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2" r:id="rId2"/>
    <p:sldId id="352" r:id="rId3"/>
    <p:sldId id="338" r:id="rId4"/>
    <p:sldId id="342" r:id="rId5"/>
    <p:sldId id="345" r:id="rId6"/>
    <p:sldId id="348" r:id="rId7"/>
    <p:sldId id="349" r:id="rId8"/>
    <p:sldId id="302" r:id="rId9"/>
    <p:sldId id="353" r:id="rId10"/>
    <p:sldId id="305" r:id="rId11"/>
    <p:sldId id="306" r:id="rId12"/>
    <p:sldId id="307" r:id="rId13"/>
    <p:sldId id="323" r:id="rId14"/>
    <p:sldId id="334" r:id="rId15"/>
    <p:sldId id="335" r:id="rId16"/>
    <p:sldId id="354" r:id="rId17"/>
    <p:sldId id="355" r:id="rId18"/>
    <p:sldId id="260" r:id="rId19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DAA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52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goncalves\Desktop\apresenta&#231;&#227;o\Apresenta&#231;&#227;o%204th%20Diesel%20Emissions%20Conference\PMQC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goncalves\Documents\HIST&#211;RICO%20PMQC%20PARA%20APRESENTA&#199;&#195;O%20ROS&#194;NGELA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salbuquerque\AppData\Local\Temp\notes97E53A\2015056%20DADOS%20BRASIL%202015%20JAN-SET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lmsouza\AppData\Local\Temp\notesC9812B\2015021%20NC%202014%20ETA_GAS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salbuquerque\AppData\Local\Temp\notes97E53A\2015056%20DADOS%20BRASIL%202015%20JAN-SET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msouza\AppData\Local\Temp\notesC9812B\2015021%20NC%202014%20ETA_GAS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salbuquerque\AppData\Local\Temp\notes97E53A\2015056%20DADOS%20BRASIL%202015%20JAN-SET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Plan1!$A$2</c:f>
              <c:strCache>
                <c:ptCount val="1"/>
                <c:pt idx="0">
                  <c:v>Gasolina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Plan1!$B$1:$K$1</c:f>
              <c:strCache>
                <c:ptCount val="10"/>
                <c:pt idx="0">
                  <c:v>2000</c:v>
                </c:pt>
                <c:pt idx="1">
                  <c:v>...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Plan1!$B$2:$K$2</c:f>
              <c:numCache>
                <c:formatCode>General</c:formatCode>
                <c:ptCount val="10"/>
                <c:pt idx="0" formatCode="0.0">
                  <c:v>12.5</c:v>
                </c:pt>
                <c:pt idx="2" formatCode="0.0">
                  <c:v>2.8</c:v>
                </c:pt>
                <c:pt idx="3" formatCode="0.0">
                  <c:v>1.4</c:v>
                </c:pt>
                <c:pt idx="4" formatCode="0.0">
                  <c:v>1.3505217925107418</c:v>
                </c:pt>
                <c:pt idx="5" formatCode="0.0">
                  <c:v>1.284625591526638</c:v>
                </c:pt>
                <c:pt idx="6" formatCode="0.0">
                  <c:v>1.8763910642156461</c:v>
                </c:pt>
                <c:pt idx="7" formatCode="0.0">
                  <c:v>1.8634039864437941</c:v>
                </c:pt>
                <c:pt idx="8" formatCode="0.0">
                  <c:v>1.324792236398268</c:v>
                </c:pt>
                <c:pt idx="9" formatCode="0.0">
                  <c:v>1.0898837818786489</c:v>
                </c:pt>
              </c:numCache>
            </c:numRef>
          </c:val>
        </c:ser>
        <c:ser>
          <c:idx val="3"/>
          <c:order val="1"/>
          <c:tx>
            <c:strRef>
              <c:f>Plan1!$A$3</c:f>
              <c:strCache>
                <c:ptCount val="1"/>
                <c:pt idx="0">
                  <c:v>Diesel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9"/>
              <c:layout>
                <c:manualLayout>
                  <c:x val="1.6441189347870036E-3"/>
                  <c:y val="-4.91849435205818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Plan1!$B$1:$K$1</c:f>
              <c:strCache>
                <c:ptCount val="10"/>
                <c:pt idx="0">
                  <c:v>2000</c:v>
                </c:pt>
                <c:pt idx="1">
                  <c:v>...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Plan1!$B$3:$K$3</c:f>
              <c:numCache>
                <c:formatCode>General</c:formatCode>
                <c:ptCount val="10"/>
                <c:pt idx="0" formatCode="0.0">
                  <c:v>6.7</c:v>
                </c:pt>
                <c:pt idx="2" formatCode="0.0">
                  <c:v>1.9</c:v>
                </c:pt>
                <c:pt idx="3" formatCode="0.0">
                  <c:v>3.1</c:v>
                </c:pt>
                <c:pt idx="4" formatCode="0.0">
                  <c:v>3.0576737987710092</c:v>
                </c:pt>
                <c:pt idx="5" formatCode="0.0">
                  <c:v>3.6402460074927436</c:v>
                </c:pt>
                <c:pt idx="6" formatCode="0.0">
                  <c:v>2.2785700160400792</c:v>
                </c:pt>
                <c:pt idx="7" formatCode="0.0">
                  <c:v>2.713902462393408</c:v>
                </c:pt>
                <c:pt idx="8" formatCode="0.0">
                  <c:v>2.8515328662590922</c:v>
                </c:pt>
                <c:pt idx="9" formatCode="0.0">
                  <c:v>2.4627037834512437</c:v>
                </c:pt>
              </c:numCache>
            </c:numRef>
          </c:val>
        </c:ser>
        <c:ser>
          <c:idx val="0"/>
          <c:order val="2"/>
          <c:tx>
            <c:strRef>
              <c:f>Plan1!$A$4</c:f>
              <c:strCache>
                <c:ptCount val="1"/>
                <c:pt idx="0">
                  <c:v>Etanol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Plan1!$B$1:$K$1</c:f>
              <c:strCache>
                <c:ptCount val="10"/>
                <c:pt idx="0">
                  <c:v>2000</c:v>
                </c:pt>
                <c:pt idx="1">
                  <c:v>...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Plan1!$B$4:$K$4</c:f>
              <c:numCache>
                <c:formatCode>General</c:formatCode>
                <c:ptCount val="10"/>
                <c:pt idx="0" formatCode="0.0">
                  <c:v>7.3</c:v>
                </c:pt>
                <c:pt idx="2" formatCode="0.0">
                  <c:v>3.1</c:v>
                </c:pt>
                <c:pt idx="3" formatCode="0.0">
                  <c:v>1.7000000000000008</c:v>
                </c:pt>
                <c:pt idx="4" formatCode="0.0">
                  <c:v>1.6977025392986764</c:v>
                </c:pt>
                <c:pt idx="5" formatCode="0.0">
                  <c:v>2.1714696758530767</c:v>
                </c:pt>
                <c:pt idx="6" formatCode="0.0">
                  <c:v>2.4647959708089218</c:v>
                </c:pt>
                <c:pt idx="7" formatCode="0.0">
                  <c:v>2.105361435940527</c:v>
                </c:pt>
                <c:pt idx="8" formatCode="0.0">
                  <c:v>1.614578824344221</c:v>
                </c:pt>
                <c:pt idx="9" formatCode="0.0">
                  <c:v>1.6421748714180806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110345600"/>
        <c:axId val="110765184"/>
      </c:barChart>
      <c:catAx>
        <c:axId val="110345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10765184"/>
        <c:crosses val="autoZero"/>
        <c:auto val="1"/>
        <c:lblAlgn val="ctr"/>
        <c:lblOffset val="100"/>
        <c:noMultiLvlLbl val="0"/>
      </c:catAx>
      <c:valAx>
        <c:axId val="11076518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10345600"/>
        <c:crosses val="autoZero"/>
        <c:crossBetween val="between"/>
      </c:valAx>
      <c:spPr>
        <a:solidFill>
          <a:srgbClr val="8064A2">
            <a:lumMod val="20000"/>
            <a:lumOff val="80000"/>
            <a:alpha val="20000"/>
          </a:srgbClr>
        </a:solidFill>
      </c:spPr>
    </c:plotArea>
    <c:legend>
      <c:legendPos val="b"/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spPr>
    <a:solidFill>
      <a:srgbClr val="8064A2">
        <a:lumMod val="20000"/>
        <a:lumOff val="80000"/>
        <a:alpha val="60000"/>
      </a:srgbClr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229354987492934E-2"/>
          <c:y val="0.10299139097923365"/>
          <c:w val="0.85923339907955287"/>
          <c:h val="0.67560690535518808"/>
        </c:manualLayout>
      </c:layout>
      <c:pie3DChart>
        <c:varyColors val="1"/>
        <c:ser>
          <c:idx val="0"/>
          <c:order val="0"/>
          <c:dLbls>
            <c:dLbl>
              <c:idx val="3"/>
              <c:layout>
                <c:manualLayout>
                  <c:x val="4.6974194608809965E-2"/>
                  <c:y val="-1.15942332938063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5.4943179714038511E-2"/>
                  <c:y val="-1.523073400007709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6480111768573325E-2"/>
                  <c:y val="-6.718924654630211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'ÓLEO DIESEL 2014'!$B$7:$B$12</c:f>
              <c:strCache>
                <c:ptCount val="6"/>
                <c:pt idx="0">
                  <c:v>Aspecto</c:v>
                </c:pt>
                <c:pt idx="1">
                  <c:v>T.Biodiesel</c:v>
                </c:pt>
                <c:pt idx="2">
                  <c:v>Pt.Fulgor</c:v>
                </c:pt>
                <c:pt idx="3">
                  <c:v>Outros</c:v>
                </c:pt>
                <c:pt idx="4">
                  <c:v>Enxofre</c:v>
                </c:pt>
                <c:pt idx="5">
                  <c:v>Corante</c:v>
                </c:pt>
              </c:strCache>
            </c:strRef>
          </c:cat>
          <c:val>
            <c:numRef>
              <c:f>'ÓLEO DIESEL 2014'!$O$7:$O$12</c:f>
              <c:numCache>
                <c:formatCode>0</c:formatCode>
                <c:ptCount val="6"/>
                <c:pt idx="0">
                  <c:v>734</c:v>
                </c:pt>
                <c:pt idx="1">
                  <c:v>576</c:v>
                </c:pt>
                <c:pt idx="2">
                  <c:v>616</c:v>
                </c:pt>
                <c:pt idx="3">
                  <c:v>113</c:v>
                </c:pt>
                <c:pt idx="4">
                  <c:v>245</c:v>
                </c:pt>
                <c:pt idx="5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ysClr val="window" lastClr="FFFFFF"/>
    </a:solidFill>
    <a:ln w="25400" cap="flat" cmpd="sng" algn="ctr">
      <a:noFill/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r>
              <a:rPr lang="pt-BR">
                <a:latin typeface="Verdana" pitchFamily="34" charset="0"/>
                <a:ea typeface="Verdana" pitchFamily="34" charset="0"/>
                <a:cs typeface="Verdana" pitchFamily="34" charset="0"/>
              </a:rPr>
              <a:t> 2015</a:t>
            </a:r>
          </a:p>
        </c:rich>
      </c:tx>
      <c:layout>
        <c:manualLayout>
          <c:xMode val="edge"/>
          <c:yMode val="edge"/>
          <c:x val="0.55649704847202131"/>
          <c:y val="2.0905212146751315E-2"/>
        </c:manualLayout>
      </c:layout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84173751529572E-2"/>
          <c:y val="0.17978016056958748"/>
          <c:w val="0.94621582624847134"/>
          <c:h val="0.66933551054807983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dados!$A$14:$G$14</c:f>
              <c:strCache>
                <c:ptCount val="7"/>
                <c:pt idx="0">
                  <c:v>Aspecto</c:v>
                </c:pt>
                <c:pt idx="1">
                  <c:v>T. biodesel</c:v>
                </c:pt>
                <c:pt idx="2">
                  <c:v>Pto. Fulgor</c:v>
                </c:pt>
                <c:pt idx="3">
                  <c:v>Outros</c:v>
                </c:pt>
                <c:pt idx="4">
                  <c:v>Enxofre</c:v>
                </c:pt>
                <c:pt idx="5">
                  <c:v>Corante</c:v>
                </c:pt>
                <c:pt idx="6">
                  <c:v>Destilação</c:v>
                </c:pt>
              </c:strCache>
            </c:strRef>
          </c:cat>
          <c:val>
            <c:numRef>
              <c:f>dados!$A$17:$G$17</c:f>
              <c:numCache>
                <c:formatCode>0.0</c:formatCode>
                <c:ptCount val="7"/>
                <c:pt idx="0">
                  <c:v>0</c:v>
                </c:pt>
                <c:pt idx="1">
                  <c:v>42.5</c:v>
                </c:pt>
                <c:pt idx="2">
                  <c:v>24.4</c:v>
                </c:pt>
                <c:pt idx="3">
                  <c:v>6.7</c:v>
                </c:pt>
                <c:pt idx="4">
                  <c:v>23.9</c:v>
                </c:pt>
                <c:pt idx="5">
                  <c:v>5.3</c:v>
                </c:pt>
                <c:pt idx="6">
                  <c:v>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2.0073879653932192E-4"/>
          <c:y val="0.2386428731333457"/>
          <c:w val="0.2929785626061015"/>
          <c:h val="0.76135712686665391"/>
        </c:manualLayout>
      </c:layout>
      <c:overlay val="0"/>
      <c:txPr>
        <a:bodyPr/>
        <a:lstStyle/>
        <a:p>
          <a:pPr>
            <a:defRPr sz="1800" b="1"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effectLst>
      <a:outerShdw sx="1000" sy="1000" algn="ctr" rotWithShape="0">
        <a:srgbClr val="000000"/>
      </a:outerShdw>
    </a:effectLst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034669838728029"/>
          <c:y val="0.19629022701181351"/>
          <c:w val="0.72408525958989534"/>
          <c:h val="0.72306512726656103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7444085009832475"/>
                  <c:y val="6.55806628937514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480591556238343"/>
                  <c:y val="-0.225624313347899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9545207652852448"/>
                  <c:y val="-0.1561682126037617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7188107330826473E-2"/>
                  <c:y val="0.1105731524437565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(Plan1!$B$4,Plan1!$D$4,Plan1!$F$4,Plan1!$H$4)</c:f>
              <c:strCache>
                <c:ptCount val="4"/>
                <c:pt idx="0">
                  <c:v>Destilação</c:v>
                </c:pt>
                <c:pt idx="1">
                  <c:v>Octanagem</c:v>
                </c:pt>
                <c:pt idx="2">
                  <c:v>Teor de EAC </c:v>
                </c:pt>
                <c:pt idx="3">
                  <c:v>Outros</c:v>
                </c:pt>
              </c:strCache>
            </c:strRef>
          </c:cat>
          <c:val>
            <c:numRef>
              <c:f>(Plan1!$B$5,Plan1!$D$5,Plan1!$F$5,Plan1!$H$5)</c:f>
              <c:numCache>
                <c:formatCode>0.0</c:formatCode>
                <c:ptCount val="4"/>
                <c:pt idx="0">
                  <c:v>29.158878504672931</c:v>
                </c:pt>
                <c:pt idx="1">
                  <c:v>21.588785046728908</c:v>
                </c:pt>
                <c:pt idx="2">
                  <c:v>38.224299065420546</c:v>
                </c:pt>
                <c:pt idx="3">
                  <c:v>14.672897196261705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2.0576257810434855E-2"/>
          <c:y val="4.7321285289288827E-2"/>
          <c:w val="0.27728560172752192"/>
          <c:h val="0.59552487995160941"/>
        </c:manualLayout>
      </c:layout>
      <c:overlay val="0"/>
      <c:txPr>
        <a:bodyPr/>
        <a:lstStyle/>
        <a:p>
          <a:pPr>
            <a:defRPr sz="1800" b="0"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pt-BR"/>
        </a:p>
      </c:txPr>
    </c:legend>
    <c:plotVisOnly val="1"/>
    <c:dispBlanksAs val="zero"/>
    <c:showDLblsOverMax val="0"/>
  </c:chart>
  <c:spPr>
    <a:solidFill>
      <a:sysClr val="window" lastClr="FFFFFF"/>
    </a:solidFill>
    <a:ln w="25400" cap="flat" cmpd="sng" algn="ctr">
      <a:noFill/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pt-BR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r>
              <a:rPr lang="pt-BR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2015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c:rich>
      </c:tx>
      <c:layout>
        <c:manualLayout>
          <c:xMode val="edge"/>
          <c:yMode val="edge"/>
          <c:x val="0.4452196254827433"/>
          <c:y val="4.715304549428548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908135016961602E-2"/>
          <c:y val="0.16611686043480525"/>
          <c:w val="0.90399240267063175"/>
          <c:h val="0.73801255148323852"/>
        </c:manualLayout>
      </c:layout>
      <c:pie3DChart>
        <c:varyColors val="1"/>
        <c:ser>
          <c:idx val="0"/>
          <c:order val="0"/>
          <c:dLbls>
            <c:dLbl>
              <c:idx val="1"/>
              <c:layout>
                <c:manualLayout>
                  <c:x val="-0.19273628457269545"/>
                  <c:y val="-0.2071291671435841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5114730949161429"/>
                  <c:y val="-0.1889659127715693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 b="1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dados!$A$8:$D$8</c:f>
              <c:strCache>
                <c:ptCount val="4"/>
                <c:pt idx="0">
                  <c:v>Destilação</c:v>
                </c:pt>
                <c:pt idx="1">
                  <c:v>Octanagem</c:v>
                </c:pt>
                <c:pt idx="2">
                  <c:v>Teor de Etanol</c:v>
                </c:pt>
                <c:pt idx="3">
                  <c:v>Outros</c:v>
                </c:pt>
              </c:strCache>
            </c:strRef>
          </c:cat>
          <c:val>
            <c:numRef>
              <c:f>dados!$A$11:$D$11</c:f>
              <c:numCache>
                <c:formatCode>0.0</c:formatCode>
                <c:ptCount val="4"/>
                <c:pt idx="0">
                  <c:v>21.335268505079828</c:v>
                </c:pt>
                <c:pt idx="1">
                  <c:v>26.705370101596515</c:v>
                </c:pt>
                <c:pt idx="2">
                  <c:v>43.396226415094283</c:v>
                </c:pt>
                <c:pt idx="3">
                  <c:v>12.191582002902759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304041614423806"/>
          <c:y val="0.24777351127652483"/>
          <c:w val="0.83695956440569785"/>
          <c:h val="0.74172533461194479"/>
        </c:manualLayout>
      </c:layout>
      <c:pie3DChart>
        <c:varyColors val="1"/>
        <c:ser>
          <c:idx val="0"/>
          <c:order val="0"/>
          <c:tx>
            <c:strRef>
              <c:f>Plan1!$A$8</c:f>
              <c:strCache>
                <c:ptCount val="1"/>
                <c:pt idx="0">
                  <c:v>Etanol</c:v>
                </c:pt>
              </c:strCache>
            </c:strRef>
          </c:tx>
          <c:dLbls>
            <c:dLbl>
              <c:idx val="0"/>
              <c:layout>
                <c:manualLayout>
                  <c:x val="-0.20486803209229534"/>
                  <c:y val="-0.1570663688440079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9282062341657003"/>
                  <c:y val="-0.224712848669835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6278760420955368"/>
                  <c:y val="2.913492068132781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126194311743152"/>
                  <c:y val="0.135125336950865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(Plan1!$B$9;Plan1!$D$9;Plan1!$F$9;Plan1!$H$9)</c:f>
              <c:strCache>
                <c:ptCount val="4"/>
                <c:pt idx="0">
                  <c:v>Massa Especifica /Teor Alcoólico</c:v>
                </c:pt>
                <c:pt idx="1">
                  <c:v>Condutividade</c:v>
                </c:pt>
                <c:pt idx="2">
                  <c:v>pH</c:v>
                </c:pt>
                <c:pt idx="3">
                  <c:v>Outros</c:v>
                </c:pt>
              </c:strCache>
            </c:strRef>
          </c:cat>
          <c:val>
            <c:numRef>
              <c:f>(Plan1!$B$10;Plan1!$D$10;Plan1!$F$10;Plan1!$H$10)</c:f>
              <c:numCache>
                <c:formatCode>0.0</c:formatCode>
                <c:ptCount val="4"/>
                <c:pt idx="0">
                  <c:v>59.743954480796432</c:v>
                </c:pt>
                <c:pt idx="1">
                  <c:v>21.906116642958729</c:v>
                </c:pt>
                <c:pt idx="2">
                  <c:v>12.517780938833569</c:v>
                </c:pt>
                <c:pt idx="3">
                  <c:v>14.935988620199147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8.3985377286121647E-3"/>
          <c:y val="5.3220475502721909E-2"/>
          <c:w val="0.41429474106051706"/>
          <c:h val="0.82332101988667961"/>
        </c:manualLayout>
      </c:layout>
      <c:overlay val="0"/>
      <c:txPr>
        <a:bodyPr/>
        <a:lstStyle/>
        <a:p>
          <a:pPr>
            <a:defRPr sz="1700"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pt-BR"/>
        </a:p>
      </c:txPr>
    </c:legend>
    <c:plotVisOnly val="1"/>
    <c:dispBlanksAs val="zero"/>
    <c:showDLblsOverMax val="0"/>
  </c:chart>
  <c:spPr>
    <a:noFill/>
    <a:ln w="25400" cap="flat" cmpd="sng" algn="ctr">
      <a:noFill/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r>
              <a:rPr lang="pt-BR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2015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c:rich>
      </c:tx>
      <c:layout>
        <c:manualLayout>
          <c:xMode val="edge"/>
          <c:yMode val="edge"/>
          <c:x val="0.57190476190476158"/>
          <c:y val="6.701940035273375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35697995276097"/>
          <c:y val="0.22456470718937921"/>
          <c:w val="0.83309546306711713"/>
          <c:h val="0.70210529239400721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dados!$A$21:$E$21</c:f>
              <c:strCache>
                <c:ptCount val="5"/>
                <c:pt idx="0">
                  <c:v>Teor Alcoólico/Massa Específica</c:v>
                </c:pt>
                <c:pt idx="1">
                  <c:v>Condutividade</c:v>
                </c:pt>
                <c:pt idx="2">
                  <c:v>pH</c:v>
                </c:pt>
                <c:pt idx="4">
                  <c:v>Outros</c:v>
                </c:pt>
              </c:strCache>
            </c:strRef>
          </c:cat>
          <c:val>
            <c:numRef>
              <c:f>dados!$A$24:$E$24</c:f>
              <c:numCache>
                <c:formatCode>0.0</c:formatCode>
                <c:ptCount val="5"/>
                <c:pt idx="0">
                  <c:v>62.382445141065837</c:v>
                </c:pt>
                <c:pt idx="1">
                  <c:v>15.673981191222568</c:v>
                </c:pt>
                <c:pt idx="2">
                  <c:v>9.4043887147335354</c:v>
                </c:pt>
                <c:pt idx="4">
                  <c:v>19.749216300940429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2356BE-379E-4182-9932-284DF687E5E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C4A3CC4-5DB9-4F3A-A614-B9DFB8C56EB7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3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Regras de controle da Qualidade</a:t>
          </a:r>
          <a:endParaRPr lang="pt-BR" sz="23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FDDF5D8-06B9-40AA-9EDC-F019EDDF3988}" type="parTrans" cxnId="{D398CC38-4915-4FAC-8C22-F8716128FF8D}">
      <dgm:prSet/>
      <dgm:spPr/>
      <dgm:t>
        <a:bodyPr/>
        <a:lstStyle/>
        <a:p>
          <a:endParaRPr lang="pt-BR"/>
        </a:p>
      </dgm:t>
    </dgm:pt>
    <dgm:pt modelId="{544C62D3-AA7F-407F-94F0-40CB72A1069D}" type="sibTrans" cxnId="{D398CC38-4915-4FAC-8C22-F8716128FF8D}">
      <dgm:prSet/>
      <dgm:spPr/>
      <dgm:t>
        <a:bodyPr/>
        <a:lstStyle/>
        <a:p>
          <a:endParaRPr lang="pt-BR"/>
        </a:p>
      </dgm:t>
    </dgm:pt>
    <dgm:pt modelId="{9360AA9A-B75D-4B01-9C60-CFCE72F64E9F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93663" indent="-93663"/>
          <a:r>
            <a:rPr lang="en-US" altLang="pt-BR" sz="1800" dirty="0" err="1" smtClean="0">
              <a:latin typeface="Verdana" panose="020B0604030504040204" pitchFamily="34" charset="0"/>
            </a:rPr>
            <a:t>Emissão</a:t>
          </a:r>
          <a:r>
            <a:rPr lang="en-US" altLang="pt-BR" sz="1800" dirty="0" smtClean="0">
              <a:latin typeface="Verdana" panose="020B0604030504040204" pitchFamily="34" charset="0"/>
            </a:rPr>
            <a:t> do </a:t>
          </a:r>
          <a:r>
            <a:rPr lang="en-US" altLang="pt-BR" sz="1800" dirty="0" err="1" smtClean="0">
              <a:latin typeface="Verdana" panose="020B0604030504040204" pitchFamily="34" charset="0"/>
            </a:rPr>
            <a:t>Certificado</a:t>
          </a:r>
          <a:r>
            <a:rPr lang="en-US" altLang="pt-BR" sz="1800" dirty="0" smtClean="0">
              <a:latin typeface="Verdana" panose="020B0604030504040204" pitchFamily="34" charset="0"/>
            </a:rPr>
            <a:t> da </a:t>
          </a:r>
          <a:r>
            <a:rPr lang="en-US" altLang="pt-BR" sz="1800" dirty="0" err="1" smtClean="0">
              <a:latin typeface="Verdana" panose="020B0604030504040204" pitchFamily="34" charset="0"/>
            </a:rPr>
            <a:t>Qualidade</a:t>
          </a:r>
          <a:r>
            <a:rPr lang="en-US" altLang="pt-BR" sz="1800" dirty="0" smtClean="0">
              <a:latin typeface="Verdana" panose="020B0604030504040204" pitchFamily="34" charset="0"/>
            </a:rPr>
            <a:t>;</a:t>
          </a:r>
          <a:endParaRPr lang="pt-BR" sz="1800" dirty="0"/>
        </a:p>
      </dgm:t>
    </dgm:pt>
    <dgm:pt modelId="{932D51BF-017B-4AA3-84ED-333824049F71}" type="parTrans" cxnId="{BEDDB246-CA21-44F3-81D0-D988E17E241E}">
      <dgm:prSet/>
      <dgm:spPr/>
      <dgm:t>
        <a:bodyPr/>
        <a:lstStyle/>
        <a:p>
          <a:endParaRPr lang="pt-BR"/>
        </a:p>
      </dgm:t>
    </dgm:pt>
    <dgm:pt modelId="{AC22BF79-3748-416A-8451-CDEABD14D194}" type="sibTrans" cxnId="{BEDDB246-CA21-44F3-81D0-D988E17E241E}">
      <dgm:prSet/>
      <dgm:spPr/>
      <dgm:t>
        <a:bodyPr/>
        <a:lstStyle/>
        <a:p>
          <a:endParaRPr lang="pt-BR"/>
        </a:p>
      </dgm:t>
    </dgm:pt>
    <dgm:pt modelId="{3C276C7E-24B3-4B6D-AA58-BE5950EAAAAA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3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Especificação do combustível</a:t>
          </a:r>
          <a:endParaRPr lang="pt-BR" sz="23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0C2C0CE-7FF6-46F3-BB1B-00DBE6A616ED}" type="parTrans" cxnId="{B8E0925E-9B10-4036-A389-7CD37336C83A}">
      <dgm:prSet/>
      <dgm:spPr/>
      <dgm:t>
        <a:bodyPr/>
        <a:lstStyle/>
        <a:p>
          <a:endParaRPr lang="pt-BR"/>
        </a:p>
      </dgm:t>
    </dgm:pt>
    <dgm:pt modelId="{2237C138-77D0-40E2-8CBE-BEE45C88BD4C}" type="sibTrans" cxnId="{B8E0925E-9B10-4036-A389-7CD37336C83A}">
      <dgm:prSet/>
      <dgm:spPr/>
      <dgm:t>
        <a:bodyPr/>
        <a:lstStyle/>
        <a:p>
          <a:endParaRPr lang="pt-BR"/>
        </a:p>
      </dgm:t>
    </dgm:pt>
    <dgm:pt modelId="{34265BE4-31E5-42BF-8D7A-DB0EA7F2761F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174625" indent="-174625"/>
          <a:r>
            <a:rPr lang="en-US" altLang="pt-BR" sz="1800" dirty="0" err="1" smtClean="0">
              <a:latin typeface="Verdana" panose="020B0604030504040204" pitchFamily="34" charset="0"/>
            </a:rPr>
            <a:t>Melhoria</a:t>
          </a:r>
          <a:r>
            <a:rPr lang="en-US" altLang="pt-BR" sz="1800" dirty="0" smtClean="0">
              <a:latin typeface="Verdana" panose="020B0604030504040204" pitchFamily="34" charset="0"/>
            </a:rPr>
            <a:t> da </a:t>
          </a:r>
          <a:r>
            <a:rPr lang="en-US" altLang="pt-BR" sz="1800" dirty="0" err="1" smtClean="0">
              <a:latin typeface="Verdana" panose="020B0604030504040204" pitchFamily="34" charset="0"/>
            </a:rPr>
            <a:t>qualidade</a:t>
          </a:r>
          <a:r>
            <a:rPr lang="en-US" altLang="pt-BR" sz="1800" dirty="0" smtClean="0">
              <a:latin typeface="Verdana" panose="020B0604030504040204" pitchFamily="34" charset="0"/>
            </a:rPr>
            <a:t> com </a:t>
          </a:r>
          <a:r>
            <a:rPr lang="en-US" altLang="pt-BR" sz="1800" dirty="0" err="1" smtClean="0">
              <a:latin typeface="Verdana" panose="020B0604030504040204" pitchFamily="34" charset="0"/>
            </a:rPr>
            <a:t>limites</a:t>
          </a:r>
          <a:r>
            <a:rPr lang="en-US" altLang="pt-BR" sz="1800" dirty="0" smtClean="0">
              <a:latin typeface="Verdana" panose="020B0604030504040204" pitchFamily="34" charset="0"/>
            </a:rPr>
            <a:t> </a:t>
          </a:r>
          <a:r>
            <a:rPr lang="en-US" altLang="pt-BR" sz="1800" dirty="0" err="1" smtClean="0">
              <a:latin typeface="Verdana" panose="020B0604030504040204" pitchFamily="34" charset="0"/>
            </a:rPr>
            <a:t>mais</a:t>
          </a:r>
          <a:r>
            <a:rPr lang="en-US" altLang="pt-BR" sz="1800" dirty="0" smtClean="0">
              <a:latin typeface="Verdana" panose="020B0604030504040204" pitchFamily="34" charset="0"/>
            </a:rPr>
            <a:t> </a:t>
          </a:r>
          <a:r>
            <a:rPr lang="en-US" altLang="pt-BR" sz="1800" dirty="0" err="1" smtClean="0">
              <a:latin typeface="Verdana" panose="020B0604030504040204" pitchFamily="34" charset="0"/>
            </a:rPr>
            <a:t>restritivos</a:t>
          </a:r>
          <a:r>
            <a:rPr lang="en-US" altLang="pt-BR" sz="1800" dirty="0" smtClean="0">
              <a:latin typeface="Verdana" panose="020B0604030504040204" pitchFamily="34" charset="0"/>
            </a:rPr>
            <a:t> e </a:t>
          </a:r>
          <a:r>
            <a:rPr lang="en-US" altLang="pt-BR" sz="1800" dirty="0" err="1" smtClean="0">
              <a:latin typeface="Verdana" panose="020B0604030504040204" pitchFamily="34" charset="0"/>
            </a:rPr>
            <a:t>novas</a:t>
          </a:r>
          <a:r>
            <a:rPr lang="en-US" altLang="pt-BR" sz="1800" dirty="0" smtClean="0">
              <a:latin typeface="Verdana" panose="020B0604030504040204" pitchFamily="34" charset="0"/>
            </a:rPr>
            <a:t> </a:t>
          </a:r>
          <a:r>
            <a:rPr lang="en-US" altLang="pt-BR" sz="1800" dirty="0" err="1" smtClean="0">
              <a:latin typeface="Verdana" panose="020B0604030504040204" pitchFamily="34" charset="0"/>
            </a:rPr>
            <a:t>características</a:t>
          </a:r>
          <a:r>
            <a:rPr lang="en-US" altLang="pt-BR" sz="1800" dirty="0" smtClean="0">
              <a:latin typeface="Verdana" panose="020B0604030504040204" pitchFamily="34" charset="0"/>
            </a:rPr>
            <a:t>;</a:t>
          </a:r>
          <a:endParaRPr lang="pt-BR" sz="1800" dirty="0">
            <a:latin typeface="Verdana" panose="020B0604030504040204" pitchFamily="34" charset="0"/>
          </a:endParaRPr>
        </a:p>
      </dgm:t>
    </dgm:pt>
    <dgm:pt modelId="{09181A90-3762-445B-94D9-F66AFEC3BBC5}" type="parTrans" cxnId="{B71EE4C7-B2E4-4754-AF1D-19B570BDAF56}">
      <dgm:prSet/>
      <dgm:spPr/>
      <dgm:t>
        <a:bodyPr/>
        <a:lstStyle/>
        <a:p>
          <a:endParaRPr lang="pt-BR"/>
        </a:p>
      </dgm:t>
    </dgm:pt>
    <dgm:pt modelId="{6E89584A-89D9-4E13-8A89-54350883831B}" type="sibTrans" cxnId="{B71EE4C7-B2E4-4754-AF1D-19B570BDAF56}">
      <dgm:prSet/>
      <dgm:spPr/>
      <dgm:t>
        <a:bodyPr/>
        <a:lstStyle/>
        <a:p>
          <a:endParaRPr lang="pt-BR"/>
        </a:p>
      </dgm:t>
    </dgm:pt>
    <dgm:pt modelId="{0F52FB0E-AA59-46E0-AAB0-8A9300CD2BAD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3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Programas da Qualidade</a:t>
          </a:r>
          <a:endParaRPr lang="pt-BR" sz="23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CD74E0D-BA3B-41C0-8CB3-73C6D5132341}" type="parTrans" cxnId="{20425B99-DC8D-4961-AF9E-4BB9CD33C388}">
      <dgm:prSet/>
      <dgm:spPr/>
      <dgm:t>
        <a:bodyPr/>
        <a:lstStyle/>
        <a:p>
          <a:endParaRPr lang="pt-BR"/>
        </a:p>
      </dgm:t>
    </dgm:pt>
    <dgm:pt modelId="{40F48D00-4E2C-4383-940B-CA789EAB9956}" type="sibTrans" cxnId="{20425B99-DC8D-4961-AF9E-4BB9CD33C388}">
      <dgm:prSet/>
      <dgm:spPr/>
      <dgm:t>
        <a:bodyPr/>
        <a:lstStyle/>
        <a:p>
          <a:endParaRPr lang="pt-BR"/>
        </a:p>
      </dgm:t>
    </dgm:pt>
    <dgm:pt modelId="{8C4C6384-B118-49CA-BEFF-FC57F79195C4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pt-BR" sz="1600" dirty="0" err="1" smtClean="0">
              <a:latin typeface="Verdana" panose="020B0604030504040204" pitchFamily="34" charset="0"/>
            </a:rPr>
            <a:t>Programa</a:t>
          </a:r>
          <a:r>
            <a:rPr lang="en-US" altLang="pt-BR" sz="1600" dirty="0" smtClean="0">
              <a:latin typeface="Verdana" panose="020B0604030504040204" pitchFamily="34" charset="0"/>
            </a:rPr>
            <a:t> de </a:t>
          </a:r>
          <a:r>
            <a:rPr lang="en-US" altLang="pt-BR" sz="1600" dirty="0" err="1" smtClean="0">
              <a:latin typeface="Verdana" panose="020B0604030504040204" pitchFamily="34" charset="0"/>
            </a:rPr>
            <a:t>Monitoramento</a:t>
          </a:r>
          <a:r>
            <a:rPr lang="en-US" altLang="pt-BR" sz="1600" dirty="0" smtClean="0">
              <a:latin typeface="Verdana" panose="020B0604030504040204" pitchFamily="34" charset="0"/>
            </a:rPr>
            <a:t> de </a:t>
          </a:r>
          <a:r>
            <a:rPr lang="en-US" altLang="pt-BR" sz="1600" dirty="0" err="1" smtClean="0">
              <a:latin typeface="Verdana" panose="020B0604030504040204" pitchFamily="34" charset="0"/>
            </a:rPr>
            <a:t>Combustíveis</a:t>
          </a:r>
          <a:r>
            <a:rPr lang="en-US" altLang="pt-BR" sz="1600" dirty="0" smtClean="0">
              <a:latin typeface="Verdana" panose="020B0604030504040204" pitchFamily="34" charset="0"/>
            </a:rPr>
            <a:t>;</a:t>
          </a:r>
          <a:endParaRPr lang="pt-BR" sz="1600" dirty="0"/>
        </a:p>
      </dgm:t>
    </dgm:pt>
    <dgm:pt modelId="{0E458682-090A-461C-AFD2-6686B773E6D1}" type="parTrans" cxnId="{5415DD3C-75A8-41B8-8172-D9173880A8DE}">
      <dgm:prSet/>
      <dgm:spPr/>
      <dgm:t>
        <a:bodyPr/>
        <a:lstStyle/>
        <a:p>
          <a:endParaRPr lang="pt-BR"/>
        </a:p>
      </dgm:t>
    </dgm:pt>
    <dgm:pt modelId="{4AD53A7B-4613-4CF2-955F-9CACC012584A}" type="sibTrans" cxnId="{5415DD3C-75A8-41B8-8172-D9173880A8DE}">
      <dgm:prSet/>
      <dgm:spPr/>
      <dgm:t>
        <a:bodyPr/>
        <a:lstStyle/>
        <a:p>
          <a:endParaRPr lang="pt-BR"/>
        </a:p>
      </dgm:t>
    </dgm:pt>
    <dgm:pt modelId="{44D51BE7-1C60-43E0-83D4-A57D3122640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93663" indent="-93663"/>
          <a:r>
            <a:rPr lang="en-US" altLang="pt-BR" sz="1800" dirty="0" err="1" smtClean="0">
              <a:latin typeface="Verdana" panose="020B0604030504040204" pitchFamily="34" charset="0"/>
            </a:rPr>
            <a:t>Emissão</a:t>
          </a:r>
          <a:r>
            <a:rPr lang="en-US" altLang="pt-BR" sz="1800" dirty="0" smtClean="0">
              <a:latin typeface="Verdana" panose="020B0604030504040204" pitchFamily="34" charset="0"/>
            </a:rPr>
            <a:t> do </a:t>
          </a:r>
          <a:r>
            <a:rPr lang="en-US" altLang="pt-BR" sz="1800" dirty="0" err="1" smtClean="0">
              <a:latin typeface="Verdana" panose="020B0604030504040204" pitchFamily="34" charset="0"/>
            </a:rPr>
            <a:t>Boletim</a:t>
          </a:r>
          <a:r>
            <a:rPr lang="en-US" altLang="pt-BR" sz="1800" dirty="0" smtClean="0">
              <a:latin typeface="Verdana" panose="020B0604030504040204" pitchFamily="34" charset="0"/>
            </a:rPr>
            <a:t> de </a:t>
          </a:r>
          <a:r>
            <a:rPr lang="en-US" altLang="pt-BR" sz="1800" dirty="0" err="1" smtClean="0">
              <a:latin typeface="Verdana" panose="020B0604030504040204" pitchFamily="34" charset="0"/>
            </a:rPr>
            <a:t>Conformidade</a:t>
          </a:r>
          <a:r>
            <a:rPr lang="en-US" altLang="pt-BR" sz="1800" dirty="0" smtClean="0">
              <a:latin typeface="Verdana" panose="020B0604030504040204" pitchFamily="34" charset="0"/>
            </a:rPr>
            <a:t>;</a:t>
          </a:r>
        </a:p>
      </dgm:t>
    </dgm:pt>
    <dgm:pt modelId="{DA9AC093-5C84-4152-AC02-E77FC60B380B}" type="parTrans" cxnId="{24BAF823-A7B2-4F25-95E9-FDBD404931CD}">
      <dgm:prSet/>
      <dgm:spPr/>
      <dgm:t>
        <a:bodyPr/>
        <a:lstStyle/>
        <a:p>
          <a:endParaRPr lang="pt-BR"/>
        </a:p>
      </dgm:t>
    </dgm:pt>
    <dgm:pt modelId="{DF15C8D7-6537-40FC-81CC-8AE2C2CB7F79}" type="sibTrans" cxnId="{24BAF823-A7B2-4F25-95E9-FDBD404931CD}">
      <dgm:prSet/>
      <dgm:spPr/>
      <dgm:t>
        <a:bodyPr/>
        <a:lstStyle/>
        <a:p>
          <a:endParaRPr lang="pt-BR"/>
        </a:p>
      </dgm:t>
    </dgm:pt>
    <dgm:pt modelId="{185452D1-8794-4DE7-8903-61F39AD899B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93663" indent="-93663"/>
          <a:r>
            <a:rPr lang="en-US" altLang="pt-BR" sz="1800" dirty="0" err="1" smtClean="0">
              <a:latin typeface="Verdana" panose="020B0604030504040204" pitchFamily="34" charset="0"/>
            </a:rPr>
            <a:t>Amostra</a:t>
          </a:r>
          <a:r>
            <a:rPr lang="en-US" altLang="pt-BR" sz="1800" dirty="0" smtClean="0">
              <a:latin typeface="Verdana" panose="020B0604030504040204" pitchFamily="34" charset="0"/>
            </a:rPr>
            <a:t> </a:t>
          </a:r>
          <a:r>
            <a:rPr lang="en-US" altLang="pt-BR" sz="1800" dirty="0" err="1" smtClean="0">
              <a:latin typeface="Verdana" panose="020B0604030504040204" pitchFamily="34" charset="0"/>
            </a:rPr>
            <a:t>testemunha</a:t>
          </a:r>
          <a:r>
            <a:rPr lang="en-US" altLang="pt-BR" sz="1800" dirty="0" smtClean="0">
              <a:latin typeface="Verdana" panose="020B0604030504040204" pitchFamily="34" charset="0"/>
            </a:rPr>
            <a:t>;</a:t>
          </a:r>
        </a:p>
      </dgm:t>
    </dgm:pt>
    <dgm:pt modelId="{6795C943-17ED-4B16-9C23-5C0C28D13F90}" type="parTrans" cxnId="{414A993A-53F3-42C2-94DD-0DEE6C7D8250}">
      <dgm:prSet/>
      <dgm:spPr/>
      <dgm:t>
        <a:bodyPr/>
        <a:lstStyle/>
        <a:p>
          <a:endParaRPr lang="pt-BR"/>
        </a:p>
      </dgm:t>
    </dgm:pt>
    <dgm:pt modelId="{D15AB416-B6EC-4B14-8B1A-83FA593E672C}" type="sibTrans" cxnId="{414A993A-53F3-42C2-94DD-0DEE6C7D8250}">
      <dgm:prSet/>
      <dgm:spPr/>
      <dgm:t>
        <a:bodyPr/>
        <a:lstStyle/>
        <a:p>
          <a:endParaRPr lang="pt-BR"/>
        </a:p>
      </dgm:t>
    </dgm:pt>
    <dgm:pt modelId="{1BE7E111-F306-4280-BD09-38101A7AD65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93663" indent="-93663"/>
          <a:r>
            <a:rPr lang="en-US" altLang="pt-BR" sz="1800" dirty="0" err="1" smtClean="0">
              <a:latin typeface="Verdana" panose="020B0604030504040204" pitchFamily="34" charset="0"/>
            </a:rPr>
            <a:t>Cadastro</a:t>
          </a:r>
          <a:r>
            <a:rPr lang="en-US" altLang="pt-BR" sz="1800" dirty="0" smtClean="0">
              <a:latin typeface="Verdana" panose="020B0604030504040204" pitchFamily="34" charset="0"/>
            </a:rPr>
            <a:t> de </a:t>
          </a:r>
          <a:r>
            <a:rPr lang="en-US" altLang="pt-BR" sz="1800" dirty="0" err="1" smtClean="0">
              <a:latin typeface="Verdana" panose="020B0604030504040204" pitchFamily="34" charset="0"/>
            </a:rPr>
            <a:t>laboratório</a:t>
          </a:r>
          <a:r>
            <a:rPr lang="en-US" altLang="pt-BR" sz="1800" dirty="0" smtClean="0">
              <a:latin typeface="Verdana" panose="020B0604030504040204" pitchFamily="34" charset="0"/>
            </a:rPr>
            <a:t>.</a:t>
          </a:r>
        </a:p>
      </dgm:t>
    </dgm:pt>
    <dgm:pt modelId="{F34632EE-2594-4707-8F43-B9772516DAFD}" type="parTrans" cxnId="{EB301525-5EE1-4A5F-8CCE-B9FC6D00674B}">
      <dgm:prSet/>
      <dgm:spPr/>
      <dgm:t>
        <a:bodyPr/>
        <a:lstStyle/>
        <a:p>
          <a:endParaRPr lang="pt-BR"/>
        </a:p>
      </dgm:t>
    </dgm:pt>
    <dgm:pt modelId="{8D603133-8E30-447E-B93F-D0E004B1FE69}" type="sibTrans" cxnId="{EB301525-5EE1-4A5F-8CCE-B9FC6D00674B}">
      <dgm:prSet/>
      <dgm:spPr/>
      <dgm:t>
        <a:bodyPr/>
        <a:lstStyle/>
        <a:p>
          <a:endParaRPr lang="pt-BR"/>
        </a:p>
      </dgm:t>
    </dgm:pt>
    <dgm:pt modelId="{231E7651-6803-468A-8634-7ADAA688EF2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indent="0">
            <a:tabLst>
              <a:tab pos="0" algn="l"/>
            </a:tabLst>
          </a:pPr>
          <a:r>
            <a:rPr lang="en-US" altLang="pt-BR" sz="1800" dirty="0" err="1" smtClean="0">
              <a:latin typeface="Verdana" panose="020B0604030504040204" pitchFamily="34" charset="0"/>
            </a:rPr>
            <a:t>Adição</a:t>
          </a:r>
          <a:r>
            <a:rPr lang="en-US" altLang="pt-BR" sz="1800" dirty="0" smtClean="0">
              <a:latin typeface="Verdana" panose="020B0604030504040204" pitchFamily="34" charset="0"/>
            </a:rPr>
            <a:t> de </a:t>
          </a:r>
          <a:r>
            <a:rPr lang="en-US" altLang="pt-BR" sz="1800" dirty="0" err="1" smtClean="0">
              <a:latin typeface="Verdana" panose="020B0604030504040204" pitchFamily="34" charset="0"/>
            </a:rPr>
            <a:t>corante</a:t>
          </a:r>
          <a:r>
            <a:rPr lang="en-US" altLang="pt-BR" sz="1800" dirty="0" smtClean="0">
              <a:latin typeface="Verdana" panose="020B0604030504040204" pitchFamily="34" charset="0"/>
            </a:rPr>
            <a:t> (Diesel e </a:t>
          </a:r>
          <a:r>
            <a:rPr lang="en-US" altLang="pt-BR" sz="1800" dirty="0" err="1" smtClean="0">
              <a:latin typeface="Verdana" panose="020B0604030504040204" pitchFamily="34" charset="0"/>
            </a:rPr>
            <a:t>Etanol</a:t>
          </a:r>
          <a:r>
            <a:rPr lang="en-US" altLang="pt-BR" sz="1800" dirty="0" smtClean="0">
              <a:latin typeface="Verdana" panose="020B0604030504040204" pitchFamily="34" charset="0"/>
            </a:rPr>
            <a:t>);</a:t>
          </a:r>
        </a:p>
      </dgm:t>
    </dgm:pt>
    <dgm:pt modelId="{C8015F64-68F8-4692-84D4-4D43FBDC5AD4}" type="parTrans" cxnId="{384A8FA6-60C4-4960-8EB3-9EB0286FEFC3}">
      <dgm:prSet/>
      <dgm:spPr/>
      <dgm:t>
        <a:bodyPr/>
        <a:lstStyle/>
        <a:p>
          <a:endParaRPr lang="pt-BR"/>
        </a:p>
      </dgm:t>
    </dgm:pt>
    <dgm:pt modelId="{F72F0A13-8A91-452C-8DB3-4AA8982B44AF}" type="sibTrans" cxnId="{384A8FA6-60C4-4960-8EB3-9EB0286FEFC3}">
      <dgm:prSet/>
      <dgm:spPr/>
      <dgm:t>
        <a:bodyPr/>
        <a:lstStyle/>
        <a:p>
          <a:endParaRPr lang="pt-BR"/>
        </a:p>
      </dgm:t>
    </dgm:pt>
    <dgm:pt modelId="{5C081DE6-7DF9-4F5F-B950-9BF9E6B4592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indent="0">
            <a:tabLst>
              <a:tab pos="0" algn="l"/>
            </a:tabLst>
          </a:pPr>
          <a:r>
            <a:rPr lang="en-US" altLang="pt-BR" sz="1800" dirty="0" err="1" smtClean="0">
              <a:latin typeface="Verdana" panose="020B0604030504040204" pitchFamily="34" charset="0"/>
            </a:rPr>
            <a:t>Tolerâncias</a:t>
          </a:r>
          <a:r>
            <a:rPr lang="en-US" altLang="pt-BR" sz="1800" dirty="0" smtClean="0">
              <a:latin typeface="Verdana" panose="020B0604030504040204" pitchFamily="34" charset="0"/>
            </a:rPr>
            <a:t> para </a:t>
          </a:r>
          <a:r>
            <a:rPr lang="en-US" altLang="pt-BR" sz="1800" dirty="0" err="1" smtClean="0">
              <a:latin typeface="Verdana" panose="020B0604030504040204" pitchFamily="34" charset="0"/>
            </a:rPr>
            <a:t>certos</a:t>
          </a:r>
          <a:r>
            <a:rPr lang="en-US" altLang="pt-BR" sz="1800" dirty="0" smtClean="0">
              <a:latin typeface="Verdana" panose="020B0604030504040204" pitchFamily="34" charset="0"/>
            </a:rPr>
            <a:t> </a:t>
          </a:r>
          <a:r>
            <a:rPr lang="en-US" altLang="pt-BR" sz="1800" dirty="0" err="1" smtClean="0">
              <a:latin typeface="Verdana" panose="020B0604030504040204" pitchFamily="34" charset="0"/>
            </a:rPr>
            <a:t>limites</a:t>
          </a:r>
          <a:r>
            <a:rPr lang="en-US" altLang="pt-BR" sz="1800" dirty="0" smtClean="0">
              <a:latin typeface="Verdana" panose="020B0604030504040204" pitchFamily="34" charset="0"/>
            </a:rPr>
            <a:t> </a:t>
          </a:r>
          <a:r>
            <a:rPr lang="en-US" altLang="pt-BR" sz="1800" dirty="0" err="1" smtClean="0">
              <a:latin typeface="Verdana" panose="020B0604030504040204" pitchFamily="34" charset="0"/>
            </a:rPr>
            <a:t>especificados</a:t>
          </a:r>
          <a:r>
            <a:rPr lang="en-US" altLang="pt-BR" sz="1800" dirty="0" smtClean="0">
              <a:latin typeface="Verdana" panose="020B0604030504040204" pitchFamily="34" charset="0"/>
            </a:rPr>
            <a:t>.</a:t>
          </a:r>
        </a:p>
      </dgm:t>
    </dgm:pt>
    <dgm:pt modelId="{91E6B377-0BC1-42A2-90E7-4B748337417F}" type="parTrans" cxnId="{E7CDDD40-7EE4-42CC-B471-230B31F9F9D5}">
      <dgm:prSet/>
      <dgm:spPr/>
      <dgm:t>
        <a:bodyPr/>
        <a:lstStyle/>
        <a:p>
          <a:endParaRPr lang="pt-BR"/>
        </a:p>
      </dgm:t>
    </dgm:pt>
    <dgm:pt modelId="{49294DA4-3E75-465D-AC63-327CA96D6945}" type="sibTrans" cxnId="{E7CDDD40-7EE4-42CC-B471-230B31F9F9D5}">
      <dgm:prSet/>
      <dgm:spPr/>
      <dgm:t>
        <a:bodyPr/>
        <a:lstStyle/>
        <a:p>
          <a:endParaRPr lang="pt-BR"/>
        </a:p>
      </dgm:t>
    </dgm:pt>
    <dgm:pt modelId="{FAD340E8-107C-43E3-A761-7E46386496C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pt-BR" sz="1600" dirty="0" err="1" smtClean="0">
              <a:latin typeface="Verdana" panose="020B0604030504040204" pitchFamily="34" charset="0"/>
            </a:rPr>
            <a:t>Programa</a:t>
          </a:r>
          <a:r>
            <a:rPr lang="en-US" altLang="pt-BR" sz="1600" dirty="0" smtClean="0">
              <a:latin typeface="Verdana" panose="020B0604030504040204" pitchFamily="34" charset="0"/>
            </a:rPr>
            <a:t> de </a:t>
          </a:r>
          <a:r>
            <a:rPr lang="en-US" altLang="pt-BR" sz="1600" dirty="0" err="1" smtClean="0">
              <a:latin typeface="Verdana" panose="020B0604030504040204" pitchFamily="34" charset="0"/>
            </a:rPr>
            <a:t>Monitoramento</a:t>
          </a:r>
          <a:r>
            <a:rPr lang="en-US" altLang="pt-BR" sz="1600" dirty="0" smtClean="0">
              <a:latin typeface="Verdana" panose="020B0604030504040204" pitchFamily="34" charset="0"/>
            </a:rPr>
            <a:t> de </a:t>
          </a:r>
          <a:r>
            <a:rPr lang="en-US" altLang="pt-BR" sz="1600" dirty="0" err="1" smtClean="0">
              <a:latin typeface="Verdana" panose="020B0604030504040204" pitchFamily="34" charset="0"/>
            </a:rPr>
            <a:t>Lubrificantes</a:t>
          </a:r>
          <a:r>
            <a:rPr lang="en-US" altLang="pt-BR" sz="1600" dirty="0" smtClean="0">
              <a:latin typeface="Verdana" panose="020B0604030504040204" pitchFamily="34" charset="0"/>
            </a:rPr>
            <a:t>;</a:t>
          </a:r>
        </a:p>
      </dgm:t>
    </dgm:pt>
    <dgm:pt modelId="{B3CA258A-7228-4976-8530-B40C98323631}" type="parTrans" cxnId="{79C51E72-2B41-4FA7-A918-8E352349EBC4}">
      <dgm:prSet/>
      <dgm:spPr/>
      <dgm:t>
        <a:bodyPr/>
        <a:lstStyle/>
        <a:p>
          <a:endParaRPr lang="pt-BR"/>
        </a:p>
      </dgm:t>
    </dgm:pt>
    <dgm:pt modelId="{B5BF8C69-1A3A-47E6-BA07-5606C403A57E}" type="sibTrans" cxnId="{79C51E72-2B41-4FA7-A918-8E352349EBC4}">
      <dgm:prSet/>
      <dgm:spPr/>
      <dgm:t>
        <a:bodyPr/>
        <a:lstStyle/>
        <a:p>
          <a:endParaRPr lang="pt-BR"/>
        </a:p>
      </dgm:t>
    </dgm:pt>
    <dgm:pt modelId="{DE344AA1-119F-47C7-96CE-DA47C54A5C9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pt-BR" sz="1600" dirty="0" err="1" smtClean="0">
              <a:latin typeface="Verdana" panose="020B0604030504040204" pitchFamily="34" charset="0"/>
            </a:rPr>
            <a:t>Programas</a:t>
          </a:r>
          <a:r>
            <a:rPr lang="en-US" altLang="pt-BR" sz="1600" dirty="0" smtClean="0">
              <a:latin typeface="Verdana" panose="020B0604030504040204" pitchFamily="34" charset="0"/>
            </a:rPr>
            <a:t> </a:t>
          </a:r>
          <a:r>
            <a:rPr lang="en-US" altLang="pt-BR" sz="1600" dirty="0" err="1" smtClean="0">
              <a:latin typeface="Verdana" panose="020B0604030504040204" pitchFamily="34" charset="0"/>
            </a:rPr>
            <a:t>Interlaboratoriais</a:t>
          </a:r>
          <a:r>
            <a:rPr lang="en-US" altLang="pt-BR" sz="1600" dirty="0" smtClean="0">
              <a:latin typeface="Verdana" panose="020B0604030504040204" pitchFamily="34" charset="0"/>
            </a:rPr>
            <a:t> (PIC, PIB, PIM, PIME);</a:t>
          </a:r>
          <a:endParaRPr lang="en-US" altLang="pt-BR" sz="1600" dirty="0">
            <a:latin typeface="Verdana" panose="020B0604030504040204" pitchFamily="34" charset="0"/>
          </a:endParaRPr>
        </a:p>
      </dgm:t>
    </dgm:pt>
    <dgm:pt modelId="{85C061F5-23BD-43B8-BD5A-153A2BED8AF6}" type="parTrans" cxnId="{8C5A0A14-DB38-408A-B4B4-412CFC8D9133}">
      <dgm:prSet/>
      <dgm:spPr/>
      <dgm:t>
        <a:bodyPr/>
        <a:lstStyle/>
        <a:p>
          <a:endParaRPr lang="pt-BR"/>
        </a:p>
      </dgm:t>
    </dgm:pt>
    <dgm:pt modelId="{E84C744A-8F9A-4507-8D23-0FB16056E1D1}" type="sibTrans" cxnId="{8C5A0A14-DB38-408A-B4B4-412CFC8D9133}">
      <dgm:prSet/>
      <dgm:spPr/>
      <dgm:t>
        <a:bodyPr/>
        <a:lstStyle/>
        <a:p>
          <a:endParaRPr lang="pt-BR"/>
        </a:p>
      </dgm:t>
    </dgm:pt>
    <dgm:pt modelId="{08D51421-DA67-45BA-AD0A-74A5D0A4DEE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pt-BR" sz="1600" dirty="0" err="1" smtClean="0">
              <a:latin typeface="Verdana" panose="020B0604030504040204" pitchFamily="34" charset="0"/>
            </a:rPr>
            <a:t>Programa</a:t>
          </a:r>
          <a:r>
            <a:rPr lang="en-US" altLang="pt-BR" sz="1600" dirty="0" smtClean="0">
              <a:latin typeface="Verdana" panose="020B0604030504040204" pitchFamily="34" charset="0"/>
            </a:rPr>
            <a:t> de </a:t>
          </a:r>
          <a:r>
            <a:rPr lang="en-US" altLang="pt-BR" sz="1600" dirty="0" err="1" smtClean="0">
              <a:latin typeface="Verdana" panose="020B0604030504040204" pitchFamily="34" charset="0"/>
            </a:rPr>
            <a:t>Marcação</a:t>
          </a:r>
          <a:r>
            <a:rPr lang="en-US" altLang="pt-BR" sz="1600" dirty="0" smtClean="0">
              <a:latin typeface="Verdana" panose="020B0604030504040204" pitchFamily="34" charset="0"/>
            </a:rPr>
            <a:t> </a:t>
          </a:r>
          <a:r>
            <a:rPr lang="en-US" altLang="pt-BR" sz="1600" dirty="0" err="1" smtClean="0">
              <a:latin typeface="Verdana" panose="020B0604030504040204" pitchFamily="34" charset="0"/>
            </a:rPr>
            <a:t>Compulsória</a:t>
          </a:r>
          <a:r>
            <a:rPr lang="en-US" altLang="pt-BR" sz="1600" dirty="0" smtClean="0">
              <a:latin typeface="Verdana" panose="020B0604030504040204" pitchFamily="34" charset="0"/>
            </a:rPr>
            <a:t>;</a:t>
          </a:r>
          <a:endParaRPr lang="en-US" altLang="pt-BR" sz="1600" dirty="0">
            <a:latin typeface="Verdana" panose="020B0604030504040204" pitchFamily="34" charset="0"/>
          </a:endParaRPr>
        </a:p>
      </dgm:t>
    </dgm:pt>
    <dgm:pt modelId="{42A66A85-ED05-4750-8AD8-C3D0349CB65A}" type="sibTrans" cxnId="{B14B9D00-BE3F-4F28-BB17-DF34E8CD312F}">
      <dgm:prSet/>
      <dgm:spPr/>
      <dgm:t>
        <a:bodyPr/>
        <a:lstStyle/>
        <a:p>
          <a:endParaRPr lang="pt-BR"/>
        </a:p>
      </dgm:t>
    </dgm:pt>
    <dgm:pt modelId="{768CC4B6-1320-4E25-81A8-85059F9B5CCB}" type="parTrans" cxnId="{B14B9D00-BE3F-4F28-BB17-DF34E8CD312F}">
      <dgm:prSet/>
      <dgm:spPr/>
      <dgm:t>
        <a:bodyPr/>
        <a:lstStyle/>
        <a:p>
          <a:endParaRPr lang="pt-BR"/>
        </a:p>
      </dgm:t>
    </dgm:pt>
    <dgm:pt modelId="{3B86EA4C-17A8-4439-9E78-980C96787EEE}" type="pres">
      <dgm:prSet presAssocID="{762356BE-379E-4182-9932-284DF687E5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5582AE7-DED8-4907-9989-C4AA5958D75F}" type="pres">
      <dgm:prSet presAssocID="{AC4A3CC4-5DB9-4F3A-A614-B9DFB8C56EB7}" presName="linNode" presStyleCnt="0"/>
      <dgm:spPr/>
    </dgm:pt>
    <dgm:pt modelId="{50EE8097-3C73-476B-B260-3389974DB77E}" type="pres">
      <dgm:prSet presAssocID="{AC4A3CC4-5DB9-4F3A-A614-B9DFB8C56EB7}" presName="parentText" presStyleLbl="node1" presStyleIdx="0" presStyleCnt="3" custScaleX="8309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0F501D-5607-48C7-9AE1-E1850D449177}" type="pres">
      <dgm:prSet presAssocID="{AC4A3CC4-5DB9-4F3A-A614-B9DFB8C56EB7}" presName="descendantText" presStyleLbl="alignAccFollowNode1" presStyleIdx="0" presStyleCnt="3" custScaleX="11325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5130A7-9A92-4983-877A-9CD62F6E9F38}" type="pres">
      <dgm:prSet presAssocID="{544C62D3-AA7F-407F-94F0-40CB72A1069D}" presName="sp" presStyleCnt="0"/>
      <dgm:spPr/>
    </dgm:pt>
    <dgm:pt modelId="{4EBF12AF-655C-4DAA-9B58-BF5297EA7857}" type="pres">
      <dgm:prSet presAssocID="{3C276C7E-24B3-4B6D-AA58-BE5950EAAAAA}" presName="linNode" presStyleCnt="0"/>
      <dgm:spPr/>
    </dgm:pt>
    <dgm:pt modelId="{F5A11AD3-9351-4909-AB0A-1172D8661C7C}" type="pres">
      <dgm:prSet presAssocID="{3C276C7E-24B3-4B6D-AA58-BE5950EAAAAA}" presName="parentText" presStyleLbl="node1" presStyleIdx="1" presStyleCnt="3" custScaleX="8452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1C430E-EB6A-4262-9EB8-B4A201630B41}" type="pres">
      <dgm:prSet presAssocID="{3C276C7E-24B3-4B6D-AA58-BE5950EAAAAA}" presName="descendantText" presStyleLbl="alignAccFollowNode1" presStyleIdx="1" presStyleCnt="3" custScaleX="115109" custLinFactNeighborX="-486" custLinFactNeighborY="189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7E2617-AD3D-4B32-87FD-5D062F91B979}" type="pres">
      <dgm:prSet presAssocID="{2237C138-77D0-40E2-8CBE-BEE45C88BD4C}" presName="sp" presStyleCnt="0"/>
      <dgm:spPr/>
    </dgm:pt>
    <dgm:pt modelId="{D1D6ADD0-C96D-43BB-A06F-0771651A8532}" type="pres">
      <dgm:prSet presAssocID="{0F52FB0E-AA59-46E0-AAB0-8A9300CD2BAD}" presName="linNode" presStyleCnt="0"/>
      <dgm:spPr/>
    </dgm:pt>
    <dgm:pt modelId="{1C277DC2-3123-4CFD-B2BF-27BE1B85B847}" type="pres">
      <dgm:prSet presAssocID="{0F52FB0E-AA59-46E0-AAB0-8A9300CD2BAD}" presName="parentText" presStyleLbl="node1" presStyleIdx="2" presStyleCnt="3" custScaleX="9578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48A0CC-3D15-4CCC-92AD-30C5CD2DDBD4}" type="pres">
      <dgm:prSet presAssocID="{0F52FB0E-AA59-46E0-AAB0-8A9300CD2BAD}" presName="descendantText" presStyleLbl="alignAccFollowNode1" presStyleIdx="2" presStyleCnt="3" custScaleX="130530" custScaleY="1039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8E0925E-9B10-4036-A389-7CD37336C83A}" srcId="{762356BE-379E-4182-9932-284DF687E5EA}" destId="{3C276C7E-24B3-4B6D-AA58-BE5950EAAAAA}" srcOrd="1" destOrd="0" parTransId="{10C2C0CE-7FF6-46F3-BB1B-00DBE6A616ED}" sibTransId="{2237C138-77D0-40E2-8CBE-BEE45C88BD4C}"/>
    <dgm:cxn modelId="{414A993A-53F3-42C2-94DD-0DEE6C7D8250}" srcId="{9360AA9A-B75D-4B01-9C60-CFCE72F64E9F}" destId="{185452D1-8794-4DE7-8903-61F39AD899B4}" srcOrd="1" destOrd="0" parTransId="{6795C943-17ED-4B16-9C23-5C0C28D13F90}" sibTransId="{D15AB416-B6EC-4B14-8B1A-83FA593E672C}"/>
    <dgm:cxn modelId="{79C51E72-2B41-4FA7-A918-8E352349EBC4}" srcId="{0F52FB0E-AA59-46E0-AAB0-8A9300CD2BAD}" destId="{FAD340E8-107C-43E3-A761-7E46386496CA}" srcOrd="1" destOrd="0" parTransId="{B3CA258A-7228-4976-8530-B40C98323631}" sibTransId="{B5BF8C69-1A3A-47E6-BA07-5606C403A57E}"/>
    <dgm:cxn modelId="{DEE748BA-3421-46C2-A969-093146E291FA}" type="presOf" srcId="{231E7651-6803-468A-8634-7ADAA688EF2C}" destId="{3D1C430E-EB6A-4262-9EB8-B4A201630B41}" srcOrd="0" destOrd="1" presId="urn:microsoft.com/office/officeart/2005/8/layout/vList5"/>
    <dgm:cxn modelId="{244F60AB-39C7-4F60-ACA7-9C100B1D6901}" type="presOf" srcId="{9360AA9A-B75D-4B01-9C60-CFCE72F64E9F}" destId="{A70F501D-5607-48C7-9AE1-E1850D449177}" srcOrd="0" destOrd="0" presId="urn:microsoft.com/office/officeart/2005/8/layout/vList5"/>
    <dgm:cxn modelId="{A1F12262-B637-45CF-93F1-4CC219411B6B}" type="presOf" srcId="{44D51BE7-1C60-43E0-83D4-A57D3122640B}" destId="{A70F501D-5607-48C7-9AE1-E1850D449177}" srcOrd="0" destOrd="1" presId="urn:microsoft.com/office/officeart/2005/8/layout/vList5"/>
    <dgm:cxn modelId="{C0F75B5E-9D1C-430E-B21A-F29E92F39722}" type="presOf" srcId="{762356BE-379E-4182-9932-284DF687E5EA}" destId="{3B86EA4C-17A8-4439-9E78-980C96787EEE}" srcOrd="0" destOrd="0" presId="urn:microsoft.com/office/officeart/2005/8/layout/vList5"/>
    <dgm:cxn modelId="{FDE4CE4A-75E7-4F72-8804-419F41946BA6}" type="presOf" srcId="{FAD340E8-107C-43E3-A761-7E46386496CA}" destId="{D248A0CC-3D15-4CCC-92AD-30C5CD2DDBD4}" srcOrd="0" destOrd="1" presId="urn:microsoft.com/office/officeart/2005/8/layout/vList5"/>
    <dgm:cxn modelId="{E7CDDD40-7EE4-42CC-B471-230B31F9F9D5}" srcId="{34265BE4-31E5-42BF-8D7A-DB0EA7F2761F}" destId="{5C081DE6-7DF9-4F5F-B950-9BF9E6B45920}" srcOrd="1" destOrd="0" parTransId="{91E6B377-0BC1-42A2-90E7-4B748337417F}" sibTransId="{49294DA4-3E75-465D-AC63-327CA96D6945}"/>
    <dgm:cxn modelId="{E721AB88-058B-425C-B85D-31754E8D03A1}" type="presOf" srcId="{08D51421-DA67-45BA-AD0A-74A5D0A4DEEC}" destId="{D248A0CC-3D15-4CCC-92AD-30C5CD2DDBD4}" srcOrd="0" destOrd="2" presId="urn:microsoft.com/office/officeart/2005/8/layout/vList5"/>
    <dgm:cxn modelId="{8C5A0A14-DB38-408A-B4B4-412CFC8D9133}" srcId="{0F52FB0E-AA59-46E0-AAB0-8A9300CD2BAD}" destId="{DE344AA1-119F-47C7-96CE-DA47C54A5C9B}" srcOrd="3" destOrd="0" parTransId="{85C061F5-23BD-43B8-BD5A-153A2BED8AF6}" sibTransId="{E84C744A-8F9A-4507-8D23-0FB16056E1D1}"/>
    <dgm:cxn modelId="{5415DD3C-75A8-41B8-8172-D9173880A8DE}" srcId="{0F52FB0E-AA59-46E0-AAB0-8A9300CD2BAD}" destId="{8C4C6384-B118-49CA-BEFF-FC57F79195C4}" srcOrd="0" destOrd="0" parTransId="{0E458682-090A-461C-AFD2-6686B773E6D1}" sibTransId="{4AD53A7B-4613-4CF2-955F-9CACC012584A}"/>
    <dgm:cxn modelId="{C082BFAA-638E-4669-B8D2-87FC3089C449}" type="presOf" srcId="{3C276C7E-24B3-4B6D-AA58-BE5950EAAAAA}" destId="{F5A11AD3-9351-4909-AB0A-1172D8661C7C}" srcOrd="0" destOrd="0" presId="urn:microsoft.com/office/officeart/2005/8/layout/vList5"/>
    <dgm:cxn modelId="{20425B99-DC8D-4961-AF9E-4BB9CD33C388}" srcId="{762356BE-379E-4182-9932-284DF687E5EA}" destId="{0F52FB0E-AA59-46E0-AAB0-8A9300CD2BAD}" srcOrd="2" destOrd="0" parTransId="{8CD74E0D-BA3B-41C0-8CB3-73C6D5132341}" sibTransId="{40F48D00-4E2C-4383-940B-CA789EAB9956}"/>
    <dgm:cxn modelId="{E2E0C6D6-8799-47EB-A392-26CC6A278D35}" type="presOf" srcId="{AC4A3CC4-5DB9-4F3A-A614-B9DFB8C56EB7}" destId="{50EE8097-3C73-476B-B260-3389974DB77E}" srcOrd="0" destOrd="0" presId="urn:microsoft.com/office/officeart/2005/8/layout/vList5"/>
    <dgm:cxn modelId="{28BE950B-866B-478F-8DAD-4190E1468FC3}" type="presOf" srcId="{1BE7E111-F306-4280-BD09-38101A7AD656}" destId="{A70F501D-5607-48C7-9AE1-E1850D449177}" srcOrd="0" destOrd="3" presId="urn:microsoft.com/office/officeart/2005/8/layout/vList5"/>
    <dgm:cxn modelId="{BEDDB246-CA21-44F3-81D0-D988E17E241E}" srcId="{AC4A3CC4-5DB9-4F3A-A614-B9DFB8C56EB7}" destId="{9360AA9A-B75D-4B01-9C60-CFCE72F64E9F}" srcOrd="0" destOrd="0" parTransId="{932D51BF-017B-4AA3-84ED-333824049F71}" sibTransId="{AC22BF79-3748-416A-8451-CDEABD14D194}"/>
    <dgm:cxn modelId="{95F9FCA7-B273-462E-814B-FB93F6451324}" type="presOf" srcId="{8C4C6384-B118-49CA-BEFF-FC57F79195C4}" destId="{D248A0CC-3D15-4CCC-92AD-30C5CD2DDBD4}" srcOrd="0" destOrd="0" presId="urn:microsoft.com/office/officeart/2005/8/layout/vList5"/>
    <dgm:cxn modelId="{14965336-0152-4796-9065-05E23156D44F}" type="presOf" srcId="{DE344AA1-119F-47C7-96CE-DA47C54A5C9B}" destId="{D248A0CC-3D15-4CCC-92AD-30C5CD2DDBD4}" srcOrd="0" destOrd="3" presId="urn:microsoft.com/office/officeart/2005/8/layout/vList5"/>
    <dgm:cxn modelId="{EB301525-5EE1-4A5F-8CCE-B9FC6D00674B}" srcId="{9360AA9A-B75D-4B01-9C60-CFCE72F64E9F}" destId="{1BE7E111-F306-4280-BD09-38101A7AD656}" srcOrd="2" destOrd="0" parTransId="{F34632EE-2594-4707-8F43-B9772516DAFD}" sibTransId="{8D603133-8E30-447E-B93F-D0E004B1FE69}"/>
    <dgm:cxn modelId="{384A8FA6-60C4-4960-8EB3-9EB0286FEFC3}" srcId="{34265BE4-31E5-42BF-8D7A-DB0EA7F2761F}" destId="{231E7651-6803-468A-8634-7ADAA688EF2C}" srcOrd="0" destOrd="0" parTransId="{C8015F64-68F8-4692-84D4-4D43FBDC5AD4}" sibTransId="{F72F0A13-8A91-452C-8DB3-4AA8982B44AF}"/>
    <dgm:cxn modelId="{087A7D9C-5ED8-46CF-A0CE-E38984E76A9E}" type="presOf" srcId="{5C081DE6-7DF9-4F5F-B950-9BF9E6B45920}" destId="{3D1C430E-EB6A-4262-9EB8-B4A201630B41}" srcOrd="0" destOrd="2" presId="urn:microsoft.com/office/officeart/2005/8/layout/vList5"/>
    <dgm:cxn modelId="{D398CC38-4915-4FAC-8C22-F8716128FF8D}" srcId="{762356BE-379E-4182-9932-284DF687E5EA}" destId="{AC4A3CC4-5DB9-4F3A-A614-B9DFB8C56EB7}" srcOrd="0" destOrd="0" parTransId="{DFDDF5D8-06B9-40AA-9EDC-F019EDDF3988}" sibTransId="{544C62D3-AA7F-407F-94F0-40CB72A1069D}"/>
    <dgm:cxn modelId="{B14B9D00-BE3F-4F28-BB17-DF34E8CD312F}" srcId="{0F52FB0E-AA59-46E0-AAB0-8A9300CD2BAD}" destId="{08D51421-DA67-45BA-AD0A-74A5D0A4DEEC}" srcOrd="2" destOrd="0" parTransId="{768CC4B6-1320-4E25-81A8-85059F9B5CCB}" sibTransId="{42A66A85-ED05-4750-8AD8-C3D0349CB65A}"/>
    <dgm:cxn modelId="{B71EE4C7-B2E4-4754-AF1D-19B570BDAF56}" srcId="{3C276C7E-24B3-4B6D-AA58-BE5950EAAAAA}" destId="{34265BE4-31E5-42BF-8D7A-DB0EA7F2761F}" srcOrd="0" destOrd="0" parTransId="{09181A90-3762-445B-94D9-F66AFEC3BBC5}" sibTransId="{6E89584A-89D9-4E13-8A89-54350883831B}"/>
    <dgm:cxn modelId="{1B8B032E-80CF-49AE-BD84-39E00BBC5470}" type="presOf" srcId="{34265BE4-31E5-42BF-8D7A-DB0EA7F2761F}" destId="{3D1C430E-EB6A-4262-9EB8-B4A201630B41}" srcOrd="0" destOrd="0" presId="urn:microsoft.com/office/officeart/2005/8/layout/vList5"/>
    <dgm:cxn modelId="{BDEB71EA-31E9-45DA-8C82-039927032D64}" type="presOf" srcId="{0F52FB0E-AA59-46E0-AAB0-8A9300CD2BAD}" destId="{1C277DC2-3123-4CFD-B2BF-27BE1B85B847}" srcOrd="0" destOrd="0" presId="urn:microsoft.com/office/officeart/2005/8/layout/vList5"/>
    <dgm:cxn modelId="{24BAF823-A7B2-4F25-95E9-FDBD404931CD}" srcId="{9360AA9A-B75D-4B01-9C60-CFCE72F64E9F}" destId="{44D51BE7-1C60-43E0-83D4-A57D3122640B}" srcOrd="0" destOrd="0" parTransId="{DA9AC093-5C84-4152-AC02-E77FC60B380B}" sibTransId="{DF15C8D7-6537-40FC-81CC-8AE2C2CB7F79}"/>
    <dgm:cxn modelId="{DA55C26F-9DFA-4BF5-A98C-267A5CB58E17}" type="presOf" srcId="{185452D1-8794-4DE7-8903-61F39AD899B4}" destId="{A70F501D-5607-48C7-9AE1-E1850D449177}" srcOrd="0" destOrd="2" presId="urn:microsoft.com/office/officeart/2005/8/layout/vList5"/>
    <dgm:cxn modelId="{8987CC47-9909-4CE1-91A6-EDDB1ADCAF2E}" type="presParOf" srcId="{3B86EA4C-17A8-4439-9E78-980C96787EEE}" destId="{35582AE7-DED8-4907-9989-C4AA5958D75F}" srcOrd="0" destOrd="0" presId="urn:microsoft.com/office/officeart/2005/8/layout/vList5"/>
    <dgm:cxn modelId="{532F4C49-E74F-4D1D-BB20-742352A530A2}" type="presParOf" srcId="{35582AE7-DED8-4907-9989-C4AA5958D75F}" destId="{50EE8097-3C73-476B-B260-3389974DB77E}" srcOrd="0" destOrd="0" presId="urn:microsoft.com/office/officeart/2005/8/layout/vList5"/>
    <dgm:cxn modelId="{B5DA67BE-47D4-4BC3-B093-59D3B78B0795}" type="presParOf" srcId="{35582AE7-DED8-4907-9989-C4AA5958D75F}" destId="{A70F501D-5607-48C7-9AE1-E1850D449177}" srcOrd="1" destOrd="0" presId="urn:microsoft.com/office/officeart/2005/8/layout/vList5"/>
    <dgm:cxn modelId="{566A2F38-FCAC-464C-8630-40434BB25DFE}" type="presParOf" srcId="{3B86EA4C-17A8-4439-9E78-980C96787EEE}" destId="{895130A7-9A92-4983-877A-9CD62F6E9F38}" srcOrd="1" destOrd="0" presId="urn:microsoft.com/office/officeart/2005/8/layout/vList5"/>
    <dgm:cxn modelId="{3ACC4967-0DCD-40CF-8583-7EB771DF657B}" type="presParOf" srcId="{3B86EA4C-17A8-4439-9E78-980C96787EEE}" destId="{4EBF12AF-655C-4DAA-9B58-BF5297EA7857}" srcOrd="2" destOrd="0" presId="urn:microsoft.com/office/officeart/2005/8/layout/vList5"/>
    <dgm:cxn modelId="{F119EEF0-5EF6-431E-A045-E823715A7D9F}" type="presParOf" srcId="{4EBF12AF-655C-4DAA-9B58-BF5297EA7857}" destId="{F5A11AD3-9351-4909-AB0A-1172D8661C7C}" srcOrd="0" destOrd="0" presId="urn:microsoft.com/office/officeart/2005/8/layout/vList5"/>
    <dgm:cxn modelId="{C134823E-C5A1-4F5D-B639-0993AF7746D9}" type="presParOf" srcId="{4EBF12AF-655C-4DAA-9B58-BF5297EA7857}" destId="{3D1C430E-EB6A-4262-9EB8-B4A201630B41}" srcOrd="1" destOrd="0" presId="urn:microsoft.com/office/officeart/2005/8/layout/vList5"/>
    <dgm:cxn modelId="{AD94C687-7F44-47DB-86F0-A8E66E22FD03}" type="presParOf" srcId="{3B86EA4C-17A8-4439-9E78-980C96787EEE}" destId="{4C7E2617-AD3D-4B32-87FD-5D062F91B979}" srcOrd="3" destOrd="0" presId="urn:microsoft.com/office/officeart/2005/8/layout/vList5"/>
    <dgm:cxn modelId="{1B1302B7-270F-4E04-92BB-5E03FFC6F090}" type="presParOf" srcId="{3B86EA4C-17A8-4439-9E78-980C96787EEE}" destId="{D1D6ADD0-C96D-43BB-A06F-0771651A8532}" srcOrd="4" destOrd="0" presId="urn:microsoft.com/office/officeart/2005/8/layout/vList5"/>
    <dgm:cxn modelId="{471AFDB2-ABA5-401F-8DE3-7AAEB73C59AF}" type="presParOf" srcId="{D1D6ADD0-C96D-43BB-A06F-0771651A8532}" destId="{1C277DC2-3123-4CFD-B2BF-27BE1B85B847}" srcOrd="0" destOrd="0" presId="urn:microsoft.com/office/officeart/2005/8/layout/vList5"/>
    <dgm:cxn modelId="{3181F0A9-AD31-47EC-908E-8660F26F9F77}" type="presParOf" srcId="{D1D6ADD0-C96D-43BB-A06F-0771651A8532}" destId="{D248A0CC-3D15-4CCC-92AD-30C5CD2DDBD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148E4C-418E-491C-AD0D-4329937FE4A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117E9EE-9C81-4404-B441-D98436EF33DC}">
      <dgm:prSet phldrT="[Texto]" custT="1"/>
      <dgm:spPr/>
      <dgm:t>
        <a:bodyPr/>
        <a:lstStyle/>
        <a:p>
          <a:pPr algn="l"/>
          <a:r>
            <a:rPr lang="pt-BR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1955-1994</a:t>
          </a:r>
        </a:p>
        <a:p>
          <a:pPr algn="l"/>
          <a:r>
            <a:rPr lang="pt-BR" sz="15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GCA e C: 2500 </a:t>
          </a:r>
          <a:r>
            <a:rPr lang="pt-BR" sz="1500" b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ppm</a:t>
          </a:r>
          <a:r>
            <a:rPr lang="pt-BR" sz="15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S</a:t>
          </a:r>
        </a:p>
        <a:p>
          <a:pPr algn="l"/>
          <a:r>
            <a:rPr lang="pt-BR" sz="15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GCC: 2000 </a:t>
          </a:r>
          <a:r>
            <a:rPr lang="pt-BR" sz="1500" b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ppm</a:t>
          </a:r>
          <a:r>
            <a:rPr lang="pt-BR" sz="15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S (1994)</a:t>
          </a:r>
        </a:p>
      </dgm:t>
    </dgm:pt>
    <dgm:pt modelId="{BABFBE31-5475-4B9D-ACC8-F04D4480B5E2}" type="parTrans" cxnId="{CCAAFE15-5F47-4D15-8418-45925A8C43F3}">
      <dgm:prSet/>
      <dgm:spPr/>
      <dgm:t>
        <a:bodyPr/>
        <a:lstStyle/>
        <a:p>
          <a:endParaRPr lang="pt-BR"/>
        </a:p>
      </dgm:t>
    </dgm:pt>
    <dgm:pt modelId="{75A485D9-A9CE-4DFE-93C9-96C530DB2FAE}" type="sibTrans" cxnId="{CCAAFE15-5F47-4D15-8418-45925A8C43F3}">
      <dgm:prSet/>
      <dgm:spPr/>
      <dgm:t>
        <a:bodyPr/>
        <a:lstStyle/>
        <a:p>
          <a:endParaRPr lang="pt-BR"/>
        </a:p>
      </dgm:t>
    </dgm:pt>
    <dgm:pt modelId="{3D223324-D774-4900-863C-1BE023CCBFBF}">
      <dgm:prSet phldrT="[Texto]" custT="1"/>
      <dgm:spPr/>
      <dgm:t>
        <a:bodyPr/>
        <a:lstStyle/>
        <a:p>
          <a:r>
            <a:rPr lang="pt-BR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2011</a:t>
          </a:r>
        </a:p>
        <a:p>
          <a:r>
            <a:rPr lang="pt-BR" sz="15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GCC/GPC: 800 </a:t>
          </a:r>
          <a:r>
            <a:rPr lang="pt-BR" sz="1500" b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ppm</a:t>
          </a:r>
          <a:r>
            <a:rPr lang="pt-BR" sz="15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S</a:t>
          </a:r>
          <a:endParaRPr lang="pt-BR" sz="1500" dirty="0">
            <a:solidFill>
              <a:srgbClr val="0070C0"/>
            </a:solidFill>
          </a:endParaRPr>
        </a:p>
      </dgm:t>
    </dgm:pt>
    <dgm:pt modelId="{B8A09DC3-46DC-48A7-9A07-279516DA882D}" type="parTrans" cxnId="{DD9CA2B0-6928-43EA-9086-B9D4714DDABA}">
      <dgm:prSet/>
      <dgm:spPr/>
      <dgm:t>
        <a:bodyPr/>
        <a:lstStyle/>
        <a:p>
          <a:endParaRPr lang="pt-BR"/>
        </a:p>
      </dgm:t>
    </dgm:pt>
    <dgm:pt modelId="{8FCABC5E-86A1-4EA8-B287-D0C67AAA0AB8}" type="sibTrans" cxnId="{DD9CA2B0-6928-43EA-9086-B9D4714DDABA}">
      <dgm:prSet/>
      <dgm:spPr/>
      <dgm:t>
        <a:bodyPr/>
        <a:lstStyle/>
        <a:p>
          <a:endParaRPr lang="pt-BR"/>
        </a:p>
      </dgm:t>
    </dgm:pt>
    <dgm:pt modelId="{212B2860-A607-46F4-B482-4193914CF019}">
      <dgm:prSet phldrT="[Texto]" custT="1"/>
      <dgm:spPr/>
      <dgm:t>
        <a:bodyPr/>
        <a:lstStyle/>
        <a:p>
          <a:pPr>
            <a:spcAft>
              <a:spcPct val="35000"/>
            </a:spcAft>
          </a:pPr>
          <a:r>
            <a:rPr lang="pt-BR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1999</a:t>
          </a:r>
        </a:p>
        <a:p>
          <a:pPr>
            <a:spcAft>
              <a:spcPts val="0"/>
            </a:spcAft>
          </a:pPr>
          <a:r>
            <a:rPr lang="pt-BR" sz="15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GCA : 1200 </a:t>
          </a:r>
          <a:r>
            <a:rPr lang="pt-BR" sz="1500" b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ppm</a:t>
          </a:r>
          <a:r>
            <a:rPr lang="pt-BR" sz="15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S</a:t>
          </a:r>
        </a:p>
        <a:p>
          <a:pPr>
            <a:spcAft>
              <a:spcPct val="35000"/>
            </a:spcAft>
          </a:pPr>
          <a:r>
            <a:rPr lang="pt-BR" sz="15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GCC/GPC: 1000 </a:t>
          </a:r>
          <a:r>
            <a:rPr lang="pt-BR" sz="1500" b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ppm</a:t>
          </a:r>
          <a:r>
            <a:rPr lang="pt-BR" sz="15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S</a:t>
          </a:r>
          <a:endParaRPr lang="pt-BR" sz="1500" dirty="0">
            <a:solidFill>
              <a:srgbClr val="0070C0"/>
            </a:solidFill>
          </a:endParaRPr>
        </a:p>
      </dgm:t>
    </dgm:pt>
    <dgm:pt modelId="{4C4FEDD0-15FB-47F9-A6EF-516E51B13531}" type="sibTrans" cxnId="{BA13A531-00B9-4966-A307-6E0A7FD88BA9}">
      <dgm:prSet/>
      <dgm:spPr/>
      <dgm:t>
        <a:bodyPr/>
        <a:lstStyle/>
        <a:p>
          <a:endParaRPr lang="pt-BR"/>
        </a:p>
      </dgm:t>
    </dgm:pt>
    <dgm:pt modelId="{065E1442-F528-439C-A557-F41D93921414}" type="parTrans" cxnId="{BA13A531-00B9-4966-A307-6E0A7FD88BA9}">
      <dgm:prSet/>
      <dgm:spPr/>
      <dgm:t>
        <a:bodyPr/>
        <a:lstStyle/>
        <a:p>
          <a:endParaRPr lang="pt-BR"/>
        </a:p>
      </dgm:t>
    </dgm:pt>
    <dgm:pt modelId="{EB6F6952-AC2A-405E-BA89-C95BF0372FA4}">
      <dgm:prSet phldrT="[Texto]" custT="1"/>
      <dgm:spPr/>
      <dgm:t>
        <a:bodyPr/>
        <a:lstStyle/>
        <a:p>
          <a:r>
            <a:rPr lang="pt-BR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2014</a:t>
          </a:r>
        </a:p>
        <a:p>
          <a:r>
            <a:rPr lang="pt-BR" sz="15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GCC/GPC: 50 </a:t>
          </a:r>
          <a:r>
            <a:rPr lang="pt-BR" sz="1500" b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ppm</a:t>
          </a:r>
          <a:r>
            <a:rPr lang="pt-BR" sz="15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S</a:t>
          </a:r>
          <a:endParaRPr lang="pt-BR" sz="1500" dirty="0">
            <a:solidFill>
              <a:srgbClr val="0070C0"/>
            </a:solidFill>
          </a:endParaRPr>
        </a:p>
      </dgm:t>
    </dgm:pt>
    <dgm:pt modelId="{340B9118-8A8F-4E81-BDB6-4AE72FD3FDEE}" type="parTrans" cxnId="{A87F1213-941C-43FC-AEC6-5E20F6F0B69F}">
      <dgm:prSet/>
      <dgm:spPr/>
      <dgm:t>
        <a:bodyPr/>
        <a:lstStyle/>
        <a:p>
          <a:endParaRPr lang="pt-BR"/>
        </a:p>
      </dgm:t>
    </dgm:pt>
    <dgm:pt modelId="{BE7401E8-C012-4312-86AF-681FBA223C60}" type="sibTrans" cxnId="{A87F1213-941C-43FC-AEC6-5E20F6F0B69F}">
      <dgm:prSet/>
      <dgm:spPr/>
      <dgm:t>
        <a:bodyPr/>
        <a:lstStyle/>
        <a:p>
          <a:endParaRPr lang="pt-BR"/>
        </a:p>
      </dgm:t>
    </dgm:pt>
    <dgm:pt modelId="{48773D43-9FE7-4F19-8090-99B206D756D0}">
      <dgm:prSet phldrT="[Texto]" custT="1"/>
      <dgm:spPr/>
      <dgm:t>
        <a:bodyPr/>
        <a:lstStyle/>
        <a:p>
          <a:pPr>
            <a:spcAft>
              <a:spcPct val="35000"/>
            </a:spcAft>
          </a:pPr>
          <a:r>
            <a:rPr lang="pt-BR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1998</a:t>
          </a:r>
        </a:p>
        <a:p>
          <a:pPr>
            <a:spcAft>
              <a:spcPts val="0"/>
            </a:spcAft>
          </a:pPr>
          <a:r>
            <a:rPr lang="pt-BR" sz="15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GCA : 1900 </a:t>
          </a:r>
          <a:r>
            <a:rPr lang="pt-BR" sz="1500" b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ppm</a:t>
          </a:r>
          <a:r>
            <a:rPr lang="pt-BR" sz="15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S</a:t>
          </a:r>
        </a:p>
        <a:p>
          <a:pPr>
            <a:spcAft>
              <a:spcPts val="0"/>
            </a:spcAft>
          </a:pPr>
          <a:r>
            <a:rPr lang="pt-BR" sz="15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GCC: 1500 </a:t>
          </a:r>
          <a:r>
            <a:rPr lang="pt-BR" sz="1500" b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ppm</a:t>
          </a:r>
          <a:r>
            <a:rPr lang="pt-BR" sz="15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S</a:t>
          </a:r>
        </a:p>
        <a:p>
          <a:pPr>
            <a:spcAft>
              <a:spcPts val="0"/>
            </a:spcAft>
          </a:pPr>
          <a:r>
            <a:rPr lang="pt-BR" sz="15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GPC: 1000 </a:t>
          </a:r>
          <a:r>
            <a:rPr lang="pt-BR" sz="1500" b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ppm</a:t>
          </a:r>
          <a:r>
            <a:rPr lang="pt-BR" sz="15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S</a:t>
          </a:r>
          <a:endParaRPr lang="pt-BR" sz="1500" b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A1A55D9B-9687-46BC-AF4E-2D590589F39D}" type="parTrans" cxnId="{E3185AC8-772E-41A1-A468-D8323C5F790D}">
      <dgm:prSet/>
      <dgm:spPr/>
      <dgm:t>
        <a:bodyPr/>
        <a:lstStyle/>
        <a:p>
          <a:endParaRPr lang="pt-BR"/>
        </a:p>
      </dgm:t>
    </dgm:pt>
    <dgm:pt modelId="{EEB7063E-412E-4B83-94E0-185F30BAFAF8}" type="sibTrans" cxnId="{E3185AC8-772E-41A1-A468-D8323C5F790D}">
      <dgm:prSet/>
      <dgm:spPr/>
      <dgm:t>
        <a:bodyPr/>
        <a:lstStyle/>
        <a:p>
          <a:endParaRPr lang="pt-BR"/>
        </a:p>
      </dgm:t>
    </dgm:pt>
    <dgm:pt modelId="{B765A270-9A72-422C-A09E-0DCEA88082F5}" type="pres">
      <dgm:prSet presAssocID="{9B148E4C-418E-491C-AD0D-4329937FE4A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313BC75-A817-41DA-BA7D-24B041E97D0B}" type="pres">
      <dgm:prSet presAssocID="{9B148E4C-418E-491C-AD0D-4329937FE4A9}" presName="arrow" presStyleLbl="bgShp" presStyleIdx="0" presStyleCnt="1" custScaleY="98246" custLinFactNeighborX="7693" custLinFactNeighborY="2475"/>
      <dgm:spPr/>
    </dgm:pt>
    <dgm:pt modelId="{E3188F76-1B19-452F-9234-5739813093E3}" type="pres">
      <dgm:prSet presAssocID="{9B148E4C-418E-491C-AD0D-4329937FE4A9}" presName="arrowDiagram5" presStyleCnt="0"/>
      <dgm:spPr/>
    </dgm:pt>
    <dgm:pt modelId="{AF1E9E55-1246-47E1-8607-367351C5D0C8}" type="pres">
      <dgm:prSet presAssocID="{0117E9EE-9C81-4404-B441-D98436EF33DC}" presName="bullet5a" presStyleLbl="node1" presStyleIdx="0" presStyleCnt="5" custLinFactX="100000" custLinFactNeighborX="188605" custLinFactNeighborY="60354"/>
      <dgm:spPr/>
    </dgm:pt>
    <dgm:pt modelId="{A782254A-00AD-4763-9FF5-12C436E930AD}" type="pres">
      <dgm:prSet presAssocID="{0117E9EE-9C81-4404-B441-D98436EF33DC}" presName="textBox5a" presStyleLbl="revTx" presStyleIdx="0" presStyleCnt="5" custScaleX="249197" custScaleY="57673" custLinFactNeighborX="41892" custLinFactNeighborY="1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F49472-ACB2-48C2-BC53-55DAAC1EE4C0}" type="pres">
      <dgm:prSet presAssocID="{212B2860-A607-46F4-B482-4193914CF019}" presName="bullet5b" presStyleLbl="node1" presStyleIdx="1" presStyleCnt="5" custLinFactX="100000" custLinFactNeighborX="145738" custLinFactNeighborY="-9188"/>
      <dgm:spPr/>
    </dgm:pt>
    <dgm:pt modelId="{4EB58787-0D63-44B7-AE60-9A84C65616B4}" type="pres">
      <dgm:prSet presAssocID="{212B2860-A607-46F4-B482-4193914CF019}" presName="textBox5b" presStyleLbl="revTx" presStyleIdx="1" presStyleCnt="5" custScaleX="232086" custScaleY="59518" custLinFactX="82531" custLinFactNeighborX="100000" custLinFactNeighborY="-393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625756-BDB3-4457-BF08-E19D7B08311D}" type="pres">
      <dgm:prSet presAssocID="{3D223324-D774-4900-863C-1BE023CCBFBF}" presName="bullet5c" presStyleLbl="node1" presStyleIdx="2" presStyleCnt="5" custLinFactX="98873" custLinFactNeighborX="100000" custLinFactNeighborY="8574"/>
      <dgm:spPr/>
    </dgm:pt>
    <dgm:pt modelId="{4DBA475E-F81A-47C3-B9A8-B9FB493AB26E}" type="pres">
      <dgm:prSet presAssocID="{3D223324-D774-4900-863C-1BE023CCBFBF}" presName="textBox5c" presStyleLbl="revTx" presStyleIdx="2" presStyleCnt="5" custScaleX="181334" custScaleY="32799" custLinFactX="44020" custLinFactNeighborX="100000" custLinFactNeighborY="-386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72EB46-2F18-4554-AB21-8DFBE87278D1}" type="pres">
      <dgm:prSet presAssocID="{EB6F6952-AC2A-405E-BA89-C95BF0372FA4}" presName="bullet5d" presStyleLbl="node1" presStyleIdx="3" presStyleCnt="5" custLinFactX="15102" custLinFactNeighborX="100000" custLinFactNeighborY="11037"/>
      <dgm:spPr/>
    </dgm:pt>
    <dgm:pt modelId="{41B648CC-19D6-4494-8DB7-BE4757B0BD2D}" type="pres">
      <dgm:prSet presAssocID="{EB6F6952-AC2A-405E-BA89-C95BF0372FA4}" presName="textBox5d" presStyleLbl="revTx" presStyleIdx="3" presStyleCnt="5" custScaleX="147416" custScaleY="30688" custLinFactX="13150" custLinFactNeighborX="100000" custLinFactNeighborY="-349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F1753B-D126-4F89-B0E1-AD520E6932FA}" type="pres">
      <dgm:prSet presAssocID="{48773D43-9FE7-4F19-8090-99B206D756D0}" presName="bullet5e" presStyleLbl="node1" presStyleIdx="4" presStyleCnt="5" custLinFactNeighborX="99591" custLinFactNeighborY="-10695"/>
      <dgm:spPr/>
    </dgm:pt>
    <dgm:pt modelId="{2233B1F4-8533-4483-B4C1-A77863EB00D8}" type="pres">
      <dgm:prSet presAssocID="{48773D43-9FE7-4F19-8090-99B206D756D0}" presName="textBox5e" presStyleLbl="revTx" presStyleIdx="4" presStyleCnt="5" custScaleX="253854" custScaleY="31838" custLinFactX="-100000" custLinFactNeighborX="-111087" custLinFactNeighborY="1285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3201012-9571-44C8-A7B0-36466ECC1095}" type="presOf" srcId="{3D223324-D774-4900-863C-1BE023CCBFBF}" destId="{4DBA475E-F81A-47C3-B9A8-B9FB493AB26E}" srcOrd="0" destOrd="0" presId="urn:microsoft.com/office/officeart/2005/8/layout/arrow2"/>
    <dgm:cxn modelId="{A87F1213-941C-43FC-AEC6-5E20F6F0B69F}" srcId="{9B148E4C-418E-491C-AD0D-4329937FE4A9}" destId="{EB6F6952-AC2A-405E-BA89-C95BF0372FA4}" srcOrd="3" destOrd="0" parTransId="{340B9118-8A8F-4E81-BDB6-4AE72FD3FDEE}" sibTransId="{BE7401E8-C012-4312-86AF-681FBA223C60}"/>
    <dgm:cxn modelId="{DF055DF4-B93C-4B34-B80D-DCC21D02BCD3}" type="presOf" srcId="{0117E9EE-9C81-4404-B441-D98436EF33DC}" destId="{A782254A-00AD-4763-9FF5-12C436E930AD}" srcOrd="0" destOrd="0" presId="urn:microsoft.com/office/officeart/2005/8/layout/arrow2"/>
    <dgm:cxn modelId="{E3185AC8-772E-41A1-A468-D8323C5F790D}" srcId="{9B148E4C-418E-491C-AD0D-4329937FE4A9}" destId="{48773D43-9FE7-4F19-8090-99B206D756D0}" srcOrd="4" destOrd="0" parTransId="{A1A55D9B-9687-46BC-AF4E-2D590589F39D}" sibTransId="{EEB7063E-412E-4B83-94E0-185F30BAFAF8}"/>
    <dgm:cxn modelId="{CCAAFE15-5F47-4D15-8418-45925A8C43F3}" srcId="{9B148E4C-418E-491C-AD0D-4329937FE4A9}" destId="{0117E9EE-9C81-4404-B441-D98436EF33DC}" srcOrd="0" destOrd="0" parTransId="{BABFBE31-5475-4B9D-ACC8-F04D4480B5E2}" sibTransId="{75A485D9-A9CE-4DFE-93C9-96C530DB2FAE}"/>
    <dgm:cxn modelId="{BA13A531-00B9-4966-A307-6E0A7FD88BA9}" srcId="{9B148E4C-418E-491C-AD0D-4329937FE4A9}" destId="{212B2860-A607-46F4-B482-4193914CF019}" srcOrd="1" destOrd="0" parTransId="{065E1442-F528-439C-A557-F41D93921414}" sibTransId="{4C4FEDD0-15FB-47F9-A6EF-516E51B13531}"/>
    <dgm:cxn modelId="{6F0897C9-3B77-42E5-A648-05368616F74B}" type="presOf" srcId="{212B2860-A607-46F4-B482-4193914CF019}" destId="{4EB58787-0D63-44B7-AE60-9A84C65616B4}" srcOrd="0" destOrd="0" presId="urn:microsoft.com/office/officeart/2005/8/layout/arrow2"/>
    <dgm:cxn modelId="{ABB5699C-B738-40D5-A947-9A0D58009CDE}" type="presOf" srcId="{EB6F6952-AC2A-405E-BA89-C95BF0372FA4}" destId="{41B648CC-19D6-4494-8DB7-BE4757B0BD2D}" srcOrd="0" destOrd="0" presId="urn:microsoft.com/office/officeart/2005/8/layout/arrow2"/>
    <dgm:cxn modelId="{96775DD7-FFB7-4951-870D-FA702735A9F6}" type="presOf" srcId="{9B148E4C-418E-491C-AD0D-4329937FE4A9}" destId="{B765A270-9A72-422C-A09E-0DCEA88082F5}" srcOrd="0" destOrd="0" presId="urn:microsoft.com/office/officeart/2005/8/layout/arrow2"/>
    <dgm:cxn modelId="{06A0A2C8-F5CA-4D4D-B6B4-BBC0348BDA02}" type="presOf" srcId="{48773D43-9FE7-4F19-8090-99B206D756D0}" destId="{2233B1F4-8533-4483-B4C1-A77863EB00D8}" srcOrd="0" destOrd="0" presId="urn:microsoft.com/office/officeart/2005/8/layout/arrow2"/>
    <dgm:cxn modelId="{DD9CA2B0-6928-43EA-9086-B9D4714DDABA}" srcId="{9B148E4C-418E-491C-AD0D-4329937FE4A9}" destId="{3D223324-D774-4900-863C-1BE023CCBFBF}" srcOrd="2" destOrd="0" parTransId="{B8A09DC3-46DC-48A7-9A07-279516DA882D}" sibTransId="{8FCABC5E-86A1-4EA8-B287-D0C67AAA0AB8}"/>
    <dgm:cxn modelId="{D8696DC7-2BF0-46A0-9C0F-63F8E46F25B5}" type="presParOf" srcId="{B765A270-9A72-422C-A09E-0DCEA88082F5}" destId="{B313BC75-A817-41DA-BA7D-24B041E97D0B}" srcOrd="0" destOrd="0" presId="urn:microsoft.com/office/officeart/2005/8/layout/arrow2"/>
    <dgm:cxn modelId="{4A2E0B35-8B63-40C8-A1FA-6DFA7D0D460E}" type="presParOf" srcId="{B765A270-9A72-422C-A09E-0DCEA88082F5}" destId="{E3188F76-1B19-452F-9234-5739813093E3}" srcOrd="1" destOrd="0" presId="urn:microsoft.com/office/officeart/2005/8/layout/arrow2"/>
    <dgm:cxn modelId="{465D8FDB-9C2F-4B45-8C8B-B6B803A15A6F}" type="presParOf" srcId="{E3188F76-1B19-452F-9234-5739813093E3}" destId="{AF1E9E55-1246-47E1-8607-367351C5D0C8}" srcOrd="0" destOrd="0" presId="urn:microsoft.com/office/officeart/2005/8/layout/arrow2"/>
    <dgm:cxn modelId="{CCBA57F8-6615-4A21-87FE-5C8F2A871FAE}" type="presParOf" srcId="{E3188F76-1B19-452F-9234-5739813093E3}" destId="{A782254A-00AD-4763-9FF5-12C436E930AD}" srcOrd="1" destOrd="0" presId="urn:microsoft.com/office/officeart/2005/8/layout/arrow2"/>
    <dgm:cxn modelId="{41F42450-3E30-41AF-8C9E-97B0AE2DCDED}" type="presParOf" srcId="{E3188F76-1B19-452F-9234-5739813093E3}" destId="{B8F49472-ACB2-48C2-BC53-55DAAC1EE4C0}" srcOrd="2" destOrd="0" presId="urn:microsoft.com/office/officeart/2005/8/layout/arrow2"/>
    <dgm:cxn modelId="{2D207D49-135E-4E84-AE62-1931B890424C}" type="presParOf" srcId="{E3188F76-1B19-452F-9234-5739813093E3}" destId="{4EB58787-0D63-44B7-AE60-9A84C65616B4}" srcOrd="3" destOrd="0" presId="urn:microsoft.com/office/officeart/2005/8/layout/arrow2"/>
    <dgm:cxn modelId="{05C75907-128B-4573-B097-41F7E43CD762}" type="presParOf" srcId="{E3188F76-1B19-452F-9234-5739813093E3}" destId="{14625756-BDB3-4457-BF08-E19D7B08311D}" srcOrd="4" destOrd="0" presId="urn:microsoft.com/office/officeart/2005/8/layout/arrow2"/>
    <dgm:cxn modelId="{07241991-277C-4E5E-BF57-42DB9A10108C}" type="presParOf" srcId="{E3188F76-1B19-452F-9234-5739813093E3}" destId="{4DBA475E-F81A-47C3-B9A8-B9FB493AB26E}" srcOrd="5" destOrd="0" presId="urn:microsoft.com/office/officeart/2005/8/layout/arrow2"/>
    <dgm:cxn modelId="{2C61AB0D-7CB6-4633-A155-89D4E057BEBF}" type="presParOf" srcId="{E3188F76-1B19-452F-9234-5739813093E3}" destId="{4772EB46-2F18-4554-AB21-8DFBE87278D1}" srcOrd="6" destOrd="0" presId="urn:microsoft.com/office/officeart/2005/8/layout/arrow2"/>
    <dgm:cxn modelId="{DA37CB02-998A-4CDE-B0CB-3D7B01F3EDC0}" type="presParOf" srcId="{E3188F76-1B19-452F-9234-5739813093E3}" destId="{41B648CC-19D6-4494-8DB7-BE4757B0BD2D}" srcOrd="7" destOrd="0" presId="urn:microsoft.com/office/officeart/2005/8/layout/arrow2"/>
    <dgm:cxn modelId="{64E419C3-2274-4149-B1E2-ACDD61C73AB0}" type="presParOf" srcId="{E3188F76-1B19-452F-9234-5739813093E3}" destId="{EBF1753B-D126-4F89-B0E1-AD520E6932FA}" srcOrd="8" destOrd="0" presId="urn:microsoft.com/office/officeart/2005/8/layout/arrow2"/>
    <dgm:cxn modelId="{9A9F3F20-ECD5-4FB6-A150-F46AB60AA716}" type="presParOf" srcId="{E3188F76-1B19-452F-9234-5739813093E3}" destId="{2233B1F4-8533-4483-B4C1-A77863EB00D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60A08A-D67D-474E-8B5B-6B455DFBBDB5}" type="doc">
      <dgm:prSet loTypeId="urn:microsoft.com/office/officeart/2005/8/layout/hList1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pt-BR"/>
        </a:p>
      </dgm:t>
    </dgm:pt>
    <dgm:pt modelId="{982A574D-D4FD-41F5-8753-43D72DB0DEB5}">
      <dgm:prSet phldrT="[Texto]" custT="1"/>
      <dgm:spPr/>
      <dgm:t>
        <a:bodyPr/>
        <a:lstStyle/>
        <a:p>
          <a:r>
            <a:rPr lang="pt-BR" sz="1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PORTARIA ANP Nº 45, DE 16.3.2001</a:t>
          </a:r>
          <a:endParaRPr lang="pt-BR" sz="1000" b="1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36B9ADA-392C-424D-B5E3-174791F5E7BB}" type="parTrans" cxnId="{F76CB62A-5D37-41E9-88B2-B882AA0D860E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20B1B6F-7C9F-4985-B219-8047D870156C}" type="sibTrans" cxnId="{F76CB62A-5D37-41E9-88B2-B882AA0D860E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80BCB3E-B58A-412F-889A-B8C2EEDA4C2A}">
      <dgm:prSet phldrT="[Texto]" custT="1"/>
      <dgm:spPr/>
      <dgm:t>
        <a:bodyPr/>
        <a:lstStyle/>
        <a:p>
          <a:pPr algn="just"/>
          <a:r>
            <a:rPr lang="pt-BR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Introdução das características:</a:t>
          </a:r>
          <a:endParaRPr lang="pt-BR" sz="10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411BA68-EEA1-4C3F-AF61-5622B106D3A1}" type="parTrans" cxnId="{6C6F9DB1-8F3B-4C10-8AA2-B143A0A15B60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B4DE184-0D7B-4D73-A5B5-A713990D3268}" type="sibTrans" cxnId="{6C6F9DB1-8F3B-4C10-8AA2-B143A0A15B60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D28609C-DE6C-48B9-B2DA-325EF540F54B}">
      <dgm:prSet phldrT="[Texto]" custT="1"/>
      <dgm:spPr/>
      <dgm:t>
        <a:bodyPr/>
        <a:lstStyle/>
        <a:p>
          <a:r>
            <a:rPr lang="pt-BR" sz="1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PORTARIA ANP Nº 2/2002</a:t>
          </a:r>
          <a:endParaRPr lang="pt-BR" sz="1000" b="1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7E5F0DD-7D76-47C4-86D4-EBA024460AA8}" type="parTrans" cxnId="{1197D763-A5D4-417D-A078-A804D89D0340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8A1432F-E65D-4ECE-A9FA-5D66907855C5}" type="sibTrans" cxnId="{1197D763-A5D4-417D-A078-A804D89D0340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F20DE12-67B3-4B21-B1AC-B3DFC5B503BC}">
      <dgm:prSet phldrT="[Texto]" custT="1"/>
      <dgm:spPr/>
      <dgm:t>
        <a:bodyPr/>
        <a:lstStyle/>
        <a:p>
          <a:r>
            <a:rPr lang="pt-BR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Introduz modificações a tornar mais claro o entendimento de seus dispositivos.</a:t>
          </a:r>
          <a:endParaRPr lang="pt-BR" sz="10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BF42603-7137-41C8-9B75-06DE072E69A7}" type="parTrans" cxnId="{5664E003-4B88-4265-B588-0911F5AF7841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A0F152D-CE5A-4BB0-9029-4D0CF9B77107}" type="sibTrans" cxnId="{5664E003-4B88-4265-B588-0911F5AF7841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AEE8393-1DD3-4708-A206-B6CDC5126C5A}">
      <dgm:prSet phldrT="[Texto]" custT="1"/>
      <dgm:spPr/>
      <dgm:t>
        <a:bodyPr/>
        <a:lstStyle/>
        <a:p>
          <a:r>
            <a:rPr lang="pt-BR" sz="1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RESOLUÇÃO ANP Nº 36, DE 6.12.2005</a:t>
          </a:r>
          <a:endParaRPr lang="pt-BR" sz="1000" b="1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F92BC7C-A74D-486A-8933-1BF56055002D}" type="parTrans" cxnId="{2B607BA4-EC0D-4FBC-A1D2-7AC2B4FF3F4C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8237131-A693-4C48-A0BF-99F245D6A0ED}" type="sibTrans" cxnId="{2B607BA4-EC0D-4FBC-A1D2-7AC2B4FF3F4C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49D626E-D5FB-46BD-ABF4-3B5A301712BD}">
      <dgm:prSet phldrT="[Texto]" custT="1"/>
      <dgm:spPr/>
      <dgm:t>
        <a:bodyPr/>
        <a:lstStyle/>
        <a:p>
          <a:r>
            <a:rPr lang="pt-BR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rPr>
            <a:t> </a:t>
          </a:r>
          <a:r>
            <a:rPr lang="pt-BR" sz="10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Introdução da obrigatoriedade de </a:t>
          </a:r>
          <a:r>
            <a:rPr lang="pt-BR" sz="1000" b="1" i="0" u="sng" dirty="0" smtClean="0">
              <a:latin typeface="Verdana" pitchFamily="34" charset="0"/>
              <a:ea typeface="Verdana" pitchFamily="34" charset="0"/>
              <a:cs typeface="Verdana" pitchFamily="34" charset="0"/>
            </a:rPr>
            <a:t>adição de corante ao etanol anidro</a:t>
          </a:r>
          <a:r>
            <a:rPr lang="pt-BR" sz="10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. </a:t>
          </a:r>
          <a:endParaRPr lang="pt-BR" sz="10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A52BFD1-0EE3-493D-A70C-9D24AAD92F1F}" type="parTrans" cxnId="{747829A1-40B0-4037-AFAF-6653DFDF169E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A130937-2AEF-447F-A0FA-8053293C997A}" type="sibTrans" cxnId="{747829A1-40B0-4037-AFAF-6653DFDF169E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0EC00AD-A490-488B-B59A-6225DB9331EA}">
      <dgm:prSet custT="1"/>
      <dgm:spPr/>
      <dgm:t>
        <a:bodyPr/>
        <a:lstStyle/>
        <a:p>
          <a:r>
            <a:rPr lang="pt-BR" sz="1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RESOLUÇÃO ANP Nº 7, DE 9.2.2011</a:t>
          </a:r>
          <a:endParaRPr lang="pt-BR" sz="1000" b="1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58E3D87-7784-4B9F-9426-0AFF8039BB97}" type="parTrans" cxnId="{0700C96A-CFE1-4F89-969D-9E7A8A507D09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D54706F-B369-4232-A455-A034393212E8}" type="sibTrans" cxnId="{0700C96A-CFE1-4F89-969D-9E7A8A507D09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C7302F9-0D37-4151-8BE4-97C86A00F865}">
      <dgm:prSet custT="1"/>
      <dgm:spPr/>
      <dgm:t>
        <a:bodyPr/>
        <a:lstStyle/>
        <a:p>
          <a:r>
            <a:rPr lang="pt-BR" sz="1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Resolução ANP </a:t>
          </a:r>
        </a:p>
        <a:p>
          <a:r>
            <a:rPr lang="pt-BR" sz="1000" b="1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nº 19/2015</a:t>
          </a:r>
          <a:endParaRPr lang="pt-BR" sz="100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5D0266B-31CB-4B7D-BB9F-B61C0E0BF7A8}" type="parTrans" cxnId="{4D3E45D3-FF10-44D4-92D0-0D996F5D84DE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1AB55B5-312F-4637-B044-8DD49BEFB572}" type="sibTrans" cxnId="{4D3E45D3-FF10-44D4-92D0-0D996F5D84DE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3C71207-6E60-4D7F-84A9-F051DE5CBF19}">
      <dgm:prSet phldrT="[Texto]" custT="1"/>
      <dgm:spPr/>
      <dgm:t>
        <a:bodyPr/>
        <a:lstStyle/>
        <a:p>
          <a:endParaRPr lang="pt-BR" sz="10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57C21F4-A97B-418F-A41B-C220744A7DAB}" type="parTrans" cxnId="{569C242F-A5E3-4D31-A531-9CFE9014C4C5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16DA098-7BF2-417B-89A0-E55CCE2EAE26}" type="sibTrans" cxnId="{569C242F-A5E3-4D31-A531-9CFE9014C4C5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7FFBF6B-E6B3-4164-8DDE-0AB3D719A5A6}">
      <dgm:prSet custT="1"/>
      <dgm:spPr/>
      <dgm:t>
        <a:bodyPr/>
        <a:lstStyle/>
        <a:p>
          <a:r>
            <a:rPr lang="pt-BR" sz="1000" dirty="0" smtClean="0">
              <a:latin typeface="Verdana" pitchFamily="34" charset="0"/>
              <a:ea typeface="Verdana" pitchFamily="34" charset="0"/>
              <a:cs typeface="Verdana" pitchFamily="34" charset="0"/>
            </a:rPr>
            <a:t>Introdução do Etanol Hidratado Combustível Premium (Teor Alcoólico e Massa Específica, respectivamente de 96,6% vol. e 805,0 kg/m³);</a:t>
          </a:r>
          <a:endParaRPr lang="pt-BR" sz="10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59F6832-F40B-4C17-B1EA-C60117FE24B0}" type="parTrans" cxnId="{67853675-E359-4F34-9C7E-1578AA55E4F5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9744DB9-4157-4287-916C-B89D6404116B}" type="sibTrans" cxnId="{67853675-E359-4F34-9C7E-1578AA55E4F5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5CB2DA9-9B51-47F3-9871-2C4EE7AF7578}">
      <dgm:prSet custT="1"/>
      <dgm:spPr/>
      <dgm:t>
        <a:bodyPr/>
        <a:lstStyle/>
        <a:p>
          <a:r>
            <a:rPr lang="pt-BR" sz="1000" dirty="0" smtClean="0">
              <a:latin typeface="Verdana" pitchFamily="34" charset="0"/>
              <a:ea typeface="Verdana" pitchFamily="34" charset="0"/>
              <a:cs typeface="Verdana" pitchFamily="34" charset="0"/>
            </a:rPr>
            <a:t>Inclusão de um novo agente: Terminal de Etanol;</a:t>
          </a:r>
          <a:endParaRPr lang="pt-BR" sz="10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1C59609-6428-475C-AF8C-81AA95F194F3}" type="parTrans" cxnId="{CA7EB930-8024-4ED4-83DC-4A3D25AF0E8C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979F466-31BA-4336-B625-94E0B0B0D6C0}" type="sibTrans" cxnId="{CA7EB930-8024-4ED4-83DC-4A3D25AF0E8C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0CF2147-D4A6-456D-AB5D-0EEE6BD34209}">
      <dgm:prSet phldrT="[Texto]" custT="1"/>
      <dgm:spPr/>
      <dgm:t>
        <a:bodyPr/>
        <a:lstStyle/>
        <a:p>
          <a:r>
            <a:rPr lang="pt-BR" sz="10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Alteração do </a:t>
          </a:r>
          <a:r>
            <a:rPr lang="pt-BR" sz="10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Teor de Etanol para 99,6% vol. e 95,1% </a:t>
          </a:r>
          <a:r>
            <a:rPr lang="pt-BR" sz="1000" b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vol</a:t>
          </a:r>
          <a:r>
            <a:rPr lang="pt-BR" sz="10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, respectivamente, para o EAC e EHC. </a:t>
          </a:r>
          <a:endParaRPr lang="pt-BR" sz="10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A24757E-7C3A-45E7-8773-4ACADA9E0D00}" type="parTrans" cxnId="{CC91A15D-5555-4836-A244-12E1A9835956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0432577-653F-452D-B3EC-B9A92FBB8899}" type="sibTrans" cxnId="{CC91A15D-5555-4836-A244-12E1A9835956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795EF71-3187-4A5F-B398-1E2A59DDE7D2}">
      <dgm:prSet phldrT="[Texto]" custT="1"/>
      <dgm:spPr/>
      <dgm:t>
        <a:bodyPr/>
        <a:lstStyle/>
        <a:p>
          <a:endParaRPr lang="pt-BR" sz="10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F113654-D8FD-4E88-B4EF-20F5A4960402}" type="parTrans" cxnId="{1EE1815A-629A-491C-8054-8BCA0C321CC4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81FA869-7199-4F3E-9424-26611299ED04}" type="sibTrans" cxnId="{1EE1815A-629A-491C-8054-8BCA0C321CC4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B4B8553-116D-4F0D-BC57-1486B09528B2}">
      <dgm:prSet custT="1"/>
      <dgm:spPr/>
      <dgm:t>
        <a:bodyPr/>
        <a:lstStyle/>
        <a:p>
          <a:r>
            <a:rPr lang="pt-BR" sz="1000" dirty="0" smtClean="0">
              <a:latin typeface="Verdana" pitchFamily="34" charset="0"/>
              <a:ea typeface="Verdana" pitchFamily="34" charset="0"/>
              <a:cs typeface="Verdana" pitchFamily="34" charset="0"/>
            </a:rPr>
            <a:t>Alteração da característica </a:t>
          </a:r>
          <a:r>
            <a:rPr lang="pt-BR" sz="10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Condutividade Elétrica para 389 </a:t>
          </a:r>
          <a:r>
            <a:rPr lang="pt-BR" sz="1000" b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µS</a:t>
          </a:r>
          <a:r>
            <a:rPr lang="pt-BR" sz="10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/m</a:t>
          </a:r>
          <a:r>
            <a:rPr lang="pt-BR" sz="1000" dirty="0" smtClean="0">
              <a:latin typeface="Verdana" pitchFamily="34" charset="0"/>
              <a:ea typeface="Verdana" pitchFamily="34" charset="0"/>
              <a:cs typeface="Verdana" pitchFamily="34" charset="0"/>
            </a:rPr>
            <a:t>;</a:t>
          </a:r>
          <a:endParaRPr lang="pt-BR" sz="10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521C98F-E625-4D60-B03B-4B069C8C9F91}" type="parTrans" cxnId="{CA729533-8241-4F36-9C9A-9B733F8CE17A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2A66F83-878D-4AF6-9736-9F730C5F8C9D}" type="sibTrans" cxnId="{CA729533-8241-4F36-9C9A-9B733F8CE17A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6E88BA4-7930-4479-9CFB-5996D29D0AC8}">
      <dgm:prSet custT="1"/>
      <dgm:spPr/>
      <dgm:t>
        <a:bodyPr/>
        <a:lstStyle/>
        <a:p>
          <a:r>
            <a:rPr lang="pt-BR" sz="1000" dirty="0" smtClean="0">
              <a:latin typeface="Verdana" pitchFamily="34" charset="0"/>
              <a:ea typeface="Verdana" pitchFamily="34" charset="0"/>
              <a:cs typeface="Verdana" pitchFamily="34" charset="0"/>
            </a:rPr>
            <a:t>Alteração do </a:t>
          </a:r>
          <a:r>
            <a:rPr lang="pt-BR" sz="10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Teor de Etanol para 98% vol. e 94,5% </a:t>
          </a:r>
          <a:r>
            <a:rPr lang="pt-BR" sz="1000" b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vol</a:t>
          </a:r>
          <a:r>
            <a:rPr lang="pt-BR" sz="1000" dirty="0" smtClean="0">
              <a:latin typeface="Verdana" pitchFamily="34" charset="0"/>
              <a:ea typeface="Verdana" pitchFamily="34" charset="0"/>
              <a:cs typeface="Verdana" pitchFamily="34" charset="0"/>
            </a:rPr>
            <a:t>, respectivamente, para o EAC e EHC. obrigatória na importação, bem como em caso de dúvida quando da possibilidade de contaminação;</a:t>
          </a:r>
          <a:endParaRPr lang="pt-BR" sz="10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AF01930-9D41-4697-8E36-4803E263322B}" type="parTrans" cxnId="{3E85285B-1A66-41E8-A3BF-40D7697F1D62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6E22AF8-95A8-4954-8431-740AB9BFE932}" type="sibTrans" cxnId="{3E85285B-1A66-41E8-A3BF-40D7697F1D62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C53F952-0842-4AA9-A2BD-17058E0138AF}">
      <dgm:prSet custT="1"/>
      <dgm:spPr/>
      <dgm:t>
        <a:bodyPr/>
        <a:lstStyle/>
        <a:p>
          <a:endParaRPr lang="pt-BR" sz="10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8F1F22D-B00B-4722-83F3-751EF403BA2F}" type="parTrans" cxnId="{741D7108-DDF2-4CD2-A6A3-3E249BE68D27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346AFCB-571C-48D8-89B2-F036426C1399}" type="sibTrans" cxnId="{741D7108-DDF2-4CD2-A6A3-3E249BE68D27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F7EBF3E-CF73-4FEB-8852-1B1EE83D0657}">
      <dgm:prSet custT="1"/>
      <dgm:spPr/>
      <dgm:t>
        <a:bodyPr/>
        <a:lstStyle/>
        <a:p>
          <a:endParaRPr lang="pt-BR" sz="10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0014B0C-D125-4E1A-8291-BD633992B4E9}" type="parTrans" cxnId="{A81462D0-9EE0-4B29-A6E5-03A6D46105F8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A8B6578-817B-4218-A9DF-ED51FA029D4F}" type="sibTrans" cxnId="{A81462D0-9EE0-4B29-A6E5-03A6D46105F8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0C6C672-ECA0-4F0D-B21A-3904439BF8C8}">
      <dgm:prSet custT="1"/>
      <dgm:spPr/>
      <dgm:t>
        <a:bodyPr/>
        <a:lstStyle/>
        <a:p>
          <a:r>
            <a:rPr lang="pt-BR" sz="1000" dirty="0" smtClean="0">
              <a:latin typeface="Verdana" pitchFamily="34" charset="0"/>
              <a:ea typeface="Verdana" pitchFamily="34" charset="0"/>
              <a:cs typeface="Verdana" pitchFamily="34" charset="0"/>
            </a:rPr>
            <a:t>Ajustes nas regras de emissão do Certificado da Qualidade; </a:t>
          </a:r>
          <a:endParaRPr lang="pt-BR" sz="10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9731C75-A679-4444-B010-8FB5B7DA7833}" type="parTrans" cxnId="{8CED085E-BD40-494B-820F-BEB44B6AD98E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2F03A64-5C9B-4DF4-BF4C-B49DD37956CE}" type="sibTrans" cxnId="{8CED085E-BD40-494B-820F-BEB44B6AD98E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5A244EB-51CD-443F-B191-A1C792DD2FA3}">
      <dgm:prSet custT="1"/>
      <dgm:spPr/>
      <dgm:t>
        <a:bodyPr/>
        <a:lstStyle/>
        <a:p>
          <a:r>
            <a:rPr lang="pt-BR" sz="1000" dirty="0" smtClean="0">
              <a:latin typeface="Verdana" pitchFamily="34" charset="0"/>
              <a:ea typeface="Verdana" pitchFamily="34" charset="0"/>
              <a:cs typeface="Verdana" pitchFamily="34" charset="0"/>
            </a:rPr>
            <a:t>Aprimoramento das regras de adição de corante ao </a:t>
          </a:r>
          <a:r>
            <a:rPr lang="pt-BR" sz="10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EAC</a:t>
          </a:r>
          <a:r>
            <a:rPr lang="pt-BR" sz="1000" dirty="0" smtClean="0">
              <a:latin typeface="Verdana" pitchFamily="34" charset="0"/>
              <a:ea typeface="Verdana" pitchFamily="34" charset="0"/>
              <a:cs typeface="Verdana" pitchFamily="34" charset="0"/>
            </a:rPr>
            <a:t>; </a:t>
          </a:r>
          <a:endParaRPr lang="pt-BR" sz="10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B7C4C65-3B6A-41CB-BE15-832BF21F87F9}" type="parTrans" cxnId="{2C431A97-EF55-416A-8E1C-ED0D2CB7382B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9B224BD-05F6-4944-A74C-1B8E885A24EC}" type="sibTrans" cxnId="{2C431A97-EF55-416A-8E1C-ED0D2CB7382B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95BF507-CE96-42B0-B7F0-C7F8D0BD43AB}">
      <dgm:prSet custT="1"/>
      <dgm:spPr/>
      <dgm:t>
        <a:bodyPr/>
        <a:lstStyle/>
        <a:p>
          <a:r>
            <a:rPr lang="pt-BR" sz="1000" dirty="0" smtClean="0">
              <a:latin typeface="Verdana" pitchFamily="34" charset="0"/>
              <a:ea typeface="Verdana" pitchFamily="34" charset="0"/>
              <a:cs typeface="Verdana" pitchFamily="34" charset="0"/>
            </a:rPr>
            <a:t>Redução da característica condutividade elétrica para  </a:t>
          </a:r>
          <a:r>
            <a:rPr lang="pt-BR" sz="10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300 </a:t>
          </a:r>
          <a:r>
            <a:rPr lang="pt-BR" sz="1000" b="1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µS</a:t>
          </a:r>
          <a:r>
            <a:rPr lang="pt-BR" sz="10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/m;</a:t>
          </a:r>
          <a:endParaRPr lang="pt-BR" sz="10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60BAE23-E4F2-49BD-BF74-B7C76649AC67}" type="parTrans" cxnId="{7467F2B8-C510-4B51-AD04-E88A905B7CB4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9B5123B-6C4C-4BE5-834D-66E75BD7AAE2}" type="sibTrans" cxnId="{7467F2B8-C510-4B51-AD04-E88A905B7CB4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8DD9F6C-00C1-40CF-87D2-939CEEFA40F5}">
      <dgm:prSet custT="1"/>
      <dgm:spPr/>
      <dgm:t>
        <a:bodyPr/>
        <a:lstStyle/>
        <a:p>
          <a:r>
            <a:rPr lang="pt-BR" sz="1000" dirty="0" smtClean="0">
              <a:latin typeface="Verdana" pitchFamily="34" charset="0"/>
              <a:ea typeface="Verdana" pitchFamily="34" charset="0"/>
              <a:cs typeface="Verdana" pitchFamily="34" charset="0"/>
            </a:rPr>
            <a:t>Indicação de anotação do resultado para a característica teor de enxofre;</a:t>
          </a:r>
          <a:endParaRPr lang="pt-BR" sz="10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B630B86-76B2-4C2E-8483-96A75BE90AB5}" type="parTrans" cxnId="{6B3F55F6-2C05-43D6-A419-3EB47962EFB8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C982FFF-BD5C-490E-95E3-BD87EC046D1A}" type="sibTrans" cxnId="{6B3F55F6-2C05-43D6-A419-3EB47962EFB8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2A87C8B-787A-41BD-AAE0-1BBEABA27D51}">
      <dgm:prSet custT="1"/>
      <dgm:spPr/>
      <dgm:t>
        <a:bodyPr/>
        <a:lstStyle/>
        <a:p>
          <a:endParaRPr lang="pt-BR" sz="10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B36389E-D27F-4F91-A4EC-FC2343D7905A}" type="parTrans" cxnId="{48B48AC3-5505-4D9C-B879-663547A82CD3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EB3B30E-FA12-4CB9-A74C-D48AEC6B4710}" type="sibTrans" cxnId="{48B48AC3-5505-4D9C-B879-663547A82CD3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DE89C51-67FB-4EF8-B929-C4DEBACCF45B}">
      <dgm:prSet custT="1"/>
      <dgm:spPr/>
      <dgm:t>
        <a:bodyPr/>
        <a:lstStyle/>
        <a:p>
          <a:endParaRPr lang="pt-BR" sz="10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71D6DEE-376E-4145-97E8-61CD30A6CFC7}" type="parTrans" cxnId="{F18CA080-D0D4-462A-94C1-5E911728DF57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5EFAEA2-6CC8-401D-B137-0F131D9B07D3}" type="sibTrans" cxnId="{F18CA080-D0D4-462A-94C1-5E911728DF57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6E1FF4B-B4F9-4C29-A36F-C7A99DEE2F87}">
      <dgm:prSet custT="1"/>
      <dgm:spPr/>
      <dgm:t>
        <a:bodyPr/>
        <a:lstStyle/>
        <a:p>
          <a:endParaRPr lang="pt-BR" sz="10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542BF5A-EECF-4A2E-81B1-1D023BA0A6EE}" type="parTrans" cxnId="{46EDD62D-ED0D-4FCC-AFA2-A6A17A9F8F9D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8117E02-B971-4FF7-8A36-B3B27F643852}" type="sibTrans" cxnId="{46EDD62D-ED0D-4FCC-AFA2-A6A17A9F8F9D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D2848DF-6BED-444B-9EA5-4474204835E4}">
      <dgm:prSet custT="1"/>
      <dgm:spPr/>
      <dgm:t>
        <a:bodyPr/>
        <a:lstStyle/>
        <a:p>
          <a:endParaRPr lang="pt-BR" sz="10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E829E3A-C15E-4806-A694-B2FAB1FA8951}" type="parTrans" cxnId="{385CCAF6-3D74-4D59-8B3D-EF08AF18A122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3B93F45-303D-43C8-B6F7-E9261FD2FB71}" type="sibTrans" cxnId="{385CCAF6-3D74-4D59-8B3D-EF08AF18A122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0D5F1A7-B535-436E-A11E-8AB67974744C}">
      <dgm:prSet phldrT="[Texto]" custT="1"/>
      <dgm:spPr/>
      <dgm:t>
        <a:bodyPr/>
        <a:lstStyle/>
        <a:p>
          <a:pPr algn="just"/>
          <a:r>
            <a:rPr lang="pt-BR" sz="1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Teor de HC</a:t>
          </a:r>
          <a:r>
            <a:rPr lang="pt-BR" sz="1000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: 3</a:t>
          </a:r>
          <a:r>
            <a:rPr lang="pt-BR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% </a:t>
          </a:r>
          <a:r>
            <a:rPr lang="pt-BR" sz="100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vol</a:t>
          </a:r>
          <a:r>
            <a:rPr lang="pt-BR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;</a:t>
          </a:r>
          <a:endParaRPr lang="pt-BR" sz="10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1087B8A-27AE-41FD-A24C-E141EEBD46E6}" type="parTrans" cxnId="{DD0B223D-D943-4FD3-AD64-5C188C28403B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A013555-53E1-4979-AA13-F6587BE5DE2A}" type="sibTrans" cxnId="{DD0B223D-D943-4FD3-AD64-5C188C28403B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530C9E6-4547-41EF-97C6-D244AFB44248}">
      <dgm:prSet phldrT="[Texto]" custT="1"/>
      <dgm:spPr/>
      <dgm:t>
        <a:bodyPr/>
        <a:lstStyle/>
        <a:p>
          <a:pPr algn="just"/>
          <a:r>
            <a:rPr lang="pt-BR" sz="1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Aspecto e Cor</a:t>
          </a:r>
          <a:r>
            <a:rPr lang="pt-BR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;</a:t>
          </a:r>
          <a:endParaRPr lang="pt-BR" sz="10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963F955-6CBC-4763-AD2B-61ECDB3D7517}" type="parTrans" cxnId="{2E6EE93D-A6C3-4058-A613-FBD7FEA00E7B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7E9B99A-93B3-421B-8C6A-15DB95CA4348}" type="sibTrans" cxnId="{2E6EE93D-A6C3-4058-A613-FBD7FEA00E7B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A765CE9-1D00-4EE5-AA3D-C823E0DC978A}">
      <dgm:prSet phldrT="[Texto]" custT="1"/>
      <dgm:spPr/>
      <dgm:t>
        <a:bodyPr/>
        <a:lstStyle/>
        <a:p>
          <a:pPr algn="just"/>
          <a:endParaRPr lang="pt-BR" sz="10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14FE234-1C83-47BF-BF2F-62936D1A0D7A}" type="parTrans" cxnId="{8E73FF09-B2B3-4699-AE55-4EAA9EFE3637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23A5EE7-71AF-4DAE-88B0-BE49E3851D9D}" type="sibTrans" cxnId="{8E73FF09-B2B3-4699-AE55-4EAA9EFE3637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3275EA6-0881-4ED8-AC17-05484BFD16F6}">
      <dgm:prSet phldrT="[Texto]" custT="1"/>
      <dgm:spPr/>
      <dgm:t>
        <a:bodyPr/>
        <a:lstStyle/>
        <a:p>
          <a:pPr algn="just"/>
          <a:r>
            <a:rPr lang="pt-BR" sz="1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Teor de etanol, </a:t>
          </a:r>
          <a:r>
            <a:rPr lang="pt-BR" sz="1000" b="1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mín</a:t>
          </a:r>
          <a:r>
            <a:rPr lang="pt-BR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: 99,3% EAC e 92,6% EHC</a:t>
          </a:r>
          <a:endParaRPr lang="pt-BR" sz="10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37ABBB1-9D29-46C6-BD84-DCC75F195AA5}" type="parTrans" cxnId="{0D7F6300-60B2-45F4-B102-570DD3C409C9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B458797-2277-40C5-BCC4-DDFC7F8CC4C1}" type="sibTrans" cxnId="{0D7F6300-60B2-45F4-B102-570DD3C409C9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3150190-787B-472D-A28D-801D02CAC45D}">
      <dgm:prSet custT="1"/>
      <dgm:spPr/>
      <dgm:t>
        <a:bodyPr/>
        <a:lstStyle/>
        <a:p>
          <a:r>
            <a:rPr lang="pt-BR" sz="1000" dirty="0" smtClean="0">
              <a:latin typeface="Verdana" pitchFamily="34" charset="0"/>
              <a:ea typeface="Verdana" pitchFamily="34" charset="0"/>
              <a:cs typeface="Verdana" pitchFamily="34" charset="0"/>
            </a:rPr>
            <a:t>Em 2013, inclusão do teor de metanol.</a:t>
          </a:r>
          <a:endParaRPr lang="pt-BR" sz="10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015F7F0-24F8-4B10-B9B9-3EA06BBEA821}" type="parTrans" cxnId="{81F11A6B-FA98-4DA9-9F2E-92E9AC77DAF9}">
      <dgm:prSet/>
      <dgm:spPr/>
      <dgm:t>
        <a:bodyPr/>
        <a:lstStyle/>
        <a:p>
          <a:endParaRPr lang="pt-BR"/>
        </a:p>
      </dgm:t>
    </dgm:pt>
    <dgm:pt modelId="{73AE5C84-6682-4B18-BF82-3939D682B821}" type="sibTrans" cxnId="{81F11A6B-FA98-4DA9-9F2E-92E9AC77DAF9}">
      <dgm:prSet/>
      <dgm:spPr/>
      <dgm:t>
        <a:bodyPr/>
        <a:lstStyle/>
        <a:p>
          <a:endParaRPr lang="pt-BR"/>
        </a:p>
      </dgm:t>
    </dgm:pt>
    <dgm:pt modelId="{98D71247-D7B7-4F0C-A83B-CEE69A88F906}">
      <dgm:prSet custT="1"/>
      <dgm:spPr/>
      <dgm:t>
        <a:bodyPr/>
        <a:lstStyle/>
        <a:p>
          <a:endParaRPr lang="pt-BR" sz="10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1707978-3C3D-43BB-A2B7-2D8DD8EA6402}" type="parTrans" cxnId="{EA1702E7-FC97-4F88-A79A-7453B83F578C}">
      <dgm:prSet/>
      <dgm:spPr/>
      <dgm:t>
        <a:bodyPr/>
        <a:lstStyle/>
        <a:p>
          <a:endParaRPr lang="pt-BR"/>
        </a:p>
      </dgm:t>
    </dgm:pt>
    <dgm:pt modelId="{471105A1-08F8-41CF-BF49-51A1E67E4906}" type="sibTrans" cxnId="{EA1702E7-FC97-4F88-A79A-7453B83F578C}">
      <dgm:prSet/>
      <dgm:spPr/>
      <dgm:t>
        <a:bodyPr/>
        <a:lstStyle/>
        <a:p>
          <a:endParaRPr lang="pt-BR"/>
        </a:p>
      </dgm:t>
    </dgm:pt>
    <dgm:pt modelId="{825ECEAD-A840-4579-893F-C3C50D8108B0}">
      <dgm:prSet custT="1"/>
      <dgm:spPr/>
      <dgm:t>
        <a:bodyPr/>
        <a:lstStyle/>
        <a:p>
          <a:r>
            <a:rPr lang="pt-BR" sz="1000" dirty="0" smtClean="0">
              <a:latin typeface="Verdana" pitchFamily="34" charset="0"/>
              <a:ea typeface="Verdana" pitchFamily="34" charset="0"/>
              <a:cs typeface="Verdana" pitchFamily="34" charset="0"/>
            </a:rPr>
            <a:t>Alteração da faixa de ME do EHC;</a:t>
          </a:r>
          <a:endParaRPr lang="pt-BR" sz="10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C398563-705C-4E92-9ECE-0C3D87228513}" type="parTrans" cxnId="{398606C7-1C16-4FA7-98ED-184FB72E37C1}">
      <dgm:prSet/>
      <dgm:spPr/>
      <dgm:t>
        <a:bodyPr/>
        <a:lstStyle/>
        <a:p>
          <a:endParaRPr lang="pt-BR"/>
        </a:p>
      </dgm:t>
    </dgm:pt>
    <dgm:pt modelId="{8921B3A1-58EB-4E07-8762-46680B63FB43}" type="sibTrans" cxnId="{398606C7-1C16-4FA7-98ED-184FB72E37C1}">
      <dgm:prSet/>
      <dgm:spPr/>
      <dgm:t>
        <a:bodyPr/>
        <a:lstStyle/>
        <a:p>
          <a:endParaRPr lang="pt-BR"/>
        </a:p>
      </dgm:t>
    </dgm:pt>
    <dgm:pt modelId="{3A932104-346F-47E6-AA08-3E30D7865A4B}">
      <dgm:prSet custT="1"/>
      <dgm:spPr/>
      <dgm:t>
        <a:bodyPr/>
        <a:lstStyle/>
        <a:p>
          <a:endParaRPr lang="pt-BR" sz="10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67737AD-63F1-4827-BCD4-FFC0AB7B3A52}" type="parTrans" cxnId="{4A1747B4-B5AD-4240-B331-CF083EE0E773}">
      <dgm:prSet/>
      <dgm:spPr/>
      <dgm:t>
        <a:bodyPr/>
        <a:lstStyle/>
        <a:p>
          <a:endParaRPr lang="pt-BR"/>
        </a:p>
      </dgm:t>
    </dgm:pt>
    <dgm:pt modelId="{DEB87102-1AAA-43DB-A1AE-756F380ABB6F}" type="sibTrans" cxnId="{4A1747B4-B5AD-4240-B331-CF083EE0E773}">
      <dgm:prSet/>
      <dgm:spPr/>
      <dgm:t>
        <a:bodyPr/>
        <a:lstStyle/>
        <a:p>
          <a:endParaRPr lang="pt-BR"/>
        </a:p>
      </dgm:t>
    </dgm:pt>
    <dgm:pt modelId="{54CD29F3-5A33-4E29-9155-2E07151E5295}">
      <dgm:prSet custT="1"/>
      <dgm:spPr/>
      <dgm:t>
        <a:bodyPr/>
        <a:lstStyle/>
        <a:p>
          <a:r>
            <a:rPr lang="pt-BR" sz="1000" dirty="0" smtClean="0">
              <a:latin typeface="Verdana" pitchFamily="34" charset="0"/>
              <a:ea typeface="Verdana" pitchFamily="34" charset="0"/>
              <a:cs typeface="Verdana" pitchFamily="34" charset="0"/>
            </a:rPr>
            <a:t>Correção da  ME/TA do EAC, EHC e EHPC.                                    </a:t>
          </a:r>
          <a:endParaRPr lang="pt-BR" sz="10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E50111A-39F0-46DF-8518-986AEB419A15}" type="parTrans" cxnId="{14B6FAD7-D1CE-444D-8313-A0B5F0DB3842}">
      <dgm:prSet/>
      <dgm:spPr/>
      <dgm:t>
        <a:bodyPr/>
        <a:lstStyle/>
        <a:p>
          <a:endParaRPr lang="pt-BR"/>
        </a:p>
      </dgm:t>
    </dgm:pt>
    <dgm:pt modelId="{E69DBD22-915D-4024-A529-8F83581FCDA5}" type="sibTrans" cxnId="{14B6FAD7-D1CE-444D-8313-A0B5F0DB3842}">
      <dgm:prSet/>
      <dgm:spPr/>
      <dgm:t>
        <a:bodyPr/>
        <a:lstStyle/>
        <a:p>
          <a:endParaRPr lang="pt-BR"/>
        </a:p>
      </dgm:t>
    </dgm:pt>
    <dgm:pt modelId="{A4824223-52FD-412F-9279-90C88F71AE80}">
      <dgm:prSet custT="1"/>
      <dgm:spPr/>
      <dgm:t>
        <a:bodyPr/>
        <a:lstStyle/>
        <a:p>
          <a:endParaRPr lang="pt-BR" sz="10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A632C4C-B94F-4D8C-9275-C12B36BAC8B2}" type="parTrans" cxnId="{21E3C66A-4A17-4A17-A2EF-6655B7A5E7B2}">
      <dgm:prSet/>
      <dgm:spPr/>
      <dgm:t>
        <a:bodyPr/>
        <a:lstStyle/>
        <a:p>
          <a:endParaRPr lang="pt-BR"/>
        </a:p>
      </dgm:t>
    </dgm:pt>
    <dgm:pt modelId="{32FEE786-A8DA-4AF2-BD45-1B1348C2967B}" type="sibTrans" cxnId="{21E3C66A-4A17-4A17-A2EF-6655B7A5E7B2}">
      <dgm:prSet/>
      <dgm:spPr/>
      <dgm:t>
        <a:bodyPr/>
        <a:lstStyle/>
        <a:p>
          <a:endParaRPr lang="pt-BR"/>
        </a:p>
      </dgm:t>
    </dgm:pt>
    <dgm:pt modelId="{23CE086C-7130-496F-9675-F38031825FD6}" type="pres">
      <dgm:prSet presAssocID="{DF60A08A-D67D-474E-8B5B-6B455DFBBD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7D6CD59-6F34-4693-BFB6-275FD1A39CB7}" type="pres">
      <dgm:prSet presAssocID="{982A574D-D4FD-41F5-8753-43D72DB0DEB5}" presName="composite" presStyleCnt="0"/>
      <dgm:spPr/>
    </dgm:pt>
    <dgm:pt modelId="{32733E4A-071D-46E9-8381-C2585B5445CA}" type="pres">
      <dgm:prSet presAssocID="{982A574D-D4FD-41F5-8753-43D72DB0DEB5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91F5BD-91A5-429F-B885-98E38D920E5B}" type="pres">
      <dgm:prSet presAssocID="{982A574D-D4FD-41F5-8753-43D72DB0DEB5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F71766-A98A-49BD-B96D-7C9EC519B918}" type="pres">
      <dgm:prSet presAssocID="{820B1B6F-7C9F-4985-B219-8047D870156C}" presName="space" presStyleCnt="0"/>
      <dgm:spPr/>
    </dgm:pt>
    <dgm:pt modelId="{CAEE86C8-A287-45FE-8A85-5A8E9BF83FD5}" type="pres">
      <dgm:prSet presAssocID="{2D28609C-DE6C-48B9-B2DA-325EF540F54B}" presName="composite" presStyleCnt="0"/>
      <dgm:spPr/>
    </dgm:pt>
    <dgm:pt modelId="{AC805360-1602-434C-97F3-E9AB3E3B1FDF}" type="pres">
      <dgm:prSet presAssocID="{2D28609C-DE6C-48B9-B2DA-325EF540F54B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65FC04-0A09-46EC-86C9-D5EE98DCE7E7}" type="pres">
      <dgm:prSet presAssocID="{2D28609C-DE6C-48B9-B2DA-325EF540F54B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64FDA9-8116-4F11-87E4-1EAC6ECA3A84}" type="pres">
      <dgm:prSet presAssocID="{F8A1432F-E65D-4ECE-A9FA-5D66907855C5}" presName="space" presStyleCnt="0"/>
      <dgm:spPr/>
    </dgm:pt>
    <dgm:pt modelId="{F794876B-1C50-4619-9C51-B0EA6FA663C6}" type="pres">
      <dgm:prSet presAssocID="{CAEE8393-1DD3-4708-A206-B6CDC5126C5A}" presName="composite" presStyleCnt="0"/>
      <dgm:spPr/>
    </dgm:pt>
    <dgm:pt modelId="{8D8A3AE3-1987-42F0-A2A7-E3B771560441}" type="pres">
      <dgm:prSet presAssocID="{CAEE8393-1DD3-4708-A206-B6CDC5126C5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BBD9FE-13D7-43A2-8DCE-9CB390E0B647}" type="pres">
      <dgm:prSet presAssocID="{CAEE8393-1DD3-4708-A206-B6CDC5126C5A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A2EBDD-E4EA-477E-8009-9DC066E18689}" type="pres">
      <dgm:prSet presAssocID="{88237131-A693-4C48-A0BF-99F245D6A0ED}" presName="space" presStyleCnt="0"/>
      <dgm:spPr/>
    </dgm:pt>
    <dgm:pt modelId="{BCAA7096-1187-4ED8-8F06-D72A957089E0}" type="pres">
      <dgm:prSet presAssocID="{90EC00AD-A490-488B-B59A-6225DB9331EA}" presName="composite" presStyleCnt="0"/>
      <dgm:spPr/>
    </dgm:pt>
    <dgm:pt modelId="{88829AA5-5E26-4246-9967-3A5EF0A28692}" type="pres">
      <dgm:prSet presAssocID="{90EC00AD-A490-488B-B59A-6225DB9331EA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EC5E60-7879-43F8-9C8A-807C0D6EE434}" type="pres">
      <dgm:prSet presAssocID="{90EC00AD-A490-488B-B59A-6225DB9331EA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2BEEDA-2534-4DF1-A01E-EB0A084BFB80}" type="pres">
      <dgm:prSet presAssocID="{3D54706F-B369-4232-A455-A034393212E8}" presName="space" presStyleCnt="0"/>
      <dgm:spPr/>
    </dgm:pt>
    <dgm:pt modelId="{67E47E39-810C-42E9-9113-1693A45BF75E}" type="pres">
      <dgm:prSet presAssocID="{EC7302F9-0D37-4151-8BE4-97C86A00F865}" presName="composite" presStyleCnt="0"/>
      <dgm:spPr/>
    </dgm:pt>
    <dgm:pt modelId="{94E7D69A-B8A0-4156-8166-609C88DA4ADD}" type="pres">
      <dgm:prSet presAssocID="{EC7302F9-0D37-4151-8BE4-97C86A00F865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641AD9-2331-4051-B799-924DED9B519A}" type="pres">
      <dgm:prSet presAssocID="{EC7302F9-0D37-4151-8BE4-97C86A00F865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E3363E4-BFDD-4D74-B9AF-C03B9AC65645}" type="presOf" srcId="{70CF2147-D4A6-456D-AB5D-0EEE6BD34209}" destId="{10BBD9FE-13D7-43A2-8DCE-9CB390E0B647}" srcOrd="0" destOrd="2" presId="urn:microsoft.com/office/officeart/2005/8/layout/hList1"/>
    <dgm:cxn modelId="{9D50003D-604C-40B2-B481-10166D4B8665}" type="presOf" srcId="{EC7302F9-0D37-4151-8BE4-97C86A00F865}" destId="{94E7D69A-B8A0-4156-8166-609C88DA4ADD}" srcOrd="0" destOrd="0" presId="urn:microsoft.com/office/officeart/2005/8/layout/hList1"/>
    <dgm:cxn modelId="{B121B9A8-CE9F-4C65-A8FD-8B65601F83A1}" type="presOf" srcId="{3A932104-346F-47E6-AA08-3E30D7865A4B}" destId="{F1641AD9-2331-4051-B799-924DED9B519A}" srcOrd="0" destOrd="9" presId="urn:microsoft.com/office/officeart/2005/8/layout/hList1"/>
    <dgm:cxn modelId="{48B48AC3-5505-4D9C-B879-663547A82CD3}" srcId="{EC7302F9-0D37-4151-8BE4-97C86A00F865}" destId="{62A87C8B-787A-41BD-AAE0-1BBEABA27D51}" srcOrd="1" destOrd="0" parTransId="{9B36389E-D27F-4F91-A4EC-FC2343D7905A}" sibTransId="{0EB3B30E-FA12-4CB9-A74C-D48AEC6B4710}"/>
    <dgm:cxn modelId="{DD0B223D-D943-4FD3-AD64-5C188C28403B}" srcId="{982A574D-D4FD-41F5-8753-43D72DB0DEB5}" destId="{30D5F1A7-B535-436E-A11E-8AB67974744C}" srcOrd="3" destOrd="0" parTransId="{41087B8A-27AE-41FD-A24C-E141EEBD46E6}" sibTransId="{3A013555-53E1-4979-AA13-F6587BE5DE2A}"/>
    <dgm:cxn modelId="{F18CA080-D0D4-462A-94C1-5E911728DF57}" srcId="{EC7302F9-0D37-4151-8BE4-97C86A00F865}" destId="{0DE89C51-67FB-4EF8-B929-C4DEBACCF45B}" srcOrd="3" destOrd="0" parTransId="{571D6DEE-376E-4145-97E8-61CD30A6CFC7}" sibTransId="{B5EFAEA2-6CC8-401D-B137-0F131D9B07D3}"/>
    <dgm:cxn modelId="{BF0AA997-872D-4748-872D-4169C143E5A2}" type="presOf" srcId="{1A765CE9-1D00-4EE5-AA3D-C823E0DC978A}" destId="{F991F5BD-91A5-429F-B885-98E38D920E5B}" srcOrd="0" destOrd="1" presId="urn:microsoft.com/office/officeart/2005/8/layout/hList1"/>
    <dgm:cxn modelId="{2B607BA4-EC0D-4FBC-A1D2-7AC2B4FF3F4C}" srcId="{DF60A08A-D67D-474E-8B5B-6B455DFBBDB5}" destId="{CAEE8393-1DD3-4708-A206-B6CDC5126C5A}" srcOrd="2" destOrd="0" parTransId="{EF92BC7C-A74D-486A-8933-1BF56055002D}" sibTransId="{88237131-A693-4C48-A0BF-99F245D6A0ED}"/>
    <dgm:cxn modelId="{1EE1815A-629A-491C-8054-8BCA0C321CC4}" srcId="{CAEE8393-1DD3-4708-A206-B6CDC5126C5A}" destId="{A795EF71-3187-4A5F-B398-1E2A59DDE7D2}" srcOrd="1" destOrd="0" parTransId="{FF113654-D8FD-4E88-B4EF-20F5A4960402}" sibTransId="{281FA869-7199-4F3E-9424-26611299ED04}"/>
    <dgm:cxn modelId="{4A1747B4-B5AD-4240-B331-CF083EE0E773}" srcId="{EC7302F9-0D37-4151-8BE4-97C86A00F865}" destId="{3A932104-346F-47E6-AA08-3E30D7865A4B}" srcOrd="9" destOrd="0" parTransId="{767737AD-63F1-4827-BCD4-FFC0AB7B3A52}" sibTransId="{DEB87102-1AAA-43DB-A1AE-756F380ABB6F}"/>
    <dgm:cxn modelId="{48CC4E57-688B-4276-B592-D49BC2F8DA68}" type="presOf" srcId="{980BCB3E-B58A-412F-889A-B8C2EEDA4C2A}" destId="{F991F5BD-91A5-429F-B885-98E38D920E5B}" srcOrd="0" destOrd="0" presId="urn:microsoft.com/office/officeart/2005/8/layout/hList1"/>
    <dgm:cxn modelId="{30DE9C23-7E1A-4AF7-B369-2D14C35AA22B}" type="presOf" srcId="{90EC00AD-A490-488B-B59A-6225DB9331EA}" destId="{88829AA5-5E26-4246-9967-3A5EF0A28692}" srcOrd="0" destOrd="0" presId="urn:microsoft.com/office/officeart/2005/8/layout/hList1"/>
    <dgm:cxn modelId="{A81462D0-9EE0-4B29-A6E5-03A6D46105F8}" srcId="{90EC00AD-A490-488B-B59A-6225DB9331EA}" destId="{DF7EBF3E-CF73-4FEB-8852-1B1EE83D0657}" srcOrd="3" destOrd="0" parTransId="{D0014B0C-D125-4E1A-8291-BD633992B4E9}" sibTransId="{5A8B6578-817B-4218-A9DF-ED51FA029D4F}"/>
    <dgm:cxn modelId="{741D7108-DDF2-4CD2-A6A3-3E249BE68D27}" srcId="{90EC00AD-A490-488B-B59A-6225DB9331EA}" destId="{9C53F952-0842-4AA9-A2BD-17058E0138AF}" srcOrd="1" destOrd="0" parTransId="{18F1F22D-B00B-4722-83F3-751EF403BA2F}" sibTransId="{C346AFCB-571C-48D8-89B2-F036426C1399}"/>
    <dgm:cxn modelId="{8472A4E9-512B-4D63-AE38-E1F7304F4FDB}" type="presOf" srcId="{98D71247-D7B7-4F0C-A83B-CEE69A88F906}" destId="{BCEC5E60-7879-43F8-9C8A-807C0D6EE434}" srcOrd="0" destOrd="5" presId="urn:microsoft.com/office/officeart/2005/8/layout/hList1"/>
    <dgm:cxn modelId="{2C431A97-EF55-416A-8E1C-ED0D2CB7382B}" srcId="{EC7302F9-0D37-4151-8BE4-97C86A00F865}" destId="{E5A244EB-51CD-443F-B191-A1C792DD2FA3}" srcOrd="4" destOrd="0" parTransId="{DB7C4C65-3B6A-41CB-BE15-832BF21F87F9}" sibTransId="{19B224BD-05F6-4944-A74C-1B8E885A24EC}"/>
    <dgm:cxn modelId="{6B3F55F6-2C05-43D6-A419-3EB47962EFB8}" srcId="{EC7302F9-0D37-4151-8BE4-97C86A00F865}" destId="{88DD9F6C-00C1-40CF-87D2-939CEEFA40F5}" srcOrd="8" destOrd="0" parTransId="{BB630B86-76B2-4C2E-8483-96A75BE90AB5}" sibTransId="{9C982FFF-BD5C-490E-95E3-BD87EC046D1A}"/>
    <dgm:cxn modelId="{BDC090B9-49EF-4D34-B55D-23C72F230F10}" type="presOf" srcId="{9C53F952-0842-4AA9-A2BD-17058E0138AF}" destId="{BCEC5E60-7879-43F8-9C8A-807C0D6EE434}" srcOrd="0" destOrd="1" presId="urn:microsoft.com/office/officeart/2005/8/layout/hList1"/>
    <dgm:cxn modelId="{67853675-E359-4F34-9C7E-1578AA55E4F5}" srcId="{90EC00AD-A490-488B-B59A-6225DB9331EA}" destId="{47FFBF6B-E6B3-4164-8DDE-0AB3D719A5A6}" srcOrd="0" destOrd="0" parTransId="{259F6832-F40B-4C17-B1EA-C60117FE24B0}" sibTransId="{F9744DB9-4157-4287-916C-B89D6404116B}"/>
    <dgm:cxn modelId="{AF0F6CB3-DD70-4C4C-8C60-991F2EA6CCE3}" type="presOf" srcId="{2B4B8553-116D-4F0D-BC57-1486B09528B2}" destId="{BCEC5E60-7879-43F8-9C8A-807C0D6EE434}" srcOrd="0" destOrd="2" presId="urn:microsoft.com/office/officeart/2005/8/layout/hList1"/>
    <dgm:cxn modelId="{385CCAF6-3D74-4D59-8B3D-EF08AF18A122}" srcId="{EC7302F9-0D37-4151-8BE4-97C86A00F865}" destId="{ED2848DF-6BED-444B-9EA5-4474204835E4}" srcOrd="7" destOrd="0" parTransId="{CE829E3A-C15E-4806-A694-B2FAB1FA8951}" sibTransId="{C3B93F45-303D-43C8-B6F7-E9261FD2FB71}"/>
    <dgm:cxn modelId="{66BE8C76-7394-4B2D-A4CC-F2789484CC55}" type="presOf" srcId="{B3150190-787B-472D-A28D-801D02CAC45D}" destId="{BCEC5E60-7879-43F8-9C8A-807C0D6EE434}" srcOrd="0" destOrd="6" presId="urn:microsoft.com/office/officeart/2005/8/layout/hList1"/>
    <dgm:cxn modelId="{EA1702E7-FC97-4F88-A79A-7453B83F578C}" srcId="{90EC00AD-A490-488B-B59A-6225DB9331EA}" destId="{98D71247-D7B7-4F0C-A83B-CEE69A88F906}" srcOrd="5" destOrd="0" parTransId="{B1707978-3C3D-43BB-A2B7-2D8DD8EA6402}" sibTransId="{471105A1-08F8-41CF-BF49-51A1E67E4906}"/>
    <dgm:cxn modelId="{CA7EB930-8024-4ED4-83DC-4A3D25AF0E8C}" srcId="{EC7302F9-0D37-4151-8BE4-97C86A00F865}" destId="{B5CB2DA9-9B51-47F3-9871-2C4EE7AF7578}" srcOrd="0" destOrd="0" parTransId="{B1C59609-6428-475C-AF8C-81AA95F194F3}" sibTransId="{4979F466-31BA-4336-B625-94E0B0B0D6C0}"/>
    <dgm:cxn modelId="{81F11A6B-FA98-4DA9-9F2E-92E9AC77DAF9}" srcId="{90EC00AD-A490-488B-B59A-6225DB9331EA}" destId="{B3150190-787B-472D-A28D-801D02CAC45D}" srcOrd="6" destOrd="0" parTransId="{3015F7F0-24F8-4B10-B9B9-3EA06BBEA821}" sibTransId="{73AE5C84-6682-4B18-BF82-3939D682B821}"/>
    <dgm:cxn modelId="{46EDD62D-ED0D-4FCC-AFA2-A6A17A9F8F9D}" srcId="{EC7302F9-0D37-4151-8BE4-97C86A00F865}" destId="{06E1FF4B-B4F9-4C29-A36F-C7A99DEE2F87}" srcOrd="5" destOrd="0" parTransId="{8542BF5A-EECF-4A2E-81B1-1D023BA0A6EE}" sibTransId="{38117E02-B971-4FF7-8A36-B3B27F643852}"/>
    <dgm:cxn modelId="{3AF2FB97-A91C-4D0D-88CF-74EFBC916E2B}" type="presOf" srcId="{0530C9E6-4547-41EF-97C6-D244AFB44248}" destId="{F991F5BD-91A5-429F-B885-98E38D920E5B}" srcOrd="0" destOrd="2" presId="urn:microsoft.com/office/officeart/2005/8/layout/hList1"/>
    <dgm:cxn modelId="{2E6EE93D-A6C3-4058-A613-FBD7FEA00E7B}" srcId="{982A574D-D4FD-41F5-8753-43D72DB0DEB5}" destId="{0530C9E6-4547-41EF-97C6-D244AFB44248}" srcOrd="2" destOrd="0" parTransId="{2963F955-6CBC-4763-AD2B-61ECDB3D7517}" sibTransId="{17E9B99A-93B3-421B-8C6A-15DB95CA4348}"/>
    <dgm:cxn modelId="{CC91A15D-5555-4836-A244-12E1A9835956}" srcId="{CAEE8393-1DD3-4708-A206-B6CDC5126C5A}" destId="{70CF2147-D4A6-456D-AB5D-0EEE6BD34209}" srcOrd="2" destOrd="0" parTransId="{DA24757E-7C3A-45E7-8773-4ACADA9E0D00}" sibTransId="{20432577-653F-452D-B3EC-B9A92FBB8899}"/>
    <dgm:cxn modelId="{B5C55777-47F1-4276-B582-DCBDE0B2B1A6}" type="presOf" srcId="{0DE89C51-67FB-4EF8-B929-C4DEBACCF45B}" destId="{F1641AD9-2331-4051-B799-924DED9B519A}" srcOrd="0" destOrd="3" presId="urn:microsoft.com/office/officeart/2005/8/layout/hList1"/>
    <dgm:cxn modelId="{01C7DFBE-397F-47CB-8A94-39E00FCA8657}" type="presOf" srcId="{30D5F1A7-B535-436E-A11E-8AB67974744C}" destId="{F991F5BD-91A5-429F-B885-98E38D920E5B}" srcOrd="0" destOrd="3" presId="urn:microsoft.com/office/officeart/2005/8/layout/hList1"/>
    <dgm:cxn modelId="{CA729533-8241-4F36-9C9A-9B733F8CE17A}" srcId="{90EC00AD-A490-488B-B59A-6225DB9331EA}" destId="{2B4B8553-116D-4F0D-BC57-1486B09528B2}" srcOrd="2" destOrd="0" parTransId="{1521C98F-E625-4D60-B03B-4B069C8C9F91}" sibTransId="{22A66F83-878D-4AF6-9736-9F730C5F8C9D}"/>
    <dgm:cxn modelId="{8E73FF09-B2B3-4699-AE55-4EAA9EFE3637}" srcId="{982A574D-D4FD-41F5-8753-43D72DB0DEB5}" destId="{1A765CE9-1D00-4EE5-AA3D-C823E0DC978A}" srcOrd="1" destOrd="0" parTransId="{614FE234-1C83-47BF-BF2F-62936D1A0D7A}" sibTransId="{223A5EE7-71AF-4DAE-88B0-BE49E3851D9D}"/>
    <dgm:cxn modelId="{7467F2B8-C510-4B51-AD04-E88A905B7CB4}" srcId="{EC7302F9-0D37-4151-8BE4-97C86A00F865}" destId="{195BF507-CE96-42B0-B7F0-C7F8D0BD43AB}" srcOrd="6" destOrd="0" parTransId="{060BAE23-E4F2-49BD-BF74-B7C76649AC67}" sibTransId="{29B5123B-6C4C-4BE5-834D-66E75BD7AAE2}"/>
    <dgm:cxn modelId="{97D3545D-B9FB-40A0-A06F-97D615D94AB7}" type="presOf" srcId="{63C71207-6E60-4D7F-84A9-F051DE5CBF19}" destId="{9265FC04-0A09-46EC-86C9-D5EE98DCE7E7}" srcOrd="0" destOrd="1" presId="urn:microsoft.com/office/officeart/2005/8/layout/hList1"/>
    <dgm:cxn modelId="{6F758E19-CA80-49DE-AE72-EE8569A6E39B}" type="presOf" srcId="{E5A244EB-51CD-443F-B191-A1C792DD2FA3}" destId="{F1641AD9-2331-4051-B799-924DED9B519A}" srcOrd="0" destOrd="4" presId="urn:microsoft.com/office/officeart/2005/8/layout/hList1"/>
    <dgm:cxn modelId="{55DE8AA0-A2E4-498D-A35F-8559593AC310}" type="presOf" srcId="{CAEE8393-1DD3-4708-A206-B6CDC5126C5A}" destId="{8D8A3AE3-1987-42F0-A2A7-E3B771560441}" srcOrd="0" destOrd="0" presId="urn:microsoft.com/office/officeart/2005/8/layout/hList1"/>
    <dgm:cxn modelId="{50AD14BD-615B-4A30-97DD-4A10A22108B2}" type="presOf" srcId="{A4824223-52FD-412F-9279-90C88F71AE80}" destId="{F1641AD9-2331-4051-B799-924DED9B519A}" srcOrd="0" destOrd="11" presId="urn:microsoft.com/office/officeart/2005/8/layout/hList1"/>
    <dgm:cxn modelId="{21E3C66A-4A17-4A17-A2EF-6655B7A5E7B2}" srcId="{EC7302F9-0D37-4151-8BE4-97C86A00F865}" destId="{A4824223-52FD-412F-9279-90C88F71AE80}" srcOrd="11" destOrd="0" parTransId="{9A632C4C-B94F-4D8C-9275-C12B36BAC8B2}" sibTransId="{32FEE786-A8DA-4AF2-BD45-1B1348C2967B}"/>
    <dgm:cxn modelId="{7DB5696F-ECEB-4C53-8DFC-71A678B228C5}" type="presOf" srcId="{CF20DE12-67B3-4B21-B1AC-B3DFC5B503BC}" destId="{9265FC04-0A09-46EC-86C9-D5EE98DCE7E7}" srcOrd="0" destOrd="0" presId="urn:microsoft.com/office/officeart/2005/8/layout/hList1"/>
    <dgm:cxn modelId="{747829A1-40B0-4037-AFAF-6653DFDF169E}" srcId="{CAEE8393-1DD3-4708-A206-B6CDC5126C5A}" destId="{849D626E-D5FB-46BD-ABF4-3B5A301712BD}" srcOrd="0" destOrd="0" parTransId="{CA52BFD1-0EE3-493D-A70C-9D24AAD92F1F}" sibTransId="{BA130937-2AEF-447F-A0FA-8053293C997A}"/>
    <dgm:cxn modelId="{6C6F9DB1-8F3B-4C10-8AA2-B143A0A15B60}" srcId="{982A574D-D4FD-41F5-8753-43D72DB0DEB5}" destId="{980BCB3E-B58A-412F-889A-B8C2EEDA4C2A}" srcOrd="0" destOrd="0" parTransId="{F411BA68-EEA1-4C3F-AF61-5622B106D3A1}" sibTransId="{BB4DE184-0D7B-4D73-A5B5-A713990D3268}"/>
    <dgm:cxn modelId="{9598D923-765A-4BE0-B0E7-C33318052D05}" type="presOf" srcId="{849D626E-D5FB-46BD-ABF4-3B5A301712BD}" destId="{10BBD9FE-13D7-43A2-8DCE-9CB390E0B647}" srcOrd="0" destOrd="0" presId="urn:microsoft.com/office/officeart/2005/8/layout/hList1"/>
    <dgm:cxn modelId="{326F765B-1AE0-482D-94C8-1B358B18A596}" type="presOf" srcId="{06E1FF4B-B4F9-4C29-A36F-C7A99DEE2F87}" destId="{F1641AD9-2331-4051-B799-924DED9B519A}" srcOrd="0" destOrd="5" presId="urn:microsoft.com/office/officeart/2005/8/layout/hList1"/>
    <dgm:cxn modelId="{0A790DB2-89B7-407D-8F34-E3A0E7562D0A}" type="presOf" srcId="{982A574D-D4FD-41F5-8753-43D72DB0DEB5}" destId="{32733E4A-071D-46E9-8381-C2585B5445CA}" srcOrd="0" destOrd="0" presId="urn:microsoft.com/office/officeart/2005/8/layout/hList1"/>
    <dgm:cxn modelId="{3E85285B-1A66-41E8-A3BF-40D7697F1D62}" srcId="{90EC00AD-A490-488B-B59A-6225DB9331EA}" destId="{F6E88BA4-7930-4479-9CFB-5996D29D0AC8}" srcOrd="4" destOrd="0" parTransId="{5AF01930-9D41-4697-8E36-4803E263322B}" sibTransId="{26E22AF8-95A8-4954-8431-740AB9BFE932}"/>
    <dgm:cxn modelId="{FDC1C176-9AD0-457B-89C1-E047AE3597A6}" type="presOf" srcId="{E0C6C672-ECA0-4F0D-B21A-3904439BF8C8}" destId="{F1641AD9-2331-4051-B799-924DED9B519A}" srcOrd="0" destOrd="2" presId="urn:microsoft.com/office/officeart/2005/8/layout/hList1"/>
    <dgm:cxn modelId="{18B42DB4-D382-4A80-B88B-4741A2A43105}" type="presOf" srcId="{2D28609C-DE6C-48B9-B2DA-325EF540F54B}" destId="{AC805360-1602-434C-97F3-E9AB3E3B1FDF}" srcOrd="0" destOrd="0" presId="urn:microsoft.com/office/officeart/2005/8/layout/hList1"/>
    <dgm:cxn modelId="{1197D763-A5D4-417D-A078-A804D89D0340}" srcId="{DF60A08A-D67D-474E-8B5B-6B455DFBBDB5}" destId="{2D28609C-DE6C-48B9-B2DA-325EF540F54B}" srcOrd="1" destOrd="0" parTransId="{D7E5F0DD-7D76-47C4-86D4-EBA024460AA8}" sibTransId="{F8A1432F-E65D-4ECE-A9FA-5D66907855C5}"/>
    <dgm:cxn modelId="{AD4F5C07-7898-4C7D-AED1-BAC37183D416}" type="presOf" srcId="{DF7EBF3E-CF73-4FEB-8852-1B1EE83D0657}" destId="{BCEC5E60-7879-43F8-9C8A-807C0D6EE434}" srcOrd="0" destOrd="3" presId="urn:microsoft.com/office/officeart/2005/8/layout/hList1"/>
    <dgm:cxn modelId="{42620C85-7EC0-49B0-8B07-567C0804A3F6}" type="presOf" srcId="{ED2848DF-6BED-444B-9EA5-4474204835E4}" destId="{F1641AD9-2331-4051-B799-924DED9B519A}" srcOrd="0" destOrd="7" presId="urn:microsoft.com/office/officeart/2005/8/layout/hList1"/>
    <dgm:cxn modelId="{FBC8C27C-D1B6-4B72-8D73-B3BE42D17778}" type="presOf" srcId="{825ECEAD-A840-4579-893F-C3C50D8108B0}" destId="{F1641AD9-2331-4051-B799-924DED9B519A}" srcOrd="0" destOrd="10" presId="urn:microsoft.com/office/officeart/2005/8/layout/hList1"/>
    <dgm:cxn modelId="{FB4DEEB5-F3B3-4B36-BE50-1D991ADCE3F6}" type="presOf" srcId="{73275EA6-0881-4ED8-AC17-05484BFD16F6}" destId="{F991F5BD-91A5-429F-B885-98E38D920E5B}" srcOrd="0" destOrd="4" presId="urn:microsoft.com/office/officeart/2005/8/layout/hList1"/>
    <dgm:cxn modelId="{569C242F-A5E3-4D31-A531-9CFE9014C4C5}" srcId="{2D28609C-DE6C-48B9-B2DA-325EF540F54B}" destId="{63C71207-6E60-4D7F-84A9-F051DE5CBF19}" srcOrd="1" destOrd="0" parTransId="{D57C21F4-A97B-418F-A41B-C220744A7DAB}" sibTransId="{E16DA098-7BF2-417B-89A0-E55CCE2EAE26}"/>
    <dgm:cxn modelId="{8DE44273-FCA4-431A-8CCF-EBB6D2FA820E}" type="presOf" srcId="{A795EF71-3187-4A5F-B398-1E2A59DDE7D2}" destId="{10BBD9FE-13D7-43A2-8DCE-9CB390E0B647}" srcOrd="0" destOrd="1" presId="urn:microsoft.com/office/officeart/2005/8/layout/hList1"/>
    <dgm:cxn modelId="{0700C96A-CFE1-4F89-969D-9E7A8A507D09}" srcId="{DF60A08A-D67D-474E-8B5B-6B455DFBBDB5}" destId="{90EC00AD-A490-488B-B59A-6225DB9331EA}" srcOrd="3" destOrd="0" parTransId="{E58E3D87-7784-4B9F-9426-0AFF8039BB97}" sibTransId="{3D54706F-B369-4232-A455-A034393212E8}"/>
    <dgm:cxn modelId="{8CED085E-BD40-494B-820F-BEB44B6AD98E}" srcId="{EC7302F9-0D37-4151-8BE4-97C86A00F865}" destId="{E0C6C672-ECA0-4F0D-B21A-3904439BF8C8}" srcOrd="2" destOrd="0" parTransId="{A9731C75-A679-4444-B010-8FB5B7DA7833}" sibTransId="{B2F03A64-5C9B-4DF4-BF4C-B49DD37956CE}"/>
    <dgm:cxn modelId="{398606C7-1C16-4FA7-98ED-184FB72E37C1}" srcId="{EC7302F9-0D37-4151-8BE4-97C86A00F865}" destId="{825ECEAD-A840-4579-893F-C3C50D8108B0}" srcOrd="10" destOrd="0" parTransId="{AC398563-705C-4E92-9ECE-0C3D87228513}" sibTransId="{8921B3A1-58EB-4E07-8762-46680B63FB43}"/>
    <dgm:cxn modelId="{14B6FAD7-D1CE-444D-8313-A0B5F0DB3842}" srcId="{EC7302F9-0D37-4151-8BE4-97C86A00F865}" destId="{54CD29F3-5A33-4E29-9155-2E07151E5295}" srcOrd="12" destOrd="0" parTransId="{5E50111A-39F0-46DF-8518-986AEB419A15}" sibTransId="{E69DBD22-915D-4024-A529-8F83581FCDA5}"/>
    <dgm:cxn modelId="{8353BBEF-3DD7-4F97-A0A0-33F5B02A0FFF}" type="presOf" srcId="{F6E88BA4-7930-4479-9CFB-5996D29D0AC8}" destId="{BCEC5E60-7879-43F8-9C8A-807C0D6EE434}" srcOrd="0" destOrd="4" presId="urn:microsoft.com/office/officeart/2005/8/layout/hList1"/>
    <dgm:cxn modelId="{0B599110-821B-416A-9929-685BAB255B3F}" type="presOf" srcId="{88DD9F6C-00C1-40CF-87D2-939CEEFA40F5}" destId="{F1641AD9-2331-4051-B799-924DED9B519A}" srcOrd="0" destOrd="8" presId="urn:microsoft.com/office/officeart/2005/8/layout/hList1"/>
    <dgm:cxn modelId="{2BD12EA5-DC03-4882-8712-6EDACEB16A48}" type="presOf" srcId="{47FFBF6B-E6B3-4164-8DDE-0AB3D719A5A6}" destId="{BCEC5E60-7879-43F8-9C8A-807C0D6EE434}" srcOrd="0" destOrd="0" presId="urn:microsoft.com/office/officeart/2005/8/layout/hList1"/>
    <dgm:cxn modelId="{4D3E45D3-FF10-44D4-92D0-0D996F5D84DE}" srcId="{DF60A08A-D67D-474E-8B5B-6B455DFBBDB5}" destId="{EC7302F9-0D37-4151-8BE4-97C86A00F865}" srcOrd="4" destOrd="0" parTransId="{95D0266B-31CB-4B7D-BB9F-B61C0E0BF7A8}" sibTransId="{81AB55B5-312F-4637-B044-8DD49BEFB572}"/>
    <dgm:cxn modelId="{B0DF5551-E479-4572-B311-F03D2047EDDA}" type="presOf" srcId="{B5CB2DA9-9B51-47F3-9871-2C4EE7AF7578}" destId="{F1641AD9-2331-4051-B799-924DED9B519A}" srcOrd="0" destOrd="0" presId="urn:microsoft.com/office/officeart/2005/8/layout/hList1"/>
    <dgm:cxn modelId="{F76CB62A-5D37-41E9-88B2-B882AA0D860E}" srcId="{DF60A08A-D67D-474E-8B5B-6B455DFBBDB5}" destId="{982A574D-D4FD-41F5-8753-43D72DB0DEB5}" srcOrd="0" destOrd="0" parTransId="{A36B9ADA-392C-424D-B5E3-174791F5E7BB}" sibTransId="{820B1B6F-7C9F-4985-B219-8047D870156C}"/>
    <dgm:cxn modelId="{3D490593-BF39-4EC5-9E80-9A6F7E49B14C}" type="presOf" srcId="{54CD29F3-5A33-4E29-9155-2E07151E5295}" destId="{F1641AD9-2331-4051-B799-924DED9B519A}" srcOrd="0" destOrd="12" presId="urn:microsoft.com/office/officeart/2005/8/layout/hList1"/>
    <dgm:cxn modelId="{5664E003-4B88-4265-B588-0911F5AF7841}" srcId="{2D28609C-DE6C-48B9-B2DA-325EF540F54B}" destId="{CF20DE12-67B3-4B21-B1AC-B3DFC5B503BC}" srcOrd="0" destOrd="0" parTransId="{ABF42603-7137-41C8-9B75-06DE072E69A7}" sibTransId="{6A0F152D-CE5A-4BB0-9029-4D0CF9B77107}"/>
    <dgm:cxn modelId="{25DB9D46-A349-40B5-971B-B9FD5506BB1D}" type="presOf" srcId="{195BF507-CE96-42B0-B7F0-C7F8D0BD43AB}" destId="{F1641AD9-2331-4051-B799-924DED9B519A}" srcOrd="0" destOrd="6" presId="urn:microsoft.com/office/officeart/2005/8/layout/hList1"/>
    <dgm:cxn modelId="{0D7F6300-60B2-45F4-B102-570DD3C409C9}" srcId="{982A574D-D4FD-41F5-8753-43D72DB0DEB5}" destId="{73275EA6-0881-4ED8-AC17-05484BFD16F6}" srcOrd="4" destOrd="0" parTransId="{337ABBB1-9D29-46C6-BD84-DCC75F195AA5}" sibTransId="{8B458797-2277-40C5-BCC4-DDFC7F8CC4C1}"/>
    <dgm:cxn modelId="{B0A92C7F-4C0C-4C37-AD67-B5296B82851A}" type="presOf" srcId="{DF60A08A-D67D-474E-8B5B-6B455DFBBDB5}" destId="{23CE086C-7130-496F-9675-F38031825FD6}" srcOrd="0" destOrd="0" presId="urn:microsoft.com/office/officeart/2005/8/layout/hList1"/>
    <dgm:cxn modelId="{A39205D9-8932-492A-8F7D-912167B42EA5}" type="presOf" srcId="{62A87C8B-787A-41BD-AAE0-1BBEABA27D51}" destId="{F1641AD9-2331-4051-B799-924DED9B519A}" srcOrd="0" destOrd="1" presId="urn:microsoft.com/office/officeart/2005/8/layout/hList1"/>
    <dgm:cxn modelId="{72EAF034-ABD4-47C0-95A3-AACB9EEFC3D4}" type="presParOf" srcId="{23CE086C-7130-496F-9675-F38031825FD6}" destId="{A7D6CD59-6F34-4693-BFB6-275FD1A39CB7}" srcOrd="0" destOrd="0" presId="urn:microsoft.com/office/officeart/2005/8/layout/hList1"/>
    <dgm:cxn modelId="{40CFB9C0-0C4D-432B-83B2-A0DEF8FF1102}" type="presParOf" srcId="{A7D6CD59-6F34-4693-BFB6-275FD1A39CB7}" destId="{32733E4A-071D-46E9-8381-C2585B5445CA}" srcOrd="0" destOrd="0" presId="urn:microsoft.com/office/officeart/2005/8/layout/hList1"/>
    <dgm:cxn modelId="{224DF7B4-B31D-4A9A-8DDB-288FBCE0472E}" type="presParOf" srcId="{A7D6CD59-6F34-4693-BFB6-275FD1A39CB7}" destId="{F991F5BD-91A5-429F-B885-98E38D920E5B}" srcOrd="1" destOrd="0" presId="urn:microsoft.com/office/officeart/2005/8/layout/hList1"/>
    <dgm:cxn modelId="{4E6AAA26-D834-4560-AB89-0E2F2B766485}" type="presParOf" srcId="{23CE086C-7130-496F-9675-F38031825FD6}" destId="{4CF71766-A98A-49BD-B96D-7C9EC519B918}" srcOrd="1" destOrd="0" presId="urn:microsoft.com/office/officeart/2005/8/layout/hList1"/>
    <dgm:cxn modelId="{398F5465-860F-4AD7-88BE-8B2B28D42422}" type="presParOf" srcId="{23CE086C-7130-496F-9675-F38031825FD6}" destId="{CAEE86C8-A287-45FE-8A85-5A8E9BF83FD5}" srcOrd="2" destOrd="0" presId="urn:microsoft.com/office/officeart/2005/8/layout/hList1"/>
    <dgm:cxn modelId="{24F4136B-8D47-4642-8B63-BEAEA6F4567C}" type="presParOf" srcId="{CAEE86C8-A287-45FE-8A85-5A8E9BF83FD5}" destId="{AC805360-1602-434C-97F3-E9AB3E3B1FDF}" srcOrd="0" destOrd="0" presId="urn:microsoft.com/office/officeart/2005/8/layout/hList1"/>
    <dgm:cxn modelId="{4ED53F8C-7AE2-4318-82EB-17F48B74FBF2}" type="presParOf" srcId="{CAEE86C8-A287-45FE-8A85-5A8E9BF83FD5}" destId="{9265FC04-0A09-46EC-86C9-D5EE98DCE7E7}" srcOrd="1" destOrd="0" presId="urn:microsoft.com/office/officeart/2005/8/layout/hList1"/>
    <dgm:cxn modelId="{43BCA62C-FB82-4269-9119-50A52333B1E5}" type="presParOf" srcId="{23CE086C-7130-496F-9675-F38031825FD6}" destId="{7764FDA9-8116-4F11-87E4-1EAC6ECA3A84}" srcOrd="3" destOrd="0" presId="urn:microsoft.com/office/officeart/2005/8/layout/hList1"/>
    <dgm:cxn modelId="{5AFB1E62-0436-4F35-821C-D8343E54767F}" type="presParOf" srcId="{23CE086C-7130-496F-9675-F38031825FD6}" destId="{F794876B-1C50-4619-9C51-B0EA6FA663C6}" srcOrd="4" destOrd="0" presId="urn:microsoft.com/office/officeart/2005/8/layout/hList1"/>
    <dgm:cxn modelId="{58561BEF-1BA9-41D5-B395-A1835DE0CF9F}" type="presParOf" srcId="{F794876B-1C50-4619-9C51-B0EA6FA663C6}" destId="{8D8A3AE3-1987-42F0-A2A7-E3B771560441}" srcOrd="0" destOrd="0" presId="urn:microsoft.com/office/officeart/2005/8/layout/hList1"/>
    <dgm:cxn modelId="{D5AA1775-84EB-4B72-9DB3-DCF62355156B}" type="presParOf" srcId="{F794876B-1C50-4619-9C51-B0EA6FA663C6}" destId="{10BBD9FE-13D7-43A2-8DCE-9CB390E0B647}" srcOrd="1" destOrd="0" presId="urn:microsoft.com/office/officeart/2005/8/layout/hList1"/>
    <dgm:cxn modelId="{AE471446-FBE2-40E2-AE7E-3B5764A46543}" type="presParOf" srcId="{23CE086C-7130-496F-9675-F38031825FD6}" destId="{07A2EBDD-E4EA-477E-8009-9DC066E18689}" srcOrd="5" destOrd="0" presId="urn:microsoft.com/office/officeart/2005/8/layout/hList1"/>
    <dgm:cxn modelId="{931FBA35-EBE9-4AFD-8EC3-A4A2E0F768F8}" type="presParOf" srcId="{23CE086C-7130-496F-9675-F38031825FD6}" destId="{BCAA7096-1187-4ED8-8F06-D72A957089E0}" srcOrd="6" destOrd="0" presId="urn:microsoft.com/office/officeart/2005/8/layout/hList1"/>
    <dgm:cxn modelId="{60AA3F76-90C1-4198-AFAF-5A8B459AC082}" type="presParOf" srcId="{BCAA7096-1187-4ED8-8F06-D72A957089E0}" destId="{88829AA5-5E26-4246-9967-3A5EF0A28692}" srcOrd="0" destOrd="0" presId="urn:microsoft.com/office/officeart/2005/8/layout/hList1"/>
    <dgm:cxn modelId="{417EECCB-12D0-428B-B0CA-BC44E908B29D}" type="presParOf" srcId="{BCAA7096-1187-4ED8-8F06-D72A957089E0}" destId="{BCEC5E60-7879-43F8-9C8A-807C0D6EE434}" srcOrd="1" destOrd="0" presId="urn:microsoft.com/office/officeart/2005/8/layout/hList1"/>
    <dgm:cxn modelId="{410FEE05-4C90-451B-A4F4-80E2F254DB90}" type="presParOf" srcId="{23CE086C-7130-496F-9675-F38031825FD6}" destId="{A22BEEDA-2534-4DF1-A01E-EB0A084BFB80}" srcOrd="7" destOrd="0" presId="urn:microsoft.com/office/officeart/2005/8/layout/hList1"/>
    <dgm:cxn modelId="{7C4392F8-BD5E-4019-8D95-207F3FB49460}" type="presParOf" srcId="{23CE086C-7130-496F-9675-F38031825FD6}" destId="{67E47E39-810C-42E9-9113-1693A45BF75E}" srcOrd="8" destOrd="0" presId="urn:microsoft.com/office/officeart/2005/8/layout/hList1"/>
    <dgm:cxn modelId="{B8A57A21-2788-4823-A9D5-765FDC078DF0}" type="presParOf" srcId="{67E47E39-810C-42E9-9113-1693A45BF75E}" destId="{94E7D69A-B8A0-4156-8166-609C88DA4ADD}" srcOrd="0" destOrd="0" presId="urn:microsoft.com/office/officeart/2005/8/layout/hList1"/>
    <dgm:cxn modelId="{4C2C6647-DC5A-4E59-B8DE-0C9BBB92C0B8}" type="presParOf" srcId="{67E47E39-810C-42E9-9113-1693A45BF75E}" destId="{F1641AD9-2331-4051-B799-924DED9B519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60A08A-D67D-474E-8B5B-6B455DFBBDB5}" type="doc">
      <dgm:prSet loTypeId="urn:microsoft.com/office/officeart/2005/8/layout/hList1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pt-BR"/>
        </a:p>
      </dgm:t>
    </dgm:pt>
    <dgm:pt modelId="{982A574D-D4FD-41F5-8753-43D72DB0DEB5}">
      <dgm:prSet phldrT="[Texto]" custT="1"/>
      <dgm:spPr/>
      <dgm:t>
        <a:bodyPr/>
        <a:lstStyle/>
        <a:p>
          <a:r>
            <a:rPr lang="pt-BR" sz="11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PORTARIA ANP Nº 255/2003</a:t>
          </a:r>
          <a:endParaRPr lang="pt-BR" sz="1100" b="1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36B9ADA-392C-424D-B5E3-174791F5E7BB}" type="parTrans" cxnId="{F76CB62A-5D37-41E9-88B2-B882AA0D860E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20B1B6F-7C9F-4985-B219-8047D870156C}" type="sibTrans" cxnId="{F76CB62A-5D37-41E9-88B2-B882AA0D860E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80BCB3E-B58A-412F-889A-B8C2EEDA4C2A}">
      <dgm:prSet phldrT="[Texto]" custT="1"/>
      <dgm:spPr/>
      <dgm:t>
        <a:bodyPr/>
        <a:lstStyle/>
        <a:p>
          <a:pPr algn="just"/>
          <a:r>
            <a:rPr lang="pt-BR" sz="11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Destinada ao uso experimental em frotas cativas (até 20% v/v);</a:t>
          </a:r>
          <a:endParaRPr lang="pt-BR" sz="11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411BA68-EEA1-4C3F-AF61-5622B106D3A1}" type="parTrans" cxnId="{6C6F9DB1-8F3B-4C10-8AA2-B143A0A15B60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B4DE184-0D7B-4D73-A5B5-A713990D3268}" type="sibTrans" cxnId="{6C6F9DB1-8F3B-4C10-8AA2-B143A0A15B60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D28609C-DE6C-48B9-B2DA-325EF540F54B}">
      <dgm:prSet phldrT="[Texto]" custT="1"/>
      <dgm:spPr/>
      <dgm:t>
        <a:bodyPr/>
        <a:lstStyle/>
        <a:p>
          <a:r>
            <a:rPr lang="pt-BR" sz="11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Resolução ANP</a:t>
          </a:r>
        </a:p>
        <a:p>
          <a:r>
            <a:rPr lang="pt-BR" sz="11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n° 42/2004</a:t>
          </a:r>
          <a:endParaRPr lang="pt-BR" sz="1100" b="1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7E5F0DD-7D76-47C4-86D4-EBA024460AA8}" type="parTrans" cxnId="{1197D763-A5D4-417D-A078-A804D89D0340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8A1432F-E65D-4ECE-A9FA-5D66907855C5}" type="sibTrans" cxnId="{1197D763-A5D4-417D-A078-A804D89D0340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F20DE12-67B3-4B21-B1AC-B3DFC5B503BC}">
      <dgm:prSet phldrT="[Texto]" custT="1"/>
      <dgm:spPr/>
      <dgm:t>
        <a:bodyPr/>
        <a:lstStyle/>
        <a:p>
          <a:r>
            <a:rPr lang="pt-BR" sz="11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Para misturas até 2% v/v em óleo diesel;</a:t>
          </a:r>
          <a:endParaRPr lang="pt-BR" sz="11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BF42603-7137-41C8-9B75-06DE072E69A7}" type="parTrans" cxnId="{5664E003-4B88-4265-B588-0911F5AF7841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A0F152D-CE5A-4BB0-9029-4D0CF9B77107}" type="sibTrans" cxnId="{5664E003-4B88-4265-B588-0911F5AF7841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AEE8393-1DD3-4708-A206-B6CDC5126C5A}">
      <dgm:prSet phldrT="[Texto]" custT="1"/>
      <dgm:spPr/>
      <dgm:t>
        <a:bodyPr/>
        <a:lstStyle/>
        <a:p>
          <a:r>
            <a:rPr lang="pt-BR" sz="11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Resolução ANP </a:t>
          </a:r>
        </a:p>
        <a:p>
          <a:r>
            <a:rPr lang="pt-BR" sz="11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n° 7/2008</a:t>
          </a:r>
          <a:endParaRPr lang="pt-BR" sz="1100" b="1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F92BC7C-A74D-486A-8933-1BF56055002D}" type="parTrans" cxnId="{2B607BA4-EC0D-4FBC-A1D2-7AC2B4FF3F4C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8237131-A693-4C48-A0BF-99F245D6A0ED}" type="sibTrans" cxnId="{2B607BA4-EC0D-4FBC-A1D2-7AC2B4FF3F4C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49D626E-D5FB-46BD-ABF4-3B5A301712BD}">
      <dgm:prSet phldrT="[Texto]" custT="1"/>
      <dgm:spPr/>
      <dgm:t>
        <a:bodyPr/>
        <a:lstStyle/>
        <a:p>
          <a:r>
            <a:rPr lang="pt-BR" sz="11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rPr>
            <a:t> Exigência de cadastro de laboratórios (Resolução ANP nº 06/2014);</a:t>
          </a:r>
          <a:endParaRPr lang="pt-BR" sz="11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A52BFD1-0EE3-493D-A70C-9D24AAD92F1F}" type="parTrans" cxnId="{747829A1-40B0-4037-AFAF-6653DFDF169E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A130937-2AEF-447F-A0FA-8053293C997A}" type="sibTrans" cxnId="{747829A1-40B0-4037-AFAF-6653DFDF169E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0EC00AD-A490-488B-B59A-6225DB9331EA}">
      <dgm:prSet custT="1"/>
      <dgm:spPr/>
      <dgm:t>
        <a:bodyPr/>
        <a:lstStyle/>
        <a:p>
          <a:r>
            <a:rPr lang="pt-BR" sz="11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Resolução ANP </a:t>
          </a:r>
        </a:p>
        <a:p>
          <a:r>
            <a:rPr lang="pt-BR" sz="11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nº 14/2012</a:t>
          </a:r>
          <a:endParaRPr lang="pt-BR" sz="1100" b="1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58E3D87-7784-4B9F-9426-0AFF8039BB97}" type="parTrans" cxnId="{0700C96A-CFE1-4F89-969D-9E7A8A507D09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D54706F-B369-4232-A455-A034393212E8}" type="sibTrans" cxnId="{0700C96A-CFE1-4F89-969D-9E7A8A507D09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C7302F9-0D37-4151-8BE4-97C86A00F865}">
      <dgm:prSet custT="1"/>
      <dgm:spPr/>
      <dgm:t>
        <a:bodyPr/>
        <a:lstStyle/>
        <a:p>
          <a:r>
            <a:rPr lang="pt-BR" sz="11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Resolução ANP </a:t>
          </a:r>
        </a:p>
        <a:p>
          <a:r>
            <a:rPr lang="pt-BR" sz="11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nº 45/2014</a:t>
          </a:r>
          <a:endParaRPr lang="pt-BR" sz="110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5D0266B-31CB-4B7D-BB9F-B61C0E0BF7A8}" type="parTrans" cxnId="{4D3E45D3-FF10-44D4-92D0-0D996F5D84DE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1AB55B5-312F-4637-B044-8DD49BEFB572}" type="sibTrans" cxnId="{4D3E45D3-FF10-44D4-92D0-0D996F5D84DE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7FFBF6B-E6B3-4164-8DDE-0AB3D719A5A6}">
      <dgm:prSet custT="1"/>
      <dgm:spPr/>
      <dgm:t>
        <a:bodyPr/>
        <a:lstStyle/>
        <a:p>
          <a:r>
            <a:rPr lang="pt-BR" sz="11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Limites para mono, </a:t>
          </a:r>
          <a:r>
            <a:rPr lang="pt-BR" sz="11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di</a:t>
          </a:r>
          <a:r>
            <a:rPr lang="pt-BR" sz="1100" dirty="0" smtClean="0">
              <a:latin typeface="Verdana" pitchFamily="34" charset="0"/>
              <a:ea typeface="Verdana" pitchFamily="34" charset="0"/>
              <a:cs typeface="Verdana" pitchFamily="34" charset="0"/>
            </a:rPr>
            <a:t>- e </a:t>
          </a:r>
          <a:r>
            <a:rPr lang="pt-BR" sz="11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triacilglicerois</a:t>
          </a:r>
          <a:r>
            <a:rPr lang="pt-BR" sz="1100" dirty="0" smtClean="0">
              <a:latin typeface="Verdana" pitchFamily="34" charset="0"/>
              <a:ea typeface="Verdana" pitchFamily="34" charset="0"/>
              <a:cs typeface="Verdana" pitchFamily="34" charset="0"/>
            </a:rPr>
            <a:t>;</a:t>
          </a:r>
          <a:endParaRPr lang="pt-BR" sz="11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59F6832-F40B-4C17-B1EA-C60117FE24B0}" type="parTrans" cxnId="{67853675-E359-4F34-9C7E-1578AA55E4F5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9744DB9-4157-4287-916C-B89D6404116B}" type="sibTrans" cxnId="{67853675-E359-4F34-9C7E-1578AA55E4F5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5CB2DA9-9B51-47F3-9871-2C4EE7AF7578}">
      <dgm:prSet custT="1"/>
      <dgm:spPr/>
      <dgm:t>
        <a:bodyPr/>
        <a:lstStyle/>
        <a:p>
          <a:r>
            <a:rPr lang="pt-BR" sz="1100" dirty="0" smtClean="0">
              <a:latin typeface="Verdana" pitchFamily="34" charset="0"/>
              <a:ea typeface="Verdana" pitchFamily="34" charset="0"/>
              <a:cs typeface="Verdana" pitchFamily="34" charset="0"/>
            </a:rPr>
            <a:t>Tolerância do teor de água na produção e distribuição;</a:t>
          </a:r>
          <a:endParaRPr lang="pt-BR" sz="11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1C59609-6428-475C-AF8C-81AA95F194F3}" type="parTrans" cxnId="{CA7EB930-8024-4ED4-83DC-4A3D25AF0E8C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979F466-31BA-4336-B625-94E0B0B0D6C0}" type="sibTrans" cxnId="{CA7EB930-8024-4ED4-83DC-4A3D25AF0E8C}">
      <dgm:prSet/>
      <dgm:spPr/>
      <dgm:t>
        <a:bodyPr/>
        <a:lstStyle/>
        <a:p>
          <a:endParaRPr lang="pt-BR" sz="10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7763A79-1998-4E66-92F2-9D3EB0E7064A}">
      <dgm:prSet custT="1"/>
      <dgm:spPr/>
      <dgm:t>
        <a:bodyPr/>
        <a:lstStyle/>
        <a:p>
          <a:endParaRPr lang="pt-BR" sz="11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8F6B386-D4C8-4739-ACB9-D5EAE1AAACC2}" type="parTrans" cxnId="{98342E15-2B5B-4044-A693-36180C0E6108}">
      <dgm:prSet/>
      <dgm:spPr/>
      <dgm:t>
        <a:bodyPr/>
        <a:lstStyle/>
        <a:p>
          <a:endParaRPr lang="pt-BR"/>
        </a:p>
      </dgm:t>
    </dgm:pt>
    <dgm:pt modelId="{BD82A159-9A6A-45E6-B959-3FDD0543DF96}" type="sibTrans" cxnId="{98342E15-2B5B-4044-A693-36180C0E6108}">
      <dgm:prSet/>
      <dgm:spPr/>
      <dgm:t>
        <a:bodyPr/>
        <a:lstStyle/>
        <a:p>
          <a:endParaRPr lang="pt-BR"/>
        </a:p>
      </dgm:t>
    </dgm:pt>
    <dgm:pt modelId="{D9C2D71A-23BB-40B7-973A-9E74737C53CC}">
      <dgm:prSet custT="1"/>
      <dgm:spPr/>
      <dgm:t>
        <a:bodyPr/>
        <a:lstStyle/>
        <a:p>
          <a:r>
            <a:rPr lang="pt-BR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Subsídios para uma especificação abrangente;</a:t>
          </a:r>
        </a:p>
      </dgm:t>
    </dgm:pt>
    <dgm:pt modelId="{B2CC1605-6374-4A50-96E7-444C533273FE}" type="parTrans" cxnId="{60D801BD-8F2D-4078-A3BA-ABB769E7E0AA}">
      <dgm:prSet/>
      <dgm:spPr/>
      <dgm:t>
        <a:bodyPr/>
        <a:lstStyle/>
        <a:p>
          <a:endParaRPr lang="pt-BR"/>
        </a:p>
      </dgm:t>
    </dgm:pt>
    <dgm:pt modelId="{E6765840-B21B-4DAA-AC64-504D75063BCF}" type="sibTrans" cxnId="{60D801BD-8F2D-4078-A3BA-ABB769E7E0AA}">
      <dgm:prSet/>
      <dgm:spPr/>
      <dgm:t>
        <a:bodyPr/>
        <a:lstStyle/>
        <a:p>
          <a:endParaRPr lang="pt-BR"/>
        </a:p>
      </dgm:t>
    </dgm:pt>
    <dgm:pt modelId="{1D2FA983-61DC-439C-B38E-317A133796D6}">
      <dgm:prSet custT="1"/>
      <dgm:spPr/>
      <dgm:t>
        <a:bodyPr/>
        <a:lstStyle/>
        <a:p>
          <a:endParaRPr lang="pt-BR" sz="11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A2574DA-1D99-49D1-85E2-DEFD2B04725D}" type="parTrans" cxnId="{7C8158B7-7681-405D-83E1-DD9BA4E2DEE5}">
      <dgm:prSet/>
      <dgm:spPr/>
      <dgm:t>
        <a:bodyPr/>
        <a:lstStyle/>
        <a:p>
          <a:endParaRPr lang="pt-BR"/>
        </a:p>
      </dgm:t>
    </dgm:pt>
    <dgm:pt modelId="{0A479EE5-24B6-4F78-83A2-7F90513BE749}" type="sibTrans" cxnId="{7C8158B7-7681-405D-83E1-DD9BA4E2DEE5}">
      <dgm:prSet/>
      <dgm:spPr/>
      <dgm:t>
        <a:bodyPr/>
        <a:lstStyle/>
        <a:p>
          <a:endParaRPr lang="pt-BR"/>
        </a:p>
      </dgm:t>
    </dgm:pt>
    <dgm:pt modelId="{7E1C5F65-0A26-4EC2-A4EB-873BD817D4A0}">
      <dgm:prSet custT="1"/>
      <dgm:spPr/>
      <dgm:t>
        <a:bodyPr/>
        <a:lstStyle/>
        <a:p>
          <a:r>
            <a:rPr lang="pt-BR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Foco no produto e não no processo produtivo;</a:t>
          </a:r>
        </a:p>
      </dgm:t>
    </dgm:pt>
    <dgm:pt modelId="{430128B5-F905-4571-9565-0B701C351AA9}" type="parTrans" cxnId="{DDC97D72-BDEF-499B-9C92-89269609FC04}">
      <dgm:prSet/>
      <dgm:spPr/>
      <dgm:t>
        <a:bodyPr/>
        <a:lstStyle/>
        <a:p>
          <a:endParaRPr lang="pt-BR"/>
        </a:p>
      </dgm:t>
    </dgm:pt>
    <dgm:pt modelId="{A344C704-5E0D-4524-9E49-9951EAE31D20}" type="sibTrans" cxnId="{DDC97D72-BDEF-499B-9C92-89269609FC04}">
      <dgm:prSet/>
      <dgm:spPr/>
      <dgm:t>
        <a:bodyPr/>
        <a:lstStyle/>
        <a:p>
          <a:endParaRPr lang="pt-BR"/>
        </a:p>
      </dgm:t>
    </dgm:pt>
    <dgm:pt modelId="{6126B81A-937A-463C-9438-AAC1F5E8747F}">
      <dgm:prSet custT="1"/>
      <dgm:spPr/>
      <dgm:t>
        <a:bodyPr/>
        <a:lstStyle/>
        <a:p>
          <a:endParaRPr lang="pt-BR" sz="110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A4EDB67-B64E-49E9-AC19-BA48D1AFE559}" type="parTrans" cxnId="{20FF2DC9-6370-4660-9E65-E132CFBAFF95}">
      <dgm:prSet/>
      <dgm:spPr/>
      <dgm:t>
        <a:bodyPr/>
        <a:lstStyle/>
        <a:p>
          <a:endParaRPr lang="pt-BR"/>
        </a:p>
      </dgm:t>
    </dgm:pt>
    <dgm:pt modelId="{ECE34C58-84C8-4E03-A7BD-A972315B6F1F}" type="sibTrans" cxnId="{20FF2DC9-6370-4660-9E65-E132CFBAFF95}">
      <dgm:prSet/>
      <dgm:spPr/>
      <dgm:t>
        <a:bodyPr/>
        <a:lstStyle/>
        <a:p>
          <a:endParaRPr lang="pt-BR"/>
        </a:p>
      </dgm:t>
    </dgm:pt>
    <dgm:pt modelId="{DE8E56B4-3FBB-4901-8C30-8099510E4D36}">
      <dgm:prSet custT="1"/>
      <dgm:spPr/>
      <dgm:t>
        <a:bodyPr/>
        <a:lstStyle/>
        <a:p>
          <a:r>
            <a:rPr lang="pt-BR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Especificação baseada em experiências internacionais.</a:t>
          </a:r>
        </a:p>
      </dgm:t>
    </dgm:pt>
    <dgm:pt modelId="{A16330DE-3EB5-48B9-9EAE-CEAA254333DB}" type="parTrans" cxnId="{5A4EBCD2-5B0E-4D00-BB8B-19B04EA0495A}">
      <dgm:prSet/>
      <dgm:spPr/>
      <dgm:t>
        <a:bodyPr/>
        <a:lstStyle/>
        <a:p>
          <a:endParaRPr lang="pt-BR"/>
        </a:p>
      </dgm:t>
    </dgm:pt>
    <dgm:pt modelId="{E014D332-D9A6-4E4E-A0A4-7D9599B80373}" type="sibTrans" cxnId="{5A4EBCD2-5B0E-4D00-BB8B-19B04EA0495A}">
      <dgm:prSet/>
      <dgm:spPr/>
      <dgm:t>
        <a:bodyPr/>
        <a:lstStyle/>
        <a:p>
          <a:endParaRPr lang="pt-BR"/>
        </a:p>
      </dgm:t>
    </dgm:pt>
    <dgm:pt modelId="{305148CB-33E8-4175-9F23-468B254CB067}">
      <dgm:prSet custT="1"/>
      <dgm:spPr/>
      <dgm:t>
        <a:bodyPr/>
        <a:lstStyle/>
        <a:p>
          <a:endParaRPr lang="pt-BR" sz="1100" dirty="0" smtClean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2EA277A-1E56-4D94-8EC3-B5ABEBEB5694}" type="parTrans" cxnId="{E25874A4-518E-47DE-ABC4-886D04FBCA91}">
      <dgm:prSet/>
      <dgm:spPr/>
      <dgm:t>
        <a:bodyPr/>
        <a:lstStyle/>
        <a:p>
          <a:endParaRPr lang="pt-BR"/>
        </a:p>
      </dgm:t>
    </dgm:pt>
    <dgm:pt modelId="{3EFFA26B-35D4-430C-9783-7D1E151314C2}" type="sibTrans" cxnId="{E25874A4-518E-47DE-ABC4-886D04FBCA91}">
      <dgm:prSet/>
      <dgm:spPr/>
      <dgm:t>
        <a:bodyPr/>
        <a:lstStyle/>
        <a:p>
          <a:endParaRPr lang="pt-BR"/>
        </a:p>
      </dgm:t>
    </dgm:pt>
    <dgm:pt modelId="{43827404-76FA-4FFE-A284-B0A911FF7719}">
      <dgm:prSet custT="1"/>
      <dgm:spPr/>
      <dgm:t>
        <a:bodyPr/>
        <a:lstStyle/>
        <a:p>
          <a:r>
            <a:rPr lang="pt-BR" sz="11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Anexo com métodos cromatográficos para contaminantes em mamona e outras oleaginosas;</a:t>
          </a:r>
        </a:p>
      </dgm:t>
    </dgm:pt>
    <dgm:pt modelId="{0DA1A66A-48DC-4717-8D74-EA4AE7CAD2CA}" type="parTrans" cxnId="{BF10FC32-CAC9-43FD-B768-CEABE775F646}">
      <dgm:prSet/>
      <dgm:spPr/>
      <dgm:t>
        <a:bodyPr/>
        <a:lstStyle/>
        <a:p>
          <a:endParaRPr lang="pt-BR"/>
        </a:p>
      </dgm:t>
    </dgm:pt>
    <dgm:pt modelId="{B0F309B1-1C97-4201-A84D-EAECD62A9B37}" type="sibTrans" cxnId="{BF10FC32-CAC9-43FD-B768-CEABE775F646}">
      <dgm:prSet/>
      <dgm:spPr/>
      <dgm:t>
        <a:bodyPr/>
        <a:lstStyle/>
        <a:p>
          <a:endParaRPr lang="pt-BR"/>
        </a:p>
      </dgm:t>
    </dgm:pt>
    <dgm:pt modelId="{BCF84CDB-3B93-4BA7-B8EB-52C1DADF4A16}">
      <dgm:prSet custT="1"/>
      <dgm:spPr/>
      <dgm:t>
        <a:bodyPr/>
        <a:lstStyle/>
        <a:p>
          <a:endParaRPr lang="pt-BR" sz="1100" dirty="0" smtClean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F8CDCBD-5DC5-40BC-88AE-5FC6F2044D28}" type="parTrans" cxnId="{EDFBA7C8-D334-4AF8-B82C-086064063C2B}">
      <dgm:prSet/>
      <dgm:spPr/>
      <dgm:t>
        <a:bodyPr/>
        <a:lstStyle/>
        <a:p>
          <a:endParaRPr lang="pt-BR"/>
        </a:p>
      </dgm:t>
    </dgm:pt>
    <dgm:pt modelId="{F3674EEA-5937-4B3C-8E3D-B68B2E9C92E4}" type="sibTrans" cxnId="{EDFBA7C8-D334-4AF8-B82C-086064063C2B}">
      <dgm:prSet/>
      <dgm:spPr/>
      <dgm:t>
        <a:bodyPr/>
        <a:lstStyle/>
        <a:p>
          <a:endParaRPr lang="pt-BR"/>
        </a:p>
      </dgm:t>
    </dgm:pt>
    <dgm:pt modelId="{F3FA99C2-3231-420C-B41F-4350CB686DEE}">
      <dgm:prSet custT="1"/>
      <dgm:spPr/>
      <dgm:t>
        <a:bodyPr/>
        <a:lstStyle/>
        <a:p>
          <a:r>
            <a:rPr lang="pt-BR" sz="11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Limites como ‘anotar’ para algumas características.</a:t>
          </a:r>
        </a:p>
      </dgm:t>
    </dgm:pt>
    <dgm:pt modelId="{E7902D24-A536-4B69-8C16-C1160F11B4A7}" type="parTrans" cxnId="{2CBA76C0-47D6-45D2-B9DC-BD39D8296BB8}">
      <dgm:prSet/>
      <dgm:spPr/>
      <dgm:t>
        <a:bodyPr/>
        <a:lstStyle/>
        <a:p>
          <a:endParaRPr lang="pt-BR"/>
        </a:p>
      </dgm:t>
    </dgm:pt>
    <dgm:pt modelId="{AD482125-25E1-4048-B234-29CB388BF3EC}" type="sibTrans" cxnId="{2CBA76C0-47D6-45D2-B9DC-BD39D8296BB8}">
      <dgm:prSet/>
      <dgm:spPr/>
      <dgm:t>
        <a:bodyPr/>
        <a:lstStyle/>
        <a:p>
          <a:endParaRPr lang="pt-BR"/>
        </a:p>
      </dgm:t>
    </dgm:pt>
    <dgm:pt modelId="{E9CC6683-271F-4280-93C2-663F2FDA96E8}">
      <dgm:prSet custT="1"/>
      <dgm:spPr/>
      <dgm:t>
        <a:bodyPr/>
        <a:lstStyle/>
        <a:p>
          <a:endParaRPr lang="pt-BR" sz="1000" dirty="0" smtClean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D06C098-68AE-46A6-BC79-20081D9EF70E}" type="parTrans" cxnId="{E555C019-6C01-4AC4-A598-82BF4C4557B3}">
      <dgm:prSet/>
      <dgm:spPr/>
      <dgm:t>
        <a:bodyPr/>
        <a:lstStyle/>
        <a:p>
          <a:endParaRPr lang="pt-BR"/>
        </a:p>
      </dgm:t>
    </dgm:pt>
    <dgm:pt modelId="{EA121747-1539-4A90-B802-8CDD18C00006}" type="sibTrans" cxnId="{E555C019-6C01-4AC4-A598-82BF4C4557B3}">
      <dgm:prSet/>
      <dgm:spPr/>
      <dgm:t>
        <a:bodyPr/>
        <a:lstStyle/>
        <a:p>
          <a:endParaRPr lang="pt-BR"/>
        </a:p>
      </dgm:t>
    </dgm:pt>
    <dgm:pt modelId="{C700AB26-F6EF-4880-9A96-E55E2A1B8ADA}">
      <dgm:prSet custT="1"/>
      <dgm:spPr/>
      <dgm:t>
        <a:bodyPr/>
        <a:lstStyle/>
        <a:p>
          <a:endParaRPr lang="pt-BR" sz="1100" dirty="0" smtClean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  <a:sym typeface="Wingdings" pitchFamily="2" charset="2"/>
          </a:endParaRPr>
        </a:p>
      </dgm:t>
    </dgm:pt>
    <dgm:pt modelId="{EA59B8DE-4B56-4979-8B05-80CB234F57F9}" type="parTrans" cxnId="{664F3670-1423-4A16-8F7A-53D749174DEE}">
      <dgm:prSet/>
      <dgm:spPr/>
      <dgm:t>
        <a:bodyPr/>
        <a:lstStyle/>
        <a:p>
          <a:endParaRPr lang="pt-BR"/>
        </a:p>
      </dgm:t>
    </dgm:pt>
    <dgm:pt modelId="{C3E67447-D546-404D-ACB3-E0302282FA59}" type="sibTrans" cxnId="{664F3670-1423-4A16-8F7A-53D749174DEE}">
      <dgm:prSet/>
      <dgm:spPr/>
      <dgm:t>
        <a:bodyPr/>
        <a:lstStyle/>
        <a:p>
          <a:endParaRPr lang="pt-BR"/>
        </a:p>
      </dgm:t>
    </dgm:pt>
    <dgm:pt modelId="{D8C687E3-A413-4D5C-B856-BE5C972C64D1}">
      <dgm:prSet custT="1"/>
      <dgm:spPr/>
      <dgm:t>
        <a:bodyPr/>
        <a:lstStyle/>
        <a:p>
          <a:r>
            <a:rPr lang="pt-BR" sz="11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rPr>
            <a:t> Determinação de valores limites para: massa específica, viscosidade, teor de água, contaminação total, teor de éster, enxofre; Ca+Mg e Fósforo.</a:t>
          </a:r>
        </a:p>
      </dgm:t>
    </dgm:pt>
    <dgm:pt modelId="{F6C563FD-959E-4AD2-9ADD-254BAB4BC6D3}" type="parTrans" cxnId="{0945C2B0-0C1A-46F3-B710-5A2D6FB6D196}">
      <dgm:prSet/>
      <dgm:spPr/>
      <dgm:t>
        <a:bodyPr/>
        <a:lstStyle/>
        <a:p>
          <a:endParaRPr lang="pt-BR"/>
        </a:p>
      </dgm:t>
    </dgm:pt>
    <dgm:pt modelId="{5B017B7F-4B12-4E80-9090-E1FF16AD442F}" type="sibTrans" cxnId="{0945C2B0-0C1A-46F3-B710-5A2D6FB6D196}">
      <dgm:prSet/>
      <dgm:spPr/>
      <dgm:t>
        <a:bodyPr/>
        <a:lstStyle/>
        <a:p>
          <a:endParaRPr lang="pt-BR"/>
        </a:p>
      </dgm:t>
    </dgm:pt>
    <dgm:pt modelId="{6C508F6B-AEC2-4BED-B701-3D2952234B39}">
      <dgm:prSet custT="1"/>
      <dgm:spPr/>
      <dgm:t>
        <a:bodyPr/>
        <a:lstStyle/>
        <a:p>
          <a:endParaRPr lang="pt-BR" sz="11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ED344AC-59A8-4CDD-8A0A-BBB645B5C131}" type="parTrans" cxnId="{D60E1198-2DC5-4B9C-9214-7A91BCBE3124}">
      <dgm:prSet/>
      <dgm:spPr/>
      <dgm:t>
        <a:bodyPr/>
        <a:lstStyle/>
        <a:p>
          <a:endParaRPr lang="pt-BR"/>
        </a:p>
      </dgm:t>
    </dgm:pt>
    <dgm:pt modelId="{6AF78EFD-83EE-4B7B-8E4B-EA5165FF69C7}" type="sibTrans" cxnId="{D60E1198-2DC5-4B9C-9214-7A91BCBE3124}">
      <dgm:prSet/>
      <dgm:spPr/>
      <dgm:t>
        <a:bodyPr/>
        <a:lstStyle/>
        <a:p>
          <a:endParaRPr lang="pt-BR"/>
        </a:p>
      </dgm:t>
    </dgm:pt>
    <dgm:pt modelId="{D53912CF-BFCC-42AE-9BA7-4F9A54A842E7}">
      <dgm:prSet custT="1"/>
      <dgm:spPr/>
      <dgm:t>
        <a:bodyPr/>
        <a:lstStyle/>
        <a:p>
          <a:r>
            <a:rPr lang="pt-BR" sz="11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Tabela com limites para Ponto de Entupimento de Filtro a Frio;</a:t>
          </a:r>
        </a:p>
      </dgm:t>
    </dgm:pt>
    <dgm:pt modelId="{F5E991C2-4FFA-43CD-B208-84C4516E2A95}" type="parTrans" cxnId="{FE82984B-ED47-4DA5-8151-6439F4EFF535}">
      <dgm:prSet/>
      <dgm:spPr/>
      <dgm:t>
        <a:bodyPr/>
        <a:lstStyle/>
        <a:p>
          <a:endParaRPr lang="pt-BR"/>
        </a:p>
      </dgm:t>
    </dgm:pt>
    <dgm:pt modelId="{7DE2B5B2-18A3-45C6-8183-3BD518C629F3}" type="sibTrans" cxnId="{FE82984B-ED47-4DA5-8151-6439F4EFF535}">
      <dgm:prSet/>
      <dgm:spPr/>
      <dgm:t>
        <a:bodyPr/>
        <a:lstStyle/>
        <a:p>
          <a:endParaRPr lang="pt-BR"/>
        </a:p>
      </dgm:t>
    </dgm:pt>
    <dgm:pt modelId="{BF5698B8-5071-45CB-A77B-89E13916DC5C}">
      <dgm:prSet custT="1"/>
      <dgm:spPr/>
      <dgm:t>
        <a:bodyPr/>
        <a:lstStyle/>
        <a:p>
          <a:endParaRPr lang="pt-BR" sz="11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DBD2B37-32F1-41AD-A1A2-FDE0F81843FF}" type="parTrans" cxnId="{00EA297E-8C1B-470A-B148-EF993429A960}">
      <dgm:prSet/>
      <dgm:spPr/>
      <dgm:t>
        <a:bodyPr/>
        <a:lstStyle/>
        <a:p>
          <a:endParaRPr lang="pt-BR"/>
        </a:p>
      </dgm:t>
    </dgm:pt>
    <dgm:pt modelId="{56885D8E-B645-4F52-BD96-295811BF95AB}" type="sibTrans" cxnId="{00EA297E-8C1B-470A-B148-EF993429A960}">
      <dgm:prSet/>
      <dgm:spPr/>
      <dgm:t>
        <a:bodyPr/>
        <a:lstStyle/>
        <a:p>
          <a:endParaRPr lang="pt-BR"/>
        </a:p>
      </dgm:t>
    </dgm:pt>
    <dgm:pt modelId="{624DE02D-5A4A-43F9-8887-4263B61921D0}">
      <dgm:prSet custT="1"/>
      <dgm:spPr/>
      <dgm:t>
        <a:bodyPr/>
        <a:lstStyle/>
        <a:p>
          <a:r>
            <a:rPr lang="pt-BR" sz="11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Novos limites para teor de água (mg/kg): 380 (60 dias) &gt;&gt; 350 (2013) &gt;&gt; 200 (2014).</a:t>
          </a:r>
        </a:p>
      </dgm:t>
    </dgm:pt>
    <dgm:pt modelId="{83917A97-0561-4AE0-977C-5608AE3FB0A8}" type="parTrans" cxnId="{7EE599CF-02F0-4994-941C-6E9BA90688EC}">
      <dgm:prSet/>
      <dgm:spPr/>
      <dgm:t>
        <a:bodyPr/>
        <a:lstStyle/>
        <a:p>
          <a:endParaRPr lang="pt-BR"/>
        </a:p>
      </dgm:t>
    </dgm:pt>
    <dgm:pt modelId="{349FB41E-F49F-4321-8E02-A3316257A026}" type="sibTrans" cxnId="{7EE599CF-02F0-4994-941C-6E9BA90688EC}">
      <dgm:prSet/>
      <dgm:spPr/>
      <dgm:t>
        <a:bodyPr/>
        <a:lstStyle/>
        <a:p>
          <a:endParaRPr lang="pt-BR"/>
        </a:p>
      </dgm:t>
    </dgm:pt>
    <dgm:pt modelId="{293569F6-B66B-4FF8-A1F2-CE39104B375B}">
      <dgm:prSet custT="1"/>
      <dgm:spPr/>
      <dgm:t>
        <a:bodyPr/>
        <a:lstStyle/>
        <a:p>
          <a:endParaRPr lang="pt-BR" sz="11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6226868-9A50-4B29-892C-BE2D6E3796B4}" type="parTrans" cxnId="{AA538A1B-1CED-46D8-806B-A0B15C2FE5AF}">
      <dgm:prSet/>
      <dgm:spPr/>
      <dgm:t>
        <a:bodyPr/>
        <a:lstStyle/>
        <a:p>
          <a:endParaRPr lang="pt-BR"/>
        </a:p>
      </dgm:t>
    </dgm:pt>
    <dgm:pt modelId="{1BFA0119-EFBF-451D-87E3-2FE3622D5192}" type="sibTrans" cxnId="{AA538A1B-1CED-46D8-806B-A0B15C2FE5AF}">
      <dgm:prSet/>
      <dgm:spPr/>
      <dgm:t>
        <a:bodyPr/>
        <a:lstStyle/>
        <a:p>
          <a:endParaRPr lang="pt-BR"/>
        </a:p>
      </dgm:t>
    </dgm:pt>
    <dgm:pt modelId="{0A6C6309-13C9-4BAD-8F09-A1D213656AB4}">
      <dgm:prSet custT="1"/>
      <dgm:spPr/>
      <dgm:t>
        <a:bodyPr/>
        <a:lstStyle/>
        <a:p>
          <a:r>
            <a:rPr lang="pt-BR" sz="1100" dirty="0">
              <a:latin typeface="Verdana" pitchFamily="34" charset="0"/>
              <a:ea typeface="Verdana" pitchFamily="34" charset="0"/>
              <a:cs typeface="Verdana" pitchFamily="34" charset="0"/>
            </a:rPr>
            <a:t> Aumento do limite mínimo de estabilidade à oxidação a 110°C, de 6 para 8 horas;</a:t>
          </a:r>
        </a:p>
      </dgm:t>
    </dgm:pt>
    <dgm:pt modelId="{0E4760F0-9941-4704-A700-D04C9A17DB62}" type="parTrans" cxnId="{C59B75B8-4113-45C0-A7C6-2CD8C5FED30A}">
      <dgm:prSet/>
      <dgm:spPr/>
      <dgm:t>
        <a:bodyPr/>
        <a:lstStyle/>
        <a:p>
          <a:endParaRPr lang="pt-BR"/>
        </a:p>
      </dgm:t>
    </dgm:pt>
    <dgm:pt modelId="{E3A5BC56-E023-4108-A604-4F37B2E1821F}" type="sibTrans" cxnId="{C59B75B8-4113-45C0-A7C6-2CD8C5FED30A}">
      <dgm:prSet/>
      <dgm:spPr/>
      <dgm:t>
        <a:bodyPr/>
        <a:lstStyle/>
        <a:p>
          <a:endParaRPr lang="pt-BR"/>
        </a:p>
      </dgm:t>
    </dgm:pt>
    <dgm:pt modelId="{18BDFCB1-B0E4-4175-8312-4C305D041F19}">
      <dgm:prSet custT="1"/>
      <dgm:spPr/>
      <dgm:t>
        <a:bodyPr/>
        <a:lstStyle/>
        <a:p>
          <a:endParaRPr lang="pt-BR" sz="11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29949B1-B9B7-4CDC-8975-2939E6E647B4}" type="parTrans" cxnId="{FF94D201-7283-4A10-930D-4D9A75A48A78}">
      <dgm:prSet/>
      <dgm:spPr/>
      <dgm:t>
        <a:bodyPr/>
        <a:lstStyle/>
        <a:p>
          <a:endParaRPr lang="pt-BR"/>
        </a:p>
      </dgm:t>
    </dgm:pt>
    <dgm:pt modelId="{BD6FADCD-D599-4E51-A267-EE94D70D9555}" type="sibTrans" cxnId="{FF94D201-7283-4A10-930D-4D9A75A48A78}">
      <dgm:prSet/>
      <dgm:spPr/>
      <dgm:t>
        <a:bodyPr/>
        <a:lstStyle/>
        <a:p>
          <a:endParaRPr lang="pt-BR"/>
        </a:p>
      </dgm:t>
    </dgm:pt>
    <dgm:pt modelId="{F9BC0EBD-C35D-451C-B2DE-3AA53096108E}">
      <dgm:prSet custT="1"/>
      <dgm:spPr/>
      <dgm:t>
        <a:bodyPr/>
        <a:lstStyle/>
        <a:p>
          <a:r>
            <a:rPr lang="pt-BR" sz="1100" dirty="0">
              <a:latin typeface="Verdana" pitchFamily="34" charset="0"/>
              <a:ea typeface="Verdana" pitchFamily="34" charset="0"/>
              <a:cs typeface="Verdana" pitchFamily="34" charset="0"/>
            </a:rPr>
            <a:t>  Redução do teor máximo de monoacilgliceróis de 0,8 para 0,7% (m/m);</a:t>
          </a:r>
        </a:p>
      </dgm:t>
    </dgm:pt>
    <dgm:pt modelId="{2B598DA4-C0E1-4485-85BA-DA60C9E9C60F}" type="parTrans" cxnId="{556E07A2-5FEE-4AA6-91D8-049A3AA090F9}">
      <dgm:prSet/>
      <dgm:spPr/>
      <dgm:t>
        <a:bodyPr/>
        <a:lstStyle/>
        <a:p>
          <a:endParaRPr lang="pt-BR"/>
        </a:p>
      </dgm:t>
    </dgm:pt>
    <dgm:pt modelId="{328E3C1B-EE06-48CC-9918-B8B2DDFB1DCD}" type="sibTrans" cxnId="{556E07A2-5FEE-4AA6-91D8-049A3AA090F9}">
      <dgm:prSet/>
      <dgm:spPr/>
      <dgm:t>
        <a:bodyPr/>
        <a:lstStyle/>
        <a:p>
          <a:endParaRPr lang="pt-BR"/>
        </a:p>
      </dgm:t>
    </dgm:pt>
    <dgm:pt modelId="{97AA9710-119E-470F-A076-F178019544BC}">
      <dgm:prSet custT="1"/>
      <dgm:spPr/>
      <dgm:t>
        <a:bodyPr/>
        <a:lstStyle/>
        <a:p>
          <a:endParaRPr lang="pt-BR" sz="11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020AE94-7822-4958-B3F7-3671BA8BC8AD}" type="parTrans" cxnId="{3E45ED2A-66D3-478D-9674-D4ED8840E7BF}">
      <dgm:prSet/>
      <dgm:spPr/>
      <dgm:t>
        <a:bodyPr/>
        <a:lstStyle/>
        <a:p>
          <a:endParaRPr lang="pt-BR"/>
        </a:p>
      </dgm:t>
    </dgm:pt>
    <dgm:pt modelId="{5286B2F7-A5C0-4FB0-8580-2CDEF6C89655}" type="sibTrans" cxnId="{3E45ED2A-66D3-478D-9674-D4ED8840E7BF}">
      <dgm:prSet/>
      <dgm:spPr/>
      <dgm:t>
        <a:bodyPr/>
        <a:lstStyle/>
        <a:p>
          <a:endParaRPr lang="pt-BR"/>
        </a:p>
      </dgm:t>
    </dgm:pt>
    <dgm:pt modelId="{F534C7BF-5C14-4553-9E26-53DF36066184}">
      <dgm:prSet custT="1"/>
      <dgm:spPr/>
      <dgm:t>
        <a:bodyPr/>
        <a:lstStyle/>
        <a:p>
          <a:r>
            <a:rPr lang="pt-BR" sz="1100" dirty="0">
              <a:latin typeface="Verdana" pitchFamily="34" charset="0"/>
              <a:ea typeface="Verdana" pitchFamily="34" charset="0"/>
              <a:cs typeface="Verdana" pitchFamily="34" charset="0"/>
            </a:rPr>
            <a:t> Remoção do parâmetro Resíduo de Carbono da especificação;</a:t>
          </a:r>
        </a:p>
      </dgm:t>
    </dgm:pt>
    <dgm:pt modelId="{99079A02-DFEA-401B-B694-AB2181CC40AE}" type="parTrans" cxnId="{578A01AE-CBA8-4B7D-A777-760867F465DC}">
      <dgm:prSet/>
      <dgm:spPr/>
      <dgm:t>
        <a:bodyPr/>
        <a:lstStyle/>
        <a:p>
          <a:endParaRPr lang="pt-BR"/>
        </a:p>
      </dgm:t>
    </dgm:pt>
    <dgm:pt modelId="{4DF90354-BE89-4EA6-B015-034022EBC54D}" type="sibTrans" cxnId="{578A01AE-CBA8-4B7D-A777-760867F465DC}">
      <dgm:prSet/>
      <dgm:spPr/>
      <dgm:t>
        <a:bodyPr/>
        <a:lstStyle/>
        <a:p>
          <a:endParaRPr lang="pt-BR"/>
        </a:p>
      </dgm:t>
    </dgm:pt>
    <dgm:pt modelId="{484F5209-2A45-4D9B-B45E-3C1826DE0EE8}">
      <dgm:prSet custT="1"/>
      <dgm:spPr/>
      <dgm:t>
        <a:bodyPr/>
        <a:lstStyle/>
        <a:p>
          <a:endParaRPr lang="pt-BR" sz="11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608BB0F-18D6-486B-9EE0-BAAF5807B3BF}" type="parTrans" cxnId="{D04BDD42-E375-4395-8CAA-DBD4046EAFD1}">
      <dgm:prSet/>
      <dgm:spPr/>
      <dgm:t>
        <a:bodyPr/>
        <a:lstStyle/>
        <a:p>
          <a:endParaRPr lang="pt-BR"/>
        </a:p>
      </dgm:t>
    </dgm:pt>
    <dgm:pt modelId="{88E9339B-1AC8-458E-B263-34EAFBC26C5F}" type="sibTrans" cxnId="{D04BDD42-E375-4395-8CAA-DBD4046EAFD1}">
      <dgm:prSet/>
      <dgm:spPr/>
      <dgm:t>
        <a:bodyPr/>
        <a:lstStyle/>
        <a:p>
          <a:endParaRPr lang="pt-BR"/>
        </a:p>
      </dgm:t>
    </dgm:pt>
    <dgm:pt modelId="{E90F7A2E-A6B0-4049-9B57-D172F7F93CBA}">
      <dgm:prSet custT="1"/>
      <dgm:spPr/>
      <dgm:t>
        <a:bodyPr/>
        <a:lstStyle/>
        <a:p>
          <a:r>
            <a:rPr lang="pt-BR" sz="1100" dirty="0">
              <a:latin typeface="Verdana" pitchFamily="34" charset="0"/>
              <a:ea typeface="Verdana" pitchFamily="34" charset="0"/>
              <a:cs typeface="Verdana" pitchFamily="34" charset="0"/>
            </a:rPr>
            <a:t> Regra para o caso do resultado da característica Aspecto for NC.</a:t>
          </a:r>
        </a:p>
      </dgm:t>
    </dgm:pt>
    <dgm:pt modelId="{38115B22-682C-43DB-A692-04410DCD2941}" type="parTrans" cxnId="{DEF3A54C-DBE6-48E1-A8CB-3C30CC733D18}">
      <dgm:prSet/>
      <dgm:spPr/>
      <dgm:t>
        <a:bodyPr/>
        <a:lstStyle/>
        <a:p>
          <a:endParaRPr lang="pt-BR"/>
        </a:p>
      </dgm:t>
    </dgm:pt>
    <dgm:pt modelId="{DE1B048B-4DBF-44FE-A527-C5B7F99C3050}" type="sibTrans" cxnId="{DEF3A54C-DBE6-48E1-A8CB-3C30CC733D18}">
      <dgm:prSet/>
      <dgm:spPr/>
      <dgm:t>
        <a:bodyPr/>
        <a:lstStyle/>
        <a:p>
          <a:endParaRPr lang="pt-BR"/>
        </a:p>
      </dgm:t>
    </dgm:pt>
    <dgm:pt modelId="{79DE6AB7-7448-45F9-8C1E-D9A4C7CE0D77}">
      <dgm:prSet custT="1"/>
      <dgm:spPr/>
      <dgm:t>
        <a:bodyPr/>
        <a:lstStyle/>
        <a:p>
          <a:endParaRPr lang="pt-BR" sz="10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C8B6D9E-3A47-43AB-8F52-A2B149513D17}" type="parTrans" cxnId="{F7DE71DA-D39B-4E34-8BD8-E7BAA57EB3C6}">
      <dgm:prSet/>
      <dgm:spPr/>
      <dgm:t>
        <a:bodyPr/>
        <a:lstStyle/>
        <a:p>
          <a:endParaRPr lang="pt-BR"/>
        </a:p>
      </dgm:t>
    </dgm:pt>
    <dgm:pt modelId="{7B5DFBC7-848A-40CA-BD9C-1AF539386454}" type="sibTrans" cxnId="{F7DE71DA-D39B-4E34-8BD8-E7BAA57EB3C6}">
      <dgm:prSet/>
      <dgm:spPr/>
      <dgm:t>
        <a:bodyPr/>
        <a:lstStyle/>
        <a:p>
          <a:endParaRPr lang="pt-BR"/>
        </a:p>
      </dgm:t>
    </dgm:pt>
    <dgm:pt modelId="{23CE086C-7130-496F-9675-F38031825FD6}" type="pres">
      <dgm:prSet presAssocID="{DF60A08A-D67D-474E-8B5B-6B455DFBBD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7D6CD59-6F34-4693-BFB6-275FD1A39CB7}" type="pres">
      <dgm:prSet presAssocID="{982A574D-D4FD-41F5-8753-43D72DB0DEB5}" presName="composite" presStyleCnt="0"/>
      <dgm:spPr/>
    </dgm:pt>
    <dgm:pt modelId="{32733E4A-071D-46E9-8381-C2585B5445CA}" type="pres">
      <dgm:prSet presAssocID="{982A574D-D4FD-41F5-8753-43D72DB0DEB5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91F5BD-91A5-429F-B885-98E38D920E5B}" type="pres">
      <dgm:prSet presAssocID="{982A574D-D4FD-41F5-8753-43D72DB0DEB5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F71766-A98A-49BD-B96D-7C9EC519B918}" type="pres">
      <dgm:prSet presAssocID="{820B1B6F-7C9F-4985-B219-8047D870156C}" presName="space" presStyleCnt="0"/>
      <dgm:spPr/>
    </dgm:pt>
    <dgm:pt modelId="{CAEE86C8-A287-45FE-8A85-5A8E9BF83FD5}" type="pres">
      <dgm:prSet presAssocID="{2D28609C-DE6C-48B9-B2DA-325EF540F54B}" presName="composite" presStyleCnt="0"/>
      <dgm:spPr/>
    </dgm:pt>
    <dgm:pt modelId="{AC805360-1602-434C-97F3-E9AB3E3B1FDF}" type="pres">
      <dgm:prSet presAssocID="{2D28609C-DE6C-48B9-B2DA-325EF540F54B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65FC04-0A09-46EC-86C9-D5EE98DCE7E7}" type="pres">
      <dgm:prSet presAssocID="{2D28609C-DE6C-48B9-B2DA-325EF540F54B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64FDA9-8116-4F11-87E4-1EAC6ECA3A84}" type="pres">
      <dgm:prSet presAssocID="{F8A1432F-E65D-4ECE-A9FA-5D66907855C5}" presName="space" presStyleCnt="0"/>
      <dgm:spPr/>
    </dgm:pt>
    <dgm:pt modelId="{F794876B-1C50-4619-9C51-B0EA6FA663C6}" type="pres">
      <dgm:prSet presAssocID="{CAEE8393-1DD3-4708-A206-B6CDC5126C5A}" presName="composite" presStyleCnt="0"/>
      <dgm:spPr/>
    </dgm:pt>
    <dgm:pt modelId="{8D8A3AE3-1987-42F0-A2A7-E3B771560441}" type="pres">
      <dgm:prSet presAssocID="{CAEE8393-1DD3-4708-A206-B6CDC5126C5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BBD9FE-13D7-43A2-8DCE-9CB390E0B647}" type="pres">
      <dgm:prSet presAssocID="{CAEE8393-1DD3-4708-A206-B6CDC5126C5A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A2EBDD-E4EA-477E-8009-9DC066E18689}" type="pres">
      <dgm:prSet presAssocID="{88237131-A693-4C48-A0BF-99F245D6A0ED}" presName="space" presStyleCnt="0"/>
      <dgm:spPr/>
    </dgm:pt>
    <dgm:pt modelId="{BCAA7096-1187-4ED8-8F06-D72A957089E0}" type="pres">
      <dgm:prSet presAssocID="{90EC00AD-A490-488B-B59A-6225DB9331EA}" presName="composite" presStyleCnt="0"/>
      <dgm:spPr/>
    </dgm:pt>
    <dgm:pt modelId="{88829AA5-5E26-4246-9967-3A5EF0A28692}" type="pres">
      <dgm:prSet presAssocID="{90EC00AD-A490-488B-B59A-6225DB9331EA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EC5E60-7879-43F8-9C8A-807C0D6EE434}" type="pres">
      <dgm:prSet presAssocID="{90EC00AD-A490-488B-B59A-6225DB9331EA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2BEEDA-2534-4DF1-A01E-EB0A084BFB80}" type="pres">
      <dgm:prSet presAssocID="{3D54706F-B369-4232-A455-A034393212E8}" presName="space" presStyleCnt="0"/>
      <dgm:spPr/>
    </dgm:pt>
    <dgm:pt modelId="{67E47E39-810C-42E9-9113-1693A45BF75E}" type="pres">
      <dgm:prSet presAssocID="{EC7302F9-0D37-4151-8BE4-97C86A00F865}" presName="composite" presStyleCnt="0"/>
      <dgm:spPr/>
    </dgm:pt>
    <dgm:pt modelId="{94E7D69A-B8A0-4156-8166-609C88DA4ADD}" type="pres">
      <dgm:prSet presAssocID="{EC7302F9-0D37-4151-8BE4-97C86A00F865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641AD9-2331-4051-B799-924DED9B519A}" type="pres">
      <dgm:prSet presAssocID="{EC7302F9-0D37-4151-8BE4-97C86A00F865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C6F9DB1-8F3B-4C10-8AA2-B143A0A15B60}" srcId="{982A574D-D4FD-41F5-8753-43D72DB0DEB5}" destId="{980BCB3E-B58A-412F-889A-B8C2EEDA4C2A}" srcOrd="0" destOrd="0" parTransId="{F411BA68-EEA1-4C3F-AF61-5622B106D3A1}" sibTransId="{BB4DE184-0D7B-4D73-A5B5-A713990D3268}"/>
    <dgm:cxn modelId="{7EE599CF-02F0-4994-941C-6E9BA90688EC}" srcId="{90EC00AD-A490-488B-B59A-6225DB9331EA}" destId="{624DE02D-5A4A-43F9-8887-4263B61921D0}" srcOrd="4" destOrd="0" parTransId="{83917A97-0561-4AE0-977C-5608AE3FB0A8}" sibTransId="{349FB41E-F49F-4321-8E02-A3316257A026}"/>
    <dgm:cxn modelId="{316B14EF-6A00-4861-9FA1-1E592FD6FBEA}" type="presOf" srcId="{305148CB-33E8-4175-9F23-468B254CB067}" destId="{9265FC04-0A09-46EC-86C9-D5EE98DCE7E7}" srcOrd="0" destOrd="1" presId="urn:microsoft.com/office/officeart/2005/8/layout/hList1"/>
    <dgm:cxn modelId="{B539596B-58E6-468E-9F81-F7D5A9615D7E}" type="presOf" srcId="{D8C687E3-A413-4D5C-B856-BE5C972C64D1}" destId="{10BBD9FE-13D7-43A2-8DCE-9CB390E0B647}" srcOrd="0" destOrd="2" presId="urn:microsoft.com/office/officeart/2005/8/layout/hList1"/>
    <dgm:cxn modelId="{A6B80368-A60A-4467-B59D-4EF567CB7A25}" type="presOf" srcId="{79DE6AB7-7448-45F9-8C1E-D9A4C7CE0D77}" destId="{F1641AD9-2331-4051-B799-924DED9B519A}" srcOrd="0" destOrd="9" presId="urn:microsoft.com/office/officeart/2005/8/layout/hList1"/>
    <dgm:cxn modelId="{84AA860F-519F-4B2B-9E5B-723501401128}" type="presOf" srcId="{293569F6-B66B-4FF8-A1F2-CE39104B375B}" destId="{F1641AD9-2331-4051-B799-924DED9B519A}" srcOrd="0" destOrd="1" presId="urn:microsoft.com/office/officeart/2005/8/layout/hList1"/>
    <dgm:cxn modelId="{61CCD37A-E854-447C-BBA6-F66F7BD4C22F}" type="presOf" srcId="{F534C7BF-5C14-4553-9E26-53DF36066184}" destId="{F1641AD9-2331-4051-B799-924DED9B519A}" srcOrd="0" destOrd="6" presId="urn:microsoft.com/office/officeart/2005/8/layout/hList1"/>
    <dgm:cxn modelId="{FE82984B-ED47-4DA5-8151-6439F4EFF535}" srcId="{90EC00AD-A490-488B-B59A-6225DB9331EA}" destId="{D53912CF-BFCC-42AE-9BA7-4F9A54A842E7}" srcOrd="2" destOrd="0" parTransId="{F5E991C2-4FFA-43CD-B208-84C4516E2A95}" sibTransId="{7DE2B5B2-18A3-45C6-8183-3BD518C629F3}"/>
    <dgm:cxn modelId="{5EDE6529-9FA0-45EA-9B6C-58BDB8264A6D}" type="presOf" srcId="{6C508F6B-AEC2-4BED-B701-3D2952234B39}" destId="{BCEC5E60-7879-43F8-9C8A-807C0D6EE434}" srcOrd="0" destOrd="1" presId="urn:microsoft.com/office/officeart/2005/8/layout/hList1"/>
    <dgm:cxn modelId="{664F3670-1423-4A16-8F7A-53D749174DEE}" srcId="{CAEE8393-1DD3-4708-A206-B6CDC5126C5A}" destId="{C700AB26-F6EF-4880-9A96-E55E2A1B8ADA}" srcOrd="1" destOrd="0" parTransId="{EA59B8DE-4B56-4979-8B05-80CB234F57F9}" sibTransId="{C3E67447-D546-404D-ACB3-E0302282FA59}"/>
    <dgm:cxn modelId="{DEF3A54C-DBE6-48E1-A8CB-3C30CC733D18}" srcId="{EC7302F9-0D37-4151-8BE4-97C86A00F865}" destId="{E90F7A2E-A6B0-4049-9B57-D172F7F93CBA}" srcOrd="8" destOrd="0" parTransId="{38115B22-682C-43DB-A692-04410DCD2941}" sibTransId="{DE1B048B-4DBF-44FE-A527-C5B7F99C3050}"/>
    <dgm:cxn modelId="{98342E15-2B5B-4044-A693-36180C0E6108}" srcId="{982A574D-D4FD-41F5-8753-43D72DB0DEB5}" destId="{A7763A79-1998-4E66-92F2-9D3EB0E7064A}" srcOrd="1" destOrd="0" parTransId="{D8F6B386-D4C8-4739-ACB9-D5EAE1AAACC2}" sibTransId="{BD82A159-9A6A-45E6-B959-3FDD0543DF96}"/>
    <dgm:cxn modelId="{0700C96A-CFE1-4F89-969D-9E7A8A507D09}" srcId="{DF60A08A-D67D-474E-8B5B-6B455DFBBDB5}" destId="{90EC00AD-A490-488B-B59A-6225DB9331EA}" srcOrd="3" destOrd="0" parTransId="{E58E3D87-7784-4B9F-9426-0AFF8039BB97}" sibTransId="{3D54706F-B369-4232-A455-A034393212E8}"/>
    <dgm:cxn modelId="{84A1F2B9-4DC3-4BCC-B5B8-E2AE09B74125}" type="presOf" srcId="{982A574D-D4FD-41F5-8753-43D72DB0DEB5}" destId="{32733E4A-071D-46E9-8381-C2585B5445CA}" srcOrd="0" destOrd="0" presId="urn:microsoft.com/office/officeart/2005/8/layout/hList1"/>
    <dgm:cxn modelId="{3E45ED2A-66D3-478D-9674-D4ED8840E7BF}" srcId="{EC7302F9-0D37-4151-8BE4-97C86A00F865}" destId="{97AA9710-119E-470F-A076-F178019544BC}" srcOrd="5" destOrd="0" parTransId="{3020AE94-7822-4958-B3F7-3671BA8BC8AD}" sibTransId="{5286B2F7-A5C0-4FB0-8580-2CDEF6C89655}"/>
    <dgm:cxn modelId="{E25874A4-518E-47DE-ABC4-886D04FBCA91}" srcId="{2D28609C-DE6C-48B9-B2DA-325EF540F54B}" destId="{305148CB-33E8-4175-9F23-468B254CB067}" srcOrd="1" destOrd="0" parTransId="{D2EA277A-1E56-4D94-8EC3-B5ABEBEB5694}" sibTransId="{3EFFA26B-35D4-430C-9783-7D1E151314C2}"/>
    <dgm:cxn modelId="{F758E9E9-7F45-46F7-9DBD-E28A65950927}" type="presOf" srcId="{980BCB3E-B58A-412F-889A-B8C2EEDA4C2A}" destId="{F991F5BD-91A5-429F-B885-98E38D920E5B}" srcOrd="0" destOrd="0" presId="urn:microsoft.com/office/officeart/2005/8/layout/hList1"/>
    <dgm:cxn modelId="{90838153-975A-4E6A-84D1-3F6FB6D52EBB}" type="presOf" srcId="{6126B81A-937A-463C-9438-AAC1F5E8747F}" destId="{F991F5BD-91A5-429F-B885-98E38D920E5B}" srcOrd="0" destOrd="5" presId="urn:microsoft.com/office/officeart/2005/8/layout/hList1"/>
    <dgm:cxn modelId="{E555C019-6C01-4AC4-A598-82BF4C4557B3}" srcId="{2D28609C-DE6C-48B9-B2DA-325EF540F54B}" destId="{E9CC6683-271F-4280-93C2-663F2FDA96E8}" srcOrd="5" destOrd="0" parTransId="{3D06C098-68AE-46A6-BC79-20081D9EF70E}" sibTransId="{EA121747-1539-4A90-B802-8CDD18C00006}"/>
    <dgm:cxn modelId="{4D3E45D3-FF10-44D4-92D0-0D996F5D84DE}" srcId="{DF60A08A-D67D-474E-8B5B-6B455DFBBDB5}" destId="{EC7302F9-0D37-4151-8BE4-97C86A00F865}" srcOrd="4" destOrd="0" parTransId="{95D0266B-31CB-4B7D-BB9F-B61C0E0BF7A8}" sibTransId="{81AB55B5-312F-4637-B044-8DD49BEFB572}"/>
    <dgm:cxn modelId="{16AA8756-3879-4298-828C-149706CFC1EE}" type="presOf" srcId="{F3FA99C2-3231-420C-B41F-4350CB686DEE}" destId="{9265FC04-0A09-46EC-86C9-D5EE98DCE7E7}" srcOrd="0" destOrd="4" presId="urn:microsoft.com/office/officeart/2005/8/layout/hList1"/>
    <dgm:cxn modelId="{A5B99446-212B-4952-831F-55009D4AE078}" type="presOf" srcId="{E9CC6683-271F-4280-93C2-663F2FDA96E8}" destId="{9265FC04-0A09-46EC-86C9-D5EE98DCE7E7}" srcOrd="0" destOrd="5" presId="urn:microsoft.com/office/officeart/2005/8/layout/hList1"/>
    <dgm:cxn modelId="{25702BDE-4F19-4750-A309-910A3492F165}" type="presOf" srcId="{0A6C6309-13C9-4BAD-8F09-A1D213656AB4}" destId="{F1641AD9-2331-4051-B799-924DED9B519A}" srcOrd="0" destOrd="2" presId="urn:microsoft.com/office/officeart/2005/8/layout/hList1"/>
    <dgm:cxn modelId="{60D801BD-8F2D-4078-A3BA-ABB769E7E0AA}" srcId="{982A574D-D4FD-41F5-8753-43D72DB0DEB5}" destId="{D9C2D71A-23BB-40B7-973A-9E74737C53CC}" srcOrd="2" destOrd="0" parTransId="{B2CC1605-6374-4A50-96E7-444C533273FE}" sibTransId="{E6765840-B21B-4DAA-AC64-504D75063BCF}"/>
    <dgm:cxn modelId="{5A4EBCD2-5B0E-4D00-BB8B-19B04EA0495A}" srcId="{982A574D-D4FD-41F5-8753-43D72DB0DEB5}" destId="{DE8E56B4-3FBB-4901-8C30-8099510E4D36}" srcOrd="6" destOrd="0" parTransId="{A16330DE-3EB5-48B9-9EAE-CEAA254333DB}" sibTransId="{E014D332-D9A6-4E4E-A0A4-7D9599B80373}"/>
    <dgm:cxn modelId="{67853675-E359-4F34-9C7E-1578AA55E4F5}" srcId="{90EC00AD-A490-488B-B59A-6225DB9331EA}" destId="{47FFBF6B-E6B3-4164-8DDE-0AB3D719A5A6}" srcOrd="0" destOrd="0" parTransId="{259F6832-F40B-4C17-B1EA-C60117FE24B0}" sibTransId="{F9744DB9-4157-4287-916C-B89D6404116B}"/>
    <dgm:cxn modelId="{28ADD1A9-0B19-431A-8EAA-8083CA43F37D}" type="presOf" srcId="{43827404-76FA-4FFE-A284-B0A911FF7719}" destId="{9265FC04-0A09-46EC-86C9-D5EE98DCE7E7}" srcOrd="0" destOrd="2" presId="urn:microsoft.com/office/officeart/2005/8/layout/hList1"/>
    <dgm:cxn modelId="{D04BDD42-E375-4395-8CAA-DBD4046EAFD1}" srcId="{EC7302F9-0D37-4151-8BE4-97C86A00F865}" destId="{484F5209-2A45-4D9B-B45E-3C1826DE0EE8}" srcOrd="7" destOrd="0" parTransId="{5608BB0F-18D6-486B-9EE0-BAAF5807B3BF}" sibTransId="{88E9339B-1AC8-458E-B263-34EAFBC26C5F}"/>
    <dgm:cxn modelId="{EDFBA7C8-D334-4AF8-B82C-086064063C2B}" srcId="{2D28609C-DE6C-48B9-B2DA-325EF540F54B}" destId="{BCF84CDB-3B93-4BA7-B8EB-52C1DADF4A16}" srcOrd="3" destOrd="0" parTransId="{6F8CDCBD-5DC5-40BC-88AE-5FC6F2044D28}" sibTransId="{F3674EEA-5937-4B3C-8E3D-B68B2E9C92E4}"/>
    <dgm:cxn modelId="{BF10FC32-CAC9-43FD-B768-CEABE775F646}" srcId="{2D28609C-DE6C-48B9-B2DA-325EF540F54B}" destId="{43827404-76FA-4FFE-A284-B0A911FF7719}" srcOrd="2" destOrd="0" parTransId="{0DA1A66A-48DC-4717-8D74-EA4AE7CAD2CA}" sibTransId="{B0F309B1-1C97-4201-A84D-EAECD62A9B37}"/>
    <dgm:cxn modelId="{292FD7C4-EF01-4FFA-878C-9D953540562F}" type="presOf" srcId="{A7763A79-1998-4E66-92F2-9D3EB0E7064A}" destId="{F991F5BD-91A5-429F-B885-98E38D920E5B}" srcOrd="0" destOrd="1" presId="urn:microsoft.com/office/officeart/2005/8/layout/hList1"/>
    <dgm:cxn modelId="{00EA297E-8C1B-470A-B148-EF993429A960}" srcId="{90EC00AD-A490-488B-B59A-6225DB9331EA}" destId="{BF5698B8-5071-45CB-A77B-89E13916DC5C}" srcOrd="3" destOrd="0" parTransId="{EDBD2B37-32F1-41AD-A1A2-FDE0F81843FF}" sibTransId="{56885D8E-B645-4F52-BD96-295811BF95AB}"/>
    <dgm:cxn modelId="{F7DE71DA-D39B-4E34-8BD8-E7BAA57EB3C6}" srcId="{EC7302F9-0D37-4151-8BE4-97C86A00F865}" destId="{79DE6AB7-7448-45F9-8C1E-D9A4C7CE0D77}" srcOrd="9" destOrd="0" parTransId="{6C8B6D9E-3A47-43AB-8F52-A2B149513D17}" sibTransId="{7B5DFBC7-848A-40CA-BD9C-1AF539386454}"/>
    <dgm:cxn modelId="{A6A8C66B-55C2-468B-AA97-974248A2C201}" type="presOf" srcId="{CAEE8393-1DD3-4708-A206-B6CDC5126C5A}" destId="{8D8A3AE3-1987-42F0-A2A7-E3B771560441}" srcOrd="0" destOrd="0" presId="urn:microsoft.com/office/officeart/2005/8/layout/hList1"/>
    <dgm:cxn modelId="{747829A1-40B0-4037-AFAF-6653DFDF169E}" srcId="{CAEE8393-1DD3-4708-A206-B6CDC5126C5A}" destId="{849D626E-D5FB-46BD-ABF4-3B5A301712BD}" srcOrd="0" destOrd="0" parTransId="{CA52BFD1-0EE3-493D-A70C-9D24AAD92F1F}" sibTransId="{BA130937-2AEF-447F-A0FA-8053293C997A}"/>
    <dgm:cxn modelId="{0945C2B0-0C1A-46F3-B710-5A2D6FB6D196}" srcId="{CAEE8393-1DD3-4708-A206-B6CDC5126C5A}" destId="{D8C687E3-A413-4D5C-B856-BE5C972C64D1}" srcOrd="2" destOrd="0" parTransId="{F6C563FD-959E-4AD2-9ADD-254BAB4BC6D3}" sibTransId="{5B017B7F-4B12-4E80-9090-E1FF16AD442F}"/>
    <dgm:cxn modelId="{20FF2DC9-6370-4660-9E65-E132CFBAFF95}" srcId="{982A574D-D4FD-41F5-8753-43D72DB0DEB5}" destId="{6126B81A-937A-463C-9438-AAC1F5E8747F}" srcOrd="5" destOrd="0" parTransId="{7A4EDB67-B64E-49E9-AC19-BA48D1AFE559}" sibTransId="{ECE34C58-84C8-4E03-A7BD-A972315B6F1F}"/>
    <dgm:cxn modelId="{4709C602-48B5-47E8-B59C-C2A5D4716FB8}" type="presOf" srcId="{C700AB26-F6EF-4880-9A96-E55E2A1B8ADA}" destId="{10BBD9FE-13D7-43A2-8DCE-9CB390E0B647}" srcOrd="0" destOrd="1" presId="urn:microsoft.com/office/officeart/2005/8/layout/hList1"/>
    <dgm:cxn modelId="{CA7EB930-8024-4ED4-83DC-4A3D25AF0E8C}" srcId="{EC7302F9-0D37-4151-8BE4-97C86A00F865}" destId="{B5CB2DA9-9B51-47F3-9871-2C4EE7AF7578}" srcOrd="0" destOrd="0" parTransId="{B1C59609-6428-475C-AF8C-81AA95F194F3}" sibTransId="{4979F466-31BA-4336-B625-94E0B0B0D6C0}"/>
    <dgm:cxn modelId="{7C8158B7-7681-405D-83E1-DD9BA4E2DEE5}" srcId="{982A574D-D4FD-41F5-8753-43D72DB0DEB5}" destId="{1D2FA983-61DC-439C-B38E-317A133796D6}" srcOrd="3" destOrd="0" parTransId="{5A2574DA-1D99-49D1-85E2-DEFD2B04725D}" sibTransId="{0A479EE5-24B6-4F78-83A2-7F90513BE749}"/>
    <dgm:cxn modelId="{27E94236-DE93-4000-BA6A-B8CF373C20E7}" type="presOf" srcId="{18BDFCB1-B0E4-4175-8312-4C305D041F19}" destId="{F1641AD9-2331-4051-B799-924DED9B519A}" srcOrd="0" destOrd="3" presId="urn:microsoft.com/office/officeart/2005/8/layout/hList1"/>
    <dgm:cxn modelId="{B56100F0-086C-47C0-9670-AD1D160E62A8}" type="presOf" srcId="{DE8E56B4-3FBB-4901-8C30-8099510E4D36}" destId="{F991F5BD-91A5-429F-B885-98E38D920E5B}" srcOrd="0" destOrd="6" presId="urn:microsoft.com/office/officeart/2005/8/layout/hList1"/>
    <dgm:cxn modelId="{C59B75B8-4113-45C0-A7C6-2CD8C5FED30A}" srcId="{EC7302F9-0D37-4151-8BE4-97C86A00F865}" destId="{0A6C6309-13C9-4BAD-8F09-A1D213656AB4}" srcOrd="2" destOrd="0" parTransId="{0E4760F0-9941-4704-A700-D04C9A17DB62}" sibTransId="{E3A5BC56-E023-4108-A604-4F37B2E1821F}"/>
    <dgm:cxn modelId="{556E07A2-5FEE-4AA6-91D8-049A3AA090F9}" srcId="{EC7302F9-0D37-4151-8BE4-97C86A00F865}" destId="{F9BC0EBD-C35D-451C-B2DE-3AA53096108E}" srcOrd="4" destOrd="0" parTransId="{2B598DA4-C0E1-4485-85BA-DA60C9E9C60F}" sibTransId="{328E3C1B-EE06-48CC-9918-B8B2DDFB1DCD}"/>
    <dgm:cxn modelId="{FF94D201-7283-4A10-930D-4D9A75A48A78}" srcId="{EC7302F9-0D37-4151-8BE4-97C86A00F865}" destId="{18BDFCB1-B0E4-4175-8312-4C305D041F19}" srcOrd="3" destOrd="0" parTransId="{E29949B1-B9B7-4CDC-8975-2939E6E647B4}" sibTransId="{BD6FADCD-D599-4E51-A267-EE94D70D9555}"/>
    <dgm:cxn modelId="{D60E1198-2DC5-4B9C-9214-7A91BCBE3124}" srcId="{90EC00AD-A490-488B-B59A-6225DB9331EA}" destId="{6C508F6B-AEC2-4BED-B701-3D2952234B39}" srcOrd="1" destOrd="0" parTransId="{EED344AC-59A8-4CDD-8A0A-BBB645B5C131}" sibTransId="{6AF78EFD-83EE-4B7B-8E4B-EA5165FF69C7}"/>
    <dgm:cxn modelId="{4BE8BF44-00E7-401C-B4DF-C50B4E7C3CBB}" type="presOf" srcId="{BF5698B8-5071-45CB-A77B-89E13916DC5C}" destId="{BCEC5E60-7879-43F8-9C8A-807C0D6EE434}" srcOrd="0" destOrd="3" presId="urn:microsoft.com/office/officeart/2005/8/layout/hList1"/>
    <dgm:cxn modelId="{D73CFEBA-D975-4527-B9AE-D6011FA2AD3C}" type="presOf" srcId="{97AA9710-119E-470F-A076-F178019544BC}" destId="{F1641AD9-2331-4051-B799-924DED9B519A}" srcOrd="0" destOrd="5" presId="urn:microsoft.com/office/officeart/2005/8/layout/hList1"/>
    <dgm:cxn modelId="{F1BF1B1C-8D39-45E9-AD31-48CB89010F23}" type="presOf" srcId="{B5CB2DA9-9B51-47F3-9871-2C4EE7AF7578}" destId="{F1641AD9-2331-4051-B799-924DED9B519A}" srcOrd="0" destOrd="0" presId="urn:microsoft.com/office/officeart/2005/8/layout/hList1"/>
    <dgm:cxn modelId="{AA538A1B-1CED-46D8-806B-A0B15C2FE5AF}" srcId="{EC7302F9-0D37-4151-8BE4-97C86A00F865}" destId="{293569F6-B66B-4FF8-A1F2-CE39104B375B}" srcOrd="1" destOrd="0" parTransId="{96226868-9A50-4B29-892C-BE2D6E3796B4}" sibTransId="{1BFA0119-EFBF-451D-87E3-2FE3622D5192}"/>
    <dgm:cxn modelId="{578A01AE-CBA8-4B7D-A777-760867F465DC}" srcId="{EC7302F9-0D37-4151-8BE4-97C86A00F865}" destId="{F534C7BF-5C14-4553-9E26-53DF36066184}" srcOrd="6" destOrd="0" parTransId="{99079A02-DFEA-401B-B694-AB2181CC40AE}" sibTransId="{4DF90354-BE89-4EA6-B015-034022EBC54D}"/>
    <dgm:cxn modelId="{2B607BA4-EC0D-4FBC-A1D2-7AC2B4FF3F4C}" srcId="{DF60A08A-D67D-474E-8B5B-6B455DFBBDB5}" destId="{CAEE8393-1DD3-4708-A206-B6CDC5126C5A}" srcOrd="2" destOrd="0" parTransId="{EF92BC7C-A74D-486A-8933-1BF56055002D}" sibTransId="{88237131-A693-4C48-A0BF-99F245D6A0ED}"/>
    <dgm:cxn modelId="{DDC97D72-BDEF-499B-9C92-89269609FC04}" srcId="{982A574D-D4FD-41F5-8753-43D72DB0DEB5}" destId="{7E1C5F65-0A26-4EC2-A4EB-873BD817D4A0}" srcOrd="4" destOrd="0" parTransId="{430128B5-F905-4571-9565-0B701C351AA9}" sibTransId="{A344C704-5E0D-4524-9E49-9951EAE31D20}"/>
    <dgm:cxn modelId="{41D69745-5680-4A78-B9F6-C63123959160}" type="presOf" srcId="{D9C2D71A-23BB-40B7-973A-9E74737C53CC}" destId="{F991F5BD-91A5-429F-B885-98E38D920E5B}" srcOrd="0" destOrd="2" presId="urn:microsoft.com/office/officeart/2005/8/layout/hList1"/>
    <dgm:cxn modelId="{5664E003-4B88-4265-B588-0911F5AF7841}" srcId="{2D28609C-DE6C-48B9-B2DA-325EF540F54B}" destId="{CF20DE12-67B3-4B21-B1AC-B3DFC5B503BC}" srcOrd="0" destOrd="0" parTransId="{ABF42603-7137-41C8-9B75-06DE072E69A7}" sibTransId="{6A0F152D-CE5A-4BB0-9029-4D0CF9B77107}"/>
    <dgm:cxn modelId="{4E364B3A-E898-4331-A826-C540EFA5EFDD}" type="presOf" srcId="{DF60A08A-D67D-474E-8B5B-6B455DFBBDB5}" destId="{23CE086C-7130-496F-9675-F38031825FD6}" srcOrd="0" destOrd="0" presId="urn:microsoft.com/office/officeart/2005/8/layout/hList1"/>
    <dgm:cxn modelId="{0F2BC950-78A4-4BAB-8B7B-B5A908A94C19}" type="presOf" srcId="{47FFBF6B-E6B3-4164-8DDE-0AB3D719A5A6}" destId="{BCEC5E60-7879-43F8-9C8A-807C0D6EE434}" srcOrd="0" destOrd="0" presId="urn:microsoft.com/office/officeart/2005/8/layout/hList1"/>
    <dgm:cxn modelId="{8F3525D8-BC55-4B3D-8323-4816F8AD11EA}" type="presOf" srcId="{EC7302F9-0D37-4151-8BE4-97C86A00F865}" destId="{94E7D69A-B8A0-4156-8166-609C88DA4ADD}" srcOrd="0" destOrd="0" presId="urn:microsoft.com/office/officeart/2005/8/layout/hList1"/>
    <dgm:cxn modelId="{F9F4F325-E19A-43CB-B403-0A9EE9E9D7D3}" type="presOf" srcId="{CF20DE12-67B3-4B21-B1AC-B3DFC5B503BC}" destId="{9265FC04-0A09-46EC-86C9-D5EE98DCE7E7}" srcOrd="0" destOrd="0" presId="urn:microsoft.com/office/officeart/2005/8/layout/hList1"/>
    <dgm:cxn modelId="{6111D5E3-8C83-4791-98C9-720685598A6C}" type="presOf" srcId="{484F5209-2A45-4D9B-B45E-3C1826DE0EE8}" destId="{F1641AD9-2331-4051-B799-924DED9B519A}" srcOrd="0" destOrd="7" presId="urn:microsoft.com/office/officeart/2005/8/layout/hList1"/>
    <dgm:cxn modelId="{F91536F8-FD4B-4D78-B1DB-10D901195939}" type="presOf" srcId="{D53912CF-BFCC-42AE-9BA7-4F9A54A842E7}" destId="{BCEC5E60-7879-43F8-9C8A-807C0D6EE434}" srcOrd="0" destOrd="2" presId="urn:microsoft.com/office/officeart/2005/8/layout/hList1"/>
    <dgm:cxn modelId="{7179F1D8-04B1-4672-991A-C7FDA3DE935C}" type="presOf" srcId="{F9BC0EBD-C35D-451C-B2DE-3AA53096108E}" destId="{F1641AD9-2331-4051-B799-924DED9B519A}" srcOrd="0" destOrd="4" presId="urn:microsoft.com/office/officeart/2005/8/layout/hList1"/>
    <dgm:cxn modelId="{F76CB62A-5D37-41E9-88B2-B882AA0D860E}" srcId="{DF60A08A-D67D-474E-8B5B-6B455DFBBDB5}" destId="{982A574D-D4FD-41F5-8753-43D72DB0DEB5}" srcOrd="0" destOrd="0" parTransId="{A36B9ADA-392C-424D-B5E3-174791F5E7BB}" sibTransId="{820B1B6F-7C9F-4985-B219-8047D870156C}"/>
    <dgm:cxn modelId="{1197D763-A5D4-417D-A078-A804D89D0340}" srcId="{DF60A08A-D67D-474E-8B5B-6B455DFBBDB5}" destId="{2D28609C-DE6C-48B9-B2DA-325EF540F54B}" srcOrd="1" destOrd="0" parTransId="{D7E5F0DD-7D76-47C4-86D4-EBA024460AA8}" sibTransId="{F8A1432F-E65D-4ECE-A9FA-5D66907855C5}"/>
    <dgm:cxn modelId="{E18DE57B-45C5-4108-A839-62E07F22E060}" type="presOf" srcId="{624DE02D-5A4A-43F9-8887-4263B61921D0}" destId="{BCEC5E60-7879-43F8-9C8A-807C0D6EE434}" srcOrd="0" destOrd="4" presId="urn:microsoft.com/office/officeart/2005/8/layout/hList1"/>
    <dgm:cxn modelId="{8169F5FD-A739-42A0-91AB-2FA341D48EDD}" type="presOf" srcId="{E90F7A2E-A6B0-4049-9B57-D172F7F93CBA}" destId="{F1641AD9-2331-4051-B799-924DED9B519A}" srcOrd="0" destOrd="8" presId="urn:microsoft.com/office/officeart/2005/8/layout/hList1"/>
    <dgm:cxn modelId="{1CDB70A8-A002-4013-9BD8-8E47575BEE99}" type="presOf" srcId="{BCF84CDB-3B93-4BA7-B8EB-52C1DADF4A16}" destId="{9265FC04-0A09-46EC-86C9-D5EE98DCE7E7}" srcOrd="0" destOrd="3" presId="urn:microsoft.com/office/officeart/2005/8/layout/hList1"/>
    <dgm:cxn modelId="{999FF721-B676-42DE-9929-A6D9CA308C7D}" type="presOf" srcId="{2D28609C-DE6C-48B9-B2DA-325EF540F54B}" destId="{AC805360-1602-434C-97F3-E9AB3E3B1FDF}" srcOrd="0" destOrd="0" presId="urn:microsoft.com/office/officeart/2005/8/layout/hList1"/>
    <dgm:cxn modelId="{780A0EA9-75EA-44CB-9DE7-D24AFB45A2FD}" type="presOf" srcId="{90EC00AD-A490-488B-B59A-6225DB9331EA}" destId="{88829AA5-5E26-4246-9967-3A5EF0A28692}" srcOrd="0" destOrd="0" presId="urn:microsoft.com/office/officeart/2005/8/layout/hList1"/>
    <dgm:cxn modelId="{0554B593-7B05-4B4F-8C64-A64585C925D2}" type="presOf" srcId="{7E1C5F65-0A26-4EC2-A4EB-873BD817D4A0}" destId="{F991F5BD-91A5-429F-B885-98E38D920E5B}" srcOrd="0" destOrd="4" presId="urn:microsoft.com/office/officeart/2005/8/layout/hList1"/>
    <dgm:cxn modelId="{670464A3-321B-4836-8FD4-98CD865FDD11}" type="presOf" srcId="{1D2FA983-61DC-439C-B38E-317A133796D6}" destId="{F991F5BD-91A5-429F-B885-98E38D920E5B}" srcOrd="0" destOrd="3" presId="urn:microsoft.com/office/officeart/2005/8/layout/hList1"/>
    <dgm:cxn modelId="{5AE07BC1-5899-4A5A-A6B1-0EDEA58242B5}" type="presOf" srcId="{849D626E-D5FB-46BD-ABF4-3B5A301712BD}" destId="{10BBD9FE-13D7-43A2-8DCE-9CB390E0B647}" srcOrd="0" destOrd="0" presId="urn:microsoft.com/office/officeart/2005/8/layout/hList1"/>
    <dgm:cxn modelId="{2CBA76C0-47D6-45D2-B9DC-BD39D8296BB8}" srcId="{2D28609C-DE6C-48B9-B2DA-325EF540F54B}" destId="{F3FA99C2-3231-420C-B41F-4350CB686DEE}" srcOrd="4" destOrd="0" parTransId="{E7902D24-A536-4B69-8C16-C1160F11B4A7}" sibTransId="{AD482125-25E1-4048-B234-29CB388BF3EC}"/>
    <dgm:cxn modelId="{26422D7C-0F8A-451C-BD5D-002D7C25E9C5}" type="presParOf" srcId="{23CE086C-7130-496F-9675-F38031825FD6}" destId="{A7D6CD59-6F34-4693-BFB6-275FD1A39CB7}" srcOrd="0" destOrd="0" presId="urn:microsoft.com/office/officeart/2005/8/layout/hList1"/>
    <dgm:cxn modelId="{5D85EEF9-1FA3-44EB-98D6-B3B5A5FB186D}" type="presParOf" srcId="{A7D6CD59-6F34-4693-BFB6-275FD1A39CB7}" destId="{32733E4A-071D-46E9-8381-C2585B5445CA}" srcOrd="0" destOrd="0" presId="urn:microsoft.com/office/officeart/2005/8/layout/hList1"/>
    <dgm:cxn modelId="{F3DE6089-EC27-4CD8-A8EE-EA187DEA30DE}" type="presParOf" srcId="{A7D6CD59-6F34-4693-BFB6-275FD1A39CB7}" destId="{F991F5BD-91A5-429F-B885-98E38D920E5B}" srcOrd="1" destOrd="0" presId="urn:microsoft.com/office/officeart/2005/8/layout/hList1"/>
    <dgm:cxn modelId="{A3749F7C-AA3A-47EB-ADDF-25624FED3D77}" type="presParOf" srcId="{23CE086C-7130-496F-9675-F38031825FD6}" destId="{4CF71766-A98A-49BD-B96D-7C9EC519B918}" srcOrd="1" destOrd="0" presId="urn:microsoft.com/office/officeart/2005/8/layout/hList1"/>
    <dgm:cxn modelId="{5B2264B8-416D-402A-86E7-EDD59225BE3A}" type="presParOf" srcId="{23CE086C-7130-496F-9675-F38031825FD6}" destId="{CAEE86C8-A287-45FE-8A85-5A8E9BF83FD5}" srcOrd="2" destOrd="0" presId="urn:microsoft.com/office/officeart/2005/8/layout/hList1"/>
    <dgm:cxn modelId="{D27EA98B-349D-4FFA-B0F3-91B3E9BF413D}" type="presParOf" srcId="{CAEE86C8-A287-45FE-8A85-5A8E9BF83FD5}" destId="{AC805360-1602-434C-97F3-E9AB3E3B1FDF}" srcOrd="0" destOrd="0" presId="urn:microsoft.com/office/officeart/2005/8/layout/hList1"/>
    <dgm:cxn modelId="{FFD542DF-A8B6-4746-8C58-BCE89582751B}" type="presParOf" srcId="{CAEE86C8-A287-45FE-8A85-5A8E9BF83FD5}" destId="{9265FC04-0A09-46EC-86C9-D5EE98DCE7E7}" srcOrd="1" destOrd="0" presId="urn:microsoft.com/office/officeart/2005/8/layout/hList1"/>
    <dgm:cxn modelId="{8349E0C4-A734-4AFC-B836-63E358EA6147}" type="presParOf" srcId="{23CE086C-7130-496F-9675-F38031825FD6}" destId="{7764FDA9-8116-4F11-87E4-1EAC6ECA3A84}" srcOrd="3" destOrd="0" presId="urn:microsoft.com/office/officeart/2005/8/layout/hList1"/>
    <dgm:cxn modelId="{DB284D4F-C879-49B9-A532-DD561BE2D0C3}" type="presParOf" srcId="{23CE086C-7130-496F-9675-F38031825FD6}" destId="{F794876B-1C50-4619-9C51-B0EA6FA663C6}" srcOrd="4" destOrd="0" presId="urn:microsoft.com/office/officeart/2005/8/layout/hList1"/>
    <dgm:cxn modelId="{1050D433-7D2C-4036-AD22-D6C4A3F0D39A}" type="presParOf" srcId="{F794876B-1C50-4619-9C51-B0EA6FA663C6}" destId="{8D8A3AE3-1987-42F0-A2A7-E3B771560441}" srcOrd="0" destOrd="0" presId="urn:microsoft.com/office/officeart/2005/8/layout/hList1"/>
    <dgm:cxn modelId="{272A3BFF-72DB-45F0-8F26-950999B029F8}" type="presParOf" srcId="{F794876B-1C50-4619-9C51-B0EA6FA663C6}" destId="{10BBD9FE-13D7-43A2-8DCE-9CB390E0B647}" srcOrd="1" destOrd="0" presId="urn:microsoft.com/office/officeart/2005/8/layout/hList1"/>
    <dgm:cxn modelId="{44DFF565-BB2E-4737-B579-00735EEBCD7E}" type="presParOf" srcId="{23CE086C-7130-496F-9675-F38031825FD6}" destId="{07A2EBDD-E4EA-477E-8009-9DC066E18689}" srcOrd="5" destOrd="0" presId="urn:microsoft.com/office/officeart/2005/8/layout/hList1"/>
    <dgm:cxn modelId="{9ADE3D57-B722-46DD-909C-48A7CB25C062}" type="presParOf" srcId="{23CE086C-7130-496F-9675-F38031825FD6}" destId="{BCAA7096-1187-4ED8-8F06-D72A957089E0}" srcOrd="6" destOrd="0" presId="urn:microsoft.com/office/officeart/2005/8/layout/hList1"/>
    <dgm:cxn modelId="{E7BDF15A-6E49-4E0F-93B3-104671BC5235}" type="presParOf" srcId="{BCAA7096-1187-4ED8-8F06-D72A957089E0}" destId="{88829AA5-5E26-4246-9967-3A5EF0A28692}" srcOrd="0" destOrd="0" presId="urn:microsoft.com/office/officeart/2005/8/layout/hList1"/>
    <dgm:cxn modelId="{9813B8E3-D847-4E93-9868-47E7D5C49E60}" type="presParOf" srcId="{BCAA7096-1187-4ED8-8F06-D72A957089E0}" destId="{BCEC5E60-7879-43F8-9C8A-807C0D6EE434}" srcOrd="1" destOrd="0" presId="urn:microsoft.com/office/officeart/2005/8/layout/hList1"/>
    <dgm:cxn modelId="{8E12AFA4-2FFB-4B95-B6A2-4327FA5E9A0C}" type="presParOf" srcId="{23CE086C-7130-496F-9675-F38031825FD6}" destId="{A22BEEDA-2534-4DF1-A01E-EB0A084BFB80}" srcOrd="7" destOrd="0" presId="urn:microsoft.com/office/officeart/2005/8/layout/hList1"/>
    <dgm:cxn modelId="{C220EDE8-F862-4E2A-8F75-3D6D0CFE1E6A}" type="presParOf" srcId="{23CE086C-7130-496F-9675-F38031825FD6}" destId="{67E47E39-810C-42E9-9113-1693A45BF75E}" srcOrd="8" destOrd="0" presId="urn:microsoft.com/office/officeart/2005/8/layout/hList1"/>
    <dgm:cxn modelId="{8DE58D58-3CAD-4756-9F15-46EA2C0B8B94}" type="presParOf" srcId="{67E47E39-810C-42E9-9113-1693A45BF75E}" destId="{94E7D69A-B8A0-4156-8166-609C88DA4ADD}" srcOrd="0" destOrd="0" presId="urn:microsoft.com/office/officeart/2005/8/layout/hList1"/>
    <dgm:cxn modelId="{07B9E3EB-DCAE-4B57-8F9C-D9B62B8345A0}" type="presParOf" srcId="{67E47E39-810C-42E9-9113-1693A45BF75E}" destId="{F1641AD9-2331-4051-B799-924DED9B519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4422CA-CAB6-4A70-9E3A-DA2B1AB2E631}" type="doc">
      <dgm:prSet loTypeId="urn:microsoft.com/office/officeart/2005/8/layout/hProcess9" loCatId="process" qsTypeId="urn:microsoft.com/office/officeart/2005/8/quickstyle/3d9" qsCatId="3D" csTypeId="urn:microsoft.com/office/officeart/2005/8/colors/colorful1#6" csCatId="colorful" phldr="1"/>
      <dgm:spPr/>
    </dgm:pt>
    <dgm:pt modelId="{1231A9D0-54E8-4D88-861D-B63195718DFE}">
      <dgm:prSet phldrT="[Texto]" custT="1"/>
      <dgm:spPr/>
      <dgm:t>
        <a:bodyPr/>
        <a:lstStyle/>
        <a:p>
          <a:r>
            <a:rPr lang="pt-BR" sz="1700" dirty="0" smtClean="0"/>
            <a:t>Combustíveis</a:t>
          </a:r>
        </a:p>
      </dgm:t>
    </dgm:pt>
    <dgm:pt modelId="{3849288D-ECD6-431F-BFC6-AE5BE71F0540}" type="parTrans" cxnId="{7A9DCC87-F061-4A44-85F3-6EC2841DA903}">
      <dgm:prSet/>
      <dgm:spPr/>
      <dgm:t>
        <a:bodyPr/>
        <a:lstStyle/>
        <a:p>
          <a:endParaRPr lang="pt-BR"/>
        </a:p>
      </dgm:t>
    </dgm:pt>
    <dgm:pt modelId="{76504E30-E1A7-4D5F-A74C-40AC73814FE5}" type="sibTrans" cxnId="{7A9DCC87-F061-4A44-85F3-6EC2841DA903}">
      <dgm:prSet/>
      <dgm:spPr/>
      <dgm:t>
        <a:bodyPr/>
        <a:lstStyle/>
        <a:p>
          <a:endParaRPr lang="pt-BR"/>
        </a:p>
      </dgm:t>
    </dgm:pt>
    <dgm:pt modelId="{2EEB0235-2BC0-4E98-B677-41B476BC1FA6}">
      <dgm:prSet phldrT="[Texto]" custT="1"/>
      <dgm:spPr>
        <a:solidFill>
          <a:srgbClr val="C00000"/>
        </a:solidFill>
      </dgm:spPr>
      <dgm:t>
        <a:bodyPr/>
        <a:lstStyle/>
        <a:p>
          <a:r>
            <a:rPr lang="pt-BR" sz="170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Lubrificantes</a:t>
          </a:r>
          <a:endParaRPr lang="pt-BR" sz="170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E6A2B8-646A-4930-BE4C-5007A88D46AD}" type="parTrans" cxnId="{6E8D117D-B176-4456-9F6B-185554ABEE64}">
      <dgm:prSet/>
      <dgm:spPr/>
      <dgm:t>
        <a:bodyPr/>
        <a:lstStyle/>
        <a:p>
          <a:endParaRPr lang="pt-BR"/>
        </a:p>
      </dgm:t>
    </dgm:pt>
    <dgm:pt modelId="{41AC22E7-CBEF-45EC-9C38-A2021DF8C69E}" type="sibTrans" cxnId="{6E8D117D-B176-4456-9F6B-185554ABEE64}">
      <dgm:prSet/>
      <dgm:spPr/>
      <dgm:t>
        <a:bodyPr/>
        <a:lstStyle/>
        <a:p>
          <a:endParaRPr lang="pt-BR"/>
        </a:p>
      </dgm:t>
    </dgm:pt>
    <dgm:pt modelId="{6B1C2222-DF4E-4732-A700-B2DA5D135981}" type="pres">
      <dgm:prSet presAssocID="{494422CA-CAB6-4A70-9E3A-DA2B1AB2E631}" presName="CompostProcess" presStyleCnt="0">
        <dgm:presLayoutVars>
          <dgm:dir/>
          <dgm:resizeHandles val="exact"/>
        </dgm:presLayoutVars>
      </dgm:prSet>
      <dgm:spPr/>
    </dgm:pt>
    <dgm:pt modelId="{5F554A03-DEBE-4B4E-995A-8BE99F561567}" type="pres">
      <dgm:prSet presAssocID="{494422CA-CAB6-4A70-9E3A-DA2B1AB2E631}" presName="arrow" presStyleLbl="bgShp" presStyleIdx="0" presStyleCnt="1" custLinFactNeighborX="-2549"/>
      <dgm:spPr>
        <a:solidFill>
          <a:srgbClr val="00B050"/>
        </a:solidFill>
      </dgm:spPr>
    </dgm:pt>
    <dgm:pt modelId="{AA009ACC-9077-48D1-B892-9EFC6F013238}" type="pres">
      <dgm:prSet presAssocID="{494422CA-CAB6-4A70-9E3A-DA2B1AB2E631}" presName="linearProcess" presStyleCnt="0"/>
      <dgm:spPr/>
    </dgm:pt>
    <dgm:pt modelId="{17AEF794-CFB8-4397-8959-03758C9A0DB2}" type="pres">
      <dgm:prSet presAssocID="{1231A9D0-54E8-4D88-861D-B63195718DFE}" presName="textNode" presStyleLbl="node1" presStyleIdx="0" presStyleCnt="2" custLinFactNeighborX="-86404" custLinFactNeighborY="272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E891BA-D2E8-4539-8D2B-0116B03018CE}" type="pres">
      <dgm:prSet presAssocID="{76504E30-E1A7-4D5F-A74C-40AC73814FE5}" presName="sibTrans" presStyleCnt="0"/>
      <dgm:spPr/>
    </dgm:pt>
    <dgm:pt modelId="{73D2C575-77A0-4C9F-BF7E-D3A26DB015CE}" type="pres">
      <dgm:prSet presAssocID="{2EEB0235-2BC0-4E98-B677-41B476BC1FA6}" presName="textNode" presStyleLbl="node1" presStyleIdx="1" presStyleCnt="2" custLinFactX="-2888" custLinFactNeighborX="-100000" custLinFactNeighborY="12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A9DCC87-F061-4A44-85F3-6EC2841DA903}" srcId="{494422CA-CAB6-4A70-9E3A-DA2B1AB2E631}" destId="{1231A9D0-54E8-4D88-861D-B63195718DFE}" srcOrd="0" destOrd="0" parTransId="{3849288D-ECD6-431F-BFC6-AE5BE71F0540}" sibTransId="{76504E30-E1A7-4D5F-A74C-40AC73814FE5}"/>
    <dgm:cxn modelId="{1486C0AA-ED20-473A-9BA8-1261CDA15C5D}" type="presOf" srcId="{494422CA-CAB6-4A70-9E3A-DA2B1AB2E631}" destId="{6B1C2222-DF4E-4732-A700-B2DA5D135981}" srcOrd="0" destOrd="0" presId="urn:microsoft.com/office/officeart/2005/8/layout/hProcess9"/>
    <dgm:cxn modelId="{000E7830-262D-401B-B1BC-68BF6543E934}" type="presOf" srcId="{2EEB0235-2BC0-4E98-B677-41B476BC1FA6}" destId="{73D2C575-77A0-4C9F-BF7E-D3A26DB015CE}" srcOrd="0" destOrd="0" presId="urn:microsoft.com/office/officeart/2005/8/layout/hProcess9"/>
    <dgm:cxn modelId="{3757F08A-DAA3-4DE1-BC9B-124C5BFBD23E}" type="presOf" srcId="{1231A9D0-54E8-4D88-861D-B63195718DFE}" destId="{17AEF794-CFB8-4397-8959-03758C9A0DB2}" srcOrd="0" destOrd="0" presId="urn:microsoft.com/office/officeart/2005/8/layout/hProcess9"/>
    <dgm:cxn modelId="{6E8D117D-B176-4456-9F6B-185554ABEE64}" srcId="{494422CA-CAB6-4A70-9E3A-DA2B1AB2E631}" destId="{2EEB0235-2BC0-4E98-B677-41B476BC1FA6}" srcOrd="1" destOrd="0" parTransId="{D2E6A2B8-646A-4930-BE4C-5007A88D46AD}" sibTransId="{41AC22E7-CBEF-45EC-9C38-A2021DF8C69E}"/>
    <dgm:cxn modelId="{8A31F3CD-D5E1-40E2-AAEA-6800EFDCA060}" type="presParOf" srcId="{6B1C2222-DF4E-4732-A700-B2DA5D135981}" destId="{5F554A03-DEBE-4B4E-995A-8BE99F561567}" srcOrd="0" destOrd="0" presId="urn:microsoft.com/office/officeart/2005/8/layout/hProcess9"/>
    <dgm:cxn modelId="{F6AF5E38-82E1-4F7D-9AD5-27763D3DA0AB}" type="presParOf" srcId="{6B1C2222-DF4E-4732-A700-B2DA5D135981}" destId="{AA009ACC-9077-48D1-B892-9EFC6F013238}" srcOrd="1" destOrd="0" presId="urn:microsoft.com/office/officeart/2005/8/layout/hProcess9"/>
    <dgm:cxn modelId="{7BAD7EEC-571A-479C-8BBC-A34D76258F11}" type="presParOf" srcId="{AA009ACC-9077-48D1-B892-9EFC6F013238}" destId="{17AEF794-CFB8-4397-8959-03758C9A0DB2}" srcOrd="0" destOrd="0" presId="urn:microsoft.com/office/officeart/2005/8/layout/hProcess9"/>
    <dgm:cxn modelId="{2B706684-C1C4-48A4-BCAC-819277D547E5}" type="presParOf" srcId="{AA009ACC-9077-48D1-B892-9EFC6F013238}" destId="{AFE891BA-D2E8-4539-8D2B-0116B03018CE}" srcOrd="1" destOrd="0" presId="urn:microsoft.com/office/officeart/2005/8/layout/hProcess9"/>
    <dgm:cxn modelId="{9B7C263A-F224-43DE-A2B4-C77CE12537D7}" type="presParOf" srcId="{AA009ACC-9077-48D1-B892-9EFC6F013238}" destId="{73D2C575-77A0-4C9F-BF7E-D3A26DB015C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F501D-5607-48C7-9AE1-E1850D449177}">
      <dsp:nvSpPr>
        <dsp:cNvPr id="0" name=""/>
        <dsp:cNvSpPr/>
      </dsp:nvSpPr>
      <dsp:spPr>
        <a:xfrm rot="5400000">
          <a:off x="4951479" y="-2233998"/>
          <a:ext cx="1355213" cy="6167147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93663" lvl="1" indent="-93663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pt-BR" sz="1800" kern="1200" dirty="0" err="1" smtClean="0">
              <a:latin typeface="Verdana" panose="020B0604030504040204" pitchFamily="34" charset="0"/>
            </a:rPr>
            <a:t>Emissão</a:t>
          </a:r>
          <a:r>
            <a:rPr lang="en-US" altLang="pt-BR" sz="1800" kern="1200" dirty="0" smtClean="0">
              <a:latin typeface="Verdana" panose="020B0604030504040204" pitchFamily="34" charset="0"/>
            </a:rPr>
            <a:t> do </a:t>
          </a:r>
          <a:r>
            <a:rPr lang="en-US" altLang="pt-BR" sz="1800" kern="1200" dirty="0" err="1" smtClean="0">
              <a:latin typeface="Verdana" panose="020B0604030504040204" pitchFamily="34" charset="0"/>
            </a:rPr>
            <a:t>Certificado</a:t>
          </a:r>
          <a:r>
            <a:rPr lang="en-US" altLang="pt-BR" sz="1800" kern="1200" dirty="0" smtClean="0">
              <a:latin typeface="Verdana" panose="020B0604030504040204" pitchFamily="34" charset="0"/>
            </a:rPr>
            <a:t> da </a:t>
          </a:r>
          <a:r>
            <a:rPr lang="en-US" altLang="pt-BR" sz="1800" kern="1200" dirty="0" err="1" smtClean="0">
              <a:latin typeface="Verdana" panose="020B0604030504040204" pitchFamily="34" charset="0"/>
            </a:rPr>
            <a:t>Qualidade</a:t>
          </a:r>
          <a:r>
            <a:rPr lang="en-US" altLang="pt-BR" sz="1800" kern="1200" dirty="0" smtClean="0">
              <a:latin typeface="Verdana" panose="020B0604030504040204" pitchFamily="34" charset="0"/>
            </a:rPr>
            <a:t>;</a:t>
          </a:r>
          <a:endParaRPr lang="pt-BR" sz="1800" kern="1200" dirty="0"/>
        </a:p>
        <a:p>
          <a:pPr marL="93663" lvl="2" indent="-93663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pt-BR" sz="1800" kern="1200" dirty="0" err="1" smtClean="0">
              <a:latin typeface="Verdana" panose="020B0604030504040204" pitchFamily="34" charset="0"/>
            </a:rPr>
            <a:t>Emissão</a:t>
          </a:r>
          <a:r>
            <a:rPr lang="en-US" altLang="pt-BR" sz="1800" kern="1200" dirty="0" smtClean="0">
              <a:latin typeface="Verdana" panose="020B0604030504040204" pitchFamily="34" charset="0"/>
            </a:rPr>
            <a:t> do </a:t>
          </a:r>
          <a:r>
            <a:rPr lang="en-US" altLang="pt-BR" sz="1800" kern="1200" dirty="0" err="1" smtClean="0">
              <a:latin typeface="Verdana" panose="020B0604030504040204" pitchFamily="34" charset="0"/>
            </a:rPr>
            <a:t>Boletim</a:t>
          </a:r>
          <a:r>
            <a:rPr lang="en-US" altLang="pt-BR" sz="1800" kern="1200" dirty="0" smtClean="0">
              <a:latin typeface="Verdana" panose="020B0604030504040204" pitchFamily="34" charset="0"/>
            </a:rPr>
            <a:t> de </a:t>
          </a:r>
          <a:r>
            <a:rPr lang="en-US" altLang="pt-BR" sz="1800" kern="1200" dirty="0" err="1" smtClean="0">
              <a:latin typeface="Verdana" panose="020B0604030504040204" pitchFamily="34" charset="0"/>
            </a:rPr>
            <a:t>Conformidade</a:t>
          </a:r>
          <a:r>
            <a:rPr lang="en-US" altLang="pt-BR" sz="1800" kern="1200" dirty="0" smtClean="0">
              <a:latin typeface="Verdana" panose="020B0604030504040204" pitchFamily="34" charset="0"/>
            </a:rPr>
            <a:t>;</a:t>
          </a:r>
        </a:p>
        <a:p>
          <a:pPr marL="93663" lvl="2" indent="-93663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pt-BR" sz="1800" kern="1200" dirty="0" err="1" smtClean="0">
              <a:latin typeface="Verdana" panose="020B0604030504040204" pitchFamily="34" charset="0"/>
            </a:rPr>
            <a:t>Amostra</a:t>
          </a:r>
          <a:r>
            <a:rPr lang="en-US" altLang="pt-BR" sz="1800" kern="1200" dirty="0" smtClean="0">
              <a:latin typeface="Verdana" panose="020B0604030504040204" pitchFamily="34" charset="0"/>
            </a:rPr>
            <a:t> </a:t>
          </a:r>
          <a:r>
            <a:rPr lang="en-US" altLang="pt-BR" sz="1800" kern="1200" dirty="0" err="1" smtClean="0">
              <a:latin typeface="Verdana" panose="020B0604030504040204" pitchFamily="34" charset="0"/>
            </a:rPr>
            <a:t>testemunha</a:t>
          </a:r>
          <a:r>
            <a:rPr lang="en-US" altLang="pt-BR" sz="1800" kern="1200" dirty="0" smtClean="0">
              <a:latin typeface="Verdana" panose="020B0604030504040204" pitchFamily="34" charset="0"/>
            </a:rPr>
            <a:t>;</a:t>
          </a:r>
        </a:p>
        <a:p>
          <a:pPr marL="93663" lvl="2" indent="-93663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pt-BR" sz="1800" kern="1200" dirty="0" err="1" smtClean="0">
              <a:latin typeface="Verdana" panose="020B0604030504040204" pitchFamily="34" charset="0"/>
            </a:rPr>
            <a:t>Cadastro</a:t>
          </a:r>
          <a:r>
            <a:rPr lang="en-US" altLang="pt-BR" sz="1800" kern="1200" dirty="0" smtClean="0">
              <a:latin typeface="Verdana" panose="020B0604030504040204" pitchFamily="34" charset="0"/>
            </a:rPr>
            <a:t> de </a:t>
          </a:r>
          <a:r>
            <a:rPr lang="en-US" altLang="pt-BR" sz="1800" kern="1200" dirty="0" err="1" smtClean="0">
              <a:latin typeface="Verdana" panose="020B0604030504040204" pitchFamily="34" charset="0"/>
            </a:rPr>
            <a:t>laboratório</a:t>
          </a:r>
          <a:r>
            <a:rPr lang="en-US" altLang="pt-BR" sz="1800" kern="1200" dirty="0" smtClean="0">
              <a:latin typeface="Verdana" panose="020B0604030504040204" pitchFamily="34" charset="0"/>
            </a:rPr>
            <a:t>.</a:t>
          </a:r>
        </a:p>
      </dsp:txBody>
      <dsp:txXfrm rot="-5400000">
        <a:off x="2545512" y="238125"/>
        <a:ext cx="6100991" cy="1222901"/>
      </dsp:txXfrm>
    </dsp:sp>
    <dsp:sp modelId="{50EE8097-3C73-476B-B260-3389974DB77E}">
      <dsp:nvSpPr>
        <dsp:cNvPr id="0" name=""/>
        <dsp:cNvSpPr/>
      </dsp:nvSpPr>
      <dsp:spPr>
        <a:xfrm>
          <a:off x="308" y="2566"/>
          <a:ext cx="2545204" cy="1694016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Regras de controle da Qualidade</a:t>
          </a:r>
          <a:endParaRPr lang="pt-BR" sz="23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3003" y="85261"/>
        <a:ext cx="2379814" cy="1528626"/>
      </dsp:txXfrm>
    </dsp:sp>
    <dsp:sp modelId="{3D1C430E-EB6A-4262-9EB8-B4A201630B41}">
      <dsp:nvSpPr>
        <dsp:cNvPr id="0" name=""/>
        <dsp:cNvSpPr/>
      </dsp:nvSpPr>
      <dsp:spPr>
        <a:xfrm rot="5400000">
          <a:off x="4934182" y="-426976"/>
          <a:ext cx="1355213" cy="6161818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4625" lvl="1" indent="-174625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pt-BR" sz="1800" kern="1200" dirty="0" err="1" smtClean="0">
              <a:latin typeface="Verdana" panose="020B0604030504040204" pitchFamily="34" charset="0"/>
            </a:rPr>
            <a:t>Melhoria</a:t>
          </a:r>
          <a:r>
            <a:rPr lang="en-US" altLang="pt-BR" sz="1800" kern="1200" dirty="0" smtClean="0">
              <a:latin typeface="Verdana" panose="020B0604030504040204" pitchFamily="34" charset="0"/>
            </a:rPr>
            <a:t> da </a:t>
          </a:r>
          <a:r>
            <a:rPr lang="en-US" altLang="pt-BR" sz="1800" kern="1200" dirty="0" err="1" smtClean="0">
              <a:latin typeface="Verdana" panose="020B0604030504040204" pitchFamily="34" charset="0"/>
            </a:rPr>
            <a:t>qualidade</a:t>
          </a:r>
          <a:r>
            <a:rPr lang="en-US" altLang="pt-BR" sz="1800" kern="1200" dirty="0" smtClean="0">
              <a:latin typeface="Verdana" panose="020B0604030504040204" pitchFamily="34" charset="0"/>
            </a:rPr>
            <a:t> com </a:t>
          </a:r>
          <a:r>
            <a:rPr lang="en-US" altLang="pt-BR" sz="1800" kern="1200" dirty="0" err="1" smtClean="0">
              <a:latin typeface="Verdana" panose="020B0604030504040204" pitchFamily="34" charset="0"/>
            </a:rPr>
            <a:t>limites</a:t>
          </a:r>
          <a:r>
            <a:rPr lang="en-US" altLang="pt-BR" sz="1800" kern="1200" dirty="0" smtClean="0">
              <a:latin typeface="Verdana" panose="020B0604030504040204" pitchFamily="34" charset="0"/>
            </a:rPr>
            <a:t> </a:t>
          </a:r>
          <a:r>
            <a:rPr lang="en-US" altLang="pt-BR" sz="1800" kern="1200" dirty="0" err="1" smtClean="0">
              <a:latin typeface="Verdana" panose="020B0604030504040204" pitchFamily="34" charset="0"/>
            </a:rPr>
            <a:t>mais</a:t>
          </a:r>
          <a:r>
            <a:rPr lang="en-US" altLang="pt-BR" sz="1800" kern="1200" dirty="0" smtClean="0">
              <a:latin typeface="Verdana" panose="020B0604030504040204" pitchFamily="34" charset="0"/>
            </a:rPr>
            <a:t> </a:t>
          </a:r>
          <a:r>
            <a:rPr lang="en-US" altLang="pt-BR" sz="1800" kern="1200" dirty="0" err="1" smtClean="0">
              <a:latin typeface="Verdana" panose="020B0604030504040204" pitchFamily="34" charset="0"/>
            </a:rPr>
            <a:t>restritivos</a:t>
          </a:r>
          <a:r>
            <a:rPr lang="en-US" altLang="pt-BR" sz="1800" kern="1200" dirty="0" smtClean="0">
              <a:latin typeface="Verdana" panose="020B0604030504040204" pitchFamily="34" charset="0"/>
            </a:rPr>
            <a:t> e </a:t>
          </a:r>
          <a:r>
            <a:rPr lang="en-US" altLang="pt-BR" sz="1800" kern="1200" dirty="0" err="1" smtClean="0">
              <a:latin typeface="Verdana" panose="020B0604030504040204" pitchFamily="34" charset="0"/>
            </a:rPr>
            <a:t>novas</a:t>
          </a:r>
          <a:r>
            <a:rPr lang="en-US" altLang="pt-BR" sz="1800" kern="1200" dirty="0" smtClean="0">
              <a:latin typeface="Verdana" panose="020B0604030504040204" pitchFamily="34" charset="0"/>
            </a:rPr>
            <a:t> </a:t>
          </a:r>
          <a:r>
            <a:rPr lang="en-US" altLang="pt-BR" sz="1800" kern="1200" dirty="0" err="1" smtClean="0">
              <a:latin typeface="Verdana" panose="020B0604030504040204" pitchFamily="34" charset="0"/>
            </a:rPr>
            <a:t>características</a:t>
          </a:r>
          <a:r>
            <a:rPr lang="en-US" altLang="pt-BR" sz="1800" kern="1200" dirty="0" smtClean="0">
              <a:latin typeface="Verdana" panose="020B0604030504040204" pitchFamily="34" charset="0"/>
            </a:rPr>
            <a:t>;</a:t>
          </a:r>
          <a:endParaRPr lang="pt-BR" sz="1800" kern="1200" dirty="0">
            <a:latin typeface="Verdana" panose="020B0604030504040204" pitchFamily="34" charset="0"/>
          </a:endParaRPr>
        </a:p>
        <a:p>
          <a:pPr marL="0" lvl="2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0" algn="l"/>
            </a:tabLst>
          </a:pPr>
          <a:r>
            <a:rPr lang="en-US" altLang="pt-BR" sz="1800" kern="1200" dirty="0" err="1" smtClean="0">
              <a:latin typeface="Verdana" panose="020B0604030504040204" pitchFamily="34" charset="0"/>
            </a:rPr>
            <a:t>Adição</a:t>
          </a:r>
          <a:r>
            <a:rPr lang="en-US" altLang="pt-BR" sz="1800" kern="1200" dirty="0" smtClean="0">
              <a:latin typeface="Verdana" panose="020B0604030504040204" pitchFamily="34" charset="0"/>
            </a:rPr>
            <a:t> de </a:t>
          </a:r>
          <a:r>
            <a:rPr lang="en-US" altLang="pt-BR" sz="1800" kern="1200" dirty="0" err="1" smtClean="0">
              <a:latin typeface="Verdana" panose="020B0604030504040204" pitchFamily="34" charset="0"/>
            </a:rPr>
            <a:t>corante</a:t>
          </a:r>
          <a:r>
            <a:rPr lang="en-US" altLang="pt-BR" sz="1800" kern="1200" dirty="0" smtClean="0">
              <a:latin typeface="Verdana" panose="020B0604030504040204" pitchFamily="34" charset="0"/>
            </a:rPr>
            <a:t> (Diesel e </a:t>
          </a:r>
          <a:r>
            <a:rPr lang="en-US" altLang="pt-BR" sz="1800" kern="1200" dirty="0" err="1" smtClean="0">
              <a:latin typeface="Verdana" panose="020B0604030504040204" pitchFamily="34" charset="0"/>
            </a:rPr>
            <a:t>Etanol</a:t>
          </a:r>
          <a:r>
            <a:rPr lang="en-US" altLang="pt-BR" sz="1800" kern="1200" dirty="0" smtClean="0">
              <a:latin typeface="Verdana" panose="020B0604030504040204" pitchFamily="34" charset="0"/>
            </a:rPr>
            <a:t>);</a:t>
          </a:r>
        </a:p>
        <a:p>
          <a:pPr marL="0" lvl="2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0" algn="l"/>
            </a:tabLst>
          </a:pPr>
          <a:r>
            <a:rPr lang="en-US" altLang="pt-BR" sz="1800" kern="1200" dirty="0" err="1" smtClean="0">
              <a:latin typeface="Verdana" panose="020B0604030504040204" pitchFamily="34" charset="0"/>
            </a:rPr>
            <a:t>Tolerâncias</a:t>
          </a:r>
          <a:r>
            <a:rPr lang="en-US" altLang="pt-BR" sz="1800" kern="1200" dirty="0" smtClean="0">
              <a:latin typeface="Verdana" panose="020B0604030504040204" pitchFamily="34" charset="0"/>
            </a:rPr>
            <a:t> para </a:t>
          </a:r>
          <a:r>
            <a:rPr lang="en-US" altLang="pt-BR" sz="1800" kern="1200" dirty="0" err="1" smtClean="0">
              <a:latin typeface="Verdana" panose="020B0604030504040204" pitchFamily="34" charset="0"/>
            </a:rPr>
            <a:t>certos</a:t>
          </a:r>
          <a:r>
            <a:rPr lang="en-US" altLang="pt-BR" sz="1800" kern="1200" dirty="0" smtClean="0">
              <a:latin typeface="Verdana" panose="020B0604030504040204" pitchFamily="34" charset="0"/>
            </a:rPr>
            <a:t> </a:t>
          </a:r>
          <a:r>
            <a:rPr lang="en-US" altLang="pt-BR" sz="1800" kern="1200" dirty="0" err="1" smtClean="0">
              <a:latin typeface="Verdana" panose="020B0604030504040204" pitchFamily="34" charset="0"/>
            </a:rPr>
            <a:t>limites</a:t>
          </a:r>
          <a:r>
            <a:rPr lang="en-US" altLang="pt-BR" sz="1800" kern="1200" dirty="0" smtClean="0">
              <a:latin typeface="Verdana" panose="020B0604030504040204" pitchFamily="34" charset="0"/>
            </a:rPr>
            <a:t> </a:t>
          </a:r>
          <a:r>
            <a:rPr lang="en-US" altLang="pt-BR" sz="1800" kern="1200" dirty="0" err="1" smtClean="0">
              <a:latin typeface="Verdana" panose="020B0604030504040204" pitchFamily="34" charset="0"/>
            </a:rPr>
            <a:t>especificados</a:t>
          </a:r>
          <a:r>
            <a:rPr lang="en-US" altLang="pt-BR" sz="1800" kern="1200" dirty="0" smtClean="0">
              <a:latin typeface="Verdana" panose="020B0604030504040204" pitchFamily="34" charset="0"/>
            </a:rPr>
            <a:t>.</a:t>
          </a:r>
        </a:p>
      </dsp:txBody>
      <dsp:txXfrm rot="-5400000">
        <a:off x="2530880" y="2042482"/>
        <a:ext cx="6095662" cy="1222901"/>
      </dsp:txXfrm>
    </dsp:sp>
    <dsp:sp modelId="{F5A11AD3-9351-4909-AB0A-1172D8661C7C}">
      <dsp:nvSpPr>
        <dsp:cNvPr id="0" name=""/>
        <dsp:cNvSpPr/>
      </dsp:nvSpPr>
      <dsp:spPr>
        <a:xfrm>
          <a:off x="308" y="1781283"/>
          <a:ext cx="2545205" cy="1694016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Especificação do combustível</a:t>
          </a:r>
          <a:endParaRPr lang="pt-BR" sz="23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3003" y="1863978"/>
        <a:ext cx="2379815" cy="1528626"/>
      </dsp:txXfrm>
    </dsp:sp>
    <dsp:sp modelId="{D248A0CC-3D15-4CCC-92AD-30C5CD2DDBD4}">
      <dsp:nvSpPr>
        <dsp:cNvPr id="0" name=""/>
        <dsp:cNvSpPr/>
      </dsp:nvSpPr>
      <dsp:spPr>
        <a:xfrm rot="5400000">
          <a:off x="4921307" y="1325626"/>
          <a:ext cx="1408391" cy="6162764"/>
        </a:xfrm>
        <a:prstGeom prst="round2Same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pt-BR" sz="1600" kern="1200" dirty="0" err="1" smtClean="0">
              <a:latin typeface="Verdana" panose="020B0604030504040204" pitchFamily="34" charset="0"/>
            </a:rPr>
            <a:t>Programa</a:t>
          </a:r>
          <a:r>
            <a:rPr lang="en-US" altLang="pt-BR" sz="1600" kern="1200" dirty="0" smtClean="0">
              <a:latin typeface="Verdana" panose="020B0604030504040204" pitchFamily="34" charset="0"/>
            </a:rPr>
            <a:t> de </a:t>
          </a:r>
          <a:r>
            <a:rPr lang="en-US" altLang="pt-BR" sz="1600" kern="1200" dirty="0" err="1" smtClean="0">
              <a:latin typeface="Verdana" panose="020B0604030504040204" pitchFamily="34" charset="0"/>
            </a:rPr>
            <a:t>Monitoramento</a:t>
          </a:r>
          <a:r>
            <a:rPr lang="en-US" altLang="pt-BR" sz="1600" kern="1200" dirty="0" smtClean="0">
              <a:latin typeface="Verdana" panose="020B0604030504040204" pitchFamily="34" charset="0"/>
            </a:rPr>
            <a:t> de </a:t>
          </a:r>
          <a:r>
            <a:rPr lang="en-US" altLang="pt-BR" sz="1600" kern="1200" dirty="0" err="1" smtClean="0">
              <a:latin typeface="Verdana" panose="020B0604030504040204" pitchFamily="34" charset="0"/>
            </a:rPr>
            <a:t>Combustíveis</a:t>
          </a:r>
          <a:r>
            <a:rPr lang="en-US" altLang="pt-BR" sz="1600" kern="1200" dirty="0" smtClean="0">
              <a:latin typeface="Verdana" panose="020B0604030504040204" pitchFamily="34" charset="0"/>
            </a:rPr>
            <a:t>;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pt-BR" sz="1600" kern="1200" dirty="0" err="1" smtClean="0">
              <a:latin typeface="Verdana" panose="020B0604030504040204" pitchFamily="34" charset="0"/>
            </a:rPr>
            <a:t>Programa</a:t>
          </a:r>
          <a:r>
            <a:rPr lang="en-US" altLang="pt-BR" sz="1600" kern="1200" dirty="0" smtClean="0">
              <a:latin typeface="Verdana" panose="020B0604030504040204" pitchFamily="34" charset="0"/>
            </a:rPr>
            <a:t> de </a:t>
          </a:r>
          <a:r>
            <a:rPr lang="en-US" altLang="pt-BR" sz="1600" kern="1200" dirty="0" err="1" smtClean="0">
              <a:latin typeface="Verdana" panose="020B0604030504040204" pitchFamily="34" charset="0"/>
            </a:rPr>
            <a:t>Monitoramento</a:t>
          </a:r>
          <a:r>
            <a:rPr lang="en-US" altLang="pt-BR" sz="1600" kern="1200" dirty="0" smtClean="0">
              <a:latin typeface="Verdana" panose="020B0604030504040204" pitchFamily="34" charset="0"/>
            </a:rPr>
            <a:t> de </a:t>
          </a:r>
          <a:r>
            <a:rPr lang="en-US" altLang="pt-BR" sz="1600" kern="1200" dirty="0" err="1" smtClean="0">
              <a:latin typeface="Verdana" panose="020B0604030504040204" pitchFamily="34" charset="0"/>
            </a:rPr>
            <a:t>Lubrificantes</a:t>
          </a:r>
          <a:r>
            <a:rPr lang="en-US" altLang="pt-BR" sz="1600" kern="1200" dirty="0" smtClean="0">
              <a:latin typeface="Verdana" panose="020B0604030504040204" pitchFamily="34" charset="0"/>
            </a:rPr>
            <a:t>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pt-BR" sz="1600" kern="1200" dirty="0" err="1" smtClean="0">
              <a:latin typeface="Verdana" panose="020B0604030504040204" pitchFamily="34" charset="0"/>
            </a:rPr>
            <a:t>Programa</a:t>
          </a:r>
          <a:r>
            <a:rPr lang="en-US" altLang="pt-BR" sz="1600" kern="1200" dirty="0" smtClean="0">
              <a:latin typeface="Verdana" panose="020B0604030504040204" pitchFamily="34" charset="0"/>
            </a:rPr>
            <a:t> de </a:t>
          </a:r>
          <a:r>
            <a:rPr lang="en-US" altLang="pt-BR" sz="1600" kern="1200" dirty="0" err="1" smtClean="0">
              <a:latin typeface="Verdana" panose="020B0604030504040204" pitchFamily="34" charset="0"/>
            </a:rPr>
            <a:t>Marcação</a:t>
          </a:r>
          <a:r>
            <a:rPr lang="en-US" altLang="pt-BR" sz="1600" kern="1200" dirty="0" smtClean="0">
              <a:latin typeface="Verdana" panose="020B0604030504040204" pitchFamily="34" charset="0"/>
            </a:rPr>
            <a:t> </a:t>
          </a:r>
          <a:r>
            <a:rPr lang="en-US" altLang="pt-BR" sz="1600" kern="1200" dirty="0" err="1" smtClean="0">
              <a:latin typeface="Verdana" panose="020B0604030504040204" pitchFamily="34" charset="0"/>
            </a:rPr>
            <a:t>Compulsória</a:t>
          </a:r>
          <a:r>
            <a:rPr lang="en-US" altLang="pt-BR" sz="1600" kern="1200" dirty="0" smtClean="0">
              <a:latin typeface="Verdana" panose="020B0604030504040204" pitchFamily="34" charset="0"/>
            </a:rPr>
            <a:t>;</a:t>
          </a:r>
          <a:endParaRPr lang="en-US" altLang="pt-BR" sz="1600" kern="1200" dirty="0">
            <a:latin typeface="Verdan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pt-BR" sz="1600" kern="1200" dirty="0" err="1" smtClean="0">
              <a:latin typeface="Verdana" panose="020B0604030504040204" pitchFamily="34" charset="0"/>
            </a:rPr>
            <a:t>Programas</a:t>
          </a:r>
          <a:r>
            <a:rPr lang="en-US" altLang="pt-BR" sz="1600" kern="1200" dirty="0" smtClean="0">
              <a:latin typeface="Verdana" panose="020B0604030504040204" pitchFamily="34" charset="0"/>
            </a:rPr>
            <a:t> </a:t>
          </a:r>
          <a:r>
            <a:rPr lang="en-US" altLang="pt-BR" sz="1600" kern="1200" dirty="0" err="1" smtClean="0">
              <a:latin typeface="Verdana" panose="020B0604030504040204" pitchFamily="34" charset="0"/>
            </a:rPr>
            <a:t>Interlaboratoriais</a:t>
          </a:r>
          <a:r>
            <a:rPr lang="en-US" altLang="pt-BR" sz="1600" kern="1200" dirty="0" smtClean="0">
              <a:latin typeface="Verdana" panose="020B0604030504040204" pitchFamily="34" charset="0"/>
            </a:rPr>
            <a:t> (PIC, PIB, PIM, PIME);</a:t>
          </a:r>
          <a:endParaRPr lang="en-US" altLang="pt-BR" sz="1600" kern="1200" dirty="0">
            <a:latin typeface="Verdana" panose="020B0604030504040204" pitchFamily="34" charset="0"/>
          </a:endParaRPr>
        </a:p>
      </dsp:txBody>
      <dsp:txXfrm rot="-5400000">
        <a:off x="2544121" y="3771564"/>
        <a:ext cx="6094012" cy="1270887"/>
      </dsp:txXfrm>
    </dsp:sp>
    <dsp:sp modelId="{1C277DC2-3123-4CFD-B2BF-27BE1B85B847}">
      <dsp:nvSpPr>
        <dsp:cNvPr id="0" name=""/>
        <dsp:cNvSpPr/>
      </dsp:nvSpPr>
      <dsp:spPr>
        <a:xfrm>
          <a:off x="308" y="3560000"/>
          <a:ext cx="2543813" cy="1694016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Programas da Qualidade</a:t>
          </a:r>
          <a:endParaRPr lang="pt-BR" sz="23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3003" y="3642695"/>
        <a:ext cx="2378423" cy="1528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3BC75-A817-41DA-BA7D-24B041E97D0B}">
      <dsp:nvSpPr>
        <dsp:cNvPr id="0" name=""/>
        <dsp:cNvSpPr/>
      </dsp:nvSpPr>
      <dsp:spPr>
        <a:xfrm>
          <a:off x="0" y="83988"/>
          <a:ext cx="7368480" cy="452452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E9E55-1246-47E1-8607-367351C5D0C8}">
      <dsp:nvSpPr>
        <dsp:cNvPr id="0" name=""/>
        <dsp:cNvSpPr/>
      </dsp:nvSpPr>
      <dsp:spPr>
        <a:xfrm>
          <a:off x="648073" y="3528392"/>
          <a:ext cx="169475" cy="1694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2254A-00AD-4763-9FF5-12C436E930AD}">
      <dsp:nvSpPr>
        <dsp:cNvPr id="0" name=""/>
        <dsp:cNvSpPr/>
      </dsp:nvSpPr>
      <dsp:spPr>
        <a:xfrm>
          <a:off x="-72008" y="3744420"/>
          <a:ext cx="2405426" cy="632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01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1955-1994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GCA e C: 2500 </a:t>
          </a:r>
          <a:r>
            <a:rPr lang="pt-BR" sz="1500" b="1" kern="1200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ppm</a:t>
          </a:r>
          <a:r>
            <a:rPr lang="pt-BR" sz="15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S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GCC: 2000 </a:t>
          </a:r>
          <a:r>
            <a:rPr lang="pt-BR" sz="1500" b="1" kern="1200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ppm</a:t>
          </a:r>
          <a:r>
            <a:rPr lang="pt-BR" sz="15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S (1994)</a:t>
          </a:r>
        </a:p>
      </dsp:txBody>
      <dsp:txXfrm>
        <a:off x="-72008" y="3744420"/>
        <a:ext cx="2405426" cy="632131"/>
      </dsp:txXfrm>
    </dsp:sp>
    <dsp:sp modelId="{B8F49472-ACB2-48C2-BC53-55DAAC1EE4C0}">
      <dsp:nvSpPr>
        <dsp:cNvPr id="0" name=""/>
        <dsp:cNvSpPr/>
      </dsp:nvSpPr>
      <dsp:spPr>
        <a:xfrm>
          <a:off x="1728193" y="2520280"/>
          <a:ext cx="265265" cy="2652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58787-0D63-44B7-AE60-9A84C65616B4}">
      <dsp:nvSpPr>
        <dsp:cNvPr id="0" name=""/>
        <dsp:cNvSpPr/>
      </dsp:nvSpPr>
      <dsp:spPr>
        <a:xfrm>
          <a:off x="2633812" y="2307917"/>
          <a:ext cx="2838800" cy="1148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559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1999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5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GCA : 1200 </a:t>
          </a:r>
          <a:r>
            <a:rPr lang="pt-BR" sz="1500" b="1" kern="1200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ppm</a:t>
          </a:r>
          <a:r>
            <a:rPr lang="pt-BR" sz="15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S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GCC/GPC: 1000 </a:t>
          </a:r>
          <a:r>
            <a:rPr lang="pt-BR" sz="1500" b="1" kern="1200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ppm</a:t>
          </a:r>
          <a:r>
            <a:rPr lang="pt-BR" sz="15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S</a:t>
          </a:r>
          <a:endParaRPr lang="pt-BR" sz="1500" kern="1200" dirty="0">
            <a:solidFill>
              <a:srgbClr val="0070C0"/>
            </a:solidFill>
          </a:endParaRPr>
        </a:p>
      </dsp:txBody>
      <dsp:txXfrm>
        <a:off x="2633812" y="2307917"/>
        <a:ext cx="2838800" cy="1148471"/>
      </dsp:txXfrm>
    </dsp:sp>
    <dsp:sp modelId="{14625756-BDB3-4457-BF08-E19D7B08311D}">
      <dsp:nvSpPr>
        <dsp:cNvPr id="0" name=""/>
        <dsp:cNvSpPr/>
      </dsp:nvSpPr>
      <dsp:spPr>
        <a:xfrm>
          <a:off x="2958680" y="1872209"/>
          <a:ext cx="353687" cy="353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A475E-F81A-47C3-B9A8-B9FB493AB26E}">
      <dsp:nvSpPr>
        <dsp:cNvPr id="0" name=""/>
        <dsp:cNvSpPr/>
      </dsp:nvSpPr>
      <dsp:spPr>
        <a:xfrm>
          <a:off x="3901936" y="1887416"/>
          <a:ext cx="2578780" cy="848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411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2011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GCC/GPC: 800 </a:t>
          </a:r>
          <a:r>
            <a:rPr lang="pt-BR" sz="1500" b="1" kern="1200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ppm</a:t>
          </a:r>
          <a:r>
            <a:rPr lang="pt-BR" sz="15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S</a:t>
          </a:r>
          <a:endParaRPr lang="pt-BR" sz="1500" kern="1200" dirty="0">
            <a:solidFill>
              <a:srgbClr val="0070C0"/>
            </a:solidFill>
          </a:endParaRPr>
        </a:p>
      </dsp:txBody>
      <dsp:txXfrm>
        <a:off x="3901936" y="1887416"/>
        <a:ext cx="2578780" cy="848896"/>
      </dsp:txXfrm>
    </dsp:sp>
    <dsp:sp modelId="{4772EB46-2F18-4554-AB21-8DFBE87278D1}">
      <dsp:nvSpPr>
        <dsp:cNvPr id="0" name=""/>
        <dsp:cNvSpPr/>
      </dsp:nvSpPr>
      <dsp:spPr>
        <a:xfrm>
          <a:off x="4151668" y="1343354"/>
          <a:ext cx="456845" cy="456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648CC-19D6-4494-8DB7-BE4757B0BD2D}">
      <dsp:nvSpPr>
        <dsp:cNvPr id="0" name=""/>
        <dsp:cNvSpPr/>
      </dsp:nvSpPr>
      <dsp:spPr>
        <a:xfrm>
          <a:off x="5172356" y="1512160"/>
          <a:ext cx="2172463" cy="946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073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2014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GCC/GPC: 50 </a:t>
          </a:r>
          <a:r>
            <a:rPr lang="pt-BR" sz="1500" b="1" kern="1200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ppm</a:t>
          </a:r>
          <a:r>
            <a:rPr lang="pt-BR" sz="15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S</a:t>
          </a:r>
          <a:endParaRPr lang="pt-BR" sz="1500" kern="1200" dirty="0">
            <a:solidFill>
              <a:srgbClr val="0070C0"/>
            </a:solidFill>
          </a:endParaRPr>
        </a:p>
      </dsp:txBody>
      <dsp:txXfrm>
        <a:off x="5172356" y="1512160"/>
        <a:ext cx="2172463" cy="946893"/>
      </dsp:txXfrm>
    </dsp:sp>
    <dsp:sp modelId="{EBF1753B-D126-4F89-B0E1-AD520E6932FA}">
      <dsp:nvSpPr>
        <dsp:cNvPr id="0" name=""/>
        <dsp:cNvSpPr/>
      </dsp:nvSpPr>
      <dsp:spPr>
        <a:xfrm>
          <a:off x="5616623" y="864093"/>
          <a:ext cx="582109" cy="5821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3B1F4-8533-4483-B4C1-A77863EB00D8}">
      <dsp:nvSpPr>
        <dsp:cNvPr id="0" name=""/>
        <dsp:cNvSpPr/>
      </dsp:nvSpPr>
      <dsp:spPr>
        <a:xfrm>
          <a:off x="1083498" y="2808301"/>
          <a:ext cx="3741036" cy="1079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448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1998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5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GCA : 1900 </a:t>
          </a:r>
          <a:r>
            <a:rPr lang="pt-BR" sz="1500" b="1" kern="1200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ppm</a:t>
          </a:r>
          <a:r>
            <a:rPr lang="pt-BR" sz="15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S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5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GCC: 1500 </a:t>
          </a:r>
          <a:r>
            <a:rPr lang="pt-BR" sz="1500" b="1" kern="1200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ppm</a:t>
          </a:r>
          <a:r>
            <a:rPr lang="pt-BR" sz="15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S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5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GPC: 1000 </a:t>
          </a:r>
          <a:r>
            <a:rPr lang="pt-BR" sz="1500" b="1" kern="1200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ppm</a:t>
          </a:r>
          <a:r>
            <a:rPr lang="pt-BR" sz="15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S</a:t>
          </a:r>
          <a:endParaRPr lang="pt-BR" sz="1500" b="1" kern="1200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sp:txBody>
      <dsp:txXfrm>
        <a:off x="1083498" y="2808301"/>
        <a:ext cx="3741036" cy="10791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0.49425</cdr:x>
      <cdr:y>0.02222</cdr:y>
    </cdr:from>
    <cdr:to>
      <cdr:x>0.70115</cdr:x>
      <cdr:y>0.15556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3096344" y="72008"/>
          <a:ext cx="1296144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pt-BR" sz="18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2014</a:t>
          </a:r>
          <a:endParaRPr lang="pt-BR" sz="1800" b="1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EB08E6-4F6C-41D6-8CE6-EDBB7AD72B92}" type="datetimeFigureOut">
              <a:rPr lang="pt-BR"/>
              <a:pPr>
                <a:defRPr/>
              </a:pPr>
              <a:t>21/10/2015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44074EA-9A11-43ED-83B4-9ACF04EB015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7954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25CD58-6B50-4E49-A31F-1D31920D7D8B}" type="datetimeFigureOut">
              <a:rPr lang="pt-BR"/>
              <a:pPr>
                <a:defRPr/>
              </a:pPr>
              <a:t>21/10/2015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4BC0EEC-8323-4EFC-94D8-621FA287762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5478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z="1000" smtClean="0">
              <a:latin typeface="Arial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21BE5A-F2E1-4F8F-8457-70F9B28ACFDE}" type="slidenum">
              <a:rPr lang="pt-BR" altLang="pt-BR" smtClean="0"/>
              <a:pPr/>
              <a:t>5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4A859A-53B6-4DB6-8C0B-10260E582B2C}" type="slidenum">
              <a:rPr lang="pt-BR" altLang="pt-BR" smtClean="0"/>
              <a:pPr/>
              <a:t>8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2950"/>
            <a:ext cx="49657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2230" tIns="46115" rIns="92230" bIns="461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Arial" charset="0"/>
            </a:endParaRPr>
          </a:p>
        </p:txBody>
      </p:sp>
      <p:sp>
        <p:nvSpPr>
          <p:cNvPr id="24580" name="Espaço Reservado para Número de Slide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30" tIns="46115" rIns="92230" bIns="46115" anchor="b"/>
          <a:lstStyle/>
          <a:p>
            <a:pPr algn="r" defTabSz="922338"/>
            <a:fld id="{E729A0AB-7EDC-4289-877B-C3BFB58BEEB4}" type="slidenum">
              <a:rPr lang="pt-BR" altLang="pt-BR" sz="1200">
                <a:latin typeface="Calibri" pitchFamily="34" charset="0"/>
              </a:rPr>
              <a:pPr algn="r" defTabSz="922338"/>
              <a:t>11</a:t>
            </a:fld>
            <a:endParaRPr lang="pt-BR" alt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O índice de NC do diesel aumentou 0,1% de junho para agosto (jun = 2,7 / jul = 2,8%)</a:t>
            </a:r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ECA4C3-72A7-4116-A509-B33F9E926DB7}" type="slidenum">
              <a:rPr lang="pt-BR" altLang="pt-BR" smtClean="0"/>
              <a:pPr/>
              <a:t>12</a:t>
            </a:fld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capa_down_65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217EF-8F96-447E-B34A-0FB3804366E6}" type="datetimeFigureOut">
              <a:rPr lang="pt-BR"/>
              <a:pPr>
                <a:defRPr/>
              </a:pPr>
              <a:t>21/10/2015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D7801-0235-4248-B0B4-53E9A9939FD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BF28F-93EC-4B11-9013-77DE069B4620}" type="datetimeFigureOut">
              <a:rPr lang="pt-BR"/>
              <a:pPr>
                <a:defRPr/>
              </a:pPr>
              <a:t>21/10/2015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2896D-A108-4640-8E53-D655C06653D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C7A8F-8BD0-4622-A764-0FFB9D277552}" type="datetimeFigureOut">
              <a:rPr lang="pt-BR"/>
              <a:pPr>
                <a:defRPr/>
              </a:pPr>
              <a:t>21/10/2015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68E21-16C7-4E04-8EA8-1C8CDE32627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70166-600D-4C3B-8901-7D54FCAAF33A}" type="datetimeFigureOut">
              <a:rPr lang="pt-BR"/>
              <a:pPr>
                <a:defRPr/>
              </a:pPr>
              <a:t>21/10/2015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4EE5E-CC4B-4CA0-8F33-809BAB9AA98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0AB02-A246-4416-8CB8-1F3EC35B226F}" type="datetimeFigureOut">
              <a:rPr lang="pt-BR"/>
              <a:pPr>
                <a:defRPr/>
              </a:pPr>
              <a:t>21/10/2015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67D6D-9432-4580-88E7-A17A93B7974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4A966-4B05-4DE8-A4BC-1264A61EAB02}" type="datetimeFigureOut">
              <a:rPr lang="pt-BR"/>
              <a:pPr>
                <a:defRPr/>
              </a:pPr>
              <a:t>21/10/2015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9B4CB-883E-4DB3-ADC3-017A988EAF5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BA734-955E-4D1E-8C69-9386D78CBA3B}" type="datetimeFigureOut">
              <a:rPr lang="pt-BR"/>
              <a:pPr>
                <a:defRPr/>
              </a:pPr>
              <a:t>21/10/2015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FA85C-86B3-461B-BAF7-09DB6799471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C032E-77E9-4089-8E78-AF47860ED3DA}" type="datetimeFigureOut">
              <a:rPr lang="pt-BR"/>
              <a:pPr>
                <a:defRPr/>
              </a:pPr>
              <a:t>21/10/2015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0FDB9-0C89-45A0-B82C-698907A50F3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90CC0-5215-479F-AB37-BDF91FCA8F4D}" type="datetimeFigureOut">
              <a:rPr lang="pt-BR"/>
              <a:pPr>
                <a:defRPr/>
              </a:pPr>
              <a:t>21/10/2015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777D-6380-45B9-BA1B-438D9114821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A5B00-E14A-4A84-87B4-E68FB5C33498}" type="datetimeFigureOut">
              <a:rPr lang="pt-BR"/>
              <a:pPr>
                <a:defRPr/>
              </a:pPr>
              <a:t>21/10/2015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219B0-1E6E-4959-B9DE-4F049441BAB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217D9-1DAF-4949-A432-022B0C6E828F}" type="datetimeFigureOut">
              <a:rPr lang="pt-BR"/>
              <a:pPr>
                <a:defRPr/>
              </a:pPr>
              <a:t>21/10/2015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6F76E-8479-4879-B7E0-D7A7EEE59AA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8" descr="topo_amarelo_out_2014_75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3214688" y="214313"/>
            <a:ext cx="55864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Atribuições da ANP</a:t>
            </a:r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F4C49F-EDC1-4B38-B1B4-DD8B1FF8F7A1}" type="datetimeFigureOut">
              <a:rPr lang="pt-BR"/>
              <a:pPr>
                <a:defRPr/>
              </a:pPr>
              <a:t>21/10/2015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D00804F-2D5F-4D2D-9752-F526AB991C7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0"/>
          <p:cNvSpPr txBox="1">
            <a:spLocks/>
          </p:cNvSpPr>
          <p:nvPr/>
        </p:nvSpPr>
        <p:spPr bwMode="auto">
          <a:xfrm>
            <a:off x="0" y="2860675"/>
            <a:ext cx="9144000" cy="1000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3600" b="1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</a:rPr>
              <a:t>Evolução das Regulamentações dos Combustíveis</a:t>
            </a:r>
          </a:p>
        </p:txBody>
      </p:sp>
      <p:sp>
        <p:nvSpPr>
          <p:cNvPr id="3075" name="Retângulo 7"/>
          <p:cNvSpPr>
            <a:spLocks noChangeArrowheads="1"/>
          </p:cNvSpPr>
          <p:nvPr/>
        </p:nvSpPr>
        <p:spPr bwMode="auto">
          <a:xfrm>
            <a:off x="539750" y="5519738"/>
            <a:ext cx="6300788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2000" b="1">
                <a:latin typeface="Verdana" pitchFamily="34" charset="0"/>
              </a:rPr>
              <a:t>Alex Rodrigues</a:t>
            </a:r>
          </a:p>
          <a:p>
            <a:r>
              <a:rPr lang="pt-BR" altLang="pt-BR" sz="1500">
                <a:latin typeface="Verdana" pitchFamily="34" charset="0"/>
              </a:rPr>
              <a:t>Coordenador de Qualidade de Produtos</a:t>
            </a:r>
          </a:p>
          <a:p>
            <a:r>
              <a:rPr lang="pt-BR" altLang="pt-BR" sz="1500">
                <a:latin typeface="Verdana" pitchFamily="34" charset="0"/>
              </a:rPr>
              <a:t>Superintendência de Biocombustíveis e Qualidade de Produtos</a:t>
            </a:r>
          </a:p>
        </p:txBody>
      </p:sp>
      <p:sp>
        <p:nvSpPr>
          <p:cNvPr id="3076" name="Título 10"/>
          <p:cNvSpPr txBox="1">
            <a:spLocks/>
          </p:cNvSpPr>
          <p:nvPr/>
        </p:nvSpPr>
        <p:spPr bwMode="auto">
          <a:xfrm>
            <a:off x="2700338" y="115888"/>
            <a:ext cx="644366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altLang="pt-BR" sz="3000" b="1">
                <a:latin typeface="Verdana" pitchFamily="34" charset="0"/>
              </a:rPr>
              <a:t>Audiência Pública </a:t>
            </a:r>
          </a:p>
          <a:p>
            <a:pPr algn="ctr"/>
            <a:r>
              <a:rPr lang="pt-BR" altLang="pt-BR" sz="3000" b="1">
                <a:latin typeface="Verdana" pitchFamily="34" charset="0"/>
              </a:rPr>
              <a:t>PL 5332/2013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anp.gov.br/site/extras/defesaConsumidor/img/home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44675"/>
            <a:ext cx="5410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 descr="Fuels &amp; Lubric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6700"/>
            <a:ext cx="61722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708400" y="1773238"/>
            <a:ext cx="5435600" cy="425450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635897" y="3068960"/>
            <a:ext cx="5508104" cy="165618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pt-BR" sz="4700" b="1" kern="0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Programas de Monitoramento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tângulo 85"/>
          <p:cNvSpPr/>
          <p:nvPr/>
        </p:nvSpPr>
        <p:spPr>
          <a:xfrm>
            <a:off x="0" y="1447800"/>
            <a:ext cx="9144000" cy="5181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004C92"/>
              </a:solidFill>
            </a:endParaRPr>
          </a:p>
        </p:txBody>
      </p:sp>
      <p:sp>
        <p:nvSpPr>
          <p:cNvPr id="79" name="Título 4"/>
          <p:cNvSpPr txBox="1">
            <a:spLocks/>
          </p:cNvSpPr>
          <p:nvPr/>
        </p:nvSpPr>
        <p:spPr>
          <a:xfrm>
            <a:off x="0" y="6116638"/>
            <a:ext cx="9144000" cy="7413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90" name="Diagrama 89"/>
          <p:cNvGraphicFramePr/>
          <p:nvPr/>
        </p:nvGraphicFramePr>
        <p:xfrm>
          <a:off x="840528" y="2223225"/>
          <a:ext cx="4032448" cy="268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7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55763" y="2341563"/>
            <a:ext cx="8953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95536" y="5143512"/>
            <a:ext cx="5289407" cy="1323439"/>
          </a:xfrm>
          <a:prstGeom prst="rect">
            <a:avLst/>
          </a:prstGeom>
          <a:solidFill>
            <a:srgbClr val="168019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 indent="-277813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1600" b="1" dirty="0">
                <a:solidFill>
                  <a:schemeClr val="bg1"/>
                </a:solidFill>
                <a:latin typeface="Verdana" pitchFamily="34" charset="0"/>
              </a:rPr>
              <a:t>20 Universidades e  centros de </a:t>
            </a:r>
            <a:r>
              <a:rPr lang="pt-BR" sz="1600" b="1" dirty="0" err="1">
                <a:solidFill>
                  <a:schemeClr val="bg1"/>
                </a:solidFill>
                <a:latin typeface="Verdana" pitchFamily="34" charset="0"/>
              </a:rPr>
              <a:t>P&amp;D</a:t>
            </a:r>
            <a:r>
              <a:rPr lang="pt-BR" sz="1600" b="1" dirty="0">
                <a:solidFill>
                  <a:schemeClr val="bg1"/>
                </a:solidFill>
                <a:latin typeface="Verdana" pitchFamily="34" charset="0"/>
              </a:rPr>
              <a:t>;</a:t>
            </a:r>
          </a:p>
          <a:p>
            <a:pPr lvl="1" indent="-277813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1600" b="1" dirty="0">
                <a:solidFill>
                  <a:schemeClr val="bg1"/>
                </a:solidFill>
                <a:latin typeface="Verdana" pitchFamily="34" charset="0"/>
              </a:rPr>
              <a:t>Cerca de 240,000 amostras/ano analisadas;</a:t>
            </a:r>
          </a:p>
          <a:p>
            <a:pPr lvl="1" indent="-277813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1600" b="1" dirty="0">
                <a:solidFill>
                  <a:schemeClr val="bg1"/>
                </a:solidFill>
                <a:latin typeface="Verdana" pitchFamily="34" charset="0"/>
              </a:rPr>
              <a:t>Mais de 34,000 postos de revenda visitados.</a:t>
            </a:r>
          </a:p>
        </p:txBody>
      </p:sp>
      <p:pic>
        <p:nvPicPr>
          <p:cNvPr id="1332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32288" y="2089150"/>
            <a:ext cx="41052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2"/>
          <p:cNvSpPr>
            <a:spLocks noChangeArrowheads="1"/>
          </p:cNvSpPr>
          <p:nvPr/>
        </p:nvSpPr>
        <p:spPr bwMode="auto">
          <a:xfrm>
            <a:off x="1135063" y="260350"/>
            <a:ext cx="8008937" cy="46196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pt-BR" altLang="pt-BR" sz="2400" b="1">
                <a:latin typeface="Verdana" pitchFamily="34" charset="0"/>
              </a:rPr>
              <a:t>Programas de Monitoramento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áfico 17"/>
          <p:cNvGraphicFramePr/>
          <p:nvPr/>
        </p:nvGraphicFramePr>
        <p:xfrm>
          <a:off x="801189" y="1214422"/>
          <a:ext cx="7724502" cy="4734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4464050" y="5445125"/>
            <a:ext cx="12160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(B5)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2862263" y="5448300"/>
            <a:ext cx="1416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(B3)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1403350" y="5445125"/>
            <a:ext cx="13112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B2 (2006)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7402513" y="5516563"/>
            <a:ext cx="12160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B6 (jul)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7432675" y="5694363"/>
            <a:ext cx="12160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B7 (</a:t>
            </a:r>
            <a:r>
              <a:rPr lang="pt-BR" sz="12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nov</a:t>
            </a:r>
            <a:r>
              <a:rPr lang="pt-BR" sz="1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</a:p>
        </p:txBody>
      </p:sp>
      <p:sp>
        <p:nvSpPr>
          <p:cNvPr id="3" name="Retângulo de cantos arredondados 2"/>
          <p:cNvSpPr/>
          <p:nvPr/>
        </p:nvSpPr>
        <p:spPr bwMode="auto">
          <a:xfrm>
            <a:off x="177800" y="1273175"/>
            <a:ext cx="8828088" cy="50085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Qualidade de Combustíveis 2000/2014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1835150" y="1700213"/>
            <a:ext cx="5545138" cy="4318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pt-BR" altLang="pt-BR" sz="2200" b="1">
                <a:solidFill>
                  <a:srgbClr val="000000"/>
                </a:solidFill>
                <a:latin typeface="Verdana" pitchFamily="34" charset="0"/>
              </a:rPr>
              <a:t>Índice de Não</a:t>
            </a:r>
            <a:r>
              <a:rPr lang="pt-BR" altLang="pt-BR" sz="220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pt-BR" altLang="pt-BR" sz="2200" b="1">
                <a:solidFill>
                  <a:srgbClr val="000000"/>
                </a:solidFill>
                <a:latin typeface="Verdana" pitchFamily="34" charset="0"/>
              </a:rPr>
              <a:t>Conformidades</a:t>
            </a:r>
            <a:r>
              <a:rPr lang="pt-BR" altLang="pt-BR" sz="2200">
                <a:solidFill>
                  <a:srgbClr val="000000"/>
                </a:solidFill>
                <a:latin typeface="Verdana" pitchFamily="34" charset="0"/>
              </a:rPr>
              <a:t> (%)</a:t>
            </a:r>
          </a:p>
        </p:txBody>
      </p:sp>
      <p:pic>
        <p:nvPicPr>
          <p:cNvPr id="14346" name="Imagem 7" descr="Logotip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1587500"/>
            <a:ext cx="1071562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Retângulo 11"/>
          <p:cNvSpPr>
            <a:spLocks noChangeArrowheads="1"/>
          </p:cNvSpPr>
          <p:nvPr/>
        </p:nvSpPr>
        <p:spPr bwMode="auto">
          <a:xfrm>
            <a:off x="755650" y="6021388"/>
            <a:ext cx="10033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1000" b="1">
                <a:latin typeface="Calibri" pitchFamily="34" charset="0"/>
              </a:rPr>
              <a:t>Fonte: </a:t>
            </a:r>
            <a:r>
              <a:rPr lang="en-US" altLang="pt-BR" sz="1000">
                <a:latin typeface="Calibri" pitchFamily="34" charset="0"/>
              </a:rPr>
              <a:t> ANP</a:t>
            </a:r>
            <a:endParaRPr lang="pt-BR" altLang="pt-BR" sz="1000" b="1">
              <a:latin typeface="Calibri" pitchFamily="34" charset="0"/>
            </a:endParaRPr>
          </a:p>
        </p:txBody>
      </p:sp>
      <p:sp>
        <p:nvSpPr>
          <p:cNvPr id="14348" name="Rectangle 2"/>
          <p:cNvSpPr>
            <a:spLocks noChangeArrowheads="1"/>
          </p:cNvSpPr>
          <p:nvPr/>
        </p:nvSpPr>
        <p:spPr bwMode="auto">
          <a:xfrm>
            <a:off x="1135063" y="260350"/>
            <a:ext cx="8008937" cy="46196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pt-BR" altLang="pt-BR" sz="2400" b="1">
                <a:latin typeface="Verdana" pitchFamily="34" charset="0"/>
              </a:rPr>
              <a:t>Programas de Monitoramento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135063" y="115888"/>
            <a:ext cx="8008937" cy="83185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pt-BR" altLang="pt-BR" sz="2400" b="1">
                <a:latin typeface="Verdana" pitchFamily="34" charset="0"/>
              </a:rPr>
              <a:t>Não-conformidade do óleo diesel </a:t>
            </a:r>
          </a:p>
          <a:p>
            <a:pPr algn="r"/>
            <a:r>
              <a:rPr lang="pt-BR" altLang="pt-BR" sz="2400" b="1">
                <a:latin typeface="Verdana" pitchFamily="34" charset="0"/>
              </a:rPr>
              <a:t>2014 a setembro de 2015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0" y="1052736"/>
          <a:ext cx="475252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 explicativo retangular com cantos arredondados 3"/>
          <p:cNvSpPr/>
          <p:nvPr/>
        </p:nvSpPr>
        <p:spPr>
          <a:xfrm>
            <a:off x="4356100" y="1196975"/>
            <a:ext cx="1800225" cy="1008063"/>
          </a:xfrm>
          <a:prstGeom prst="wedgeRoundRectCallou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Índice de NC: 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2,7%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Texto explicativo retangular com cantos arredondados 7"/>
          <p:cNvSpPr/>
          <p:nvPr/>
        </p:nvSpPr>
        <p:spPr>
          <a:xfrm>
            <a:off x="7164388" y="3429000"/>
            <a:ext cx="1800225" cy="1008063"/>
          </a:xfrm>
          <a:prstGeom prst="wedgeRoundRectCallou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Índice de NC: 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3,2%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9" name="Gráfico 8"/>
          <p:cNvGraphicFramePr/>
          <p:nvPr/>
        </p:nvGraphicFramePr>
        <p:xfrm>
          <a:off x="1115616" y="3212976"/>
          <a:ext cx="8028384" cy="3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tângulo 10"/>
          <p:cNvSpPr/>
          <p:nvPr/>
        </p:nvSpPr>
        <p:spPr>
          <a:xfrm>
            <a:off x="2987675" y="1052513"/>
            <a:ext cx="1296988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2014</a:t>
            </a:r>
            <a:endParaRPr lang="pt-BR" sz="18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135063" y="115888"/>
            <a:ext cx="8008937" cy="83185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pt-BR" altLang="pt-BR" sz="2400" b="1">
                <a:latin typeface="Verdana" pitchFamily="34" charset="0"/>
              </a:rPr>
              <a:t>Não-conformidade da Gasolina</a:t>
            </a:r>
          </a:p>
          <a:p>
            <a:pPr algn="r"/>
            <a:r>
              <a:rPr lang="pt-BR" altLang="pt-BR" sz="2400" b="1">
                <a:latin typeface="Verdana" pitchFamily="34" charset="0"/>
              </a:rPr>
              <a:t>2014 a setembro de 2015</a:t>
            </a:r>
          </a:p>
        </p:txBody>
      </p:sp>
      <p:graphicFrame>
        <p:nvGraphicFramePr>
          <p:cNvPr id="7" name="Gráfico 6"/>
          <p:cNvGraphicFramePr/>
          <p:nvPr/>
        </p:nvGraphicFramePr>
        <p:xfrm>
          <a:off x="179512" y="1268760"/>
          <a:ext cx="626469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 explicativo retangular com cantos arredondados 3"/>
          <p:cNvSpPr/>
          <p:nvPr/>
        </p:nvSpPr>
        <p:spPr>
          <a:xfrm>
            <a:off x="5219700" y="1196975"/>
            <a:ext cx="1800225" cy="936625"/>
          </a:xfrm>
          <a:prstGeom prst="wedgeRoundRectCallou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Índice de NC: 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1,2%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6" name="Gráfico 5"/>
          <p:cNvGraphicFramePr/>
          <p:nvPr/>
        </p:nvGraphicFramePr>
        <p:xfrm>
          <a:off x="3635896" y="3573016"/>
          <a:ext cx="5508104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o explicativo retangular com cantos arredondados 7"/>
          <p:cNvSpPr/>
          <p:nvPr/>
        </p:nvSpPr>
        <p:spPr>
          <a:xfrm>
            <a:off x="7092950" y="3068638"/>
            <a:ext cx="1800225" cy="936625"/>
          </a:xfrm>
          <a:prstGeom prst="wedgeRoundRectCallou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Índice de NC: 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1,6%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35063" y="115888"/>
            <a:ext cx="8008937" cy="83185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pt-BR" altLang="pt-BR" sz="2400" b="1">
                <a:latin typeface="Verdana" pitchFamily="34" charset="0"/>
              </a:rPr>
              <a:t>Não-conformidade do </a:t>
            </a:r>
          </a:p>
          <a:p>
            <a:pPr algn="r"/>
            <a:r>
              <a:rPr lang="pt-BR" altLang="pt-BR" sz="2400" b="1">
                <a:latin typeface="Verdana" pitchFamily="34" charset="0"/>
              </a:rPr>
              <a:t>Etanol EHC 2014 a setembro de 2015</a:t>
            </a:r>
          </a:p>
        </p:txBody>
      </p:sp>
      <p:graphicFrame>
        <p:nvGraphicFramePr>
          <p:cNvPr id="7" name="Gráfico 6"/>
          <p:cNvGraphicFramePr/>
          <p:nvPr/>
        </p:nvGraphicFramePr>
        <p:xfrm>
          <a:off x="0" y="1124744"/>
          <a:ext cx="630019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 explicativo retangular com cantos arredondados 3"/>
          <p:cNvSpPr/>
          <p:nvPr/>
        </p:nvSpPr>
        <p:spPr>
          <a:xfrm>
            <a:off x="4932363" y="1125538"/>
            <a:ext cx="1657350" cy="1008062"/>
          </a:xfrm>
          <a:prstGeom prst="wedgeRoundRectCallou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Índice de NC: 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1,6%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6" name="Gráfico 5"/>
          <p:cNvGraphicFramePr/>
          <p:nvPr/>
        </p:nvGraphicFramePr>
        <p:xfrm>
          <a:off x="2476500" y="3257550"/>
          <a:ext cx="6199956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7"/>
          <p:cNvSpPr/>
          <p:nvPr/>
        </p:nvSpPr>
        <p:spPr>
          <a:xfrm>
            <a:off x="3132138" y="1341438"/>
            <a:ext cx="12954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2014</a:t>
            </a:r>
            <a:endParaRPr lang="pt-BR" sz="18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o explicativo retangular com cantos arredondados 8"/>
          <p:cNvSpPr/>
          <p:nvPr/>
        </p:nvSpPr>
        <p:spPr>
          <a:xfrm>
            <a:off x="7092950" y="3068638"/>
            <a:ext cx="1800225" cy="936625"/>
          </a:xfrm>
          <a:prstGeom prst="wedgeRoundRectCallou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Índice de NC: 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1,5%</a:t>
            </a:r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135063" y="260350"/>
            <a:ext cx="8008937" cy="46196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pt-BR" altLang="pt-BR" sz="2400" b="1">
                <a:latin typeface="Verdana" pitchFamily="34" charset="0"/>
              </a:rPr>
              <a:t>Considerações finais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468313" y="1066800"/>
            <a:ext cx="8280400" cy="547846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algn="just">
              <a:spcAft>
                <a:spcPts val="1500"/>
              </a:spcAft>
              <a:buFont typeface="Calibri" pitchFamily="34" charset="0"/>
              <a:buAutoNum type="arabicPeriod"/>
            </a:pPr>
            <a:r>
              <a:rPr lang="pt-BR" altLang="pt-BR" sz="2000">
                <a:latin typeface="Verdana" pitchFamily="34" charset="0"/>
              </a:rPr>
              <a:t> Qualidade do óleo diesel rodoviário brasileiro (S10) está em similaridades com o diesel dos EUA (S15) e dos países europeus (S10);</a:t>
            </a:r>
          </a:p>
          <a:p>
            <a:pPr marL="457200" indent="-457200" algn="just">
              <a:spcAft>
                <a:spcPts val="1500"/>
              </a:spcAft>
              <a:buFont typeface="Calibri" pitchFamily="34" charset="0"/>
              <a:buAutoNum type="arabicPeriod"/>
            </a:pPr>
            <a:r>
              <a:rPr lang="pt-BR" altLang="pt-BR" sz="2000">
                <a:latin typeface="Verdana" pitchFamily="34" charset="0"/>
              </a:rPr>
              <a:t> Qualidade da gasolina automotiva brasileira (S50) equivalente a gasolina dos EUA (S80) e  dos países europeus (S10);</a:t>
            </a:r>
          </a:p>
          <a:p>
            <a:pPr marL="457200" indent="-457200" algn="just">
              <a:spcAft>
                <a:spcPts val="1500"/>
              </a:spcAft>
              <a:buFont typeface="Calibri" pitchFamily="34" charset="0"/>
              <a:buAutoNum type="arabicPeriod"/>
            </a:pPr>
            <a:r>
              <a:rPr lang="pt-BR" altLang="pt-BR" sz="2000">
                <a:latin typeface="Verdana" pitchFamily="34" charset="0"/>
              </a:rPr>
              <a:t> Ambos combustíveis no Brasil são adequados para as novas tecnologias de motores automotivos, tanto para veículos leves quanto pesados;</a:t>
            </a:r>
          </a:p>
          <a:p>
            <a:pPr marL="457200" indent="-457200" algn="just">
              <a:spcAft>
                <a:spcPts val="1500"/>
              </a:spcAft>
              <a:buFont typeface="Calibri" pitchFamily="34" charset="0"/>
              <a:buAutoNum type="arabicPeriod"/>
            </a:pPr>
            <a:r>
              <a:rPr lang="pt-BR" altLang="pt-BR" sz="2000">
                <a:latin typeface="Verdana" pitchFamily="34" charset="0"/>
              </a:rPr>
              <a:t> O PMQC demonstra um alto índice de conformidade para os três combustíveis automotivos; </a:t>
            </a:r>
          </a:p>
          <a:p>
            <a:pPr marL="457200" indent="-457200" algn="just">
              <a:spcAft>
                <a:spcPts val="1500"/>
              </a:spcAft>
              <a:buFont typeface="Calibri" pitchFamily="34" charset="0"/>
              <a:buAutoNum type="arabicPeriod"/>
            </a:pPr>
            <a:r>
              <a:rPr lang="pt-BR" altLang="pt-BR" sz="2000">
                <a:latin typeface="Verdana" pitchFamily="34" charset="0"/>
              </a:rPr>
              <a:t> O PMQC está passando por um reestruturação e já se encontra em processo de licitação para contratos com os laboratórios. PMQC retoma sua totalidade a partir de janeiro/fevereiro de 2016.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68313" y="1225550"/>
            <a:ext cx="8280400" cy="213201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algn="just">
              <a:spcAft>
                <a:spcPts val="1500"/>
              </a:spcAft>
              <a:buFont typeface="Calibri" pitchFamily="34" charset="0"/>
              <a:buAutoNum type="arabicPeriod" startAt="6"/>
            </a:pPr>
            <a:r>
              <a:rPr lang="pt-BR" altLang="pt-BR" sz="2000" dirty="0">
                <a:latin typeface="Verdana" pitchFamily="34" charset="0"/>
              </a:rPr>
              <a:t> As ações de fiscalizações constantes nos agentes econômicos;</a:t>
            </a:r>
            <a:endParaRPr lang="pt-BR" sz="2000" dirty="0"/>
          </a:p>
          <a:p>
            <a:pPr marL="457200" indent="-457200" algn="just">
              <a:spcAft>
                <a:spcPts val="1500"/>
              </a:spcAft>
              <a:buFont typeface="Calibri" pitchFamily="34" charset="0"/>
              <a:buAutoNum type="arabicPeriod" startAt="6"/>
            </a:pPr>
            <a:r>
              <a:rPr lang="pt-BR" altLang="pt-BR" sz="2000" dirty="0">
                <a:latin typeface="Verdana" pitchFamily="34" charset="0"/>
              </a:rPr>
              <a:t> Outras ferramentas de controle da qualidade (monitoramento dos dados de qualidade dos produtores de combustíveis e biocombustíveis; programas </a:t>
            </a:r>
            <a:r>
              <a:rPr lang="pt-BR" altLang="pt-BR" sz="2000" dirty="0" err="1">
                <a:latin typeface="Verdana" pitchFamily="34" charset="0"/>
              </a:rPr>
              <a:t>interlaboratorias</a:t>
            </a:r>
            <a:r>
              <a:rPr lang="pt-BR" altLang="pt-BR" sz="2000" dirty="0">
                <a:latin typeface="Verdana" pitchFamily="34" charset="0"/>
              </a:rPr>
              <a:t>; vistorias técnicas).</a:t>
            </a: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1135063" y="260350"/>
            <a:ext cx="8008937" cy="46196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pt-BR" altLang="pt-BR" sz="2400" b="1">
                <a:latin typeface="Verdana" pitchFamily="34" charset="0"/>
              </a:rPr>
              <a:t>Considerações finais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0" y="836613"/>
            <a:ext cx="9144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pt-BR" sz="2000"/>
          </a:p>
          <a:p>
            <a:pPr algn="ctr"/>
            <a:endParaRPr lang="en-US" altLang="pt-BR" sz="2000"/>
          </a:p>
          <a:p>
            <a:pPr algn="ctr"/>
            <a:r>
              <a:rPr lang="pt-BR" altLang="pt-BR" sz="2000"/>
              <a:t>OBRIGADO!</a:t>
            </a:r>
          </a:p>
          <a:p>
            <a:pPr algn="ctr"/>
            <a:r>
              <a:rPr lang="en-US" altLang="pt-BR" sz="2000"/>
              <a:t>Superintendência de Bicombustíveis e </a:t>
            </a:r>
          </a:p>
          <a:p>
            <a:pPr algn="ctr"/>
            <a:r>
              <a:rPr lang="en-US" altLang="pt-BR" sz="2000"/>
              <a:t>Qualidade de Produtos</a:t>
            </a:r>
            <a:endParaRPr lang="pt-BR" altLang="pt-BR" sz="2000"/>
          </a:p>
          <a:p>
            <a:pPr algn="ctr"/>
            <a:endParaRPr lang="pt-BR" altLang="pt-BR" sz="2000"/>
          </a:p>
          <a:p>
            <a:pPr algn="ctr">
              <a:buFont typeface="Wingdings" pitchFamily="2" charset="2"/>
              <a:buChar char="("/>
            </a:pPr>
            <a:r>
              <a:rPr lang="pt-BR" altLang="pt-BR" sz="2000"/>
              <a:t> 0800 970 0267</a:t>
            </a:r>
          </a:p>
          <a:p>
            <a:pPr algn="ctr"/>
            <a:r>
              <a:rPr lang="pt-BR" altLang="pt-BR" sz="2800"/>
              <a:t>www.anp.gov.br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251520" y="1268760"/>
          <a:ext cx="871296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3"/>
          <p:cNvSpPr txBox="1">
            <a:spLocks/>
          </p:cNvSpPr>
          <p:nvPr/>
        </p:nvSpPr>
        <p:spPr bwMode="auto">
          <a:xfrm>
            <a:off x="2520950" y="115888"/>
            <a:ext cx="6588125" cy="8556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Avanços das Regulamentações</a:t>
            </a: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a 15"/>
          <p:cNvGraphicFramePr/>
          <p:nvPr/>
        </p:nvGraphicFramePr>
        <p:xfrm>
          <a:off x="899592" y="1988840"/>
          <a:ext cx="736848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60" name="CaixaDeTexto 6"/>
          <p:cNvSpPr txBox="1">
            <a:spLocks noChangeArrowheads="1"/>
          </p:cNvSpPr>
          <p:nvPr/>
        </p:nvSpPr>
        <p:spPr bwMode="auto">
          <a:xfrm>
            <a:off x="4140200" y="5373688"/>
            <a:ext cx="2879725" cy="11080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Uma redução de 98,0% no teor de enxofre.</a:t>
            </a:r>
          </a:p>
        </p:txBody>
      </p:sp>
      <p:sp>
        <p:nvSpPr>
          <p:cNvPr id="18" name="Texto Explicativo 3 17"/>
          <p:cNvSpPr/>
          <p:nvPr/>
        </p:nvSpPr>
        <p:spPr>
          <a:xfrm>
            <a:off x="971600" y="2060848"/>
            <a:ext cx="2232248" cy="1296144"/>
          </a:xfrm>
          <a:prstGeom prst="borderCallout3">
            <a:avLst>
              <a:gd name="adj1" fmla="val 18750"/>
              <a:gd name="adj2" fmla="val 218"/>
              <a:gd name="adj3" fmla="val 18750"/>
              <a:gd name="adj4" fmla="val -16667"/>
              <a:gd name="adj5" fmla="val 100000"/>
              <a:gd name="adj6" fmla="val -16667"/>
              <a:gd name="adj7" fmla="val 267777"/>
              <a:gd name="adj8" fmla="val 278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 1955, foram definidas duas gasolinas (A e B), uma de 73 e outra 82 de índice de </a:t>
            </a:r>
            <a:r>
              <a:rPr lang="pt-BR" sz="1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octana</a:t>
            </a:r>
            <a:r>
              <a:rPr lang="pt-BR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1000" dirty="0">
              <a:ln w="7620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o Explicativo 3 19"/>
          <p:cNvSpPr/>
          <p:nvPr/>
        </p:nvSpPr>
        <p:spPr>
          <a:xfrm>
            <a:off x="4067944" y="1700808"/>
            <a:ext cx="2088232" cy="1080120"/>
          </a:xfrm>
          <a:prstGeom prst="borderCallout3">
            <a:avLst>
              <a:gd name="adj1" fmla="val 18750"/>
              <a:gd name="adj2" fmla="val 218"/>
              <a:gd name="adj3" fmla="val 18750"/>
              <a:gd name="adj4" fmla="val -16667"/>
              <a:gd name="adj5" fmla="val 100000"/>
              <a:gd name="adj6" fmla="val -16667"/>
              <a:gd name="adj7" fmla="val 260722"/>
              <a:gd name="adj8" fmla="val -597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 1998, surge a gasolina Premium para todo território nacional.</a:t>
            </a:r>
            <a:endParaRPr lang="pt-BR" sz="1000" dirty="0">
              <a:ln w="76200">
                <a:solidFill>
                  <a:schemeClr val="tx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CaixaDeTexto 8"/>
          <p:cNvSpPr txBox="1">
            <a:spLocks noChangeArrowheads="1"/>
          </p:cNvSpPr>
          <p:nvPr/>
        </p:nvSpPr>
        <p:spPr bwMode="auto">
          <a:xfrm>
            <a:off x="3267075" y="103188"/>
            <a:ext cx="55721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ts val="600"/>
              </a:spcBef>
            </a:pPr>
            <a:r>
              <a:rPr lang="pt-BR" altLang="pt-BR" sz="2800" b="1"/>
              <a:t>Gasolina</a:t>
            </a:r>
          </a:p>
          <a:p>
            <a:pPr algn="r"/>
            <a:r>
              <a:rPr lang="pt-BR" altLang="pt-BR" sz="2800"/>
              <a:t>Redução do Teor de Enxofre</a:t>
            </a:r>
          </a:p>
        </p:txBody>
      </p:sp>
      <p:sp>
        <p:nvSpPr>
          <p:cNvPr id="22" name="CaixaDeTexto 21"/>
          <p:cNvSpPr txBox="1">
            <a:spLocks noChangeArrowheads="1"/>
          </p:cNvSpPr>
          <p:nvPr/>
        </p:nvSpPr>
        <p:spPr bwMode="auto">
          <a:xfrm>
            <a:off x="3203575" y="1196975"/>
            <a:ext cx="5256213" cy="3698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altLang="pt-BR" b="1" dirty="0">
                <a:solidFill>
                  <a:srgbClr val="FFFFFF"/>
                </a:solidFill>
              </a:rPr>
              <a:t>Especificação Atual </a:t>
            </a:r>
            <a:r>
              <a:rPr lang="pt-BR" altLang="pt-BR" b="1" dirty="0">
                <a:solidFill>
                  <a:srgbClr val="FFFFFF"/>
                </a:solidFill>
                <a:sym typeface="Wingdings" pitchFamily="2" charset="2"/>
              </a:rPr>
              <a:t> Resolução ANP nº 40/2013</a:t>
            </a:r>
            <a:endParaRPr lang="pt-BR" altLang="pt-BR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2" cstate="print"/>
          <a:srcRect l="880" t="6709" r="459" b="2170"/>
          <a:stretch>
            <a:fillRect/>
          </a:stretch>
        </p:blipFill>
        <p:spPr bwMode="auto">
          <a:xfrm>
            <a:off x="250825" y="1628775"/>
            <a:ext cx="849788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CaixaDeTexto 8"/>
          <p:cNvSpPr txBox="1">
            <a:spLocks noChangeArrowheads="1"/>
          </p:cNvSpPr>
          <p:nvPr/>
        </p:nvSpPr>
        <p:spPr bwMode="auto">
          <a:xfrm>
            <a:off x="3267075" y="103188"/>
            <a:ext cx="5572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ts val="600"/>
              </a:spcBef>
            </a:pPr>
            <a:r>
              <a:rPr lang="pt-BR" altLang="pt-BR" sz="2400" b="1">
                <a:latin typeface="Verdana" pitchFamily="34" charset="0"/>
              </a:rPr>
              <a:t>Óleo Diesel</a:t>
            </a:r>
          </a:p>
          <a:p>
            <a:pPr algn="r"/>
            <a:r>
              <a:rPr lang="pt-BR" altLang="pt-BR" sz="2400">
                <a:latin typeface="Verdana" pitchFamily="34" charset="0"/>
              </a:rPr>
              <a:t>Redução do Teor de Enxofre</a:t>
            </a: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411413" y="1196975"/>
            <a:ext cx="6048375" cy="3381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altLang="pt-BR" sz="16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Especificação Atual </a:t>
            </a:r>
            <a:r>
              <a:rPr lang="pt-BR" altLang="pt-BR" sz="16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 Resolução ANP nº 50/2013</a:t>
            </a:r>
            <a:endParaRPr lang="pt-BR" altLang="pt-BR" sz="1600" b="1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1"/>
          <p:cNvSpPr txBox="1">
            <a:spLocks noChangeArrowheads="1"/>
          </p:cNvSpPr>
          <p:nvPr/>
        </p:nvSpPr>
        <p:spPr bwMode="auto">
          <a:xfrm>
            <a:off x="2087563" y="338138"/>
            <a:ext cx="7056437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/>
            <a:r>
              <a:rPr lang="en-US" altLang="pt-BR" sz="2400" b="1">
                <a:latin typeface="Verdana" pitchFamily="34" charset="0"/>
              </a:rPr>
              <a:t>Adição de Biodiesel no Óleo Diesel</a:t>
            </a:r>
          </a:p>
        </p:txBody>
      </p:sp>
      <p:sp>
        <p:nvSpPr>
          <p:cNvPr id="6" name="Pentágono 5"/>
          <p:cNvSpPr/>
          <p:nvPr/>
        </p:nvSpPr>
        <p:spPr>
          <a:xfrm>
            <a:off x="2051720" y="1268760"/>
            <a:ext cx="1728192" cy="1300577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Jul, 2009</a:t>
            </a:r>
          </a:p>
          <a:p>
            <a:pPr algn="ctr">
              <a:defRPr/>
            </a:pPr>
            <a:r>
              <a:rPr lang="pt-BR" sz="2000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4%</a:t>
            </a:r>
          </a:p>
        </p:txBody>
      </p:sp>
      <p:sp>
        <p:nvSpPr>
          <p:cNvPr id="7" name="Pentágono 6"/>
          <p:cNvSpPr/>
          <p:nvPr/>
        </p:nvSpPr>
        <p:spPr>
          <a:xfrm>
            <a:off x="3779912" y="1268760"/>
            <a:ext cx="1728192" cy="1300577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Jan, 2010</a:t>
            </a:r>
          </a:p>
          <a:p>
            <a:pPr algn="ctr">
              <a:defRPr/>
            </a:pPr>
            <a:r>
              <a:rPr lang="pt-BR" sz="2000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5%</a:t>
            </a:r>
          </a:p>
        </p:txBody>
      </p:sp>
      <p:sp>
        <p:nvSpPr>
          <p:cNvPr id="9" name="Pentágono 8"/>
          <p:cNvSpPr/>
          <p:nvPr/>
        </p:nvSpPr>
        <p:spPr>
          <a:xfrm>
            <a:off x="323528" y="1268760"/>
            <a:ext cx="1728192" cy="1300577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Jul, 2008</a:t>
            </a:r>
          </a:p>
          <a:p>
            <a:pPr algn="ctr">
              <a:defRPr/>
            </a:pPr>
            <a:r>
              <a:rPr lang="pt-BR" sz="2000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3%</a:t>
            </a:r>
          </a:p>
        </p:txBody>
      </p:sp>
      <p:sp>
        <p:nvSpPr>
          <p:cNvPr id="12" name="Pentágono 11"/>
          <p:cNvSpPr/>
          <p:nvPr/>
        </p:nvSpPr>
        <p:spPr>
          <a:xfrm>
            <a:off x="5508104" y="1268760"/>
            <a:ext cx="1728192" cy="1300577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Ago, 2014</a:t>
            </a:r>
          </a:p>
          <a:p>
            <a:pPr algn="ctr">
              <a:defRPr/>
            </a:pPr>
            <a:r>
              <a:rPr lang="pt-BR" sz="2000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6%</a:t>
            </a:r>
          </a:p>
        </p:txBody>
      </p:sp>
      <p:sp>
        <p:nvSpPr>
          <p:cNvPr id="13" name="Pentágono 12"/>
          <p:cNvSpPr/>
          <p:nvPr/>
        </p:nvSpPr>
        <p:spPr>
          <a:xfrm>
            <a:off x="7236296" y="1268760"/>
            <a:ext cx="1728192" cy="1300577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Nov, 2014</a:t>
            </a:r>
          </a:p>
          <a:p>
            <a:pPr algn="ctr">
              <a:defRPr/>
            </a:pPr>
            <a:r>
              <a:rPr lang="pt-BR" sz="2000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7%</a:t>
            </a:r>
          </a:p>
        </p:txBody>
      </p:sp>
      <p:grpSp>
        <p:nvGrpSpPr>
          <p:cNvPr id="7186" name="Group 29"/>
          <p:cNvGrpSpPr>
            <a:grpSpLocks/>
          </p:cNvGrpSpPr>
          <p:nvPr/>
        </p:nvGrpSpPr>
        <p:grpSpPr bwMode="auto">
          <a:xfrm>
            <a:off x="3059113" y="5518150"/>
            <a:ext cx="2689225" cy="1187450"/>
            <a:chOff x="105" y="1756"/>
            <a:chExt cx="1907" cy="668"/>
          </a:xfrm>
        </p:grpSpPr>
        <p:pic>
          <p:nvPicPr>
            <p:cNvPr id="15" name="Picture 30" descr="soja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" y="1756"/>
              <a:ext cx="904" cy="6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31" descr="soj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8" y="1764"/>
              <a:ext cx="1014" cy="6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8" name="Picture 35" descr="sor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16563"/>
            <a:ext cx="1550988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188" name="Group 39"/>
          <p:cNvGrpSpPr>
            <a:grpSpLocks/>
          </p:cNvGrpSpPr>
          <p:nvPr/>
        </p:nvGrpSpPr>
        <p:grpSpPr bwMode="auto">
          <a:xfrm>
            <a:off x="1331913" y="5516563"/>
            <a:ext cx="1905000" cy="1189037"/>
            <a:chOff x="0" y="2495"/>
            <a:chExt cx="965" cy="620"/>
          </a:xfrm>
        </p:grpSpPr>
        <p:pic>
          <p:nvPicPr>
            <p:cNvPr id="23" name="Picture 40" descr="algodão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2495"/>
              <a:ext cx="965" cy="6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41" descr="algodão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9" y="2662"/>
              <a:ext cx="268" cy="3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5" name="Picture 34" descr="Girasso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525" y="5518150"/>
            <a:ext cx="1611313" cy="118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tângulo de cantos arredondados 18"/>
          <p:cNvSpPr/>
          <p:nvPr/>
        </p:nvSpPr>
        <p:spPr>
          <a:xfrm>
            <a:off x="539750" y="2708275"/>
            <a:ext cx="7993063" cy="25923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91" name="CaixaDeTexto 21"/>
          <p:cNvSpPr txBox="1">
            <a:spLocks noChangeArrowheads="1"/>
          </p:cNvSpPr>
          <p:nvPr/>
        </p:nvSpPr>
        <p:spPr bwMode="auto">
          <a:xfrm>
            <a:off x="684213" y="2852738"/>
            <a:ext cx="77041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1700" b="1" dirty="0">
                <a:latin typeface="Verdana" pitchFamily="34" charset="0"/>
              </a:rPr>
              <a:t>	A </a:t>
            </a:r>
            <a:r>
              <a:rPr lang="en-US" sz="1700" b="1" dirty="0" err="1">
                <a:latin typeface="Verdana" pitchFamily="34" charset="0"/>
              </a:rPr>
              <a:t>Resolução</a:t>
            </a:r>
            <a:r>
              <a:rPr lang="en-US" sz="1700" b="1" dirty="0">
                <a:latin typeface="Verdana" pitchFamily="34" charset="0"/>
              </a:rPr>
              <a:t> CNPE nº 03/2015 </a:t>
            </a:r>
            <a:r>
              <a:rPr lang="en-US" sz="1700" b="1" dirty="0" err="1">
                <a:latin typeface="Verdana" pitchFamily="34" charset="0"/>
              </a:rPr>
              <a:t>autoriza</a:t>
            </a:r>
            <a:r>
              <a:rPr lang="en-US" sz="1700" b="1" dirty="0">
                <a:latin typeface="Verdana" pitchFamily="34" charset="0"/>
              </a:rPr>
              <a:t> a </a:t>
            </a:r>
            <a:r>
              <a:rPr lang="en-US" sz="1700" b="1" dirty="0" err="1">
                <a:latin typeface="Verdana" pitchFamily="34" charset="0"/>
              </a:rPr>
              <a:t>comercialização</a:t>
            </a:r>
            <a:r>
              <a:rPr lang="en-US" sz="1700" b="1" dirty="0">
                <a:latin typeface="Verdana" pitchFamily="34" charset="0"/>
              </a:rPr>
              <a:t> e o </a:t>
            </a:r>
            <a:r>
              <a:rPr lang="en-US" sz="1700" b="1" dirty="0" err="1">
                <a:latin typeface="Verdana" pitchFamily="34" charset="0"/>
              </a:rPr>
              <a:t>uso</a:t>
            </a:r>
            <a:r>
              <a:rPr lang="en-US" sz="1700" b="1" dirty="0">
                <a:latin typeface="Verdana" pitchFamily="34" charset="0"/>
              </a:rPr>
              <a:t> </a:t>
            </a:r>
            <a:r>
              <a:rPr lang="en-US" sz="1700" b="1" dirty="0" err="1">
                <a:latin typeface="Verdana" pitchFamily="34" charset="0"/>
              </a:rPr>
              <a:t>voluntário</a:t>
            </a:r>
            <a:r>
              <a:rPr lang="en-US" sz="1700" b="1" dirty="0">
                <a:latin typeface="Verdana" pitchFamily="34" charset="0"/>
              </a:rPr>
              <a:t> de </a:t>
            </a:r>
            <a:r>
              <a:rPr lang="en-US" sz="1700" b="1" dirty="0" err="1">
                <a:latin typeface="Verdana" pitchFamily="34" charset="0"/>
              </a:rPr>
              <a:t>óleo</a:t>
            </a:r>
            <a:r>
              <a:rPr lang="en-US" sz="1700" b="1" dirty="0">
                <a:latin typeface="Verdana" pitchFamily="34" charset="0"/>
              </a:rPr>
              <a:t> diesel BX, </a:t>
            </a:r>
            <a:r>
              <a:rPr lang="en-US" sz="1700" b="1" dirty="0" err="1">
                <a:latin typeface="Verdana" pitchFamily="34" charset="0"/>
              </a:rPr>
              <a:t>nos</a:t>
            </a:r>
            <a:r>
              <a:rPr lang="en-US" sz="1700" b="1" dirty="0">
                <a:latin typeface="Verdana" pitchFamily="34" charset="0"/>
              </a:rPr>
              <a:t> </a:t>
            </a:r>
            <a:r>
              <a:rPr lang="en-US" sz="1700" b="1" dirty="0" err="1">
                <a:latin typeface="Verdana" pitchFamily="34" charset="0"/>
              </a:rPr>
              <a:t>limites</a:t>
            </a:r>
            <a:r>
              <a:rPr lang="en-US" sz="1700" b="1" dirty="0">
                <a:latin typeface="Verdana" pitchFamily="34" charset="0"/>
              </a:rPr>
              <a:t> </a:t>
            </a:r>
            <a:r>
              <a:rPr lang="en-US" sz="1700" b="1" dirty="0" err="1">
                <a:latin typeface="Verdana" pitchFamily="34" charset="0"/>
              </a:rPr>
              <a:t>máximos</a:t>
            </a:r>
            <a:r>
              <a:rPr lang="en-US" sz="1700" b="1" dirty="0">
                <a:latin typeface="Verdana" pitchFamily="34" charset="0"/>
              </a:rPr>
              <a:t> de </a:t>
            </a:r>
            <a:r>
              <a:rPr lang="en-US" sz="1700" b="1" dirty="0" err="1">
                <a:latin typeface="Verdana" pitchFamily="34" charset="0"/>
              </a:rPr>
              <a:t>teor</a:t>
            </a:r>
            <a:r>
              <a:rPr lang="en-US" sz="1700" b="1" dirty="0">
                <a:latin typeface="Verdana" pitchFamily="34" charset="0"/>
              </a:rPr>
              <a:t> de biodiesel: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q"/>
            </a:pPr>
            <a:r>
              <a:rPr lang="pt-BR" sz="1700" dirty="0">
                <a:latin typeface="Verdana" pitchFamily="34" charset="0"/>
              </a:rPr>
              <a:t> B20 para frotas cativas ou consumidores rodoviários atendidos por ponto de abastecimento;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q"/>
            </a:pPr>
            <a:r>
              <a:rPr lang="pt-BR" sz="1700" dirty="0">
                <a:latin typeface="Verdana" pitchFamily="34" charset="0"/>
              </a:rPr>
              <a:t> B30 para máquinas agrícolas, industrias e transporte ferroviário;</a:t>
            </a:r>
          </a:p>
          <a:p>
            <a:pPr algn="just">
              <a:buFont typeface="Wingdings" pitchFamily="2" charset="2"/>
              <a:buChar char="q"/>
            </a:pPr>
            <a:r>
              <a:rPr lang="pt-BR" sz="1700" dirty="0">
                <a:latin typeface="Verdana" pitchFamily="34" charset="0"/>
              </a:rPr>
              <a:t> B100 para uso experimental e específico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5"/>
          <p:cNvSpPr txBox="1">
            <a:spLocks noChangeArrowheads="1"/>
          </p:cNvSpPr>
          <p:nvPr/>
        </p:nvSpPr>
        <p:spPr bwMode="auto">
          <a:xfrm>
            <a:off x="3100388" y="254000"/>
            <a:ext cx="6008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altLang="pt-BR" sz="2400" b="1">
                <a:solidFill>
                  <a:srgbClr val="000000"/>
                </a:solidFill>
                <a:latin typeface="Verdana" pitchFamily="34" charset="0"/>
              </a:rPr>
              <a:t>História do Etanol no Brasil</a:t>
            </a:r>
            <a:endParaRPr lang="pt-BR" altLang="pt-BR" sz="2400" b="1">
              <a:latin typeface="Verdana" pitchFamily="34" charset="0"/>
            </a:endParaRPr>
          </a:p>
        </p:txBody>
      </p:sp>
      <p:sp>
        <p:nvSpPr>
          <p:cNvPr id="8195" name="CaixaDeTexto 23"/>
          <p:cNvSpPr txBox="1">
            <a:spLocks noChangeArrowheads="1"/>
          </p:cNvSpPr>
          <p:nvPr/>
        </p:nvSpPr>
        <p:spPr bwMode="auto">
          <a:xfrm>
            <a:off x="7235825" y="1628775"/>
            <a:ext cx="1236663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1100">
                <a:latin typeface="Verdana" pitchFamily="34" charset="0"/>
              </a:rPr>
              <a:t>Carros a etanol representam 90% das vendas</a:t>
            </a:r>
          </a:p>
        </p:txBody>
      </p:sp>
      <p:sp>
        <p:nvSpPr>
          <p:cNvPr id="65" name="Forma livre 64"/>
          <p:cNvSpPr/>
          <p:nvPr/>
        </p:nvSpPr>
        <p:spPr bwMode="auto">
          <a:xfrm>
            <a:off x="439738" y="1357313"/>
            <a:ext cx="8489950" cy="3768725"/>
          </a:xfrm>
          <a:custGeom>
            <a:avLst/>
            <a:gdLst>
              <a:gd name="connsiteX0" fmla="*/ 598449 w 8231458"/>
              <a:gd name="connsiteY0" fmla="*/ 583580 h 4096214"/>
              <a:gd name="connsiteX1" fmla="*/ 7144214 w 8231458"/>
              <a:gd name="connsiteY1" fmla="*/ 226741 h 4096214"/>
              <a:gd name="connsiteX2" fmla="*/ 7121912 w 8231458"/>
              <a:gd name="connsiteY2" fmla="*/ 1944028 h 4096214"/>
              <a:gd name="connsiteX3" fmla="*/ 1858536 w 8231458"/>
              <a:gd name="connsiteY3" fmla="*/ 1509131 h 4096214"/>
              <a:gd name="connsiteX4" fmla="*/ 96644 w 8231458"/>
              <a:gd name="connsiteY4" fmla="*/ 2445833 h 4096214"/>
              <a:gd name="connsiteX5" fmla="*/ 1278673 w 8231458"/>
              <a:gd name="connsiteY5" fmla="*/ 3438292 h 4096214"/>
              <a:gd name="connsiteX6" fmla="*/ 7344936 w 8231458"/>
              <a:gd name="connsiteY6" fmla="*/ 4096214 h 4096214"/>
              <a:gd name="connsiteX0" fmla="*/ 598449 w 8231458"/>
              <a:gd name="connsiteY0" fmla="*/ 583580 h 6773695"/>
              <a:gd name="connsiteX1" fmla="*/ 7144214 w 8231458"/>
              <a:gd name="connsiteY1" fmla="*/ 226741 h 6773695"/>
              <a:gd name="connsiteX2" fmla="*/ 7121912 w 8231458"/>
              <a:gd name="connsiteY2" fmla="*/ 1944028 h 6773695"/>
              <a:gd name="connsiteX3" fmla="*/ 1858536 w 8231458"/>
              <a:gd name="connsiteY3" fmla="*/ 1509131 h 6773695"/>
              <a:gd name="connsiteX4" fmla="*/ 96644 w 8231458"/>
              <a:gd name="connsiteY4" fmla="*/ 2445833 h 6773695"/>
              <a:gd name="connsiteX5" fmla="*/ 1278673 w 8231458"/>
              <a:gd name="connsiteY5" fmla="*/ 3438292 h 6773695"/>
              <a:gd name="connsiteX6" fmla="*/ 5751858 w 8231458"/>
              <a:gd name="connsiteY6" fmla="*/ 6773695 h 6773695"/>
              <a:gd name="connsiteX0" fmla="*/ 598449 w 8231458"/>
              <a:gd name="connsiteY0" fmla="*/ 583580 h 6776747"/>
              <a:gd name="connsiteX1" fmla="*/ 7144214 w 8231458"/>
              <a:gd name="connsiteY1" fmla="*/ 226741 h 6776747"/>
              <a:gd name="connsiteX2" fmla="*/ 7121912 w 8231458"/>
              <a:gd name="connsiteY2" fmla="*/ 1944028 h 6776747"/>
              <a:gd name="connsiteX3" fmla="*/ 1858536 w 8231458"/>
              <a:gd name="connsiteY3" fmla="*/ 1509131 h 6776747"/>
              <a:gd name="connsiteX4" fmla="*/ 96644 w 8231458"/>
              <a:gd name="connsiteY4" fmla="*/ 2445833 h 6776747"/>
              <a:gd name="connsiteX5" fmla="*/ 1278673 w 8231458"/>
              <a:gd name="connsiteY5" fmla="*/ 3438292 h 6776747"/>
              <a:gd name="connsiteX6" fmla="*/ 5258100 w 8231458"/>
              <a:gd name="connsiteY6" fmla="*/ 5899464 h 6776747"/>
              <a:gd name="connsiteX7" fmla="*/ 5751858 w 8231458"/>
              <a:gd name="connsiteY7" fmla="*/ 6773695 h 6776747"/>
              <a:gd name="connsiteX0" fmla="*/ 598449 w 8231458"/>
              <a:gd name="connsiteY0" fmla="*/ 583580 h 6776747"/>
              <a:gd name="connsiteX1" fmla="*/ 7144214 w 8231458"/>
              <a:gd name="connsiteY1" fmla="*/ 226741 h 6776747"/>
              <a:gd name="connsiteX2" fmla="*/ 7121912 w 8231458"/>
              <a:gd name="connsiteY2" fmla="*/ 1944028 h 6776747"/>
              <a:gd name="connsiteX3" fmla="*/ 1858536 w 8231458"/>
              <a:gd name="connsiteY3" fmla="*/ 1509131 h 6776747"/>
              <a:gd name="connsiteX4" fmla="*/ 96644 w 8231458"/>
              <a:gd name="connsiteY4" fmla="*/ 2445833 h 6776747"/>
              <a:gd name="connsiteX5" fmla="*/ 1278673 w 8231458"/>
              <a:gd name="connsiteY5" fmla="*/ 3438292 h 6776747"/>
              <a:gd name="connsiteX6" fmla="*/ 5258100 w 8231458"/>
              <a:gd name="connsiteY6" fmla="*/ 5899464 h 6776747"/>
              <a:gd name="connsiteX7" fmla="*/ 4989935 w 8231458"/>
              <a:gd name="connsiteY7" fmla="*/ 6773695 h 6776747"/>
              <a:gd name="connsiteX0" fmla="*/ 598449 w 8231458"/>
              <a:gd name="connsiteY0" fmla="*/ 583580 h 6776747"/>
              <a:gd name="connsiteX1" fmla="*/ 7144214 w 8231458"/>
              <a:gd name="connsiteY1" fmla="*/ 226741 h 6776747"/>
              <a:gd name="connsiteX2" fmla="*/ 7121912 w 8231458"/>
              <a:gd name="connsiteY2" fmla="*/ 1944028 h 6776747"/>
              <a:gd name="connsiteX3" fmla="*/ 1858536 w 8231458"/>
              <a:gd name="connsiteY3" fmla="*/ 1509131 h 6776747"/>
              <a:gd name="connsiteX4" fmla="*/ 96644 w 8231458"/>
              <a:gd name="connsiteY4" fmla="*/ 2445833 h 6776747"/>
              <a:gd name="connsiteX5" fmla="*/ 1278673 w 8231458"/>
              <a:gd name="connsiteY5" fmla="*/ 3438292 h 6776747"/>
              <a:gd name="connsiteX6" fmla="*/ 6089224 w 8231458"/>
              <a:gd name="connsiteY6" fmla="*/ 4560667 h 6776747"/>
              <a:gd name="connsiteX7" fmla="*/ 4989935 w 8231458"/>
              <a:gd name="connsiteY7" fmla="*/ 6773695 h 6776747"/>
              <a:gd name="connsiteX0" fmla="*/ 598449 w 8231458"/>
              <a:gd name="connsiteY0" fmla="*/ 583580 h 6776747"/>
              <a:gd name="connsiteX1" fmla="*/ 7144214 w 8231458"/>
              <a:gd name="connsiteY1" fmla="*/ 226741 h 6776747"/>
              <a:gd name="connsiteX2" fmla="*/ 7121912 w 8231458"/>
              <a:gd name="connsiteY2" fmla="*/ 1944028 h 6776747"/>
              <a:gd name="connsiteX3" fmla="*/ 1858536 w 8231458"/>
              <a:gd name="connsiteY3" fmla="*/ 1509131 h 6776747"/>
              <a:gd name="connsiteX4" fmla="*/ 96644 w 8231458"/>
              <a:gd name="connsiteY4" fmla="*/ 2445833 h 6776747"/>
              <a:gd name="connsiteX5" fmla="*/ 1278673 w 8231458"/>
              <a:gd name="connsiteY5" fmla="*/ 3438292 h 6776747"/>
              <a:gd name="connsiteX6" fmla="*/ 7197400 w 8231458"/>
              <a:gd name="connsiteY6" fmla="*/ 4114377 h 6776747"/>
              <a:gd name="connsiteX7" fmla="*/ 4989935 w 8231458"/>
              <a:gd name="connsiteY7" fmla="*/ 6773695 h 6776747"/>
              <a:gd name="connsiteX0" fmla="*/ 598449 w 8231458"/>
              <a:gd name="connsiteY0" fmla="*/ 583580 h 5884203"/>
              <a:gd name="connsiteX1" fmla="*/ 7144214 w 8231458"/>
              <a:gd name="connsiteY1" fmla="*/ 226741 h 5884203"/>
              <a:gd name="connsiteX2" fmla="*/ 7121912 w 8231458"/>
              <a:gd name="connsiteY2" fmla="*/ 1944028 h 5884203"/>
              <a:gd name="connsiteX3" fmla="*/ 1858536 w 8231458"/>
              <a:gd name="connsiteY3" fmla="*/ 1509131 h 5884203"/>
              <a:gd name="connsiteX4" fmla="*/ 96644 w 8231458"/>
              <a:gd name="connsiteY4" fmla="*/ 2445833 h 5884203"/>
              <a:gd name="connsiteX5" fmla="*/ 1278673 w 8231458"/>
              <a:gd name="connsiteY5" fmla="*/ 3438292 h 5884203"/>
              <a:gd name="connsiteX6" fmla="*/ 7197400 w 8231458"/>
              <a:gd name="connsiteY6" fmla="*/ 4114377 h 5884203"/>
              <a:gd name="connsiteX7" fmla="*/ 7275581 w 8231458"/>
              <a:gd name="connsiteY7" fmla="*/ 5881152 h 588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31458" h="5884203">
                <a:moveTo>
                  <a:pt x="598449" y="583580"/>
                </a:moveTo>
                <a:cubicBezTo>
                  <a:pt x="3327709" y="291790"/>
                  <a:pt x="6056970" y="0"/>
                  <a:pt x="7144214" y="226741"/>
                </a:cubicBezTo>
                <a:cubicBezTo>
                  <a:pt x="8231458" y="453482"/>
                  <a:pt x="8002858" y="1730296"/>
                  <a:pt x="7121912" y="1944028"/>
                </a:cubicBezTo>
                <a:cubicBezTo>
                  <a:pt x="6240966" y="2157760"/>
                  <a:pt x="3029414" y="1425497"/>
                  <a:pt x="1858536" y="1509131"/>
                </a:cubicBezTo>
                <a:cubicBezTo>
                  <a:pt x="687658" y="1592765"/>
                  <a:pt x="193288" y="2124306"/>
                  <a:pt x="96644" y="2445833"/>
                </a:cubicBezTo>
                <a:cubicBezTo>
                  <a:pt x="0" y="2767360"/>
                  <a:pt x="95214" y="3160201"/>
                  <a:pt x="1278673" y="3438292"/>
                </a:cubicBezTo>
                <a:cubicBezTo>
                  <a:pt x="2462132" y="3716383"/>
                  <a:pt x="6197915" y="3707234"/>
                  <a:pt x="7197400" y="4114377"/>
                </a:cubicBezTo>
                <a:cubicBezTo>
                  <a:pt x="8196885" y="4521520"/>
                  <a:pt x="7262556" y="5884204"/>
                  <a:pt x="7275581" y="5881152"/>
                </a:cubicBezTo>
              </a:path>
            </a:pathLst>
          </a:custGeom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8197" name="Grupo 55"/>
          <p:cNvGrpSpPr>
            <a:grpSpLocks/>
          </p:cNvGrpSpPr>
          <p:nvPr/>
        </p:nvGrpSpPr>
        <p:grpSpPr bwMode="auto">
          <a:xfrm>
            <a:off x="250825" y="1125538"/>
            <a:ext cx="8796338" cy="3771900"/>
            <a:chOff x="466642" y="1201604"/>
            <a:chExt cx="7645178" cy="5893339"/>
          </a:xfrm>
        </p:grpSpPr>
        <p:sp>
          <p:nvSpPr>
            <p:cNvPr id="67" name="CaixaDeTexto 66"/>
            <p:cNvSpPr txBox="1"/>
            <p:nvPr/>
          </p:nvSpPr>
          <p:spPr>
            <a:xfrm>
              <a:off x="4456870" y="1201604"/>
              <a:ext cx="852684" cy="4092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100" b="1" dirty="0">
                  <a:solidFill>
                    <a:schemeClr val="bg2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1979</a:t>
              </a:r>
            </a:p>
          </p:txBody>
        </p:sp>
        <p:sp>
          <p:nvSpPr>
            <p:cNvPr id="68" name="CaixaDeTexto 67"/>
            <p:cNvSpPr txBox="1"/>
            <p:nvPr/>
          </p:nvSpPr>
          <p:spPr>
            <a:xfrm>
              <a:off x="5414414" y="1251211"/>
              <a:ext cx="840266" cy="4092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100" b="1" dirty="0">
                  <a:solidFill>
                    <a:schemeClr val="bg2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1980</a:t>
              </a:r>
            </a:p>
          </p:txBody>
        </p:sp>
        <p:grpSp>
          <p:nvGrpSpPr>
            <p:cNvPr id="8217" name="Grupo 54"/>
            <p:cNvGrpSpPr>
              <a:grpSpLocks/>
            </p:cNvGrpSpPr>
            <p:nvPr/>
          </p:nvGrpSpPr>
          <p:grpSpPr bwMode="auto">
            <a:xfrm>
              <a:off x="466642" y="1377687"/>
              <a:ext cx="7645178" cy="5717256"/>
              <a:chOff x="466642" y="1377687"/>
              <a:chExt cx="7645178" cy="5717256"/>
            </a:xfrm>
          </p:grpSpPr>
          <p:sp>
            <p:nvSpPr>
              <p:cNvPr id="70" name="Elipse 69"/>
              <p:cNvSpPr/>
              <p:nvPr/>
            </p:nvSpPr>
            <p:spPr>
              <a:xfrm>
                <a:off x="1264136" y="2047406"/>
                <a:ext cx="215241" cy="213311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1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71" name="CaixaDeTexto 6"/>
              <p:cNvSpPr txBox="1"/>
              <p:nvPr/>
            </p:nvSpPr>
            <p:spPr>
              <a:xfrm>
                <a:off x="917820" y="1600941"/>
                <a:ext cx="921671" cy="40926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100" b="1" dirty="0">
                    <a:solidFill>
                      <a:schemeClr val="bg2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1973</a:t>
                </a:r>
              </a:p>
            </p:txBody>
          </p:sp>
          <p:sp>
            <p:nvSpPr>
              <p:cNvPr id="8220" name="CaixaDeTexto 7"/>
              <p:cNvSpPr txBox="1">
                <a:spLocks noChangeArrowheads="1"/>
              </p:cNvSpPr>
              <p:nvPr/>
            </p:nvSpPr>
            <p:spPr bwMode="auto">
              <a:xfrm>
                <a:off x="710021" y="2394469"/>
                <a:ext cx="1085186" cy="9375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 altLang="pt-BR" sz="1100">
                    <a:latin typeface="Verdana" pitchFamily="34" charset="0"/>
                  </a:rPr>
                  <a:t>Primeiro choque do petróleo</a:t>
                </a:r>
              </a:p>
            </p:txBody>
          </p:sp>
          <p:sp>
            <p:nvSpPr>
              <p:cNvPr id="73" name="Elipse 72"/>
              <p:cNvSpPr/>
              <p:nvPr/>
            </p:nvSpPr>
            <p:spPr>
              <a:xfrm>
                <a:off x="2229959" y="1920909"/>
                <a:ext cx="213861" cy="213311"/>
              </a:xfrm>
              <a:prstGeom prst="ellipse">
                <a:avLst/>
              </a:prstGeom>
              <a:solidFill>
                <a:srgbClr val="EEC100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1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74" name="CaixaDeTexto 73"/>
              <p:cNvSpPr txBox="1"/>
              <p:nvPr/>
            </p:nvSpPr>
            <p:spPr>
              <a:xfrm>
                <a:off x="1861567" y="1521570"/>
                <a:ext cx="829227" cy="40926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100" b="1" dirty="0">
                    <a:solidFill>
                      <a:schemeClr val="bg2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1974</a:t>
                </a:r>
              </a:p>
            </p:txBody>
          </p:sp>
          <p:sp>
            <p:nvSpPr>
              <p:cNvPr id="8223" name="CaixaDeTexto 11"/>
              <p:cNvSpPr txBox="1">
                <a:spLocks noChangeArrowheads="1"/>
              </p:cNvSpPr>
              <p:nvPr/>
            </p:nvSpPr>
            <p:spPr bwMode="auto">
              <a:xfrm>
                <a:off x="1649078" y="2215863"/>
                <a:ext cx="1293152" cy="673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 altLang="pt-BR" sz="1100">
                    <a:latin typeface="Verdana" pitchFamily="34" charset="0"/>
                  </a:rPr>
                  <a:t>Criação do Pró-álcool</a:t>
                </a:r>
              </a:p>
            </p:txBody>
          </p:sp>
          <p:sp>
            <p:nvSpPr>
              <p:cNvPr id="76" name="Elipse 75"/>
              <p:cNvSpPr/>
              <p:nvPr/>
            </p:nvSpPr>
            <p:spPr>
              <a:xfrm>
                <a:off x="3459313" y="1806812"/>
                <a:ext cx="216620" cy="215791"/>
              </a:xfrm>
              <a:prstGeom prst="ellipse">
                <a:avLst/>
              </a:prstGeom>
              <a:solidFill>
                <a:srgbClr val="EEC100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1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77" name="CaixaDeTexto 76"/>
              <p:cNvSpPr txBox="1"/>
              <p:nvPr/>
            </p:nvSpPr>
            <p:spPr>
              <a:xfrm>
                <a:off x="3112997" y="1377709"/>
                <a:ext cx="834747" cy="40926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100" b="1" dirty="0">
                    <a:solidFill>
                      <a:schemeClr val="bg2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1977</a:t>
                </a:r>
              </a:p>
            </p:txBody>
          </p:sp>
          <p:sp>
            <p:nvSpPr>
              <p:cNvPr id="8226" name="CaixaDeTexto 14"/>
              <p:cNvSpPr txBox="1">
                <a:spLocks noChangeArrowheads="1"/>
              </p:cNvSpPr>
              <p:nvPr/>
            </p:nvSpPr>
            <p:spPr bwMode="auto">
              <a:xfrm>
                <a:off x="2756710" y="2101553"/>
                <a:ext cx="1549442" cy="673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 altLang="pt-BR" sz="1100">
                    <a:latin typeface="Verdana" pitchFamily="34" charset="0"/>
                  </a:rPr>
                  <a:t>Adição de  4,5%  de etanol na gasolina</a:t>
                </a:r>
              </a:p>
            </p:txBody>
          </p:sp>
          <p:sp>
            <p:nvSpPr>
              <p:cNvPr id="79" name="Elipse 78"/>
              <p:cNvSpPr/>
              <p:nvPr/>
            </p:nvSpPr>
            <p:spPr>
              <a:xfrm>
                <a:off x="4785250" y="1648069"/>
                <a:ext cx="213861" cy="213311"/>
              </a:xfrm>
              <a:prstGeom prst="ellipse">
                <a:avLst/>
              </a:prstGeom>
              <a:solidFill>
                <a:srgbClr val="EEC100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1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8228" name="CaixaDeTexto 17"/>
              <p:cNvSpPr txBox="1">
                <a:spLocks noChangeArrowheads="1"/>
              </p:cNvSpPr>
              <p:nvPr/>
            </p:nvSpPr>
            <p:spPr bwMode="auto">
              <a:xfrm>
                <a:off x="4242592" y="1962945"/>
                <a:ext cx="1285875" cy="937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 altLang="pt-BR" sz="1100">
                    <a:latin typeface="Verdana" pitchFamily="34" charset="0"/>
                  </a:rPr>
                  <a:t>Adição de  15%  de etanol na gasolina</a:t>
                </a:r>
              </a:p>
            </p:txBody>
          </p:sp>
          <p:sp>
            <p:nvSpPr>
              <p:cNvPr id="81" name="Elipse 80"/>
              <p:cNvSpPr/>
              <p:nvPr/>
            </p:nvSpPr>
            <p:spPr>
              <a:xfrm>
                <a:off x="5855933" y="1638148"/>
                <a:ext cx="215241" cy="215791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1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8230" name="CaixaDeTexto 20"/>
              <p:cNvSpPr txBox="1">
                <a:spLocks noChangeArrowheads="1"/>
              </p:cNvSpPr>
              <p:nvPr/>
            </p:nvSpPr>
            <p:spPr bwMode="auto">
              <a:xfrm>
                <a:off x="5516152" y="2059676"/>
                <a:ext cx="849781" cy="9375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 altLang="pt-BR" sz="1100">
                    <a:latin typeface="Verdana" pitchFamily="34" charset="0"/>
                  </a:rPr>
                  <a:t>Segundo choque do petróleo</a:t>
                </a:r>
              </a:p>
            </p:txBody>
          </p:sp>
          <p:sp>
            <p:nvSpPr>
              <p:cNvPr id="83" name="Elipse 82"/>
              <p:cNvSpPr/>
              <p:nvPr/>
            </p:nvSpPr>
            <p:spPr>
              <a:xfrm>
                <a:off x="7511630" y="2225993"/>
                <a:ext cx="213861" cy="213311"/>
              </a:xfrm>
              <a:prstGeom prst="ellipse">
                <a:avLst/>
              </a:prstGeom>
              <a:solidFill>
                <a:srgbClr val="EEC100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1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84" name="CaixaDeTexto 83"/>
              <p:cNvSpPr txBox="1"/>
              <p:nvPr/>
            </p:nvSpPr>
            <p:spPr>
              <a:xfrm>
                <a:off x="7304668" y="1734881"/>
                <a:ext cx="807152" cy="40926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100" b="1" dirty="0">
                    <a:solidFill>
                      <a:schemeClr val="bg2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1983</a:t>
                </a:r>
              </a:p>
            </p:txBody>
          </p:sp>
          <p:sp>
            <p:nvSpPr>
              <p:cNvPr id="85" name="Elipse 84"/>
              <p:cNvSpPr/>
              <p:nvPr/>
            </p:nvSpPr>
            <p:spPr>
              <a:xfrm>
                <a:off x="5759351" y="3406645"/>
                <a:ext cx="215241" cy="215792"/>
              </a:xfrm>
              <a:prstGeom prst="ellipse">
                <a:avLst/>
              </a:prstGeom>
              <a:solidFill>
                <a:srgbClr val="EEC100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1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86" name="CaixaDeTexto 85"/>
              <p:cNvSpPr txBox="1"/>
              <p:nvPr/>
            </p:nvSpPr>
            <p:spPr>
              <a:xfrm>
                <a:off x="5444769" y="3741494"/>
                <a:ext cx="928570" cy="40925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100" b="1" dirty="0">
                    <a:solidFill>
                      <a:schemeClr val="bg2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1985</a:t>
                </a:r>
              </a:p>
            </p:txBody>
          </p:sp>
          <p:sp>
            <p:nvSpPr>
              <p:cNvPr id="8235" name="CaixaDeTexto 26"/>
              <p:cNvSpPr txBox="1">
                <a:spLocks noChangeArrowheads="1"/>
              </p:cNvSpPr>
              <p:nvPr/>
            </p:nvSpPr>
            <p:spPr bwMode="auto">
              <a:xfrm>
                <a:off x="5308254" y="4232826"/>
                <a:ext cx="1357311" cy="12020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 altLang="pt-BR" sz="1100">
                    <a:latin typeface="Verdana" pitchFamily="34" charset="0"/>
                  </a:rPr>
                  <a:t>Percentual do etanol adicionado a gasolina chega a 22%</a:t>
                </a:r>
              </a:p>
            </p:txBody>
          </p:sp>
          <p:sp>
            <p:nvSpPr>
              <p:cNvPr id="88" name="Elipse 87"/>
              <p:cNvSpPr/>
              <p:nvPr/>
            </p:nvSpPr>
            <p:spPr>
              <a:xfrm>
                <a:off x="3859440" y="3178451"/>
                <a:ext cx="213860" cy="215792"/>
              </a:xfrm>
              <a:prstGeom prst="ellipse">
                <a:avLst/>
              </a:prstGeom>
              <a:solidFill>
                <a:srgbClr val="EEC100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1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89" name="CaixaDeTexto 88"/>
              <p:cNvSpPr txBox="1"/>
              <p:nvPr/>
            </p:nvSpPr>
            <p:spPr>
              <a:xfrm>
                <a:off x="3542098" y="3515781"/>
                <a:ext cx="867860" cy="40926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100" b="1" dirty="0">
                    <a:solidFill>
                      <a:schemeClr val="bg2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1989</a:t>
                </a:r>
              </a:p>
            </p:txBody>
          </p:sp>
          <p:sp>
            <p:nvSpPr>
              <p:cNvPr id="8238" name="CaixaDeTexto 29"/>
              <p:cNvSpPr txBox="1">
                <a:spLocks noChangeArrowheads="1"/>
              </p:cNvSpPr>
              <p:nvPr/>
            </p:nvSpPr>
            <p:spPr bwMode="auto">
              <a:xfrm>
                <a:off x="3370381" y="3768466"/>
                <a:ext cx="1419225" cy="9375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 altLang="pt-BR" sz="1100">
                    <a:latin typeface="Verdana" pitchFamily="34" charset="0"/>
                  </a:rPr>
                  <a:t>Preços do petróleo caem e gasolina se equipara ao etanol</a:t>
                </a:r>
              </a:p>
            </p:txBody>
          </p:sp>
          <p:sp>
            <p:nvSpPr>
              <p:cNvPr id="91" name="Elipse 90"/>
              <p:cNvSpPr/>
              <p:nvPr/>
            </p:nvSpPr>
            <p:spPr>
              <a:xfrm>
                <a:off x="1693237" y="3076757"/>
                <a:ext cx="213860" cy="215791"/>
              </a:xfrm>
              <a:prstGeom prst="ellipse">
                <a:avLst/>
              </a:prstGeom>
              <a:solidFill>
                <a:srgbClr val="EEC100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1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92" name="CaixaDeTexto 91"/>
              <p:cNvSpPr txBox="1"/>
              <p:nvPr/>
            </p:nvSpPr>
            <p:spPr>
              <a:xfrm>
                <a:off x="1207567" y="3292548"/>
                <a:ext cx="1210038" cy="40926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100" b="1" dirty="0">
                    <a:solidFill>
                      <a:schemeClr val="bg2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Anos 90</a:t>
                </a:r>
              </a:p>
            </p:txBody>
          </p:sp>
          <p:sp>
            <p:nvSpPr>
              <p:cNvPr id="8241" name="CaixaDeTexto 35"/>
              <p:cNvSpPr txBox="1">
                <a:spLocks noChangeArrowheads="1"/>
              </p:cNvSpPr>
              <p:nvPr/>
            </p:nvSpPr>
            <p:spPr bwMode="auto">
              <a:xfrm>
                <a:off x="1029947" y="3676463"/>
                <a:ext cx="1662112" cy="937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 altLang="pt-BR" sz="1100">
                    <a:latin typeface="Verdana" pitchFamily="34" charset="0"/>
                  </a:rPr>
                  <a:t>Etanol passa a representar de 20-25% da gasolina</a:t>
                </a:r>
              </a:p>
            </p:txBody>
          </p:sp>
          <p:sp>
            <p:nvSpPr>
              <p:cNvPr id="94" name="Elipse 93"/>
              <p:cNvSpPr/>
              <p:nvPr/>
            </p:nvSpPr>
            <p:spPr>
              <a:xfrm>
                <a:off x="1044756" y="4661708"/>
                <a:ext cx="249734" cy="215792"/>
              </a:xfrm>
              <a:prstGeom prst="ellipse">
                <a:avLst/>
              </a:prstGeom>
              <a:solidFill>
                <a:srgbClr val="EEC100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1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95" name="CaixaDeTexto 94"/>
              <p:cNvSpPr txBox="1"/>
              <p:nvPr/>
            </p:nvSpPr>
            <p:spPr>
              <a:xfrm>
                <a:off x="626693" y="4999037"/>
                <a:ext cx="1167266" cy="40926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100" b="1" dirty="0">
                    <a:solidFill>
                      <a:schemeClr val="bg2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2000</a:t>
                </a:r>
              </a:p>
            </p:txBody>
          </p:sp>
          <p:sp>
            <p:nvSpPr>
              <p:cNvPr id="8244" name="CaixaDeTexto 38"/>
              <p:cNvSpPr txBox="1">
                <a:spLocks noChangeArrowheads="1"/>
              </p:cNvSpPr>
              <p:nvPr/>
            </p:nvSpPr>
            <p:spPr bwMode="auto">
              <a:xfrm>
                <a:off x="466642" y="5363867"/>
                <a:ext cx="1523361" cy="1731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 altLang="pt-BR" sz="1100">
                    <a:solidFill>
                      <a:srgbClr val="000000"/>
                    </a:solidFill>
                    <a:latin typeface="Verdana" pitchFamily="34" charset="0"/>
                  </a:rPr>
                  <a:t>Retomada do crescimento da produção com a discussão dos biocombustíveis. </a:t>
                </a:r>
                <a:endParaRPr lang="pt-BR" altLang="pt-BR" sz="1100">
                  <a:latin typeface="Verdana" pitchFamily="34" charset="0"/>
                </a:endParaRPr>
              </a:p>
              <a:p>
                <a:pPr algn="ctr"/>
                <a:endParaRPr lang="pt-BR" altLang="pt-BR" sz="1100">
                  <a:latin typeface="Verdana" pitchFamily="34" charset="0"/>
                </a:endParaRPr>
              </a:p>
            </p:txBody>
          </p:sp>
          <p:sp>
            <p:nvSpPr>
              <p:cNvPr id="100" name="Elipse 99"/>
              <p:cNvSpPr/>
              <p:nvPr/>
            </p:nvSpPr>
            <p:spPr>
              <a:xfrm>
                <a:off x="2812212" y="5115614"/>
                <a:ext cx="216621" cy="215791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1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01" name="CaixaDeTexto 100"/>
              <p:cNvSpPr txBox="1"/>
              <p:nvPr/>
            </p:nvSpPr>
            <p:spPr>
              <a:xfrm>
                <a:off x="2377592" y="5438061"/>
                <a:ext cx="998937" cy="40925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100" b="1" dirty="0">
                    <a:solidFill>
                      <a:schemeClr val="bg2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2007</a:t>
                </a:r>
              </a:p>
            </p:txBody>
          </p:sp>
          <p:sp>
            <p:nvSpPr>
              <p:cNvPr id="8247" name="CaixaDeTexto 44"/>
              <p:cNvSpPr txBox="1">
                <a:spLocks noChangeArrowheads="1"/>
              </p:cNvSpPr>
              <p:nvPr/>
            </p:nvSpPr>
            <p:spPr bwMode="auto">
              <a:xfrm>
                <a:off x="2314876" y="5773785"/>
                <a:ext cx="1214437" cy="673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 altLang="pt-BR" sz="1100">
                    <a:latin typeface="Verdana" pitchFamily="34" charset="0"/>
                  </a:rPr>
                  <a:t>Terceiro choque do petróleo</a:t>
                </a:r>
              </a:p>
            </p:txBody>
          </p:sp>
          <p:sp>
            <p:nvSpPr>
              <p:cNvPr id="103" name="Elipse 102"/>
              <p:cNvSpPr/>
              <p:nvPr/>
            </p:nvSpPr>
            <p:spPr>
              <a:xfrm>
                <a:off x="4419617" y="5219790"/>
                <a:ext cx="216620" cy="210830"/>
              </a:xfrm>
              <a:prstGeom prst="ellipse">
                <a:avLst/>
              </a:prstGeom>
              <a:solidFill>
                <a:srgbClr val="EEC100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1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04" name="CaixaDeTexto 103"/>
              <p:cNvSpPr txBox="1"/>
              <p:nvPr/>
            </p:nvSpPr>
            <p:spPr>
              <a:xfrm>
                <a:off x="3943604" y="4661708"/>
                <a:ext cx="1183823" cy="40926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100" b="1" dirty="0">
                    <a:solidFill>
                      <a:schemeClr val="bg2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2008</a:t>
                </a:r>
              </a:p>
            </p:txBody>
          </p:sp>
          <p:sp>
            <p:nvSpPr>
              <p:cNvPr id="8250" name="CaixaDeTexto 47"/>
              <p:cNvSpPr txBox="1">
                <a:spLocks noChangeArrowheads="1"/>
              </p:cNvSpPr>
              <p:nvPr/>
            </p:nvSpPr>
            <p:spPr bwMode="auto">
              <a:xfrm>
                <a:off x="3743196" y="5442493"/>
                <a:ext cx="1661347" cy="12020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 altLang="pt-BR" sz="1100">
                    <a:solidFill>
                      <a:srgbClr val="000000"/>
                    </a:solidFill>
                    <a:latin typeface="Verdana" pitchFamily="34" charset="0"/>
                  </a:rPr>
                  <a:t>O Brasil tornar-se o maior consumidor de etanol e o segundo produtor. </a:t>
                </a:r>
                <a:endParaRPr lang="pt-BR" altLang="pt-BR" sz="1100">
                  <a:latin typeface="Verdana" pitchFamily="34" charset="0"/>
                </a:endParaRPr>
              </a:p>
            </p:txBody>
          </p:sp>
        </p:grpSp>
      </p:grpSp>
      <p:sp>
        <p:nvSpPr>
          <p:cNvPr id="114" name="Elipse 113"/>
          <p:cNvSpPr/>
          <p:nvPr/>
        </p:nvSpPr>
        <p:spPr bwMode="auto">
          <a:xfrm>
            <a:off x="6780213" y="3767138"/>
            <a:ext cx="220662" cy="136525"/>
          </a:xfrm>
          <a:prstGeom prst="ellipse">
            <a:avLst/>
          </a:prstGeom>
          <a:solidFill>
            <a:srgbClr val="EEC1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5" name="CaixaDeTexto 114"/>
          <p:cNvSpPr txBox="1"/>
          <p:nvPr/>
        </p:nvSpPr>
        <p:spPr>
          <a:xfrm>
            <a:off x="5857875" y="3983038"/>
            <a:ext cx="2071688" cy="938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Setembro 2011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Publicação da Lei nº 12.490/2011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100" b="1" dirty="0">
              <a:solidFill>
                <a:schemeClr val="bg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Forma livre 44"/>
          <p:cNvSpPr>
            <a:spLocks noChangeAspect="1"/>
          </p:cNvSpPr>
          <p:nvPr/>
        </p:nvSpPr>
        <p:spPr bwMode="auto">
          <a:xfrm>
            <a:off x="71438" y="5126038"/>
            <a:ext cx="7900987" cy="406400"/>
          </a:xfrm>
          <a:custGeom>
            <a:avLst/>
            <a:gdLst>
              <a:gd name="connsiteX0" fmla="*/ 598449 w 8231458"/>
              <a:gd name="connsiteY0" fmla="*/ 583580 h 4096214"/>
              <a:gd name="connsiteX1" fmla="*/ 7144214 w 8231458"/>
              <a:gd name="connsiteY1" fmla="*/ 226741 h 4096214"/>
              <a:gd name="connsiteX2" fmla="*/ 7121912 w 8231458"/>
              <a:gd name="connsiteY2" fmla="*/ 1944028 h 4096214"/>
              <a:gd name="connsiteX3" fmla="*/ 1858536 w 8231458"/>
              <a:gd name="connsiteY3" fmla="*/ 1509131 h 4096214"/>
              <a:gd name="connsiteX4" fmla="*/ 96644 w 8231458"/>
              <a:gd name="connsiteY4" fmla="*/ 2445833 h 4096214"/>
              <a:gd name="connsiteX5" fmla="*/ 1278673 w 8231458"/>
              <a:gd name="connsiteY5" fmla="*/ 3438292 h 4096214"/>
              <a:gd name="connsiteX6" fmla="*/ 7344936 w 8231458"/>
              <a:gd name="connsiteY6" fmla="*/ 4096214 h 4096214"/>
              <a:gd name="connsiteX0" fmla="*/ 598449 w 8231458"/>
              <a:gd name="connsiteY0" fmla="*/ 583580 h 6773695"/>
              <a:gd name="connsiteX1" fmla="*/ 7144214 w 8231458"/>
              <a:gd name="connsiteY1" fmla="*/ 226741 h 6773695"/>
              <a:gd name="connsiteX2" fmla="*/ 7121912 w 8231458"/>
              <a:gd name="connsiteY2" fmla="*/ 1944028 h 6773695"/>
              <a:gd name="connsiteX3" fmla="*/ 1858536 w 8231458"/>
              <a:gd name="connsiteY3" fmla="*/ 1509131 h 6773695"/>
              <a:gd name="connsiteX4" fmla="*/ 96644 w 8231458"/>
              <a:gd name="connsiteY4" fmla="*/ 2445833 h 6773695"/>
              <a:gd name="connsiteX5" fmla="*/ 1278673 w 8231458"/>
              <a:gd name="connsiteY5" fmla="*/ 3438292 h 6773695"/>
              <a:gd name="connsiteX6" fmla="*/ 5751858 w 8231458"/>
              <a:gd name="connsiteY6" fmla="*/ 6773695 h 6773695"/>
              <a:gd name="connsiteX0" fmla="*/ 598449 w 8231458"/>
              <a:gd name="connsiteY0" fmla="*/ 583580 h 6776747"/>
              <a:gd name="connsiteX1" fmla="*/ 7144214 w 8231458"/>
              <a:gd name="connsiteY1" fmla="*/ 226741 h 6776747"/>
              <a:gd name="connsiteX2" fmla="*/ 7121912 w 8231458"/>
              <a:gd name="connsiteY2" fmla="*/ 1944028 h 6776747"/>
              <a:gd name="connsiteX3" fmla="*/ 1858536 w 8231458"/>
              <a:gd name="connsiteY3" fmla="*/ 1509131 h 6776747"/>
              <a:gd name="connsiteX4" fmla="*/ 96644 w 8231458"/>
              <a:gd name="connsiteY4" fmla="*/ 2445833 h 6776747"/>
              <a:gd name="connsiteX5" fmla="*/ 1278673 w 8231458"/>
              <a:gd name="connsiteY5" fmla="*/ 3438292 h 6776747"/>
              <a:gd name="connsiteX6" fmla="*/ 5258100 w 8231458"/>
              <a:gd name="connsiteY6" fmla="*/ 5899464 h 6776747"/>
              <a:gd name="connsiteX7" fmla="*/ 5751858 w 8231458"/>
              <a:gd name="connsiteY7" fmla="*/ 6773695 h 6776747"/>
              <a:gd name="connsiteX0" fmla="*/ 598449 w 8231458"/>
              <a:gd name="connsiteY0" fmla="*/ 583580 h 6776747"/>
              <a:gd name="connsiteX1" fmla="*/ 7144214 w 8231458"/>
              <a:gd name="connsiteY1" fmla="*/ 226741 h 6776747"/>
              <a:gd name="connsiteX2" fmla="*/ 7121912 w 8231458"/>
              <a:gd name="connsiteY2" fmla="*/ 1944028 h 6776747"/>
              <a:gd name="connsiteX3" fmla="*/ 1858536 w 8231458"/>
              <a:gd name="connsiteY3" fmla="*/ 1509131 h 6776747"/>
              <a:gd name="connsiteX4" fmla="*/ 96644 w 8231458"/>
              <a:gd name="connsiteY4" fmla="*/ 2445833 h 6776747"/>
              <a:gd name="connsiteX5" fmla="*/ 1278673 w 8231458"/>
              <a:gd name="connsiteY5" fmla="*/ 3438292 h 6776747"/>
              <a:gd name="connsiteX6" fmla="*/ 5258100 w 8231458"/>
              <a:gd name="connsiteY6" fmla="*/ 5899464 h 6776747"/>
              <a:gd name="connsiteX7" fmla="*/ 4989935 w 8231458"/>
              <a:gd name="connsiteY7" fmla="*/ 6773695 h 6776747"/>
              <a:gd name="connsiteX0" fmla="*/ 598449 w 8231458"/>
              <a:gd name="connsiteY0" fmla="*/ 583580 h 6776747"/>
              <a:gd name="connsiteX1" fmla="*/ 7144214 w 8231458"/>
              <a:gd name="connsiteY1" fmla="*/ 226741 h 6776747"/>
              <a:gd name="connsiteX2" fmla="*/ 7121912 w 8231458"/>
              <a:gd name="connsiteY2" fmla="*/ 1944028 h 6776747"/>
              <a:gd name="connsiteX3" fmla="*/ 1858536 w 8231458"/>
              <a:gd name="connsiteY3" fmla="*/ 1509131 h 6776747"/>
              <a:gd name="connsiteX4" fmla="*/ 96644 w 8231458"/>
              <a:gd name="connsiteY4" fmla="*/ 2445833 h 6776747"/>
              <a:gd name="connsiteX5" fmla="*/ 1278673 w 8231458"/>
              <a:gd name="connsiteY5" fmla="*/ 3438292 h 6776747"/>
              <a:gd name="connsiteX6" fmla="*/ 6089224 w 8231458"/>
              <a:gd name="connsiteY6" fmla="*/ 4560667 h 6776747"/>
              <a:gd name="connsiteX7" fmla="*/ 4989935 w 8231458"/>
              <a:gd name="connsiteY7" fmla="*/ 6773695 h 6776747"/>
              <a:gd name="connsiteX0" fmla="*/ 598449 w 8231458"/>
              <a:gd name="connsiteY0" fmla="*/ 583580 h 6776747"/>
              <a:gd name="connsiteX1" fmla="*/ 7144214 w 8231458"/>
              <a:gd name="connsiteY1" fmla="*/ 226741 h 6776747"/>
              <a:gd name="connsiteX2" fmla="*/ 7121912 w 8231458"/>
              <a:gd name="connsiteY2" fmla="*/ 1944028 h 6776747"/>
              <a:gd name="connsiteX3" fmla="*/ 1858536 w 8231458"/>
              <a:gd name="connsiteY3" fmla="*/ 1509131 h 6776747"/>
              <a:gd name="connsiteX4" fmla="*/ 96644 w 8231458"/>
              <a:gd name="connsiteY4" fmla="*/ 2445833 h 6776747"/>
              <a:gd name="connsiteX5" fmla="*/ 1278673 w 8231458"/>
              <a:gd name="connsiteY5" fmla="*/ 3438292 h 6776747"/>
              <a:gd name="connsiteX6" fmla="*/ 7197400 w 8231458"/>
              <a:gd name="connsiteY6" fmla="*/ 4114377 h 6776747"/>
              <a:gd name="connsiteX7" fmla="*/ 4989935 w 8231458"/>
              <a:gd name="connsiteY7" fmla="*/ 6773695 h 6776747"/>
              <a:gd name="connsiteX0" fmla="*/ 598449 w 8231458"/>
              <a:gd name="connsiteY0" fmla="*/ 583580 h 5884203"/>
              <a:gd name="connsiteX1" fmla="*/ 7144214 w 8231458"/>
              <a:gd name="connsiteY1" fmla="*/ 226741 h 5884203"/>
              <a:gd name="connsiteX2" fmla="*/ 7121912 w 8231458"/>
              <a:gd name="connsiteY2" fmla="*/ 1944028 h 5884203"/>
              <a:gd name="connsiteX3" fmla="*/ 1858536 w 8231458"/>
              <a:gd name="connsiteY3" fmla="*/ 1509131 h 5884203"/>
              <a:gd name="connsiteX4" fmla="*/ 96644 w 8231458"/>
              <a:gd name="connsiteY4" fmla="*/ 2445833 h 5884203"/>
              <a:gd name="connsiteX5" fmla="*/ 1278673 w 8231458"/>
              <a:gd name="connsiteY5" fmla="*/ 3438292 h 5884203"/>
              <a:gd name="connsiteX6" fmla="*/ 7197400 w 8231458"/>
              <a:gd name="connsiteY6" fmla="*/ 4114377 h 5884203"/>
              <a:gd name="connsiteX7" fmla="*/ 7275581 w 8231458"/>
              <a:gd name="connsiteY7" fmla="*/ 5881152 h 5884203"/>
              <a:gd name="connsiteX0" fmla="*/ 598449 w 8251890"/>
              <a:gd name="connsiteY0" fmla="*/ 583580 h 5881152"/>
              <a:gd name="connsiteX1" fmla="*/ 7144214 w 8251890"/>
              <a:gd name="connsiteY1" fmla="*/ 226741 h 5881152"/>
              <a:gd name="connsiteX2" fmla="*/ 7121912 w 8251890"/>
              <a:gd name="connsiteY2" fmla="*/ 1944028 h 5881152"/>
              <a:gd name="connsiteX3" fmla="*/ 1858536 w 8251890"/>
              <a:gd name="connsiteY3" fmla="*/ 1509131 h 5881152"/>
              <a:gd name="connsiteX4" fmla="*/ 96644 w 8251890"/>
              <a:gd name="connsiteY4" fmla="*/ 2445833 h 5881152"/>
              <a:gd name="connsiteX5" fmla="*/ 1278673 w 8251890"/>
              <a:gd name="connsiteY5" fmla="*/ 3438292 h 5881152"/>
              <a:gd name="connsiteX6" fmla="*/ 7197400 w 8251890"/>
              <a:gd name="connsiteY6" fmla="*/ 4114377 h 5881152"/>
              <a:gd name="connsiteX7" fmla="*/ 7605614 w 8251890"/>
              <a:gd name="connsiteY7" fmla="*/ 5166808 h 5881152"/>
              <a:gd name="connsiteX8" fmla="*/ 7275581 w 8251890"/>
              <a:gd name="connsiteY8" fmla="*/ 5881152 h 5881152"/>
              <a:gd name="connsiteX0" fmla="*/ 598449 w 8251890"/>
              <a:gd name="connsiteY0" fmla="*/ 583580 h 5881152"/>
              <a:gd name="connsiteX1" fmla="*/ 7144214 w 8251890"/>
              <a:gd name="connsiteY1" fmla="*/ 226741 h 5881152"/>
              <a:gd name="connsiteX2" fmla="*/ 7121912 w 8251890"/>
              <a:gd name="connsiteY2" fmla="*/ 1944028 h 5881152"/>
              <a:gd name="connsiteX3" fmla="*/ 1858536 w 8251890"/>
              <a:gd name="connsiteY3" fmla="*/ 1509131 h 5881152"/>
              <a:gd name="connsiteX4" fmla="*/ 96644 w 8251890"/>
              <a:gd name="connsiteY4" fmla="*/ 2445833 h 5881152"/>
              <a:gd name="connsiteX5" fmla="*/ 1278673 w 8251890"/>
              <a:gd name="connsiteY5" fmla="*/ 3438292 h 5881152"/>
              <a:gd name="connsiteX6" fmla="*/ 7197400 w 8251890"/>
              <a:gd name="connsiteY6" fmla="*/ 4114377 h 5881152"/>
              <a:gd name="connsiteX7" fmla="*/ 7605614 w 8251890"/>
              <a:gd name="connsiteY7" fmla="*/ 5166808 h 5881152"/>
              <a:gd name="connsiteX8" fmla="*/ 7275581 w 8251890"/>
              <a:gd name="connsiteY8" fmla="*/ 5881152 h 5881152"/>
              <a:gd name="connsiteX0" fmla="*/ 598449 w 8251890"/>
              <a:gd name="connsiteY0" fmla="*/ 583580 h 5881152"/>
              <a:gd name="connsiteX1" fmla="*/ 7144214 w 8251890"/>
              <a:gd name="connsiteY1" fmla="*/ 226741 h 5881152"/>
              <a:gd name="connsiteX2" fmla="*/ 7121912 w 8251890"/>
              <a:gd name="connsiteY2" fmla="*/ 1944028 h 5881152"/>
              <a:gd name="connsiteX3" fmla="*/ 1858536 w 8251890"/>
              <a:gd name="connsiteY3" fmla="*/ 1509131 h 5881152"/>
              <a:gd name="connsiteX4" fmla="*/ 96644 w 8251890"/>
              <a:gd name="connsiteY4" fmla="*/ 2445833 h 5881152"/>
              <a:gd name="connsiteX5" fmla="*/ 1278673 w 8251890"/>
              <a:gd name="connsiteY5" fmla="*/ 3438292 h 5881152"/>
              <a:gd name="connsiteX6" fmla="*/ 7197400 w 8251890"/>
              <a:gd name="connsiteY6" fmla="*/ 4114377 h 5881152"/>
              <a:gd name="connsiteX7" fmla="*/ 7605614 w 8251890"/>
              <a:gd name="connsiteY7" fmla="*/ 5166808 h 5881152"/>
              <a:gd name="connsiteX8" fmla="*/ 7275581 w 8251890"/>
              <a:gd name="connsiteY8" fmla="*/ 5881152 h 5881152"/>
              <a:gd name="connsiteX0" fmla="*/ 598449 w 8251890"/>
              <a:gd name="connsiteY0" fmla="*/ 583580 h 5881152"/>
              <a:gd name="connsiteX1" fmla="*/ 7144214 w 8251890"/>
              <a:gd name="connsiteY1" fmla="*/ 226741 h 5881152"/>
              <a:gd name="connsiteX2" fmla="*/ 7121912 w 8251890"/>
              <a:gd name="connsiteY2" fmla="*/ 1944028 h 5881152"/>
              <a:gd name="connsiteX3" fmla="*/ 1858536 w 8251890"/>
              <a:gd name="connsiteY3" fmla="*/ 1509131 h 5881152"/>
              <a:gd name="connsiteX4" fmla="*/ 96644 w 8251890"/>
              <a:gd name="connsiteY4" fmla="*/ 2445833 h 5881152"/>
              <a:gd name="connsiteX5" fmla="*/ 1278673 w 8251890"/>
              <a:gd name="connsiteY5" fmla="*/ 3438292 h 5881152"/>
              <a:gd name="connsiteX6" fmla="*/ 7197400 w 8251890"/>
              <a:gd name="connsiteY6" fmla="*/ 4114377 h 5881152"/>
              <a:gd name="connsiteX7" fmla="*/ 7605614 w 8251890"/>
              <a:gd name="connsiteY7" fmla="*/ 5166808 h 5881152"/>
              <a:gd name="connsiteX8" fmla="*/ 7275581 w 8251890"/>
              <a:gd name="connsiteY8" fmla="*/ 5881152 h 5881152"/>
              <a:gd name="connsiteX0" fmla="*/ 598449 w 8251890"/>
              <a:gd name="connsiteY0" fmla="*/ 583580 h 5881152"/>
              <a:gd name="connsiteX1" fmla="*/ 7144214 w 8251890"/>
              <a:gd name="connsiteY1" fmla="*/ 226741 h 5881152"/>
              <a:gd name="connsiteX2" fmla="*/ 7121912 w 8251890"/>
              <a:gd name="connsiteY2" fmla="*/ 1944028 h 5881152"/>
              <a:gd name="connsiteX3" fmla="*/ 1858536 w 8251890"/>
              <a:gd name="connsiteY3" fmla="*/ 1509131 h 5881152"/>
              <a:gd name="connsiteX4" fmla="*/ 96644 w 8251890"/>
              <a:gd name="connsiteY4" fmla="*/ 2445833 h 5881152"/>
              <a:gd name="connsiteX5" fmla="*/ 1278673 w 8251890"/>
              <a:gd name="connsiteY5" fmla="*/ 3438292 h 5881152"/>
              <a:gd name="connsiteX6" fmla="*/ 7197400 w 8251890"/>
              <a:gd name="connsiteY6" fmla="*/ 4114377 h 5881152"/>
              <a:gd name="connsiteX7" fmla="*/ 7605614 w 8251890"/>
              <a:gd name="connsiteY7" fmla="*/ 5166808 h 5881152"/>
              <a:gd name="connsiteX8" fmla="*/ 7275581 w 8251890"/>
              <a:gd name="connsiteY8" fmla="*/ 5881152 h 5881152"/>
              <a:gd name="connsiteX0" fmla="*/ 598449 w 8251890"/>
              <a:gd name="connsiteY0" fmla="*/ 583580 h 5881152"/>
              <a:gd name="connsiteX1" fmla="*/ 7144214 w 8251890"/>
              <a:gd name="connsiteY1" fmla="*/ 226741 h 5881152"/>
              <a:gd name="connsiteX2" fmla="*/ 7121912 w 8251890"/>
              <a:gd name="connsiteY2" fmla="*/ 1944028 h 5881152"/>
              <a:gd name="connsiteX3" fmla="*/ 1858536 w 8251890"/>
              <a:gd name="connsiteY3" fmla="*/ 1509131 h 5881152"/>
              <a:gd name="connsiteX4" fmla="*/ 96644 w 8251890"/>
              <a:gd name="connsiteY4" fmla="*/ 2445833 h 5881152"/>
              <a:gd name="connsiteX5" fmla="*/ 1278673 w 8251890"/>
              <a:gd name="connsiteY5" fmla="*/ 3438292 h 5881152"/>
              <a:gd name="connsiteX6" fmla="*/ 7197400 w 8251890"/>
              <a:gd name="connsiteY6" fmla="*/ 4114377 h 5881152"/>
              <a:gd name="connsiteX7" fmla="*/ 7605614 w 8251890"/>
              <a:gd name="connsiteY7" fmla="*/ 5166808 h 5881152"/>
              <a:gd name="connsiteX8" fmla="*/ 7275581 w 8251890"/>
              <a:gd name="connsiteY8" fmla="*/ 5881152 h 5881152"/>
              <a:gd name="connsiteX0" fmla="*/ 598449 w 8251890"/>
              <a:gd name="connsiteY0" fmla="*/ 583580 h 5881152"/>
              <a:gd name="connsiteX1" fmla="*/ 7144214 w 8251890"/>
              <a:gd name="connsiteY1" fmla="*/ 226741 h 5881152"/>
              <a:gd name="connsiteX2" fmla="*/ 7121912 w 8251890"/>
              <a:gd name="connsiteY2" fmla="*/ 1944028 h 5881152"/>
              <a:gd name="connsiteX3" fmla="*/ 1858536 w 8251890"/>
              <a:gd name="connsiteY3" fmla="*/ 1509131 h 5881152"/>
              <a:gd name="connsiteX4" fmla="*/ 96644 w 8251890"/>
              <a:gd name="connsiteY4" fmla="*/ 2445833 h 5881152"/>
              <a:gd name="connsiteX5" fmla="*/ 1278673 w 8251890"/>
              <a:gd name="connsiteY5" fmla="*/ 3438292 h 5881152"/>
              <a:gd name="connsiteX6" fmla="*/ 7197400 w 8251890"/>
              <a:gd name="connsiteY6" fmla="*/ 4114377 h 5881152"/>
              <a:gd name="connsiteX7" fmla="*/ 7605614 w 8251890"/>
              <a:gd name="connsiteY7" fmla="*/ 5166808 h 5881152"/>
              <a:gd name="connsiteX8" fmla="*/ 7275581 w 8251890"/>
              <a:gd name="connsiteY8" fmla="*/ 5881152 h 5881152"/>
              <a:gd name="connsiteX0" fmla="*/ 598449 w 8251890"/>
              <a:gd name="connsiteY0" fmla="*/ 583580 h 5166809"/>
              <a:gd name="connsiteX1" fmla="*/ 7144214 w 8251890"/>
              <a:gd name="connsiteY1" fmla="*/ 226741 h 5166809"/>
              <a:gd name="connsiteX2" fmla="*/ 7121912 w 8251890"/>
              <a:gd name="connsiteY2" fmla="*/ 1944028 h 5166809"/>
              <a:gd name="connsiteX3" fmla="*/ 1858536 w 8251890"/>
              <a:gd name="connsiteY3" fmla="*/ 1509131 h 5166809"/>
              <a:gd name="connsiteX4" fmla="*/ 96644 w 8251890"/>
              <a:gd name="connsiteY4" fmla="*/ 2445833 h 5166809"/>
              <a:gd name="connsiteX5" fmla="*/ 1278673 w 8251890"/>
              <a:gd name="connsiteY5" fmla="*/ 3438292 h 5166809"/>
              <a:gd name="connsiteX6" fmla="*/ 7197400 w 8251890"/>
              <a:gd name="connsiteY6" fmla="*/ 4114377 h 5166809"/>
              <a:gd name="connsiteX7" fmla="*/ 7605614 w 8251890"/>
              <a:gd name="connsiteY7" fmla="*/ 5166808 h 5166809"/>
              <a:gd name="connsiteX0" fmla="*/ 1391616 w 9045057"/>
              <a:gd name="connsiteY0" fmla="*/ 583580 h 5166809"/>
              <a:gd name="connsiteX1" fmla="*/ 7937381 w 9045057"/>
              <a:gd name="connsiteY1" fmla="*/ 226741 h 5166809"/>
              <a:gd name="connsiteX2" fmla="*/ 7915079 w 9045057"/>
              <a:gd name="connsiteY2" fmla="*/ 1944028 h 5166809"/>
              <a:gd name="connsiteX3" fmla="*/ 2651703 w 9045057"/>
              <a:gd name="connsiteY3" fmla="*/ 1509131 h 5166809"/>
              <a:gd name="connsiteX4" fmla="*/ 889811 w 9045057"/>
              <a:gd name="connsiteY4" fmla="*/ 2445833 h 5166809"/>
              <a:gd name="connsiteX5" fmla="*/ 7990567 w 9045057"/>
              <a:gd name="connsiteY5" fmla="*/ 4114377 h 5166809"/>
              <a:gd name="connsiteX6" fmla="*/ 8398781 w 9045057"/>
              <a:gd name="connsiteY6" fmla="*/ 5166808 h 5166809"/>
              <a:gd name="connsiteX0" fmla="*/ 1459651 w 9092660"/>
              <a:gd name="connsiteY0" fmla="*/ 583580 h 5166809"/>
              <a:gd name="connsiteX1" fmla="*/ 8005416 w 9092660"/>
              <a:gd name="connsiteY1" fmla="*/ 226741 h 5166809"/>
              <a:gd name="connsiteX2" fmla="*/ 7983114 w 9092660"/>
              <a:gd name="connsiteY2" fmla="*/ 1944028 h 5166809"/>
              <a:gd name="connsiteX3" fmla="*/ 2719738 w 9092660"/>
              <a:gd name="connsiteY3" fmla="*/ 1509131 h 5166809"/>
              <a:gd name="connsiteX4" fmla="*/ 957846 w 9092660"/>
              <a:gd name="connsiteY4" fmla="*/ 2445833 h 5166809"/>
              <a:gd name="connsiteX5" fmla="*/ 8466816 w 9092660"/>
              <a:gd name="connsiteY5" fmla="*/ 5166808 h 5166809"/>
              <a:gd name="connsiteX0" fmla="*/ 1459651 w 9092660"/>
              <a:gd name="connsiteY0" fmla="*/ 583580 h 2445833"/>
              <a:gd name="connsiteX1" fmla="*/ 8005416 w 9092660"/>
              <a:gd name="connsiteY1" fmla="*/ 226741 h 2445833"/>
              <a:gd name="connsiteX2" fmla="*/ 7983114 w 9092660"/>
              <a:gd name="connsiteY2" fmla="*/ 1944028 h 2445833"/>
              <a:gd name="connsiteX3" fmla="*/ 2719738 w 9092660"/>
              <a:gd name="connsiteY3" fmla="*/ 1509131 h 2445833"/>
              <a:gd name="connsiteX4" fmla="*/ 957846 w 9092660"/>
              <a:gd name="connsiteY4" fmla="*/ 2445833 h 2445833"/>
              <a:gd name="connsiteX0" fmla="*/ 1459651 w 8193128"/>
              <a:gd name="connsiteY0" fmla="*/ 0 h 1862253"/>
              <a:gd name="connsiteX1" fmla="*/ 7983114 w 8193128"/>
              <a:gd name="connsiteY1" fmla="*/ 1360448 h 1862253"/>
              <a:gd name="connsiteX2" fmla="*/ 2719738 w 8193128"/>
              <a:gd name="connsiteY2" fmla="*/ 925551 h 1862253"/>
              <a:gd name="connsiteX3" fmla="*/ 957846 w 8193128"/>
              <a:gd name="connsiteY3" fmla="*/ 1862253 h 1862253"/>
              <a:gd name="connsiteX0" fmla="*/ 7983114 w 8193128"/>
              <a:gd name="connsiteY0" fmla="*/ 518530 h 1020335"/>
              <a:gd name="connsiteX1" fmla="*/ 2719738 w 8193128"/>
              <a:gd name="connsiteY1" fmla="*/ 83633 h 1020335"/>
              <a:gd name="connsiteX2" fmla="*/ 957846 w 8193128"/>
              <a:gd name="connsiteY2" fmla="*/ 1020335 h 1020335"/>
              <a:gd name="connsiteX0" fmla="*/ 7983114 w 7983114"/>
              <a:gd name="connsiteY0" fmla="*/ 521640 h 1023445"/>
              <a:gd name="connsiteX1" fmla="*/ 7787448 w 7983114"/>
              <a:gd name="connsiteY1" fmla="*/ 502986 h 1023445"/>
              <a:gd name="connsiteX2" fmla="*/ 2719738 w 7983114"/>
              <a:gd name="connsiteY2" fmla="*/ 86743 h 1023445"/>
              <a:gd name="connsiteX3" fmla="*/ 957846 w 7983114"/>
              <a:gd name="connsiteY3" fmla="*/ 1023445 h 1023445"/>
              <a:gd name="connsiteX0" fmla="*/ 8787907 w 8787907"/>
              <a:gd name="connsiteY0" fmla="*/ 0 h 1045561"/>
              <a:gd name="connsiteX1" fmla="*/ 7787448 w 8787907"/>
              <a:gd name="connsiteY1" fmla="*/ 525102 h 1045561"/>
              <a:gd name="connsiteX2" fmla="*/ 2719738 w 8787907"/>
              <a:gd name="connsiteY2" fmla="*/ 108859 h 1045561"/>
              <a:gd name="connsiteX3" fmla="*/ 957846 w 8787907"/>
              <a:gd name="connsiteY3" fmla="*/ 1045561 h 1045561"/>
              <a:gd name="connsiteX0" fmla="*/ 8787907 w 8787907"/>
              <a:gd name="connsiteY0" fmla="*/ 0 h 1045561"/>
              <a:gd name="connsiteX1" fmla="*/ 7787448 w 8787907"/>
              <a:gd name="connsiteY1" fmla="*/ 525102 h 1045561"/>
              <a:gd name="connsiteX2" fmla="*/ 2719738 w 8787907"/>
              <a:gd name="connsiteY2" fmla="*/ 108859 h 1045561"/>
              <a:gd name="connsiteX3" fmla="*/ 957846 w 8787907"/>
              <a:gd name="connsiteY3" fmla="*/ 1045561 h 1045561"/>
              <a:gd name="connsiteX0" fmla="*/ 8787907 w 8787907"/>
              <a:gd name="connsiteY0" fmla="*/ 0 h 1045561"/>
              <a:gd name="connsiteX1" fmla="*/ 8249198 w 8787907"/>
              <a:gd name="connsiteY1" fmla="*/ 525102 h 1045561"/>
              <a:gd name="connsiteX2" fmla="*/ 7787448 w 8787907"/>
              <a:gd name="connsiteY2" fmla="*/ 525102 h 1045561"/>
              <a:gd name="connsiteX3" fmla="*/ 2719738 w 8787907"/>
              <a:gd name="connsiteY3" fmla="*/ 108859 h 1045561"/>
              <a:gd name="connsiteX4" fmla="*/ 957846 w 8787907"/>
              <a:gd name="connsiteY4" fmla="*/ 1045561 h 1045561"/>
              <a:gd name="connsiteX0" fmla="*/ 8787907 w 8787907"/>
              <a:gd name="connsiteY0" fmla="*/ 0 h 1045561"/>
              <a:gd name="connsiteX1" fmla="*/ 8326156 w 8787907"/>
              <a:gd name="connsiteY1" fmla="*/ 350068 h 1045561"/>
              <a:gd name="connsiteX2" fmla="*/ 7787448 w 8787907"/>
              <a:gd name="connsiteY2" fmla="*/ 525102 h 1045561"/>
              <a:gd name="connsiteX3" fmla="*/ 2719738 w 8787907"/>
              <a:gd name="connsiteY3" fmla="*/ 108859 h 1045561"/>
              <a:gd name="connsiteX4" fmla="*/ 957846 w 8787907"/>
              <a:gd name="connsiteY4" fmla="*/ 1045561 h 1045561"/>
              <a:gd name="connsiteX0" fmla="*/ 8787907 w 8800732"/>
              <a:gd name="connsiteY0" fmla="*/ 0 h 1045561"/>
              <a:gd name="connsiteX1" fmla="*/ 8633989 w 8800732"/>
              <a:gd name="connsiteY1" fmla="*/ 175034 h 1045561"/>
              <a:gd name="connsiteX2" fmla="*/ 7787448 w 8800732"/>
              <a:gd name="connsiteY2" fmla="*/ 525102 h 1045561"/>
              <a:gd name="connsiteX3" fmla="*/ 2719738 w 8800732"/>
              <a:gd name="connsiteY3" fmla="*/ 108859 h 1045561"/>
              <a:gd name="connsiteX4" fmla="*/ 957846 w 8800732"/>
              <a:gd name="connsiteY4" fmla="*/ 1045561 h 1045561"/>
              <a:gd name="connsiteX0" fmla="*/ 8787907 w 8798809"/>
              <a:gd name="connsiteY0" fmla="*/ 0 h 1045561"/>
              <a:gd name="connsiteX1" fmla="*/ 7787448 w 8798809"/>
              <a:gd name="connsiteY1" fmla="*/ 525102 h 1045561"/>
              <a:gd name="connsiteX2" fmla="*/ 2719738 w 8798809"/>
              <a:gd name="connsiteY2" fmla="*/ 108859 h 1045561"/>
              <a:gd name="connsiteX3" fmla="*/ 957846 w 8798809"/>
              <a:gd name="connsiteY3" fmla="*/ 1045561 h 1045561"/>
              <a:gd name="connsiteX0" fmla="*/ 8787907 w 8790349"/>
              <a:gd name="connsiteY0" fmla="*/ 0 h 1045561"/>
              <a:gd name="connsiteX1" fmla="*/ 7787448 w 8790349"/>
              <a:gd name="connsiteY1" fmla="*/ 525102 h 1045561"/>
              <a:gd name="connsiteX2" fmla="*/ 2770498 w 8790349"/>
              <a:gd name="connsiteY2" fmla="*/ 525102 h 1045561"/>
              <a:gd name="connsiteX3" fmla="*/ 957846 w 8790349"/>
              <a:gd name="connsiteY3" fmla="*/ 1045561 h 1045561"/>
              <a:gd name="connsiteX0" fmla="*/ 8437462 w 8439904"/>
              <a:gd name="connsiteY0" fmla="*/ 0 h 2275440"/>
              <a:gd name="connsiteX1" fmla="*/ 7437003 w 8439904"/>
              <a:gd name="connsiteY1" fmla="*/ 525102 h 2275440"/>
              <a:gd name="connsiteX2" fmla="*/ 2420053 w 8439904"/>
              <a:gd name="connsiteY2" fmla="*/ 525102 h 2275440"/>
              <a:gd name="connsiteX3" fmla="*/ 957846 w 8439904"/>
              <a:gd name="connsiteY3" fmla="*/ 2275440 h 2275440"/>
              <a:gd name="connsiteX0" fmla="*/ 8437462 w 8437462"/>
              <a:gd name="connsiteY0" fmla="*/ 0 h 2275440"/>
              <a:gd name="connsiteX1" fmla="*/ 7437003 w 8437462"/>
              <a:gd name="connsiteY1" fmla="*/ 525102 h 2275440"/>
              <a:gd name="connsiteX2" fmla="*/ 2497012 w 8437462"/>
              <a:gd name="connsiteY2" fmla="*/ 1400268 h 2275440"/>
              <a:gd name="connsiteX3" fmla="*/ 957846 w 8437462"/>
              <a:gd name="connsiteY3" fmla="*/ 2275440 h 2275440"/>
              <a:gd name="connsiteX0" fmla="*/ 8514420 w 8514420"/>
              <a:gd name="connsiteY0" fmla="*/ 0 h 3150607"/>
              <a:gd name="connsiteX1" fmla="*/ 7513961 w 8514420"/>
              <a:gd name="connsiteY1" fmla="*/ 525102 h 3150607"/>
              <a:gd name="connsiteX2" fmla="*/ 2573970 w 8514420"/>
              <a:gd name="connsiteY2" fmla="*/ 1400268 h 3150607"/>
              <a:gd name="connsiteX3" fmla="*/ 957846 w 8514420"/>
              <a:gd name="connsiteY3" fmla="*/ 3150607 h 3150607"/>
              <a:gd name="connsiteX0" fmla="*/ 8514420 w 8542515"/>
              <a:gd name="connsiteY0" fmla="*/ 0 h 3150607"/>
              <a:gd name="connsiteX1" fmla="*/ 7513961 w 8542515"/>
              <a:gd name="connsiteY1" fmla="*/ 525102 h 3150607"/>
              <a:gd name="connsiteX2" fmla="*/ 2343095 w 8542515"/>
              <a:gd name="connsiteY2" fmla="*/ 1050201 h 3150607"/>
              <a:gd name="connsiteX3" fmla="*/ 957846 w 8542515"/>
              <a:gd name="connsiteY3" fmla="*/ 3150607 h 3150607"/>
              <a:gd name="connsiteX0" fmla="*/ 8668337 w 8696432"/>
              <a:gd name="connsiteY0" fmla="*/ 0 h 2800539"/>
              <a:gd name="connsiteX1" fmla="*/ 7667878 w 8696432"/>
              <a:gd name="connsiteY1" fmla="*/ 525102 h 2800539"/>
              <a:gd name="connsiteX2" fmla="*/ 2497012 w 8696432"/>
              <a:gd name="connsiteY2" fmla="*/ 1050201 h 2800539"/>
              <a:gd name="connsiteX3" fmla="*/ 957846 w 8696432"/>
              <a:gd name="connsiteY3" fmla="*/ 2800539 h 2800539"/>
              <a:gd name="connsiteX0" fmla="*/ 9020234 w 9048329"/>
              <a:gd name="connsiteY0" fmla="*/ 0 h 1759066"/>
              <a:gd name="connsiteX1" fmla="*/ 8019775 w 9048329"/>
              <a:gd name="connsiteY1" fmla="*/ 525102 h 1759066"/>
              <a:gd name="connsiteX2" fmla="*/ 2848909 w 9048329"/>
              <a:gd name="connsiteY2" fmla="*/ 1050201 h 1759066"/>
              <a:gd name="connsiteX3" fmla="*/ 957846 w 9048329"/>
              <a:gd name="connsiteY3" fmla="*/ 1759066 h 1759066"/>
              <a:gd name="connsiteX0" fmla="*/ 8942892 w 8970987"/>
              <a:gd name="connsiteY0" fmla="*/ 0 h 1759068"/>
              <a:gd name="connsiteX1" fmla="*/ 7942433 w 8970987"/>
              <a:gd name="connsiteY1" fmla="*/ 525102 h 1759068"/>
              <a:gd name="connsiteX2" fmla="*/ 2771567 w 8970987"/>
              <a:gd name="connsiteY2" fmla="*/ 1050201 h 1759068"/>
              <a:gd name="connsiteX3" fmla="*/ 957846 w 8970987"/>
              <a:gd name="connsiteY3" fmla="*/ 1759068 h 1759068"/>
              <a:gd name="connsiteX0" fmla="*/ 8058770 w 8086865"/>
              <a:gd name="connsiteY0" fmla="*/ 0 h 1759068"/>
              <a:gd name="connsiteX1" fmla="*/ 7058311 w 8086865"/>
              <a:gd name="connsiteY1" fmla="*/ 525102 h 1759068"/>
              <a:gd name="connsiteX2" fmla="*/ 1887445 w 8086865"/>
              <a:gd name="connsiteY2" fmla="*/ 1050201 h 1759068"/>
              <a:gd name="connsiteX3" fmla="*/ 302287 w 8086865"/>
              <a:gd name="connsiteY3" fmla="*/ 1257600 h 1759068"/>
              <a:gd name="connsiteX4" fmla="*/ 73724 w 8086865"/>
              <a:gd name="connsiteY4" fmla="*/ 1759068 h 1759068"/>
              <a:gd name="connsiteX0" fmla="*/ 7756483 w 7784578"/>
              <a:gd name="connsiteY0" fmla="*/ 0 h 1257600"/>
              <a:gd name="connsiteX1" fmla="*/ 6756024 w 7784578"/>
              <a:gd name="connsiteY1" fmla="*/ 525102 h 1257600"/>
              <a:gd name="connsiteX2" fmla="*/ 1585158 w 7784578"/>
              <a:gd name="connsiteY2" fmla="*/ 1050201 h 1257600"/>
              <a:gd name="connsiteX3" fmla="*/ 0 w 7784578"/>
              <a:gd name="connsiteY3" fmla="*/ 1257600 h 1257600"/>
              <a:gd name="connsiteX0" fmla="*/ 7756483 w 7784578"/>
              <a:gd name="connsiteY0" fmla="*/ 0 h 1257600"/>
              <a:gd name="connsiteX1" fmla="*/ 6756024 w 7784578"/>
              <a:gd name="connsiteY1" fmla="*/ 525102 h 1257600"/>
              <a:gd name="connsiteX2" fmla="*/ 1585158 w 7784578"/>
              <a:gd name="connsiteY2" fmla="*/ 1050201 h 1257600"/>
              <a:gd name="connsiteX3" fmla="*/ 0 w 7784578"/>
              <a:gd name="connsiteY3" fmla="*/ 1257600 h 1257600"/>
              <a:gd name="connsiteX0" fmla="*/ 7985048 w 8013143"/>
              <a:gd name="connsiteY0" fmla="*/ 0 h 1109273"/>
              <a:gd name="connsiteX1" fmla="*/ 6984589 w 8013143"/>
              <a:gd name="connsiteY1" fmla="*/ 525102 h 1109273"/>
              <a:gd name="connsiteX2" fmla="*/ 1813723 w 8013143"/>
              <a:gd name="connsiteY2" fmla="*/ 1050201 h 1109273"/>
              <a:gd name="connsiteX3" fmla="*/ 0 w 8013143"/>
              <a:gd name="connsiteY3" fmla="*/ 879532 h 1109273"/>
              <a:gd name="connsiteX0" fmla="*/ 7985048 w 8018952"/>
              <a:gd name="connsiteY0" fmla="*/ 0 h 938606"/>
              <a:gd name="connsiteX1" fmla="*/ 6984589 w 8018952"/>
              <a:gd name="connsiteY1" fmla="*/ 525102 h 938606"/>
              <a:gd name="connsiteX2" fmla="*/ 1778872 w 8018952"/>
              <a:gd name="connsiteY2" fmla="*/ 879534 h 938606"/>
              <a:gd name="connsiteX3" fmla="*/ 0 w 8018952"/>
              <a:gd name="connsiteY3" fmla="*/ 879532 h 93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18952" h="938606">
                <a:moveTo>
                  <a:pt x="7985048" y="0"/>
                </a:moveTo>
                <a:cubicBezTo>
                  <a:pt x="7776619" y="109396"/>
                  <a:pt x="8018952" y="378513"/>
                  <a:pt x="6984589" y="525102"/>
                </a:cubicBezTo>
                <a:cubicBezTo>
                  <a:pt x="5950226" y="671691"/>
                  <a:pt x="2942970" y="820462"/>
                  <a:pt x="1778872" y="879534"/>
                </a:cubicBezTo>
                <a:cubicBezTo>
                  <a:pt x="614774" y="938606"/>
                  <a:pt x="252650" y="774517"/>
                  <a:pt x="0" y="879532"/>
                </a:cubicBezTo>
              </a:path>
            </a:pathLst>
          </a:custGeom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Elipse 45"/>
          <p:cNvSpPr/>
          <p:nvPr/>
        </p:nvSpPr>
        <p:spPr bwMode="auto">
          <a:xfrm>
            <a:off x="7834313" y="5053013"/>
            <a:ext cx="220662" cy="136525"/>
          </a:xfrm>
          <a:prstGeom prst="ellipse">
            <a:avLst/>
          </a:prstGeom>
          <a:solidFill>
            <a:srgbClr val="EEC1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202" name="CaixaDeTexto 46"/>
          <p:cNvSpPr txBox="1">
            <a:spLocks noChangeArrowheads="1"/>
          </p:cNvSpPr>
          <p:nvPr/>
        </p:nvSpPr>
        <p:spPr bwMode="auto">
          <a:xfrm>
            <a:off x="7235825" y="5157788"/>
            <a:ext cx="1657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pt-BR" sz="1100">
                <a:latin typeface="Verdana" pitchFamily="34" charset="0"/>
              </a:rPr>
              <a:t>Regulamentação da Produção do etanol</a:t>
            </a:r>
          </a:p>
          <a:p>
            <a:pPr algn="ctr"/>
            <a:endParaRPr lang="en-US" altLang="pt-BR" sz="1100">
              <a:latin typeface="Verdana" pitchFamily="34" charset="0"/>
            </a:endParaRPr>
          </a:p>
        </p:txBody>
      </p:sp>
      <p:sp>
        <p:nvSpPr>
          <p:cNvPr id="48" name="Elipse 47"/>
          <p:cNvSpPr/>
          <p:nvPr/>
        </p:nvSpPr>
        <p:spPr bwMode="auto">
          <a:xfrm>
            <a:off x="5915025" y="5367338"/>
            <a:ext cx="220663" cy="136525"/>
          </a:xfrm>
          <a:prstGeom prst="ellipse">
            <a:avLst/>
          </a:prstGeom>
          <a:solidFill>
            <a:srgbClr val="EEC1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204" name="CaixaDeTexto 48"/>
          <p:cNvSpPr txBox="1">
            <a:spLocks noChangeArrowheads="1"/>
          </p:cNvSpPr>
          <p:nvPr/>
        </p:nvSpPr>
        <p:spPr bwMode="auto">
          <a:xfrm>
            <a:off x="5000625" y="5640388"/>
            <a:ext cx="2500313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pt-BR" sz="1100">
                <a:latin typeface="Verdana" pitchFamily="34" charset="0"/>
              </a:rPr>
              <a:t>Uso Experimental e Específico de Biocombustíveis não especificados</a:t>
            </a:r>
          </a:p>
        </p:txBody>
      </p:sp>
      <p:sp>
        <p:nvSpPr>
          <p:cNvPr id="51" name="CaixaDeTexto 50"/>
          <p:cNvSpPr txBox="1"/>
          <p:nvPr/>
        </p:nvSpPr>
        <p:spPr bwMode="auto">
          <a:xfrm>
            <a:off x="5353050" y="5053013"/>
            <a:ext cx="136207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Agosto 2012</a:t>
            </a:r>
          </a:p>
        </p:txBody>
      </p:sp>
      <p:sp>
        <p:nvSpPr>
          <p:cNvPr id="52" name="Elipse 51"/>
          <p:cNvSpPr/>
          <p:nvPr/>
        </p:nvSpPr>
        <p:spPr bwMode="auto">
          <a:xfrm>
            <a:off x="4073525" y="5402263"/>
            <a:ext cx="220663" cy="136525"/>
          </a:xfrm>
          <a:prstGeom prst="ellipse">
            <a:avLst/>
          </a:prstGeom>
          <a:solidFill>
            <a:srgbClr val="EEC1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3159125" y="5551488"/>
            <a:ext cx="21336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Junho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Bioquerosene de </a:t>
            </a:r>
            <a:r>
              <a:rPr lang="en-US" sz="11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Aviação</a:t>
            </a:r>
            <a:endParaRPr lang="en-US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1560513" y="5653088"/>
            <a:ext cx="1858962" cy="938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chemeClr val="bg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Inclusão</a:t>
            </a:r>
            <a:r>
              <a:rPr lang="en-US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1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</a:t>
            </a:r>
            <a:r>
              <a:rPr lang="en-US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1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produção</a:t>
            </a:r>
            <a:r>
              <a:rPr lang="en-US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 do </a:t>
            </a:r>
            <a:r>
              <a:rPr lang="en-US" sz="11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Etanol</a:t>
            </a:r>
            <a:r>
              <a:rPr lang="en-US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 2G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5" name="Elipse 54"/>
          <p:cNvSpPr/>
          <p:nvPr/>
        </p:nvSpPr>
        <p:spPr bwMode="auto">
          <a:xfrm>
            <a:off x="2489200" y="5437188"/>
            <a:ext cx="220663" cy="136525"/>
          </a:xfrm>
          <a:prstGeom prst="ellipse">
            <a:avLst/>
          </a:prstGeom>
          <a:solidFill>
            <a:srgbClr val="EEC1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 bwMode="auto">
          <a:xfrm>
            <a:off x="1931988" y="5151438"/>
            <a:ext cx="134302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Março 2014</a:t>
            </a:r>
          </a:p>
        </p:txBody>
      </p:sp>
      <p:sp>
        <p:nvSpPr>
          <p:cNvPr id="57" name="CaixaDeTexto 56"/>
          <p:cNvSpPr txBox="1"/>
          <p:nvPr/>
        </p:nvSpPr>
        <p:spPr bwMode="auto">
          <a:xfrm>
            <a:off x="8072438" y="4797425"/>
            <a:ext cx="11430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Agosto 2012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107950" y="5573713"/>
            <a:ext cx="1282700" cy="1276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chemeClr val="bg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pt-BR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Percentual do etanol </a:t>
            </a:r>
            <a:r>
              <a:rPr lang="pt-BR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adicionado </a:t>
            </a:r>
            <a:r>
              <a:rPr lang="pt-BR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a gasolina chega a </a:t>
            </a:r>
            <a:r>
              <a:rPr lang="pt-BR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27%</a:t>
            </a:r>
            <a:endParaRPr lang="pt-BR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9" name="Elipse 58"/>
          <p:cNvSpPr/>
          <p:nvPr/>
        </p:nvSpPr>
        <p:spPr bwMode="auto">
          <a:xfrm>
            <a:off x="684213" y="5427663"/>
            <a:ext cx="220662" cy="136525"/>
          </a:xfrm>
          <a:prstGeom prst="ellipse">
            <a:avLst/>
          </a:prstGeom>
          <a:solidFill>
            <a:srgbClr val="EEC1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 bwMode="auto">
          <a:xfrm>
            <a:off x="179388" y="5141913"/>
            <a:ext cx="13430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b="1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Março 2015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ta para a direita 11"/>
          <p:cNvSpPr/>
          <p:nvPr/>
        </p:nvSpPr>
        <p:spPr>
          <a:xfrm>
            <a:off x="0" y="2349500"/>
            <a:ext cx="9144000" cy="2808288"/>
          </a:xfrm>
          <a:prstGeom prst="rightArrow">
            <a:avLst>
              <a:gd name="adj1" fmla="val 50000"/>
              <a:gd name="adj2" fmla="val 31006"/>
            </a:avLst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219" name="Título 1"/>
          <p:cNvSpPr>
            <a:spLocks noGrp="1"/>
          </p:cNvSpPr>
          <p:nvPr>
            <p:ph type="title"/>
          </p:nvPr>
        </p:nvSpPr>
        <p:spPr>
          <a:xfrm>
            <a:off x="2411413" y="44450"/>
            <a:ext cx="6705600" cy="933450"/>
          </a:xfrm>
        </p:spPr>
        <p:txBody>
          <a:bodyPr/>
          <a:lstStyle/>
          <a:p>
            <a:r>
              <a:rPr lang="pt-BR" altLang="pt-BR" sz="2400" b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Evolução da Especificação do Etanol</a:t>
            </a:r>
          </a:p>
        </p:txBody>
      </p:sp>
      <p:sp>
        <p:nvSpPr>
          <p:cNvPr id="9220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396078F-EC29-40CD-BD59-4C640229D35C}" type="slidenum">
              <a:rPr lang="pt-BR" altLang="pt-BR" smtClean="0"/>
              <a:pPr/>
              <a:t>7</a:t>
            </a:fld>
            <a:endParaRPr lang="pt-BR" altLang="pt-BR" smtClean="0"/>
          </a:p>
        </p:txBody>
      </p:sp>
      <p:graphicFrame>
        <p:nvGraphicFramePr>
          <p:cNvPr id="11" name="Diagrama 10"/>
          <p:cNvGraphicFramePr/>
          <p:nvPr/>
        </p:nvGraphicFramePr>
        <p:xfrm>
          <a:off x="179512" y="953344"/>
          <a:ext cx="792088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/>
          <p:cNvSpPr/>
          <p:nvPr/>
        </p:nvSpPr>
        <p:spPr bwMode="auto">
          <a:xfrm>
            <a:off x="180975" y="981075"/>
            <a:ext cx="8613775" cy="4648200"/>
          </a:xfrm>
          <a:custGeom>
            <a:avLst/>
            <a:gdLst>
              <a:gd name="connsiteX0" fmla="*/ 598449 w 8231458"/>
              <a:gd name="connsiteY0" fmla="*/ 583580 h 4096214"/>
              <a:gd name="connsiteX1" fmla="*/ 7144214 w 8231458"/>
              <a:gd name="connsiteY1" fmla="*/ 226741 h 4096214"/>
              <a:gd name="connsiteX2" fmla="*/ 7121912 w 8231458"/>
              <a:gd name="connsiteY2" fmla="*/ 1944028 h 4096214"/>
              <a:gd name="connsiteX3" fmla="*/ 1858536 w 8231458"/>
              <a:gd name="connsiteY3" fmla="*/ 1509131 h 4096214"/>
              <a:gd name="connsiteX4" fmla="*/ 96644 w 8231458"/>
              <a:gd name="connsiteY4" fmla="*/ 2445833 h 4096214"/>
              <a:gd name="connsiteX5" fmla="*/ 1278673 w 8231458"/>
              <a:gd name="connsiteY5" fmla="*/ 3438292 h 4096214"/>
              <a:gd name="connsiteX6" fmla="*/ 7344936 w 8231458"/>
              <a:gd name="connsiteY6" fmla="*/ 4096214 h 4096214"/>
              <a:gd name="connsiteX0" fmla="*/ 598449 w 8231458"/>
              <a:gd name="connsiteY0" fmla="*/ 583580 h 6773695"/>
              <a:gd name="connsiteX1" fmla="*/ 7144214 w 8231458"/>
              <a:gd name="connsiteY1" fmla="*/ 226741 h 6773695"/>
              <a:gd name="connsiteX2" fmla="*/ 7121912 w 8231458"/>
              <a:gd name="connsiteY2" fmla="*/ 1944028 h 6773695"/>
              <a:gd name="connsiteX3" fmla="*/ 1858536 w 8231458"/>
              <a:gd name="connsiteY3" fmla="*/ 1509131 h 6773695"/>
              <a:gd name="connsiteX4" fmla="*/ 96644 w 8231458"/>
              <a:gd name="connsiteY4" fmla="*/ 2445833 h 6773695"/>
              <a:gd name="connsiteX5" fmla="*/ 1278673 w 8231458"/>
              <a:gd name="connsiteY5" fmla="*/ 3438292 h 6773695"/>
              <a:gd name="connsiteX6" fmla="*/ 5751858 w 8231458"/>
              <a:gd name="connsiteY6" fmla="*/ 6773695 h 6773695"/>
              <a:gd name="connsiteX0" fmla="*/ 598449 w 8231458"/>
              <a:gd name="connsiteY0" fmla="*/ 583580 h 6776747"/>
              <a:gd name="connsiteX1" fmla="*/ 7144214 w 8231458"/>
              <a:gd name="connsiteY1" fmla="*/ 226741 h 6776747"/>
              <a:gd name="connsiteX2" fmla="*/ 7121912 w 8231458"/>
              <a:gd name="connsiteY2" fmla="*/ 1944028 h 6776747"/>
              <a:gd name="connsiteX3" fmla="*/ 1858536 w 8231458"/>
              <a:gd name="connsiteY3" fmla="*/ 1509131 h 6776747"/>
              <a:gd name="connsiteX4" fmla="*/ 96644 w 8231458"/>
              <a:gd name="connsiteY4" fmla="*/ 2445833 h 6776747"/>
              <a:gd name="connsiteX5" fmla="*/ 1278673 w 8231458"/>
              <a:gd name="connsiteY5" fmla="*/ 3438292 h 6776747"/>
              <a:gd name="connsiteX6" fmla="*/ 5258100 w 8231458"/>
              <a:gd name="connsiteY6" fmla="*/ 5899464 h 6776747"/>
              <a:gd name="connsiteX7" fmla="*/ 5751858 w 8231458"/>
              <a:gd name="connsiteY7" fmla="*/ 6773695 h 6776747"/>
              <a:gd name="connsiteX0" fmla="*/ 598449 w 8231458"/>
              <a:gd name="connsiteY0" fmla="*/ 583580 h 6776747"/>
              <a:gd name="connsiteX1" fmla="*/ 7144214 w 8231458"/>
              <a:gd name="connsiteY1" fmla="*/ 226741 h 6776747"/>
              <a:gd name="connsiteX2" fmla="*/ 7121912 w 8231458"/>
              <a:gd name="connsiteY2" fmla="*/ 1944028 h 6776747"/>
              <a:gd name="connsiteX3" fmla="*/ 1858536 w 8231458"/>
              <a:gd name="connsiteY3" fmla="*/ 1509131 h 6776747"/>
              <a:gd name="connsiteX4" fmla="*/ 96644 w 8231458"/>
              <a:gd name="connsiteY4" fmla="*/ 2445833 h 6776747"/>
              <a:gd name="connsiteX5" fmla="*/ 1278673 w 8231458"/>
              <a:gd name="connsiteY5" fmla="*/ 3438292 h 6776747"/>
              <a:gd name="connsiteX6" fmla="*/ 5258100 w 8231458"/>
              <a:gd name="connsiteY6" fmla="*/ 5899464 h 6776747"/>
              <a:gd name="connsiteX7" fmla="*/ 4989935 w 8231458"/>
              <a:gd name="connsiteY7" fmla="*/ 6773695 h 6776747"/>
              <a:gd name="connsiteX0" fmla="*/ 598449 w 8231458"/>
              <a:gd name="connsiteY0" fmla="*/ 583580 h 6776747"/>
              <a:gd name="connsiteX1" fmla="*/ 7144214 w 8231458"/>
              <a:gd name="connsiteY1" fmla="*/ 226741 h 6776747"/>
              <a:gd name="connsiteX2" fmla="*/ 7121912 w 8231458"/>
              <a:gd name="connsiteY2" fmla="*/ 1944028 h 6776747"/>
              <a:gd name="connsiteX3" fmla="*/ 1858536 w 8231458"/>
              <a:gd name="connsiteY3" fmla="*/ 1509131 h 6776747"/>
              <a:gd name="connsiteX4" fmla="*/ 96644 w 8231458"/>
              <a:gd name="connsiteY4" fmla="*/ 2445833 h 6776747"/>
              <a:gd name="connsiteX5" fmla="*/ 1278673 w 8231458"/>
              <a:gd name="connsiteY5" fmla="*/ 3438292 h 6776747"/>
              <a:gd name="connsiteX6" fmla="*/ 6089224 w 8231458"/>
              <a:gd name="connsiteY6" fmla="*/ 4560667 h 6776747"/>
              <a:gd name="connsiteX7" fmla="*/ 4989935 w 8231458"/>
              <a:gd name="connsiteY7" fmla="*/ 6773695 h 6776747"/>
              <a:gd name="connsiteX0" fmla="*/ 598449 w 8231458"/>
              <a:gd name="connsiteY0" fmla="*/ 583580 h 6776747"/>
              <a:gd name="connsiteX1" fmla="*/ 7144214 w 8231458"/>
              <a:gd name="connsiteY1" fmla="*/ 226741 h 6776747"/>
              <a:gd name="connsiteX2" fmla="*/ 7121912 w 8231458"/>
              <a:gd name="connsiteY2" fmla="*/ 1944028 h 6776747"/>
              <a:gd name="connsiteX3" fmla="*/ 1858536 w 8231458"/>
              <a:gd name="connsiteY3" fmla="*/ 1509131 h 6776747"/>
              <a:gd name="connsiteX4" fmla="*/ 96644 w 8231458"/>
              <a:gd name="connsiteY4" fmla="*/ 2445833 h 6776747"/>
              <a:gd name="connsiteX5" fmla="*/ 1278673 w 8231458"/>
              <a:gd name="connsiteY5" fmla="*/ 3438292 h 6776747"/>
              <a:gd name="connsiteX6" fmla="*/ 7197400 w 8231458"/>
              <a:gd name="connsiteY6" fmla="*/ 4114377 h 6776747"/>
              <a:gd name="connsiteX7" fmla="*/ 4989935 w 8231458"/>
              <a:gd name="connsiteY7" fmla="*/ 6773695 h 6776747"/>
              <a:gd name="connsiteX0" fmla="*/ 598449 w 8231458"/>
              <a:gd name="connsiteY0" fmla="*/ 583580 h 5884203"/>
              <a:gd name="connsiteX1" fmla="*/ 7144214 w 8231458"/>
              <a:gd name="connsiteY1" fmla="*/ 226741 h 5884203"/>
              <a:gd name="connsiteX2" fmla="*/ 7121912 w 8231458"/>
              <a:gd name="connsiteY2" fmla="*/ 1944028 h 5884203"/>
              <a:gd name="connsiteX3" fmla="*/ 1858536 w 8231458"/>
              <a:gd name="connsiteY3" fmla="*/ 1509131 h 5884203"/>
              <a:gd name="connsiteX4" fmla="*/ 96644 w 8231458"/>
              <a:gd name="connsiteY4" fmla="*/ 2445833 h 5884203"/>
              <a:gd name="connsiteX5" fmla="*/ 1278673 w 8231458"/>
              <a:gd name="connsiteY5" fmla="*/ 3438292 h 5884203"/>
              <a:gd name="connsiteX6" fmla="*/ 7197400 w 8231458"/>
              <a:gd name="connsiteY6" fmla="*/ 4114377 h 5884203"/>
              <a:gd name="connsiteX7" fmla="*/ 7275581 w 8231458"/>
              <a:gd name="connsiteY7" fmla="*/ 5881152 h 5884203"/>
              <a:gd name="connsiteX0" fmla="*/ 598449 w 8231458"/>
              <a:gd name="connsiteY0" fmla="*/ 583580 h 5884204"/>
              <a:gd name="connsiteX1" fmla="*/ 7144214 w 8231458"/>
              <a:gd name="connsiteY1" fmla="*/ 226741 h 5884204"/>
              <a:gd name="connsiteX2" fmla="*/ 7121912 w 8231458"/>
              <a:gd name="connsiteY2" fmla="*/ 1944028 h 5884204"/>
              <a:gd name="connsiteX3" fmla="*/ 1858536 w 8231458"/>
              <a:gd name="connsiteY3" fmla="*/ 1509131 h 5884204"/>
              <a:gd name="connsiteX4" fmla="*/ 96644 w 8231458"/>
              <a:gd name="connsiteY4" fmla="*/ 2445833 h 5884204"/>
              <a:gd name="connsiteX5" fmla="*/ 1278673 w 8231458"/>
              <a:gd name="connsiteY5" fmla="*/ 3438292 h 5884204"/>
              <a:gd name="connsiteX6" fmla="*/ 6132036 w 8231458"/>
              <a:gd name="connsiteY6" fmla="*/ 3922802 h 5884204"/>
              <a:gd name="connsiteX7" fmla="*/ 7275581 w 8231458"/>
              <a:gd name="connsiteY7" fmla="*/ 5881152 h 5884204"/>
              <a:gd name="connsiteX0" fmla="*/ 598449 w 8231458"/>
              <a:gd name="connsiteY0" fmla="*/ 583580 h 4514274"/>
              <a:gd name="connsiteX1" fmla="*/ 7144214 w 8231458"/>
              <a:gd name="connsiteY1" fmla="*/ 226741 h 4514274"/>
              <a:gd name="connsiteX2" fmla="*/ 7121912 w 8231458"/>
              <a:gd name="connsiteY2" fmla="*/ 1944028 h 4514274"/>
              <a:gd name="connsiteX3" fmla="*/ 1858536 w 8231458"/>
              <a:gd name="connsiteY3" fmla="*/ 1509131 h 4514274"/>
              <a:gd name="connsiteX4" fmla="*/ 96644 w 8231458"/>
              <a:gd name="connsiteY4" fmla="*/ 2445833 h 4514274"/>
              <a:gd name="connsiteX5" fmla="*/ 1278673 w 8231458"/>
              <a:gd name="connsiteY5" fmla="*/ 3438292 h 4514274"/>
              <a:gd name="connsiteX6" fmla="*/ 6132036 w 8231458"/>
              <a:gd name="connsiteY6" fmla="*/ 3922802 h 4514274"/>
              <a:gd name="connsiteX7" fmla="*/ 6870836 w 8231458"/>
              <a:gd name="connsiteY7" fmla="*/ 4511222 h 4514274"/>
              <a:gd name="connsiteX0" fmla="*/ 478476 w 8111485"/>
              <a:gd name="connsiteY0" fmla="*/ 583580 h 4514274"/>
              <a:gd name="connsiteX1" fmla="*/ 7024241 w 8111485"/>
              <a:gd name="connsiteY1" fmla="*/ 226741 h 4514274"/>
              <a:gd name="connsiteX2" fmla="*/ 7001939 w 8111485"/>
              <a:gd name="connsiteY2" fmla="*/ 1944028 h 4514274"/>
              <a:gd name="connsiteX3" fmla="*/ 1738563 w 8111485"/>
              <a:gd name="connsiteY3" fmla="*/ 1509131 h 4514274"/>
              <a:gd name="connsiteX4" fmla="*/ 96644 w 8111485"/>
              <a:gd name="connsiteY4" fmla="*/ 2590157 h 4514274"/>
              <a:gd name="connsiteX5" fmla="*/ 1158700 w 8111485"/>
              <a:gd name="connsiteY5" fmla="*/ 3438292 h 4514274"/>
              <a:gd name="connsiteX6" fmla="*/ 6012063 w 8111485"/>
              <a:gd name="connsiteY6" fmla="*/ 3922802 h 4514274"/>
              <a:gd name="connsiteX7" fmla="*/ 6750863 w 8111485"/>
              <a:gd name="connsiteY7" fmla="*/ 4511222 h 4514274"/>
              <a:gd name="connsiteX0" fmla="*/ 517714 w 8150723"/>
              <a:gd name="connsiteY0" fmla="*/ 583580 h 4514274"/>
              <a:gd name="connsiteX1" fmla="*/ 7063479 w 8150723"/>
              <a:gd name="connsiteY1" fmla="*/ 226741 h 4514274"/>
              <a:gd name="connsiteX2" fmla="*/ 7041177 w 8150723"/>
              <a:gd name="connsiteY2" fmla="*/ 1944028 h 4514274"/>
              <a:gd name="connsiteX3" fmla="*/ 2013232 w 8150723"/>
              <a:gd name="connsiteY3" fmla="*/ 1628099 h 4514274"/>
              <a:gd name="connsiteX4" fmla="*/ 135882 w 8150723"/>
              <a:gd name="connsiteY4" fmla="*/ 2590157 h 4514274"/>
              <a:gd name="connsiteX5" fmla="*/ 1197938 w 8150723"/>
              <a:gd name="connsiteY5" fmla="*/ 3438292 h 4514274"/>
              <a:gd name="connsiteX6" fmla="*/ 6051301 w 8150723"/>
              <a:gd name="connsiteY6" fmla="*/ 3922802 h 4514274"/>
              <a:gd name="connsiteX7" fmla="*/ 6790101 w 8150723"/>
              <a:gd name="connsiteY7" fmla="*/ 4511222 h 4514274"/>
              <a:gd name="connsiteX0" fmla="*/ 529749 w 8162758"/>
              <a:gd name="connsiteY0" fmla="*/ 583580 h 4514274"/>
              <a:gd name="connsiteX1" fmla="*/ 7075514 w 8162758"/>
              <a:gd name="connsiteY1" fmla="*/ 226741 h 4514274"/>
              <a:gd name="connsiteX2" fmla="*/ 7053212 w 8162758"/>
              <a:gd name="connsiteY2" fmla="*/ 1944028 h 4514274"/>
              <a:gd name="connsiteX3" fmla="*/ 2097474 w 8162758"/>
              <a:gd name="connsiteY3" fmla="*/ 1776108 h 4514274"/>
              <a:gd name="connsiteX4" fmla="*/ 147917 w 8162758"/>
              <a:gd name="connsiteY4" fmla="*/ 2590157 h 4514274"/>
              <a:gd name="connsiteX5" fmla="*/ 1209973 w 8162758"/>
              <a:gd name="connsiteY5" fmla="*/ 3438292 h 4514274"/>
              <a:gd name="connsiteX6" fmla="*/ 6063336 w 8162758"/>
              <a:gd name="connsiteY6" fmla="*/ 3922802 h 4514274"/>
              <a:gd name="connsiteX7" fmla="*/ 6802136 w 8162758"/>
              <a:gd name="connsiteY7" fmla="*/ 4511222 h 4514274"/>
              <a:gd name="connsiteX0" fmla="*/ 529749 w 8162758"/>
              <a:gd name="connsiteY0" fmla="*/ 583580 h 4514274"/>
              <a:gd name="connsiteX1" fmla="*/ 7075514 w 8162758"/>
              <a:gd name="connsiteY1" fmla="*/ 226741 h 4514274"/>
              <a:gd name="connsiteX2" fmla="*/ 7053212 w 8162758"/>
              <a:gd name="connsiteY2" fmla="*/ 1944028 h 4514274"/>
              <a:gd name="connsiteX3" fmla="*/ 2097474 w 8162758"/>
              <a:gd name="connsiteY3" fmla="*/ 1776108 h 4514274"/>
              <a:gd name="connsiteX4" fmla="*/ 147917 w 8162758"/>
              <a:gd name="connsiteY4" fmla="*/ 2590157 h 4514274"/>
              <a:gd name="connsiteX5" fmla="*/ 1209973 w 8162758"/>
              <a:gd name="connsiteY5" fmla="*/ 3438292 h 4514274"/>
              <a:gd name="connsiteX6" fmla="*/ 6285409 w 8162758"/>
              <a:gd name="connsiteY6" fmla="*/ 3552216 h 4514274"/>
              <a:gd name="connsiteX7" fmla="*/ 6802136 w 8162758"/>
              <a:gd name="connsiteY7" fmla="*/ 4511222 h 451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62758" h="4514274">
                <a:moveTo>
                  <a:pt x="529749" y="583580"/>
                </a:moveTo>
                <a:cubicBezTo>
                  <a:pt x="3259009" y="291790"/>
                  <a:pt x="5988270" y="0"/>
                  <a:pt x="7075514" y="226741"/>
                </a:cubicBezTo>
                <a:cubicBezTo>
                  <a:pt x="8162758" y="453482"/>
                  <a:pt x="7882885" y="1685800"/>
                  <a:pt x="7053212" y="1944028"/>
                </a:cubicBezTo>
                <a:cubicBezTo>
                  <a:pt x="6223539" y="2202256"/>
                  <a:pt x="3248356" y="1668420"/>
                  <a:pt x="2097474" y="1776108"/>
                </a:cubicBezTo>
                <a:cubicBezTo>
                  <a:pt x="946592" y="1883796"/>
                  <a:pt x="295834" y="2313126"/>
                  <a:pt x="147917" y="2590157"/>
                </a:cubicBezTo>
                <a:cubicBezTo>
                  <a:pt x="0" y="2867188"/>
                  <a:pt x="187058" y="3277949"/>
                  <a:pt x="1209973" y="3438292"/>
                </a:cubicBezTo>
                <a:cubicBezTo>
                  <a:pt x="2232888" y="3598635"/>
                  <a:pt x="5353382" y="3373394"/>
                  <a:pt x="6285409" y="3552216"/>
                </a:cubicBezTo>
                <a:cubicBezTo>
                  <a:pt x="7217436" y="3731038"/>
                  <a:pt x="6789111" y="4514274"/>
                  <a:pt x="6802136" y="4511222"/>
                </a:cubicBezTo>
              </a:path>
            </a:pathLst>
          </a:custGeom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Elipse 4"/>
          <p:cNvSpPr/>
          <p:nvPr/>
        </p:nvSpPr>
        <p:spPr bwMode="auto">
          <a:xfrm>
            <a:off x="717550" y="1514475"/>
            <a:ext cx="222250" cy="138113"/>
          </a:xfrm>
          <a:prstGeom prst="ellipse">
            <a:avLst/>
          </a:prstGeom>
          <a:solidFill>
            <a:srgbClr val="EEC1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>
            <a:off x="3384550" y="1239838"/>
            <a:ext cx="222250" cy="138112"/>
          </a:xfrm>
          <a:prstGeom prst="ellipse">
            <a:avLst/>
          </a:prstGeom>
          <a:solidFill>
            <a:srgbClr val="EEC1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5676900" y="1057275"/>
            <a:ext cx="222250" cy="138113"/>
          </a:xfrm>
          <a:prstGeom prst="ellipse">
            <a:avLst/>
          </a:prstGeom>
          <a:solidFill>
            <a:srgbClr val="EEC1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7804150" y="1209675"/>
            <a:ext cx="222250" cy="138113"/>
          </a:xfrm>
          <a:prstGeom prst="ellipse">
            <a:avLst/>
          </a:prstGeom>
          <a:solidFill>
            <a:srgbClr val="EEC1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8185150" y="2352675"/>
            <a:ext cx="222250" cy="138113"/>
          </a:xfrm>
          <a:prstGeom prst="ellipse">
            <a:avLst/>
          </a:prstGeom>
          <a:solidFill>
            <a:srgbClr val="EEC1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5975350" y="2962275"/>
            <a:ext cx="222250" cy="138113"/>
          </a:xfrm>
          <a:prstGeom prst="ellipse">
            <a:avLst/>
          </a:prstGeom>
          <a:solidFill>
            <a:srgbClr val="EEC1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3771900" y="2747963"/>
            <a:ext cx="222250" cy="138112"/>
          </a:xfrm>
          <a:prstGeom prst="ellipse">
            <a:avLst/>
          </a:prstGeom>
          <a:solidFill>
            <a:srgbClr val="EEC1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1555750" y="2809875"/>
            <a:ext cx="254000" cy="138113"/>
          </a:xfrm>
          <a:prstGeom prst="ellipse">
            <a:avLst/>
          </a:prstGeom>
          <a:solidFill>
            <a:srgbClr val="EEC1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Elipse 13"/>
          <p:cNvSpPr/>
          <p:nvPr/>
        </p:nvSpPr>
        <p:spPr bwMode="auto">
          <a:xfrm>
            <a:off x="717550" y="4257675"/>
            <a:ext cx="222250" cy="138113"/>
          </a:xfrm>
          <a:prstGeom prst="ellipse">
            <a:avLst/>
          </a:prstGeom>
          <a:solidFill>
            <a:srgbClr val="EEC1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3079750" y="4486275"/>
            <a:ext cx="222250" cy="13811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5441950" y="4486275"/>
            <a:ext cx="222250" cy="138113"/>
          </a:xfrm>
          <a:prstGeom prst="ellipse">
            <a:avLst/>
          </a:prstGeom>
          <a:solidFill>
            <a:srgbClr val="EEC1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Elipse 17"/>
          <p:cNvSpPr/>
          <p:nvPr/>
        </p:nvSpPr>
        <p:spPr bwMode="auto">
          <a:xfrm>
            <a:off x="7270750" y="5553075"/>
            <a:ext cx="222250" cy="138113"/>
          </a:xfrm>
          <a:prstGeom prst="ellipse">
            <a:avLst/>
          </a:prstGeom>
          <a:solidFill>
            <a:srgbClr val="EEC1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CaixaDeTexto 19"/>
          <p:cNvSpPr txBox="1">
            <a:spLocks noChangeArrowheads="1"/>
          </p:cNvSpPr>
          <p:nvPr/>
        </p:nvSpPr>
        <p:spPr bwMode="auto">
          <a:xfrm>
            <a:off x="107950" y="1666875"/>
            <a:ext cx="1600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pt-BR" altLang="pt-BR" sz="1200" b="1">
                <a:solidFill>
                  <a:schemeClr val="accent2"/>
                </a:solidFill>
                <a:latin typeface="Verdana" pitchFamily="34" charset="0"/>
              </a:rPr>
              <a:t>Dezembro de 2004.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pt-BR" altLang="pt-BR" sz="1200">
                <a:latin typeface="Verdana" pitchFamily="34" charset="0"/>
              </a:rPr>
              <a:t>Criação do PNPB Programa Nacional de Produção e Uso de Biodiesel </a:t>
            </a:r>
          </a:p>
          <a:p>
            <a:pPr defTabSz="533400"/>
            <a:endParaRPr lang="pt-BR" altLang="pt-BR" sz="1200">
              <a:latin typeface="Verdana" pitchFamily="34" charset="0"/>
            </a:endParaRPr>
          </a:p>
        </p:txBody>
      </p:sp>
      <p:sp>
        <p:nvSpPr>
          <p:cNvPr id="21" name="CaixaDeTexto 20"/>
          <p:cNvSpPr txBox="1">
            <a:spLocks noChangeArrowheads="1"/>
          </p:cNvSpPr>
          <p:nvPr/>
        </p:nvSpPr>
        <p:spPr bwMode="auto">
          <a:xfrm>
            <a:off x="2622550" y="1392238"/>
            <a:ext cx="18288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pt-BR" altLang="pt-BR" sz="1200" b="1">
                <a:solidFill>
                  <a:schemeClr val="accent2"/>
                </a:solidFill>
                <a:latin typeface="Verdana" pitchFamily="34" charset="0"/>
              </a:rPr>
              <a:t>Janeiro de 2005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pt-BR" altLang="pt-BR" sz="1200">
                <a:latin typeface="Verdana" pitchFamily="34" charset="0"/>
              </a:rPr>
              <a:t>Introdução do biodiesel na matriz energética brasileira com a publicação da Lei 11.097 de 13/01/2005.</a:t>
            </a:r>
          </a:p>
          <a:p>
            <a:pPr defTabSz="533400"/>
            <a:endParaRPr lang="pt-BR" altLang="pt-BR" sz="1200">
              <a:latin typeface="Verdana" pitchFamily="34" charset="0"/>
            </a:endParaRPr>
          </a:p>
        </p:txBody>
      </p:sp>
      <p:sp>
        <p:nvSpPr>
          <p:cNvPr id="22" name="CaixaDeTexto 21"/>
          <p:cNvSpPr txBox="1">
            <a:spLocks noChangeArrowheads="1"/>
          </p:cNvSpPr>
          <p:nvPr/>
        </p:nvSpPr>
        <p:spPr bwMode="auto">
          <a:xfrm>
            <a:off x="4984750" y="1285875"/>
            <a:ext cx="16002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pt-BR" altLang="pt-BR" sz="1200" b="1">
                <a:solidFill>
                  <a:schemeClr val="accent2"/>
                </a:solidFill>
                <a:latin typeface="Verdana" pitchFamily="34" charset="0"/>
              </a:rPr>
              <a:t>2005 a 2007 </a:t>
            </a:r>
          </a:p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r>
              <a:rPr lang="pt-BR" altLang="pt-BR" sz="1200">
                <a:latin typeface="Verdana" pitchFamily="34" charset="0"/>
              </a:rPr>
              <a:t> 2% de adição de biodiesel ao óleo diesel (facultativo).</a:t>
            </a:r>
          </a:p>
          <a:p>
            <a:pPr defTabSz="533400"/>
            <a:endParaRPr lang="pt-BR" altLang="pt-BR" sz="1200">
              <a:latin typeface="Verdana" pitchFamily="34" charset="0"/>
            </a:endParaRPr>
          </a:p>
        </p:txBody>
      </p:sp>
      <p:sp>
        <p:nvSpPr>
          <p:cNvPr id="23" name="CaixaDeTexto 22"/>
          <p:cNvSpPr txBox="1">
            <a:spLocks noChangeArrowheads="1"/>
          </p:cNvSpPr>
          <p:nvPr/>
        </p:nvSpPr>
        <p:spPr bwMode="auto">
          <a:xfrm>
            <a:off x="6965950" y="1514475"/>
            <a:ext cx="1600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</a:pPr>
            <a:r>
              <a:rPr lang="pt-BR" altLang="pt-BR" sz="1200">
                <a:latin typeface="Verdana" pitchFamily="34" charset="0"/>
              </a:rPr>
              <a:t>Testes MCTI</a:t>
            </a:r>
          </a:p>
          <a:p>
            <a:pPr defTabSz="1022350"/>
            <a:endParaRPr lang="pt-BR" altLang="pt-BR" sz="1200">
              <a:latin typeface="Verdana" pitchFamily="34" charset="0"/>
            </a:endParaRPr>
          </a:p>
        </p:txBody>
      </p:sp>
      <p:sp>
        <p:nvSpPr>
          <p:cNvPr id="24" name="CaixaDeTexto 23"/>
          <p:cNvSpPr txBox="1">
            <a:spLocks noChangeArrowheads="1"/>
          </p:cNvSpPr>
          <p:nvPr/>
        </p:nvSpPr>
        <p:spPr bwMode="auto">
          <a:xfrm>
            <a:off x="7423150" y="2886075"/>
            <a:ext cx="16002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</a:pPr>
            <a:r>
              <a:rPr lang="pt-BR" altLang="pt-BR" sz="1200" b="1">
                <a:solidFill>
                  <a:schemeClr val="accent2"/>
                </a:solidFill>
                <a:latin typeface="Verdana" pitchFamily="34" charset="0"/>
              </a:rPr>
              <a:t>Janeiro de 2008 </a:t>
            </a:r>
          </a:p>
          <a:p>
            <a:pPr algn="ctr" defTabSz="1022350">
              <a:lnSpc>
                <a:spcPct val="90000"/>
              </a:lnSpc>
              <a:spcAft>
                <a:spcPct val="35000"/>
              </a:spcAft>
            </a:pPr>
            <a:r>
              <a:rPr lang="pt-BR" altLang="pt-BR" sz="1200">
                <a:latin typeface="Verdana" pitchFamily="34" charset="0"/>
              </a:rPr>
              <a:t> Adição obrigatória de 2% de biodiesel ao óleo diesel.</a:t>
            </a:r>
          </a:p>
        </p:txBody>
      </p:sp>
      <p:sp>
        <p:nvSpPr>
          <p:cNvPr id="25" name="CaixaDeTexto 24"/>
          <p:cNvSpPr txBox="1">
            <a:spLocks noChangeArrowheads="1"/>
          </p:cNvSpPr>
          <p:nvPr/>
        </p:nvSpPr>
        <p:spPr bwMode="auto">
          <a:xfrm>
            <a:off x="5518150" y="3190875"/>
            <a:ext cx="16002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</a:pPr>
            <a:r>
              <a:rPr lang="pt-BR" altLang="pt-BR" sz="1200" b="1">
                <a:solidFill>
                  <a:schemeClr val="accent2"/>
                </a:solidFill>
                <a:latin typeface="Verdana" pitchFamily="34" charset="0"/>
              </a:rPr>
              <a:t>Julho de 2008 </a:t>
            </a:r>
          </a:p>
          <a:p>
            <a:pPr algn="ctr" defTabSz="1022350">
              <a:lnSpc>
                <a:spcPct val="90000"/>
              </a:lnSpc>
              <a:spcAft>
                <a:spcPct val="35000"/>
              </a:spcAft>
            </a:pPr>
            <a:r>
              <a:rPr lang="pt-BR" altLang="pt-BR" sz="1200">
                <a:latin typeface="Verdana" pitchFamily="34" charset="0"/>
              </a:rPr>
              <a:t> Adição obrigatória de 3% de biodiesel ao óleo diesel.</a:t>
            </a:r>
          </a:p>
          <a:p>
            <a:pPr defTabSz="1022350"/>
            <a:endParaRPr lang="pt-BR" altLang="pt-BR" sz="1200">
              <a:latin typeface="Verdana" pitchFamily="34" charset="0"/>
            </a:endParaRPr>
          </a:p>
        </p:txBody>
      </p:sp>
      <p:sp>
        <p:nvSpPr>
          <p:cNvPr id="26" name="CaixaDeTexto 25"/>
          <p:cNvSpPr txBox="1">
            <a:spLocks noChangeArrowheads="1"/>
          </p:cNvSpPr>
          <p:nvPr/>
        </p:nvSpPr>
        <p:spPr bwMode="auto">
          <a:xfrm>
            <a:off x="3232150" y="2962275"/>
            <a:ext cx="16002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</a:pPr>
            <a:r>
              <a:rPr lang="pt-BR" altLang="pt-BR" sz="1200" b="1">
                <a:solidFill>
                  <a:schemeClr val="accent2"/>
                </a:solidFill>
                <a:latin typeface="Verdana" pitchFamily="34" charset="0"/>
              </a:rPr>
              <a:t>Julho de 2009</a:t>
            </a:r>
          </a:p>
          <a:p>
            <a:pPr algn="ctr" defTabSz="1022350">
              <a:lnSpc>
                <a:spcPct val="90000"/>
              </a:lnSpc>
              <a:spcAft>
                <a:spcPct val="35000"/>
              </a:spcAft>
            </a:pPr>
            <a:r>
              <a:rPr lang="pt-BR" altLang="pt-BR" sz="1200">
                <a:latin typeface="Verdana" pitchFamily="34" charset="0"/>
              </a:rPr>
              <a:t> Adição obrigatória de 4% de biodiesel ao óleo diesel.</a:t>
            </a:r>
          </a:p>
          <a:p>
            <a:pPr algn="ctr" defTabSz="1022350">
              <a:lnSpc>
                <a:spcPct val="90000"/>
              </a:lnSpc>
              <a:spcAft>
                <a:spcPct val="35000"/>
              </a:spcAft>
            </a:pPr>
            <a:endParaRPr lang="pt-BR" altLang="pt-BR" sz="1200" b="1">
              <a:solidFill>
                <a:srgbClr val="996633"/>
              </a:solidFill>
              <a:latin typeface="Verdana" pitchFamily="34" charset="0"/>
            </a:endParaRPr>
          </a:p>
          <a:p>
            <a:pPr defTabSz="1022350"/>
            <a:endParaRPr lang="pt-BR" altLang="pt-BR" sz="1200">
              <a:latin typeface="Verdana" pitchFamily="34" charset="0"/>
            </a:endParaRPr>
          </a:p>
        </p:txBody>
      </p:sp>
      <p:sp>
        <p:nvSpPr>
          <p:cNvPr id="27" name="CaixaDeTexto 26"/>
          <p:cNvSpPr txBox="1">
            <a:spLocks noChangeArrowheads="1"/>
          </p:cNvSpPr>
          <p:nvPr/>
        </p:nvSpPr>
        <p:spPr bwMode="auto">
          <a:xfrm>
            <a:off x="1022350" y="3122613"/>
            <a:ext cx="18288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</a:pPr>
            <a:r>
              <a:rPr lang="pt-BR" altLang="pt-BR" sz="1200" dirty="0">
                <a:latin typeface="Verdana" pitchFamily="34" charset="0"/>
              </a:rPr>
              <a:t>Final dos testes MCTI</a:t>
            </a:r>
          </a:p>
          <a:p>
            <a:pPr algn="ctr" defTabSz="1022350">
              <a:lnSpc>
                <a:spcPct val="90000"/>
              </a:lnSpc>
              <a:spcAft>
                <a:spcPct val="35000"/>
              </a:spcAft>
            </a:pPr>
            <a:r>
              <a:rPr lang="pt-BR" altLang="pt-BR" sz="1200" b="1" dirty="0">
                <a:solidFill>
                  <a:srgbClr val="996633"/>
                </a:solidFill>
                <a:latin typeface="Verdana" pitchFamily="34" charset="0"/>
              </a:rPr>
              <a:t>Resolução CNPE nº 06</a:t>
            </a:r>
          </a:p>
          <a:p>
            <a:pPr algn="ctr" defTabSz="1022350">
              <a:lnSpc>
                <a:spcPct val="90000"/>
              </a:lnSpc>
              <a:spcAft>
                <a:spcPct val="35000"/>
              </a:spcAft>
            </a:pPr>
            <a:r>
              <a:rPr lang="pt-BR" altLang="pt-BR" sz="1200" b="1" dirty="0">
                <a:solidFill>
                  <a:srgbClr val="996633"/>
                </a:solidFill>
                <a:latin typeface="Verdana" pitchFamily="34" charset="0"/>
              </a:rPr>
              <a:t>16 de setembro de 2009</a:t>
            </a:r>
          </a:p>
          <a:p>
            <a:pPr defTabSz="1022350"/>
            <a:endParaRPr lang="pt-BR" altLang="pt-BR" sz="1200" dirty="0">
              <a:latin typeface="Verdana" pitchFamily="34" charset="0"/>
            </a:endParaRPr>
          </a:p>
        </p:txBody>
      </p:sp>
      <p:sp>
        <p:nvSpPr>
          <p:cNvPr id="28" name="CaixaDeTexto 27"/>
          <p:cNvSpPr txBox="1">
            <a:spLocks noChangeArrowheads="1"/>
          </p:cNvSpPr>
          <p:nvPr/>
        </p:nvSpPr>
        <p:spPr bwMode="auto">
          <a:xfrm>
            <a:off x="107950" y="4486275"/>
            <a:ext cx="16002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</a:pPr>
            <a:r>
              <a:rPr lang="pt-BR" altLang="pt-BR" sz="1200" b="1">
                <a:solidFill>
                  <a:schemeClr val="accent2"/>
                </a:solidFill>
                <a:latin typeface="Verdana" pitchFamily="34" charset="0"/>
              </a:rPr>
              <a:t>Janeiro de 2010</a:t>
            </a:r>
          </a:p>
          <a:p>
            <a:pPr algn="ctr" defTabSz="1022350">
              <a:lnSpc>
                <a:spcPct val="90000"/>
              </a:lnSpc>
              <a:spcAft>
                <a:spcPct val="35000"/>
              </a:spcAft>
            </a:pPr>
            <a:r>
              <a:rPr lang="pt-BR" altLang="pt-BR" sz="1200">
                <a:latin typeface="Verdana" pitchFamily="34" charset="0"/>
              </a:rPr>
              <a:t> Adição obrigatória de 5% de biodiesel ao óleo diesel.</a:t>
            </a:r>
          </a:p>
          <a:p>
            <a:pPr defTabSz="1022350"/>
            <a:endParaRPr lang="pt-BR" altLang="pt-BR" sz="1200">
              <a:latin typeface="Verdana" pitchFamily="34" charset="0"/>
            </a:endParaRPr>
          </a:p>
        </p:txBody>
      </p:sp>
      <p:sp>
        <p:nvSpPr>
          <p:cNvPr id="29" name="CaixaDeTexto 28"/>
          <p:cNvSpPr txBox="1">
            <a:spLocks noChangeArrowheads="1"/>
          </p:cNvSpPr>
          <p:nvPr/>
        </p:nvSpPr>
        <p:spPr bwMode="auto">
          <a:xfrm>
            <a:off x="2546350" y="4791075"/>
            <a:ext cx="13716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</a:pPr>
            <a:r>
              <a:rPr lang="pt-BR" altLang="pt-BR" sz="1200" b="1">
                <a:solidFill>
                  <a:schemeClr val="accent2"/>
                </a:solidFill>
                <a:latin typeface="Verdana" pitchFamily="34" charset="0"/>
              </a:rPr>
              <a:t>Maio de 2014</a:t>
            </a:r>
          </a:p>
          <a:p>
            <a:pPr algn="ctr" defTabSz="1022350">
              <a:lnSpc>
                <a:spcPct val="90000"/>
              </a:lnSpc>
              <a:spcAft>
                <a:spcPct val="35000"/>
              </a:spcAft>
            </a:pPr>
            <a:r>
              <a:rPr lang="pt-BR" altLang="pt-BR" sz="1200" b="1">
                <a:solidFill>
                  <a:srgbClr val="996633"/>
                </a:solidFill>
                <a:latin typeface="Verdana" pitchFamily="34" charset="0"/>
              </a:rPr>
              <a:t>MEDIDA PROVISÓRIA</a:t>
            </a:r>
          </a:p>
          <a:p>
            <a:pPr algn="ctr" defTabSz="1022350">
              <a:lnSpc>
                <a:spcPct val="90000"/>
              </a:lnSpc>
              <a:spcAft>
                <a:spcPct val="35000"/>
              </a:spcAft>
            </a:pPr>
            <a:r>
              <a:rPr lang="pt-BR" altLang="pt-BR" sz="1200" b="1">
                <a:solidFill>
                  <a:srgbClr val="996633"/>
                </a:solidFill>
                <a:latin typeface="Verdana" pitchFamily="34" charset="0"/>
              </a:rPr>
              <a:t>647/2014</a:t>
            </a:r>
          </a:p>
        </p:txBody>
      </p:sp>
      <p:sp>
        <p:nvSpPr>
          <p:cNvPr id="30" name="CaixaDeTexto 29"/>
          <p:cNvSpPr txBox="1">
            <a:spLocks noChangeArrowheads="1"/>
          </p:cNvSpPr>
          <p:nvPr/>
        </p:nvSpPr>
        <p:spPr bwMode="auto">
          <a:xfrm>
            <a:off x="4832350" y="4862513"/>
            <a:ext cx="1600200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</a:pPr>
            <a:r>
              <a:rPr lang="pt-BR" altLang="pt-BR" sz="1200" b="1">
                <a:solidFill>
                  <a:schemeClr val="accent2"/>
                </a:solidFill>
                <a:latin typeface="Verdana" pitchFamily="34" charset="0"/>
              </a:rPr>
              <a:t>Julho de 2014</a:t>
            </a:r>
          </a:p>
          <a:p>
            <a:pPr algn="ctr" defTabSz="1022350">
              <a:lnSpc>
                <a:spcPct val="90000"/>
              </a:lnSpc>
              <a:spcAft>
                <a:spcPct val="35000"/>
              </a:spcAft>
            </a:pPr>
            <a:r>
              <a:rPr lang="pt-BR" altLang="pt-BR" sz="1200">
                <a:latin typeface="Verdana" pitchFamily="34" charset="0"/>
              </a:rPr>
              <a:t> Adição obrigatória de 6% de biodiesel ao óleo diesel.</a:t>
            </a:r>
          </a:p>
          <a:p>
            <a:pPr defTabSz="1022350"/>
            <a:endParaRPr lang="pt-BR" altLang="pt-BR" sz="1200">
              <a:latin typeface="Verdana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6011863" y="5730875"/>
            <a:ext cx="1600200" cy="115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2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Novembro de 2014</a:t>
            </a:r>
          </a:p>
          <a:p>
            <a:pPr algn="ctr" defTabSz="10223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Adição obrigatória de 7% de biodiesel ao óleo diesel.</a:t>
            </a:r>
          </a:p>
        </p:txBody>
      </p:sp>
      <p:sp>
        <p:nvSpPr>
          <p:cNvPr id="10267" name="Título 1"/>
          <p:cNvSpPr>
            <a:spLocks noGrp="1"/>
          </p:cNvSpPr>
          <p:nvPr>
            <p:ph type="title"/>
          </p:nvPr>
        </p:nvSpPr>
        <p:spPr>
          <a:xfrm>
            <a:off x="2209800" y="188913"/>
            <a:ext cx="6781800" cy="719137"/>
          </a:xfrm>
        </p:spPr>
        <p:txBody>
          <a:bodyPr/>
          <a:lstStyle/>
          <a:p>
            <a:r>
              <a:rPr lang="pt-BR" altLang="pt-BR" sz="2400" b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Histórico do Biodiesel no Brasil - PNPB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/>
      <p:bldP spid="20" grpId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 para a direita 1"/>
          <p:cNvSpPr/>
          <p:nvPr/>
        </p:nvSpPr>
        <p:spPr>
          <a:xfrm>
            <a:off x="0" y="2565400"/>
            <a:ext cx="9144000" cy="2808288"/>
          </a:xfrm>
          <a:prstGeom prst="rightArrow">
            <a:avLst>
              <a:gd name="adj1" fmla="val 50000"/>
              <a:gd name="adj2" fmla="val 31006"/>
            </a:avLst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330450" y="331788"/>
            <a:ext cx="6705600" cy="50482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Evolução da Especificação do Biodiesel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179512" y="980728"/>
          <a:ext cx="792088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10722</TotalTime>
  <Words>1435</Words>
  <Application>Microsoft Office PowerPoint</Application>
  <PresentationFormat>Apresentação na tela (4:3)</PresentationFormat>
  <Paragraphs>249</Paragraphs>
  <Slides>18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Evolução da Especificação do Etanol</vt:lpstr>
      <vt:lpstr> Histórico do Biodiesel no Brasil - PNPB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lferraz</dc:creator>
  <cp:lastModifiedBy>Andressa Paranhos Guimarães</cp:lastModifiedBy>
  <cp:revision>526</cp:revision>
  <dcterms:created xsi:type="dcterms:W3CDTF">2014-09-22T19:51:46Z</dcterms:created>
  <dcterms:modified xsi:type="dcterms:W3CDTF">2015-10-21T19:51:53Z</dcterms:modified>
</cp:coreProperties>
</file>