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  <p:sldMasterId id="2147483765" r:id="rId3"/>
    <p:sldMasterId id="2147483780" r:id="rId4"/>
    <p:sldMasterId id="2147483795" r:id="rId5"/>
    <p:sldMasterId id="2147483810" r:id="rId6"/>
    <p:sldMasterId id="2147483822" r:id="rId7"/>
  </p:sldMasterIdLst>
  <p:notesMasterIdLst>
    <p:notesMasterId r:id="rId38"/>
  </p:notesMasterIdLst>
  <p:handoutMasterIdLst>
    <p:handoutMasterId r:id="rId39"/>
  </p:handoutMasterIdLst>
  <p:sldIdLst>
    <p:sldId id="315" r:id="rId8"/>
    <p:sldId id="376" r:id="rId9"/>
    <p:sldId id="377" r:id="rId10"/>
    <p:sldId id="387" r:id="rId11"/>
    <p:sldId id="362" r:id="rId12"/>
    <p:sldId id="378" r:id="rId13"/>
    <p:sldId id="373" r:id="rId14"/>
    <p:sldId id="358" r:id="rId15"/>
    <p:sldId id="367" r:id="rId16"/>
    <p:sldId id="366" r:id="rId17"/>
    <p:sldId id="327" r:id="rId18"/>
    <p:sldId id="312" r:id="rId19"/>
    <p:sldId id="375" r:id="rId20"/>
    <p:sldId id="313" r:id="rId21"/>
    <p:sldId id="371" r:id="rId22"/>
    <p:sldId id="359" r:id="rId23"/>
    <p:sldId id="355" r:id="rId24"/>
    <p:sldId id="361" r:id="rId25"/>
    <p:sldId id="356" r:id="rId26"/>
    <p:sldId id="360" r:id="rId27"/>
    <p:sldId id="394" r:id="rId28"/>
    <p:sldId id="395" r:id="rId29"/>
    <p:sldId id="389" r:id="rId30"/>
    <p:sldId id="388" r:id="rId31"/>
    <p:sldId id="390" r:id="rId32"/>
    <p:sldId id="379" r:id="rId33"/>
    <p:sldId id="380" r:id="rId34"/>
    <p:sldId id="391" r:id="rId35"/>
    <p:sldId id="392" r:id="rId36"/>
    <p:sldId id="386" r:id="rId37"/>
  </p:sldIdLst>
  <p:sldSz cx="9144000" cy="6858000" type="screen4x3"/>
  <p:notesSz cx="6799263" cy="99298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Abreu Ferreira Chalub" initials="TAFC" lastIdx="2" clrIdx="0">
    <p:extLst>
      <p:ext uri="{19B8F6BF-5375-455C-9EA6-DF929625EA0E}">
        <p15:presenceInfo xmlns:p15="http://schemas.microsoft.com/office/powerpoint/2012/main" userId="S-1-5-21-1691183749-1552028491-5522801-105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1740D"/>
    <a:srgbClr val="FC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17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F96F7-092C-47E1-BB53-2B26FC3CF55A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C3DB3BD5-5848-405C-8A86-869ADE362E88}">
      <dgm:prSet phldrT="[Texto]" custT="1"/>
      <dgm:spPr>
        <a:solidFill>
          <a:schemeClr val="tx2">
            <a:lumMod val="60000"/>
            <a:lumOff val="40000"/>
          </a:schemeClr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pt-BR" sz="2800" b="1" dirty="0" smtClean="0">
              <a:solidFill>
                <a:schemeClr val="bg1"/>
              </a:solidFill>
            </a:rPr>
            <a:t>Atuação da ANTAQ</a:t>
          </a:r>
          <a:endParaRPr lang="pt-BR" sz="2800" b="1" dirty="0">
            <a:solidFill>
              <a:schemeClr val="bg1"/>
            </a:solidFill>
          </a:endParaRPr>
        </a:p>
      </dgm:t>
    </dgm:pt>
    <dgm:pt modelId="{9099E869-A4B5-4B4F-AB0D-2A0084AA041B}" type="parTrans" cxnId="{0D28875F-8EEA-4FCC-80E6-AB87F442E40B}">
      <dgm:prSet/>
      <dgm:spPr/>
      <dgm:t>
        <a:bodyPr/>
        <a:lstStyle/>
        <a:p>
          <a:endParaRPr lang="pt-BR"/>
        </a:p>
      </dgm:t>
    </dgm:pt>
    <dgm:pt modelId="{ADC512B2-FC48-40E1-BD44-0C274673B274}" type="sibTrans" cxnId="{0D28875F-8EEA-4FCC-80E6-AB87F442E40B}">
      <dgm:prSet/>
      <dgm:spPr/>
      <dgm:t>
        <a:bodyPr/>
        <a:lstStyle/>
        <a:p>
          <a:endParaRPr lang="pt-BR"/>
        </a:p>
      </dgm:t>
    </dgm:pt>
    <dgm:pt modelId="{F4CF9FD3-A3B7-4B70-A6DD-444F45A32F08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NAVEGAÇÃO</a:t>
          </a:r>
          <a:endParaRPr lang="pt-BR" sz="1400" b="1" dirty="0">
            <a:solidFill>
              <a:schemeClr val="bg1"/>
            </a:solidFill>
          </a:endParaRPr>
        </a:p>
      </dgm:t>
    </dgm:pt>
    <dgm:pt modelId="{0F83D996-D014-409E-A134-F12300B825B1}" type="parTrans" cxnId="{8BF4D3F7-99FD-4212-8A08-3EE8BF0FFA45}">
      <dgm:prSet/>
      <dgm:spPr>
        <a:ln w="19050">
          <a:solidFill>
            <a:schemeClr val="tx2"/>
          </a:solidFill>
        </a:ln>
      </dgm:spPr>
      <dgm:t>
        <a:bodyPr/>
        <a:lstStyle/>
        <a:p>
          <a:endParaRPr lang="pt-BR"/>
        </a:p>
      </dgm:t>
    </dgm:pt>
    <dgm:pt modelId="{4C19CEDE-A2ED-48B6-8775-49C0749CA324}" type="sibTrans" cxnId="{8BF4D3F7-99FD-4212-8A08-3EE8BF0FFA45}">
      <dgm:prSet/>
      <dgm:spPr/>
      <dgm:t>
        <a:bodyPr/>
        <a:lstStyle/>
        <a:p>
          <a:endParaRPr lang="pt-BR"/>
        </a:p>
      </dgm:t>
    </dgm:pt>
    <dgm:pt modelId="{98FECF21-E37A-43A8-825B-EB8093E0AEED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FLUVIAL E LACUSTRE</a:t>
          </a:r>
          <a:endParaRPr lang="pt-BR" sz="1400" b="1" dirty="0">
            <a:solidFill>
              <a:schemeClr val="bg1"/>
            </a:solidFill>
          </a:endParaRPr>
        </a:p>
      </dgm:t>
    </dgm:pt>
    <dgm:pt modelId="{E2059EBC-1703-4A76-95B2-98420A8F2AE6}" type="parTrans" cxnId="{230CF148-234B-4838-9AC7-96BF28ECA3D6}">
      <dgm:prSet/>
      <dgm:spPr>
        <a:ln w="19050">
          <a:solidFill>
            <a:schemeClr val="tx2"/>
          </a:solidFill>
        </a:ln>
      </dgm:spPr>
      <dgm:t>
        <a:bodyPr/>
        <a:lstStyle/>
        <a:p>
          <a:endParaRPr lang="pt-BR"/>
        </a:p>
      </dgm:t>
    </dgm:pt>
    <dgm:pt modelId="{4FFAF254-6556-4FD0-B4E7-8E5E888198DE}" type="sibTrans" cxnId="{230CF148-234B-4838-9AC7-96BF28ECA3D6}">
      <dgm:prSet/>
      <dgm:spPr/>
      <dgm:t>
        <a:bodyPr/>
        <a:lstStyle/>
        <a:p>
          <a:endParaRPr lang="pt-BR"/>
        </a:p>
      </dgm:t>
    </dgm:pt>
    <dgm:pt modelId="{DAE7D76B-CB20-4B0E-9FBD-A6F8B67E9912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MARÍTIMA: APOIOS PORTUÁRIO E MARÍTIMO, LONGO CURSO E CABOTAGEM</a:t>
          </a:r>
          <a:endParaRPr lang="pt-BR" sz="1400" b="1" dirty="0">
            <a:solidFill>
              <a:schemeClr val="bg1"/>
            </a:solidFill>
          </a:endParaRPr>
        </a:p>
      </dgm:t>
    </dgm:pt>
    <dgm:pt modelId="{150A3C35-63A5-4648-AEE5-DC2BA3E8405C}" type="parTrans" cxnId="{D8FBC995-38D0-4007-943E-DC55F2CB2DCE}">
      <dgm:prSet/>
      <dgm:spPr>
        <a:ln w="19050">
          <a:solidFill>
            <a:schemeClr val="tx2"/>
          </a:solidFill>
        </a:ln>
      </dgm:spPr>
      <dgm:t>
        <a:bodyPr/>
        <a:lstStyle/>
        <a:p>
          <a:endParaRPr lang="pt-BR"/>
        </a:p>
      </dgm:t>
    </dgm:pt>
    <dgm:pt modelId="{35189AE7-5576-4B61-A48C-98B9C932E71F}" type="sibTrans" cxnId="{D8FBC995-38D0-4007-943E-DC55F2CB2DCE}">
      <dgm:prSet/>
      <dgm:spPr/>
      <dgm:t>
        <a:bodyPr/>
        <a:lstStyle/>
        <a:p>
          <a:endParaRPr lang="pt-BR"/>
        </a:p>
      </dgm:t>
    </dgm:pt>
    <dgm:pt modelId="{0375C518-DDBB-4CCC-B1A3-7792BC8FAD41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PORTOS E SEUS ARRENDAMENTOS</a:t>
          </a:r>
          <a:endParaRPr lang="pt-BR" sz="1400" b="1" dirty="0">
            <a:solidFill>
              <a:schemeClr val="bg1"/>
            </a:solidFill>
          </a:endParaRPr>
        </a:p>
      </dgm:t>
    </dgm:pt>
    <dgm:pt modelId="{5338B54F-812B-424B-882C-22034B4B3045}" type="parTrans" cxnId="{EFAF7473-126A-49A0-882D-F741D90C417A}">
      <dgm:prSet/>
      <dgm:spPr>
        <a:ln w="19050"/>
      </dgm:spPr>
      <dgm:t>
        <a:bodyPr/>
        <a:lstStyle/>
        <a:p>
          <a:endParaRPr lang="pt-BR"/>
        </a:p>
      </dgm:t>
    </dgm:pt>
    <dgm:pt modelId="{39D65704-A220-4F6E-89C1-91319DEA65FF}" type="sibTrans" cxnId="{EFAF7473-126A-49A0-882D-F741D90C417A}">
      <dgm:prSet/>
      <dgm:spPr/>
      <dgm:t>
        <a:bodyPr/>
        <a:lstStyle/>
        <a:p>
          <a:endParaRPr lang="pt-BR"/>
        </a:p>
      </dgm:t>
    </dgm:pt>
    <dgm:pt modelId="{B260B920-5DB3-44F4-8F9A-E79C165CC4EB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INSTALAÇÕES PORTUÁRIAS PRIVADAS (Art. 8º da Lei 12.815/13)</a:t>
          </a:r>
          <a:endParaRPr lang="pt-BR" sz="1400" b="1" dirty="0">
            <a:solidFill>
              <a:schemeClr val="bg1"/>
            </a:solidFill>
          </a:endParaRPr>
        </a:p>
      </dgm:t>
    </dgm:pt>
    <dgm:pt modelId="{3F7065DE-F408-417A-ABE9-F4CA51D850B1}" type="parTrans" cxnId="{C0741490-E132-455F-B247-2991C7E33803}">
      <dgm:prSet/>
      <dgm:spPr>
        <a:ln w="19050"/>
      </dgm:spPr>
      <dgm:t>
        <a:bodyPr/>
        <a:lstStyle/>
        <a:p>
          <a:endParaRPr lang="pt-BR"/>
        </a:p>
      </dgm:t>
    </dgm:pt>
    <dgm:pt modelId="{9CA30B10-5A34-42D6-A9B6-FB58CD6CD742}" type="sibTrans" cxnId="{C0741490-E132-455F-B247-2991C7E33803}">
      <dgm:prSet/>
      <dgm:spPr/>
      <dgm:t>
        <a:bodyPr/>
        <a:lstStyle/>
        <a:p>
          <a:endParaRPr lang="pt-BR"/>
        </a:p>
      </dgm:t>
    </dgm:pt>
    <dgm:pt modelId="{B6759E06-21AD-4CC1-B557-CDCA73892248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TRANSPORTE AQUAVIÁRIO DE CARGAS ESPECIAIS/PERIGOSAS</a:t>
          </a:r>
          <a:endParaRPr lang="pt-BR" sz="1400" b="1" dirty="0">
            <a:solidFill>
              <a:schemeClr val="bg1"/>
            </a:solidFill>
          </a:endParaRPr>
        </a:p>
      </dgm:t>
    </dgm:pt>
    <dgm:pt modelId="{AF85C1BC-3155-4ABE-AEFD-47D022DAD3DC}" type="parTrans" cxnId="{1692C8F2-43F6-4F6B-8DC5-5CDC533F1C69}">
      <dgm:prSet/>
      <dgm:spPr>
        <a:ln w="19050">
          <a:solidFill>
            <a:schemeClr val="tx2"/>
          </a:solidFill>
        </a:ln>
      </dgm:spPr>
      <dgm:t>
        <a:bodyPr/>
        <a:lstStyle/>
        <a:p>
          <a:endParaRPr lang="pt-BR"/>
        </a:p>
      </dgm:t>
    </dgm:pt>
    <dgm:pt modelId="{6EEE9B28-DB73-4798-86A4-9D2CA7AC2FF3}" type="sibTrans" cxnId="{1692C8F2-43F6-4F6B-8DC5-5CDC533F1C69}">
      <dgm:prSet/>
      <dgm:spPr/>
      <dgm:t>
        <a:bodyPr/>
        <a:lstStyle/>
        <a:p>
          <a:endParaRPr lang="pt-BR"/>
        </a:p>
      </dgm:t>
    </dgm:pt>
    <dgm:pt modelId="{EF4C3A13-30D4-4A02-80E8-B4AC083B3D69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EXPLORAÇÃO DE INFRAESTRUTURA AQUAVIÁRIA FEDERAL</a:t>
          </a:r>
          <a:endParaRPr lang="pt-BR" sz="1400" b="1" dirty="0">
            <a:solidFill>
              <a:schemeClr val="bg1"/>
            </a:solidFill>
          </a:endParaRPr>
        </a:p>
      </dgm:t>
    </dgm:pt>
    <dgm:pt modelId="{C8C9915B-66DF-4030-B782-0F71590273BD}" type="parTrans" cxnId="{6D91891F-97D3-4128-BECE-BD80092CEEB4}">
      <dgm:prSet/>
      <dgm:spPr>
        <a:ln w="19050">
          <a:solidFill>
            <a:schemeClr val="tx2"/>
          </a:solidFill>
        </a:ln>
      </dgm:spPr>
      <dgm:t>
        <a:bodyPr/>
        <a:lstStyle/>
        <a:p>
          <a:endParaRPr lang="pt-BR"/>
        </a:p>
      </dgm:t>
    </dgm:pt>
    <dgm:pt modelId="{470B1526-ACBF-4576-8E92-3E67630329D4}" type="sibTrans" cxnId="{6D91891F-97D3-4128-BECE-BD80092CEEB4}">
      <dgm:prSet/>
      <dgm:spPr/>
      <dgm:t>
        <a:bodyPr/>
        <a:lstStyle/>
        <a:p>
          <a:endParaRPr lang="pt-BR"/>
        </a:p>
      </dgm:t>
    </dgm:pt>
    <dgm:pt modelId="{1651CCC4-34CC-448A-87C2-DB3455BC060F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pt-BR" sz="1400" b="1" dirty="0" smtClean="0">
              <a:solidFill>
                <a:schemeClr val="bg1"/>
              </a:solidFill>
            </a:rPr>
            <a:t>TUP, IP4, ETC e </a:t>
          </a:r>
          <a:r>
            <a:rPr lang="pt-BR" sz="1400" b="1" dirty="0" err="1" smtClean="0">
              <a:solidFill>
                <a:schemeClr val="bg1"/>
              </a:solidFill>
            </a:rPr>
            <a:t>IPTur</a:t>
          </a:r>
          <a:endParaRPr lang="pt-BR" sz="1400" b="1" dirty="0">
            <a:solidFill>
              <a:schemeClr val="bg1"/>
            </a:solidFill>
          </a:endParaRPr>
        </a:p>
      </dgm:t>
    </dgm:pt>
    <dgm:pt modelId="{4B2CB934-A811-498D-A350-DC4B5A0CC7A5}" type="parTrans" cxnId="{5B3EBE41-DEC2-4F0F-8A63-F4FC57564E11}">
      <dgm:prSet/>
      <dgm:spPr>
        <a:ln w="19050">
          <a:solidFill>
            <a:schemeClr val="tx2"/>
          </a:solidFill>
        </a:ln>
      </dgm:spPr>
      <dgm:t>
        <a:bodyPr/>
        <a:lstStyle/>
        <a:p>
          <a:endParaRPr lang="pt-BR"/>
        </a:p>
      </dgm:t>
    </dgm:pt>
    <dgm:pt modelId="{11F600F7-E8B1-4499-9EFF-63FE6A054A89}" type="sibTrans" cxnId="{5B3EBE41-DEC2-4F0F-8A63-F4FC57564E11}">
      <dgm:prSet/>
      <dgm:spPr/>
      <dgm:t>
        <a:bodyPr/>
        <a:lstStyle/>
        <a:p>
          <a:endParaRPr lang="pt-BR"/>
        </a:p>
      </dgm:t>
    </dgm:pt>
    <dgm:pt modelId="{127A517E-FFE6-4E53-BDA4-9657BCF449B8}" type="pres">
      <dgm:prSet presAssocID="{E81F96F7-092C-47E1-BB53-2B26FC3CF55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2CFA482-8860-4BFC-ABA6-F622D42C1D93}" type="pres">
      <dgm:prSet presAssocID="{C3DB3BD5-5848-405C-8A86-869ADE362E88}" presName="root1" presStyleCnt="0"/>
      <dgm:spPr/>
      <dgm:t>
        <a:bodyPr/>
        <a:lstStyle/>
        <a:p>
          <a:endParaRPr lang="pt-BR"/>
        </a:p>
      </dgm:t>
    </dgm:pt>
    <dgm:pt modelId="{45E3503F-74EF-45B3-B46C-15E576E88ED8}" type="pres">
      <dgm:prSet presAssocID="{C3DB3BD5-5848-405C-8A86-869ADE362E88}" presName="LevelOneTextNode" presStyleLbl="node0" presStyleIdx="0" presStyleCnt="1" custScaleY="83171" custLinFactNeighborX="-5332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A370BE0-BB69-4F36-BB7F-98A39DE960B0}" type="pres">
      <dgm:prSet presAssocID="{C3DB3BD5-5848-405C-8A86-869ADE362E88}" presName="level2hierChild" presStyleCnt="0"/>
      <dgm:spPr/>
      <dgm:t>
        <a:bodyPr/>
        <a:lstStyle/>
        <a:p>
          <a:endParaRPr lang="pt-BR"/>
        </a:p>
      </dgm:t>
    </dgm:pt>
    <dgm:pt modelId="{F4F8B49B-FC78-47E3-B3D3-C827D60DB2ED}" type="pres">
      <dgm:prSet presAssocID="{0F83D996-D014-409E-A134-F12300B825B1}" presName="conn2-1" presStyleLbl="parChTrans1D2" presStyleIdx="0" presStyleCnt="5"/>
      <dgm:spPr/>
      <dgm:t>
        <a:bodyPr/>
        <a:lstStyle/>
        <a:p>
          <a:endParaRPr lang="pt-BR"/>
        </a:p>
      </dgm:t>
    </dgm:pt>
    <dgm:pt modelId="{448AB11A-57EA-4323-8940-9ED86F818144}" type="pres">
      <dgm:prSet presAssocID="{0F83D996-D014-409E-A134-F12300B825B1}" presName="connTx" presStyleLbl="parChTrans1D2" presStyleIdx="0" presStyleCnt="5"/>
      <dgm:spPr/>
      <dgm:t>
        <a:bodyPr/>
        <a:lstStyle/>
        <a:p>
          <a:endParaRPr lang="pt-BR"/>
        </a:p>
      </dgm:t>
    </dgm:pt>
    <dgm:pt modelId="{7AD8A9D1-719D-4864-A9F0-DA696444CD24}" type="pres">
      <dgm:prSet presAssocID="{F4CF9FD3-A3B7-4B70-A6DD-444F45A32F08}" presName="root2" presStyleCnt="0"/>
      <dgm:spPr/>
      <dgm:t>
        <a:bodyPr/>
        <a:lstStyle/>
        <a:p>
          <a:endParaRPr lang="pt-BR"/>
        </a:p>
      </dgm:t>
    </dgm:pt>
    <dgm:pt modelId="{11A8884C-DA8B-41E3-9B74-557889BA67C2}" type="pres">
      <dgm:prSet presAssocID="{F4CF9FD3-A3B7-4B70-A6DD-444F45A32F08}" presName="LevelTwoTextNode" presStyleLbl="node2" presStyleIdx="0" presStyleCnt="5" custScaleX="10527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7CA211C-F995-44B7-8659-E90FD2594CA2}" type="pres">
      <dgm:prSet presAssocID="{F4CF9FD3-A3B7-4B70-A6DD-444F45A32F08}" presName="level3hierChild" presStyleCnt="0"/>
      <dgm:spPr/>
      <dgm:t>
        <a:bodyPr/>
        <a:lstStyle/>
        <a:p>
          <a:endParaRPr lang="pt-BR"/>
        </a:p>
      </dgm:t>
    </dgm:pt>
    <dgm:pt modelId="{9A94EDE6-62F6-45E2-9D73-54C1111CF1A7}" type="pres">
      <dgm:prSet presAssocID="{E2059EBC-1703-4A76-95B2-98420A8F2AE6}" presName="conn2-1" presStyleLbl="parChTrans1D3" presStyleIdx="0" presStyleCnt="3"/>
      <dgm:spPr/>
      <dgm:t>
        <a:bodyPr/>
        <a:lstStyle/>
        <a:p>
          <a:endParaRPr lang="pt-BR"/>
        </a:p>
      </dgm:t>
    </dgm:pt>
    <dgm:pt modelId="{1BCD1A7B-1E6B-4101-A1DD-4B4D6449B41A}" type="pres">
      <dgm:prSet presAssocID="{E2059EBC-1703-4A76-95B2-98420A8F2AE6}" presName="connTx" presStyleLbl="parChTrans1D3" presStyleIdx="0" presStyleCnt="3"/>
      <dgm:spPr/>
      <dgm:t>
        <a:bodyPr/>
        <a:lstStyle/>
        <a:p>
          <a:endParaRPr lang="pt-BR"/>
        </a:p>
      </dgm:t>
    </dgm:pt>
    <dgm:pt modelId="{8A1D3054-4738-475E-B32A-5BE3BA965019}" type="pres">
      <dgm:prSet presAssocID="{98FECF21-E37A-43A8-825B-EB8093E0AEED}" presName="root2" presStyleCnt="0"/>
      <dgm:spPr/>
      <dgm:t>
        <a:bodyPr/>
        <a:lstStyle/>
        <a:p>
          <a:endParaRPr lang="pt-BR"/>
        </a:p>
      </dgm:t>
    </dgm:pt>
    <dgm:pt modelId="{E4D19C99-70B2-4F5F-B276-AC2CD8B31D4D}" type="pres">
      <dgm:prSet presAssocID="{98FECF21-E37A-43A8-825B-EB8093E0AEED}" presName="LevelTwoTextNode" presStyleLbl="node3" presStyleIdx="0" presStyleCnt="3" custScaleX="126838" custLinFactNeighborX="15601" custLinFactNeighborY="489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656A7A6-B828-4C34-9DCA-5B2F8EE903FE}" type="pres">
      <dgm:prSet presAssocID="{98FECF21-E37A-43A8-825B-EB8093E0AEED}" presName="level3hierChild" presStyleCnt="0"/>
      <dgm:spPr/>
      <dgm:t>
        <a:bodyPr/>
        <a:lstStyle/>
        <a:p>
          <a:endParaRPr lang="pt-BR"/>
        </a:p>
      </dgm:t>
    </dgm:pt>
    <dgm:pt modelId="{8DF0BACD-C710-4C8A-89E8-9B4A5B76CF2C}" type="pres">
      <dgm:prSet presAssocID="{150A3C35-63A5-4648-AEE5-DC2BA3E8405C}" presName="conn2-1" presStyleLbl="parChTrans1D3" presStyleIdx="1" presStyleCnt="3"/>
      <dgm:spPr/>
      <dgm:t>
        <a:bodyPr/>
        <a:lstStyle/>
        <a:p>
          <a:endParaRPr lang="pt-BR"/>
        </a:p>
      </dgm:t>
    </dgm:pt>
    <dgm:pt modelId="{91340442-9450-4AD7-A258-0DC4D1752BB1}" type="pres">
      <dgm:prSet presAssocID="{150A3C35-63A5-4648-AEE5-DC2BA3E8405C}" presName="connTx" presStyleLbl="parChTrans1D3" presStyleIdx="1" presStyleCnt="3"/>
      <dgm:spPr/>
      <dgm:t>
        <a:bodyPr/>
        <a:lstStyle/>
        <a:p>
          <a:endParaRPr lang="pt-BR"/>
        </a:p>
      </dgm:t>
    </dgm:pt>
    <dgm:pt modelId="{0579F93A-66E9-4566-BA42-BA0A1B36972A}" type="pres">
      <dgm:prSet presAssocID="{DAE7D76B-CB20-4B0E-9FBD-A6F8B67E9912}" presName="root2" presStyleCnt="0"/>
      <dgm:spPr/>
      <dgm:t>
        <a:bodyPr/>
        <a:lstStyle/>
        <a:p>
          <a:endParaRPr lang="pt-BR"/>
        </a:p>
      </dgm:t>
    </dgm:pt>
    <dgm:pt modelId="{512884E2-8819-4A7D-8235-2FCEA55BE853}" type="pres">
      <dgm:prSet presAssocID="{DAE7D76B-CB20-4B0E-9FBD-A6F8B67E9912}" presName="LevelTwoTextNode" presStyleLbl="node3" presStyleIdx="1" presStyleCnt="3" custScaleX="126838" custLinFactNeighborX="1560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2433F28-43EC-4E18-BC82-167695753027}" type="pres">
      <dgm:prSet presAssocID="{DAE7D76B-CB20-4B0E-9FBD-A6F8B67E9912}" presName="level3hierChild" presStyleCnt="0"/>
      <dgm:spPr/>
      <dgm:t>
        <a:bodyPr/>
        <a:lstStyle/>
        <a:p>
          <a:endParaRPr lang="pt-BR"/>
        </a:p>
      </dgm:t>
    </dgm:pt>
    <dgm:pt modelId="{952F8B42-CAA5-484D-B7B7-C76B6FF865BB}" type="pres">
      <dgm:prSet presAssocID="{5338B54F-812B-424B-882C-22034B4B3045}" presName="conn2-1" presStyleLbl="parChTrans1D2" presStyleIdx="1" presStyleCnt="5"/>
      <dgm:spPr/>
      <dgm:t>
        <a:bodyPr/>
        <a:lstStyle/>
        <a:p>
          <a:endParaRPr lang="pt-BR"/>
        </a:p>
      </dgm:t>
    </dgm:pt>
    <dgm:pt modelId="{1CD8DFE5-E57B-42A6-8B53-9CD5463213AB}" type="pres">
      <dgm:prSet presAssocID="{5338B54F-812B-424B-882C-22034B4B3045}" presName="connTx" presStyleLbl="parChTrans1D2" presStyleIdx="1" presStyleCnt="5"/>
      <dgm:spPr/>
      <dgm:t>
        <a:bodyPr/>
        <a:lstStyle/>
        <a:p>
          <a:endParaRPr lang="pt-BR"/>
        </a:p>
      </dgm:t>
    </dgm:pt>
    <dgm:pt modelId="{89BC3ED7-FDEE-4C8C-9B56-94A5793AC410}" type="pres">
      <dgm:prSet presAssocID="{0375C518-DDBB-4CCC-B1A3-7792BC8FAD41}" presName="root2" presStyleCnt="0"/>
      <dgm:spPr/>
      <dgm:t>
        <a:bodyPr/>
        <a:lstStyle/>
        <a:p>
          <a:endParaRPr lang="pt-BR"/>
        </a:p>
      </dgm:t>
    </dgm:pt>
    <dgm:pt modelId="{C3B84FEF-E48C-4682-83C1-6883053586CD}" type="pres">
      <dgm:prSet presAssocID="{0375C518-DDBB-4CCC-B1A3-7792BC8FAD41}" presName="LevelTwoTextNode" presStyleLbl="node2" presStyleIdx="1" presStyleCnt="5" custScaleX="10527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38E8240-3996-442B-8497-C73EE27717FE}" type="pres">
      <dgm:prSet presAssocID="{0375C518-DDBB-4CCC-B1A3-7792BC8FAD41}" presName="level3hierChild" presStyleCnt="0"/>
      <dgm:spPr/>
      <dgm:t>
        <a:bodyPr/>
        <a:lstStyle/>
        <a:p>
          <a:endParaRPr lang="pt-BR"/>
        </a:p>
      </dgm:t>
    </dgm:pt>
    <dgm:pt modelId="{68ABC9C4-3C8C-46BC-BA9D-992C7C30CD80}" type="pres">
      <dgm:prSet presAssocID="{3F7065DE-F408-417A-ABE9-F4CA51D850B1}" presName="conn2-1" presStyleLbl="parChTrans1D2" presStyleIdx="2" presStyleCnt="5"/>
      <dgm:spPr/>
      <dgm:t>
        <a:bodyPr/>
        <a:lstStyle/>
        <a:p>
          <a:endParaRPr lang="pt-BR"/>
        </a:p>
      </dgm:t>
    </dgm:pt>
    <dgm:pt modelId="{581A4327-B3B4-489E-B4D7-6202B6632BC5}" type="pres">
      <dgm:prSet presAssocID="{3F7065DE-F408-417A-ABE9-F4CA51D850B1}" presName="connTx" presStyleLbl="parChTrans1D2" presStyleIdx="2" presStyleCnt="5"/>
      <dgm:spPr/>
      <dgm:t>
        <a:bodyPr/>
        <a:lstStyle/>
        <a:p>
          <a:endParaRPr lang="pt-BR"/>
        </a:p>
      </dgm:t>
    </dgm:pt>
    <dgm:pt modelId="{5DBF4918-6C01-4284-8386-D083BCA7A287}" type="pres">
      <dgm:prSet presAssocID="{B260B920-5DB3-44F4-8F9A-E79C165CC4EB}" presName="root2" presStyleCnt="0"/>
      <dgm:spPr/>
      <dgm:t>
        <a:bodyPr/>
        <a:lstStyle/>
        <a:p>
          <a:endParaRPr lang="pt-BR"/>
        </a:p>
      </dgm:t>
    </dgm:pt>
    <dgm:pt modelId="{6748A4B5-0074-4BCF-A0C5-553849301054}" type="pres">
      <dgm:prSet presAssocID="{B260B920-5DB3-44F4-8F9A-E79C165CC4EB}" presName="LevelTwoTextNode" presStyleLbl="node2" presStyleIdx="2" presStyleCnt="5" custScaleX="10527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4F88C0C-B508-425A-866D-2F10E987F1E9}" type="pres">
      <dgm:prSet presAssocID="{B260B920-5DB3-44F4-8F9A-E79C165CC4EB}" presName="level3hierChild" presStyleCnt="0"/>
      <dgm:spPr/>
      <dgm:t>
        <a:bodyPr/>
        <a:lstStyle/>
        <a:p>
          <a:endParaRPr lang="pt-BR"/>
        </a:p>
      </dgm:t>
    </dgm:pt>
    <dgm:pt modelId="{0FC5C798-D8F6-40EE-A567-981D01360D7B}" type="pres">
      <dgm:prSet presAssocID="{4B2CB934-A811-498D-A350-DC4B5A0CC7A5}" presName="conn2-1" presStyleLbl="parChTrans1D3" presStyleIdx="2" presStyleCnt="3"/>
      <dgm:spPr/>
      <dgm:t>
        <a:bodyPr/>
        <a:lstStyle/>
        <a:p>
          <a:endParaRPr lang="pt-BR"/>
        </a:p>
      </dgm:t>
    </dgm:pt>
    <dgm:pt modelId="{336CB73A-8B63-4360-965A-7B42D540C456}" type="pres">
      <dgm:prSet presAssocID="{4B2CB934-A811-498D-A350-DC4B5A0CC7A5}" presName="connTx" presStyleLbl="parChTrans1D3" presStyleIdx="2" presStyleCnt="3"/>
      <dgm:spPr/>
      <dgm:t>
        <a:bodyPr/>
        <a:lstStyle/>
        <a:p>
          <a:endParaRPr lang="pt-BR"/>
        </a:p>
      </dgm:t>
    </dgm:pt>
    <dgm:pt modelId="{8538830C-4C46-496C-A8F9-880A8A7FC761}" type="pres">
      <dgm:prSet presAssocID="{1651CCC4-34CC-448A-87C2-DB3455BC060F}" presName="root2" presStyleCnt="0"/>
      <dgm:spPr/>
      <dgm:t>
        <a:bodyPr/>
        <a:lstStyle/>
        <a:p>
          <a:endParaRPr lang="pt-BR"/>
        </a:p>
      </dgm:t>
    </dgm:pt>
    <dgm:pt modelId="{844DC43A-BD6C-41E8-8EDA-B4EFF7619ACE}" type="pres">
      <dgm:prSet presAssocID="{1651CCC4-34CC-448A-87C2-DB3455BC060F}" presName="LevelTwoTextNode" presStyleLbl="node3" presStyleIdx="2" presStyleCnt="3" custScaleX="126838" custLinFactNeighborX="1560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4316837-19D2-4AE8-B91B-BC013B2AD55D}" type="pres">
      <dgm:prSet presAssocID="{1651CCC4-34CC-448A-87C2-DB3455BC060F}" presName="level3hierChild" presStyleCnt="0"/>
      <dgm:spPr/>
      <dgm:t>
        <a:bodyPr/>
        <a:lstStyle/>
        <a:p>
          <a:endParaRPr lang="pt-BR"/>
        </a:p>
      </dgm:t>
    </dgm:pt>
    <dgm:pt modelId="{8F28BE86-B642-4ECF-8E42-01DCC7B700F1}" type="pres">
      <dgm:prSet presAssocID="{AF85C1BC-3155-4ABE-AEFD-47D022DAD3DC}" presName="conn2-1" presStyleLbl="parChTrans1D2" presStyleIdx="3" presStyleCnt="5"/>
      <dgm:spPr/>
      <dgm:t>
        <a:bodyPr/>
        <a:lstStyle/>
        <a:p>
          <a:endParaRPr lang="pt-BR"/>
        </a:p>
      </dgm:t>
    </dgm:pt>
    <dgm:pt modelId="{C358C58F-0BDD-4200-8C44-6A909037DB63}" type="pres">
      <dgm:prSet presAssocID="{AF85C1BC-3155-4ABE-AEFD-47D022DAD3DC}" presName="connTx" presStyleLbl="parChTrans1D2" presStyleIdx="3" presStyleCnt="5"/>
      <dgm:spPr/>
      <dgm:t>
        <a:bodyPr/>
        <a:lstStyle/>
        <a:p>
          <a:endParaRPr lang="pt-BR"/>
        </a:p>
      </dgm:t>
    </dgm:pt>
    <dgm:pt modelId="{F3F168CC-8C61-4B4C-A2AB-B9B171D3CB6C}" type="pres">
      <dgm:prSet presAssocID="{B6759E06-21AD-4CC1-B557-CDCA73892248}" presName="root2" presStyleCnt="0"/>
      <dgm:spPr/>
      <dgm:t>
        <a:bodyPr/>
        <a:lstStyle/>
        <a:p>
          <a:endParaRPr lang="pt-BR"/>
        </a:p>
      </dgm:t>
    </dgm:pt>
    <dgm:pt modelId="{88BB7005-1BEA-4879-894E-5144BC820DBD}" type="pres">
      <dgm:prSet presAssocID="{B6759E06-21AD-4CC1-B557-CDCA73892248}" presName="LevelTwoTextNode" presStyleLbl="node2" presStyleIdx="3" presStyleCnt="5" custScaleX="10527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0DDB8BE-E062-4154-8341-797D95216A78}" type="pres">
      <dgm:prSet presAssocID="{B6759E06-21AD-4CC1-B557-CDCA73892248}" presName="level3hierChild" presStyleCnt="0"/>
      <dgm:spPr/>
      <dgm:t>
        <a:bodyPr/>
        <a:lstStyle/>
        <a:p>
          <a:endParaRPr lang="pt-BR"/>
        </a:p>
      </dgm:t>
    </dgm:pt>
    <dgm:pt modelId="{27DEBEE6-32EF-4411-B746-5010808A9470}" type="pres">
      <dgm:prSet presAssocID="{C8C9915B-66DF-4030-B782-0F71590273BD}" presName="conn2-1" presStyleLbl="parChTrans1D2" presStyleIdx="4" presStyleCnt="5"/>
      <dgm:spPr/>
      <dgm:t>
        <a:bodyPr/>
        <a:lstStyle/>
        <a:p>
          <a:endParaRPr lang="pt-BR"/>
        </a:p>
      </dgm:t>
    </dgm:pt>
    <dgm:pt modelId="{B1C8E596-7F65-401A-A6B8-6DE83D8BE1B5}" type="pres">
      <dgm:prSet presAssocID="{C8C9915B-66DF-4030-B782-0F71590273BD}" presName="connTx" presStyleLbl="parChTrans1D2" presStyleIdx="4" presStyleCnt="5"/>
      <dgm:spPr/>
      <dgm:t>
        <a:bodyPr/>
        <a:lstStyle/>
        <a:p>
          <a:endParaRPr lang="pt-BR"/>
        </a:p>
      </dgm:t>
    </dgm:pt>
    <dgm:pt modelId="{F2DBB870-6BD2-41C6-8FAC-A402AA1EA99C}" type="pres">
      <dgm:prSet presAssocID="{EF4C3A13-30D4-4A02-80E8-B4AC083B3D69}" presName="root2" presStyleCnt="0"/>
      <dgm:spPr/>
      <dgm:t>
        <a:bodyPr/>
        <a:lstStyle/>
        <a:p>
          <a:endParaRPr lang="pt-BR"/>
        </a:p>
      </dgm:t>
    </dgm:pt>
    <dgm:pt modelId="{EE9A381C-C67D-4360-9D1B-D386068B2F5B}" type="pres">
      <dgm:prSet presAssocID="{EF4C3A13-30D4-4A02-80E8-B4AC083B3D69}" presName="LevelTwoTextNode" presStyleLbl="node2" presStyleIdx="4" presStyleCnt="5" custScaleX="10527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C10101D-30CC-48D2-89DE-C74FC61FC43C}" type="pres">
      <dgm:prSet presAssocID="{EF4C3A13-30D4-4A02-80E8-B4AC083B3D69}" presName="level3hierChild" presStyleCnt="0"/>
      <dgm:spPr/>
      <dgm:t>
        <a:bodyPr/>
        <a:lstStyle/>
        <a:p>
          <a:endParaRPr lang="pt-BR"/>
        </a:p>
      </dgm:t>
    </dgm:pt>
  </dgm:ptLst>
  <dgm:cxnLst>
    <dgm:cxn modelId="{B4A5BABF-FC7B-4C82-A74A-56B29A94363C}" type="presOf" srcId="{C8C9915B-66DF-4030-B782-0F71590273BD}" destId="{B1C8E596-7F65-401A-A6B8-6DE83D8BE1B5}" srcOrd="1" destOrd="0" presId="urn:microsoft.com/office/officeart/2008/layout/HorizontalMultiLevelHierarchy"/>
    <dgm:cxn modelId="{1B80AC7F-DF08-41CD-B146-88350FE57A82}" type="presOf" srcId="{5338B54F-812B-424B-882C-22034B4B3045}" destId="{1CD8DFE5-E57B-42A6-8B53-9CD5463213AB}" srcOrd="1" destOrd="0" presId="urn:microsoft.com/office/officeart/2008/layout/HorizontalMultiLevelHierarchy"/>
    <dgm:cxn modelId="{EEA03258-6060-4EA1-8A9D-C9541F22EAB8}" type="presOf" srcId="{0375C518-DDBB-4CCC-B1A3-7792BC8FAD41}" destId="{C3B84FEF-E48C-4682-83C1-6883053586CD}" srcOrd="0" destOrd="0" presId="urn:microsoft.com/office/officeart/2008/layout/HorizontalMultiLevelHierarchy"/>
    <dgm:cxn modelId="{D8FBC995-38D0-4007-943E-DC55F2CB2DCE}" srcId="{F4CF9FD3-A3B7-4B70-A6DD-444F45A32F08}" destId="{DAE7D76B-CB20-4B0E-9FBD-A6F8B67E9912}" srcOrd="1" destOrd="0" parTransId="{150A3C35-63A5-4648-AEE5-DC2BA3E8405C}" sibTransId="{35189AE7-5576-4B61-A48C-98B9C932E71F}"/>
    <dgm:cxn modelId="{B5BFA50C-6F3F-4345-B524-14AB1C3E7A68}" type="presOf" srcId="{3F7065DE-F408-417A-ABE9-F4CA51D850B1}" destId="{581A4327-B3B4-489E-B4D7-6202B6632BC5}" srcOrd="1" destOrd="0" presId="urn:microsoft.com/office/officeart/2008/layout/HorizontalMultiLevelHierarchy"/>
    <dgm:cxn modelId="{90C774B6-8115-4DE9-94AD-BD47F5595238}" type="presOf" srcId="{E2059EBC-1703-4A76-95B2-98420A8F2AE6}" destId="{1BCD1A7B-1E6B-4101-A1DD-4B4D6449B41A}" srcOrd="1" destOrd="0" presId="urn:microsoft.com/office/officeart/2008/layout/HorizontalMultiLevelHierarchy"/>
    <dgm:cxn modelId="{AB5D6501-FF7C-40B9-A81A-99B3B32E0C50}" type="presOf" srcId="{C3DB3BD5-5848-405C-8A86-869ADE362E88}" destId="{45E3503F-74EF-45B3-B46C-15E576E88ED8}" srcOrd="0" destOrd="0" presId="urn:microsoft.com/office/officeart/2008/layout/HorizontalMultiLevelHierarchy"/>
    <dgm:cxn modelId="{6DF50D7F-CA35-4F1D-B0AF-36633BB15964}" type="presOf" srcId="{4B2CB934-A811-498D-A350-DC4B5A0CC7A5}" destId="{336CB73A-8B63-4360-965A-7B42D540C456}" srcOrd="1" destOrd="0" presId="urn:microsoft.com/office/officeart/2008/layout/HorizontalMultiLevelHierarchy"/>
    <dgm:cxn modelId="{4F221995-4013-4E2C-81A2-0E7E78A4A6B8}" type="presOf" srcId="{B260B920-5DB3-44F4-8F9A-E79C165CC4EB}" destId="{6748A4B5-0074-4BCF-A0C5-553849301054}" srcOrd="0" destOrd="0" presId="urn:microsoft.com/office/officeart/2008/layout/HorizontalMultiLevelHierarchy"/>
    <dgm:cxn modelId="{45106458-E8C4-4721-86C7-23DAD3F8B2D7}" type="presOf" srcId="{0F83D996-D014-409E-A134-F12300B825B1}" destId="{F4F8B49B-FC78-47E3-B3D3-C827D60DB2ED}" srcOrd="0" destOrd="0" presId="urn:microsoft.com/office/officeart/2008/layout/HorizontalMultiLevelHierarchy"/>
    <dgm:cxn modelId="{352AFC0C-DC0E-428E-AD8A-C6476EE20E9A}" type="presOf" srcId="{C8C9915B-66DF-4030-B782-0F71590273BD}" destId="{27DEBEE6-32EF-4411-B746-5010808A9470}" srcOrd="0" destOrd="0" presId="urn:microsoft.com/office/officeart/2008/layout/HorizontalMultiLevelHierarchy"/>
    <dgm:cxn modelId="{41244F75-0999-405B-9147-7716E467F7D2}" type="presOf" srcId="{1651CCC4-34CC-448A-87C2-DB3455BC060F}" destId="{844DC43A-BD6C-41E8-8EDA-B4EFF7619ACE}" srcOrd="0" destOrd="0" presId="urn:microsoft.com/office/officeart/2008/layout/HorizontalMultiLevelHierarchy"/>
    <dgm:cxn modelId="{6D91891F-97D3-4128-BECE-BD80092CEEB4}" srcId="{C3DB3BD5-5848-405C-8A86-869ADE362E88}" destId="{EF4C3A13-30D4-4A02-80E8-B4AC083B3D69}" srcOrd="4" destOrd="0" parTransId="{C8C9915B-66DF-4030-B782-0F71590273BD}" sibTransId="{470B1526-ACBF-4576-8E92-3E67630329D4}"/>
    <dgm:cxn modelId="{5647C43D-E43E-445F-A362-560742BDB8AC}" type="presOf" srcId="{EF4C3A13-30D4-4A02-80E8-B4AC083B3D69}" destId="{EE9A381C-C67D-4360-9D1B-D386068B2F5B}" srcOrd="0" destOrd="0" presId="urn:microsoft.com/office/officeart/2008/layout/HorizontalMultiLevelHierarchy"/>
    <dgm:cxn modelId="{CE1E1777-0000-4CAA-B699-EF332FF87994}" type="presOf" srcId="{98FECF21-E37A-43A8-825B-EB8093E0AEED}" destId="{E4D19C99-70B2-4F5F-B276-AC2CD8B31D4D}" srcOrd="0" destOrd="0" presId="urn:microsoft.com/office/officeart/2008/layout/HorizontalMultiLevelHierarchy"/>
    <dgm:cxn modelId="{D52C5DD6-1352-4DA9-8235-F038365F46E8}" type="presOf" srcId="{AF85C1BC-3155-4ABE-AEFD-47D022DAD3DC}" destId="{8F28BE86-B642-4ECF-8E42-01DCC7B700F1}" srcOrd="0" destOrd="0" presId="urn:microsoft.com/office/officeart/2008/layout/HorizontalMultiLevelHierarchy"/>
    <dgm:cxn modelId="{230CF148-234B-4838-9AC7-96BF28ECA3D6}" srcId="{F4CF9FD3-A3B7-4B70-A6DD-444F45A32F08}" destId="{98FECF21-E37A-43A8-825B-EB8093E0AEED}" srcOrd="0" destOrd="0" parTransId="{E2059EBC-1703-4A76-95B2-98420A8F2AE6}" sibTransId="{4FFAF254-6556-4FD0-B4E7-8E5E888198DE}"/>
    <dgm:cxn modelId="{C0741490-E132-455F-B247-2991C7E33803}" srcId="{C3DB3BD5-5848-405C-8A86-869ADE362E88}" destId="{B260B920-5DB3-44F4-8F9A-E79C165CC4EB}" srcOrd="2" destOrd="0" parTransId="{3F7065DE-F408-417A-ABE9-F4CA51D850B1}" sibTransId="{9CA30B10-5A34-42D6-A9B6-FB58CD6CD742}"/>
    <dgm:cxn modelId="{A2EB475B-07D7-4381-9321-503FECA7112C}" type="presOf" srcId="{4B2CB934-A811-498D-A350-DC4B5A0CC7A5}" destId="{0FC5C798-D8F6-40EE-A567-981D01360D7B}" srcOrd="0" destOrd="0" presId="urn:microsoft.com/office/officeart/2008/layout/HorizontalMultiLevelHierarchy"/>
    <dgm:cxn modelId="{F2622BAB-B0FE-4D05-B7D0-D96B6B8C94E9}" type="presOf" srcId="{DAE7D76B-CB20-4B0E-9FBD-A6F8B67E9912}" destId="{512884E2-8819-4A7D-8235-2FCEA55BE853}" srcOrd="0" destOrd="0" presId="urn:microsoft.com/office/officeart/2008/layout/HorizontalMultiLevelHierarchy"/>
    <dgm:cxn modelId="{8E2B32B6-D3B9-4B97-8F39-1FDAF70005FB}" type="presOf" srcId="{0F83D996-D014-409E-A134-F12300B825B1}" destId="{448AB11A-57EA-4323-8940-9ED86F818144}" srcOrd="1" destOrd="0" presId="urn:microsoft.com/office/officeart/2008/layout/HorizontalMultiLevelHierarchy"/>
    <dgm:cxn modelId="{0D28875F-8EEA-4FCC-80E6-AB87F442E40B}" srcId="{E81F96F7-092C-47E1-BB53-2B26FC3CF55A}" destId="{C3DB3BD5-5848-405C-8A86-869ADE362E88}" srcOrd="0" destOrd="0" parTransId="{9099E869-A4B5-4B4F-AB0D-2A0084AA041B}" sibTransId="{ADC512B2-FC48-40E1-BD44-0C274673B274}"/>
    <dgm:cxn modelId="{76D753DF-EBCD-4CC6-9692-F41EBD69D53A}" type="presOf" srcId="{150A3C35-63A5-4648-AEE5-DC2BA3E8405C}" destId="{91340442-9450-4AD7-A258-0DC4D1752BB1}" srcOrd="1" destOrd="0" presId="urn:microsoft.com/office/officeart/2008/layout/HorizontalMultiLevelHierarchy"/>
    <dgm:cxn modelId="{86F2A6C5-3004-49A6-A2B9-81E500A2DA65}" type="presOf" srcId="{AF85C1BC-3155-4ABE-AEFD-47D022DAD3DC}" destId="{C358C58F-0BDD-4200-8C44-6A909037DB63}" srcOrd="1" destOrd="0" presId="urn:microsoft.com/office/officeart/2008/layout/HorizontalMultiLevelHierarchy"/>
    <dgm:cxn modelId="{A9C96E27-DA68-4649-8299-4A00D14F1423}" type="presOf" srcId="{150A3C35-63A5-4648-AEE5-DC2BA3E8405C}" destId="{8DF0BACD-C710-4C8A-89E8-9B4A5B76CF2C}" srcOrd="0" destOrd="0" presId="urn:microsoft.com/office/officeart/2008/layout/HorizontalMultiLevelHierarchy"/>
    <dgm:cxn modelId="{5B3EBE41-DEC2-4F0F-8A63-F4FC57564E11}" srcId="{B260B920-5DB3-44F4-8F9A-E79C165CC4EB}" destId="{1651CCC4-34CC-448A-87C2-DB3455BC060F}" srcOrd="0" destOrd="0" parTransId="{4B2CB934-A811-498D-A350-DC4B5A0CC7A5}" sibTransId="{11F600F7-E8B1-4499-9EFF-63FE6A054A89}"/>
    <dgm:cxn modelId="{1692C8F2-43F6-4F6B-8DC5-5CDC533F1C69}" srcId="{C3DB3BD5-5848-405C-8A86-869ADE362E88}" destId="{B6759E06-21AD-4CC1-B557-CDCA73892248}" srcOrd="3" destOrd="0" parTransId="{AF85C1BC-3155-4ABE-AEFD-47D022DAD3DC}" sibTransId="{6EEE9B28-DB73-4798-86A4-9D2CA7AC2FF3}"/>
    <dgm:cxn modelId="{BF765752-CB4B-4C0D-8097-655423D84CFB}" type="presOf" srcId="{F4CF9FD3-A3B7-4B70-A6DD-444F45A32F08}" destId="{11A8884C-DA8B-41E3-9B74-557889BA67C2}" srcOrd="0" destOrd="0" presId="urn:microsoft.com/office/officeart/2008/layout/HorizontalMultiLevelHierarchy"/>
    <dgm:cxn modelId="{8BF4D3F7-99FD-4212-8A08-3EE8BF0FFA45}" srcId="{C3DB3BD5-5848-405C-8A86-869ADE362E88}" destId="{F4CF9FD3-A3B7-4B70-A6DD-444F45A32F08}" srcOrd="0" destOrd="0" parTransId="{0F83D996-D014-409E-A134-F12300B825B1}" sibTransId="{4C19CEDE-A2ED-48B6-8775-49C0749CA324}"/>
    <dgm:cxn modelId="{F252EF4B-634F-4CE5-91D5-BC2E9207935A}" type="presOf" srcId="{E81F96F7-092C-47E1-BB53-2B26FC3CF55A}" destId="{127A517E-FFE6-4E53-BDA4-9657BCF449B8}" srcOrd="0" destOrd="0" presId="urn:microsoft.com/office/officeart/2008/layout/HorizontalMultiLevelHierarchy"/>
    <dgm:cxn modelId="{EFAF7473-126A-49A0-882D-F741D90C417A}" srcId="{C3DB3BD5-5848-405C-8A86-869ADE362E88}" destId="{0375C518-DDBB-4CCC-B1A3-7792BC8FAD41}" srcOrd="1" destOrd="0" parTransId="{5338B54F-812B-424B-882C-22034B4B3045}" sibTransId="{39D65704-A220-4F6E-89C1-91319DEA65FF}"/>
    <dgm:cxn modelId="{BDEB4423-AEF5-43CD-9521-35E535011ABA}" type="presOf" srcId="{3F7065DE-F408-417A-ABE9-F4CA51D850B1}" destId="{68ABC9C4-3C8C-46BC-BA9D-992C7C30CD80}" srcOrd="0" destOrd="0" presId="urn:microsoft.com/office/officeart/2008/layout/HorizontalMultiLevelHierarchy"/>
    <dgm:cxn modelId="{7BD138C3-8548-4549-B611-0AD49BFD7B9D}" type="presOf" srcId="{B6759E06-21AD-4CC1-B557-CDCA73892248}" destId="{88BB7005-1BEA-4879-894E-5144BC820DBD}" srcOrd="0" destOrd="0" presId="urn:microsoft.com/office/officeart/2008/layout/HorizontalMultiLevelHierarchy"/>
    <dgm:cxn modelId="{53A9A277-86CD-4CAF-A627-D11E16753CBA}" type="presOf" srcId="{E2059EBC-1703-4A76-95B2-98420A8F2AE6}" destId="{9A94EDE6-62F6-45E2-9D73-54C1111CF1A7}" srcOrd="0" destOrd="0" presId="urn:microsoft.com/office/officeart/2008/layout/HorizontalMultiLevelHierarchy"/>
    <dgm:cxn modelId="{70ABFB20-A8ED-44E9-A685-84E871F3C82C}" type="presOf" srcId="{5338B54F-812B-424B-882C-22034B4B3045}" destId="{952F8B42-CAA5-484D-B7B7-C76B6FF865BB}" srcOrd="0" destOrd="0" presId="urn:microsoft.com/office/officeart/2008/layout/HorizontalMultiLevelHierarchy"/>
    <dgm:cxn modelId="{703CDDD0-076E-4936-BEB2-9814166A8B24}" type="presParOf" srcId="{127A517E-FFE6-4E53-BDA4-9657BCF449B8}" destId="{72CFA482-8860-4BFC-ABA6-F622D42C1D93}" srcOrd="0" destOrd="0" presId="urn:microsoft.com/office/officeart/2008/layout/HorizontalMultiLevelHierarchy"/>
    <dgm:cxn modelId="{F6AD3989-1F78-427C-AECF-99DEAE3E3E6A}" type="presParOf" srcId="{72CFA482-8860-4BFC-ABA6-F622D42C1D93}" destId="{45E3503F-74EF-45B3-B46C-15E576E88ED8}" srcOrd="0" destOrd="0" presId="urn:microsoft.com/office/officeart/2008/layout/HorizontalMultiLevelHierarchy"/>
    <dgm:cxn modelId="{77D0212B-C6C3-4C4E-8E03-8C2121BED00A}" type="presParOf" srcId="{72CFA482-8860-4BFC-ABA6-F622D42C1D93}" destId="{BA370BE0-BB69-4F36-BB7F-98A39DE960B0}" srcOrd="1" destOrd="0" presId="urn:microsoft.com/office/officeart/2008/layout/HorizontalMultiLevelHierarchy"/>
    <dgm:cxn modelId="{035F5D3C-E6B1-4578-BFB4-B183672F25D8}" type="presParOf" srcId="{BA370BE0-BB69-4F36-BB7F-98A39DE960B0}" destId="{F4F8B49B-FC78-47E3-B3D3-C827D60DB2ED}" srcOrd="0" destOrd="0" presId="urn:microsoft.com/office/officeart/2008/layout/HorizontalMultiLevelHierarchy"/>
    <dgm:cxn modelId="{574AD207-5E4F-42D8-AD44-397511A573B9}" type="presParOf" srcId="{F4F8B49B-FC78-47E3-B3D3-C827D60DB2ED}" destId="{448AB11A-57EA-4323-8940-9ED86F818144}" srcOrd="0" destOrd="0" presId="urn:microsoft.com/office/officeart/2008/layout/HorizontalMultiLevelHierarchy"/>
    <dgm:cxn modelId="{7BC8C2D8-2016-4606-AA22-8D3B1E313E33}" type="presParOf" srcId="{BA370BE0-BB69-4F36-BB7F-98A39DE960B0}" destId="{7AD8A9D1-719D-4864-A9F0-DA696444CD24}" srcOrd="1" destOrd="0" presId="urn:microsoft.com/office/officeart/2008/layout/HorizontalMultiLevelHierarchy"/>
    <dgm:cxn modelId="{863EC93F-09F6-459A-BF42-CB6C0602EE98}" type="presParOf" srcId="{7AD8A9D1-719D-4864-A9F0-DA696444CD24}" destId="{11A8884C-DA8B-41E3-9B74-557889BA67C2}" srcOrd="0" destOrd="0" presId="urn:microsoft.com/office/officeart/2008/layout/HorizontalMultiLevelHierarchy"/>
    <dgm:cxn modelId="{6ED89A83-5B59-428E-BBF8-F4979507811C}" type="presParOf" srcId="{7AD8A9D1-719D-4864-A9F0-DA696444CD24}" destId="{E7CA211C-F995-44B7-8659-E90FD2594CA2}" srcOrd="1" destOrd="0" presId="urn:microsoft.com/office/officeart/2008/layout/HorizontalMultiLevelHierarchy"/>
    <dgm:cxn modelId="{FD135D07-BAE2-49C9-AC2E-39D8AB964AC4}" type="presParOf" srcId="{E7CA211C-F995-44B7-8659-E90FD2594CA2}" destId="{9A94EDE6-62F6-45E2-9D73-54C1111CF1A7}" srcOrd="0" destOrd="0" presId="urn:microsoft.com/office/officeart/2008/layout/HorizontalMultiLevelHierarchy"/>
    <dgm:cxn modelId="{6A4B7F30-4FBA-4ADA-90C7-EDC00D9A788E}" type="presParOf" srcId="{9A94EDE6-62F6-45E2-9D73-54C1111CF1A7}" destId="{1BCD1A7B-1E6B-4101-A1DD-4B4D6449B41A}" srcOrd="0" destOrd="0" presId="urn:microsoft.com/office/officeart/2008/layout/HorizontalMultiLevelHierarchy"/>
    <dgm:cxn modelId="{68632F48-0D3C-4C6A-886D-EA3F49B576E0}" type="presParOf" srcId="{E7CA211C-F995-44B7-8659-E90FD2594CA2}" destId="{8A1D3054-4738-475E-B32A-5BE3BA965019}" srcOrd="1" destOrd="0" presId="urn:microsoft.com/office/officeart/2008/layout/HorizontalMultiLevelHierarchy"/>
    <dgm:cxn modelId="{829FDADD-00D9-42EB-A883-2E22DA01BBA5}" type="presParOf" srcId="{8A1D3054-4738-475E-B32A-5BE3BA965019}" destId="{E4D19C99-70B2-4F5F-B276-AC2CD8B31D4D}" srcOrd="0" destOrd="0" presId="urn:microsoft.com/office/officeart/2008/layout/HorizontalMultiLevelHierarchy"/>
    <dgm:cxn modelId="{E38BF17C-0765-4E06-B9F2-E3061DE1A236}" type="presParOf" srcId="{8A1D3054-4738-475E-B32A-5BE3BA965019}" destId="{7656A7A6-B828-4C34-9DCA-5B2F8EE903FE}" srcOrd="1" destOrd="0" presId="urn:microsoft.com/office/officeart/2008/layout/HorizontalMultiLevelHierarchy"/>
    <dgm:cxn modelId="{9B5996FC-40B0-4614-98EB-86FA8532FFBD}" type="presParOf" srcId="{E7CA211C-F995-44B7-8659-E90FD2594CA2}" destId="{8DF0BACD-C710-4C8A-89E8-9B4A5B76CF2C}" srcOrd="2" destOrd="0" presId="urn:microsoft.com/office/officeart/2008/layout/HorizontalMultiLevelHierarchy"/>
    <dgm:cxn modelId="{3CC92522-53DB-426A-BF72-1920E33835AA}" type="presParOf" srcId="{8DF0BACD-C710-4C8A-89E8-9B4A5B76CF2C}" destId="{91340442-9450-4AD7-A258-0DC4D1752BB1}" srcOrd="0" destOrd="0" presId="urn:microsoft.com/office/officeart/2008/layout/HorizontalMultiLevelHierarchy"/>
    <dgm:cxn modelId="{16675EEB-3ADB-4A60-A38C-23F5DF0BF779}" type="presParOf" srcId="{E7CA211C-F995-44B7-8659-E90FD2594CA2}" destId="{0579F93A-66E9-4566-BA42-BA0A1B36972A}" srcOrd="3" destOrd="0" presId="urn:microsoft.com/office/officeart/2008/layout/HorizontalMultiLevelHierarchy"/>
    <dgm:cxn modelId="{9B8AA264-C918-4D6E-8CB3-8766154915A6}" type="presParOf" srcId="{0579F93A-66E9-4566-BA42-BA0A1B36972A}" destId="{512884E2-8819-4A7D-8235-2FCEA55BE853}" srcOrd="0" destOrd="0" presId="urn:microsoft.com/office/officeart/2008/layout/HorizontalMultiLevelHierarchy"/>
    <dgm:cxn modelId="{83746B9A-802F-43AE-A5E5-F64D33D2A629}" type="presParOf" srcId="{0579F93A-66E9-4566-BA42-BA0A1B36972A}" destId="{92433F28-43EC-4E18-BC82-167695753027}" srcOrd="1" destOrd="0" presId="urn:microsoft.com/office/officeart/2008/layout/HorizontalMultiLevelHierarchy"/>
    <dgm:cxn modelId="{6CCF6F7C-8BB5-4A0D-A8CB-3C443F23D494}" type="presParOf" srcId="{BA370BE0-BB69-4F36-BB7F-98A39DE960B0}" destId="{952F8B42-CAA5-484D-B7B7-C76B6FF865BB}" srcOrd="2" destOrd="0" presId="urn:microsoft.com/office/officeart/2008/layout/HorizontalMultiLevelHierarchy"/>
    <dgm:cxn modelId="{F664C683-B710-4148-BB78-DCF2B60588C3}" type="presParOf" srcId="{952F8B42-CAA5-484D-B7B7-C76B6FF865BB}" destId="{1CD8DFE5-E57B-42A6-8B53-9CD5463213AB}" srcOrd="0" destOrd="0" presId="urn:microsoft.com/office/officeart/2008/layout/HorizontalMultiLevelHierarchy"/>
    <dgm:cxn modelId="{B03AF2B4-BACE-495A-8B27-A9DB81AE9F57}" type="presParOf" srcId="{BA370BE0-BB69-4F36-BB7F-98A39DE960B0}" destId="{89BC3ED7-FDEE-4C8C-9B56-94A5793AC410}" srcOrd="3" destOrd="0" presId="urn:microsoft.com/office/officeart/2008/layout/HorizontalMultiLevelHierarchy"/>
    <dgm:cxn modelId="{E7777A1F-E0FC-4681-B302-D72EED9CFEC3}" type="presParOf" srcId="{89BC3ED7-FDEE-4C8C-9B56-94A5793AC410}" destId="{C3B84FEF-E48C-4682-83C1-6883053586CD}" srcOrd="0" destOrd="0" presId="urn:microsoft.com/office/officeart/2008/layout/HorizontalMultiLevelHierarchy"/>
    <dgm:cxn modelId="{4A3E8BE4-9558-4F62-A4E9-A143573F0AF1}" type="presParOf" srcId="{89BC3ED7-FDEE-4C8C-9B56-94A5793AC410}" destId="{A38E8240-3996-442B-8497-C73EE27717FE}" srcOrd="1" destOrd="0" presId="urn:microsoft.com/office/officeart/2008/layout/HorizontalMultiLevelHierarchy"/>
    <dgm:cxn modelId="{FB0B13DF-66BE-4CDF-9CD3-B02E78256DF6}" type="presParOf" srcId="{BA370BE0-BB69-4F36-BB7F-98A39DE960B0}" destId="{68ABC9C4-3C8C-46BC-BA9D-992C7C30CD80}" srcOrd="4" destOrd="0" presId="urn:microsoft.com/office/officeart/2008/layout/HorizontalMultiLevelHierarchy"/>
    <dgm:cxn modelId="{DBA0B35C-63AA-4F29-BDCE-B082900190F4}" type="presParOf" srcId="{68ABC9C4-3C8C-46BC-BA9D-992C7C30CD80}" destId="{581A4327-B3B4-489E-B4D7-6202B6632BC5}" srcOrd="0" destOrd="0" presId="urn:microsoft.com/office/officeart/2008/layout/HorizontalMultiLevelHierarchy"/>
    <dgm:cxn modelId="{119F794F-0D91-4CF5-A5BB-0ED7D39E1C7D}" type="presParOf" srcId="{BA370BE0-BB69-4F36-BB7F-98A39DE960B0}" destId="{5DBF4918-6C01-4284-8386-D083BCA7A287}" srcOrd="5" destOrd="0" presId="urn:microsoft.com/office/officeart/2008/layout/HorizontalMultiLevelHierarchy"/>
    <dgm:cxn modelId="{A42C144A-77FA-46D9-B265-F07D25D7ABCB}" type="presParOf" srcId="{5DBF4918-6C01-4284-8386-D083BCA7A287}" destId="{6748A4B5-0074-4BCF-A0C5-553849301054}" srcOrd="0" destOrd="0" presId="urn:microsoft.com/office/officeart/2008/layout/HorizontalMultiLevelHierarchy"/>
    <dgm:cxn modelId="{60050F07-695F-48B8-A84C-0E0845182C01}" type="presParOf" srcId="{5DBF4918-6C01-4284-8386-D083BCA7A287}" destId="{84F88C0C-B508-425A-866D-2F10E987F1E9}" srcOrd="1" destOrd="0" presId="urn:microsoft.com/office/officeart/2008/layout/HorizontalMultiLevelHierarchy"/>
    <dgm:cxn modelId="{4EC61BA6-C3EA-4DB1-92E5-7C687F06C09B}" type="presParOf" srcId="{84F88C0C-B508-425A-866D-2F10E987F1E9}" destId="{0FC5C798-D8F6-40EE-A567-981D01360D7B}" srcOrd="0" destOrd="0" presId="urn:microsoft.com/office/officeart/2008/layout/HorizontalMultiLevelHierarchy"/>
    <dgm:cxn modelId="{173E7B94-FC82-4157-A1F2-D5F60E794941}" type="presParOf" srcId="{0FC5C798-D8F6-40EE-A567-981D01360D7B}" destId="{336CB73A-8B63-4360-965A-7B42D540C456}" srcOrd="0" destOrd="0" presId="urn:microsoft.com/office/officeart/2008/layout/HorizontalMultiLevelHierarchy"/>
    <dgm:cxn modelId="{23E1F049-3B01-4967-AF42-F12ABC4E222E}" type="presParOf" srcId="{84F88C0C-B508-425A-866D-2F10E987F1E9}" destId="{8538830C-4C46-496C-A8F9-880A8A7FC761}" srcOrd="1" destOrd="0" presId="urn:microsoft.com/office/officeart/2008/layout/HorizontalMultiLevelHierarchy"/>
    <dgm:cxn modelId="{7895E99D-2587-4143-9E0A-7ED0433A339E}" type="presParOf" srcId="{8538830C-4C46-496C-A8F9-880A8A7FC761}" destId="{844DC43A-BD6C-41E8-8EDA-B4EFF7619ACE}" srcOrd="0" destOrd="0" presId="urn:microsoft.com/office/officeart/2008/layout/HorizontalMultiLevelHierarchy"/>
    <dgm:cxn modelId="{9AD3A80E-B6CB-4C71-B553-1E1CF9960582}" type="presParOf" srcId="{8538830C-4C46-496C-A8F9-880A8A7FC761}" destId="{C4316837-19D2-4AE8-B91B-BC013B2AD55D}" srcOrd="1" destOrd="0" presId="urn:microsoft.com/office/officeart/2008/layout/HorizontalMultiLevelHierarchy"/>
    <dgm:cxn modelId="{827574BC-7AAC-49C9-AC01-CE0DC75F0252}" type="presParOf" srcId="{BA370BE0-BB69-4F36-BB7F-98A39DE960B0}" destId="{8F28BE86-B642-4ECF-8E42-01DCC7B700F1}" srcOrd="6" destOrd="0" presId="urn:microsoft.com/office/officeart/2008/layout/HorizontalMultiLevelHierarchy"/>
    <dgm:cxn modelId="{3F21BEEF-A77C-4187-A000-A7340CE2AC73}" type="presParOf" srcId="{8F28BE86-B642-4ECF-8E42-01DCC7B700F1}" destId="{C358C58F-0BDD-4200-8C44-6A909037DB63}" srcOrd="0" destOrd="0" presId="urn:microsoft.com/office/officeart/2008/layout/HorizontalMultiLevelHierarchy"/>
    <dgm:cxn modelId="{93FFC8F8-77B1-4510-B691-CBA040106C27}" type="presParOf" srcId="{BA370BE0-BB69-4F36-BB7F-98A39DE960B0}" destId="{F3F168CC-8C61-4B4C-A2AB-B9B171D3CB6C}" srcOrd="7" destOrd="0" presId="urn:microsoft.com/office/officeart/2008/layout/HorizontalMultiLevelHierarchy"/>
    <dgm:cxn modelId="{DAEA1FBC-EE68-4D02-B435-6BFEDDEA96EF}" type="presParOf" srcId="{F3F168CC-8C61-4B4C-A2AB-B9B171D3CB6C}" destId="{88BB7005-1BEA-4879-894E-5144BC820DBD}" srcOrd="0" destOrd="0" presId="urn:microsoft.com/office/officeart/2008/layout/HorizontalMultiLevelHierarchy"/>
    <dgm:cxn modelId="{68CD9D10-FC88-4370-9CB4-ED8933C214C7}" type="presParOf" srcId="{F3F168CC-8C61-4B4C-A2AB-B9B171D3CB6C}" destId="{A0DDB8BE-E062-4154-8341-797D95216A78}" srcOrd="1" destOrd="0" presId="urn:microsoft.com/office/officeart/2008/layout/HorizontalMultiLevelHierarchy"/>
    <dgm:cxn modelId="{DCC8D816-074A-4EBD-BBC6-713A3C57320C}" type="presParOf" srcId="{BA370BE0-BB69-4F36-BB7F-98A39DE960B0}" destId="{27DEBEE6-32EF-4411-B746-5010808A9470}" srcOrd="8" destOrd="0" presId="urn:microsoft.com/office/officeart/2008/layout/HorizontalMultiLevelHierarchy"/>
    <dgm:cxn modelId="{AD11E58D-AD4E-4E83-9E97-0B8436B5F01C}" type="presParOf" srcId="{27DEBEE6-32EF-4411-B746-5010808A9470}" destId="{B1C8E596-7F65-401A-A6B8-6DE83D8BE1B5}" srcOrd="0" destOrd="0" presId="urn:microsoft.com/office/officeart/2008/layout/HorizontalMultiLevelHierarchy"/>
    <dgm:cxn modelId="{8DA55774-9219-454F-88E8-05BE86CF89A7}" type="presParOf" srcId="{BA370BE0-BB69-4F36-BB7F-98A39DE960B0}" destId="{F2DBB870-6BD2-41C6-8FAC-A402AA1EA99C}" srcOrd="9" destOrd="0" presId="urn:microsoft.com/office/officeart/2008/layout/HorizontalMultiLevelHierarchy"/>
    <dgm:cxn modelId="{7713DB87-81EE-41D4-84F1-77E68E1C7DC7}" type="presParOf" srcId="{F2DBB870-6BD2-41C6-8FAC-A402AA1EA99C}" destId="{EE9A381C-C67D-4360-9D1B-D386068B2F5B}" srcOrd="0" destOrd="0" presId="urn:microsoft.com/office/officeart/2008/layout/HorizontalMultiLevelHierarchy"/>
    <dgm:cxn modelId="{1FABFD81-E85A-4B95-8DFE-4C5178ECE217}" type="presParOf" srcId="{F2DBB870-6BD2-41C6-8FAC-A402AA1EA99C}" destId="{1C10101D-30CC-48D2-89DE-C74FC61FC43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76D52-9C57-499D-B80C-DE9611D31B9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7A531D9-74B3-4AA4-9E28-DB2826AB726C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r>
            <a:rPr lang="pt-B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Navegações</a:t>
          </a:r>
          <a:endParaRPr lang="pt-BR" sz="2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9CE9E9-2158-4273-9FBE-3565BC3CFE8C}" type="parTrans" cxnId="{23B201CD-78B0-4044-8B9B-5AEFAB3EC28E}">
      <dgm:prSet/>
      <dgm:spPr/>
      <dgm:t>
        <a:bodyPr/>
        <a:lstStyle/>
        <a:p>
          <a:endParaRPr lang="pt-BR"/>
        </a:p>
      </dgm:t>
    </dgm:pt>
    <dgm:pt modelId="{944C05E6-B108-401E-834C-AE949B1812FC}" type="sibTrans" cxnId="{23B201CD-78B0-4044-8B9B-5AEFAB3EC28E}">
      <dgm:prSet/>
      <dgm:spPr/>
      <dgm:t>
        <a:bodyPr/>
        <a:lstStyle/>
        <a:p>
          <a:endParaRPr lang="pt-BR"/>
        </a:p>
      </dgm:t>
    </dgm:pt>
    <dgm:pt modelId="{75E01AE4-124A-40CD-A862-F9ED796435A7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Aproximação com Usuários dos Serviços – Norma DDU</a:t>
          </a:r>
          <a:endParaRPr lang="pt-BR" b="1" dirty="0">
            <a:solidFill>
              <a:srgbClr val="FF0000"/>
            </a:solidFill>
          </a:endParaRPr>
        </a:p>
      </dgm:t>
    </dgm:pt>
    <dgm:pt modelId="{70C99743-CDBE-48D9-B6CF-B049DCB96B85}" type="parTrans" cxnId="{EEEF9ABC-D576-4971-B4DA-801C24F0A213}">
      <dgm:prSet/>
      <dgm:spPr/>
      <dgm:t>
        <a:bodyPr/>
        <a:lstStyle/>
        <a:p>
          <a:endParaRPr lang="pt-BR"/>
        </a:p>
      </dgm:t>
    </dgm:pt>
    <dgm:pt modelId="{90099060-E37E-4D91-8E9B-EC2D429F006B}" type="sibTrans" cxnId="{EEEF9ABC-D576-4971-B4DA-801C24F0A213}">
      <dgm:prSet/>
      <dgm:spPr/>
      <dgm:t>
        <a:bodyPr/>
        <a:lstStyle/>
        <a:p>
          <a:endParaRPr lang="pt-BR"/>
        </a:p>
      </dgm:t>
    </dgm:pt>
    <dgm:pt modelId="{653E25FA-0F8A-4785-9140-9AC060E2E057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Incentivo à Navegação de Cabotagem e à Navegação Interior</a:t>
          </a:r>
          <a:endParaRPr lang="pt-BR" dirty="0"/>
        </a:p>
      </dgm:t>
    </dgm:pt>
    <dgm:pt modelId="{78278F96-F77F-4BE9-96E0-A9A2F97AAE63}" type="parTrans" cxnId="{C2AA3075-E620-4699-9835-3C90FE30DC28}">
      <dgm:prSet/>
      <dgm:spPr/>
      <dgm:t>
        <a:bodyPr/>
        <a:lstStyle/>
        <a:p>
          <a:endParaRPr lang="pt-BR"/>
        </a:p>
      </dgm:t>
    </dgm:pt>
    <dgm:pt modelId="{145505BC-359F-4109-8235-548125D1E3E7}" type="sibTrans" cxnId="{C2AA3075-E620-4699-9835-3C90FE30DC28}">
      <dgm:prSet/>
      <dgm:spPr/>
      <dgm:t>
        <a:bodyPr/>
        <a:lstStyle/>
        <a:p>
          <a:endParaRPr lang="pt-BR"/>
        </a:p>
      </dgm:t>
    </dgm:pt>
    <dgm:pt modelId="{AA7CACD5-42C7-469D-A5E9-2B3B03B202EF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Alimentação de dados no sistema MERCANTE e GISIS (IMO)</a:t>
          </a:r>
          <a:endParaRPr lang="pt-BR" dirty="0"/>
        </a:p>
      </dgm:t>
    </dgm:pt>
    <dgm:pt modelId="{AEB577EF-14D4-4442-8981-3F89ED9A13C0}" type="parTrans" cxnId="{EF473CBC-9279-4E13-B32A-A48F6DA79EC7}">
      <dgm:prSet/>
      <dgm:spPr/>
      <dgm:t>
        <a:bodyPr/>
        <a:lstStyle/>
        <a:p>
          <a:endParaRPr lang="pt-BR"/>
        </a:p>
      </dgm:t>
    </dgm:pt>
    <dgm:pt modelId="{9A13585D-A661-4379-99DE-6BE5101E8174}" type="sibTrans" cxnId="{EF473CBC-9279-4E13-B32A-A48F6DA79EC7}">
      <dgm:prSet/>
      <dgm:spPr/>
      <dgm:t>
        <a:bodyPr/>
        <a:lstStyle/>
        <a:p>
          <a:endParaRPr lang="pt-BR"/>
        </a:p>
      </dgm:t>
    </dgm:pt>
    <dgm:pt modelId="{691B582A-1ABF-4B8D-9486-62004D74F89C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Outorga de EBN</a:t>
          </a:r>
          <a:endParaRPr lang="pt-BR" dirty="0"/>
        </a:p>
      </dgm:t>
    </dgm:pt>
    <dgm:pt modelId="{FE7822EA-7CC1-443F-926C-9C8B1F8B3B8A}" type="parTrans" cxnId="{AA4A66C1-3ACE-46A6-99C3-88768B21EBB8}">
      <dgm:prSet/>
      <dgm:spPr/>
      <dgm:t>
        <a:bodyPr/>
        <a:lstStyle/>
        <a:p>
          <a:endParaRPr lang="pt-BR"/>
        </a:p>
      </dgm:t>
    </dgm:pt>
    <dgm:pt modelId="{848E2BC9-0AAB-4A45-B72C-852071935156}" type="sibTrans" cxnId="{AA4A66C1-3ACE-46A6-99C3-88768B21EBB8}">
      <dgm:prSet/>
      <dgm:spPr/>
      <dgm:t>
        <a:bodyPr/>
        <a:lstStyle/>
        <a:p>
          <a:endParaRPr lang="pt-BR"/>
        </a:p>
      </dgm:t>
    </dgm:pt>
    <dgm:pt modelId="{8AEDFEE9-7276-4DC3-AB6A-988ED6C3E06C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Afretamentos</a:t>
          </a:r>
        </a:p>
        <a:p>
          <a:r>
            <a:rPr lang="pt-BR" dirty="0" smtClean="0"/>
            <a:t>(SAMA)</a:t>
          </a:r>
          <a:endParaRPr lang="pt-BR" dirty="0"/>
        </a:p>
      </dgm:t>
    </dgm:pt>
    <dgm:pt modelId="{AD2A498E-23B8-4E0A-BAB5-69C66CA7017D}" type="parTrans" cxnId="{58C3BD0C-47AE-487F-B8C5-96D59088E14C}">
      <dgm:prSet/>
      <dgm:spPr/>
      <dgm:t>
        <a:bodyPr/>
        <a:lstStyle/>
        <a:p>
          <a:endParaRPr lang="pt-BR"/>
        </a:p>
      </dgm:t>
    </dgm:pt>
    <dgm:pt modelId="{2F53C83A-83BA-461E-A2A1-F57DCC1D7510}" type="sibTrans" cxnId="{58C3BD0C-47AE-487F-B8C5-96D59088E14C}">
      <dgm:prSet/>
      <dgm:spPr/>
      <dgm:t>
        <a:bodyPr/>
        <a:lstStyle/>
        <a:p>
          <a:endParaRPr lang="pt-BR"/>
        </a:p>
      </dgm:t>
    </dgm:pt>
    <dgm:pt modelId="{E4B7BF6A-0219-4EDD-B215-A7B97CC999FE}" type="pres">
      <dgm:prSet presAssocID="{97576D52-9C57-499D-B80C-DE9611D31B9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840179F-B385-4FEF-81E8-509ACE940601}" type="pres">
      <dgm:prSet presAssocID="{B7A531D9-74B3-4AA4-9E28-DB2826AB726C}" presName="centerShape" presStyleLbl="node0" presStyleIdx="0" presStyleCnt="1" custScaleX="110162"/>
      <dgm:spPr/>
      <dgm:t>
        <a:bodyPr/>
        <a:lstStyle/>
        <a:p>
          <a:endParaRPr lang="pt-BR"/>
        </a:p>
      </dgm:t>
    </dgm:pt>
    <dgm:pt modelId="{88EBBA01-7162-42FB-A2EC-CBB0222E30BB}" type="pres">
      <dgm:prSet presAssocID="{70C99743-CDBE-48D9-B6CF-B049DCB96B85}" presName="parTrans" presStyleLbl="bgSibTrans2D1" presStyleIdx="0" presStyleCnt="5"/>
      <dgm:spPr/>
      <dgm:t>
        <a:bodyPr/>
        <a:lstStyle/>
        <a:p>
          <a:endParaRPr lang="pt-BR"/>
        </a:p>
      </dgm:t>
    </dgm:pt>
    <dgm:pt modelId="{A6C4681D-BCE2-41D8-BC39-6C0E1C4DA9B4}" type="pres">
      <dgm:prSet presAssocID="{75E01AE4-124A-40CD-A862-F9ED796435A7}" presName="node" presStyleLbl="node1" presStyleIdx="0" presStyleCnt="5" custRadScaleRad="9700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A692E7-A191-4458-8605-7D63E22D8109}" type="pres">
      <dgm:prSet presAssocID="{78278F96-F77F-4BE9-96E0-A9A2F97AAE63}" presName="parTrans" presStyleLbl="bgSibTrans2D1" presStyleIdx="1" presStyleCnt="5"/>
      <dgm:spPr/>
      <dgm:t>
        <a:bodyPr/>
        <a:lstStyle/>
        <a:p>
          <a:endParaRPr lang="pt-BR"/>
        </a:p>
      </dgm:t>
    </dgm:pt>
    <dgm:pt modelId="{F4D4F71E-0F11-4910-A402-1A25A1D02CDA}" type="pres">
      <dgm:prSet presAssocID="{653E25FA-0F8A-4785-9140-9AC060E2E05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C421D4-9A5D-4B03-8967-CF6A95FC63A9}" type="pres">
      <dgm:prSet presAssocID="{AEB577EF-14D4-4442-8981-3F89ED9A13C0}" presName="parTrans" presStyleLbl="bgSibTrans2D1" presStyleIdx="2" presStyleCnt="5"/>
      <dgm:spPr/>
      <dgm:t>
        <a:bodyPr/>
        <a:lstStyle/>
        <a:p>
          <a:endParaRPr lang="pt-BR"/>
        </a:p>
      </dgm:t>
    </dgm:pt>
    <dgm:pt modelId="{1B0258F8-5FE9-4058-A43D-FB20BAE513FE}" type="pres">
      <dgm:prSet presAssocID="{AA7CACD5-42C7-469D-A5E9-2B3B03B202E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EC5F9B-F729-4B77-A103-CAE9B7716669}" type="pres">
      <dgm:prSet presAssocID="{FE7822EA-7CC1-443F-926C-9C8B1F8B3B8A}" presName="parTrans" presStyleLbl="bgSibTrans2D1" presStyleIdx="3" presStyleCnt="5"/>
      <dgm:spPr/>
      <dgm:t>
        <a:bodyPr/>
        <a:lstStyle/>
        <a:p>
          <a:endParaRPr lang="pt-BR"/>
        </a:p>
      </dgm:t>
    </dgm:pt>
    <dgm:pt modelId="{0DA00764-C814-4FD0-A92E-7F367D901C94}" type="pres">
      <dgm:prSet presAssocID="{691B582A-1ABF-4B8D-9486-62004D74F89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1D0B54-4881-4FE6-B3DE-B8A1CF1E8E5A}" type="pres">
      <dgm:prSet presAssocID="{AD2A498E-23B8-4E0A-BAB5-69C66CA7017D}" presName="parTrans" presStyleLbl="bgSibTrans2D1" presStyleIdx="4" presStyleCnt="5"/>
      <dgm:spPr/>
      <dgm:t>
        <a:bodyPr/>
        <a:lstStyle/>
        <a:p>
          <a:endParaRPr lang="pt-BR"/>
        </a:p>
      </dgm:t>
    </dgm:pt>
    <dgm:pt modelId="{26907EB0-00CF-43BC-8814-7EE3A0211B67}" type="pres">
      <dgm:prSet presAssocID="{8AEDFEE9-7276-4DC3-AB6A-988ED6C3E06C}" presName="node" presStyleLbl="node1" presStyleIdx="4" presStyleCnt="5" custRadScaleRad="9700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A4A66C1-3ACE-46A6-99C3-88768B21EBB8}" srcId="{B7A531D9-74B3-4AA4-9E28-DB2826AB726C}" destId="{691B582A-1ABF-4B8D-9486-62004D74F89C}" srcOrd="3" destOrd="0" parTransId="{FE7822EA-7CC1-443F-926C-9C8B1F8B3B8A}" sibTransId="{848E2BC9-0AAB-4A45-B72C-852071935156}"/>
    <dgm:cxn modelId="{22938881-2571-4AE2-AEBD-425D4343975B}" type="presOf" srcId="{AEB577EF-14D4-4442-8981-3F89ED9A13C0}" destId="{C2C421D4-9A5D-4B03-8967-CF6A95FC63A9}" srcOrd="0" destOrd="0" presId="urn:microsoft.com/office/officeart/2005/8/layout/radial4"/>
    <dgm:cxn modelId="{FC63A63F-31E0-440E-AF65-15D85A8F3A42}" type="presOf" srcId="{97576D52-9C57-499D-B80C-DE9611D31B9E}" destId="{E4B7BF6A-0219-4EDD-B215-A7B97CC999FE}" srcOrd="0" destOrd="0" presId="urn:microsoft.com/office/officeart/2005/8/layout/radial4"/>
    <dgm:cxn modelId="{7A231ACC-AA84-468C-81EF-8A003F58C3E6}" type="presOf" srcId="{B7A531D9-74B3-4AA4-9E28-DB2826AB726C}" destId="{2840179F-B385-4FEF-81E8-509ACE940601}" srcOrd="0" destOrd="0" presId="urn:microsoft.com/office/officeart/2005/8/layout/radial4"/>
    <dgm:cxn modelId="{EEEF9ABC-D576-4971-B4DA-801C24F0A213}" srcId="{B7A531D9-74B3-4AA4-9E28-DB2826AB726C}" destId="{75E01AE4-124A-40CD-A862-F9ED796435A7}" srcOrd="0" destOrd="0" parTransId="{70C99743-CDBE-48D9-B6CF-B049DCB96B85}" sibTransId="{90099060-E37E-4D91-8E9B-EC2D429F006B}"/>
    <dgm:cxn modelId="{C2AA3075-E620-4699-9835-3C90FE30DC28}" srcId="{B7A531D9-74B3-4AA4-9E28-DB2826AB726C}" destId="{653E25FA-0F8A-4785-9140-9AC060E2E057}" srcOrd="1" destOrd="0" parTransId="{78278F96-F77F-4BE9-96E0-A9A2F97AAE63}" sibTransId="{145505BC-359F-4109-8235-548125D1E3E7}"/>
    <dgm:cxn modelId="{58C3BD0C-47AE-487F-B8C5-96D59088E14C}" srcId="{B7A531D9-74B3-4AA4-9E28-DB2826AB726C}" destId="{8AEDFEE9-7276-4DC3-AB6A-988ED6C3E06C}" srcOrd="4" destOrd="0" parTransId="{AD2A498E-23B8-4E0A-BAB5-69C66CA7017D}" sibTransId="{2F53C83A-83BA-461E-A2A1-F57DCC1D7510}"/>
    <dgm:cxn modelId="{1A409F71-8C12-419C-8186-AC097E78B205}" type="presOf" srcId="{FE7822EA-7CC1-443F-926C-9C8B1F8B3B8A}" destId="{CDEC5F9B-F729-4B77-A103-CAE9B7716669}" srcOrd="0" destOrd="0" presId="urn:microsoft.com/office/officeart/2005/8/layout/radial4"/>
    <dgm:cxn modelId="{01782F45-AA2D-4222-B916-3250DABEAC23}" type="presOf" srcId="{653E25FA-0F8A-4785-9140-9AC060E2E057}" destId="{F4D4F71E-0F11-4910-A402-1A25A1D02CDA}" srcOrd="0" destOrd="0" presId="urn:microsoft.com/office/officeart/2005/8/layout/radial4"/>
    <dgm:cxn modelId="{793D3376-015B-4E31-98A3-9B94929F1236}" type="presOf" srcId="{70C99743-CDBE-48D9-B6CF-B049DCB96B85}" destId="{88EBBA01-7162-42FB-A2EC-CBB0222E30BB}" srcOrd="0" destOrd="0" presId="urn:microsoft.com/office/officeart/2005/8/layout/radial4"/>
    <dgm:cxn modelId="{5D758F1C-5EC0-473C-B33A-5DC09DF4561A}" type="presOf" srcId="{75E01AE4-124A-40CD-A862-F9ED796435A7}" destId="{A6C4681D-BCE2-41D8-BC39-6C0E1C4DA9B4}" srcOrd="0" destOrd="0" presId="urn:microsoft.com/office/officeart/2005/8/layout/radial4"/>
    <dgm:cxn modelId="{3B0278D7-A934-407A-9B47-C210E1B5FB6B}" type="presOf" srcId="{691B582A-1ABF-4B8D-9486-62004D74F89C}" destId="{0DA00764-C814-4FD0-A92E-7F367D901C94}" srcOrd="0" destOrd="0" presId="urn:microsoft.com/office/officeart/2005/8/layout/radial4"/>
    <dgm:cxn modelId="{71BC79CE-230D-4380-BF21-FA7CE500DEFA}" type="presOf" srcId="{78278F96-F77F-4BE9-96E0-A9A2F97AAE63}" destId="{01A692E7-A191-4458-8605-7D63E22D8109}" srcOrd="0" destOrd="0" presId="urn:microsoft.com/office/officeart/2005/8/layout/radial4"/>
    <dgm:cxn modelId="{EF473CBC-9279-4E13-B32A-A48F6DA79EC7}" srcId="{B7A531D9-74B3-4AA4-9E28-DB2826AB726C}" destId="{AA7CACD5-42C7-469D-A5E9-2B3B03B202EF}" srcOrd="2" destOrd="0" parTransId="{AEB577EF-14D4-4442-8981-3F89ED9A13C0}" sibTransId="{9A13585D-A661-4379-99DE-6BE5101E8174}"/>
    <dgm:cxn modelId="{5E78C432-3950-45EA-8FF6-E1467791AF36}" type="presOf" srcId="{AD2A498E-23B8-4E0A-BAB5-69C66CA7017D}" destId="{2C1D0B54-4881-4FE6-B3DE-B8A1CF1E8E5A}" srcOrd="0" destOrd="0" presId="urn:microsoft.com/office/officeart/2005/8/layout/radial4"/>
    <dgm:cxn modelId="{23B201CD-78B0-4044-8B9B-5AEFAB3EC28E}" srcId="{97576D52-9C57-499D-B80C-DE9611D31B9E}" destId="{B7A531D9-74B3-4AA4-9E28-DB2826AB726C}" srcOrd="0" destOrd="0" parTransId="{989CE9E9-2158-4273-9FBE-3565BC3CFE8C}" sibTransId="{944C05E6-B108-401E-834C-AE949B1812FC}"/>
    <dgm:cxn modelId="{5EA56B00-158A-4F28-8913-6B7B4D0421A4}" type="presOf" srcId="{AA7CACD5-42C7-469D-A5E9-2B3B03B202EF}" destId="{1B0258F8-5FE9-4058-A43D-FB20BAE513FE}" srcOrd="0" destOrd="0" presId="urn:microsoft.com/office/officeart/2005/8/layout/radial4"/>
    <dgm:cxn modelId="{60E2DAA6-AC82-417D-8517-C81599235DE0}" type="presOf" srcId="{8AEDFEE9-7276-4DC3-AB6A-988ED6C3E06C}" destId="{26907EB0-00CF-43BC-8814-7EE3A0211B67}" srcOrd="0" destOrd="0" presId="urn:microsoft.com/office/officeart/2005/8/layout/radial4"/>
    <dgm:cxn modelId="{AE563541-4539-4C44-A3CC-0AEDEEB5BF04}" type="presParOf" srcId="{E4B7BF6A-0219-4EDD-B215-A7B97CC999FE}" destId="{2840179F-B385-4FEF-81E8-509ACE940601}" srcOrd="0" destOrd="0" presId="urn:microsoft.com/office/officeart/2005/8/layout/radial4"/>
    <dgm:cxn modelId="{387AE3A6-26DD-4997-951A-67C4B3FF3BAC}" type="presParOf" srcId="{E4B7BF6A-0219-4EDD-B215-A7B97CC999FE}" destId="{88EBBA01-7162-42FB-A2EC-CBB0222E30BB}" srcOrd="1" destOrd="0" presId="urn:microsoft.com/office/officeart/2005/8/layout/radial4"/>
    <dgm:cxn modelId="{A080BAAC-5027-4DC7-A73F-4A01089EA619}" type="presParOf" srcId="{E4B7BF6A-0219-4EDD-B215-A7B97CC999FE}" destId="{A6C4681D-BCE2-41D8-BC39-6C0E1C4DA9B4}" srcOrd="2" destOrd="0" presId="urn:microsoft.com/office/officeart/2005/8/layout/radial4"/>
    <dgm:cxn modelId="{C862FDB9-F80E-4920-BAB4-BD7FB8F1BFAB}" type="presParOf" srcId="{E4B7BF6A-0219-4EDD-B215-A7B97CC999FE}" destId="{01A692E7-A191-4458-8605-7D63E22D8109}" srcOrd="3" destOrd="0" presId="urn:microsoft.com/office/officeart/2005/8/layout/radial4"/>
    <dgm:cxn modelId="{C6D9CCAA-A153-4D56-9CB5-7EA136EE97FC}" type="presParOf" srcId="{E4B7BF6A-0219-4EDD-B215-A7B97CC999FE}" destId="{F4D4F71E-0F11-4910-A402-1A25A1D02CDA}" srcOrd="4" destOrd="0" presId="urn:microsoft.com/office/officeart/2005/8/layout/radial4"/>
    <dgm:cxn modelId="{7A80EE3C-7834-4727-8592-EA1C54FF5A61}" type="presParOf" srcId="{E4B7BF6A-0219-4EDD-B215-A7B97CC999FE}" destId="{C2C421D4-9A5D-4B03-8967-CF6A95FC63A9}" srcOrd="5" destOrd="0" presId="urn:microsoft.com/office/officeart/2005/8/layout/radial4"/>
    <dgm:cxn modelId="{48BE28BB-2FC4-447B-9E94-A1385440A02C}" type="presParOf" srcId="{E4B7BF6A-0219-4EDD-B215-A7B97CC999FE}" destId="{1B0258F8-5FE9-4058-A43D-FB20BAE513FE}" srcOrd="6" destOrd="0" presId="urn:microsoft.com/office/officeart/2005/8/layout/radial4"/>
    <dgm:cxn modelId="{8EC51DE8-A16A-413F-ADF0-37E13E027D90}" type="presParOf" srcId="{E4B7BF6A-0219-4EDD-B215-A7B97CC999FE}" destId="{CDEC5F9B-F729-4B77-A103-CAE9B7716669}" srcOrd="7" destOrd="0" presId="urn:microsoft.com/office/officeart/2005/8/layout/radial4"/>
    <dgm:cxn modelId="{4026DE2C-74B2-4ACB-B558-90CE7E5C0109}" type="presParOf" srcId="{E4B7BF6A-0219-4EDD-B215-A7B97CC999FE}" destId="{0DA00764-C814-4FD0-A92E-7F367D901C94}" srcOrd="8" destOrd="0" presId="urn:microsoft.com/office/officeart/2005/8/layout/radial4"/>
    <dgm:cxn modelId="{110293E7-A35F-49B8-A201-E02554A5A507}" type="presParOf" srcId="{E4B7BF6A-0219-4EDD-B215-A7B97CC999FE}" destId="{2C1D0B54-4881-4FE6-B3DE-B8A1CF1E8E5A}" srcOrd="9" destOrd="0" presId="urn:microsoft.com/office/officeart/2005/8/layout/radial4"/>
    <dgm:cxn modelId="{B91CAFC6-1268-4985-ACF7-BB2C897FB8F0}" type="presParOf" srcId="{E4B7BF6A-0219-4EDD-B215-A7B97CC999FE}" destId="{26907EB0-00CF-43BC-8814-7EE3A0211B6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576D52-9C57-499D-B80C-DE9611D31B9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B7A531D9-74B3-4AA4-9E28-DB2826AB726C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989CE9E9-2158-4273-9FBE-3565BC3CFE8C}" type="parTrans" cxnId="{23B201CD-78B0-4044-8B9B-5AEFAB3EC28E}">
      <dgm:prSet/>
      <dgm:spPr/>
      <dgm:t>
        <a:bodyPr/>
        <a:lstStyle/>
        <a:p>
          <a:endParaRPr lang="pt-BR"/>
        </a:p>
      </dgm:t>
    </dgm:pt>
    <dgm:pt modelId="{944C05E6-B108-401E-834C-AE949B1812FC}" type="sibTrans" cxnId="{23B201CD-78B0-4044-8B9B-5AEFAB3EC28E}">
      <dgm:prSet/>
      <dgm:spPr/>
      <dgm:t>
        <a:bodyPr/>
        <a:lstStyle/>
        <a:p>
          <a:endParaRPr lang="pt-BR"/>
        </a:p>
      </dgm:t>
    </dgm:pt>
    <dgm:pt modelId="{75E01AE4-124A-40CD-A862-F9ED796435A7}">
      <dgm:prSet phldrT="[Texto]"/>
      <dgm:spPr/>
      <dgm:t>
        <a:bodyPr/>
        <a:lstStyle/>
        <a:p>
          <a:r>
            <a:rPr lang="pt-BR" dirty="0" smtClean="0"/>
            <a:t>Criação de Superintendência específica</a:t>
          </a:r>
          <a:endParaRPr lang="pt-BR" dirty="0"/>
        </a:p>
      </dgm:t>
    </dgm:pt>
    <dgm:pt modelId="{70C99743-CDBE-48D9-B6CF-B049DCB96B85}" type="parTrans" cxnId="{EEEF9ABC-D576-4971-B4DA-801C24F0A213}">
      <dgm:prSet/>
      <dgm:spPr/>
      <dgm:t>
        <a:bodyPr/>
        <a:lstStyle/>
        <a:p>
          <a:endParaRPr lang="pt-BR"/>
        </a:p>
      </dgm:t>
    </dgm:pt>
    <dgm:pt modelId="{90099060-E37E-4D91-8E9B-EC2D429F006B}" type="sibTrans" cxnId="{EEEF9ABC-D576-4971-B4DA-801C24F0A213}">
      <dgm:prSet/>
      <dgm:spPr/>
      <dgm:t>
        <a:bodyPr/>
        <a:lstStyle/>
        <a:p>
          <a:endParaRPr lang="pt-BR"/>
        </a:p>
      </dgm:t>
    </dgm:pt>
    <dgm:pt modelId="{653E25FA-0F8A-4785-9140-9AC060E2E057}">
      <dgm:prSet phldrT="[Texto]"/>
      <dgm:spPr/>
      <dgm:t>
        <a:bodyPr/>
        <a:lstStyle/>
        <a:p>
          <a:r>
            <a:rPr lang="pt-BR" dirty="0" smtClean="0"/>
            <a:t>Audiências públicas amplas</a:t>
          </a:r>
          <a:endParaRPr lang="pt-BR" dirty="0"/>
        </a:p>
      </dgm:t>
    </dgm:pt>
    <dgm:pt modelId="{78278F96-F77F-4BE9-96E0-A9A2F97AAE63}" type="parTrans" cxnId="{C2AA3075-E620-4699-9835-3C90FE30DC28}">
      <dgm:prSet/>
      <dgm:spPr/>
      <dgm:t>
        <a:bodyPr/>
        <a:lstStyle/>
        <a:p>
          <a:endParaRPr lang="pt-BR"/>
        </a:p>
      </dgm:t>
    </dgm:pt>
    <dgm:pt modelId="{145505BC-359F-4109-8235-548125D1E3E7}" type="sibTrans" cxnId="{C2AA3075-E620-4699-9835-3C90FE30DC28}">
      <dgm:prSet/>
      <dgm:spPr/>
      <dgm:t>
        <a:bodyPr/>
        <a:lstStyle/>
        <a:p>
          <a:endParaRPr lang="pt-BR"/>
        </a:p>
      </dgm:t>
    </dgm:pt>
    <dgm:pt modelId="{AA7CACD5-42C7-469D-A5E9-2B3B03B202EF}">
      <dgm:prSet phldrT="[Texto]"/>
      <dgm:spPr/>
      <dgm:t>
        <a:bodyPr/>
        <a:lstStyle/>
        <a:p>
          <a:r>
            <a:rPr lang="pt-BR" dirty="0" smtClean="0"/>
            <a:t>Revisão do estoque regulatório para aprimoramento das normas</a:t>
          </a:r>
          <a:endParaRPr lang="pt-BR" dirty="0"/>
        </a:p>
      </dgm:t>
    </dgm:pt>
    <dgm:pt modelId="{AEB577EF-14D4-4442-8981-3F89ED9A13C0}" type="parTrans" cxnId="{EF473CBC-9279-4E13-B32A-A48F6DA79EC7}">
      <dgm:prSet/>
      <dgm:spPr/>
      <dgm:t>
        <a:bodyPr/>
        <a:lstStyle/>
        <a:p>
          <a:endParaRPr lang="pt-BR"/>
        </a:p>
      </dgm:t>
    </dgm:pt>
    <dgm:pt modelId="{9A13585D-A661-4379-99DE-6BE5101E8174}" type="sibTrans" cxnId="{EF473CBC-9279-4E13-B32A-A48F6DA79EC7}">
      <dgm:prSet/>
      <dgm:spPr/>
      <dgm:t>
        <a:bodyPr/>
        <a:lstStyle/>
        <a:p>
          <a:endParaRPr lang="pt-BR"/>
        </a:p>
      </dgm:t>
    </dgm:pt>
    <dgm:pt modelId="{691B582A-1ABF-4B8D-9486-62004D74F89C}">
      <dgm:prSet phldrT="[Texto]"/>
      <dgm:spPr/>
      <dgm:t>
        <a:bodyPr/>
        <a:lstStyle/>
        <a:p>
          <a:r>
            <a:rPr lang="pt-BR" dirty="0" smtClean="0"/>
            <a:t>Análise de impactos regulatórios quando aplicável</a:t>
          </a:r>
          <a:endParaRPr lang="pt-BR" dirty="0"/>
        </a:p>
      </dgm:t>
    </dgm:pt>
    <dgm:pt modelId="{FE7822EA-7CC1-443F-926C-9C8B1F8B3B8A}" type="parTrans" cxnId="{AA4A66C1-3ACE-46A6-99C3-88768B21EBB8}">
      <dgm:prSet/>
      <dgm:spPr/>
      <dgm:t>
        <a:bodyPr/>
        <a:lstStyle/>
        <a:p>
          <a:endParaRPr lang="pt-BR"/>
        </a:p>
      </dgm:t>
    </dgm:pt>
    <dgm:pt modelId="{848E2BC9-0AAB-4A45-B72C-852071935156}" type="sibTrans" cxnId="{AA4A66C1-3ACE-46A6-99C3-88768B21EBB8}">
      <dgm:prSet/>
      <dgm:spPr/>
      <dgm:t>
        <a:bodyPr/>
        <a:lstStyle/>
        <a:p>
          <a:endParaRPr lang="pt-BR"/>
        </a:p>
      </dgm:t>
    </dgm:pt>
    <dgm:pt modelId="{8AEDFEE9-7276-4DC3-AB6A-988ED6C3E06C}">
      <dgm:prSet phldrT="[Texto]"/>
      <dgm:spPr/>
      <dgm:t>
        <a:bodyPr/>
        <a:lstStyle/>
        <a:p>
          <a:r>
            <a:rPr lang="pt-BR" dirty="0" smtClean="0"/>
            <a:t>Normas completas para orientação do mercado</a:t>
          </a:r>
          <a:endParaRPr lang="pt-BR" dirty="0"/>
        </a:p>
      </dgm:t>
    </dgm:pt>
    <dgm:pt modelId="{AD2A498E-23B8-4E0A-BAB5-69C66CA7017D}" type="parTrans" cxnId="{58C3BD0C-47AE-487F-B8C5-96D59088E14C}">
      <dgm:prSet/>
      <dgm:spPr/>
      <dgm:t>
        <a:bodyPr/>
        <a:lstStyle/>
        <a:p>
          <a:endParaRPr lang="pt-BR"/>
        </a:p>
      </dgm:t>
    </dgm:pt>
    <dgm:pt modelId="{2F53C83A-83BA-461E-A2A1-F57DCC1D7510}" type="sibTrans" cxnId="{58C3BD0C-47AE-487F-B8C5-96D59088E14C}">
      <dgm:prSet/>
      <dgm:spPr/>
      <dgm:t>
        <a:bodyPr/>
        <a:lstStyle/>
        <a:p>
          <a:endParaRPr lang="pt-BR"/>
        </a:p>
      </dgm:t>
    </dgm:pt>
    <dgm:pt modelId="{E4B7BF6A-0219-4EDD-B215-A7B97CC999FE}" type="pres">
      <dgm:prSet presAssocID="{97576D52-9C57-499D-B80C-DE9611D31B9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840179F-B385-4FEF-81E8-509ACE940601}" type="pres">
      <dgm:prSet presAssocID="{B7A531D9-74B3-4AA4-9E28-DB2826AB726C}" presName="centerShape" presStyleLbl="node0" presStyleIdx="0" presStyleCnt="1"/>
      <dgm:spPr/>
      <dgm:t>
        <a:bodyPr/>
        <a:lstStyle/>
        <a:p>
          <a:endParaRPr lang="pt-BR"/>
        </a:p>
      </dgm:t>
    </dgm:pt>
    <dgm:pt modelId="{88EBBA01-7162-42FB-A2EC-CBB0222E30BB}" type="pres">
      <dgm:prSet presAssocID="{70C99743-CDBE-48D9-B6CF-B049DCB96B85}" presName="parTrans" presStyleLbl="bgSibTrans2D1" presStyleIdx="0" presStyleCnt="5"/>
      <dgm:spPr/>
      <dgm:t>
        <a:bodyPr/>
        <a:lstStyle/>
        <a:p>
          <a:endParaRPr lang="pt-BR"/>
        </a:p>
      </dgm:t>
    </dgm:pt>
    <dgm:pt modelId="{A6C4681D-BCE2-41D8-BC39-6C0E1C4DA9B4}" type="pres">
      <dgm:prSet presAssocID="{75E01AE4-124A-40CD-A862-F9ED796435A7}" presName="node" presStyleLbl="node1" presStyleIdx="0" presStyleCnt="5" custRadScaleRad="976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A692E7-A191-4458-8605-7D63E22D8109}" type="pres">
      <dgm:prSet presAssocID="{78278F96-F77F-4BE9-96E0-A9A2F97AAE63}" presName="parTrans" presStyleLbl="bgSibTrans2D1" presStyleIdx="1" presStyleCnt="5"/>
      <dgm:spPr/>
      <dgm:t>
        <a:bodyPr/>
        <a:lstStyle/>
        <a:p>
          <a:endParaRPr lang="pt-BR"/>
        </a:p>
      </dgm:t>
    </dgm:pt>
    <dgm:pt modelId="{F4D4F71E-0F11-4910-A402-1A25A1D02CDA}" type="pres">
      <dgm:prSet presAssocID="{653E25FA-0F8A-4785-9140-9AC060E2E05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C421D4-9A5D-4B03-8967-CF6A95FC63A9}" type="pres">
      <dgm:prSet presAssocID="{AEB577EF-14D4-4442-8981-3F89ED9A13C0}" presName="parTrans" presStyleLbl="bgSibTrans2D1" presStyleIdx="2" presStyleCnt="5"/>
      <dgm:spPr/>
      <dgm:t>
        <a:bodyPr/>
        <a:lstStyle/>
        <a:p>
          <a:endParaRPr lang="pt-BR"/>
        </a:p>
      </dgm:t>
    </dgm:pt>
    <dgm:pt modelId="{1B0258F8-5FE9-4058-A43D-FB20BAE513FE}" type="pres">
      <dgm:prSet presAssocID="{AA7CACD5-42C7-469D-A5E9-2B3B03B202E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EC5F9B-F729-4B77-A103-CAE9B7716669}" type="pres">
      <dgm:prSet presAssocID="{FE7822EA-7CC1-443F-926C-9C8B1F8B3B8A}" presName="parTrans" presStyleLbl="bgSibTrans2D1" presStyleIdx="3" presStyleCnt="5"/>
      <dgm:spPr/>
      <dgm:t>
        <a:bodyPr/>
        <a:lstStyle/>
        <a:p>
          <a:endParaRPr lang="pt-BR"/>
        </a:p>
      </dgm:t>
    </dgm:pt>
    <dgm:pt modelId="{0DA00764-C814-4FD0-A92E-7F367D901C94}" type="pres">
      <dgm:prSet presAssocID="{691B582A-1ABF-4B8D-9486-62004D74F89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1D0B54-4881-4FE6-B3DE-B8A1CF1E8E5A}" type="pres">
      <dgm:prSet presAssocID="{AD2A498E-23B8-4E0A-BAB5-69C66CA7017D}" presName="parTrans" presStyleLbl="bgSibTrans2D1" presStyleIdx="4" presStyleCnt="5"/>
      <dgm:spPr/>
      <dgm:t>
        <a:bodyPr/>
        <a:lstStyle/>
        <a:p>
          <a:endParaRPr lang="pt-BR"/>
        </a:p>
      </dgm:t>
    </dgm:pt>
    <dgm:pt modelId="{26907EB0-00CF-43BC-8814-7EE3A0211B67}" type="pres">
      <dgm:prSet presAssocID="{8AEDFEE9-7276-4DC3-AB6A-988ED6C3E06C}" presName="node" presStyleLbl="node1" presStyleIdx="4" presStyleCnt="5" custRadScaleRad="973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A4A66C1-3ACE-46A6-99C3-88768B21EBB8}" srcId="{B7A531D9-74B3-4AA4-9E28-DB2826AB726C}" destId="{691B582A-1ABF-4B8D-9486-62004D74F89C}" srcOrd="3" destOrd="0" parTransId="{FE7822EA-7CC1-443F-926C-9C8B1F8B3B8A}" sibTransId="{848E2BC9-0AAB-4A45-B72C-852071935156}"/>
    <dgm:cxn modelId="{EEEF9ABC-D576-4971-B4DA-801C24F0A213}" srcId="{B7A531D9-74B3-4AA4-9E28-DB2826AB726C}" destId="{75E01AE4-124A-40CD-A862-F9ED796435A7}" srcOrd="0" destOrd="0" parTransId="{70C99743-CDBE-48D9-B6CF-B049DCB96B85}" sibTransId="{90099060-E37E-4D91-8E9B-EC2D429F006B}"/>
    <dgm:cxn modelId="{686C3C36-D1CF-4D6C-8CA9-EDF3B44318C4}" type="presOf" srcId="{FE7822EA-7CC1-443F-926C-9C8B1F8B3B8A}" destId="{CDEC5F9B-F729-4B77-A103-CAE9B7716669}" srcOrd="0" destOrd="0" presId="urn:microsoft.com/office/officeart/2005/8/layout/radial4"/>
    <dgm:cxn modelId="{C2AA3075-E620-4699-9835-3C90FE30DC28}" srcId="{B7A531D9-74B3-4AA4-9E28-DB2826AB726C}" destId="{653E25FA-0F8A-4785-9140-9AC060E2E057}" srcOrd="1" destOrd="0" parTransId="{78278F96-F77F-4BE9-96E0-A9A2F97AAE63}" sibTransId="{145505BC-359F-4109-8235-548125D1E3E7}"/>
    <dgm:cxn modelId="{58C3BD0C-47AE-487F-B8C5-96D59088E14C}" srcId="{B7A531D9-74B3-4AA4-9E28-DB2826AB726C}" destId="{8AEDFEE9-7276-4DC3-AB6A-988ED6C3E06C}" srcOrd="4" destOrd="0" parTransId="{AD2A498E-23B8-4E0A-BAB5-69C66CA7017D}" sibTransId="{2F53C83A-83BA-461E-A2A1-F57DCC1D7510}"/>
    <dgm:cxn modelId="{590BF9BE-E14F-437D-B591-A093B17751D7}" type="presOf" srcId="{8AEDFEE9-7276-4DC3-AB6A-988ED6C3E06C}" destId="{26907EB0-00CF-43BC-8814-7EE3A0211B67}" srcOrd="0" destOrd="0" presId="urn:microsoft.com/office/officeart/2005/8/layout/radial4"/>
    <dgm:cxn modelId="{1318D499-AE30-41CD-952C-8FDB9089FE22}" type="presOf" srcId="{97576D52-9C57-499D-B80C-DE9611D31B9E}" destId="{E4B7BF6A-0219-4EDD-B215-A7B97CC999FE}" srcOrd="0" destOrd="0" presId="urn:microsoft.com/office/officeart/2005/8/layout/radial4"/>
    <dgm:cxn modelId="{A13F887B-824B-4473-98DA-6416E4EA751E}" type="presOf" srcId="{AD2A498E-23B8-4E0A-BAB5-69C66CA7017D}" destId="{2C1D0B54-4881-4FE6-B3DE-B8A1CF1E8E5A}" srcOrd="0" destOrd="0" presId="urn:microsoft.com/office/officeart/2005/8/layout/radial4"/>
    <dgm:cxn modelId="{0FC3D1CF-48C6-4465-91CC-6A382F1C0AF4}" type="presOf" srcId="{AA7CACD5-42C7-469D-A5E9-2B3B03B202EF}" destId="{1B0258F8-5FE9-4058-A43D-FB20BAE513FE}" srcOrd="0" destOrd="0" presId="urn:microsoft.com/office/officeart/2005/8/layout/radial4"/>
    <dgm:cxn modelId="{CFB2A1A9-6A0E-4D9C-A404-A5F4E8A90673}" type="presOf" srcId="{653E25FA-0F8A-4785-9140-9AC060E2E057}" destId="{F4D4F71E-0F11-4910-A402-1A25A1D02CDA}" srcOrd="0" destOrd="0" presId="urn:microsoft.com/office/officeart/2005/8/layout/radial4"/>
    <dgm:cxn modelId="{8255A91D-1C43-421F-BEFD-5978C675DFFA}" type="presOf" srcId="{75E01AE4-124A-40CD-A862-F9ED796435A7}" destId="{A6C4681D-BCE2-41D8-BC39-6C0E1C4DA9B4}" srcOrd="0" destOrd="0" presId="urn:microsoft.com/office/officeart/2005/8/layout/radial4"/>
    <dgm:cxn modelId="{78ADCB3B-5D38-4FAC-B863-B8B4666B96A4}" type="presOf" srcId="{70C99743-CDBE-48D9-B6CF-B049DCB96B85}" destId="{88EBBA01-7162-42FB-A2EC-CBB0222E30BB}" srcOrd="0" destOrd="0" presId="urn:microsoft.com/office/officeart/2005/8/layout/radial4"/>
    <dgm:cxn modelId="{EF473CBC-9279-4E13-B32A-A48F6DA79EC7}" srcId="{B7A531D9-74B3-4AA4-9E28-DB2826AB726C}" destId="{AA7CACD5-42C7-469D-A5E9-2B3B03B202EF}" srcOrd="2" destOrd="0" parTransId="{AEB577EF-14D4-4442-8981-3F89ED9A13C0}" sibTransId="{9A13585D-A661-4379-99DE-6BE5101E8174}"/>
    <dgm:cxn modelId="{F9D9C329-C0E8-401A-AD9F-7C67DB2BC2DF}" type="presOf" srcId="{691B582A-1ABF-4B8D-9486-62004D74F89C}" destId="{0DA00764-C814-4FD0-A92E-7F367D901C94}" srcOrd="0" destOrd="0" presId="urn:microsoft.com/office/officeart/2005/8/layout/radial4"/>
    <dgm:cxn modelId="{23B201CD-78B0-4044-8B9B-5AEFAB3EC28E}" srcId="{97576D52-9C57-499D-B80C-DE9611D31B9E}" destId="{B7A531D9-74B3-4AA4-9E28-DB2826AB726C}" srcOrd="0" destOrd="0" parTransId="{989CE9E9-2158-4273-9FBE-3565BC3CFE8C}" sibTransId="{944C05E6-B108-401E-834C-AE949B1812FC}"/>
    <dgm:cxn modelId="{725F1406-BB41-4A56-8CFA-FB351DED2767}" type="presOf" srcId="{B7A531D9-74B3-4AA4-9E28-DB2826AB726C}" destId="{2840179F-B385-4FEF-81E8-509ACE940601}" srcOrd="0" destOrd="0" presId="urn:microsoft.com/office/officeart/2005/8/layout/radial4"/>
    <dgm:cxn modelId="{7C8B3366-8963-470C-A03A-1FF925A1629C}" type="presOf" srcId="{78278F96-F77F-4BE9-96E0-A9A2F97AAE63}" destId="{01A692E7-A191-4458-8605-7D63E22D8109}" srcOrd="0" destOrd="0" presId="urn:microsoft.com/office/officeart/2005/8/layout/radial4"/>
    <dgm:cxn modelId="{08779B6E-C93E-43E1-AC3E-D8D60F33EA3A}" type="presOf" srcId="{AEB577EF-14D4-4442-8981-3F89ED9A13C0}" destId="{C2C421D4-9A5D-4B03-8967-CF6A95FC63A9}" srcOrd="0" destOrd="0" presId="urn:microsoft.com/office/officeart/2005/8/layout/radial4"/>
    <dgm:cxn modelId="{531A2B88-736A-4871-8274-22D31663128C}" type="presParOf" srcId="{E4B7BF6A-0219-4EDD-B215-A7B97CC999FE}" destId="{2840179F-B385-4FEF-81E8-509ACE940601}" srcOrd="0" destOrd="0" presId="urn:microsoft.com/office/officeart/2005/8/layout/radial4"/>
    <dgm:cxn modelId="{D8377FF7-6139-44FE-B288-4E9C2B393BAA}" type="presParOf" srcId="{E4B7BF6A-0219-4EDD-B215-A7B97CC999FE}" destId="{88EBBA01-7162-42FB-A2EC-CBB0222E30BB}" srcOrd="1" destOrd="0" presId="urn:microsoft.com/office/officeart/2005/8/layout/radial4"/>
    <dgm:cxn modelId="{505D11A7-B1A5-4420-A39E-639C7D3DA655}" type="presParOf" srcId="{E4B7BF6A-0219-4EDD-B215-A7B97CC999FE}" destId="{A6C4681D-BCE2-41D8-BC39-6C0E1C4DA9B4}" srcOrd="2" destOrd="0" presId="urn:microsoft.com/office/officeart/2005/8/layout/radial4"/>
    <dgm:cxn modelId="{C29A0FF6-EA28-4A9F-B7E9-3BC73D9E41C9}" type="presParOf" srcId="{E4B7BF6A-0219-4EDD-B215-A7B97CC999FE}" destId="{01A692E7-A191-4458-8605-7D63E22D8109}" srcOrd="3" destOrd="0" presId="urn:microsoft.com/office/officeart/2005/8/layout/radial4"/>
    <dgm:cxn modelId="{1712FCF9-AAA7-44D0-92AB-E4426FC18BC5}" type="presParOf" srcId="{E4B7BF6A-0219-4EDD-B215-A7B97CC999FE}" destId="{F4D4F71E-0F11-4910-A402-1A25A1D02CDA}" srcOrd="4" destOrd="0" presId="urn:microsoft.com/office/officeart/2005/8/layout/radial4"/>
    <dgm:cxn modelId="{47320160-8D40-45DA-B615-2202FD005A4A}" type="presParOf" srcId="{E4B7BF6A-0219-4EDD-B215-A7B97CC999FE}" destId="{C2C421D4-9A5D-4B03-8967-CF6A95FC63A9}" srcOrd="5" destOrd="0" presId="urn:microsoft.com/office/officeart/2005/8/layout/radial4"/>
    <dgm:cxn modelId="{AB3103AC-3D3B-4766-AEC8-675606726DA2}" type="presParOf" srcId="{E4B7BF6A-0219-4EDD-B215-A7B97CC999FE}" destId="{1B0258F8-5FE9-4058-A43D-FB20BAE513FE}" srcOrd="6" destOrd="0" presId="urn:microsoft.com/office/officeart/2005/8/layout/radial4"/>
    <dgm:cxn modelId="{8952940B-A3D1-4AA6-8068-8AE00FE9D47A}" type="presParOf" srcId="{E4B7BF6A-0219-4EDD-B215-A7B97CC999FE}" destId="{CDEC5F9B-F729-4B77-A103-CAE9B7716669}" srcOrd="7" destOrd="0" presId="urn:microsoft.com/office/officeart/2005/8/layout/radial4"/>
    <dgm:cxn modelId="{3289C66C-91AA-4C6C-AAEF-BAB6614F13D4}" type="presParOf" srcId="{E4B7BF6A-0219-4EDD-B215-A7B97CC999FE}" destId="{0DA00764-C814-4FD0-A92E-7F367D901C94}" srcOrd="8" destOrd="0" presId="urn:microsoft.com/office/officeart/2005/8/layout/radial4"/>
    <dgm:cxn modelId="{CDC18AFA-651C-4D45-A488-42C40DD7C700}" type="presParOf" srcId="{E4B7BF6A-0219-4EDD-B215-A7B97CC999FE}" destId="{2C1D0B54-4881-4FE6-B3DE-B8A1CF1E8E5A}" srcOrd="9" destOrd="0" presId="urn:microsoft.com/office/officeart/2005/8/layout/radial4"/>
    <dgm:cxn modelId="{16076A82-9E15-49C5-B1D1-6388FC649438}" type="presParOf" srcId="{E4B7BF6A-0219-4EDD-B215-A7B97CC999FE}" destId="{26907EB0-00CF-43BC-8814-7EE3A0211B6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A3CC3D-5455-4EDA-9DE1-65D6D50D536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F687334-C033-4E5F-B586-436F451B94C7}">
      <dgm:prSet phldrT="[Texto]"/>
      <dgm:spPr/>
      <dgm:t>
        <a:bodyPr/>
        <a:lstStyle/>
        <a:p>
          <a:r>
            <a:rPr lang="pt-BR" dirty="0" smtClean="0"/>
            <a:t>Sistemas de gestão e colaboração logística</a:t>
          </a:r>
          <a:endParaRPr lang="pt-BR" dirty="0"/>
        </a:p>
      </dgm:t>
    </dgm:pt>
    <dgm:pt modelId="{63D6C2DC-F419-4364-9043-F4D80F19779C}" type="parTrans" cxnId="{94A4F60A-D669-4765-9818-128CDA802A59}">
      <dgm:prSet/>
      <dgm:spPr/>
      <dgm:t>
        <a:bodyPr/>
        <a:lstStyle/>
        <a:p>
          <a:endParaRPr lang="pt-BR"/>
        </a:p>
      </dgm:t>
    </dgm:pt>
    <dgm:pt modelId="{824E57F4-83D8-41AD-923C-1FD8A6BA657C}" type="sibTrans" cxnId="{94A4F60A-D669-4765-9818-128CDA802A59}">
      <dgm:prSet/>
      <dgm:spPr/>
      <dgm:t>
        <a:bodyPr/>
        <a:lstStyle/>
        <a:p>
          <a:endParaRPr lang="pt-BR"/>
        </a:p>
      </dgm:t>
    </dgm:pt>
    <dgm:pt modelId="{90C18002-C541-4CCB-8929-FFBA99DADDCE}">
      <dgm:prSet phldrT="[Texto]"/>
      <dgm:spPr/>
      <dgm:t>
        <a:bodyPr/>
        <a:lstStyle/>
        <a:p>
          <a:r>
            <a:rPr lang="pt-BR" dirty="0" smtClean="0"/>
            <a:t>Sistemas de gestão de infraestruturas públicas</a:t>
          </a:r>
          <a:endParaRPr lang="pt-BR" dirty="0"/>
        </a:p>
      </dgm:t>
    </dgm:pt>
    <dgm:pt modelId="{05626FA3-65DA-4878-9391-26DB205590F8}" type="parTrans" cxnId="{E422DC8A-1342-4A8C-B511-4018CE93A51E}">
      <dgm:prSet/>
      <dgm:spPr/>
      <dgm:t>
        <a:bodyPr/>
        <a:lstStyle/>
        <a:p>
          <a:endParaRPr lang="pt-BR"/>
        </a:p>
      </dgm:t>
    </dgm:pt>
    <dgm:pt modelId="{1D5B2443-F399-480B-ADFB-C0962938155D}" type="sibTrans" cxnId="{E422DC8A-1342-4A8C-B511-4018CE93A51E}">
      <dgm:prSet/>
      <dgm:spPr/>
      <dgm:t>
        <a:bodyPr/>
        <a:lstStyle/>
        <a:p>
          <a:endParaRPr lang="pt-BR"/>
        </a:p>
      </dgm:t>
    </dgm:pt>
    <dgm:pt modelId="{49C4CDA2-CA11-405B-AD2D-911DA06DBB14}">
      <dgm:prSet phldrT="[Texto]"/>
      <dgm:spPr/>
      <dgm:t>
        <a:bodyPr/>
        <a:lstStyle/>
        <a:p>
          <a:r>
            <a:rPr lang="pt-BR" dirty="0" smtClean="0"/>
            <a:t>Sistemas para regulação do comércio interior</a:t>
          </a:r>
          <a:endParaRPr lang="pt-BR" dirty="0"/>
        </a:p>
      </dgm:t>
    </dgm:pt>
    <dgm:pt modelId="{E3C1E8C5-D006-4A1F-A3CC-6BC9AA7E464F}" type="parTrans" cxnId="{2DF9BBEF-D5ED-4D82-87EE-4A8A087B9D44}">
      <dgm:prSet/>
      <dgm:spPr/>
      <dgm:t>
        <a:bodyPr/>
        <a:lstStyle/>
        <a:p>
          <a:endParaRPr lang="pt-BR"/>
        </a:p>
      </dgm:t>
    </dgm:pt>
    <dgm:pt modelId="{8C94CB28-29FA-4BBD-A0E9-DE5CA4E7449B}" type="sibTrans" cxnId="{2DF9BBEF-D5ED-4D82-87EE-4A8A087B9D44}">
      <dgm:prSet/>
      <dgm:spPr/>
      <dgm:t>
        <a:bodyPr/>
        <a:lstStyle/>
        <a:p>
          <a:endParaRPr lang="pt-BR"/>
        </a:p>
      </dgm:t>
    </dgm:pt>
    <dgm:pt modelId="{CFE849CE-223F-431B-BF85-017D0C5D7CDD}">
      <dgm:prSet phldrT="[Texto]"/>
      <dgm:spPr/>
      <dgm:t>
        <a:bodyPr/>
        <a:lstStyle/>
        <a:p>
          <a:r>
            <a:rPr lang="pt-BR" smtClean="0"/>
            <a:t>Sistemas </a:t>
          </a:r>
          <a:r>
            <a:rPr lang="pt-BR" dirty="0" smtClean="0"/>
            <a:t>de gerenciamento aduaneiro</a:t>
          </a:r>
          <a:endParaRPr lang="pt-BR" dirty="0"/>
        </a:p>
      </dgm:t>
    </dgm:pt>
    <dgm:pt modelId="{82C6AC10-00AF-4C90-BC06-82DBB552CD6C}" type="parTrans" cxnId="{F6C0EAF2-918D-4985-BE9C-56F8862F2D0F}">
      <dgm:prSet/>
      <dgm:spPr/>
      <dgm:t>
        <a:bodyPr/>
        <a:lstStyle/>
        <a:p>
          <a:endParaRPr lang="pt-BR"/>
        </a:p>
      </dgm:t>
    </dgm:pt>
    <dgm:pt modelId="{CC30C77D-CA1B-42B1-807A-59936C95FD33}" type="sibTrans" cxnId="{F6C0EAF2-918D-4985-BE9C-56F8862F2D0F}">
      <dgm:prSet/>
      <dgm:spPr/>
      <dgm:t>
        <a:bodyPr/>
        <a:lstStyle/>
        <a:p>
          <a:endParaRPr lang="pt-BR"/>
        </a:p>
      </dgm:t>
    </dgm:pt>
    <dgm:pt modelId="{4A1281DE-6D48-4EFA-BADB-FDC61563E1E1}" type="pres">
      <dgm:prSet presAssocID="{3EA3CC3D-5455-4EDA-9DE1-65D6D50D536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68AE2071-C252-48CA-B5F0-07DE454228FC}" type="pres">
      <dgm:prSet presAssocID="{6F687334-C033-4E5F-B586-436F451B94C7}" presName="hierRoot1" presStyleCnt="0"/>
      <dgm:spPr/>
    </dgm:pt>
    <dgm:pt modelId="{E6D188C9-63F3-4602-A352-4A901E661D36}" type="pres">
      <dgm:prSet presAssocID="{6F687334-C033-4E5F-B586-436F451B94C7}" presName="composite" presStyleCnt="0"/>
      <dgm:spPr/>
    </dgm:pt>
    <dgm:pt modelId="{4A82697C-299E-480A-9A4B-77F869D63F02}" type="pres">
      <dgm:prSet presAssocID="{6F687334-C033-4E5F-B586-436F451B94C7}" presName="background" presStyleLbl="node0" presStyleIdx="0" presStyleCnt="1"/>
      <dgm:spPr/>
    </dgm:pt>
    <dgm:pt modelId="{01576A36-32A1-4C96-B73D-53ADE1A713B6}" type="pres">
      <dgm:prSet presAssocID="{6F687334-C033-4E5F-B586-436F451B94C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5CA0908-54E1-4617-99B4-56EF5BF54E37}" type="pres">
      <dgm:prSet presAssocID="{6F687334-C033-4E5F-B586-436F451B94C7}" presName="hierChild2" presStyleCnt="0"/>
      <dgm:spPr/>
    </dgm:pt>
    <dgm:pt modelId="{67C1DC6C-83B1-412A-B7FB-65F2997232B4}" type="pres">
      <dgm:prSet presAssocID="{82C6AC10-00AF-4C90-BC06-82DBB552CD6C}" presName="Name10" presStyleLbl="parChTrans1D2" presStyleIdx="0" presStyleCnt="3"/>
      <dgm:spPr/>
      <dgm:t>
        <a:bodyPr/>
        <a:lstStyle/>
        <a:p>
          <a:endParaRPr lang="pt-BR"/>
        </a:p>
      </dgm:t>
    </dgm:pt>
    <dgm:pt modelId="{58FDF63C-99D1-42EA-B5FE-3E5B16E0FC8F}" type="pres">
      <dgm:prSet presAssocID="{CFE849CE-223F-431B-BF85-017D0C5D7CDD}" presName="hierRoot2" presStyleCnt="0"/>
      <dgm:spPr/>
    </dgm:pt>
    <dgm:pt modelId="{5BAB616E-F841-4BB6-8DBE-958FDF4BBEF8}" type="pres">
      <dgm:prSet presAssocID="{CFE849CE-223F-431B-BF85-017D0C5D7CDD}" presName="composite2" presStyleCnt="0"/>
      <dgm:spPr/>
    </dgm:pt>
    <dgm:pt modelId="{4714573F-C78E-4B05-8D5E-1E15F0C1E050}" type="pres">
      <dgm:prSet presAssocID="{CFE849CE-223F-431B-BF85-017D0C5D7CDD}" presName="background2" presStyleLbl="node2" presStyleIdx="0" presStyleCnt="3"/>
      <dgm:spPr/>
    </dgm:pt>
    <dgm:pt modelId="{5ACB8AE6-8B57-4D4A-8F24-95E627E706FD}" type="pres">
      <dgm:prSet presAssocID="{CFE849CE-223F-431B-BF85-017D0C5D7CDD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7EF93AE-AB52-45B3-88DB-867FA436DAF0}" type="pres">
      <dgm:prSet presAssocID="{CFE849CE-223F-431B-BF85-017D0C5D7CDD}" presName="hierChild3" presStyleCnt="0"/>
      <dgm:spPr/>
    </dgm:pt>
    <dgm:pt modelId="{4FCF883C-77D8-420F-9834-EE558DE11A4B}" type="pres">
      <dgm:prSet presAssocID="{05626FA3-65DA-4878-9391-26DB205590F8}" presName="Name10" presStyleLbl="parChTrans1D2" presStyleIdx="1" presStyleCnt="3"/>
      <dgm:spPr/>
      <dgm:t>
        <a:bodyPr/>
        <a:lstStyle/>
        <a:p>
          <a:endParaRPr lang="pt-BR"/>
        </a:p>
      </dgm:t>
    </dgm:pt>
    <dgm:pt modelId="{BA777003-033A-46F9-A891-738A28963765}" type="pres">
      <dgm:prSet presAssocID="{90C18002-C541-4CCB-8929-FFBA99DADDCE}" presName="hierRoot2" presStyleCnt="0"/>
      <dgm:spPr/>
    </dgm:pt>
    <dgm:pt modelId="{712876A2-DF6E-47AD-A335-4FE8E655B510}" type="pres">
      <dgm:prSet presAssocID="{90C18002-C541-4CCB-8929-FFBA99DADDCE}" presName="composite2" presStyleCnt="0"/>
      <dgm:spPr/>
    </dgm:pt>
    <dgm:pt modelId="{8F1E4048-87F8-4CE9-AD36-FCFB8CF4D1A9}" type="pres">
      <dgm:prSet presAssocID="{90C18002-C541-4CCB-8929-FFBA99DADDCE}" presName="background2" presStyleLbl="node2" presStyleIdx="1" presStyleCnt="3"/>
      <dgm:spPr/>
    </dgm:pt>
    <dgm:pt modelId="{C7E48FDB-2EDA-4DA8-8F9D-AD3E43B7019C}" type="pres">
      <dgm:prSet presAssocID="{90C18002-C541-4CCB-8929-FFBA99DADDCE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78CBE87-80C8-4239-936C-47E1D4053B4B}" type="pres">
      <dgm:prSet presAssocID="{90C18002-C541-4CCB-8929-FFBA99DADDCE}" presName="hierChild3" presStyleCnt="0"/>
      <dgm:spPr/>
    </dgm:pt>
    <dgm:pt modelId="{55E3D88D-54ED-4890-8738-A94D4CDF6286}" type="pres">
      <dgm:prSet presAssocID="{E3C1E8C5-D006-4A1F-A3CC-6BC9AA7E464F}" presName="Name10" presStyleLbl="parChTrans1D2" presStyleIdx="2" presStyleCnt="3"/>
      <dgm:spPr/>
      <dgm:t>
        <a:bodyPr/>
        <a:lstStyle/>
        <a:p>
          <a:endParaRPr lang="pt-BR"/>
        </a:p>
      </dgm:t>
    </dgm:pt>
    <dgm:pt modelId="{59721D90-137C-44DC-B987-9021A5CA7816}" type="pres">
      <dgm:prSet presAssocID="{49C4CDA2-CA11-405B-AD2D-911DA06DBB14}" presName="hierRoot2" presStyleCnt="0"/>
      <dgm:spPr/>
    </dgm:pt>
    <dgm:pt modelId="{DA2AB5C4-B7F4-4AA9-82FE-050251D0F8B9}" type="pres">
      <dgm:prSet presAssocID="{49C4CDA2-CA11-405B-AD2D-911DA06DBB14}" presName="composite2" presStyleCnt="0"/>
      <dgm:spPr/>
    </dgm:pt>
    <dgm:pt modelId="{C0BFA3BC-B73E-4E3A-A953-D9EEBB9BD055}" type="pres">
      <dgm:prSet presAssocID="{49C4CDA2-CA11-405B-AD2D-911DA06DBB14}" presName="background2" presStyleLbl="node2" presStyleIdx="2" presStyleCnt="3"/>
      <dgm:spPr/>
    </dgm:pt>
    <dgm:pt modelId="{46D94A55-4851-412F-A91F-2A45DBE217FC}" type="pres">
      <dgm:prSet presAssocID="{49C4CDA2-CA11-405B-AD2D-911DA06DBB14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3B842A3-DCF3-4374-8CB6-F27A400AB463}" type="pres">
      <dgm:prSet presAssocID="{49C4CDA2-CA11-405B-AD2D-911DA06DBB14}" presName="hierChild3" presStyleCnt="0"/>
      <dgm:spPr/>
    </dgm:pt>
  </dgm:ptLst>
  <dgm:cxnLst>
    <dgm:cxn modelId="{33589F7C-F7FB-4C5B-8F0E-F07258875EDB}" type="presOf" srcId="{90C18002-C541-4CCB-8929-FFBA99DADDCE}" destId="{C7E48FDB-2EDA-4DA8-8F9D-AD3E43B7019C}" srcOrd="0" destOrd="0" presId="urn:microsoft.com/office/officeart/2005/8/layout/hierarchy1"/>
    <dgm:cxn modelId="{8336AB99-21CC-4BBC-8436-26B9954CDE05}" type="presOf" srcId="{CFE849CE-223F-431B-BF85-017D0C5D7CDD}" destId="{5ACB8AE6-8B57-4D4A-8F24-95E627E706FD}" srcOrd="0" destOrd="0" presId="urn:microsoft.com/office/officeart/2005/8/layout/hierarchy1"/>
    <dgm:cxn modelId="{CB44A819-32EE-4C82-87A5-648CF2C6427D}" type="presOf" srcId="{3EA3CC3D-5455-4EDA-9DE1-65D6D50D536E}" destId="{4A1281DE-6D48-4EFA-BADB-FDC61563E1E1}" srcOrd="0" destOrd="0" presId="urn:microsoft.com/office/officeart/2005/8/layout/hierarchy1"/>
    <dgm:cxn modelId="{5AC470AE-DAEF-439B-8A19-1D7E0930A34B}" type="presOf" srcId="{E3C1E8C5-D006-4A1F-A3CC-6BC9AA7E464F}" destId="{55E3D88D-54ED-4890-8738-A94D4CDF6286}" srcOrd="0" destOrd="0" presId="urn:microsoft.com/office/officeart/2005/8/layout/hierarchy1"/>
    <dgm:cxn modelId="{3BEC7A07-8764-430D-87FA-D3ADEACDE4C9}" type="presOf" srcId="{05626FA3-65DA-4878-9391-26DB205590F8}" destId="{4FCF883C-77D8-420F-9834-EE558DE11A4B}" srcOrd="0" destOrd="0" presId="urn:microsoft.com/office/officeart/2005/8/layout/hierarchy1"/>
    <dgm:cxn modelId="{AEABD321-D28A-4E62-9C4F-68BAF17D07D3}" type="presOf" srcId="{49C4CDA2-CA11-405B-AD2D-911DA06DBB14}" destId="{46D94A55-4851-412F-A91F-2A45DBE217FC}" srcOrd="0" destOrd="0" presId="urn:microsoft.com/office/officeart/2005/8/layout/hierarchy1"/>
    <dgm:cxn modelId="{94A4F60A-D669-4765-9818-128CDA802A59}" srcId="{3EA3CC3D-5455-4EDA-9DE1-65D6D50D536E}" destId="{6F687334-C033-4E5F-B586-436F451B94C7}" srcOrd="0" destOrd="0" parTransId="{63D6C2DC-F419-4364-9043-F4D80F19779C}" sibTransId="{824E57F4-83D8-41AD-923C-1FD8A6BA657C}"/>
    <dgm:cxn modelId="{2DF9BBEF-D5ED-4D82-87EE-4A8A087B9D44}" srcId="{6F687334-C033-4E5F-B586-436F451B94C7}" destId="{49C4CDA2-CA11-405B-AD2D-911DA06DBB14}" srcOrd="2" destOrd="0" parTransId="{E3C1E8C5-D006-4A1F-A3CC-6BC9AA7E464F}" sibTransId="{8C94CB28-29FA-4BBD-A0E9-DE5CA4E7449B}"/>
    <dgm:cxn modelId="{BECAF7CB-C269-40AE-B114-C8BEB0F72098}" type="presOf" srcId="{82C6AC10-00AF-4C90-BC06-82DBB552CD6C}" destId="{67C1DC6C-83B1-412A-B7FB-65F2997232B4}" srcOrd="0" destOrd="0" presId="urn:microsoft.com/office/officeart/2005/8/layout/hierarchy1"/>
    <dgm:cxn modelId="{E422DC8A-1342-4A8C-B511-4018CE93A51E}" srcId="{6F687334-C033-4E5F-B586-436F451B94C7}" destId="{90C18002-C541-4CCB-8929-FFBA99DADDCE}" srcOrd="1" destOrd="0" parTransId="{05626FA3-65DA-4878-9391-26DB205590F8}" sibTransId="{1D5B2443-F399-480B-ADFB-C0962938155D}"/>
    <dgm:cxn modelId="{82DC33FE-DB91-4D10-917F-5C9AA1876CB9}" type="presOf" srcId="{6F687334-C033-4E5F-B586-436F451B94C7}" destId="{01576A36-32A1-4C96-B73D-53ADE1A713B6}" srcOrd="0" destOrd="0" presId="urn:microsoft.com/office/officeart/2005/8/layout/hierarchy1"/>
    <dgm:cxn modelId="{F6C0EAF2-918D-4985-BE9C-56F8862F2D0F}" srcId="{6F687334-C033-4E5F-B586-436F451B94C7}" destId="{CFE849CE-223F-431B-BF85-017D0C5D7CDD}" srcOrd="0" destOrd="0" parTransId="{82C6AC10-00AF-4C90-BC06-82DBB552CD6C}" sibTransId="{CC30C77D-CA1B-42B1-807A-59936C95FD33}"/>
    <dgm:cxn modelId="{B2CA94FC-6214-4CAC-8345-A7980156BB31}" type="presParOf" srcId="{4A1281DE-6D48-4EFA-BADB-FDC61563E1E1}" destId="{68AE2071-C252-48CA-B5F0-07DE454228FC}" srcOrd="0" destOrd="0" presId="urn:microsoft.com/office/officeart/2005/8/layout/hierarchy1"/>
    <dgm:cxn modelId="{C5BB126D-5193-4477-B49C-756BEDE1F30A}" type="presParOf" srcId="{68AE2071-C252-48CA-B5F0-07DE454228FC}" destId="{E6D188C9-63F3-4602-A352-4A901E661D36}" srcOrd="0" destOrd="0" presId="urn:microsoft.com/office/officeart/2005/8/layout/hierarchy1"/>
    <dgm:cxn modelId="{90CCF126-7E15-4B37-B202-254387C4DD46}" type="presParOf" srcId="{E6D188C9-63F3-4602-A352-4A901E661D36}" destId="{4A82697C-299E-480A-9A4B-77F869D63F02}" srcOrd="0" destOrd="0" presId="urn:microsoft.com/office/officeart/2005/8/layout/hierarchy1"/>
    <dgm:cxn modelId="{2BEE35B3-4C3A-4D07-937A-5EA4FDD0A3CC}" type="presParOf" srcId="{E6D188C9-63F3-4602-A352-4A901E661D36}" destId="{01576A36-32A1-4C96-B73D-53ADE1A713B6}" srcOrd="1" destOrd="0" presId="urn:microsoft.com/office/officeart/2005/8/layout/hierarchy1"/>
    <dgm:cxn modelId="{B90BDD57-4C9C-4439-B164-4D5485A819E9}" type="presParOf" srcId="{68AE2071-C252-48CA-B5F0-07DE454228FC}" destId="{65CA0908-54E1-4617-99B4-56EF5BF54E37}" srcOrd="1" destOrd="0" presId="urn:microsoft.com/office/officeart/2005/8/layout/hierarchy1"/>
    <dgm:cxn modelId="{98BECDD6-CAB4-4738-A844-5B0890DAF70F}" type="presParOf" srcId="{65CA0908-54E1-4617-99B4-56EF5BF54E37}" destId="{67C1DC6C-83B1-412A-B7FB-65F2997232B4}" srcOrd="0" destOrd="0" presId="urn:microsoft.com/office/officeart/2005/8/layout/hierarchy1"/>
    <dgm:cxn modelId="{D14BEAC9-5965-470F-9178-71BFD67E9796}" type="presParOf" srcId="{65CA0908-54E1-4617-99B4-56EF5BF54E37}" destId="{58FDF63C-99D1-42EA-B5FE-3E5B16E0FC8F}" srcOrd="1" destOrd="0" presId="urn:microsoft.com/office/officeart/2005/8/layout/hierarchy1"/>
    <dgm:cxn modelId="{6D2E2FFD-4223-4CFE-81F8-F23778588183}" type="presParOf" srcId="{58FDF63C-99D1-42EA-B5FE-3E5B16E0FC8F}" destId="{5BAB616E-F841-4BB6-8DBE-958FDF4BBEF8}" srcOrd="0" destOrd="0" presId="urn:microsoft.com/office/officeart/2005/8/layout/hierarchy1"/>
    <dgm:cxn modelId="{4D5C05CC-200C-4215-A9E0-A316E26FD37B}" type="presParOf" srcId="{5BAB616E-F841-4BB6-8DBE-958FDF4BBEF8}" destId="{4714573F-C78E-4B05-8D5E-1E15F0C1E050}" srcOrd="0" destOrd="0" presId="urn:microsoft.com/office/officeart/2005/8/layout/hierarchy1"/>
    <dgm:cxn modelId="{3B451797-A872-4D89-A757-3D5924BE9E08}" type="presParOf" srcId="{5BAB616E-F841-4BB6-8DBE-958FDF4BBEF8}" destId="{5ACB8AE6-8B57-4D4A-8F24-95E627E706FD}" srcOrd="1" destOrd="0" presId="urn:microsoft.com/office/officeart/2005/8/layout/hierarchy1"/>
    <dgm:cxn modelId="{0534FEC7-C850-45D4-A992-6BC6CC9E24C7}" type="presParOf" srcId="{58FDF63C-99D1-42EA-B5FE-3E5B16E0FC8F}" destId="{87EF93AE-AB52-45B3-88DB-867FA436DAF0}" srcOrd="1" destOrd="0" presId="urn:microsoft.com/office/officeart/2005/8/layout/hierarchy1"/>
    <dgm:cxn modelId="{E0B9B0AF-DA99-47AA-A647-9C713F5C046A}" type="presParOf" srcId="{65CA0908-54E1-4617-99B4-56EF5BF54E37}" destId="{4FCF883C-77D8-420F-9834-EE558DE11A4B}" srcOrd="2" destOrd="0" presId="urn:microsoft.com/office/officeart/2005/8/layout/hierarchy1"/>
    <dgm:cxn modelId="{B80831CD-14D3-41ED-8C92-8C16C2207A2D}" type="presParOf" srcId="{65CA0908-54E1-4617-99B4-56EF5BF54E37}" destId="{BA777003-033A-46F9-A891-738A28963765}" srcOrd="3" destOrd="0" presId="urn:microsoft.com/office/officeart/2005/8/layout/hierarchy1"/>
    <dgm:cxn modelId="{96F26363-3136-40DE-B5CB-FF483CAA3075}" type="presParOf" srcId="{BA777003-033A-46F9-A891-738A28963765}" destId="{712876A2-DF6E-47AD-A335-4FE8E655B510}" srcOrd="0" destOrd="0" presId="urn:microsoft.com/office/officeart/2005/8/layout/hierarchy1"/>
    <dgm:cxn modelId="{87155D49-B45A-4DCA-BC31-88BDC8750774}" type="presParOf" srcId="{712876A2-DF6E-47AD-A335-4FE8E655B510}" destId="{8F1E4048-87F8-4CE9-AD36-FCFB8CF4D1A9}" srcOrd="0" destOrd="0" presId="urn:microsoft.com/office/officeart/2005/8/layout/hierarchy1"/>
    <dgm:cxn modelId="{B15D4982-78C0-4032-9E27-088A67BDA7E1}" type="presParOf" srcId="{712876A2-DF6E-47AD-A335-4FE8E655B510}" destId="{C7E48FDB-2EDA-4DA8-8F9D-AD3E43B7019C}" srcOrd="1" destOrd="0" presId="urn:microsoft.com/office/officeart/2005/8/layout/hierarchy1"/>
    <dgm:cxn modelId="{78BD37DB-3173-4B5C-B5E3-74FACFC551A7}" type="presParOf" srcId="{BA777003-033A-46F9-A891-738A28963765}" destId="{678CBE87-80C8-4239-936C-47E1D4053B4B}" srcOrd="1" destOrd="0" presId="urn:microsoft.com/office/officeart/2005/8/layout/hierarchy1"/>
    <dgm:cxn modelId="{05370B2A-8A20-4A6A-BF41-A1C55F015238}" type="presParOf" srcId="{65CA0908-54E1-4617-99B4-56EF5BF54E37}" destId="{55E3D88D-54ED-4890-8738-A94D4CDF6286}" srcOrd="4" destOrd="0" presId="urn:microsoft.com/office/officeart/2005/8/layout/hierarchy1"/>
    <dgm:cxn modelId="{FF529AB4-5ED3-4287-89E6-6B0B946E391C}" type="presParOf" srcId="{65CA0908-54E1-4617-99B4-56EF5BF54E37}" destId="{59721D90-137C-44DC-B987-9021A5CA7816}" srcOrd="5" destOrd="0" presId="urn:microsoft.com/office/officeart/2005/8/layout/hierarchy1"/>
    <dgm:cxn modelId="{4BCF5AA6-CA50-49DB-A5C7-E3135941393F}" type="presParOf" srcId="{59721D90-137C-44DC-B987-9021A5CA7816}" destId="{DA2AB5C4-B7F4-4AA9-82FE-050251D0F8B9}" srcOrd="0" destOrd="0" presId="urn:microsoft.com/office/officeart/2005/8/layout/hierarchy1"/>
    <dgm:cxn modelId="{A2E091CA-B846-4EB6-9113-8906FA787492}" type="presParOf" srcId="{DA2AB5C4-B7F4-4AA9-82FE-050251D0F8B9}" destId="{C0BFA3BC-B73E-4E3A-A953-D9EEBB9BD055}" srcOrd="0" destOrd="0" presId="urn:microsoft.com/office/officeart/2005/8/layout/hierarchy1"/>
    <dgm:cxn modelId="{E789C826-ECAF-4284-BBD5-8E3DD7C05D8E}" type="presParOf" srcId="{DA2AB5C4-B7F4-4AA9-82FE-050251D0F8B9}" destId="{46D94A55-4851-412F-A91F-2A45DBE217FC}" srcOrd="1" destOrd="0" presId="urn:microsoft.com/office/officeart/2005/8/layout/hierarchy1"/>
    <dgm:cxn modelId="{BBF2885A-CBC2-476B-A204-213B83C95A33}" type="presParOf" srcId="{59721D90-137C-44DC-B987-9021A5CA7816}" destId="{63B842A3-DCF3-4374-8CB6-F27A400AB4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01375F-7B97-41FB-A915-E2357AB5C8C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6C524D6-3787-4045-BE91-BAE83943A26D}">
      <dgm:prSet phldrT="[Texto]"/>
      <dgm:spPr>
        <a:solidFill>
          <a:srgbClr val="FFC000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pt-BR" b="1" dirty="0" smtClean="0">
              <a:solidFill>
                <a:srgbClr val="002060"/>
              </a:solidFill>
              <a:effectLst/>
            </a:rPr>
            <a:t>Fortalecer a relação entre o Estado e a Iniciativa Privada</a:t>
          </a:r>
          <a:endParaRPr lang="pt-BR" b="1" dirty="0">
            <a:solidFill>
              <a:srgbClr val="002060"/>
            </a:solidFill>
            <a:effectLst/>
          </a:endParaRPr>
        </a:p>
      </dgm:t>
    </dgm:pt>
    <dgm:pt modelId="{8AF34D4E-87EA-4F54-90DB-52FCAA0CF57F}" type="parTrans" cxnId="{F040E120-3726-4588-BCD7-7F174B0157F9}">
      <dgm:prSet/>
      <dgm:spPr/>
      <dgm:t>
        <a:bodyPr/>
        <a:lstStyle/>
        <a:p>
          <a:endParaRPr lang="pt-BR"/>
        </a:p>
      </dgm:t>
    </dgm:pt>
    <dgm:pt modelId="{3CD71157-1AFA-49D2-AABC-1F0394789D06}" type="sibTrans" cxnId="{F040E120-3726-4588-BCD7-7F174B0157F9}">
      <dgm:prSet/>
      <dgm:spPr/>
      <dgm:t>
        <a:bodyPr/>
        <a:lstStyle/>
        <a:p>
          <a:endParaRPr lang="pt-BR"/>
        </a:p>
      </dgm:t>
    </dgm:pt>
    <dgm:pt modelId="{143FAD14-25C0-4F1F-A0C0-1D9A9BB99EEE}">
      <dgm:prSet phldrT="[Texto]"/>
      <dgm:spPr/>
      <dgm:t>
        <a:bodyPr/>
        <a:lstStyle/>
        <a:p>
          <a:endParaRPr lang="pt-BR" dirty="0"/>
        </a:p>
      </dgm:t>
    </dgm:pt>
    <dgm:pt modelId="{51F55FCB-4B7C-4F4E-9B1F-73F5AE0646C4}" type="parTrans" cxnId="{EE4F61C5-09BC-4F4A-B438-293F33BB5AF6}">
      <dgm:prSet/>
      <dgm:spPr/>
      <dgm:t>
        <a:bodyPr/>
        <a:lstStyle/>
        <a:p>
          <a:endParaRPr lang="pt-BR"/>
        </a:p>
      </dgm:t>
    </dgm:pt>
    <dgm:pt modelId="{31E853AA-BC9E-4336-9D71-8A8F76C9E209}" type="sibTrans" cxnId="{EE4F61C5-09BC-4F4A-B438-293F33BB5AF6}">
      <dgm:prSet/>
      <dgm:spPr/>
      <dgm:t>
        <a:bodyPr/>
        <a:lstStyle/>
        <a:p>
          <a:endParaRPr lang="pt-BR"/>
        </a:p>
      </dgm:t>
    </dgm:pt>
    <dgm:pt modelId="{1520915D-FB2E-46B5-873D-C4ECAB095FDB}">
      <dgm:prSet phldrT="[Texto]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6200000" scaled="1"/>
          <a:tileRect/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pt-BR" b="1" dirty="0" smtClean="0">
              <a:solidFill>
                <a:srgbClr val="002060"/>
              </a:solidFill>
            </a:rPr>
            <a:t>Novos investimentos em infraestrutura e desestatização.</a:t>
          </a:r>
          <a:endParaRPr lang="pt-BR" b="1" dirty="0">
            <a:solidFill>
              <a:srgbClr val="002060"/>
            </a:solidFill>
          </a:endParaRPr>
        </a:p>
      </dgm:t>
    </dgm:pt>
    <dgm:pt modelId="{3B637556-6BE9-44EB-AB90-D15916DA592F}" type="parTrans" cxnId="{497616D9-0CE6-4F66-ACF5-DDCB5928761C}">
      <dgm:prSet/>
      <dgm:spPr/>
      <dgm:t>
        <a:bodyPr/>
        <a:lstStyle/>
        <a:p>
          <a:endParaRPr lang="pt-BR"/>
        </a:p>
      </dgm:t>
    </dgm:pt>
    <dgm:pt modelId="{84D513B3-9194-46A2-9047-A5798EBCCFE0}" type="sibTrans" cxnId="{497616D9-0CE6-4F66-ACF5-DDCB5928761C}">
      <dgm:prSet/>
      <dgm:spPr/>
      <dgm:t>
        <a:bodyPr/>
        <a:lstStyle/>
        <a:p>
          <a:endParaRPr lang="pt-BR"/>
        </a:p>
      </dgm:t>
    </dgm:pt>
    <dgm:pt modelId="{C38414BC-27E9-4FA5-897A-B85C4BFE2098}">
      <dgm:prSet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pt-BR" b="1" dirty="0" smtClean="0">
              <a:solidFill>
                <a:srgbClr val="002060"/>
              </a:solidFill>
            </a:rPr>
            <a:t>Maior eficiência do modelo de concessões.</a:t>
          </a:r>
          <a:endParaRPr lang="pt-BR" b="1" dirty="0">
            <a:solidFill>
              <a:srgbClr val="002060"/>
            </a:solidFill>
          </a:endParaRPr>
        </a:p>
      </dgm:t>
    </dgm:pt>
    <dgm:pt modelId="{8926ECEC-C23F-43F8-B9B6-51B86B33747D}" type="parTrans" cxnId="{6C0137A1-ED7E-4AAE-8FFC-30E85C2A1954}">
      <dgm:prSet/>
      <dgm:spPr/>
      <dgm:t>
        <a:bodyPr/>
        <a:lstStyle/>
        <a:p>
          <a:endParaRPr lang="pt-BR"/>
        </a:p>
      </dgm:t>
    </dgm:pt>
    <dgm:pt modelId="{11AC9881-0C56-4338-B20F-DED4406E9685}" type="sibTrans" cxnId="{6C0137A1-ED7E-4AAE-8FFC-30E85C2A1954}">
      <dgm:prSet/>
      <dgm:spPr/>
      <dgm:t>
        <a:bodyPr/>
        <a:lstStyle/>
        <a:p>
          <a:endParaRPr lang="pt-BR"/>
        </a:p>
      </dgm:t>
    </dgm:pt>
    <dgm:pt modelId="{CC6BC057-FBD3-4CC5-8BE1-9510D3649565}">
      <dgm:prSet phldrT="[Texto]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pt-BR" b="1" dirty="0" smtClean="0">
              <a:solidFill>
                <a:srgbClr val="002060"/>
              </a:solidFill>
            </a:rPr>
            <a:t>Fortalecimento da segurança jurídica e estabilidade regulatória</a:t>
          </a:r>
          <a:endParaRPr lang="pt-BR" b="1" dirty="0">
            <a:solidFill>
              <a:srgbClr val="002060"/>
            </a:solidFill>
          </a:endParaRPr>
        </a:p>
      </dgm:t>
    </dgm:pt>
    <dgm:pt modelId="{DF79893C-E722-47B3-86CF-540A4F4E0CBC}" type="sibTrans" cxnId="{37378E64-7D03-4FA6-849A-3A90AC5F1993}">
      <dgm:prSet/>
      <dgm:spPr/>
      <dgm:t>
        <a:bodyPr/>
        <a:lstStyle/>
        <a:p>
          <a:endParaRPr lang="pt-BR"/>
        </a:p>
      </dgm:t>
    </dgm:pt>
    <dgm:pt modelId="{85506C4D-6ED8-4F8A-B76D-113FD4D606A4}" type="parTrans" cxnId="{37378E64-7D03-4FA6-849A-3A90AC5F1993}">
      <dgm:prSet/>
      <dgm:spPr/>
      <dgm:t>
        <a:bodyPr/>
        <a:lstStyle/>
        <a:p>
          <a:endParaRPr lang="pt-BR"/>
        </a:p>
      </dgm:t>
    </dgm:pt>
    <dgm:pt modelId="{A2921018-F362-46CE-A894-06819F14B82A}" type="pres">
      <dgm:prSet presAssocID="{7C01375F-7B97-41FB-A915-E2357AB5C8C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FA01ABC8-2CF2-4C45-B15F-8493A5BD2118}" type="pres">
      <dgm:prSet presAssocID="{26C524D6-3787-4045-BE91-BAE83943A26D}" presName="composite" presStyleCnt="0"/>
      <dgm:spPr/>
    </dgm:pt>
    <dgm:pt modelId="{F9A70F6A-1EAD-4E3C-8014-FAF4AD6BC2F8}" type="pres">
      <dgm:prSet presAssocID="{26C524D6-3787-4045-BE91-BAE83943A26D}" presName="bentUpArrow1" presStyleLbl="alignImgPlace1" presStyleIdx="0" presStyleCnt="3" custLinFactNeighborX="-27325" custLinFactNeighborY="785"/>
      <dgm:spPr>
        <a:solidFill>
          <a:schemeClr val="accent4"/>
        </a:solidFill>
        <a:ln>
          <a:solidFill>
            <a:schemeClr val="accent4">
              <a:lumMod val="50000"/>
            </a:schemeClr>
          </a:solidFill>
        </a:ln>
      </dgm:spPr>
    </dgm:pt>
    <dgm:pt modelId="{2ED67FFC-F5C1-4AA3-8161-5B01165F2A04}" type="pres">
      <dgm:prSet presAssocID="{26C524D6-3787-4045-BE91-BAE83943A26D}" presName="ParentText" presStyleLbl="node1" presStyleIdx="0" presStyleCnt="4" custScaleX="1610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310C98-6197-4EFF-9494-BF3C50DED30C}" type="pres">
      <dgm:prSet presAssocID="{26C524D6-3787-4045-BE91-BAE83943A26D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A5F1CE-A3B1-46D5-8197-411B2683DAC0}" type="pres">
      <dgm:prSet presAssocID="{3CD71157-1AFA-49D2-AABC-1F0394789D06}" presName="sibTrans" presStyleCnt="0"/>
      <dgm:spPr/>
    </dgm:pt>
    <dgm:pt modelId="{9378D242-06CE-4411-80ED-B1F11AAD9F28}" type="pres">
      <dgm:prSet presAssocID="{C38414BC-27E9-4FA5-897A-B85C4BFE2098}" presName="composite" presStyleCnt="0"/>
      <dgm:spPr/>
    </dgm:pt>
    <dgm:pt modelId="{AEE31EA0-2ADA-49F4-B97C-CDB40C78E724}" type="pres">
      <dgm:prSet presAssocID="{C38414BC-27E9-4FA5-897A-B85C4BFE2098}" presName="bentUpArrow1" presStyleLbl="alignImgPlace1" presStyleIdx="1" presStyleCnt="3" custLinFactNeighborX="-32005" custLinFactNeighborY="7324"/>
      <dgm:spPr>
        <a:solidFill>
          <a:schemeClr val="accent4"/>
        </a:solidFill>
        <a:ln>
          <a:solidFill>
            <a:schemeClr val="accent4">
              <a:lumMod val="50000"/>
            </a:schemeClr>
          </a:solidFill>
        </a:ln>
      </dgm:spPr>
    </dgm:pt>
    <dgm:pt modelId="{6F4B5960-D58E-4DD6-BAD0-EE5764D1DB0C}" type="pres">
      <dgm:prSet presAssocID="{C38414BC-27E9-4FA5-897A-B85C4BFE2098}" presName="ParentText" presStyleLbl="node1" presStyleIdx="1" presStyleCnt="4" custScaleX="1702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614A53-321C-488B-9E1A-68DB19B9AEC2}" type="pres">
      <dgm:prSet presAssocID="{C38414BC-27E9-4FA5-897A-B85C4BFE2098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D48736B-7FC8-4683-B7F6-1654CB004F24}" type="pres">
      <dgm:prSet presAssocID="{11AC9881-0C56-4338-B20F-DED4406E9685}" presName="sibTrans" presStyleCnt="0"/>
      <dgm:spPr/>
    </dgm:pt>
    <dgm:pt modelId="{BD60C337-C8F1-4909-B9AB-49C07C59B571}" type="pres">
      <dgm:prSet presAssocID="{CC6BC057-FBD3-4CC5-8BE1-9510D3649565}" presName="composite" presStyleCnt="0"/>
      <dgm:spPr/>
    </dgm:pt>
    <dgm:pt modelId="{2FDB2ABD-A0BF-4E83-90BD-5FE4C03FDF47}" type="pres">
      <dgm:prSet presAssocID="{CC6BC057-FBD3-4CC5-8BE1-9510D3649565}" presName="bentUpArrow1" presStyleLbl="alignImgPlace1" presStyleIdx="2" presStyleCnt="3"/>
      <dgm:spPr>
        <a:solidFill>
          <a:schemeClr val="accent4"/>
        </a:solidFill>
        <a:ln>
          <a:solidFill>
            <a:schemeClr val="accent4">
              <a:lumMod val="50000"/>
            </a:schemeClr>
          </a:solidFill>
        </a:ln>
      </dgm:spPr>
    </dgm:pt>
    <dgm:pt modelId="{ED0678CA-8D2A-4731-9D76-7291ED67E9C6}" type="pres">
      <dgm:prSet presAssocID="{CC6BC057-FBD3-4CC5-8BE1-9510D3649565}" presName="ParentText" presStyleLbl="node1" presStyleIdx="2" presStyleCnt="4" custScaleX="173197" custLinFactNeighborX="-1469" custLinFactNeighborY="21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ADBE7B-EF81-4622-9622-20B1BCAC68E6}" type="pres">
      <dgm:prSet presAssocID="{CC6BC057-FBD3-4CC5-8BE1-9510D3649565}" presName="ChildText" presStyleLbl="revTx" presStyleIdx="2" presStyleCnt="3" custAng="0" custLinFactX="-25327" custLinFactNeighborX="-100000" custLinFactNeighborY="52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D6FB68-D3D8-4F51-9D5C-39BCDF72605E}" type="pres">
      <dgm:prSet presAssocID="{DF79893C-E722-47B3-86CF-540A4F4E0CBC}" presName="sibTrans" presStyleCnt="0"/>
      <dgm:spPr/>
    </dgm:pt>
    <dgm:pt modelId="{46099F09-1B48-4B86-8451-A3E4C34F4C6E}" type="pres">
      <dgm:prSet presAssocID="{1520915D-FB2E-46B5-873D-C4ECAB095FDB}" presName="composite" presStyleCnt="0"/>
      <dgm:spPr/>
    </dgm:pt>
    <dgm:pt modelId="{CCD7BDA1-1BF6-4D12-96F0-8036C032CAE8}" type="pres">
      <dgm:prSet presAssocID="{1520915D-FB2E-46B5-873D-C4ECAB095FDB}" presName="ParentText" presStyleLbl="node1" presStyleIdx="3" presStyleCnt="4" custScaleX="153042" custLinFactNeighborX="39032" custLinFactNeighborY="-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9975C7A-A51F-4CB1-A995-667029EF3150}" type="presOf" srcId="{C38414BC-27E9-4FA5-897A-B85C4BFE2098}" destId="{6F4B5960-D58E-4DD6-BAD0-EE5764D1DB0C}" srcOrd="0" destOrd="0" presId="urn:microsoft.com/office/officeart/2005/8/layout/StepDownProcess"/>
    <dgm:cxn modelId="{EE4F61C5-09BC-4F4A-B438-293F33BB5AF6}" srcId="{CC6BC057-FBD3-4CC5-8BE1-9510D3649565}" destId="{143FAD14-25C0-4F1F-A0C0-1D9A9BB99EEE}" srcOrd="0" destOrd="0" parTransId="{51F55FCB-4B7C-4F4E-9B1F-73F5AE0646C4}" sibTransId="{31E853AA-BC9E-4336-9D71-8A8F76C9E209}"/>
    <dgm:cxn modelId="{D6245D7F-48F9-4862-8B23-B7CCD6D8348E}" type="presOf" srcId="{7C01375F-7B97-41FB-A915-E2357AB5C8CB}" destId="{A2921018-F362-46CE-A894-06819F14B82A}" srcOrd="0" destOrd="0" presId="urn:microsoft.com/office/officeart/2005/8/layout/StepDownProcess"/>
    <dgm:cxn modelId="{6C0137A1-ED7E-4AAE-8FFC-30E85C2A1954}" srcId="{7C01375F-7B97-41FB-A915-E2357AB5C8CB}" destId="{C38414BC-27E9-4FA5-897A-B85C4BFE2098}" srcOrd="1" destOrd="0" parTransId="{8926ECEC-C23F-43F8-B9B6-51B86B33747D}" sibTransId="{11AC9881-0C56-4338-B20F-DED4406E9685}"/>
    <dgm:cxn modelId="{3A23B0AB-F8CD-4855-811C-2E50C1B09A58}" type="presOf" srcId="{26C524D6-3787-4045-BE91-BAE83943A26D}" destId="{2ED67FFC-F5C1-4AA3-8161-5B01165F2A04}" srcOrd="0" destOrd="0" presId="urn:microsoft.com/office/officeart/2005/8/layout/StepDownProcess"/>
    <dgm:cxn modelId="{497616D9-0CE6-4F66-ACF5-DDCB5928761C}" srcId="{7C01375F-7B97-41FB-A915-E2357AB5C8CB}" destId="{1520915D-FB2E-46B5-873D-C4ECAB095FDB}" srcOrd="3" destOrd="0" parTransId="{3B637556-6BE9-44EB-AB90-D15916DA592F}" sibTransId="{84D513B3-9194-46A2-9047-A5798EBCCFE0}"/>
    <dgm:cxn modelId="{F040E120-3726-4588-BCD7-7F174B0157F9}" srcId="{7C01375F-7B97-41FB-A915-E2357AB5C8CB}" destId="{26C524D6-3787-4045-BE91-BAE83943A26D}" srcOrd="0" destOrd="0" parTransId="{8AF34D4E-87EA-4F54-90DB-52FCAA0CF57F}" sibTransId="{3CD71157-1AFA-49D2-AABC-1F0394789D06}"/>
    <dgm:cxn modelId="{37378E64-7D03-4FA6-849A-3A90AC5F1993}" srcId="{7C01375F-7B97-41FB-A915-E2357AB5C8CB}" destId="{CC6BC057-FBD3-4CC5-8BE1-9510D3649565}" srcOrd="2" destOrd="0" parTransId="{85506C4D-6ED8-4F8A-B76D-113FD4D606A4}" sibTransId="{DF79893C-E722-47B3-86CF-540A4F4E0CBC}"/>
    <dgm:cxn modelId="{466C65E7-A3B0-4675-A57E-14FFCBB18512}" type="presOf" srcId="{1520915D-FB2E-46B5-873D-C4ECAB095FDB}" destId="{CCD7BDA1-1BF6-4D12-96F0-8036C032CAE8}" srcOrd="0" destOrd="0" presId="urn:microsoft.com/office/officeart/2005/8/layout/StepDownProcess"/>
    <dgm:cxn modelId="{5ED50F03-1B9F-4C79-8AC1-1162AD2D4FCA}" type="presOf" srcId="{CC6BC057-FBD3-4CC5-8BE1-9510D3649565}" destId="{ED0678CA-8D2A-4731-9D76-7291ED67E9C6}" srcOrd="0" destOrd="0" presId="urn:microsoft.com/office/officeart/2005/8/layout/StepDownProcess"/>
    <dgm:cxn modelId="{450F5E19-4CBF-4EEE-89AB-B73779BC8ADA}" type="presOf" srcId="{143FAD14-25C0-4F1F-A0C0-1D9A9BB99EEE}" destId="{F2ADBE7B-EF81-4622-9622-20B1BCAC68E6}" srcOrd="0" destOrd="0" presId="urn:microsoft.com/office/officeart/2005/8/layout/StepDownProcess"/>
    <dgm:cxn modelId="{A91CF8A1-B057-4A57-8229-A791386804FC}" type="presParOf" srcId="{A2921018-F362-46CE-A894-06819F14B82A}" destId="{FA01ABC8-2CF2-4C45-B15F-8493A5BD2118}" srcOrd="0" destOrd="0" presId="urn:microsoft.com/office/officeart/2005/8/layout/StepDownProcess"/>
    <dgm:cxn modelId="{A6B3DAAA-6F50-4CDC-9B76-80D478282C2C}" type="presParOf" srcId="{FA01ABC8-2CF2-4C45-B15F-8493A5BD2118}" destId="{F9A70F6A-1EAD-4E3C-8014-FAF4AD6BC2F8}" srcOrd="0" destOrd="0" presId="urn:microsoft.com/office/officeart/2005/8/layout/StepDownProcess"/>
    <dgm:cxn modelId="{2C71135D-1C29-43C3-8FEA-A5D7076F9E6A}" type="presParOf" srcId="{FA01ABC8-2CF2-4C45-B15F-8493A5BD2118}" destId="{2ED67FFC-F5C1-4AA3-8161-5B01165F2A04}" srcOrd="1" destOrd="0" presId="urn:microsoft.com/office/officeart/2005/8/layout/StepDownProcess"/>
    <dgm:cxn modelId="{CFC3246B-D66F-45B2-9810-40C049084E66}" type="presParOf" srcId="{FA01ABC8-2CF2-4C45-B15F-8493A5BD2118}" destId="{E2310C98-6197-4EFF-9494-BF3C50DED30C}" srcOrd="2" destOrd="0" presId="urn:microsoft.com/office/officeart/2005/8/layout/StepDownProcess"/>
    <dgm:cxn modelId="{C2F00649-DA22-402A-83A0-66443F7DA5F5}" type="presParOf" srcId="{A2921018-F362-46CE-A894-06819F14B82A}" destId="{E5A5F1CE-A3B1-46D5-8197-411B2683DAC0}" srcOrd="1" destOrd="0" presId="urn:microsoft.com/office/officeart/2005/8/layout/StepDownProcess"/>
    <dgm:cxn modelId="{BAA83FBF-BD26-4655-B4B1-085C736C0813}" type="presParOf" srcId="{A2921018-F362-46CE-A894-06819F14B82A}" destId="{9378D242-06CE-4411-80ED-B1F11AAD9F28}" srcOrd="2" destOrd="0" presId="urn:microsoft.com/office/officeart/2005/8/layout/StepDownProcess"/>
    <dgm:cxn modelId="{AD3D2567-BEB5-4595-BCD0-CDCD5A065990}" type="presParOf" srcId="{9378D242-06CE-4411-80ED-B1F11AAD9F28}" destId="{AEE31EA0-2ADA-49F4-B97C-CDB40C78E724}" srcOrd="0" destOrd="0" presId="urn:microsoft.com/office/officeart/2005/8/layout/StepDownProcess"/>
    <dgm:cxn modelId="{41287072-0949-4E92-92C2-BF099A850569}" type="presParOf" srcId="{9378D242-06CE-4411-80ED-B1F11AAD9F28}" destId="{6F4B5960-D58E-4DD6-BAD0-EE5764D1DB0C}" srcOrd="1" destOrd="0" presId="urn:microsoft.com/office/officeart/2005/8/layout/StepDownProcess"/>
    <dgm:cxn modelId="{4C0FF34B-A327-4AB3-8559-D41C3182EE91}" type="presParOf" srcId="{9378D242-06CE-4411-80ED-B1F11AAD9F28}" destId="{20614A53-321C-488B-9E1A-68DB19B9AEC2}" srcOrd="2" destOrd="0" presId="urn:microsoft.com/office/officeart/2005/8/layout/StepDownProcess"/>
    <dgm:cxn modelId="{12905DDB-3361-4D16-A8D6-93927E5FD0E9}" type="presParOf" srcId="{A2921018-F362-46CE-A894-06819F14B82A}" destId="{5D48736B-7FC8-4683-B7F6-1654CB004F24}" srcOrd="3" destOrd="0" presId="urn:microsoft.com/office/officeart/2005/8/layout/StepDownProcess"/>
    <dgm:cxn modelId="{F1489778-A224-4516-812F-072BB2F67642}" type="presParOf" srcId="{A2921018-F362-46CE-A894-06819F14B82A}" destId="{BD60C337-C8F1-4909-B9AB-49C07C59B571}" srcOrd="4" destOrd="0" presId="urn:microsoft.com/office/officeart/2005/8/layout/StepDownProcess"/>
    <dgm:cxn modelId="{A6D36849-D662-4620-831A-C7D5F941446E}" type="presParOf" srcId="{BD60C337-C8F1-4909-B9AB-49C07C59B571}" destId="{2FDB2ABD-A0BF-4E83-90BD-5FE4C03FDF47}" srcOrd="0" destOrd="0" presId="urn:microsoft.com/office/officeart/2005/8/layout/StepDownProcess"/>
    <dgm:cxn modelId="{541462C9-37B2-4B56-833C-1BB80A09F732}" type="presParOf" srcId="{BD60C337-C8F1-4909-B9AB-49C07C59B571}" destId="{ED0678CA-8D2A-4731-9D76-7291ED67E9C6}" srcOrd="1" destOrd="0" presId="urn:microsoft.com/office/officeart/2005/8/layout/StepDownProcess"/>
    <dgm:cxn modelId="{A706CADF-AFB9-4CDC-9A07-5B33D2D0E7F0}" type="presParOf" srcId="{BD60C337-C8F1-4909-B9AB-49C07C59B571}" destId="{F2ADBE7B-EF81-4622-9622-20B1BCAC68E6}" srcOrd="2" destOrd="0" presId="urn:microsoft.com/office/officeart/2005/8/layout/StepDownProcess"/>
    <dgm:cxn modelId="{BBE6D10C-34D4-4DBA-AF47-0C9C4DB8591C}" type="presParOf" srcId="{A2921018-F362-46CE-A894-06819F14B82A}" destId="{E2D6FB68-D3D8-4F51-9D5C-39BCDF72605E}" srcOrd="5" destOrd="0" presId="urn:microsoft.com/office/officeart/2005/8/layout/StepDownProcess"/>
    <dgm:cxn modelId="{8E96AF16-40C8-4370-ACC9-1F161A3C872F}" type="presParOf" srcId="{A2921018-F362-46CE-A894-06819F14B82A}" destId="{46099F09-1B48-4B86-8451-A3E4C34F4C6E}" srcOrd="6" destOrd="0" presId="urn:microsoft.com/office/officeart/2005/8/layout/StepDownProcess"/>
    <dgm:cxn modelId="{ADB8700D-68CA-4D63-9F0F-521CBDAC9593}" type="presParOf" srcId="{46099F09-1B48-4B86-8451-A3E4C34F4C6E}" destId="{CCD7BDA1-1BF6-4D12-96F0-8036C032CAE8}" srcOrd="0" destOrd="0" presId="urn:microsoft.com/office/officeart/2005/8/layout/StepDownProcess"/>
  </dgm:cxnLst>
  <dgm:bg>
    <a:gradFill flip="none" rotWithShape="1">
      <a:gsLst>
        <a:gs pos="0">
          <a:schemeClr val="tx2">
            <a:lumMod val="75000"/>
            <a:tint val="66000"/>
            <a:satMod val="160000"/>
          </a:schemeClr>
        </a:gs>
        <a:gs pos="50000">
          <a:schemeClr val="tx2">
            <a:lumMod val="75000"/>
            <a:tint val="44500"/>
            <a:satMod val="160000"/>
          </a:schemeClr>
        </a:gs>
        <a:gs pos="100000">
          <a:schemeClr val="tx2">
            <a:lumMod val="75000"/>
            <a:tint val="23500"/>
            <a:satMod val="160000"/>
          </a:schemeClr>
        </a:gs>
      </a:gsLst>
      <a:path path="circle">
        <a:fillToRect r="100000" b="100000"/>
      </a:path>
      <a:tileRect l="-100000" t="-10000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9DAB77-D106-45F3-BD4C-D943BE1823C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B568B41-B85C-4270-832F-A2C230E9BE5A}">
      <dgm:prSet phldrT="[Texto]" custT="1"/>
      <dgm:spPr/>
      <dgm:t>
        <a:bodyPr/>
        <a:lstStyle/>
        <a:p>
          <a:r>
            <a:rPr lang="pt-BR" sz="2200" b="1" dirty="0" smtClean="0">
              <a:solidFill>
                <a:schemeClr val="tx1"/>
              </a:solidFill>
            </a:rPr>
            <a:t>LEI Nº 12.815, DE 2013</a:t>
          </a:r>
          <a:endParaRPr lang="pt-BR" sz="2200" b="1" dirty="0">
            <a:solidFill>
              <a:schemeClr val="tx1"/>
            </a:solidFill>
          </a:endParaRPr>
        </a:p>
      </dgm:t>
    </dgm:pt>
    <dgm:pt modelId="{CBEA5B9E-B892-42EC-B060-80A1AF1BE2F6}" type="parTrans" cxnId="{75FA544B-35F4-4E67-9FE7-A294E17AEAB1}">
      <dgm:prSet/>
      <dgm:spPr/>
      <dgm:t>
        <a:bodyPr/>
        <a:lstStyle/>
        <a:p>
          <a:endParaRPr lang="pt-BR"/>
        </a:p>
      </dgm:t>
    </dgm:pt>
    <dgm:pt modelId="{A3A6A88E-80F8-45AD-B2B1-ECFD91059893}" type="sibTrans" cxnId="{75FA544B-35F4-4E67-9FE7-A294E17AEAB1}">
      <dgm:prSet/>
      <dgm:spPr/>
      <dgm:t>
        <a:bodyPr/>
        <a:lstStyle/>
        <a:p>
          <a:endParaRPr lang="pt-BR"/>
        </a:p>
      </dgm:t>
    </dgm:pt>
    <dgm:pt modelId="{95A31709-9CC7-479F-930F-E3045F276B22}">
      <dgm:prSet phldrT="[Texto]" custT="1"/>
      <dgm:spPr/>
      <dgm:t>
        <a:bodyPr/>
        <a:lstStyle/>
        <a:p>
          <a:r>
            <a:rPr lang="pt-BR" sz="2200" b="1" dirty="0" smtClean="0"/>
            <a:t>ATRAÇÃO DE INVESTIMENTOS</a:t>
          </a:r>
          <a:endParaRPr lang="pt-BR" sz="2200" b="1" dirty="0"/>
        </a:p>
      </dgm:t>
    </dgm:pt>
    <dgm:pt modelId="{1FDDE1CF-5DDF-4646-860C-D7D0CD6D24B7}" type="parTrans" cxnId="{2E9AB4EC-940C-46DF-851A-2537B1EF2F3C}">
      <dgm:prSet/>
      <dgm:spPr/>
      <dgm:t>
        <a:bodyPr/>
        <a:lstStyle/>
        <a:p>
          <a:endParaRPr lang="pt-BR"/>
        </a:p>
      </dgm:t>
    </dgm:pt>
    <dgm:pt modelId="{0861058D-F06D-4CF6-9448-157BA2628CC5}" type="sibTrans" cxnId="{2E9AB4EC-940C-46DF-851A-2537B1EF2F3C}">
      <dgm:prSet/>
      <dgm:spPr/>
      <dgm:t>
        <a:bodyPr/>
        <a:lstStyle/>
        <a:p>
          <a:endParaRPr lang="pt-BR"/>
        </a:p>
      </dgm:t>
    </dgm:pt>
    <dgm:pt modelId="{FAC0CB6B-81B9-4BB0-80FE-A6B250D4B4DF}">
      <dgm:prSet phldrT="[Texto]" custT="1"/>
      <dgm:spPr/>
      <dgm:t>
        <a:bodyPr/>
        <a:lstStyle/>
        <a:p>
          <a:r>
            <a:rPr lang="pt-BR" sz="2200" b="1" dirty="0" smtClean="0">
              <a:solidFill>
                <a:schemeClr val="tx1"/>
              </a:solidFill>
            </a:rPr>
            <a:t>DECRETO Nº 8.033, DE 2013</a:t>
          </a:r>
          <a:endParaRPr lang="pt-BR" sz="2200" b="1" dirty="0">
            <a:solidFill>
              <a:schemeClr val="tx1"/>
            </a:solidFill>
          </a:endParaRPr>
        </a:p>
      </dgm:t>
    </dgm:pt>
    <dgm:pt modelId="{F0A7B962-317A-44B3-9D56-A900CE7E7637}" type="parTrans" cxnId="{EE2538A9-C173-44CA-A584-5D46EA7DD773}">
      <dgm:prSet/>
      <dgm:spPr/>
      <dgm:t>
        <a:bodyPr/>
        <a:lstStyle/>
        <a:p>
          <a:endParaRPr lang="pt-BR"/>
        </a:p>
      </dgm:t>
    </dgm:pt>
    <dgm:pt modelId="{0C45E4AB-1009-4976-BC35-44EE8FA41A7D}" type="sibTrans" cxnId="{EE2538A9-C173-44CA-A584-5D46EA7DD773}">
      <dgm:prSet/>
      <dgm:spPr/>
      <dgm:t>
        <a:bodyPr/>
        <a:lstStyle/>
        <a:p>
          <a:endParaRPr lang="pt-BR"/>
        </a:p>
      </dgm:t>
    </dgm:pt>
    <dgm:pt modelId="{629F2BC4-B92F-4656-B755-757798ADF35B}">
      <dgm:prSet phldrT="[Texto]" custT="1"/>
      <dgm:spPr/>
      <dgm:t>
        <a:bodyPr/>
        <a:lstStyle/>
        <a:p>
          <a:r>
            <a:rPr lang="pt-BR" sz="2200" b="1" dirty="0" smtClean="0">
              <a:solidFill>
                <a:schemeClr val="tx1"/>
              </a:solidFill>
            </a:rPr>
            <a:t>DECRETO Nº 9.048, DE 2017</a:t>
          </a:r>
          <a:endParaRPr lang="pt-BR" sz="2200" b="1" dirty="0">
            <a:solidFill>
              <a:schemeClr val="tx1"/>
            </a:solidFill>
          </a:endParaRPr>
        </a:p>
      </dgm:t>
    </dgm:pt>
    <dgm:pt modelId="{E982B6C4-6D5D-487C-9EE7-A2A693D841A4}" type="parTrans" cxnId="{5135B975-E57C-495A-8EC0-8703DECA0534}">
      <dgm:prSet/>
      <dgm:spPr/>
      <dgm:t>
        <a:bodyPr/>
        <a:lstStyle/>
        <a:p>
          <a:endParaRPr lang="pt-BR"/>
        </a:p>
      </dgm:t>
    </dgm:pt>
    <dgm:pt modelId="{5062E86F-797B-4182-B8D9-5AC95A70DFDE}" type="sibTrans" cxnId="{5135B975-E57C-495A-8EC0-8703DECA0534}">
      <dgm:prSet/>
      <dgm:spPr/>
      <dgm:t>
        <a:bodyPr/>
        <a:lstStyle/>
        <a:p>
          <a:endParaRPr lang="pt-BR"/>
        </a:p>
      </dgm:t>
    </dgm:pt>
    <dgm:pt modelId="{1CA88B06-2696-46B9-99CB-F8142EC99649}">
      <dgm:prSet phldrT="[Texto]" custT="1"/>
      <dgm:spPr/>
      <dgm:t>
        <a:bodyPr/>
        <a:lstStyle/>
        <a:p>
          <a:r>
            <a:rPr lang="pt-BR" sz="2200" b="1" dirty="0" smtClean="0"/>
            <a:t>DEFINIÇÃO DE COMPETÊNCIAS</a:t>
          </a:r>
          <a:endParaRPr lang="pt-BR" sz="2200" b="1" dirty="0"/>
        </a:p>
      </dgm:t>
    </dgm:pt>
    <dgm:pt modelId="{19723EAD-F4A2-4DA3-B0AD-9742EE56B859}" type="parTrans" cxnId="{A3B70883-0161-4255-B8AB-6B21285BCEDA}">
      <dgm:prSet/>
      <dgm:spPr/>
      <dgm:t>
        <a:bodyPr/>
        <a:lstStyle/>
        <a:p>
          <a:endParaRPr lang="pt-BR"/>
        </a:p>
      </dgm:t>
    </dgm:pt>
    <dgm:pt modelId="{9C08B78B-303A-4BBB-AF21-C3870F823A8A}" type="sibTrans" cxnId="{A3B70883-0161-4255-B8AB-6B21285BCEDA}">
      <dgm:prSet/>
      <dgm:spPr/>
      <dgm:t>
        <a:bodyPr/>
        <a:lstStyle/>
        <a:p>
          <a:endParaRPr lang="pt-BR"/>
        </a:p>
      </dgm:t>
    </dgm:pt>
    <dgm:pt modelId="{C0DC4214-874C-411D-A7AE-9C46F44501D0}">
      <dgm:prSet phldrT="[Texto]" custT="1"/>
      <dgm:spPr/>
      <dgm:t>
        <a:bodyPr/>
        <a:lstStyle/>
        <a:p>
          <a:endParaRPr lang="pt-BR" sz="2200" b="1" dirty="0"/>
        </a:p>
      </dgm:t>
    </dgm:pt>
    <dgm:pt modelId="{48BEEDE2-F9F1-47B7-B103-D6BA1E83EF72}" type="parTrans" cxnId="{4FC5BB88-CD3E-4FCB-92B9-F7306DBB2DD6}">
      <dgm:prSet/>
      <dgm:spPr/>
      <dgm:t>
        <a:bodyPr/>
        <a:lstStyle/>
        <a:p>
          <a:endParaRPr lang="pt-BR"/>
        </a:p>
      </dgm:t>
    </dgm:pt>
    <dgm:pt modelId="{78E35FAB-FC43-4DFE-8336-1D6DCC3E25FB}" type="sibTrans" cxnId="{4FC5BB88-CD3E-4FCB-92B9-F7306DBB2DD6}">
      <dgm:prSet/>
      <dgm:spPr/>
      <dgm:t>
        <a:bodyPr/>
        <a:lstStyle/>
        <a:p>
          <a:endParaRPr lang="pt-BR"/>
        </a:p>
      </dgm:t>
    </dgm:pt>
    <dgm:pt modelId="{2CDB6698-07CF-44FC-BB21-FC797E081E66}">
      <dgm:prSet phldrT="[Texto]" custT="1"/>
      <dgm:spPr/>
      <dgm:t>
        <a:bodyPr/>
        <a:lstStyle/>
        <a:p>
          <a:endParaRPr lang="pt-BR" sz="2200" b="1" dirty="0"/>
        </a:p>
      </dgm:t>
    </dgm:pt>
    <dgm:pt modelId="{BDACD7A0-A064-4E68-93C1-F219D4D2CA70}" type="parTrans" cxnId="{F0EB837B-92F5-419B-8CE4-F6AADF42B449}">
      <dgm:prSet/>
      <dgm:spPr/>
      <dgm:t>
        <a:bodyPr/>
        <a:lstStyle/>
        <a:p>
          <a:endParaRPr lang="pt-BR"/>
        </a:p>
      </dgm:t>
    </dgm:pt>
    <dgm:pt modelId="{43B6320A-C656-4512-B064-64033E1877CD}" type="sibTrans" cxnId="{F0EB837B-92F5-419B-8CE4-F6AADF42B449}">
      <dgm:prSet/>
      <dgm:spPr/>
      <dgm:t>
        <a:bodyPr/>
        <a:lstStyle/>
        <a:p>
          <a:endParaRPr lang="pt-BR"/>
        </a:p>
      </dgm:t>
    </dgm:pt>
    <dgm:pt modelId="{1A159CE6-D05D-4FE9-A151-5FB75E3840D3}">
      <dgm:prSet phldrT="[Texto]" custT="1"/>
      <dgm:spPr/>
      <dgm:t>
        <a:bodyPr/>
        <a:lstStyle/>
        <a:p>
          <a:r>
            <a:rPr lang="pt-BR" sz="2200" b="1" dirty="0" smtClean="0"/>
            <a:t>REDUÇÃO DO CUSTO BRASIL</a:t>
          </a:r>
          <a:endParaRPr lang="pt-BR" sz="2200" b="1" dirty="0"/>
        </a:p>
      </dgm:t>
    </dgm:pt>
    <dgm:pt modelId="{1CD283E0-DBFC-427E-A50C-4DC7E53B3A30}" type="parTrans" cxnId="{0F1810BF-4ADF-42AA-AF32-E891B52AEBC4}">
      <dgm:prSet/>
      <dgm:spPr/>
      <dgm:t>
        <a:bodyPr/>
        <a:lstStyle/>
        <a:p>
          <a:endParaRPr lang="pt-BR"/>
        </a:p>
      </dgm:t>
    </dgm:pt>
    <dgm:pt modelId="{4A988DA7-1305-4D8D-BD5F-DB32FC8BBA18}" type="sibTrans" cxnId="{0F1810BF-4ADF-42AA-AF32-E891B52AEBC4}">
      <dgm:prSet/>
      <dgm:spPr/>
      <dgm:t>
        <a:bodyPr/>
        <a:lstStyle/>
        <a:p>
          <a:endParaRPr lang="pt-BR"/>
        </a:p>
      </dgm:t>
    </dgm:pt>
    <dgm:pt modelId="{1B7C5D12-060C-4B61-8118-385108E5716B}">
      <dgm:prSet phldrT="[Texto]" custT="1"/>
      <dgm:spPr/>
      <dgm:t>
        <a:bodyPr/>
        <a:lstStyle/>
        <a:p>
          <a:r>
            <a:rPr lang="pt-BR" sz="2200" b="1" dirty="0" smtClean="0"/>
            <a:t>DESBUROCRATIZAÇÃO </a:t>
          </a:r>
          <a:endParaRPr lang="pt-BR" sz="2200" b="1" dirty="0"/>
        </a:p>
      </dgm:t>
    </dgm:pt>
    <dgm:pt modelId="{D8116D02-86A7-4A8A-91FE-80D95B15EEB7}" type="parTrans" cxnId="{DFFACE14-53A0-4E5A-B632-03379F3DAE8E}">
      <dgm:prSet/>
      <dgm:spPr/>
      <dgm:t>
        <a:bodyPr/>
        <a:lstStyle/>
        <a:p>
          <a:endParaRPr lang="pt-BR"/>
        </a:p>
      </dgm:t>
    </dgm:pt>
    <dgm:pt modelId="{3F2597BC-29CE-4B06-A52E-28DA117E87A5}" type="sibTrans" cxnId="{DFFACE14-53A0-4E5A-B632-03379F3DAE8E}">
      <dgm:prSet/>
      <dgm:spPr/>
      <dgm:t>
        <a:bodyPr/>
        <a:lstStyle/>
        <a:p>
          <a:endParaRPr lang="pt-BR"/>
        </a:p>
      </dgm:t>
    </dgm:pt>
    <dgm:pt modelId="{14A32ECB-5E13-4794-A568-CA7A46948EA6}">
      <dgm:prSet phldrT="[Texto]" custT="1"/>
      <dgm:spPr/>
      <dgm:t>
        <a:bodyPr/>
        <a:lstStyle/>
        <a:p>
          <a:r>
            <a:rPr lang="pt-BR" sz="2200" b="1" dirty="0" smtClean="0"/>
            <a:t>PLANEJAMENTO CENTRALIZADO</a:t>
          </a:r>
          <a:endParaRPr lang="pt-BR" sz="2200" b="1" dirty="0"/>
        </a:p>
      </dgm:t>
    </dgm:pt>
    <dgm:pt modelId="{3E5672C7-9575-4ADB-8ED9-D7B503BD27C5}" type="parTrans" cxnId="{5963A52C-235F-42D1-926B-334F832751F4}">
      <dgm:prSet/>
      <dgm:spPr/>
      <dgm:t>
        <a:bodyPr/>
        <a:lstStyle/>
        <a:p>
          <a:endParaRPr lang="pt-BR"/>
        </a:p>
      </dgm:t>
    </dgm:pt>
    <dgm:pt modelId="{0D5C5D3A-6E1C-4616-A2D8-DA6756A6B4C6}" type="sibTrans" cxnId="{5963A52C-235F-42D1-926B-334F832751F4}">
      <dgm:prSet/>
      <dgm:spPr/>
      <dgm:t>
        <a:bodyPr/>
        <a:lstStyle/>
        <a:p>
          <a:endParaRPr lang="pt-BR"/>
        </a:p>
      </dgm:t>
    </dgm:pt>
    <dgm:pt modelId="{240AEE71-3982-40AF-A7AE-5540695DF0D1}">
      <dgm:prSet phldrT="[Texto]" custT="1"/>
      <dgm:spPr/>
      <dgm:t>
        <a:bodyPr/>
        <a:lstStyle/>
        <a:p>
          <a:r>
            <a:rPr lang="pt-BR" sz="2200" b="1" dirty="0" smtClean="0"/>
            <a:t>EFICIÊNCIA</a:t>
          </a:r>
          <a:endParaRPr lang="pt-BR" sz="2200" b="1" dirty="0"/>
        </a:p>
      </dgm:t>
    </dgm:pt>
    <dgm:pt modelId="{CCD50DD5-3465-46F8-849D-8464CFFF0C6A}" type="parTrans" cxnId="{C8853788-13C7-40AC-AC2D-9EA67A248485}">
      <dgm:prSet/>
      <dgm:spPr/>
      <dgm:t>
        <a:bodyPr/>
        <a:lstStyle/>
        <a:p>
          <a:endParaRPr lang="pt-BR"/>
        </a:p>
      </dgm:t>
    </dgm:pt>
    <dgm:pt modelId="{02DB1F6D-5BCC-47D9-9777-BC7414044E01}" type="sibTrans" cxnId="{C8853788-13C7-40AC-AC2D-9EA67A248485}">
      <dgm:prSet/>
      <dgm:spPr/>
      <dgm:t>
        <a:bodyPr/>
        <a:lstStyle/>
        <a:p>
          <a:endParaRPr lang="pt-BR"/>
        </a:p>
      </dgm:t>
    </dgm:pt>
    <dgm:pt modelId="{D10EA36C-85A5-40C8-B05C-D6D74769ED3A}">
      <dgm:prSet phldrT="[Texto]" custT="1"/>
      <dgm:spPr/>
      <dgm:t>
        <a:bodyPr/>
        <a:lstStyle/>
        <a:p>
          <a:r>
            <a:rPr lang="pt-BR" sz="2200" b="1" dirty="0" smtClean="0"/>
            <a:t>PROVISÃO DE INFRAESTRUTURA</a:t>
          </a:r>
          <a:endParaRPr lang="pt-BR" sz="2200" b="1" dirty="0"/>
        </a:p>
      </dgm:t>
    </dgm:pt>
    <dgm:pt modelId="{1167C454-860A-46C5-9286-B3F4CE78766D}" type="sibTrans" cxnId="{3C04F34C-94C5-4932-81BD-EDF3156040BB}">
      <dgm:prSet/>
      <dgm:spPr/>
      <dgm:t>
        <a:bodyPr/>
        <a:lstStyle/>
        <a:p>
          <a:endParaRPr lang="pt-BR"/>
        </a:p>
      </dgm:t>
    </dgm:pt>
    <dgm:pt modelId="{64E33F19-DA57-483F-BBA9-9EEDC172E6CA}" type="parTrans" cxnId="{3C04F34C-94C5-4932-81BD-EDF3156040BB}">
      <dgm:prSet/>
      <dgm:spPr/>
      <dgm:t>
        <a:bodyPr/>
        <a:lstStyle/>
        <a:p>
          <a:endParaRPr lang="pt-BR"/>
        </a:p>
      </dgm:t>
    </dgm:pt>
    <dgm:pt modelId="{4BB195AA-CC4F-46AC-83CD-8A44BBEAAB8A}">
      <dgm:prSet phldrT="[Texto]" custT="1"/>
      <dgm:spPr/>
      <dgm:t>
        <a:bodyPr/>
        <a:lstStyle/>
        <a:p>
          <a:r>
            <a:rPr lang="pt-BR" sz="2200" b="1" dirty="0" smtClean="0"/>
            <a:t>MODELAGEM E PROCEDIMENTOS</a:t>
          </a:r>
          <a:endParaRPr lang="pt-BR" sz="2200" b="1" dirty="0"/>
        </a:p>
      </dgm:t>
    </dgm:pt>
    <dgm:pt modelId="{5C93B696-A0F5-45BF-B2A4-A0C71D5DE799}" type="parTrans" cxnId="{E25309EC-F391-4E29-A6CC-43F0F6E015C4}">
      <dgm:prSet/>
      <dgm:spPr/>
      <dgm:t>
        <a:bodyPr/>
        <a:lstStyle/>
        <a:p>
          <a:endParaRPr lang="pt-BR"/>
        </a:p>
      </dgm:t>
    </dgm:pt>
    <dgm:pt modelId="{A625A1D8-C52B-47A4-AE3F-2650858DF6FD}" type="sibTrans" cxnId="{E25309EC-F391-4E29-A6CC-43F0F6E015C4}">
      <dgm:prSet/>
      <dgm:spPr/>
      <dgm:t>
        <a:bodyPr/>
        <a:lstStyle/>
        <a:p>
          <a:endParaRPr lang="pt-BR"/>
        </a:p>
      </dgm:t>
    </dgm:pt>
    <dgm:pt modelId="{1E62B692-28AA-4307-9997-B2DD2AB32922}">
      <dgm:prSet phldrT="[Texto]" custT="1"/>
      <dgm:spPr/>
      <dgm:t>
        <a:bodyPr/>
        <a:lstStyle/>
        <a:p>
          <a:r>
            <a:rPr lang="pt-BR" sz="2200" b="1" dirty="0" smtClean="0"/>
            <a:t>NOVA REPRESENTAÇÃO CAP´S</a:t>
          </a:r>
          <a:endParaRPr lang="pt-BR" sz="2200" b="1" dirty="0"/>
        </a:p>
      </dgm:t>
    </dgm:pt>
    <dgm:pt modelId="{CBA981ED-E2F9-46F5-A82B-47FA823B1B80}" type="parTrans" cxnId="{7FB04F86-0FEF-4256-B69B-5F847998C408}">
      <dgm:prSet/>
      <dgm:spPr/>
      <dgm:t>
        <a:bodyPr/>
        <a:lstStyle/>
        <a:p>
          <a:endParaRPr lang="pt-BR"/>
        </a:p>
      </dgm:t>
    </dgm:pt>
    <dgm:pt modelId="{95F5593F-87A4-4137-B3F0-E24F3DDAB6AC}" type="sibTrans" cxnId="{7FB04F86-0FEF-4256-B69B-5F847998C408}">
      <dgm:prSet/>
      <dgm:spPr/>
      <dgm:t>
        <a:bodyPr/>
        <a:lstStyle/>
        <a:p>
          <a:endParaRPr lang="pt-BR"/>
        </a:p>
      </dgm:t>
    </dgm:pt>
    <dgm:pt modelId="{5D77CA04-0419-42F6-BD3A-6DAE871927DA}">
      <dgm:prSet phldrT="[Texto]" custT="1"/>
      <dgm:spPr/>
      <dgm:t>
        <a:bodyPr/>
        <a:lstStyle/>
        <a:p>
          <a:r>
            <a:rPr lang="pt-BR" sz="2200" b="1" dirty="0" smtClean="0"/>
            <a:t>FLEXIBILIZAÇÃO DAS REGRAS</a:t>
          </a:r>
          <a:endParaRPr lang="pt-BR" sz="2200" b="1" dirty="0"/>
        </a:p>
      </dgm:t>
    </dgm:pt>
    <dgm:pt modelId="{244D3B2A-0D80-424E-9E89-69687CC2206F}" type="parTrans" cxnId="{3B24962B-CCAC-416D-AE45-A84B2A8688BC}">
      <dgm:prSet/>
      <dgm:spPr/>
      <dgm:t>
        <a:bodyPr/>
        <a:lstStyle/>
        <a:p>
          <a:endParaRPr lang="pt-BR"/>
        </a:p>
      </dgm:t>
    </dgm:pt>
    <dgm:pt modelId="{B0601BAF-35DE-422D-BF62-C6BD430109BA}" type="sibTrans" cxnId="{3B24962B-CCAC-416D-AE45-A84B2A8688BC}">
      <dgm:prSet/>
      <dgm:spPr/>
      <dgm:t>
        <a:bodyPr/>
        <a:lstStyle/>
        <a:p>
          <a:endParaRPr lang="pt-BR"/>
        </a:p>
      </dgm:t>
    </dgm:pt>
    <dgm:pt modelId="{D11BC47E-559F-4C92-81E8-3E549BA8F7C4}" type="pres">
      <dgm:prSet presAssocID="{479DAB77-D106-45F3-BD4C-D943BE1823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3D1A403-1E91-4FD4-AD40-A72F89DF1730}" type="pres">
      <dgm:prSet presAssocID="{5B568B41-B85C-4270-832F-A2C230E9BE5A}" presName="linNode" presStyleCnt="0"/>
      <dgm:spPr/>
    </dgm:pt>
    <dgm:pt modelId="{A67380CD-D96A-454B-B16E-81C78ACF9727}" type="pres">
      <dgm:prSet presAssocID="{5B568B41-B85C-4270-832F-A2C230E9BE5A}" presName="parentText" presStyleLbl="node1" presStyleIdx="0" presStyleCnt="3" custScaleX="2000000" custScaleY="761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240019-5AD4-4F5D-B497-151DF53C2F0F}" type="pres">
      <dgm:prSet presAssocID="{5B568B41-B85C-4270-832F-A2C230E9BE5A}" presName="descendantText" presStyleLbl="alignAccFollowNode1" presStyleIdx="0" presStyleCnt="3" custScaleX="1365134" custScaleY="106629" custLinFactNeighborX="-235" custLinFactNeighborY="3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F2C7EE-D91C-42B7-A6DF-CC4EECB22756}" type="pres">
      <dgm:prSet presAssocID="{A3A6A88E-80F8-45AD-B2B1-ECFD91059893}" presName="sp" presStyleCnt="0"/>
      <dgm:spPr/>
    </dgm:pt>
    <dgm:pt modelId="{BD1B44D6-9B03-4192-8789-4CDFF06FADBC}" type="pres">
      <dgm:prSet presAssocID="{FAC0CB6B-81B9-4BB0-80FE-A6B250D4B4DF}" presName="linNode" presStyleCnt="0"/>
      <dgm:spPr/>
    </dgm:pt>
    <dgm:pt modelId="{24A6080B-B55C-4F5A-8FC4-D9962799B471}" type="pres">
      <dgm:prSet presAssocID="{FAC0CB6B-81B9-4BB0-80FE-A6B250D4B4DF}" presName="parentText" presStyleLbl="node1" presStyleIdx="1" presStyleCnt="3" custScaleX="1333243" custScaleY="76130" custLinFactNeighborY="27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5A44B5-D785-4204-A0A2-53CCD7A1D4FE}" type="pres">
      <dgm:prSet presAssocID="{FAC0CB6B-81B9-4BB0-80FE-A6B250D4B4DF}" presName="descendantText" presStyleLbl="alignAccFollowNode1" presStyleIdx="1" presStyleCnt="3" custScaleX="903220" custScaleY="92017" custLinFactNeighborY="-2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3657E4-B430-43CB-B2AB-5021E0BDA34F}" type="pres">
      <dgm:prSet presAssocID="{0C45E4AB-1009-4976-BC35-44EE8FA41A7D}" presName="sp" presStyleCnt="0"/>
      <dgm:spPr/>
    </dgm:pt>
    <dgm:pt modelId="{C7104422-08F4-49DE-BB69-E2243D724B25}" type="pres">
      <dgm:prSet presAssocID="{629F2BC4-B92F-4656-B755-757798ADF35B}" presName="linNode" presStyleCnt="0"/>
      <dgm:spPr/>
    </dgm:pt>
    <dgm:pt modelId="{C6B2F256-BD89-42BA-ABD3-2B5338A4D701}" type="pres">
      <dgm:prSet presAssocID="{629F2BC4-B92F-4656-B755-757798ADF35B}" presName="parentText" presStyleLbl="node1" presStyleIdx="2" presStyleCnt="3" custScaleX="2000000" custScaleY="76130" custLinFactNeighborY="-432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8A300F-1FED-40C3-99FE-3F9B51B6DE8D}" type="pres">
      <dgm:prSet presAssocID="{629F2BC4-B92F-4656-B755-757798ADF35B}" presName="descendantText" presStyleLbl="alignAccFollowNode1" presStyleIdx="2" presStyleCnt="3" custScaleX="1329736" custScaleY="98636" custLinFactNeighborX="730" custLinFactNeighborY="-95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963A52C-235F-42D1-926B-334F832751F4}" srcId="{5B568B41-B85C-4270-832F-A2C230E9BE5A}" destId="{14A32ECB-5E13-4794-A568-CA7A46948EA6}" srcOrd="0" destOrd="0" parTransId="{3E5672C7-9575-4ADB-8ED9-D7B503BD27C5}" sibTransId="{0D5C5D3A-6E1C-4616-A2D8-DA6756A6B4C6}"/>
    <dgm:cxn modelId="{4FC5BB88-CD3E-4FCB-92B9-F7306DBB2DD6}" srcId="{FAC0CB6B-81B9-4BB0-80FE-A6B250D4B4DF}" destId="{C0DC4214-874C-411D-A7AE-9C46F44501D0}" srcOrd="4" destOrd="0" parTransId="{48BEEDE2-F9F1-47B7-B103-D6BA1E83EF72}" sibTransId="{78E35FAB-FC43-4DFE-8336-1D6DCC3E25FB}"/>
    <dgm:cxn modelId="{647F88E1-AFDF-4BFC-8904-A7A51F7EF808}" type="presOf" srcId="{4BB195AA-CC4F-46AC-83CD-8A44BBEAAB8A}" destId="{865A44B5-D785-4204-A0A2-53CCD7A1D4FE}" srcOrd="0" destOrd="2" presId="urn:microsoft.com/office/officeart/2005/8/layout/vList5"/>
    <dgm:cxn modelId="{92508F41-307A-49E3-81B7-626FA9335AD7}" type="presOf" srcId="{2CDB6698-07CF-44FC-BB21-FC797E081E66}" destId="{865A44B5-D785-4204-A0A2-53CCD7A1D4FE}" srcOrd="0" destOrd="0" presId="urn:microsoft.com/office/officeart/2005/8/layout/vList5"/>
    <dgm:cxn modelId="{0F1810BF-4ADF-42AA-AF32-E891B52AEBC4}" srcId="{5B568B41-B85C-4270-832F-A2C230E9BE5A}" destId="{1A159CE6-D05D-4FE9-A151-5FB75E3840D3}" srcOrd="3" destOrd="0" parTransId="{1CD283E0-DBFC-427E-A50C-4DC7E53B3A30}" sibTransId="{4A988DA7-1305-4D8D-BD5F-DB32FC8BBA18}"/>
    <dgm:cxn modelId="{8E5273B9-9E36-4D62-959D-CECED64BBCC9}" type="presOf" srcId="{1B7C5D12-060C-4B61-8118-385108E5716B}" destId="{038A300F-1FED-40C3-99FE-3F9B51B6DE8D}" srcOrd="0" destOrd="2" presId="urn:microsoft.com/office/officeart/2005/8/layout/vList5"/>
    <dgm:cxn modelId="{7FB04F86-0FEF-4256-B69B-5F847998C408}" srcId="{FAC0CB6B-81B9-4BB0-80FE-A6B250D4B4DF}" destId="{1E62B692-28AA-4307-9997-B2DD2AB32922}" srcOrd="3" destOrd="0" parTransId="{CBA981ED-E2F9-46F5-A82B-47FA823B1B80}" sibTransId="{95F5593F-87A4-4137-B3F0-E24F3DDAB6AC}"/>
    <dgm:cxn modelId="{D7C82B46-C42B-480B-88B4-6EB1DD06683C}" type="presOf" srcId="{95A31709-9CC7-479F-930F-E3045F276B22}" destId="{038A300F-1FED-40C3-99FE-3F9B51B6DE8D}" srcOrd="0" destOrd="0" presId="urn:microsoft.com/office/officeart/2005/8/layout/vList5"/>
    <dgm:cxn modelId="{48718BC9-C353-4D4B-9A31-19252EA9F232}" type="presOf" srcId="{FAC0CB6B-81B9-4BB0-80FE-A6B250D4B4DF}" destId="{24A6080B-B55C-4F5A-8FC4-D9962799B471}" srcOrd="0" destOrd="0" presId="urn:microsoft.com/office/officeart/2005/8/layout/vList5"/>
    <dgm:cxn modelId="{75FA544B-35F4-4E67-9FE7-A294E17AEAB1}" srcId="{479DAB77-D106-45F3-BD4C-D943BE1823CC}" destId="{5B568B41-B85C-4270-832F-A2C230E9BE5A}" srcOrd="0" destOrd="0" parTransId="{CBEA5B9E-B892-42EC-B060-80A1AF1BE2F6}" sibTransId="{A3A6A88E-80F8-45AD-B2B1-ECFD91059893}"/>
    <dgm:cxn modelId="{A3B70883-0161-4255-B8AB-6B21285BCEDA}" srcId="{FAC0CB6B-81B9-4BB0-80FE-A6B250D4B4DF}" destId="{1CA88B06-2696-46B9-99CB-F8142EC99649}" srcOrd="1" destOrd="0" parTransId="{19723EAD-F4A2-4DA3-B0AD-9742EE56B859}" sibTransId="{9C08B78B-303A-4BBB-AF21-C3870F823A8A}"/>
    <dgm:cxn modelId="{3B24962B-CCAC-416D-AE45-A84B2A8688BC}" srcId="{629F2BC4-B92F-4656-B755-757798ADF35B}" destId="{5D77CA04-0419-42F6-BD3A-6DAE871927DA}" srcOrd="1" destOrd="0" parTransId="{244D3B2A-0D80-424E-9E89-69687CC2206F}" sibTransId="{B0601BAF-35DE-422D-BF62-C6BD430109BA}"/>
    <dgm:cxn modelId="{AA5B431E-72C0-48F4-9C7F-2BD83599FBD4}" type="presOf" srcId="{1A159CE6-D05D-4FE9-A151-5FB75E3840D3}" destId="{68240019-5AD4-4F5D-B497-151DF53C2F0F}" srcOrd="0" destOrd="3" presId="urn:microsoft.com/office/officeart/2005/8/layout/vList5"/>
    <dgm:cxn modelId="{EE2538A9-C173-44CA-A584-5D46EA7DD773}" srcId="{479DAB77-D106-45F3-BD4C-D943BE1823CC}" destId="{FAC0CB6B-81B9-4BB0-80FE-A6B250D4B4DF}" srcOrd="1" destOrd="0" parTransId="{F0A7B962-317A-44B3-9D56-A900CE7E7637}" sibTransId="{0C45E4AB-1009-4976-BC35-44EE8FA41A7D}"/>
    <dgm:cxn modelId="{BEF58CC4-B498-4B6C-8516-E64899D0477A}" type="presOf" srcId="{D10EA36C-85A5-40C8-B05C-D6D74769ED3A}" destId="{68240019-5AD4-4F5D-B497-151DF53C2F0F}" srcOrd="0" destOrd="1" presId="urn:microsoft.com/office/officeart/2005/8/layout/vList5"/>
    <dgm:cxn modelId="{B2ABAAC9-50D1-4923-9747-EC54FFB24EC9}" type="presOf" srcId="{240AEE71-3982-40AF-A7AE-5540695DF0D1}" destId="{68240019-5AD4-4F5D-B497-151DF53C2F0F}" srcOrd="0" destOrd="2" presId="urn:microsoft.com/office/officeart/2005/8/layout/vList5"/>
    <dgm:cxn modelId="{B359F555-71CF-4E0A-897F-451ADD618A81}" type="presOf" srcId="{629F2BC4-B92F-4656-B755-757798ADF35B}" destId="{C6B2F256-BD89-42BA-ABD3-2B5338A4D701}" srcOrd="0" destOrd="0" presId="urn:microsoft.com/office/officeart/2005/8/layout/vList5"/>
    <dgm:cxn modelId="{0C852F45-9A26-45FE-910B-1BD41AF16141}" type="presOf" srcId="{1CA88B06-2696-46B9-99CB-F8142EC99649}" destId="{865A44B5-D785-4204-A0A2-53CCD7A1D4FE}" srcOrd="0" destOrd="1" presId="urn:microsoft.com/office/officeart/2005/8/layout/vList5"/>
    <dgm:cxn modelId="{58ACEDAD-CAA4-4A5A-B396-B414E5343E70}" type="presOf" srcId="{479DAB77-D106-45F3-BD4C-D943BE1823CC}" destId="{D11BC47E-559F-4C92-81E8-3E549BA8F7C4}" srcOrd="0" destOrd="0" presId="urn:microsoft.com/office/officeart/2005/8/layout/vList5"/>
    <dgm:cxn modelId="{DFFACE14-53A0-4E5A-B632-03379F3DAE8E}" srcId="{629F2BC4-B92F-4656-B755-757798ADF35B}" destId="{1B7C5D12-060C-4B61-8118-385108E5716B}" srcOrd="2" destOrd="0" parTransId="{D8116D02-86A7-4A8A-91FE-80D95B15EEB7}" sibTransId="{3F2597BC-29CE-4B06-A52E-28DA117E87A5}"/>
    <dgm:cxn modelId="{3C04F34C-94C5-4932-81BD-EDF3156040BB}" srcId="{5B568B41-B85C-4270-832F-A2C230E9BE5A}" destId="{D10EA36C-85A5-40C8-B05C-D6D74769ED3A}" srcOrd="1" destOrd="0" parTransId="{64E33F19-DA57-483F-BBA9-9EEDC172E6CA}" sibTransId="{1167C454-860A-46C5-9286-B3F4CE78766D}"/>
    <dgm:cxn modelId="{E25309EC-F391-4E29-A6CC-43F0F6E015C4}" srcId="{FAC0CB6B-81B9-4BB0-80FE-A6B250D4B4DF}" destId="{4BB195AA-CC4F-46AC-83CD-8A44BBEAAB8A}" srcOrd="2" destOrd="0" parTransId="{5C93B696-A0F5-45BF-B2A4-A0C71D5DE799}" sibTransId="{A625A1D8-C52B-47A4-AE3F-2650858DF6FD}"/>
    <dgm:cxn modelId="{C8853788-13C7-40AC-AC2D-9EA67A248485}" srcId="{5B568B41-B85C-4270-832F-A2C230E9BE5A}" destId="{240AEE71-3982-40AF-A7AE-5540695DF0D1}" srcOrd="2" destOrd="0" parTransId="{CCD50DD5-3465-46F8-849D-8464CFFF0C6A}" sibTransId="{02DB1F6D-5BCC-47D9-9777-BC7414044E01}"/>
    <dgm:cxn modelId="{4488F1D8-CB5A-4049-9647-CD66702AFEE5}" type="presOf" srcId="{5D77CA04-0419-42F6-BD3A-6DAE871927DA}" destId="{038A300F-1FED-40C3-99FE-3F9B51B6DE8D}" srcOrd="0" destOrd="1" presId="urn:microsoft.com/office/officeart/2005/8/layout/vList5"/>
    <dgm:cxn modelId="{D440B41E-48A9-4D6F-B47F-0E5EDC35F90E}" type="presOf" srcId="{C0DC4214-874C-411D-A7AE-9C46F44501D0}" destId="{865A44B5-D785-4204-A0A2-53CCD7A1D4FE}" srcOrd="0" destOrd="4" presId="urn:microsoft.com/office/officeart/2005/8/layout/vList5"/>
    <dgm:cxn modelId="{2E9AB4EC-940C-46DF-851A-2537B1EF2F3C}" srcId="{629F2BC4-B92F-4656-B755-757798ADF35B}" destId="{95A31709-9CC7-479F-930F-E3045F276B22}" srcOrd="0" destOrd="0" parTransId="{1FDDE1CF-5DDF-4646-860C-D7D0CD6D24B7}" sibTransId="{0861058D-F06D-4CF6-9448-157BA2628CC5}"/>
    <dgm:cxn modelId="{2DBA05B6-36A2-466D-8062-05ABFBA5B7CA}" type="presOf" srcId="{1E62B692-28AA-4307-9997-B2DD2AB32922}" destId="{865A44B5-D785-4204-A0A2-53CCD7A1D4FE}" srcOrd="0" destOrd="3" presId="urn:microsoft.com/office/officeart/2005/8/layout/vList5"/>
    <dgm:cxn modelId="{620978A9-53E0-4E62-9447-557A3795A756}" type="presOf" srcId="{5B568B41-B85C-4270-832F-A2C230E9BE5A}" destId="{A67380CD-D96A-454B-B16E-81C78ACF9727}" srcOrd="0" destOrd="0" presId="urn:microsoft.com/office/officeart/2005/8/layout/vList5"/>
    <dgm:cxn modelId="{5135B975-E57C-495A-8EC0-8703DECA0534}" srcId="{479DAB77-D106-45F3-BD4C-D943BE1823CC}" destId="{629F2BC4-B92F-4656-B755-757798ADF35B}" srcOrd="2" destOrd="0" parTransId="{E982B6C4-6D5D-487C-9EE7-A2A693D841A4}" sibTransId="{5062E86F-797B-4182-B8D9-5AC95A70DFDE}"/>
    <dgm:cxn modelId="{8B9CDB6C-A3D0-4F78-B1B9-F70E2C110476}" type="presOf" srcId="{14A32ECB-5E13-4794-A568-CA7A46948EA6}" destId="{68240019-5AD4-4F5D-B497-151DF53C2F0F}" srcOrd="0" destOrd="0" presId="urn:microsoft.com/office/officeart/2005/8/layout/vList5"/>
    <dgm:cxn modelId="{F0EB837B-92F5-419B-8CE4-F6AADF42B449}" srcId="{FAC0CB6B-81B9-4BB0-80FE-A6B250D4B4DF}" destId="{2CDB6698-07CF-44FC-BB21-FC797E081E66}" srcOrd="0" destOrd="0" parTransId="{BDACD7A0-A064-4E68-93C1-F219D4D2CA70}" sibTransId="{43B6320A-C656-4512-B064-64033E1877CD}"/>
    <dgm:cxn modelId="{7C5FF84B-B79B-42E2-A266-0696ADD4A23F}" type="presParOf" srcId="{D11BC47E-559F-4C92-81E8-3E549BA8F7C4}" destId="{63D1A403-1E91-4FD4-AD40-A72F89DF1730}" srcOrd="0" destOrd="0" presId="urn:microsoft.com/office/officeart/2005/8/layout/vList5"/>
    <dgm:cxn modelId="{38B62225-FD18-4D59-9F10-7578AFB4E9FD}" type="presParOf" srcId="{63D1A403-1E91-4FD4-AD40-A72F89DF1730}" destId="{A67380CD-D96A-454B-B16E-81C78ACF9727}" srcOrd="0" destOrd="0" presId="urn:microsoft.com/office/officeart/2005/8/layout/vList5"/>
    <dgm:cxn modelId="{FF8307A0-B795-42E2-BABD-073A5499DE46}" type="presParOf" srcId="{63D1A403-1E91-4FD4-AD40-A72F89DF1730}" destId="{68240019-5AD4-4F5D-B497-151DF53C2F0F}" srcOrd="1" destOrd="0" presId="urn:microsoft.com/office/officeart/2005/8/layout/vList5"/>
    <dgm:cxn modelId="{3A15AD62-B2EC-4EBF-B39A-D64FB10D16D9}" type="presParOf" srcId="{D11BC47E-559F-4C92-81E8-3E549BA8F7C4}" destId="{D1F2C7EE-D91C-42B7-A6DF-CC4EECB22756}" srcOrd="1" destOrd="0" presId="urn:microsoft.com/office/officeart/2005/8/layout/vList5"/>
    <dgm:cxn modelId="{16C438F9-75AB-477B-A9AD-50855C55AB04}" type="presParOf" srcId="{D11BC47E-559F-4C92-81E8-3E549BA8F7C4}" destId="{BD1B44D6-9B03-4192-8789-4CDFF06FADBC}" srcOrd="2" destOrd="0" presId="urn:microsoft.com/office/officeart/2005/8/layout/vList5"/>
    <dgm:cxn modelId="{B4B9C8FD-AAEA-462E-BCBC-C7D8DDC81A4B}" type="presParOf" srcId="{BD1B44D6-9B03-4192-8789-4CDFF06FADBC}" destId="{24A6080B-B55C-4F5A-8FC4-D9962799B471}" srcOrd="0" destOrd="0" presId="urn:microsoft.com/office/officeart/2005/8/layout/vList5"/>
    <dgm:cxn modelId="{EF328E68-D5CA-4941-B364-15A5F58DED7D}" type="presParOf" srcId="{BD1B44D6-9B03-4192-8789-4CDFF06FADBC}" destId="{865A44B5-D785-4204-A0A2-53CCD7A1D4FE}" srcOrd="1" destOrd="0" presId="urn:microsoft.com/office/officeart/2005/8/layout/vList5"/>
    <dgm:cxn modelId="{BBCDE212-060F-464C-BB2F-35BF4984DB9E}" type="presParOf" srcId="{D11BC47E-559F-4C92-81E8-3E549BA8F7C4}" destId="{FC3657E4-B430-43CB-B2AB-5021E0BDA34F}" srcOrd="3" destOrd="0" presId="urn:microsoft.com/office/officeart/2005/8/layout/vList5"/>
    <dgm:cxn modelId="{6B60E4F8-37A0-40F4-8A89-19B5FA93FDC7}" type="presParOf" srcId="{D11BC47E-559F-4C92-81E8-3E549BA8F7C4}" destId="{C7104422-08F4-49DE-BB69-E2243D724B25}" srcOrd="4" destOrd="0" presId="urn:microsoft.com/office/officeart/2005/8/layout/vList5"/>
    <dgm:cxn modelId="{9780B099-80AF-477B-8925-4E4C5857BE24}" type="presParOf" srcId="{C7104422-08F4-49DE-BB69-E2243D724B25}" destId="{C6B2F256-BD89-42BA-ABD3-2B5338A4D701}" srcOrd="0" destOrd="0" presId="urn:microsoft.com/office/officeart/2005/8/layout/vList5"/>
    <dgm:cxn modelId="{C4887BB2-4113-4251-80B8-821904C9EC72}" type="presParOf" srcId="{C7104422-08F4-49DE-BB69-E2243D724B25}" destId="{038A300F-1FED-40C3-99FE-3F9B51B6DE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9DAB77-D106-45F3-BD4C-D943BE1823C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B568B41-B85C-4270-832F-A2C230E9BE5A}">
      <dgm:prSet phldrT="[Texto]" custT="1"/>
      <dgm:spPr/>
      <dgm:t>
        <a:bodyPr/>
        <a:lstStyle/>
        <a:p>
          <a:r>
            <a:rPr lang="pt-BR" sz="2200" b="1" dirty="0" smtClean="0">
              <a:solidFill>
                <a:schemeClr val="tx1"/>
              </a:solidFill>
            </a:rPr>
            <a:t>ATRAÇÃO DE INVESTIMENTOS</a:t>
          </a:r>
          <a:endParaRPr lang="pt-BR" sz="2200" b="1" dirty="0">
            <a:solidFill>
              <a:schemeClr val="tx1"/>
            </a:solidFill>
          </a:endParaRPr>
        </a:p>
      </dgm:t>
    </dgm:pt>
    <dgm:pt modelId="{CBEA5B9E-B892-42EC-B060-80A1AF1BE2F6}" type="parTrans" cxnId="{75FA544B-35F4-4E67-9FE7-A294E17AEAB1}">
      <dgm:prSet/>
      <dgm:spPr/>
      <dgm:t>
        <a:bodyPr/>
        <a:lstStyle/>
        <a:p>
          <a:endParaRPr lang="pt-BR"/>
        </a:p>
      </dgm:t>
    </dgm:pt>
    <dgm:pt modelId="{A3A6A88E-80F8-45AD-B2B1-ECFD91059893}" type="sibTrans" cxnId="{75FA544B-35F4-4E67-9FE7-A294E17AEAB1}">
      <dgm:prSet/>
      <dgm:spPr/>
      <dgm:t>
        <a:bodyPr/>
        <a:lstStyle/>
        <a:p>
          <a:endParaRPr lang="pt-BR"/>
        </a:p>
      </dgm:t>
    </dgm:pt>
    <dgm:pt modelId="{95A31709-9CC7-479F-930F-E3045F276B22}">
      <dgm:prSet phldrT="[Texto]" custT="1"/>
      <dgm:spPr/>
      <dgm:t>
        <a:bodyPr/>
        <a:lstStyle/>
        <a:p>
          <a:pPr algn="l"/>
          <a:r>
            <a:rPr lang="pt-BR" sz="1800" b="1" dirty="0" smtClean="0"/>
            <a:t>ARRENDAMENTO SIMPLIFICADO</a:t>
          </a:r>
          <a:endParaRPr lang="pt-BR" sz="1800" b="1" dirty="0"/>
        </a:p>
      </dgm:t>
    </dgm:pt>
    <dgm:pt modelId="{1FDDE1CF-5DDF-4646-860C-D7D0CD6D24B7}" type="parTrans" cxnId="{2E9AB4EC-940C-46DF-851A-2537B1EF2F3C}">
      <dgm:prSet/>
      <dgm:spPr/>
      <dgm:t>
        <a:bodyPr/>
        <a:lstStyle/>
        <a:p>
          <a:endParaRPr lang="pt-BR"/>
        </a:p>
      </dgm:t>
    </dgm:pt>
    <dgm:pt modelId="{0861058D-F06D-4CF6-9448-157BA2628CC5}" type="sibTrans" cxnId="{2E9AB4EC-940C-46DF-851A-2537B1EF2F3C}">
      <dgm:prSet/>
      <dgm:spPr/>
      <dgm:t>
        <a:bodyPr/>
        <a:lstStyle/>
        <a:p>
          <a:endParaRPr lang="pt-BR"/>
        </a:p>
      </dgm:t>
    </dgm:pt>
    <dgm:pt modelId="{FAC0CB6B-81B9-4BB0-80FE-A6B250D4B4DF}">
      <dgm:prSet phldrT="[Texto]" custT="1"/>
      <dgm:spPr/>
      <dgm:t>
        <a:bodyPr/>
        <a:lstStyle/>
        <a:p>
          <a:r>
            <a:rPr lang="pt-BR" sz="2200" b="1" dirty="0" smtClean="0">
              <a:solidFill>
                <a:schemeClr val="tx1"/>
              </a:solidFill>
            </a:rPr>
            <a:t>FLEXIBILIZAÇÃO DAS REGRAS</a:t>
          </a:r>
          <a:endParaRPr lang="pt-BR" sz="2200" b="1" dirty="0">
            <a:solidFill>
              <a:schemeClr val="tx1"/>
            </a:solidFill>
          </a:endParaRPr>
        </a:p>
      </dgm:t>
    </dgm:pt>
    <dgm:pt modelId="{F0A7B962-317A-44B3-9D56-A900CE7E7637}" type="parTrans" cxnId="{EE2538A9-C173-44CA-A584-5D46EA7DD773}">
      <dgm:prSet/>
      <dgm:spPr/>
      <dgm:t>
        <a:bodyPr/>
        <a:lstStyle/>
        <a:p>
          <a:endParaRPr lang="pt-BR"/>
        </a:p>
      </dgm:t>
    </dgm:pt>
    <dgm:pt modelId="{0C45E4AB-1009-4976-BC35-44EE8FA41A7D}" type="sibTrans" cxnId="{EE2538A9-C173-44CA-A584-5D46EA7DD773}">
      <dgm:prSet/>
      <dgm:spPr/>
      <dgm:t>
        <a:bodyPr/>
        <a:lstStyle/>
        <a:p>
          <a:endParaRPr lang="pt-BR"/>
        </a:p>
      </dgm:t>
    </dgm:pt>
    <dgm:pt modelId="{629F2BC4-B92F-4656-B755-757798ADF35B}">
      <dgm:prSet phldrT="[Texto]" custT="1"/>
      <dgm:spPr/>
      <dgm:t>
        <a:bodyPr/>
        <a:lstStyle/>
        <a:p>
          <a:r>
            <a:rPr lang="pt-BR" sz="2200" b="1" dirty="0" smtClean="0">
              <a:solidFill>
                <a:schemeClr val="tx1"/>
              </a:solidFill>
            </a:rPr>
            <a:t>DESBUROCRATIZAÇÃO</a:t>
          </a:r>
          <a:endParaRPr lang="pt-BR" sz="2200" b="1" dirty="0">
            <a:solidFill>
              <a:schemeClr val="tx1"/>
            </a:solidFill>
          </a:endParaRPr>
        </a:p>
      </dgm:t>
    </dgm:pt>
    <dgm:pt modelId="{E982B6C4-6D5D-487C-9EE7-A2A693D841A4}" type="parTrans" cxnId="{5135B975-E57C-495A-8EC0-8703DECA0534}">
      <dgm:prSet/>
      <dgm:spPr/>
      <dgm:t>
        <a:bodyPr/>
        <a:lstStyle/>
        <a:p>
          <a:endParaRPr lang="pt-BR"/>
        </a:p>
      </dgm:t>
    </dgm:pt>
    <dgm:pt modelId="{5062E86F-797B-4182-B8D9-5AC95A70DFDE}" type="sibTrans" cxnId="{5135B975-E57C-495A-8EC0-8703DECA0534}">
      <dgm:prSet/>
      <dgm:spPr/>
      <dgm:t>
        <a:bodyPr/>
        <a:lstStyle/>
        <a:p>
          <a:endParaRPr lang="pt-BR"/>
        </a:p>
      </dgm:t>
    </dgm:pt>
    <dgm:pt modelId="{1CA88B06-2696-46B9-99CB-F8142EC99649}">
      <dgm:prSet phldrT="[Texto]" custT="1"/>
      <dgm:spPr/>
      <dgm:t>
        <a:bodyPr/>
        <a:lstStyle/>
        <a:p>
          <a:r>
            <a:rPr lang="pt-BR" sz="1800" b="1" dirty="0" smtClean="0"/>
            <a:t>PRORROGAÇÕES SUCESSIVAS </a:t>
          </a:r>
          <a:endParaRPr lang="pt-BR" sz="1800" b="1" dirty="0"/>
        </a:p>
      </dgm:t>
    </dgm:pt>
    <dgm:pt modelId="{19723EAD-F4A2-4DA3-B0AD-9742EE56B859}" type="parTrans" cxnId="{A3B70883-0161-4255-B8AB-6B21285BCEDA}">
      <dgm:prSet/>
      <dgm:spPr/>
      <dgm:t>
        <a:bodyPr/>
        <a:lstStyle/>
        <a:p>
          <a:endParaRPr lang="pt-BR"/>
        </a:p>
      </dgm:t>
    </dgm:pt>
    <dgm:pt modelId="{9C08B78B-303A-4BBB-AF21-C3870F823A8A}" type="sibTrans" cxnId="{A3B70883-0161-4255-B8AB-6B21285BCEDA}">
      <dgm:prSet/>
      <dgm:spPr/>
      <dgm:t>
        <a:bodyPr/>
        <a:lstStyle/>
        <a:p>
          <a:endParaRPr lang="pt-BR"/>
        </a:p>
      </dgm:t>
    </dgm:pt>
    <dgm:pt modelId="{C0DC4214-874C-411D-A7AE-9C46F44501D0}">
      <dgm:prSet phldrT="[Texto]" custT="1"/>
      <dgm:spPr/>
      <dgm:t>
        <a:bodyPr/>
        <a:lstStyle/>
        <a:p>
          <a:endParaRPr lang="pt-BR" sz="2200" b="1" dirty="0"/>
        </a:p>
      </dgm:t>
    </dgm:pt>
    <dgm:pt modelId="{48BEEDE2-F9F1-47B7-B103-D6BA1E83EF72}" type="parTrans" cxnId="{4FC5BB88-CD3E-4FCB-92B9-F7306DBB2DD6}">
      <dgm:prSet/>
      <dgm:spPr/>
      <dgm:t>
        <a:bodyPr/>
        <a:lstStyle/>
        <a:p>
          <a:endParaRPr lang="pt-BR"/>
        </a:p>
      </dgm:t>
    </dgm:pt>
    <dgm:pt modelId="{78E35FAB-FC43-4DFE-8336-1D6DCC3E25FB}" type="sibTrans" cxnId="{4FC5BB88-CD3E-4FCB-92B9-F7306DBB2DD6}">
      <dgm:prSet/>
      <dgm:spPr/>
      <dgm:t>
        <a:bodyPr/>
        <a:lstStyle/>
        <a:p>
          <a:endParaRPr lang="pt-BR"/>
        </a:p>
      </dgm:t>
    </dgm:pt>
    <dgm:pt modelId="{2CDB6698-07CF-44FC-BB21-FC797E081E66}">
      <dgm:prSet phldrT="[Texto]" custT="1"/>
      <dgm:spPr/>
      <dgm:t>
        <a:bodyPr/>
        <a:lstStyle/>
        <a:p>
          <a:endParaRPr lang="pt-BR" sz="2200" b="1" dirty="0"/>
        </a:p>
      </dgm:t>
    </dgm:pt>
    <dgm:pt modelId="{BDACD7A0-A064-4E68-93C1-F219D4D2CA70}" type="parTrans" cxnId="{F0EB837B-92F5-419B-8CE4-F6AADF42B449}">
      <dgm:prSet/>
      <dgm:spPr/>
      <dgm:t>
        <a:bodyPr/>
        <a:lstStyle/>
        <a:p>
          <a:endParaRPr lang="pt-BR"/>
        </a:p>
      </dgm:t>
    </dgm:pt>
    <dgm:pt modelId="{43B6320A-C656-4512-B064-64033E1877CD}" type="sibTrans" cxnId="{F0EB837B-92F5-419B-8CE4-F6AADF42B449}">
      <dgm:prSet/>
      <dgm:spPr/>
      <dgm:t>
        <a:bodyPr/>
        <a:lstStyle/>
        <a:p>
          <a:endParaRPr lang="pt-BR"/>
        </a:p>
      </dgm:t>
    </dgm:pt>
    <dgm:pt modelId="{1B7C5D12-060C-4B61-8118-385108E5716B}">
      <dgm:prSet phldrT="[Texto]" custT="1"/>
      <dgm:spPr/>
      <dgm:t>
        <a:bodyPr/>
        <a:lstStyle/>
        <a:p>
          <a:pPr algn="l"/>
          <a:endParaRPr lang="pt-BR" sz="1800" b="1" dirty="0"/>
        </a:p>
      </dgm:t>
    </dgm:pt>
    <dgm:pt modelId="{D8116D02-86A7-4A8A-91FE-80D95B15EEB7}" type="parTrans" cxnId="{DFFACE14-53A0-4E5A-B632-03379F3DAE8E}">
      <dgm:prSet/>
      <dgm:spPr/>
      <dgm:t>
        <a:bodyPr/>
        <a:lstStyle/>
        <a:p>
          <a:endParaRPr lang="pt-BR"/>
        </a:p>
      </dgm:t>
    </dgm:pt>
    <dgm:pt modelId="{3F2597BC-29CE-4B06-A52E-28DA117E87A5}" type="sibTrans" cxnId="{DFFACE14-53A0-4E5A-B632-03379F3DAE8E}">
      <dgm:prSet/>
      <dgm:spPr/>
      <dgm:t>
        <a:bodyPr/>
        <a:lstStyle/>
        <a:p>
          <a:endParaRPr lang="pt-BR"/>
        </a:p>
      </dgm:t>
    </dgm:pt>
    <dgm:pt modelId="{14A32ECB-5E13-4794-A568-CA7A46948EA6}">
      <dgm:prSet phldrT="[Texto]" custT="1"/>
      <dgm:spPr/>
      <dgm:t>
        <a:bodyPr/>
        <a:lstStyle/>
        <a:p>
          <a:r>
            <a:rPr lang="pt-BR" sz="1800" b="1" dirty="0" smtClean="0"/>
            <a:t>MAIOR HORIZONTE CONTRATUAL (35+35)</a:t>
          </a:r>
          <a:endParaRPr lang="pt-BR" sz="1800" b="1" dirty="0"/>
        </a:p>
      </dgm:t>
    </dgm:pt>
    <dgm:pt modelId="{3E5672C7-9575-4ADB-8ED9-D7B503BD27C5}" type="parTrans" cxnId="{5963A52C-235F-42D1-926B-334F832751F4}">
      <dgm:prSet/>
      <dgm:spPr/>
      <dgm:t>
        <a:bodyPr/>
        <a:lstStyle/>
        <a:p>
          <a:endParaRPr lang="pt-BR"/>
        </a:p>
      </dgm:t>
    </dgm:pt>
    <dgm:pt modelId="{0D5C5D3A-6E1C-4616-A2D8-DA6756A6B4C6}" type="sibTrans" cxnId="{5963A52C-235F-42D1-926B-334F832751F4}">
      <dgm:prSet/>
      <dgm:spPr/>
      <dgm:t>
        <a:bodyPr/>
        <a:lstStyle/>
        <a:p>
          <a:endParaRPr lang="pt-BR"/>
        </a:p>
      </dgm:t>
    </dgm:pt>
    <dgm:pt modelId="{240AEE71-3982-40AF-A7AE-5540695DF0D1}">
      <dgm:prSet phldrT="[Texto]" custT="1"/>
      <dgm:spPr/>
      <dgm:t>
        <a:bodyPr/>
        <a:lstStyle/>
        <a:p>
          <a:r>
            <a:rPr lang="pt-BR" sz="1800" b="1" dirty="0" smtClean="0"/>
            <a:t>REPERFILAMENTO DOS INVESTIMENTOS</a:t>
          </a:r>
          <a:endParaRPr lang="pt-BR" sz="1800" b="1" dirty="0"/>
        </a:p>
      </dgm:t>
    </dgm:pt>
    <dgm:pt modelId="{CCD50DD5-3465-46F8-849D-8464CFFF0C6A}" type="parTrans" cxnId="{C8853788-13C7-40AC-AC2D-9EA67A248485}">
      <dgm:prSet/>
      <dgm:spPr/>
      <dgm:t>
        <a:bodyPr/>
        <a:lstStyle/>
        <a:p>
          <a:endParaRPr lang="pt-BR"/>
        </a:p>
      </dgm:t>
    </dgm:pt>
    <dgm:pt modelId="{02DB1F6D-5BCC-47D9-9777-BC7414044E01}" type="sibTrans" cxnId="{C8853788-13C7-40AC-AC2D-9EA67A248485}">
      <dgm:prSet/>
      <dgm:spPr/>
      <dgm:t>
        <a:bodyPr/>
        <a:lstStyle/>
        <a:p>
          <a:endParaRPr lang="pt-BR"/>
        </a:p>
      </dgm:t>
    </dgm:pt>
    <dgm:pt modelId="{D10EA36C-85A5-40C8-B05C-D6D74769ED3A}">
      <dgm:prSet phldrT="[Texto]" custT="1"/>
      <dgm:spPr/>
      <dgm:t>
        <a:bodyPr/>
        <a:lstStyle/>
        <a:p>
          <a:r>
            <a:rPr lang="pt-BR" sz="1800" b="1" dirty="0" smtClean="0"/>
            <a:t>MAIOR PRAZO PARA CONSTRUÇÃO TUP´S</a:t>
          </a:r>
          <a:endParaRPr lang="pt-BR" sz="1800" b="1" dirty="0"/>
        </a:p>
      </dgm:t>
    </dgm:pt>
    <dgm:pt modelId="{1167C454-860A-46C5-9286-B3F4CE78766D}" type="sibTrans" cxnId="{3C04F34C-94C5-4932-81BD-EDF3156040BB}">
      <dgm:prSet/>
      <dgm:spPr/>
      <dgm:t>
        <a:bodyPr/>
        <a:lstStyle/>
        <a:p>
          <a:endParaRPr lang="pt-BR"/>
        </a:p>
      </dgm:t>
    </dgm:pt>
    <dgm:pt modelId="{64E33F19-DA57-483F-BBA9-9EEDC172E6CA}" type="parTrans" cxnId="{3C04F34C-94C5-4932-81BD-EDF3156040BB}">
      <dgm:prSet/>
      <dgm:spPr/>
      <dgm:t>
        <a:bodyPr/>
        <a:lstStyle/>
        <a:p>
          <a:endParaRPr lang="pt-BR"/>
        </a:p>
      </dgm:t>
    </dgm:pt>
    <dgm:pt modelId="{4BB195AA-CC4F-46AC-83CD-8A44BBEAAB8A}">
      <dgm:prSet phldrT="[Texto]" custT="1"/>
      <dgm:spPr/>
      <dgm:t>
        <a:bodyPr/>
        <a:lstStyle/>
        <a:p>
          <a:r>
            <a:rPr lang="pt-BR" sz="1800" b="1" dirty="0" smtClean="0"/>
            <a:t>ANTECIPAÇÃO DE RECEITAS TARIFÁRIAS</a:t>
          </a:r>
          <a:endParaRPr lang="pt-BR" sz="1800" b="1" dirty="0"/>
        </a:p>
      </dgm:t>
    </dgm:pt>
    <dgm:pt modelId="{5C93B696-A0F5-45BF-B2A4-A0C71D5DE799}" type="parTrans" cxnId="{E25309EC-F391-4E29-A6CC-43F0F6E015C4}">
      <dgm:prSet/>
      <dgm:spPr/>
      <dgm:t>
        <a:bodyPr/>
        <a:lstStyle/>
        <a:p>
          <a:endParaRPr lang="pt-BR"/>
        </a:p>
      </dgm:t>
    </dgm:pt>
    <dgm:pt modelId="{A625A1D8-C52B-47A4-AE3F-2650858DF6FD}" type="sibTrans" cxnId="{E25309EC-F391-4E29-A6CC-43F0F6E015C4}">
      <dgm:prSet/>
      <dgm:spPr/>
      <dgm:t>
        <a:bodyPr/>
        <a:lstStyle/>
        <a:p>
          <a:endParaRPr lang="pt-BR"/>
        </a:p>
      </dgm:t>
    </dgm:pt>
    <dgm:pt modelId="{1E62B692-28AA-4307-9997-B2DD2AB32922}">
      <dgm:prSet phldrT="[Texto]" custT="1"/>
      <dgm:spPr/>
      <dgm:t>
        <a:bodyPr/>
        <a:lstStyle/>
        <a:p>
          <a:r>
            <a:rPr lang="pt-BR" sz="1800" b="1" dirty="0" smtClean="0"/>
            <a:t>INVESTIMENTO FORA DO ARRENDAMENTO</a:t>
          </a:r>
          <a:endParaRPr lang="pt-BR" sz="1800" b="1" dirty="0"/>
        </a:p>
      </dgm:t>
    </dgm:pt>
    <dgm:pt modelId="{CBA981ED-E2F9-46F5-A82B-47FA823B1B80}" type="parTrans" cxnId="{7FB04F86-0FEF-4256-B69B-5F847998C408}">
      <dgm:prSet/>
      <dgm:spPr/>
      <dgm:t>
        <a:bodyPr/>
        <a:lstStyle/>
        <a:p>
          <a:endParaRPr lang="pt-BR"/>
        </a:p>
      </dgm:t>
    </dgm:pt>
    <dgm:pt modelId="{95F5593F-87A4-4137-B3F0-E24F3DDAB6AC}" type="sibTrans" cxnId="{7FB04F86-0FEF-4256-B69B-5F847998C408}">
      <dgm:prSet/>
      <dgm:spPr/>
      <dgm:t>
        <a:bodyPr/>
        <a:lstStyle/>
        <a:p>
          <a:endParaRPr lang="pt-BR"/>
        </a:p>
      </dgm:t>
    </dgm:pt>
    <dgm:pt modelId="{5D77CA04-0419-42F6-BD3A-6DAE871927DA}">
      <dgm:prSet phldrT="[Texto]" custT="1"/>
      <dgm:spPr/>
      <dgm:t>
        <a:bodyPr/>
        <a:lstStyle/>
        <a:p>
          <a:pPr algn="l"/>
          <a:endParaRPr lang="pt-BR" sz="1800" b="1" dirty="0"/>
        </a:p>
      </dgm:t>
    </dgm:pt>
    <dgm:pt modelId="{244D3B2A-0D80-424E-9E89-69687CC2206F}" type="parTrans" cxnId="{3B24962B-CCAC-416D-AE45-A84B2A8688BC}">
      <dgm:prSet/>
      <dgm:spPr/>
      <dgm:t>
        <a:bodyPr/>
        <a:lstStyle/>
        <a:p>
          <a:endParaRPr lang="pt-BR"/>
        </a:p>
      </dgm:t>
    </dgm:pt>
    <dgm:pt modelId="{B0601BAF-35DE-422D-BF62-C6BD430109BA}" type="sibTrans" cxnId="{3B24962B-CCAC-416D-AE45-A84B2A8688BC}">
      <dgm:prSet/>
      <dgm:spPr/>
      <dgm:t>
        <a:bodyPr/>
        <a:lstStyle/>
        <a:p>
          <a:endParaRPr lang="pt-BR"/>
        </a:p>
      </dgm:t>
    </dgm:pt>
    <dgm:pt modelId="{705D8DDE-4CFE-42A0-ABBE-C02EDC49F0F0}">
      <dgm:prSet phldrT="[Texto]" custT="1"/>
      <dgm:spPr/>
      <dgm:t>
        <a:bodyPr/>
        <a:lstStyle/>
        <a:p>
          <a:r>
            <a:rPr lang="pt-BR" sz="1800" b="1" dirty="0" smtClean="0"/>
            <a:t>SUBSTITUIÇÃO DE ÁREAS ARRENDADAS</a:t>
          </a:r>
          <a:endParaRPr lang="pt-BR" sz="1800" b="1" dirty="0"/>
        </a:p>
      </dgm:t>
    </dgm:pt>
    <dgm:pt modelId="{B66D393D-38DB-447B-A21B-EE6205231747}" type="parTrans" cxnId="{6D6DAB38-B131-47B8-BD44-D3739D6CA348}">
      <dgm:prSet/>
      <dgm:spPr/>
      <dgm:t>
        <a:bodyPr/>
        <a:lstStyle/>
        <a:p>
          <a:endParaRPr lang="pt-BR"/>
        </a:p>
      </dgm:t>
    </dgm:pt>
    <dgm:pt modelId="{B4470ABA-559B-490D-B073-493A14DBFA9D}" type="sibTrans" cxnId="{6D6DAB38-B131-47B8-BD44-D3739D6CA348}">
      <dgm:prSet/>
      <dgm:spPr/>
      <dgm:t>
        <a:bodyPr/>
        <a:lstStyle/>
        <a:p>
          <a:endParaRPr lang="pt-BR"/>
        </a:p>
      </dgm:t>
    </dgm:pt>
    <dgm:pt modelId="{8F0CEA01-9290-4F3D-BE5A-1C4CF17C20AB}">
      <dgm:prSet phldrT="[Texto]" custT="1"/>
      <dgm:spPr/>
      <dgm:t>
        <a:bodyPr/>
        <a:lstStyle/>
        <a:p>
          <a:pPr algn="l"/>
          <a:r>
            <a:rPr lang="pt-BR" sz="1800" b="1" dirty="0" smtClean="0"/>
            <a:t>PROCEDIMENTO RACIONAL DE OUTORGAS</a:t>
          </a:r>
          <a:endParaRPr lang="pt-BR" sz="1800" b="1" dirty="0"/>
        </a:p>
      </dgm:t>
    </dgm:pt>
    <dgm:pt modelId="{44C25B5A-1AEC-43CF-9860-62D6F07D8B80}" type="parTrans" cxnId="{EECF1185-46CF-4886-BAD6-A59615EDCD71}">
      <dgm:prSet/>
      <dgm:spPr/>
      <dgm:t>
        <a:bodyPr/>
        <a:lstStyle/>
        <a:p>
          <a:endParaRPr lang="pt-BR"/>
        </a:p>
      </dgm:t>
    </dgm:pt>
    <dgm:pt modelId="{E510547C-E695-4C94-B5EB-9ECD5339BB79}" type="sibTrans" cxnId="{EECF1185-46CF-4886-BAD6-A59615EDCD71}">
      <dgm:prSet/>
      <dgm:spPr/>
      <dgm:t>
        <a:bodyPr/>
        <a:lstStyle/>
        <a:p>
          <a:endParaRPr lang="pt-BR"/>
        </a:p>
      </dgm:t>
    </dgm:pt>
    <dgm:pt modelId="{DEDFE40E-5FA0-4837-BFAF-805BF01A8206}">
      <dgm:prSet phldrT="[Texto]" custT="1"/>
      <dgm:spPr/>
      <dgm:t>
        <a:bodyPr/>
        <a:lstStyle/>
        <a:p>
          <a:pPr algn="just"/>
          <a:r>
            <a:rPr lang="pt-BR" sz="1800" b="1" dirty="0" smtClean="0"/>
            <a:t>TITULARIDADE DE ÁREAS DA UNIÃO (SPU)</a:t>
          </a:r>
          <a:endParaRPr lang="pt-BR" sz="1800" b="1" dirty="0"/>
        </a:p>
      </dgm:t>
    </dgm:pt>
    <dgm:pt modelId="{B47A56A0-463D-4D69-A5C4-BB64FCDBD8C1}" type="parTrans" cxnId="{06AC2FA3-67BD-47B1-BDD3-CE8560F60FC8}">
      <dgm:prSet/>
      <dgm:spPr/>
      <dgm:t>
        <a:bodyPr/>
        <a:lstStyle/>
        <a:p>
          <a:endParaRPr lang="pt-BR"/>
        </a:p>
      </dgm:t>
    </dgm:pt>
    <dgm:pt modelId="{DA7D8337-50BD-4C82-9471-FB553AE75EB2}" type="sibTrans" cxnId="{06AC2FA3-67BD-47B1-BDD3-CE8560F60FC8}">
      <dgm:prSet/>
      <dgm:spPr/>
      <dgm:t>
        <a:bodyPr/>
        <a:lstStyle/>
        <a:p>
          <a:endParaRPr lang="pt-BR"/>
        </a:p>
      </dgm:t>
    </dgm:pt>
    <dgm:pt modelId="{5A3111F4-EA1E-445C-980C-359BB2F26099}">
      <dgm:prSet phldrT="[Texto]" custT="1"/>
      <dgm:spPr/>
      <dgm:t>
        <a:bodyPr/>
        <a:lstStyle/>
        <a:p>
          <a:pPr algn="l"/>
          <a:endParaRPr lang="pt-BR" sz="1800" b="1" dirty="0"/>
        </a:p>
      </dgm:t>
    </dgm:pt>
    <dgm:pt modelId="{42A6F222-CEB4-4EBE-8F87-D9DEB1ED502D}" type="parTrans" cxnId="{A4E20159-268B-4695-AA39-B253E3CAC3F5}">
      <dgm:prSet/>
      <dgm:spPr/>
      <dgm:t>
        <a:bodyPr/>
        <a:lstStyle/>
        <a:p>
          <a:endParaRPr lang="pt-BR"/>
        </a:p>
      </dgm:t>
    </dgm:pt>
    <dgm:pt modelId="{9505BC32-ADC8-4C4D-8951-77D0DD351CF6}" type="sibTrans" cxnId="{A4E20159-268B-4695-AA39-B253E3CAC3F5}">
      <dgm:prSet/>
      <dgm:spPr/>
      <dgm:t>
        <a:bodyPr/>
        <a:lstStyle/>
        <a:p>
          <a:endParaRPr lang="pt-BR"/>
        </a:p>
      </dgm:t>
    </dgm:pt>
    <dgm:pt modelId="{AE59CA29-91C5-44EE-8E1D-74A653D92D85}">
      <dgm:prSet phldrT="[Texto]" custT="1"/>
      <dgm:spPr/>
      <dgm:t>
        <a:bodyPr/>
        <a:lstStyle/>
        <a:p>
          <a:pPr algn="l"/>
          <a:r>
            <a:rPr lang="pt-BR" sz="1800" b="1" dirty="0" smtClean="0"/>
            <a:t>ALTERAÇÕES NOS CONTRATOS DE ADESÃO </a:t>
          </a:r>
          <a:endParaRPr lang="pt-BR" sz="1800" b="1" dirty="0"/>
        </a:p>
      </dgm:t>
    </dgm:pt>
    <dgm:pt modelId="{E3DD4B64-189E-4B42-9244-B0EBDAF1D498}" type="parTrans" cxnId="{E622321B-4771-4F52-8CB1-690682DDEF91}">
      <dgm:prSet/>
      <dgm:spPr/>
      <dgm:t>
        <a:bodyPr/>
        <a:lstStyle/>
        <a:p>
          <a:endParaRPr lang="pt-BR"/>
        </a:p>
      </dgm:t>
    </dgm:pt>
    <dgm:pt modelId="{47C30DC1-E683-45DB-A533-03AE0CBB1D10}" type="sibTrans" cxnId="{E622321B-4771-4F52-8CB1-690682DDEF91}">
      <dgm:prSet/>
      <dgm:spPr/>
      <dgm:t>
        <a:bodyPr/>
        <a:lstStyle/>
        <a:p>
          <a:endParaRPr lang="pt-BR"/>
        </a:p>
      </dgm:t>
    </dgm:pt>
    <dgm:pt modelId="{6DEF5D61-9AAC-4A26-85B7-3189FAF7A305}">
      <dgm:prSet phldrT="[Texto]" custT="1"/>
      <dgm:spPr/>
      <dgm:t>
        <a:bodyPr/>
        <a:lstStyle/>
        <a:p>
          <a:pPr algn="l"/>
          <a:endParaRPr lang="pt-BR" sz="1800" b="1" dirty="0"/>
        </a:p>
      </dgm:t>
    </dgm:pt>
    <dgm:pt modelId="{1E6BEA8F-423E-4604-BD7C-126DF78D603E}" type="parTrans" cxnId="{9FB2568A-45DB-433B-B5EE-945DA4C1802E}">
      <dgm:prSet/>
      <dgm:spPr/>
      <dgm:t>
        <a:bodyPr/>
        <a:lstStyle/>
        <a:p>
          <a:endParaRPr lang="pt-BR"/>
        </a:p>
      </dgm:t>
    </dgm:pt>
    <dgm:pt modelId="{206AAE1A-FCF9-4F75-B8E7-C0E8CB11CF1D}" type="sibTrans" cxnId="{9FB2568A-45DB-433B-B5EE-945DA4C1802E}">
      <dgm:prSet/>
      <dgm:spPr/>
      <dgm:t>
        <a:bodyPr/>
        <a:lstStyle/>
        <a:p>
          <a:endParaRPr lang="pt-BR"/>
        </a:p>
      </dgm:t>
    </dgm:pt>
    <dgm:pt modelId="{5C5D23F6-15E2-4B61-93AF-2BC5D0DCEAAF}">
      <dgm:prSet phldrT="[Texto]" custT="1"/>
      <dgm:spPr/>
      <dgm:t>
        <a:bodyPr/>
        <a:lstStyle/>
        <a:p>
          <a:r>
            <a:rPr lang="pt-BR" sz="1800" b="1" dirty="0" smtClean="0"/>
            <a:t>MAIOR PRAZO PARA ANÁLISE DOS EDITAIS</a:t>
          </a:r>
          <a:endParaRPr lang="pt-BR" sz="1800" b="1" dirty="0"/>
        </a:p>
      </dgm:t>
    </dgm:pt>
    <dgm:pt modelId="{79A48232-0476-4AF6-93BB-2992D7F42310}" type="parTrans" cxnId="{DC745702-E909-4EA2-8E02-DD5C8BB54310}">
      <dgm:prSet/>
      <dgm:spPr/>
      <dgm:t>
        <a:bodyPr/>
        <a:lstStyle/>
        <a:p>
          <a:endParaRPr lang="pt-BR"/>
        </a:p>
      </dgm:t>
    </dgm:pt>
    <dgm:pt modelId="{FA4B45ED-E09D-4185-A228-405196177F90}" type="sibTrans" cxnId="{DC745702-E909-4EA2-8E02-DD5C8BB54310}">
      <dgm:prSet/>
      <dgm:spPr/>
      <dgm:t>
        <a:bodyPr/>
        <a:lstStyle/>
        <a:p>
          <a:endParaRPr lang="pt-BR"/>
        </a:p>
      </dgm:t>
    </dgm:pt>
    <dgm:pt modelId="{3B741E8A-F12A-4AEE-9E50-3087F7FE3C2F}">
      <dgm:prSet phldrT="[Texto]" custT="1"/>
      <dgm:spPr/>
      <dgm:t>
        <a:bodyPr/>
        <a:lstStyle/>
        <a:p>
          <a:r>
            <a:rPr lang="pt-BR" sz="1800" b="1" dirty="0" smtClean="0"/>
            <a:t>REDUÇÃO NÍVEL EXIGÊNCIA GARANTIAS </a:t>
          </a:r>
          <a:endParaRPr lang="pt-BR" sz="1800" b="1" dirty="0"/>
        </a:p>
      </dgm:t>
    </dgm:pt>
    <dgm:pt modelId="{B89C4180-CACA-4C01-9640-92BB990BEB02}" type="parTrans" cxnId="{99AEDD5D-7D78-44A0-82B1-4EA2B56CECA0}">
      <dgm:prSet/>
      <dgm:spPr/>
      <dgm:t>
        <a:bodyPr/>
        <a:lstStyle/>
        <a:p>
          <a:endParaRPr lang="pt-BR"/>
        </a:p>
      </dgm:t>
    </dgm:pt>
    <dgm:pt modelId="{9F51FE6A-8C72-4F86-8D1A-D9D264A60708}" type="sibTrans" cxnId="{99AEDD5D-7D78-44A0-82B1-4EA2B56CECA0}">
      <dgm:prSet/>
      <dgm:spPr/>
      <dgm:t>
        <a:bodyPr/>
        <a:lstStyle/>
        <a:p>
          <a:endParaRPr lang="pt-BR"/>
        </a:p>
      </dgm:t>
    </dgm:pt>
    <dgm:pt modelId="{D11BC47E-559F-4C92-81E8-3E549BA8F7C4}" type="pres">
      <dgm:prSet presAssocID="{479DAB77-D106-45F3-BD4C-D943BE1823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3D1A403-1E91-4FD4-AD40-A72F89DF1730}" type="pres">
      <dgm:prSet presAssocID="{5B568B41-B85C-4270-832F-A2C230E9BE5A}" presName="linNode" presStyleCnt="0"/>
      <dgm:spPr/>
    </dgm:pt>
    <dgm:pt modelId="{A67380CD-D96A-454B-B16E-81C78ACF9727}" type="pres">
      <dgm:prSet presAssocID="{5B568B41-B85C-4270-832F-A2C230E9BE5A}" presName="parentText" presStyleLbl="node1" presStyleIdx="0" presStyleCnt="3" custScaleX="2000000" custScaleY="761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240019-5AD4-4F5D-B497-151DF53C2F0F}" type="pres">
      <dgm:prSet presAssocID="{5B568B41-B85C-4270-832F-A2C230E9BE5A}" presName="descendantText" presStyleLbl="alignAccFollowNode1" presStyleIdx="0" presStyleCnt="3" custScaleX="1365134" custScaleY="106629" custLinFactNeighborX="-20502" custLinFactNeighborY="-98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F2C7EE-D91C-42B7-A6DF-CC4EECB22756}" type="pres">
      <dgm:prSet presAssocID="{A3A6A88E-80F8-45AD-B2B1-ECFD91059893}" presName="sp" presStyleCnt="0"/>
      <dgm:spPr/>
    </dgm:pt>
    <dgm:pt modelId="{BD1B44D6-9B03-4192-8789-4CDFF06FADBC}" type="pres">
      <dgm:prSet presAssocID="{FAC0CB6B-81B9-4BB0-80FE-A6B250D4B4DF}" presName="linNode" presStyleCnt="0"/>
      <dgm:spPr/>
    </dgm:pt>
    <dgm:pt modelId="{24A6080B-B55C-4F5A-8FC4-D9962799B471}" type="pres">
      <dgm:prSet presAssocID="{FAC0CB6B-81B9-4BB0-80FE-A6B250D4B4DF}" presName="parentText" presStyleLbl="node1" presStyleIdx="1" presStyleCnt="3" custScaleX="1333243" custScaleY="76130" custLinFactNeighborY="27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5A44B5-D785-4204-A0A2-53CCD7A1D4FE}" type="pres">
      <dgm:prSet presAssocID="{FAC0CB6B-81B9-4BB0-80FE-A6B250D4B4DF}" presName="descendantText" presStyleLbl="alignAccFollowNode1" presStyleIdx="1" presStyleCnt="3" custScaleX="903220" custScaleY="92017" custLinFactNeighborY="-2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3657E4-B430-43CB-B2AB-5021E0BDA34F}" type="pres">
      <dgm:prSet presAssocID="{0C45E4AB-1009-4976-BC35-44EE8FA41A7D}" presName="sp" presStyleCnt="0"/>
      <dgm:spPr/>
    </dgm:pt>
    <dgm:pt modelId="{C7104422-08F4-49DE-BB69-E2243D724B25}" type="pres">
      <dgm:prSet presAssocID="{629F2BC4-B92F-4656-B755-757798ADF35B}" presName="linNode" presStyleCnt="0"/>
      <dgm:spPr/>
    </dgm:pt>
    <dgm:pt modelId="{C6B2F256-BD89-42BA-ABD3-2B5338A4D701}" type="pres">
      <dgm:prSet presAssocID="{629F2BC4-B92F-4656-B755-757798ADF35B}" presName="parentText" presStyleLbl="node1" presStyleIdx="2" presStyleCnt="3" custScaleX="2000000" custScaleY="76130" custLinFactNeighborY="-432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8A300F-1FED-40C3-99FE-3F9B51B6DE8D}" type="pres">
      <dgm:prSet presAssocID="{629F2BC4-B92F-4656-B755-757798ADF35B}" presName="descendantText" presStyleLbl="alignAccFollowNode1" presStyleIdx="2" presStyleCnt="3" custScaleX="1329736" custScaleY="98636" custLinFactNeighborX="730" custLinFactNeighborY="-95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D6DAB38-B131-47B8-BD44-D3739D6CA348}" srcId="{FAC0CB6B-81B9-4BB0-80FE-A6B250D4B4DF}" destId="{705D8DDE-4CFE-42A0-ABBE-C02EDC49F0F0}" srcOrd="4" destOrd="0" parTransId="{B66D393D-38DB-447B-A21B-EE6205231747}" sibTransId="{B4470ABA-559B-490D-B073-493A14DBFA9D}"/>
    <dgm:cxn modelId="{CC263C1E-3B70-4A88-B814-FF8D31463681}" type="presOf" srcId="{8F0CEA01-9290-4F3D-BE5A-1C4CF17C20AB}" destId="{038A300F-1FED-40C3-99FE-3F9B51B6DE8D}" srcOrd="0" destOrd="3" presId="urn:microsoft.com/office/officeart/2005/8/layout/vList5"/>
    <dgm:cxn modelId="{4FC5BB88-CD3E-4FCB-92B9-F7306DBB2DD6}" srcId="{FAC0CB6B-81B9-4BB0-80FE-A6B250D4B4DF}" destId="{C0DC4214-874C-411D-A7AE-9C46F44501D0}" srcOrd="5" destOrd="0" parTransId="{48BEEDE2-F9F1-47B7-B103-D6BA1E83EF72}" sibTransId="{78E35FAB-FC43-4DFE-8336-1D6DCC3E25FB}"/>
    <dgm:cxn modelId="{82C7157A-3EBA-4322-B8B8-B523CB1C160D}" type="presOf" srcId="{5B568B41-B85C-4270-832F-A2C230E9BE5A}" destId="{A67380CD-D96A-454B-B16E-81C78ACF9727}" srcOrd="0" destOrd="0" presId="urn:microsoft.com/office/officeart/2005/8/layout/vList5"/>
    <dgm:cxn modelId="{2AB70EB4-8283-4A19-9BCE-FD1F5DCB8A0B}" type="presOf" srcId="{6DEF5D61-9AAC-4A26-85B7-3189FAF7A305}" destId="{038A300F-1FED-40C3-99FE-3F9B51B6DE8D}" srcOrd="0" destOrd="1" presId="urn:microsoft.com/office/officeart/2005/8/layout/vList5"/>
    <dgm:cxn modelId="{F0EB837B-92F5-419B-8CE4-F6AADF42B449}" srcId="{FAC0CB6B-81B9-4BB0-80FE-A6B250D4B4DF}" destId="{2CDB6698-07CF-44FC-BB21-FC797E081E66}" srcOrd="0" destOrd="0" parTransId="{BDACD7A0-A064-4E68-93C1-F219D4D2CA70}" sibTransId="{43B6320A-C656-4512-B064-64033E1877CD}"/>
    <dgm:cxn modelId="{75FA544B-35F4-4E67-9FE7-A294E17AEAB1}" srcId="{479DAB77-D106-45F3-BD4C-D943BE1823CC}" destId="{5B568B41-B85C-4270-832F-A2C230E9BE5A}" srcOrd="0" destOrd="0" parTransId="{CBEA5B9E-B892-42EC-B060-80A1AF1BE2F6}" sibTransId="{A3A6A88E-80F8-45AD-B2B1-ECFD91059893}"/>
    <dgm:cxn modelId="{5135B975-E57C-495A-8EC0-8703DECA0534}" srcId="{479DAB77-D106-45F3-BD4C-D943BE1823CC}" destId="{629F2BC4-B92F-4656-B755-757798ADF35B}" srcOrd="2" destOrd="0" parTransId="{E982B6C4-6D5D-487C-9EE7-A2A693D841A4}" sibTransId="{5062E86F-797B-4182-B8D9-5AC95A70DFDE}"/>
    <dgm:cxn modelId="{0BBCE18A-FB51-4F4A-8CE5-444915C5ED18}" type="presOf" srcId="{479DAB77-D106-45F3-BD4C-D943BE1823CC}" destId="{D11BC47E-559F-4C92-81E8-3E549BA8F7C4}" srcOrd="0" destOrd="0" presId="urn:microsoft.com/office/officeart/2005/8/layout/vList5"/>
    <dgm:cxn modelId="{3B24962B-CCAC-416D-AE45-A84B2A8688BC}" srcId="{629F2BC4-B92F-4656-B755-757798ADF35B}" destId="{5D77CA04-0419-42F6-BD3A-6DAE871927DA}" srcOrd="6" destOrd="0" parTransId="{244D3B2A-0D80-424E-9E89-69687CC2206F}" sibTransId="{B0601BAF-35DE-422D-BF62-C6BD430109BA}"/>
    <dgm:cxn modelId="{0A7AE00E-0356-43F2-89EA-5ECAD631FB4A}" type="presOf" srcId="{DEDFE40E-5FA0-4837-BFAF-805BF01A8206}" destId="{038A300F-1FED-40C3-99FE-3F9B51B6DE8D}" srcOrd="0" destOrd="4" presId="urn:microsoft.com/office/officeart/2005/8/layout/vList5"/>
    <dgm:cxn modelId="{AA85A728-7E34-481A-B4B7-7A20615F1358}" type="presOf" srcId="{705D8DDE-4CFE-42A0-ABBE-C02EDC49F0F0}" destId="{865A44B5-D785-4204-A0A2-53CCD7A1D4FE}" srcOrd="0" destOrd="4" presId="urn:microsoft.com/office/officeart/2005/8/layout/vList5"/>
    <dgm:cxn modelId="{C8853788-13C7-40AC-AC2D-9EA67A248485}" srcId="{5B568B41-B85C-4270-832F-A2C230E9BE5A}" destId="{240AEE71-3982-40AF-A7AE-5540695DF0D1}" srcOrd="2" destOrd="0" parTransId="{CCD50DD5-3465-46F8-849D-8464CFFF0C6A}" sibTransId="{02DB1F6D-5BCC-47D9-9777-BC7414044E01}"/>
    <dgm:cxn modelId="{E325519E-0CC8-4EE5-8692-002A41E8A1CB}" type="presOf" srcId="{AE59CA29-91C5-44EE-8E1D-74A653D92D85}" destId="{038A300F-1FED-40C3-99FE-3F9B51B6DE8D}" srcOrd="0" destOrd="5" presId="urn:microsoft.com/office/officeart/2005/8/layout/vList5"/>
    <dgm:cxn modelId="{EE2538A9-C173-44CA-A584-5D46EA7DD773}" srcId="{479DAB77-D106-45F3-BD4C-D943BE1823CC}" destId="{FAC0CB6B-81B9-4BB0-80FE-A6B250D4B4DF}" srcOrd="1" destOrd="0" parTransId="{F0A7B962-317A-44B3-9D56-A900CE7E7637}" sibTransId="{0C45E4AB-1009-4976-BC35-44EE8FA41A7D}"/>
    <dgm:cxn modelId="{EECF1185-46CF-4886-BAD6-A59615EDCD71}" srcId="{629F2BC4-B92F-4656-B755-757798ADF35B}" destId="{8F0CEA01-9290-4F3D-BE5A-1C4CF17C20AB}" srcOrd="3" destOrd="0" parTransId="{44C25B5A-1AEC-43CF-9860-62D6F07D8B80}" sibTransId="{E510547C-E695-4C94-B5EB-9ECD5339BB79}"/>
    <dgm:cxn modelId="{DC745702-E909-4EA2-8E02-DD5C8BB54310}" srcId="{5B568B41-B85C-4270-832F-A2C230E9BE5A}" destId="{5C5D23F6-15E2-4B61-93AF-2BC5D0DCEAAF}" srcOrd="3" destOrd="0" parTransId="{79A48232-0476-4AF6-93BB-2992D7F42310}" sibTransId="{FA4B45ED-E09D-4185-A228-405196177F90}"/>
    <dgm:cxn modelId="{C47F35C4-A10E-4D9D-AE33-E20E68A0B97D}" type="presOf" srcId="{95A31709-9CC7-479F-930F-E3045F276B22}" destId="{038A300F-1FED-40C3-99FE-3F9B51B6DE8D}" srcOrd="0" destOrd="2" presId="urn:microsoft.com/office/officeart/2005/8/layout/vList5"/>
    <dgm:cxn modelId="{906330F6-C7F4-4423-BFB1-D1990EE22FCC}" type="presOf" srcId="{240AEE71-3982-40AF-A7AE-5540695DF0D1}" destId="{68240019-5AD4-4F5D-B497-151DF53C2F0F}" srcOrd="0" destOrd="2" presId="urn:microsoft.com/office/officeart/2005/8/layout/vList5"/>
    <dgm:cxn modelId="{A4E20159-268B-4695-AA39-B253E3CAC3F5}" srcId="{629F2BC4-B92F-4656-B755-757798ADF35B}" destId="{5A3111F4-EA1E-445C-980C-359BB2F26099}" srcOrd="0" destOrd="0" parTransId="{42A6F222-CEB4-4EBE-8F87-D9DEB1ED502D}" sibTransId="{9505BC32-ADC8-4C4D-8951-77D0DD351CF6}"/>
    <dgm:cxn modelId="{4185D2F9-964B-42EC-8524-247B05C27630}" type="presOf" srcId="{1B7C5D12-060C-4B61-8118-385108E5716B}" destId="{038A300F-1FED-40C3-99FE-3F9B51B6DE8D}" srcOrd="0" destOrd="7" presId="urn:microsoft.com/office/officeart/2005/8/layout/vList5"/>
    <dgm:cxn modelId="{3C04F34C-94C5-4932-81BD-EDF3156040BB}" srcId="{5B568B41-B85C-4270-832F-A2C230E9BE5A}" destId="{D10EA36C-85A5-40C8-B05C-D6D74769ED3A}" srcOrd="1" destOrd="0" parTransId="{64E33F19-DA57-483F-BBA9-9EEDC172E6CA}" sibTransId="{1167C454-860A-46C5-9286-B3F4CE78766D}"/>
    <dgm:cxn modelId="{2E9AB4EC-940C-46DF-851A-2537B1EF2F3C}" srcId="{629F2BC4-B92F-4656-B755-757798ADF35B}" destId="{95A31709-9CC7-479F-930F-E3045F276B22}" srcOrd="2" destOrd="0" parTransId="{1FDDE1CF-5DDF-4646-860C-D7D0CD6D24B7}" sibTransId="{0861058D-F06D-4CF6-9448-157BA2628CC5}"/>
    <dgm:cxn modelId="{5963A52C-235F-42D1-926B-334F832751F4}" srcId="{5B568B41-B85C-4270-832F-A2C230E9BE5A}" destId="{14A32ECB-5E13-4794-A568-CA7A46948EA6}" srcOrd="0" destOrd="0" parTransId="{3E5672C7-9575-4ADB-8ED9-D7B503BD27C5}" sibTransId="{0D5C5D3A-6E1C-4616-A2D8-DA6756A6B4C6}"/>
    <dgm:cxn modelId="{9FB2568A-45DB-433B-B5EE-945DA4C1802E}" srcId="{629F2BC4-B92F-4656-B755-757798ADF35B}" destId="{6DEF5D61-9AAC-4A26-85B7-3189FAF7A305}" srcOrd="1" destOrd="0" parTransId="{1E6BEA8F-423E-4604-BD7C-126DF78D603E}" sibTransId="{206AAE1A-FCF9-4F75-B8E7-C0E8CB11CF1D}"/>
    <dgm:cxn modelId="{1585D912-F8A7-4DEE-AAFD-B2B62EA049EE}" type="presOf" srcId="{4BB195AA-CC4F-46AC-83CD-8A44BBEAAB8A}" destId="{865A44B5-D785-4204-A0A2-53CCD7A1D4FE}" srcOrd="0" destOrd="2" presId="urn:microsoft.com/office/officeart/2005/8/layout/vList5"/>
    <dgm:cxn modelId="{99AEDD5D-7D78-44A0-82B1-4EA2B56CECA0}" srcId="{5B568B41-B85C-4270-832F-A2C230E9BE5A}" destId="{3B741E8A-F12A-4AEE-9E50-3087F7FE3C2F}" srcOrd="4" destOrd="0" parTransId="{B89C4180-CACA-4C01-9640-92BB990BEB02}" sibTransId="{9F51FE6A-8C72-4F86-8D1A-D9D264A60708}"/>
    <dgm:cxn modelId="{45C01DAF-4785-49B5-9D72-0523C43A424D}" type="presOf" srcId="{FAC0CB6B-81B9-4BB0-80FE-A6B250D4B4DF}" destId="{24A6080B-B55C-4F5A-8FC4-D9962799B471}" srcOrd="0" destOrd="0" presId="urn:microsoft.com/office/officeart/2005/8/layout/vList5"/>
    <dgm:cxn modelId="{A3B70883-0161-4255-B8AB-6B21285BCEDA}" srcId="{FAC0CB6B-81B9-4BB0-80FE-A6B250D4B4DF}" destId="{1CA88B06-2696-46B9-99CB-F8142EC99649}" srcOrd="1" destOrd="0" parTransId="{19723EAD-F4A2-4DA3-B0AD-9742EE56B859}" sibTransId="{9C08B78B-303A-4BBB-AF21-C3870F823A8A}"/>
    <dgm:cxn modelId="{B9A7834B-AAA6-49ED-A607-CBFBC3036F50}" type="presOf" srcId="{5A3111F4-EA1E-445C-980C-359BB2F26099}" destId="{038A300F-1FED-40C3-99FE-3F9B51B6DE8D}" srcOrd="0" destOrd="0" presId="urn:microsoft.com/office/officeart/2005/8/layout/vList5"/>
    <dgm:cxn modelId="{D25B0E7C-AF86-4FF4-B6F0-52EC77F0662B}" type="presOf" srcId="{5C5D23F6-15E2-4B61-93AF-2BC5D0DCEAAF}" destId="{68240019-5AD4-4F5D-B497-151DF53C2F0F}" srcOrd="0" destOrd="3" presId="urn:microsoft.com/office/officeart/2005/8/layout/vList5"/>
    <dgm:cxn modelId="{6EF8F398-D2C1-4EBA-AC12-8D6D6ECB54E8}" type="presOf" srcId="{629F2BC4-B92F-4656-B755-757798ADF35B}" destId="{C6B2F256-BD89-42BA-ABD3-2B5338A4D701}" srcOrd="0" destOrd="0" presId="urn:microsoft.com/office/officeart/2005/8/layout/vList5"/>
    <dgm:cxn modelId="{DFFACE14-53A0-4E5A-B632-03379F3DAE8E}" srcId="{629F2BC4-B92F-4656-B755-757798ADF35B}" destId="{1B7C5D12-060C-4B61-8118-385108E5716B}" srcOrd="7" destOrd="0" parTransId="{D8116D02-86A7-4A8A-91FE-80D95B15EEB7}" sibTransId="{3F2597BC-29CE-4B06-A52E-28DA117E87A5}"/>
    <dgm:cxn modelId="{79916193-B004-4E4F-A5B3-C063773A5FA3}" type="presOf" srcId="{5D77CA04-0419-42F6-BD3A-6DAE871927DA}" destId="{038A300F-1FED-40C3-99FE-3F9B51B6DE8D}" srcOrd="0" destOrd="6" presId="urn:microsoft.com/office/officeart/2005/8/layout/vList5"/>
    <dgm:cxn modelId="{B90EC19F-50A8-4A6F-BDDE-88A913F34BA6}" type="presOf" srcId="{14A32ECB-5E13-4794-A568-CA7A46948EA6}" destId="{68240019-5AD4-4F5D-B497-151DF53C2F0F}" srcOrd="0" destOrd="0" presId="urn:microsoft.com/office/officeart/2005/8/layout/vList5"/>
    <dgm:cxn modelId="{8F6D1418-2DA0-4E2C-B3C7-9C308790391D}" type="presOf" srcId="{D10EA36C-85A5-40C8-B05C-D6D74769ED3A}" destId="{68240019-5AD4-4F5D-B497-151DF53C2F0F}" srcOrd="0" destOrd="1" presId="urn:microsoft.com/office/officeart/2005/8/layout/vList5"/>
    <dgm:cxn modelId="{34D089BB-36B1-49B3-82EB-C053A5D6DB69}" type="presOf" srcId="{1E62B692-28AA-4307-9997-B2DD2AB32922}" destId="{865A44B5-D785-4204-A0A2-53CCD7A1D4FE}" srcOrd="0" destOrd="3" presId="urn:microsoft.com/office/officeart/2005/8/layout/vList5"/>
    <dgm:cxn modelId="{EF914724-97D6-4DE6-ACB3-48F50C1C062C}" type="presOf" srcId="{C0DC4214-874C-411D-A7AE-9C46F44501D0}" destId="{865A44B5-D785-4204-A0A2-53CCD7A1D4FE}" srcOrd="0" destOrd="5" presId="urn:microsoft.com/office/officeart/2005/8/layout/vList5"/>
    <dgm:cxn modelId="{AD6B2A72-244B-4F31-930E-4AF0DFA61516}" type="presOf" srcId="{2CDB6698-07CF-44FC-BB21-FC797E081E66}" destId="{865A44B5-D785-4204-A0A2-53CCD7A1D4FE}" srcOrd="0" destOrd="0" presId="urn:microsoft.com/office/officeart/2005/8/layout/vList5"/>
    <dgm:cxn modelId="{E25309EC-F391-4E29-A6CC-43F0F6E015C4}" srcId="{FAC0CB6B-81B9-4BB0-80FE-A6B250D4B4DF}" destId="{4BB195AA-CC4F-46AC-83CD-8A44BBEAAB8A}" srcOrd="2" destOrd="0" parTransId="{5C93B696-A0F5-45BF-B2A4-A0C71D5DE799}" sibTransId="{A625A1D8-C52B-47A4-AE3F-2650858DF6FD}"/>
    <dgm:cxn modelId="{7FB04F86-0FEF-4256-B69B-5F847998C408}" srcId="{FAC0CB6B-81B9-4BB0-80FE-A6B250D4B4DF}" destId="{1E62B692-28AA-4307-9997-B2DD2AB32922}" srcOrd="3" destOrd="0" parTransId="{CBA981ED-E2F9-46F5-A82B-47FA823B1B80}" sibTransId="{95F5593F-87A4-4137-B3F0-E24F3DDAB6AC}"/>
    <dgm:cxn modelId="{06AC2FA3-67BD-47B1-BDD3-CE8560F60FC8}" srcId="{629F2BC4-B92F-4656-B755-757798ADF35B}" destId="{DEDFE40E-5FA0-4837-BFAF-805BF01A8206}" srcOrd="4" destOrd="0" parTransId="{B47A56A0-463D-4D69-A5C4-BB64FCDBD8C1}" sibTransId="{DA7D8337-50BD-4C82-9471-FB553AE75EB2}"/>
    <dgm:cxn modelId="{EFCFC1DA-1264-49D4-ACF2-144417A0329F}" type="presOf" srcId="{1CA88B06-2696-46B9-99CB-F8142EC99649}" destId="{865A44B5-D785-4204-A0A2-53CCD7A1D4FE}" srcOrd="0" destOrd="1" presId="urn:microsoft.com/office/officeart/2005/8/layout/vList5"/>
    <dgm:cxn modelId="{7C038739-9E8D-4C6D-A50A-7561DFA521F5}" type="presOf" srcId="{3B741E8A-F12A-4AEE-9E50-3087F7FE3C2F}" destId="{68240019-5AD4-4F5D-B497-151DF53C2F0F}" srcOrd="0" destOrd="4" presId="urn:microsoft.com/office/officeart/2005/8/layout/vList5"/>
    <dgm:cxn modelId="{E622321B-4771-4F52-8CB1-690682DDEF91}" srcId="{629F2BC4-B92F-4656-B755-757798ADF35B}" destId="{AE59CA29-91C5-44EE-8E1D-74A653D92D85}" srcOrd="5" destOrd="0" parTransId="{E3DD4B64-189E-4B42-9244-B0EBDAF1D498}" sibTransId="{47C30DC1-E683-45DB-A533-03AE0CBB1D10}"/>
    <dgm:cxn modelId="{38D9B78E-B715-4E11-9B34-203BB47089A9}" type="presParOf" srcId="{D11BC47E-559F-4C92-81E8-3E549BA8F7C4}" destId="{63D1A403-1E91-4FD4-AD40-A72F89DF1730}" srcOrd="0" destOrd="0" presId="urn:microsoft.com/office/officeart/2005/8/layout/vList5"/>
    <dgm:cxn modelId="{717DE639-2367-42B8-AFEB-F121DA556B6D}" type="presParOf" srcId="{63D1A403-1E91-4FD4-AD40-A72F89DF1730}" destId="{A67380CD-D96A-454B-B16E-81C78ACF9727}" srcOrd="0" destOrd="0" presId="urn:microsoft.com/office/officeart/2005/8/layout/vList5"/>
    <dgm:cxn modelId="{C8E6EA3B-F194-480D-9FA8-EAAC27AE8D0C}" type="presParOf" srcId="{63D1A403-1E91-4FD4-AD40-A72F89DF1730}" destId="{68240019-5AD4-4F5D-B497-151DF53C2F0F}" srcOrd="1" destOrd="0" presId="urn:microsoft.com/office/officeart/2005/8/layout/vList5"/>
    <dgm:cxn modelId="{57C49549-22B0-4212-8B23-9DD26E0D29AB}" type="presParOf" srcId="{D11BC47E-559F-4C92-81E8-3E549BA8F7C4}" destId="{D1F2C7EE-D91C-42B7-A6DF-CC4EECB22756}" srcOrd="1" destOrd="0" presId="urn:microsoft.com/office/officeart/2005/8/layout/vList5"/>
    <dgm:cxn modelId="{B6237120-9EA2-4C3C-8677-96001C7E17C3}" type="presParOf" srcId="{D11BC47E-559F-4C92-81E8-3E549BA8F7C4}" destId="{BD1B44D6-9B03-4192-8789-4CDFF06FADBC}" srcOrd="2" destOrd="0" presId="urn:microsoft.com/office/officeart/2005/8/layout/vList5"/>
    <dgm:cxn modelId="{C608B311-42C8-47E9-8FFE-7067C9B3DCBB}" type="presParOf" srcId="{BD1B44D6-9B03-4192-8789-4CDFF06FADBC}" destId="{24A6080B-B55C-4F5A-8FC4-D9962799B471}" srcOrd="0" destOrd="0" presId="urn:microsoft.com/office/officeart/2005/8/layout/vList5"/>
    <dgm:cxn modelId="{D1E292FE-A21E-4C05-BE60-5C0CC73948AD}" type="presParOf" srcId="{BD1B44D6-9B03-4192-8789-4CDFF06FADBC}" destId="{865A44B5-D785-4204-A0A2-53CCD7A1D4FE}" srcOrd="1" destOrd="0" presId="urn:microsoft.com/office/officeart/2005/8/layout/vList5"/>
    <dgm:cxn modelId="{E350496D-4364-4915-B73E-B5ED850F1577}" type="presParOf" srcId="{D11BC47E-559F-4C92-81E8-3E549BA8F7C4}" destId="{FC3657E4-B430-43CB-B2AB-5021E0BDA34F}" srcOrd="3" destOrd="0" presId="urn:microsoft.com/office/officeart/2005/8/layout/vList5"/>
    <dgm:cxn modelId="{03D9AADC-95A2-436D-95EF-C4AD609DACDA}" type="presParOf" srcId="{D11BC47E-559F-4C92-81E8-3E549BA8F7C4}" destId="{C7104422-08F4-49DE-BB69-E2243D724B25}" srcOrd="4" destOrd="0" presId="urn:microsoft.com/office/officeart/2005/8/layout/vList5"/>
    <dgm:cxn modelId="{9EA12CAB-512E-4FA8-8C95-68794F2666A4}" type="presParOf" srcId="{C7104422-08F4-49DE-BB69-E2243D724B25}" destId="{C6B2F256-BD89-42BA-ABD3-2B5338A4D701}" srcOrd="0" destOrd="0" presId="urn:microsoft.com/office/officeart/2005/8/layout/vList5"/>
    <dgm:cxn modelId="{49261F74-FEBB-486F-875A-975F7EC417FA}" type="presParOf" srcId="{C7104422-08F4-49DE-BB69-E2243D724B25}" destId="{038A300F-1FED-40C3-99FE-3F9B51B6DE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66986-EF85-430F-B2D2-9597A2FDA31B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CDB42-B694-44E7-95B2-5C4BEB56F1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77186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C7C0-E14C-4625-BB9A-64E987DC2872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84104-DA2D-4E4A-B8DB-70F0C3A14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76041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endParaRPr lang="pt-BR" dirty="0" smtClean="0"/>
          </a:p>
          <a:p>
            <a:r>
              <a:rPr lang="pt-BR" dirty="0" smtClean="0"/>
              <a:t>Para obter mais exemplos de modelos, clique na guia Arquivo e, na guia Novo, clique em Exemplos de Modelos.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72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1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7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7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75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36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879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90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280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8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09/08/2018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90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3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5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9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9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74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6110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09/08/2018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903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064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7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4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8/9/2018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1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03742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03067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1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86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8828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3186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56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24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3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36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81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52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9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9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370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59632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1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8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09/08/2018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780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630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7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4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8/9/2018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1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1863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7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4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8/9/2018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1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658145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42022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1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90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5904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11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84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3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06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42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08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9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9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824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2161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5917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1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27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09/08/2018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635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8650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7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4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8/9/2018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1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831761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657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1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6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36869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62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55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1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47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3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15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30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41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9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9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572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34557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1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1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09/08/2018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3251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2947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7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4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8/9/2018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1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21061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62892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08635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1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4049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88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5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3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34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71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98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9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9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91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2782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1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BR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83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508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608" y="274641"/>
            <a:ext cx="6971819" cy="563342"/>
          </a:xfrm>
        </p:spPr>
        <p:txBody>
          <a:bodyPr anchor="b">
            <a:normAutofit/>
          </a:bodyPr>
          <a:lstStyle>
            <a:lvl1pPr algn="l">
              <a:defRPr sz="1746" b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grpSp>
        <p:nvGrpSpPr>
          <p:cNvPr id="6" name="Grupo 8"/>
          <p:cNvGrpSpPr/>
          <p:nvPr userDrawn="1"/>
        </p:nvGrpSpPr>
        <p:grpSpPr>
          <a:xfrm>
            <a:off x="0" y="832273"/>
            <a:ext cx="8100392" cy="194175"/>
            <a:chOff x="0" y="832272"/>
            <a:chExt cx="5508104" cy="194175"/>
          </a:xfrm>
        </p:grpSpPr>
        <p:sp>
          <p:nvSpPr>
            <p:cNvPr id="7" name="Retângulo 6"/>
            <p:cNvSpPr/>
            <p:nvPr userDrawn="1"/>
          </p:nvSpPr>
          <p:spPr>
            <a:xfrm>
              <a:off x="0" y="980728"/>
              <a:ext cx="4499992" cy="4571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0" y="832272"/>
              <a:ext cx="5508104" cy="798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Grupo 8"/>
          <p:cNvGrpSpPr/>
          <p:nvPr userDrawn="1"/>
        </p:nvGrpSpPr>
        <p:grpSpPr>
          <a:xfrm>
            <a:off x="7086426" y="169241"/>
            <a:ext cx="2000112" cy="516328"/>
            <a:chOff x="5760720" y="6165304"/>
            <a:chExt cx="3347784" cy="648072"/>
          </a:xfrm>
        </p:grpSpPr>
        <p:pic>
          <p:nvPicPr>
            <p:cNvPr id="10" name="Imagem 9" descr="vertical.png"/>
            <p:cNvPicPr>
              <a:picLocks noChangeAspect="1"/>
            </p:cNvPicPr>
            <p:nvPr userDrawn="1"/>
          </p:nvPicPr>
          <p:blipFill>
            <a:blip r:embed="rId2" cstate="print"/>
            <a:srcRect t="41185"/>
            <a:stretch>
              <a:fillRect/>
            </a:stretch>
          </p:blipFill>
          <p:spPr>
            <a:xfrm>
              <a:off x="7452320" y="6165304"/>
              <a:ext cx="1656184" cy="648072"/>
            </a:xfrm>
            <a:prstGeom prst="rect">
              <a:avLst/>
            </a:prstGeom>
          </p:spPr>
        </p:pic>
        <p:pic>
          <p:nvPicPr>
            <p:cNvPr id="11" name="Imagem 10" descr="MTPAC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760720" y="6430755"/>
              <a:ext cx="1495411" cy="3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444327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8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7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4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04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87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4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8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487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3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09/08/2018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10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317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0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8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9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691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207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54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6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3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09/08/2018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3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683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57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8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09/08/2018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61598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09/08/2018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13642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09/08/2018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1882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09/08/2018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59419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7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09/08/2018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pt-BR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08153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34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09/08/2018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Retângulo 7"/>
          <p:cNvSpPr/>
          <p:nvPr userDrawn="1"/>
        </p:nvSpPr>
        <p:spPr>
          <a:xfrm>
            <a:off x="-1253" y="0"/>
            <a:ext cx="9145253" cy="9432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 userDrawn="1"/>
        </p:nvSpPr>
        <p:spPr>
          <a:xfrm>
            <a:off x="-1253" y="6839656"/>
            <a:ext cx="9145253" cy="4571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842"/>
            <a:ext cx="738872" cy="5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6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C478AA-8B62-4B89-B5FB-592E27505AD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09/08/2018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BF891D-852B-420A-B186-133994F5C3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Retângulo 7"/>
          <p:cNvSpPr/>
          <p:nvPr userDrawn="1"/>
        </p:nvSpPr>
        <p:spPr>
          <a:xfrm>
            <a:off x="-1253" y="0"/>
            <a:ext cx="9145253" cy="9432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 userDrawn="1"/>
        </p:nvSpPr>
        <p:spPr>
          <a:xfrm>
            <a:off x="-1253" y="6839656"/>
            <a:ext cx="9145253" cy="4571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842"/>
            <a:ext cx="738872" cy="5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2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7.jpe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microsoft.com/office/2007/relationships/diagramDrawing" Target="../diagrams/drawing4.xml"/><Relationship Id="rId5" Type="http://schemas.openxmlformats.org/officeDocument/2006/relationships/image" Target="../media/image29.jp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8.jpg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emf"/><Relationship Id="rId4" Type="http://schemas.openxmlformats.org/officeDocument/2006/relationships/package" Target="../embeddings/Planilha_do_Microsoft_Excel1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5.jpeg"/><Relationship Id="rId4" Type="http://schemas.openxmlformats.org/officeDocument/2006/relationships/hyperlink" Target="http://www.google.com.br/url?sa=i&amp;rct=j&amp;q=&amp;esrc=s&amp;source=images&amp;cd=&amp;cad=rja&amp;uact=8&amp;ved=0ahUKEwiu4_aqjpHVAhXLnJAKHenIAnYQjRwIBw&amp;url=http://portal.antaq.gov.br/index.php/2017/04/20/consorcio-maravilha-vence-leilao-do-terminal-de-trigo-do-porto-do-rio/&amp;psig=AFQjCNHNNDL0xBU9ZbYej6HQsvw_5u1H1A&amp;ust=150040820671590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-1" y="5517232"/>
            <a:ext cx="9169037" cy="1340767"/>
          </a:xfrm>
          <a:solidFill>
            <a:srgbClr val="F1740D"/>
          </a:solidFill>
        </p:spPr>
        <p:txBody>
          <a:bodyPr>
            <a:normAutofit/>
          </a:bodyPr>
          <a:lstStyle/>
          <a:p>
            <a:pPr algn="ctr"/>
            <a:endParaRPr lang="pt-BR" sz="18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pt-BR" sz="2400" b="1" dirty="0" smtClean="0">
                <a:solidFill>
                  <a:schemeClr val="accent4">
                    <a:lumMod val="50000"/>
                  </a:schemeClr>
                </a:solidFill>
              </a:rPr>
              <a:t>      Mário Povia – </a:t>
            </a:r>
            <a:r>
              <a:rPr lang="pt-BR" sz="1800" b="1" dirty="0" smtClean="0">
                <a:solidFill>
                  <a:schemeClr val="accent4">
                    <a:lumMod val="50000"/>
                  </a:schemeClr>
                </a:solidFill>
              </a:rPr>
              <a:t>Diretor-Geral da ANTAQ</a:t>
            </a:r>
          </a:p>
          <a:p>
            <a:pPr algn="l"/>
            <a:r>
              <a:rPr lang="pt-BR" sz="12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Brasília, 9 de agosto de 2018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653263"/>
            <a:ext cx="1948351" cy="94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221" y="2562863"/>
            <a:ext cx="4449816" cy="295437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3162613"/>
            <a:ext cx="4644109" cy="235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Competências Regulatórias</a:t>
            </a:r>
          </a:p>
          <a:p>
            <a:pPr algn="ctr"/>
            <a:r>
              <a:rPr lang="pt-B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 ANTAQ</a:t>
            </a: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10"/>
            <a:ext cx="9349564" cy="31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ANTAQ - Fiscalização</a:t>
            </a:r>
            <a:endParaRPr lang="pt-BR" sz="3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43976"/>
            <a:ext cx="8172400" cy="52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Governança das infraestruturas portuárias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Janela única – Inteligência Logística Portuária</a:t>
            </a:r>
            <a:endParaRPr lang="pt-BR" sz="3600" dirty="0"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47306"/>
            <a:ext cx="2635374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37" y="3847306"/>
            <a:ext cx="2676525" cy="188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2" y="4743781"/>
            <a:ext cx="2688390" cy="1920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365507182"/>
              </p:ext>
            </p:extLst>
          </p:nvPr>
        </p:nvGraphicFramePr>
        <p:xfrm>
          <a:off x="-6731" y="968805"/>
          <a:ext cx="9143999" cy="260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Seta para a esquerda e para a direita 10"/>
          <p:cNvSpPr/>
          <p:nvPr/>
        </p:nvSpPr>
        <p:spPr>
          <a:xfrm>
            <a:off x="3347864" y="2924944"/>
            <a:ext cx="648072" cy="36004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esquerda e para a direita 12"/>
          <p:cNvSpPr/>
          <p:nvPr/>
        </p:nvSpPr>
        <p:spPr>
          <a:xfrm>
            <a:off x="5313286" y="2924944"/>
            <a:ext cx="648072" cy="36004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esquerda e para a direita 13"/>
          <p:cNvSpPr/>
          <p:nvPr/>
        </p:nvSpPr>
        <p:spPr>
          <a:xfrm>
            <a:off x="2771800" y="4941168"/>
            <a:ext cx="648072" cy="360040"/>
          </a:xfrm>
          <a:prstGeom prst="left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esquerda e para a direita 14"/>
          <p:cNvSpPr/>
          <p:nvPr/>
        </p:nvSpPr>
        <p:spPr>
          <a:xfrm>
            <a:off x="5931685" y="4941168"/>
            <a:ext cx="648072" cy="360040"/>
          </a:xfrm>
          <a:prstGeom prst="left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51520" y="6021288"/>
            <a:ext cx="256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e tráfego terrestre</a:t>
            </a:r>
          </a:p>
          <a:p>
            <a:r>
              <a:rPr lang="pt-B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PortoLog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473130" y="6021288"/>
            <a:ext cx="256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e tráfego marítimo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VTMIS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068896" y="4293096"/>
            <a:ext cx="326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e segurança integrados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1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9080"/>
            <a:ext cx="4526741" cy="26411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" y="4149080"/>
            <a:ext cx="4491240" cy="264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4002"/>
            <a:ext cx="4526741" cy="246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193"/>
            <a:ext cx="4572000" cy="246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pt-BR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Acessibilidade – Relação Porto-Cidade</a:t>
            </a:r>
            <a:endParaRPr lang="pt-BR" sz="4000" dirty="0">
              <a:latin typeface="+mn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64" y="2169290"/>
            <a:ext cx="4061673" cy="321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0" y="964002"/>
            <a:ext cx="10801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Rodovia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7504" y="4191700"/>
            <a:ext cx="21784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marítimo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566976" y="964002"/>
            <a:ext cx="12291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Ferrovias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812360" y="6309320"/>
            <a:ext cx="12015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Dutovias</a:t>
            </a:r>
          </a:p>
        </p:txBody>
      </p:sp>
    </p:spTree>
    <p:extLst>
      <p:ext uri="{BB962C8B-B14F-4D97-AF65-F5344CB8AC3E}">
        <p14:creationId xmlns:p14="http://schemas.microsoft.com/office/powerpoint/2010/main" val="37435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347"/>
            <a:ext cx="10837655" cy="275094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pt-BR" dirty="0"/>
          </a:p>
        </p:txBody>
      </p:sp>
      <p:sp>
        <p:nvSpPr>
          <p:cNvPr id="4" name="Retângulo 6"/>
          <p:cNvSpPr>
            <a:spLocks noChangeArrowheads="1"/>
          </p:cNvSpPr>
          <p:nvPr/>
        </p:nvSpPr>
        <p:spPr bwMode="auto">
          <a:xfrm>
            <a:off x="0" y="-33483"/>
            <a:ext cx="9144000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sz="2800" dirty="0" smtClean="0">
                <a:solidFill>
                  <a:prstClr val="white"/>
                </a:solidFill>
                <a:latin typeface="Calibri Light" pitchFamily="34" charset="0"/>
                <a:ea typeface="MS PGothic" pitchFamily="34" charset="-128"/>
              </a:rPr>
              <a:t>Cabotagem e a BR Marítima – principais rotas</a:t>
            </a:r>
            <a:endParaRPr sz="2800" dirty="0">
              <a:solidFill>
                <a:prstClr val="white"/>
              </a:solidFill>
              <a:latin typeface="Calibri Light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52" y="500376"/>
            <a:ext cx="4220917" cy="360667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513"/>
            <a:ext cx="4594825" cy="3794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854431" y="5485859"/>
            <a:ext cx="7128792" cy="1350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cada contêiner movimentado na cabotagem há 6 outros em potencial </a:t>
            </a:r>
          </a:p>
          <a:p>
            <a:pPr algn="ctr"/>
            <a:r>
              <a:rPr lang="pt-BR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(atualmente no modal rodoviário)</a:t>
            </a:r>
            <a:endParaRPr lang="pt-BR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7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28951" y="270285"/>
            <a:ext cx="8229600" cy="615704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pt-BR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VIAS ECONOMICAMENTE NAVEGADAS</a:t>
            </a:r>
            <a:br>
              <a:rPr lang="pt-BR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pt-BR" sz="2400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7" y="1624309"/>
            <a:ext cx="8485314" cy="295232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63391" y="106734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Extensão por região hidrográfica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86245" y="5011341"/>
            <a:ext cx="8197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1600" b="1" i="1" dirty="0">
                <a:solidFill>
                  <a:schemeClr val="accent4">
                    <a:lumMod val="75000"/>
                  </a:schemeClr>
                </a:solidFill>
              </a:rPr>
              <a:t>Explicações para a </a:t>
            </a:r>
            <a:r>
              <a:rPr lang="pt-BR" sz="1600" b="1" i="1" u="sng" dirty="0" smtClean="0">
                <a:solidFill>
                  <a:schemeClr val="accent4">
                    <a:lumMod val="75000"/>
                  </a:schemeClr>
                </a:solidFill>
              </a:rPr>
              <a:t>redução</a:t>
            </a:r>
          </a:p>
          <a:p>
            <a:pPr marL="0" indent="0" algn="just">
              <a:buNone/>
            </a:pPr>
            <a:r>
              <a:rPr lang="pt-BR" sz="1600" b="1" dirty="0" smtClean="0">
                <a:solidFill>
                  <a:schemeClr val="accent4">
                    <a:lumMod val="75000"/>
                  </a:schemeClr>
                </a:solidFill>
              </a:rPr>
              <a:t>As </a:t>
            </a:r>
            <a:r>
              <a:rPr lang="pt-BR" altLang="pt-BR" sz="1600" b="1" dirty="0">
                <a:solidFill>
                  <a:schemeClr val="accent4">
                    <a:lumMod val="75000"/>
                  </a:schemeClr>
                </a:solidFill>
              </a:rPr>
              <a:t>mudanças observadas em 2016 – redução de extensão navegada de 11,7% menor em relação a 2013 – podem ser explicadas pelo déficit de precipitação em determinadas regiões hidrográficas, ocasionando baixos níveis, aliada à falta de confiança das empresas em navegar em determinados trechos. </a:t>
            </a:r>
          </a:p>
        </p:txBody>
      </p:sp>
    </p:spTree>
    <p:extLst>
      <p:ext uri="{BB962C8B-B14F-4D97-AF65-F5344CB8AC3E}">
        <p14:creationId xmlns:p14="http://schemas.microsoft.com/office/powerpoint/2010/main" val="12411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dirty="0" smtClean="0">
                <a:solidFill>
                  <a:schemeClr val="tx1"/>
                </a:solidFill>
              </a:rPr>
              <a:t>MULTIMODALIDADE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217334" y="2312886"/>
            <a:ext cx="208458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Cabotagem</a:t>
            </a:r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2431188" y="2005384"/>
            <a:ext cx="731713" cy="323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tângulo de cantos arredondados 7"/>
          <p:cNvSpPr/>
          <p:nvPr/>
        </p:nvSpPr>
        <p:spPr>
          <a:xfrm>
            <a:off x="3366254" y="1324939"/>
            <a:ext cx="1944215" cy="741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 - cabotagem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347864" y="2295376"/>
            <a:ext cx="1908989" cy="662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347864" y="3176947"/>
            <a:ext cx="1980997" cy="766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Problemas: bunker, burocracia e anuentes 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2434529" y="2708920"/>
            <a:ext cx="7299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2432935" y="3119745"/>
            <a:ext cx="729966" cy="286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tângulo de cantos arredondados 15"/>
          <p:cNvSpPr/>
          <p:nvPr/>
        </p:nvSpPr>
        <p:spPr>
          <a:xfrm>
            <a:off x="217334" y="4122534"/>
            <a:ext cx="208823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Maior uso das hidrovias e ferrovias</a:t>
            </a:r>
            <a:endParaRPr lang="pt-BR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2699792" y="4579734"/>
            <a:ext cx="1800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tângulo de cantos arredondados 19"/>
          <p:cNvSpPr/>
          <p:nvPr/>
        </p:nvSpPr>
        <p:spPr>
          <a:xfrm>
            <a:off x="4860032" y="4122534"/>
            <a:ext cx="165618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PPI</a:t>
            </a:r>
          </a:p>
          <a:p>
            <a:pPr algn="ctr"/>
            <a:r>
              <a:rPr lang="pt-BR" dirty="0" smtClean="0"/>
              <a:t>EPL</a:t>
            </a:r>
            <a:endParaRPr lang="pt-BR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213684" y="5424645"/>
            <a:ext cx="208823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Portolog</a:t>
            </a:r>
            <a:endParaRPr lang="pt-BR" dirty="0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2699792" y="5881845"/>
            <a:ext cx="1800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tângulo de cantos arredondados 22"/>
          <p:cNvSpPr/>
          <p:nvPr/>
        </p:nvSpPr>
        <p:spPr>
          <a:xfrm>
            <a:off x="4860032" y="5424645"/>
            <a:ext cx="309732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Mais eficiência no escoamento da safra</a:t>
            </a:r>
            <a:endParaRPr lang="pt-BR" dirty="0"/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214" y="1324938"/>
            <a:ext cx="3409252" cy="26182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169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de cantos arredondados 12"/>
          <p:cNvSpPr/>
          <p:nvPr/>
        </p:nvSpPr>
        <p:spPr>
          <a:xfrm>
            <a:off x="4799782" y="1175324"/>
            <a:ext cx="1584555" cy="533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PNLT</a:t>
            </a:r>
            <a:endParaRPr lang="pt-BR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7227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PLANEJAMENTO</a:t>
            </a:r>
            <a:endParaRPr lang="pt-BR" sz="3600" dirty="0"/>
          </a:p>
        </p:txBody>
      </p:sp>
      <p:sp>
        <p:nvSpPr>
          <p:cNvPr id="5" name="Elipse 4"/>
          <p:cNvSpPr/>
          <p:nvPr/>
        </p:nvSpPr>
        <p:spPr>
          <a:xfrm>
            <a:off x="670960" y="3424029"/>
            <a:ext cx="2304256" cy="15121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Estatísticas Confiáveis</a:t>
            </a:r>
            <a:endParaRPr lang="pt-BR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794455" y="1933261"/>
            <a:ext cx="1589883" cy="635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PGO, PNIH, PHE</a:t>
            </a:r>
            <a:endParaRPr lang="pt-BR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828004" y="2793219"/>
            <a:ext cx="1556334" cy="6895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PDZ, PNLP, PNLI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eta para a direita 15"/>
          <p:cNvSpPr/>
          <p:nvPr/>
        </p:nvSpPr>
        <p:spPr>
          <a:xfrm rot="20649015">
            <a:off x="2991997" y="1601693"/>
            <a:ext cx="1608192" cy="24589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>
            <a:off x="3055835" y="2156691"/>
            <a:ext cx="1608192" cy="24589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direita 17"/>
          <p:cNvSpPr/>
          <p:nvPr/>
        </p:nvSpPr>
        <p:spPr>
          <a:xfrm rot="935590">
            <a:off x="3006871" y="2722618"/>
            <a:ext cx="1608192" cy="24589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670960" y="1690867"/>
            <a:ext cx="2304256" cy="15121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Elaboração de Planos</a:t>
            </a:r>
            <a:endParaRPr lang="pt-BR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Seta para a direita 19"/>
          <p:cNvSpPr/>
          <p:nvPr/>
        </p:nvSpPr>
        <p:spPr>
          <a:xfrm>
            <a:off x="3111614" y="4179119"/>
            <a:ext cx="1608192" cy="24589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4828004" y="3844867"/>
            <a:ext cx="1760220" cy="8802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SDP/SIG - ANTAQ</a:t>
            </a:r>
            <a:endParaRPr lang="pt-BR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670960" y="5157192"/>
            <a:ext cx="2304256" cy="15121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Contratos de Gestão   </a:t>
            </a:r>
            <a:r>
              <a:rPr lang="pt-BR" sz="2000" b="1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AutoridadePortuária</a:t>
            </a:r>
            <a:endParaRPr lang="pt-BR" sz="2000" b="1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3141120" y="5790327"/>
            <a:ext cx="1608192" cy="24589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4915216" y="5452781"/>
            <a:ext cx="188903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Lei nº 12.815/2013</a:t>
            </a:r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Pergaminho vertical 24"/>
          <p:cNvSpPr/>
          <p:nvPr/>
        </p:nvSpPr>
        <p:spPr>
          <a:xfrm>
            <a:off x="7020272" y="3844867"/>
            <a:ext cx="1723976" cy="2455325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Decretos</a:t>
            </a:r>
          </a:p>
          <a:p>
            <a:pPr algn="ctr"/>
            <a:endParaRPr lang="pt-BR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8.033/13 9.048/17</a:t>
            </a:r>
            <a:endParaRPr lang="pt-B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o explicativo em seta para a direita 26"/>
          <p:cNvSpPr/>
          <p:nvPr/>
        </p:nvSpPr>
        <p:spPr>
          <a:xfrm>
            <a:off x="6621168" y="1175324"/>
            <a:ext cx="399104" cy="2248705"/>
          </a:xfrm>
          <a:prstGeom prst="rightArrowCallout">
            <a:avLst/>
          </a:prstGeom>
          <a:solidFill>
            <a:srgbClr val="F1740D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Arredondar Retângulo em um Canto Diagonal 27"/>
          <p:cNvSpPr/>
          <p:nvPr/>
        </p:nvSpPr>
        <p:spPr>
          <a:xfrm>
            <a:off x="7472588" y="1931166"/>
            <a:ext cx="914400" cy="914400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PPI</a:t>
            </a:r>
            <a:endParaRPr lang="pt-BR" sz="3200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4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132631" y="347307"/>
            <a:ext cx="8293439" cy="5614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395536" y="40466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como fator mitigatório de problemas 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0" y="908719"/>
            <a:ext cx="3059832" cy="3327681"/>
            <a:chOff x="0" y="908719"/>
            <a:chExt cx="3059832" cy="332768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8719"/>
              <a:ext cx="3059832" cy="3327681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043608" y="1845491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 Unicode"/>
                </a:rPr>
                <a:t>PGO</a:t>
              </a:r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1" y="1003209"/>
            <a:ext cx="1933479" cy="30963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31" y="4570790"/>
            <a:ext cx="3262114" cy="223224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634" y="4030876"/>
            <a:ext cx="2087352" cy="277216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7" y="4236399"/>
            <a:ext cx="1981863" cy="198186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154422" y="6218263"/>
            <a:ext cx="280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2060"/>
                </a:solidFill>
                <a:latin typeface="Lucida Sans Unicode"/>
              </a:rPr>
              <a:t>Plano Nacional de Logística Integrada - PNLI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8355" y="997173"/>
            <a:ext cx="3169910" cy="273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4810541"/>
          </a:xfrm>
        </p:spPr>
        <p:txBody>
          <a:bodyPr/>
          <a:lstStyle/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t-BR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PPI</a:t>
            </a:r>
            <a:r>
              <a:rPr lang="pt-BR" dirty="0">
                <a:solidFill>
                  <a:srgbClr val="464646"/>
                </a:solidFill>
              </a:rPr>
              <a:t/>
            </a:r>
            <a:br>
              <a:rPr lang="pt-BR" dirty="0">
                <a:solidFill>
                  <a:srgbClr val="464646"/>
                </a:solidFill>
              </a:rPr>
            </a:br>
            <a:endParaRPr lang="pt-BR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98328569"/>
              </p:ext>
            </p:extLst>
          </p:nvPr>
        </p:nvGraphicFramePr>
        <p:xfrm>
          <a:off x="611560" y="1196752"/>
          <a:ext cx="756084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lipse 4"/>
          <p:cNvSpPr/>
          <p:nvPr/>
        </p:nvSpPr>
        <p:spPr>
          <a:xfrm>
            <a:off x="5796136" y="1556792"/>
            <a:ext cx="2016224" cy="1728192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 smtClean="0">
                <a:solidFill>
                  <a:schemeClr val="accent4">
                    <a:lumMod val="50000"/>
                  </a:schemeClr>
                </a:solidFill>
              </a:rPr>
              <a:t>PPI</a:t>
            </a:r>
            <a:endParaRPr lang="pt-BR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tângulo 156"/>
          <p:cNvSpPr/>
          <p:nvPr/>
        </p:nvSpPr>
        <p:spPr>
          <a:xfrm>
            <a:off x="4776448" y="3552669"/>
            <a:ext cx="4424085" cy="330533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prstClr val="white"/>
                </a:solidFill>
              </a:rPr>
              <a:t>  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8" name="Retângulo 157"/>
          <p:cNvSpPr/>
          <p:nvPr/>
        </p:nvSpPr>
        <p:spPr>
          <a:xfrm>
            <a:off x="25055" y="3604592"/>
            <a:ext cx="4718169" cy="320878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9144000" cy="792162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SETOR TRANSPORTES</a:t>
            </a:r>
            <a:endParaRPr lang="pt-BR" sz="4400" dirty="0">
              <a:latin typeface="+mn-lt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4789443" y="1423140"/>
            <a:ext cx="547" cy="356705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 flipH="1">
            <a:off x="4776448" y="1779845"/>
            <a:ext cx="13543" cy="897904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31" name="Freeform 11"/>
          <p:cNvSpPr>
            <a:spLocks/>
          </p:cNvSpPr>
          <p:nvPr/>
        </p:nvSpPr>
        <p:spPr bwMode="auto">
          <a:xfrm>
            <a:off x="2072397" y="2900108"/>
            <a:ext cx="5181360" cy="1137357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0363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kern="0" smtClean="0">
              <a:solidFill>
                <a:prstClr val="black"/>
              </a:solidFill>
            </a:endParaRPr>
          </a:p>
        </p:txBody>
      </p:sp>
      <p:grpSp>
        <p:nvGrpSpPr>
          <p:cNvPr id="32" name="Group 17"/>
          <p:cNvGrpSpPr>
            <a:grpSpLocks/>
          </p:cNvGrpSpPr>
          <p:nvPr/>
        </p:nvGrpSpPr>
        <p:grpSpPr bwMode="auto">
          <a:xfrm>
            <a:off x="3204132" y="824992"/>
            <a:ext cx="3128158" cy="608312"/>
            <a:chOff x="-129" y="-84"/>
            <a:chExt cx="2729" cy="488"/>
          </a:xfrm>
        </p:grpSpPr>
        <p:sp>
          <p:nvSpPr>
            <p:cNvPr id="70" name="AutoShape 15"/>
            <p:cNvSpPr>
              <a:spLocks/>
            </p:cNvSpPr>
            <p:nvPr/>
          </p:nvSpPr>
          <p:spPr bwMode="auto">
            <a:xfrm>
              <a:off x="-129" y="-84"/>
              <a:ext cx="2729" cy="488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71" name="Rectangle 16"/>
            <p:cNvSpPr>
              <a:spLocks/>
            </p:cNvSpPr>
            <p:nvPr/>
          </p:nvSpPr>
          <p:spPr bwMode="auto">
            <a:xfrm>
              <a:off x="44" y="-8"/>
              <a:ext cx="241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Presidência da República</a:t>
              </a:r>
            </a:p>
          </p:txBody>
        </p:sp>
      </p:grpSp>
      <p:grpSp>
        <p:nvGrpSpPr>
          <p:cNvPr id="33" name="Group 20"/>
          <p:cNvGrpSpPr>
            <a:grpSpLocks/>
          </p:cNvGrpSpPr>
          <p:nvPr/>
        </p:nvGrpSpPr>
        <p:grpSpPr bwMode="auto">
          <a:xfrm>
            <a:off x="3203848" y="1675136"/>
            <a:ext cx="3193782" cy="608312"/>
            <a:chOff x="-3358" y="118"/>
            <a:chExt cx="984" cy="488"/>
          </a:xfrm>
        </p:grpSpPr>
        <p:sp>
          <p:nvSpPr>
            <p:cNvPr id="68" name="AutoShape 18"/>
            <p:cNvSpPr>
              <a:spLocks/>
            </p:cNvSpPr>
            <p:nvPr/>
          </p:nvSpPr>
          <p:spPr bwMode="auto">
            <a:xfrm>
              <a:off x="-3358" y="118"/>
              <a:ext cx="984" cy="488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69" name="Rectangle 19"/>
            <p:cNvSpPr>
              <a:spLocks/>
            </p:cNvSpPr>
            <p:nvPr/>
          </p:nvSpPr>
          <p:spPr bwMode="auto">
            <a:xfrm>
              <a:off x="-3254" y="202"/>
              <a:ext cx="77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CONIT</a:t>
              </a:r>
            </a:p>
            <a:p>
              <a:pPr algn="ctr">
                <a:defRPr/>
              </a:pPr>
              <a:r>
                <a:rPr lang="pt-BR" sz="1200" dirty="0">
                  <a:solidFill>
                    <a:prstClr val="black"/>
                  </a:solidFill>
                </a:rPr>
                <a:t> </a:t>
              </a:r>
              <a:r>
                <a:rPr lang="pt-BR" sz="1200" dirty="0">
                  <a:solidFill>
                    <a:prstClr val="white"/>
                  </a:solidFill>
                </a:rPr>
                <a:t>Conselho Nacional de Integração de Políticas de Transporte</a:t>
              </a:r>
              <a:endParaRPr lang="en-US" sz="1200" b="1" kern="0" dirty="0" smtClean="0">
                <a:solidFill>
                  <a:prstClr val="white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34" name="Group 26"/>
          <p:cNvGrpSpPr>
            <a:grpSpLocks/>
          </p:cNvGrpSpPr>
          <p:nvPr/>
        </p:nvGrpSpPr>
        <p:grpSpPr bwMode="auto">
          <a:xfrm>
            <a:off x="3810506" y="2638708"/>
            <a:ext cx="1957821" cy="897631"/>
            <a:chOff x="-592" y="-189"/>
            <a:chExt cx="1708" cy="577"/>
          </a:xfrm>
        </p:grpSpPr>
        <p:sp>
          <p:nvSpPr>
            <p:cNvPr id="66" name="AutoShape 24"/>
            <p:cNvSpPr>
              <a:spLocks/>
            </p:cNvSpPr>
            <p:nvPr/>
          </p:nvSpPr>
          <p:spPr bwMode="auto">
            <a:xfrm>
              <a:off x="-592" y="-189"/>
              <a:ext cx="1708" cy="577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dirty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67" name="Rectangle 25"/>
            <p:cNvSpPr>
              <a:spLocks/>
            </p:cNvSpPr>
            <p:nvPr/>
          </p:nvSpPr>
          <p:spPr bwMode="auto">
            <a:xfrm>
              <a:off x="-538" y="-70"/>
              <a:ext cx="1611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Ministério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dos </a:t>
              </a: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Transportes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, </a:t>
              </a: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Portos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e </a:t>
              </a:r>
              <a:r>
                <a:rPr lang="en-US" sz="14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Aviação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Civil</a:t>
              </a:r>
            </a:p>
          </p:txBody>
        </p:sp>
      </p:grpSp>
      <p:grpSp>
        <p:nvGrpSpPr>
          <p:cNvPr id="35" name="Group 29"/>
          <p:cNvGrpSpPr>
            <a:grpSpLocks/>
          </p:cNvGrpSpPr>
          <p:nvPr/>
        </p:nvGrpSpPr>
        <p:grpSpPr bwMode="auto">
          <a:xfrm>
            <a:off x="6596836" y="4025313"/>
            <a:ext cx="1322084" cy="608312"/>
            <a:chOff x="-44" y="527"/>
            <a:chExt cx="688" cy="488"/>
          </a:xfrm>
        </p:grpSpPr>
        <p:sp>
          <p:nvSpPr>
            <p:cNvPr id="64" name="AutoShape 27"/>
            <p:cNvSpPr>
              <a:spLocks/>
            </p:cNvSpPr>
            <p:nvPr/>
          </p:nvSpPr>
          <p:spPr bwMode="auto">
            <a:xfrm>
              <a:off x="-44" y="527"/>
              <a:ext cx="688" cy="488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65" name="Rectangle 28"/>
            <p:cNvSpPr>
              <a:spLocks/>
            </p:cNvSpPr>
            <p:nvPr/>
          </p:nvSpPr>
          <p:spPr bwMode="auto">
            <a:xfrm>
              <a:off x="-44" y="619"/>
              <a:ext cx="68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Entidades</a:t>
              </a:r>
              <a:r>
                <a:rPr lang="en-US" sz="12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</a:t>
              </a: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Executivas</a:t>
              </a:r>
              <a:endParaRPr lang="en-US" sz="1200" b="1" kern="0" dirty="0" smtClean="0">
                <a:solidFill>
                  <a:srgbClr val="FFFFFF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36" name="Group 32"/>
          <p:cNvGrpSpPr>
            <a:grpSpLocks/>
          </p:cNvGrpSpPr>
          <p:nvPr/>
        </p:nvGrpSpPr>
        <p:grpSpPr bwMode="auto">
          <a:xfrm>
            <a:off x="1288190" y="5600671"/>
            <a:ext cx="1541483" cy="636739"/>
            <a:chOff x="-61" y="527"/>
            <a:chExt cx="1984" cy="488"/>
          </a:xfrm>
        </p:grpSpPr>
        <p:sp>
          <p:nvSpPr>
            <p:cNvPr id="62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63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105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Navegação</a:t>
              </a:r>
              <a:r>
                <a:rPr lang="pt-BR" sz="105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, </a:t>
              </a:r>
              <a:r>
                <a:rPr sz="105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Hidrovias</a:t>
              </a:r>
              <a:r>
                <a:rPr lang="pt-BR" sz="105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, Portos e Terminais Fluviais</a:t>
              </a:r>
              <a:endParaRPr sz="10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grpSp>
        <p:nvGrpSpPr>
          <p:cNvPr id="39" name="Group 41"/>
          <p:cNvGrpSpPr>
            <a:grpSpLocks/>
          </p:cNvGrpSpPr>
          <p:nvPr/>
        </p:nvGrpSpPr>
        <p:grpSpPr bwMode="auto">
          <a:xfrm>
            <a:off x="1456208" y="4898117"/>
            <a:ext cx="1234972" cy="478671"/>
            <a:chOff x="95" y="527"/>
            <a:chExt cx="606" cy="384"/>
          </a:xfrm>
        </p:grpSpPr>
        <p:sp>
          <p:nvSpPr>
            <p:cNvPr id="56" name="AutoShape 39"/>
            <p:cNvSpPr>
              <a:spLocks/>
            </p:cNvSpPr>
            <p:nvPr/>
          </p:nvSpPr>
          <p:spPr bwMode="auto">
            <a:xfrm>
              <a:off x="95" y="527"/>
              <a:ext cx="606" cy="384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Gill Sans" charset="0"/>
                <a:ea typeface="ヒラギノ角ゴ ProN W3" charset="-128"/>
              </a:endParaRPr>
            </a:p>
          </p:txBody>
        </p:sp>
        <p:sp>
          <p:nvSpPr>
            <p:cNvPr id="57" name="Rectangle 40"/>
            <p:cNvSpPr>
              <a:spLocks/>
            </p:cNvSpPr>
            <p:nvPr/>
          </p:nvSpPr>
          <p:spPr bwMode="auto">
            <a:xfrm>
              <a:off x="141" y="591"/>
              <a:ext cx="528" cy="2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  <a:extLst/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Gill Sans" charset="0"/>
                  <a:ea typeface="ヒラギノ角ゴ ProN W3" charset="-128"/>
                  <a:sym typeface="Helvetica" pitchFamily="34" charset="0"/>
                </a:rPr>
                <a:t>ANTAQ</a:t>
              </a:r>
            </a:p>
          </p:txBody>
        </p:sp>
      </p:grpSp>
      <p:grpSp>
        <p:nvGrpSpPr>
          <p:cNvPr id="42" name="Group 48"/>
          <p:cNvGrpSpPr>
            <a:grpSpLocks/>
          </p:cNvGrpSpPr>
          <p:nvPr/>
        </p:nvGrpSpPr>
        <p:grpSpPr bwMode="auto">
          <a:xfrm>
            <a:off x="238361" y="4554137"/>
            <a:ext cx="872308" cy="473685"/>
            <a:chOff x="-2026" y="621"/>
            <a:chExt cx="761" cy="380"/>
          </a:xfrm>
        </p:grpSpPr>
        <p:sp>
          <p:nvSpPr>
            <p:cNvPr id="52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3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prstClr val="white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ANTT</a:t>
              </a:r>
            </a:p>
          </p:txBody>
        </p:sp>
      </p:grpSp>
      <p:sp>
        <p:nvSpPr>
          <p:cNvPr id="43" name="AutoShape 49"/>
          <p:cNvSpPr>
            <a:spLocks/>
          </p:cNvSpPr>
          <p:nvPr/>
        </p:nvSpPr>
        <p:spPr bwMode="auto">
          <a:xfrm>
            <a:off x="286824" y="833602"/>
            <a:ext cx="2026639" cy="602018"/>
          </a:xfrm>
          <a:prstGeom prst="roundRect">
            <a:avLst>
              <a:gd name="adj" fmla="val 23454"/>
            </a:avLst>
          </a:prstGeom>
          <a:solidFill>
            <a:srgbClr val="FFFFFF"/>
          </a:solidFill>
          <a:ln w="25400" cap="flat">
            <a:solidFill>
              <a:sysClr val="windowText" lastClr="000000">
                <a:alpha val="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88900" algn="ctr" rotWithShape="0">
              <a:srgbClr val="163A67">
                <a:alpha val="73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1pPr>
            <a:lvl2pPr marL="455613" indent="1588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2pPr>
            <a:lvl3pPr marL="912813" indent="1588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3pPr>
            <a:lvl4pPr marL="1370013" indent="1588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4pPr>
            <a:lvl5pPr marL="1827213" indent="1588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9pPr>
          </a:lstStyle>
          <a:p>
            <a:pPr>
              <a:defRPr/>
            </a:pPr>
            <a:endParaRPr lang="en-US" sz="12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PPI e EPL</a:t>
            </a:r>
            <a:endParaRPr lang="en-US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en-US" sz="1200" b="1" dirty="0"/>
          </a:p>
        </p:txBody>
      </p:sp>
      <p:cxnSp>
        <p:nvCxnSpPr>
          <p:cNvPr id="44" name="Conector reto 43"/>
          <p:cNvCxnSpPr/>
          <p:nvPr/>
        </p:nvCxnSpPr>
        <p:spPr bwMode="auto">
          <a:xfrm flipH="1" flipV="1">
            <a:off x="2334023" y="1136756"/>
            <a:ext cx="905606" cy="342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ysDash"/>
            <a:headEnd type="none" w="med" len="med"/>
            <a:tailEnd type="none" w="med" len="med"/>
          </a:ln>
          <a:effectLst/>
          <a:extLst/>
        </p:spPr>
      </p:cxnSp>
      <p:grpSp>
        <p:nvGrpSpPr>
          <p:cNvPr id="49" name="Group 23"/>
          <p:cNvGrpSpPr>
            <a:grpSpLocks/>
          </p:cNvGrpSpPr>
          <p:nvPr/>
        </p:nvGrpSpPr>
        <p:grpSpPr bwMode="auto">
          <a:xfrm>
            <a:off x="1437868" y="3953304"/>
            <a:ext cx="1266623" cy="618284"/>
            <a:chOff x="-237" y="519"/>
            <a:chExt cx="1105" cy="496"/>
          </a:xfrm>
        </p:grpSpPr>
        <p:sp>
          <p:nvSpPr>
            <p:cNvPr id="50" name="AutoShape 21"/>
            <p:cNvSpPr>
              <a:spLocks/>
            </p:cNvSpPr>
            <p:nvPr/>
          </p:nvSpPr>
          <p:spPr bwMode="auto">
            <a:xfrm>
              <a:off x="-221" y="519"/>
              <a:ext cx="1082" cy="496"/>
            </a:xfrm>
            <a:prstGeom prst="roundRect">
              <a:avLst>
                <a:gd name="adj" fmla="val 18454"/>
              </a:avLst>
            </a:prstGeom>
            <a:gradFill rotWithShape="0">
              <a:gsLst>
                <a:gs pos="0">
                  <a:srgbClr val="1F497C"/>
                </a:gs>
                <a:gs pos="100000">
                  <a:srgbClr val="040B10"/>
                </a:gs>
              </a:gsLst>
              <a:lin ang="5400000" scaled="1"/>
            </a:gra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51" name="Rectangle 22"/>
            <p:cNvSpPr>
              <a:spLocks/>
            </p:cNvSpPr>
            <p:nvPr/>
          </p:nvSpPr>
          <p:spPr bwMode="auto">
            <a:xfrm>
              <a:off x="-237" y="611"/>
              <a:ext cx="1105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Agências</a:t>
              </a:r>
              <a:r>
                <a:rPr lang="en-US" sz="1200" b="1" kern="0" dirty="0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 </a:t>
              </a:r>
              <a:r>
                <a:rPr lang="en-US" sz="1200" b="1" kern="0" dirty="0" err="1" smtClean="0">
                  <a:solidFill>
                    <a:srgbClr val="FFFFFF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Reguladoras</a:t>
              </a:r>
              <a:endParaRPr lang="en-US" sz="1200" b="1" kern="0" dirty="0" smtClean="0">
                <a:solidFill>
                  <a:srgbClr val="FFFFFF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cxnSp>
        <p:nvCxnSpPr>
          <p:cNvPr id="82" name="Conector angulado 81"/>
          <p:cNvCxnSpPr>
            <a:stCxn id="50" idx="1"/>
            <a:endCxn id="52" idx="0"/>
          </p:cNvCxnSpPr>
          <p:nvPr/>
        </p:nvCxnSpPr>
        <p:spPr>
          <a:xfrm rot="10800000" flipV="1">
            <a:off x="674516" y="4262445"/>
            <a:ext cx="781693" cy="2916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48"/>
          <p:cNvGrpSpPr>
            <a:grpSpLocks/>
          </p:cNvGrpSpPr>
          <p:nvPr/>
        </p:nvGrpSpPr>
        <p:grpSpPr bwMode="auto">
          <a:xfrm>
            <a:off x="2979612" y="4539491"/>
            <a:ext cx="872308" cy="473685"/>
            <a:chOff x="-2026" y="621"/>
            <a:chExt cx="761" cy="380"/>
          </a:xfrm>
        </p:grpSpPr>
        <p:sp>
          <p:nvSpPr>
            <p:cNvPr id="84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5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prstClr val="white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ANAC</a:t>
              </a:r>
            </a:p>
          </p:txBody>
        </p:sp>
      </p:grpSp>
      <p:cxnSp>
        <p:nvCxnSpPr>
          <p:cNvPr id="87" name="Conector angulado 86"/>
          <p:cNvCxnSpPr>
            <a:stCxn id="50" idx="3"/>
            <a:endCxn id="84" idx="0"/>
          </p:cNvCxnSpPr>
          <p:nvPr/>
        </p:nvCxnSpPr>
        <p:spPr>
          <a:xfrm>
            <a:off x="2696467" y="4262446"/>
            <a:ext cx="719299" cy="27704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41"/>
          <p:cNvGrpSpPr>
            <a:grpSpLocks/>
          </p:cNvGrpSpPr>
          <p:nvPr/>
        </p:nvGrpSpPr>
        <p:grpSpPr bwMode="auto">
          <a:xfrm>
            <a:off x="6673391" y="5123051"/>
            <a:ext cx="1160732" cy="478671"/>
            <a:chOff x="95" y="527"/>
            <a:chExt cx="606" cy="384"/>
          </a:xfrm>
        </p:grpSpPr>
        <p:sp>
          <p:nvSpPr>
            <p:cNvPr id="92" name="AutoShape 39"/>
            <p:cNvSpPr>
              <a:spLocks/>
            </p:cNvSpPr>
            <p:nvPr/>
          </p:nvSpPr>
          <p:spPr bwMode="auto">
            <a:xfrm>
              <a:off x="95" y="527"/>
              <a:ext cx="606" cy="384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lang="en-US" sz="1400" b="1" dirty="0" smtClean="0">
                  <a:solidFill>
                    <a:prstClr val="white"/>
                  </a:solidFill>
                </a:rPr>
                <a:t>Admin. </a:t>
              </a:r>
              <a:r>
                <a:rPr lang="en-US" sz="1400" b="1" dirty="0" err="1" smtClean="0">
                  <a:solidFill>
                    <a:prstClr val="white"/>
                  </a:solidFill>
                </a:rPr>
                <a:t>Portuárias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93" name="Rectangle 40"/>
            <p:cNvSpPr>
              <a:spLocks/>
            </p:cNvSpPr>
            <p:nvPr/>
          </p:nvSpPr>
          <p:spPr bwMode="auto">
            <a:xfrm>
              <a:off x="141" y="591"/>
              <a:ext cx="52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1400" b="1" kern="0" dirty="0" smtClean="0">
                <a:solidFill>
                  <a:prstClr val="white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94" name="Group 48"/>
          <p:cNvGrpSpPr>
            <a:grpSpLocks/>
          </p:cNvGrpSpPr>
          <p:nvPr/>
        </p:nvGrpSpPr>
        <p:grpSpPr bwMode="auto">
          <a:xfrm>
            <a:off x="5436096" y="4637991"/>
            <a:ext cx="872308" cy="473685"/>
            <a:chOff x="-2026" y="621"/>
            <a:chExt cx="761" cy="380"/>
          </a:xfrm>
        </p:grpSpPr>
        <p:sp>
          <p:nvSpPr>
            <p:cNvPr id="95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6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prstClr val="white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DNIT e</a:t>
              </a:r>
            </a:p>
            <a:p>
              <a:pPr algn="ctr">
                <a:defRPr/>
              </a:pPr>
              <a:r>
                <a:rPr lang="en-US" sz="1400" b="1" kern="0" dirty="0" smtClean="0">
                  <a:solidFill>
                    <a:prstClr val="white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VALEC</a:t>
              </a:r>
            </a:p>
          </p:txBody>
        </p:sp>
      </p:grpSp>
      <p:cxnSp>
        <p:nvCxnSpPr>
          <p:cNvPr id="97" name="Conector angulado 96"/>
          <p:cNvCxnSpPr>
            <a:stCxn id="64" idx="1"/>
            <a:endCxn id="95" idx="0"/>
          </p:cNvCxnSpPr>
          <p:nvPr/>
        </p:nvCxnSpPr>
        <p:spPr>
          <a:xfrm rot="10800000" flipV="1">
            <a:off x="5872250" y="4329469"/>
            <a:ext cx="724586" cy="30852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48"/>
          <p:cNvGrpSpPr>
            <a:grpSpLocks/>
          </p:cNvGrpSpPr>
          <p:nvPr/>
        </p:nvGrpSpPr>
        <p:grpSpPr bwMode="auto">
          <a:xfrm>
            <a:off x="7922231" y="4623345"/>
            <a:ext cx="1127424" cy="473685"/>
            <a:chOff x="-2026" y="621"/>
            <a:chExt cx="761" cy="380"/>
          </a:xfrm>
        </p:grpSpPr>
        <p:sp>
          <p:nvSpPr>
            <p:cNvPr id="99" name="AutoShape 46"/>
            <p:cNvSpPr>
              <a:spLocks/>
            </p:cNvSpPr>
            <p:nvPr/>
          </p:nvSpPr>
          <p:spPr bwMode="auto">
            <a:xfrm>
              <a:off x="-2026" y="621"/>
              <a:ext cx="761" cy="380"/>
            </a:xfrm>
            <a:prstGeom prst="roundRect">
              <a:avLst>
                <a:gd name="adj" fmla="val 23454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>
              <a:solidFill>
                <a:sysClr val="windowText" lastClr="000000">
                  <a:alpha val="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algn="ctr" rotWithShape="0">
                <a:srgbClr val="163A67">
                  <a:alpha val="73999"/>
                </a:srgbClr>
              </a:outerShdw>
            </a:effec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0" name="Rectangle 47"/>
            <p:cNvSpPr>
              <a:spLocks/>
            </p:cNvSpPr>
            <p:nvPr/>
          </p:nvSpPr>
          <p:spPr bwMode="auto">
            <a:xfrm>
              <a:off x="-1997" y="683"/>
              <a:ext cx="6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kern="0" dirty="0" smtClean="0">
                  <a:solidFill>
                    <a:prstClr val="white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INFRAERO</a:t>
              </a:r>
            </a:p>
          </p:txBody>
        </p:sp>
      </p:grpSp>
      <p:cxnSp>
        <p:nvCxnSpPr>
          <p:cNvPr id="101" name="Conector angulado 100"/>
          <p:cNvCxnSpPr>
            <a:stCxn id="64" idx="3"/>
            <a:endCxn id="99" idx="0"/>
          </p:cNvCxnSpPr>
          <p:nvPr/>
        </p:nvCxnSpPr>
        <p:spPr>
          <a:xfrm>
            <a:off x="7918920" y="4329469"/>
            <a:ext cx="567023" cy="29387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>
            <a:stCxn id="64" idx="2"/>
            <a:endCxn id="92" idx="0"/>
          </p:cNvCxnSpPr>
          <p:nvPr/>
        </p:nvCxnSpPr>
        <p:spPr>
          <a:xfrm flipH="1">
            <a:off x="7253757" y="4633625"/>
            <a:ext cx="4121" cy="489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/>
          <p:cNvCxnSpPr>
            <a:stCxn id="56" idx="2"/>
            <a:endCxn id="62" idx="0"/>
          </p:cNvCxnSpPr>
          <p:nvPr/>
        </p:nvCxnSpPr>
        <p:spPr>
          <a:xfrm flipH="1">
            <a:off x="2058932" y="5376788"/>
            <a:ext cx="14762" cy="223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>
            <a:stCxn id="50" idx="2"/>
            <a:endCxn id="56" idx="0"/>
          </p:cNvCxnSpPr>
          <p:nvPr/>
        </p:nvCxnSpPr>
        <p:spPr>
          <a:xfrm flipH="1">
            <a:off x="2073694" y="4571588"/>
            <a:ext cx="2644" cy="326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32"/>
          <p:cNvGrpSpPr>
            <a:grpSpLocks/>
          </p:cNvGrpSpPr>
          <p:nvPr/>
        </p:nvGrpSpPr>
        <p:grpSpPr bwMode="auto">
          <a:xfrm>
            <a:off x="125621" y="5237059"/>
            <a:ext cx="1062003" cy="634966"/>
            <a:chOff x="-61" y="527"/>
            <a:chExt cx="1984" cy="484"/>
          </a:xfrm>
        </p:grpSpPr>
        <p:sp>
          <p:nvSpPr>
            <p:cNvPr id="125" name="AutoShape 30"/>
            <p:cNvSpPr>
              <a:spLocks/>
            </p:cNvSpPr>
            <p:nvPr/>
          </p:nvSpPr>
          <p:spPr bwMode="auto">
            <a:xfrm>
              <a:off x="-61" y="527"/>
              <a:ext cx="1984" cy="484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26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Rodovias e Ferrovias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27" name="Conector reto 126"/>
          <p:cNvCxnSpPr>
            <a:endCxn id="125" idx="0"/>
          </p:cNvCxnSpPr>
          <p:nvPr/>
        </p:nvCxnSpPr>
        <p:spPr>
          <a:xfrm flipH="1">
            <a:off x="656623" y="5013176"/>
            <a:ext cx="402" cy="223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32"/>
          <p:cNvGrpSpPr>
            <a:grpSpLocks/>
          </p:cNvGrpSpPr>
          <p:nvPr/>
        </p:nvGrpSpPr>
        <p:grpSpPr bwMode="auto">
          <a:xfrm>
            <a:off x="2861925" y="5240631"/>
            <a:ext cx="1062003" cy="348609"/>
            <a:chOff x="-61" y="527"/>
            <a:chExt cx="1984" cy="488"/>
          </a:xfrm>
        </p:grpSpPr>
        <p:sp>
          <p:nvSpPr>
            <p:cNvPr id="131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32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Aviação Civil e Aeroportos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33" name="Conector reto 132"/>
          <p:cNvCxnSpPr>
            <a:endCxn id="131" idx="0"/>
          </p:cNvCxnSpPr>
          <p:nvPr/>
        </p:nvCxnSpPr>
        <p:spPr>
          <a:xfrm flipH="1">
            <a:off x="3392927" y="5016748"/>
            <a:ext cx="401" cy="223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32"/>
          <p:cNvGrpSpPr>
            <a:grpSpLocks/>
          </p:cNvGrpSpPr>
          <p:nvPr/>
        </p:nvGrpSpPr>
        <p:grpSpPr bwMode="auto">
          <a:xfrm>
            <a:off x="6673392" y="5769117"/>
            <a:ext cx="1160732" cy="252171"/>
            <a:chOff x="-61" y="527"/>
            <a:chExt cx="1984" cy="488"/>
          </a:xfrm>
        </p:grpSpPr>
        <p:sp>
          <p:nvSpPr>
            <p:cNvPr id="135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36" name="Rectangle 31"/>
            <p:cNvSpPr>
              <a:spLocks/>
            </p:cNvSpPr>
            <p:nvPr/>
          </p:nvSpPr>
          <p:spPr bwMode="auto">
            <a:xfrm>
              <a:off x="-16" y="610"/>
              <a:ext cx="1935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Portos Marítimos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37" name="Conector reto 136"/>
          <p:cNvCxnSpPr>
            <a:stCxn id="92" idx="2"/>
            <a:endCxn id="135" idx="0"/>
          </p:cNvCxnSpPr>
          <p:nvPr/>
        </p:nvCxnSpPr>
        <p:spPr>
          <a:xfrm>
            <a:off x="7253757" y="5601722"/>
            <a:ext cx="1" cy="167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32"/>
          <p:cNvGrpSpPr>
            <a:grpSpLocks/>
          </p:cNvGrpSpPr>
          <p:nvPr/>
        </p:nvGrpSpPr>
        <p:grpSpPr bwMode="auto">
          <a:xfrm>
            <a:off x="5351616" y="5369268"/>
            <a:ext cx="1046014" cy="574154"/>
            <a:chOff x="-61" y="518"/>
            <a:chExt cx="1897" cy="388"/>
          </a:xfrm>
        </p:grpSpPr>
        <p:sp>
          <p:nvSpPr>
            <p:cNvPr id="139" name="AutoShape 30"/>
            <p:cNvSpPr>
              <a:spLocks/>
            </p:cNvSpPr>
            <p:nvPr/>
          </p:nvSpPr>
          <p:spPr bwMode="auto">
            <a:xfrm>
              <a:off x="-61" y="518"/>
              <a:ext cx="1897" cy="3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40" name="Rectangle 31"/>
            <p:cNvSpPr>
              <a:spLocks/>
            </p:cNvSpPr>
            <p:nvPr/>
          </p:nvSpPr>
          <p:spPr bwMode="auto">
            <a:xfrm>
              <a:off x="-61" y="554"/>
              <a:ext cx="1897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Rodovias, Ferrovias, Hidrovias, Terminais Fluviais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41" name="Conector reto 140"/>
          <p:cNvCxnSpPr>
            <a:stCxn id="95" idx="2"/>
            <a:endCxn id="139" idx="0"/>
          </p:cNvCxnSpPr>
          <p:nvPr/>
        </p:nvCxnSpPr>
        <p:spPr>
          <a:xfrm>
            <a:off x="5872250" y="5111676"/>
            <a:ext cx="2373" cy="257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32"/>
          <p:cNvGrpSpPr>
            <a:grpSpLocks/>
          </p:cNvGrpSpPr>
          <p:nvPr/>
        </p:nvGrpSpPr>
        <p:grpSpPr bwMode="auto">
          <a:xfrm>
            <a:off x="8128800" y="5397387"/>
            <a:ext cx="720000" cy="288032"/>
            <a:chOff x="-61" y="527"/>
            <a:chExt cx="1984" cy="488"/>
          </a:xfrm>
        </p:grpSpPr>
        <p:sp>
          <p:nvSpPr>
            <p:cNvPr id="143" name="AutoShape 30"/>
            <p:cNvSpPr>
              <a:spLocks/>
            </p:cNvSpPr>
            <p:nvPr/>
          </p:nvSpPr>
          <p:spPr bwMode="auto">
            <a:xfrm>
              <a:off x="-61" y="527"/>
              <a:ext cx="1984" cy="488"/>
            </a:xfrm>
            <a:prstGeom prst="roundRect">
              <a:avLst>
                <a:gd name="adj" fmla="val 18454"/>
              </a:avLst>
            </a:prstGeom>
            <a:solidFill>
              <a:srgbClr val="FF0000"/>
            </a:solidFill>
            <a:ln w="25400">
              <a:solidFill>
                <a:sysClr val="windowText" lastClr="000000">
                  <a:alpha val="0"/>
                </a:sys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2400" kern="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  <p:sp>
          <p:nvSpPr>
            <p:cNvPr id="144" name="Rectangle 31"/>
            <p:cNvSpPr>
              <a:spLocks/>
            </p:cNvSpPr>
            <p:nvPr/>
          </p:nvSpPr>
          <p:spPr bwMode="auto">
            <a:xfrm>
              <a:off x="-16" y="610"/>
              <a:ext cx="1910" cy="2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1pPr>
              <a:lvl2pPr marL="4556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2pPr>
              <a:lvl3pPr marL="9128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3pPr>
              <a:lvl4pPr marL="13700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4pPr>
              <a:lvl5pPr marL="1827213" indent="1588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+mn-cs"/>
                  <a:sym typeface="Gill Sans" charset="0"/>
                </a:defRPr>
              </a:lvl9pPr>
            </a:lstStyle>
            <a:p>
              <a:pPr>
                <a:defRPr/>
              </a:pPr>
              <a:r>
                <a:rPr sz="9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Aeroportos</a:t>
              </a:r>
              <a:endParaRPr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cxnSp>
        <p:nvCxnSpPr>
          <p:cNvPr id="145" name="Conector reto 144"/>
          <p:cNvCxnSpPr>
            <a:stCxn id="99" idx="2"/>
            <a:endCxn id="143" idx="0"/>
          </p:cNvCxnSpPr>
          <p:nvPr/>
        </p:nvCxnSpPr>
        <p:spPr>
          <a:xfrm>
            <a:off x="8485943" y="5097030"/>
            <a:ext cx="2857" cy="300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to 152"/>
          <p:cNvCxnSpPr/>
          <p:nvPr/>
        </p:nvCxnSpPr>
        <p:spPr>
          <a:xfrm>
            <a:off x="125621" y="3573016"/>
            <a:ext cx="892403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ector reto 153"/>
          <p:cNvCxnSpPr/>
          <p:nvPr/>
        </p:nvCxnSpPr>
        <p:spPr>
          <a:xfrm>
            <a:off x="4776448" y="3573016"/>
            <a:ext cx="0" cy="328073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CaixaDeTexto 164"/>
          <p:cNvSpPr txBox="1"/>
          <p:nvPr/>
        </p:nvSpPr>
        <p:spPr>
          <a:xfrm>
            <a:off x="6060076" y="6372036"/>
            <a:ext cx="291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Implantação e Operação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66" name="CaixaDeTexto 165"/>
          <p:cNvSpPr txBox="1"/>
          <p:nvPr/>
        </p:nvSpPr>
        <p:spPr>
          <a:xfrm>
            <a:off x="1691680" y="6372036"/>
            <a:ext cx="306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Regulação e Fiscalização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026018" y="1745732"/>
            <a:ext cx="182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Política</a:t>
            </a:r>
            <a:r>
              <a:rPr lang="pt-BR" dirty="0" smtClean="0"/>
              <a:t> </a:t>
            </a:r>
            <a:r>
              <a:rPr lang="pt-BR" b="1" dirty="0">
                <a:solidFill>
                  <a:prstClr val="black"/>
                </a:solidFill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28553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3675862"/>
          </a:xfrm>
        </p:spPr>
        <p:txBody>
          <a:bodyPr/>
          <a:lstStyle/>
          <a:p>
            <a:r>
              <a:rPr lang="pt-BR" dirty="0" smtClean="0"/>
              <a:t>175 projetos qualificados</a:t>
            </a:r>
          </a:p>
          <a:p>
            <a:r>
              <a:rPr lang="pt-BR" dirty="0" smtClean="0"/>
              <a:t>72 concluídos</a:t>
            </a:r>
          </a:p>
          <a:p>
            <a:r>
              <a:rPr lang="pt-BR" dirty="0" smtClean="0"/>
              <a:t>103 em andamento.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Multimodalidade - </a:t>
            </a:r>
            <a:r>
              <a:rPr lang="pt-BR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PPI/EPL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68960"/>
            <a:ext cx="8035969" cy="1791113"/>
          </a:xfrm>
          <a:prstGeom prst="rect">
            <a:avLst/>
          </a:prstGeo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23529" y="6407946"/>
            <a:ext cx="8496944" cy="365125"/>
          </a:xfrm>
        </p:spPr>
        <p:txBody>
          <a:bodyPr/>
          <a:lstStyle/>
          <a:p>
            <a:pPr algn="l"/>
            <a:r>
              <a:rPr lang="pt-BR" dirty="0">
                <a:solidFill>
                  <a:prstClr val="black"/>
                </a:solidFill>
              </a:rPr>
              <a:t>http://www.avancarparcerias.gov.br/31-novos-projetos-foram-qualificados-hoje-na-5-reuniao-do-conselho-do-ppi-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48264" y="646529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Acesso em 11/04/2018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852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836712"/>
            <a:ext cx="8927445" cy="46836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7502" y="188640"/>
            <a:ext cx="892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6600"/>
                </a:solidFill>
              </a:rPr>
              <a:t>Cronograma PPI: Programa Avançar Parcerias</a:t>
            </a:r>
            <a:endParaRPr lang="pt-BR" sz="2000" b="1" dirty="0">
              <a:solidFill>
                <a:srgbClr val="0066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021202" y="6515674"/>
            <a:ext cx="5013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http://www.avancarparcerias.gov.br/cronograma-dos-projetos</a:t>
            </a:r>
          </a:p>
        </p:txBody>
      </p:sp>
    </p:spTree>
    <p:extLst>
      <p:ext uri="{BB962C8B-B14F-4D97-AF65-F5344CB8AC3E}">
        <p14:creationId xmlns:p14="http://schemas.microsoft.com/office/powerpoint/2010/main" val="2172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0498"/>
            <a:ext cx="8783428" cy="42873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5" y="4477839"/>
            <a:ext cx="8761062" cy="215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/>
          </p:nvPr>
        </p:nvGraphicFramePr>
        <p:xfrm>
          <a:off x="755576" y="557972"/>
          <a:ext cx="7761384" cy="571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Planilha" r:id="rId4" imgW="8743933" imgH="7467660" progId="Excel.Sheet.12">
                  <p:embed/>
                </p:oleObj>
              </mc:Choice>
              <mc:Fallback>
                <p:oleObj name="Planilha" r:id="rId4" imgW="8743933" imgH="74676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557972"/>
                        <a:ext cx="7761384" cy="5719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15"/>
          <p:cNvSpPr txBox="1">
            <a:spLocks noGrp="1"/>
          </p:cNvSpPr>
          <p:nvPr>
            <p:ph type="title"/>
          </p:nvPr>
        </p:nvSpPr>
        <p:spPr>
          <a:xfrm>
            <a:off x="467544" y="188640"/>
            <a:ext cx="8229600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9525" algn="ctr">
              <a:spcBef>
                <a:spcPts val="0"/>
              </a:spcBef>
            </a:pPr>
            <a:r>
              <a:rPr lang="pt-B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LICITAÇÕES SOB A </a:t>
            </a:r>
            <a:r>
              <a:rPr lang="pt-B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NOVA LEI DE PORTOS</a:t>
            </a:r>
          </a:p>
        </p:txBody>
      </p:sp>
    </p:spTree>
    <p:extLst>
      <p:ext uri="{BB962C8B-B14F-4D97-AF65-F5344CB8AC3E}">
        <p14:creationId xmlns:p14="http://schemas.microsoft.com/office/powerpoint/2010/main" val="19353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88"/>
          <p:cNvGrpSpPr/>
          <p:nvPr/>
        </p:nvGrpSpPr>
        <p:grpSpPr>
          <a:xfrm>
            <a:off x="2304732" y="1637165"/>
            <a:ext cx="4348996" cy="4289478"/>
            <a:chOff x="251520" y="692697"/>
            <a:chExt cx="6059591" cy="5976661"/>
          </a:xfrm>
        </p:grpSpPr>
        <p:pic>
          <p:nvPicPr>
            <p:cNvPr id="218" name="Imagem 21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0" y="692697"/>
              <a:ext cx="6020988" cy="5976661"/>
            </a:xfrm>
            <a:prstGeom prst="rect">
              <a:avLst/>
            </a:prstGeom>
            <a:ln>
              <a:noFill/>
            </a:ln>
            <a:effectLst>
              <a:outerShdw blurRad="63500" sx="101000" sy="101000" algn="ctr" rotWithShape="0">
                <a:prstClr val="black">
                  <a:alpha val="75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grpSp>
          <p:nvGrpSpPr>
            <p:cNvPr id="3" name="Grupo 118"/>
            <p:cNvGrpSpPr/>
            <p:nvPr/>
          </p:nvGrpSpPr>
          <p:grpSpPr>
            <a:xfrm>
              <a:off x="626368" y="1052736"/>
              <a:ext cx="5529810" cy="5072367"/>
              <a:chOff x="1569232" y="1095478"/>
              <a:chExt cx="5529810" cy="5072367"/>
            </a:xfrm>
          </p:grpSpPr>
          <p:sp>
            <p:nvSpPr>
              <p:cNvPr id="221" name="CaixaDeTexto 220"/>
              <p:cNvSpPr txBox="1"/>
              <p:nvPr/>
            </p:nvSpPr>
            <p:spPr>
              <a:xfrm>
                <a:off x="1569232" y="2813837"/>
                <a:ext cx="400245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AC</a:t>
                </a:r>
              </a:p>
            </p:txBody>
          </p:sp>
          <p:sp>
            <p:nvSpPr>
              <p:cNvPr id="222" name="CaixaDeTexto 221"/>
              <p:cNvSpPr txBox="1"/>
              <p:nvPr/>
            </p:nvSpPr>
            <p:spPr>
              <a:xfrm>
                <a:off x="2702233" y="3130602"/>
                <a:ext cx="406947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RO</a:t>
                </a:r>
              </a:p>
            </p:txBody>
          </p:sp>
          <p:sp>
            <p:nvSpPr>
              <p:cNvPr id="224" name="CaixaDeTexto 223"/>
              <p:cNvSpPr txBox="1"/>
              <p:nvPr/>
            </p:nvSpPr>
            <p:spPr>
              <a:xfrm>
                <a:off x="3210608" y="2463630"/>
                <a:ext cx="411414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AM</a:t>
                </a:r>
              </a:p>
            </p:txBody>
          </p:sp>
          <p:sp>
            <p:nvSpPr>
              <p:cNvPr id="226" name="CaixaDeTexto 225"/>
              <p:cNvSpPr txBox="1"/>
              <p:nvPr/>
            </p:nvSpPr>
            <p:spPr>
              <a:xfrm>
                <a:off x="2951423" y="1095478"/>
                <a:ext cx="400245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RR</a:t>
                </a:r>
              </a:p>
            </p:txBody>
          </p:sp>
          <p:sp>
            <p:nvSpPr>
              <p:cNvPr id="227" name="CaixaDeTexto 226"/>
              <p:cNvSpPr txBox="1"/>
              <p:nvPr/>
            </p:nvSpPr>
            <p:spPr>
              <a:xfrm>
                <a:off x="4226948" y="2208256"/>
                <a:ext cx="39577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PA</a:t>
                </a:r>
              </a:p>
            </p:txBody>
          </p:sp>
          <p:sp>
            <p:nvSpPr>
              <p:cNvPr id="228" name="CaixaDeTexto 227"/>
              <p:cNvSpPr txBox="1"/>
              <p:nvPr/>
            </p:nvSpPr>
            <p:spPr>
              <a:xfrm>
                <a:off x="3870088" y="4530786"/>
                <a:ext cx="406947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MS</a:t>
                </a:r>
              </a:p>
            </p:txBody>
          </p:sp>
          <p:sp>
            <p:nvSpPr>
              <p:cNvPr id="231" name="CaixaDeTexto 230"/>
              <p:cNvSpPr txBox="1"/>
              <p:nvPr/>
            </p:nvSpPr>
            <p:spPr>
              <a:xfrm>
                <a:off x="4035403" y="5920015"/>
                <a:ext cx="39577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RS</a:t>
                </a:r>
              </a:p>
            </p:txBody>
          </p:sp>
          <p:sp>
            <p:nvSpPr>
              <p:cNvPr id="232" name="CaixaDeTexto 231"/>
              <p:cNvSpPr txBox="1"/>
              <p:nvPr/>
            </p:nvSpPr>
            <p:spPr>
              <a:xfrm>
                <a:off x="4326584" y="5239908"/>
                <a:ext cx="338426" cy="367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PR</a:t>
                </a:r>
              </a:p>
            </p:txBody>
          </p:sp>
          <p:sp>
            <p:nvSpPr>
              <p:cNvPr id="234" name="CaixaDeTexto 233"/>
              <p:cNvSpPr txBox="1"/>
              <p:nvPr/>
            </p:nvSpPr>
            <p:spPr>
              <a:xfrm>
                <a:off x="4753320" y="4880208"/>
                <a:ext cx="391311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SP</a:t>
                </a:r>
              </a:p>
            </p:txBody>
          </p:sp>
          <p:sp>
            <p:nvSpPr>
              <p:cNvPr id="235" name="CaixaDeTexto 234"/>
              <p:cNvSpPr txBox="1"/>
              <p:nvPr/>
            </p:nvSpPr>
            <p:spPr>
              <a:xfrm>
                <a:off x="5453121" y="4392428"/>
                <a:ext cx="418114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MG</a:t>
                </a:r>
              </a:p>
            </p:txBody>
          </p:sp>
          <p:sp>
            <p:nvSpPr>
              <p:cNvPr id="255" name="CaixaDeTexto 254"/>
              <p:cNvSpPr txBox="1"/>
              <p:nvPr/>
            </p:nvSpPr>
            <p:spPr>
              <a:xfrm>
                <a:off x="5659195" y="4969896"/>
                <a:ext cx="366744" cy="230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76" b="1" i="1" dirty="0">
                    <a:solidFill>
                      <a:schemeClr val="bg1">
                        <a:lumMod val="50000"/>
                      </a:schemeClr>
                    </a:solidFill>
                  </a:rPr>
                  <a:t>RJ</a:t>
                </a:r>
              </a:p>
            </p:txBody>
          </p:sp>
          <p:sp>
            <p:nvSpPr>
              <p:cNvPr id="263" name="CaixaDeTexto 262"/>
              <p:cNvSpPr txBox="1"/>
              <p:nvPr/>
            </p:nvSpPr>
            <p:spPr>
              <a:xfrm>
                <a:off x="5965322" y="4603002"/>
                <a:ext cx="368976" cy="230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76" b="1" i="1" dirty="0">
                    <a:solidFill>
                      <a:schemeClr val="bg1">
                        <a:lumMod val="50000"/>
                      </a:schemeClr>
                    </a:solidFill>
                  </a:rPr>
                  <a:t>ES</a:t>
                </a:r>
              </a:p>
            </p:txBody>
          </p:sp>
          <p:sp>
            <p:nvSpPr>
              <p:cNvPr id="265" name="CaixaDeTexto 264"/>
              <p:cNvSpPr txBox="1"/>
              <p:nvPr/>
            </p:nvSpPr>
            <p:spPr>
              <a:xfrm>
                <a:off x="5874904" y="3471742"/>
                <a:ext cx="400245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BA</a:t>
                </a:r>
              </a:p>
            </p:txBody>
          </p:sp>
          <p:sp>
            <p:nvSpPr>
              <p:cNvPr id="266" name="CaixaDeTexto 265"/>
              <p:cNvSpPr txBox="1"/>
              <p:nvPr/>
            </p:nvSpPr>
            <p:spPr>
              <a:xfrm>
                <a:off x="5370848" y="2391622"/>
                <a:ext cx="411414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MA</a:t>
                </a:r>
              </a:p>
            </p:txBody>
          </p:sp>
          <p:sp>
            <p:nvSpPr>
              <p:cNvPr id="267" name="CaixaDeTexto 266"/>
              <p:cNvSpPr txBox="1"/>
              <p:nvPr/>
            </p:nvSpPr>
            <p:spPr>
              <a:xfrm>
                <a:off x="5802896" y="2751662"/>
                <a:ext cx="35110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PI</a:t>
                </a:r>
              </a:p>
            </p:txBody>
          </p:sp>
          <p:sp>
            <p:nvSpPr>
              <p:cNvPr id="272" name="CaixaDeTexto 271"/>
              <p:cNvSpPr txBox="1"/>
              <p:nvPr/>
            </p:nvSpPr>
            <p:spPr>
              <a:xfrm>
                <a:off x="6234945" y="2391622"/>
                <a:ext cx="39577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CE</a:t>
                </a:r>
              </a:p>
            </p:txBody>
          </p:sp>
          <p:sp>
            <p:nvSpPr>
              <p:cNvPr id="273" name="CaixaDeTexto 272"/>
              <p:cNvSpPr txBox="1"/>
              <p:nvPr/>
            </p:nvSpPr>
            <p:spPr>
              <a:xfrm>
                <a:off x="6739000" y="2535638"/>
                <a:ext cx="360042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RN</a:t>
                </a:r>
              </a:p>
            </p:txBody>
          </p:sp>
          <p:sp>
            <p:nvSpPr>
              <p:cNvPr id="274" name="CaixaDeTexto 273"/>
              <p:cNvSpPr txBox="1"/>
              <p:nvPr/>
            </p:nvSpPr>
            <p:spPr>
              <a:xfrm>
                <a:off x="6721359" y="2794693"/>
                <a:ext cx="355575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PB</a:t>
                </a:r>
              </a:p>
            </p:txBody>
          </p:sp>
          <p:sp>
            <p:nvSpPr>
              <p:cNvPr id="275" name="CaixaDeTexto 274"/>
              <p:cNvSpPr txBox="1"/>
              <p:nvPr/>
            </p:nvSpPr>
            <p:spPr>
              <a:xfrm>
                <a:off x="6522976" y="2924655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PE</a:t>
                </a:r>
              </a:p>
            </p:txBody>
          </p:sp>
          <p:sp>
            <p:nvSpPr>
              <p:cNvPr id="276" name="CaixaDeTexto 275"/>
              <p:cNvSpPr txBox="1"/>
              <p:nvPr/>
            </p:nvSpPr>
            <p:spPr>
              <a:xfrm>
                <a:off x="6703013" y="3151052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AL</a:t>
                </a:r>
              </a:p>
            </p:txBody>
          </p:sp>
          <p:sp>
            <p:nvSpPr>
              <p:cNvPr id="277" name="CaixaDeTexto 276"/>
              <p:cNvSpPr txBox="1"/>
              <p:nvPr/>
            </p:nvSpPr>
            <p:spPr>
              <a:xfrm>
                <a:off x="4669182" y="4031943"/>
                <a:ext cx="413647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GO</a:t>
                </a:r>
              </a:p>
            </p:txBody>
          </p:sp>
          <p:sp>
            <p:nvSpPr>
              <p:cNvPr id="278" name="CaixaDeTexto 277"/>
              <p:cNvSpPr txBox="1"/>
              <p:nvPr/>
            </p:nvSpPr>
            <p:spPr>
              <a:xfrm>
                <a:off x="4737698" y="3133473"/>
                <a:ext cx="395779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TO</a:t>
                </a:r>
              </a:p>
            </p:txBody>
          </p:sp>
          <p:sp>
            <p:nvSpPr>
              <p:cNvPr id="279" name="CaixaDeTexto 278"/>
              <p:cNvSpPr txBox="1"/>
              <p:nvPr/>
            </p:nvSpPr>
            <p:spPr>
              <a:xfrm>
                <a:off x="4449752" y="1243818"/>
                <a:ext cx="395779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AP</a:t>
                </a:r>
              </a:p>
            </p:txBody>
          </p:sp>
          <p:sp>
            <p:nvSpPr>
              <p:cNvPr id="287" name="CaixaDeTexto 286"/>
              <p:cNvSpPr txBox="1"/>
              <p:nvPr/>
            </p:nvSpPr>
            <p:spPr>
              <a:xfrm>
                <a:off x="6562710" y="3283798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SE</a:t>
                </a:r>
              </a:p>
            </p:txBody>
          </p:sp>
          <p:sp>
            <p:nvSpPr>
              <p:cNvPr id="308" name="CaixaDeTexto 307"/>
              <p:cNvSpPr txBox="1"/>
              <p:nvPr/>
            </p:nvSpPr>
            <p:spPr>
              <a:xfrm>
                <a:off x="3930687" y="3688346"/>
                <a:ext cx="400246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MT</a:t>
                </a:r>
              </a:p>
            </p:txBody>
          </p:sp>
          <p:sp>
            <p:nvSpPr>
              <p:cNvPr id="309" name="CaixaDeTexto 308"/>
              <p:cNvSpPr txBox="1"/>
              <p:nvPr/>
            </p:nvSpPr>
            <p:spPr>
              <a:xfrm>
                <a:off x="4976305" y="3916981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DF</a:t>
                </a:r>
              </a:p>
            </p:txBody>
          </p:sp>
        </p:grpSp>
        <p:grpSp>
          <p:nvGrpSpPr>
            <p:cNvPr id="4" name="Grupo 260"/>
            <p:cNvGrpSpPr/>
            <p:nvPr/>
          </p:nvGrpSpPr>
          <p:grpSpPr>
            <a:xfrm>
              <a:off x="2987824" y="1806373"/>
              <a:ext cx="875322" cy="2087061"/>
              <a:chOff x="2987824" y="1806373"/>
              <a:chExt cx="875322" cy="2087061"/>
            </a:xfrm>
          </p:grpSpPr>
          <p:sp>
            <p:nvSpPr>
              <p:cNvPr id="311" name="CaixaDeTexto 310"/>
              <p:cNvSpPr txBox="1"/>
              <p:nvPr/>
            </p:nvSpPr>
            <p:spPr>
              <a:xfrm>
                <a:off x="3407509" y="1895302"/>
                <a:ext cx="455637" cy="119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56" b="1" dirty="0"/>
                  <a:t>Santarém</a:t>
                </a:r>
                <a:endParaRPr lang="pt-BR" sz="556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2" name="Elipse 311"/>
              <p:cNvSpPr/>
              <p:nvPr/>
            </p:nvSpPr>
            <p:spPr>
              <a:xfrm>
                <a:off x="3656096" y="1806373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70"/>
              </a:p>
            </p:txBody>
          </p:sp>
          <p:sp>
            <p:nvSpPr>
              <p:cNvPr id="330" name="CaixaDeTexto 329"/>
              <p:cNvSpPr txBox="1"/>
              <p:nvPr/>
            </p:nvSpPr>
            <p:spPr>
              <a:xfrm>
                <a:off x="2987824" y="3645604"/>
                <a:ext cx="400245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MT</a:t>
                </a:r>
              </a:p>
            </p:txBody>
          </p:sp>
        </p:grpSp>
        <p:grpSp>
          <p:nvGrpSpPr>
            <p:cNvPr id="5" name="Grupo 118"/>
            <p:cNvGrpSpPr/>
            <p:nvPr/>
          </p:nvGrpSpPr>
          <p:grpSpPr>
            <a:xfrm>
              <a:off x="626368" y="1052736"/>
              <a:ext cx="5529810" cy="5072367"/>
              <a:chOff x="1569232" y="1095478"/>
              <a:chExt cx="5529810" cy="5072367"/>
            </a:xfrm>
          </p:grpSpPr>
          <p:sp>
            <p:nvSpPr>
              <p:cNvPr id="332" name="CaixaDeTexto 331"/>
              <p:cNvSpPr txBox="1"/>
              <p:nvPr/>
            </p:nvSpPr>
            <p:spPr>
              <a:xfrm>
                <a:off x="1569232" y="2813837"/>
                <a:ext cx="400245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AC</a:t>
                </a:r>
              </a:p>
            </p:txBody>
          </p:sp>
          <p:sp>
            <p:nvSpPr>
              <p:cNvPr id="333" name="CaixaDeTexto 332"/>
              <p:cNvSpPr txBox="1"/>
              <p:nvPr/>
            </p:nvSpPr>
            <p:spPr>
              <a:xfrm>
                <a:off x="2702233" y="3130602"/>
                <a:ext cx="406947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RO</a:t>
                </a:r>
              </a:p>
            </p:txBody>
          </p:sp>
          <p:sp>
            <p:nvSpPr>
              <p:cNvPr id="334" name="CaixaDeTexto 333"/>
              <p:cNvSpPr txBox="1"/>
              <p:nvPr/>
            </p:nvSpPr>
            <p:spPr>
              <a:xfrm>
                <a:off x="2951423" y="1095478"/>
                <a:ext cx="400245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RR</a:t>
                </a:r>
              </a:p>
            </p:txBody>
          </p:sp>
          <p:sp>
            <p:nvSpPr>
              <p:cNvPr id="335" name="CaixaDeTexto 334"/>
              <p:cNvSpPr txBox="1"/>
              <p:nvPr/>
            </p:nvSpPr>
            <p:spPr>
              <a:xfrm>
                <a:off x="4226948" y="2208256"/>
                <a:ext cx="39577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PA</a:t>
                </a:r>
              </a:p>
            </p:txBody>
          </p:sp>
          <p:sp>
            <p:nvSpPr>
              <p:cNvPr id="336" name="CaixaDeTexto 335"/>
              <p:cNvSpPr txBox="1"/>
              <p:nvPr/>
            </p:nvSpPr>
            <p:spPr>
              <a:xfrm>
                <a:off x="3870088" y="4530786"/>
                <a:ext cx="406947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MS</a:t>
                </a:r>
              </a:p>
            </p:txBody>
          </p:sp>
          <p:sp>
            <p:nvSpPr>
              <p:cNvPr id="337" name="CaixaDeTexto 336"/>
              <p:cNvSpPr txBox="1"/>
              <p:nvPr/>
            </p:nvSpPr>
            <p:spPr>
              <a:xfrm>
                <a:off x="4035403" y="5920015"/>
                <a:ext cx="39577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RS</a:t>
                </a:r>
              </a:p>
            </p:txBody>
          </p:sp>
          <p:sp>
            <p:nvSpPr>
              <p:cNvPr id="338" name="CaixaDeTexto 337"/>
              <p:cNvSpPr txBox="1"/>
              <p:nvPr/>
            </p:nvSpPr>
            <p:spPr>
              <a:xfrm>
                <a:off x="4218721" y="5559975"/>
                <a:ext cx="39577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SC</a:t>
                </a:r>
              </a:p>
            </p:txBody>
          </p:sp>
          <p:sp>
            <p:nvSpPr>
              <p:cNvPr id="339" name="CaixaDeTexto 338"/>
              <p:cNvSpPr txBox="1"/>
              <p:nvPr/>
            </p:nvSpPr>
            <p:spPr>
              <a:xfrm>
                <a:off x="4326584" y="5239908"/>
                <a:ext cx="338426" cy="367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PR</a:t>
                </a:r>
              </a:p>
            </p:txBody>
          </p:sp>
          <p:sp>
            <p:nvSpPr>
              <p:cNvPr id="341" name="CaixaDeTexto 340"/>
              <p:cNvSpPr txBox="1"/>
              <p:nvPr/>
            </p:nvSpPr>
            <p:spPr>
              <a:xfrm>
                <a:off x="5453121" y="4392428"/>
                <a:ext cx="418114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MG</a:t>
                </a:r>
              </a:p>
            </p:txBody>
          </p:sp>
          <p:sp>
            <p:nvSpPr>
              <p:cNvPr id="342" name="CaixaDeTexto 341"/>
              <p:cNvSpPr txBox="1"/>
              <p:nvPr/>
            </p:nvSpPr>
            <p:spPr>
              <a:xfrm>
                <a:off x="5659195" y="4969896"/>
                <a:ext cx="366744" cy="230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76" b="1" i="1" dirty="0">
                    <a:solidFill>
                      <a:schemeClr val="bg1">
                        <a:lumMod val="50000"/>
                      </a:schemeClr>
                    </a:solidFill>
                  </a:rPr>
                  <a:t>RJ</a:t>
                </a:r>
              </a:p>
            </p:txBody>
          </p:sp>
          <p:sp>
            <p:nvSpPr>
              <p:cNvPr id="343" name="CaixaDeTexto 342"/>
              <p:cNvSpPr txBox="1"/>
              <p:nvPr/>
            </p:nvSpPr>
            <p:spPr>
              <a:xfrm>
                <a:off x="5965322" y="4603002"/>
                <a:ext cx="368976" cy="230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76" b="1" i="1" dirty="0">
                    <a:solidFill>
                      <a:schemeClr val="bg1">
                        <a:lumMod val="50000"/>
                      </a:schemeClr>
                    </a:solidFill>
                  </a:rPr>
                  <a:t>ES</a:t>
                </a:r>
              </a:p>
            </p:txBody>
          </p:sp>
          <p:sp>
            <p:nvSpPr>
              <p:cNvPr id="344" name="CaixaDeTexto 343"/>
              <p:cNvSpPr txBox="1"/>
              <p:nvPr/>
            </p:nvSpPr>
            <p:spPr>
              <a:xfrm>
                <a:off x="5874904" y="3471742"/>
                <a:ext cx="400245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BA</a:t>
                </a:r>
              </a:p>
            </p:txBody>
          </p:sp>
          <p:sp>
            <p:nvSpPr>
              <p:cNvPr id="345" name="CaixaDeTexto 344"/>
              <p:cNvSpPr txBox="1"/>
              <p:nvPr/>
            </p:nvSpPr>
            <p:spPr>
              <a:xfrm>
                <a:off x="5370848" y="2391622"/>
                <a:ext cx="411414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MA</a:t>
                </a:r>
              </a:p>
            </p:txBody>
          </p:sp>
          <p:sp>
            <p:nvSpPr>
              <p:cNvPr id="346" name="CaixaDeTexto 345"/>
              <p:cNvSpPr txBox="1"/>
              <p:nvPr/>
            </p:nvSpPr>
            <p:spPr>
              <a:xfrm>
                <a:off x="5802896" y="2751662"/>
                <a:ext cx="35110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PI</a:t>
                </a:r>
              </a:p>
            </p:txBody>
          </p:sp>
          <p:sp>
            <p:nvSpPr>
              <p:cNvPr id="347" name="CaixaDeTexto 346"/>
              <p:cNvSpPr txBox="1"/>
              <p:nvPr/>
            </p:nvSpPr>
            <p:spPr>
              <a:xfrm>
                <a:off x="6234945" y="2391622"/>
                <a:ext cx="395778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CE</a:t>
                </a:r>
              </a:p>
            </p:txBody>
          </p:sp>
          <p:sp>
            <p:nvSpPr>
              <p:cNvPr id="348" name="CaixaDeTexto 347"/>
              <p:cNvSpPr txBox="1"/>
              <p:nvPr/>
            </p:nvSpPr>
            <p:spPr>
              <a:xfrm>
                <a:off x="6739000" y="2535638"/>
                <a:ext cx="360042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RN</a:t>
                </a:r>
              </a:p>
            </p:txBody>
          </p:sp>
          <p:sp>
            <p:nvSpPr>
              <p:cNvPr id="349" name="CaixaDeTexto 348"/>
              <p:cNvSpPr txBox="1"/>
              <p:nvPr/>
            </p:nvSpPr>
            <p:spPr>
              <a:xfrm>
                <a:off x="6721359" y="2794693"/>
                <a:ext cx="355575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PB</a:t>
                </a:r>
              </a:p>
            </p:txBody>
          </p:sp>
          <p:sp>
            <p:nvSpPr>
              <p:cNvPr id="350" name="CaixaDeTexto 349"/>
              <p:cNvSpPr txBox="1"/>
              <p:nvPr/>
            </p:nvSpPr>
            <p:spPr>
              <a:xfrm>
                <a:off x="6522976" y="2924655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PE</a:t>
                </a:r>
              </a:p>
            </p:txBody>
          </p:sp>
          <p:sp>
            <p:nvSpPr>
              <p:cNvPr id="351" name="CaixaDeTexto 350"/>
              <p:cNvSpPr txBox="1"/>
              <p:nvPr/>
            </p:nvSpPr>
            <p:spPr>
              <a:xfrm>
                <a:off x="6703013" y="3151052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AL</a:t>
                </a:r>
              </a:p>
            </p:txBody>
          </p:sp>
          <p:sp>
            <p:nvSpPr>
              <p:cNvPr id="352" name="CaixaDeTexto 351"/>
              <p:cNvSpPr txBox="1"/>
              <p:nvPr/>
            </p:nvSpPr>
            <p:spPr>
              <a:xfrm>
                <a:off x="4669182" y="4031943"/>
                <a:ext cx="413647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GO</a:t>
                </a:r>
              </a:p>
            </p:txBody>
          </p:sp>
          <p:sp>
            <p:nvSpPr>
              <p:cNvPr id="354" name="CaixaDeTexto 353"/>
              <p:cNvSpPr txBox="1"/>
              <p:nvPr/>
            </p:nvSpPr>
            <p:spPr>
              <a:xfrm>
                <a:off x="4449752" y="1243818"/>
                <a:ext cx="395779" cy="24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556" b="1" i="1" dirty="0">
                    <a:solidFill>
                      <a:schemeClr val="bg1">
                        <a:lumMod val="50000"/>
                      </a:schemeClr>
                    </a:solidFill>
                  </a:rPr>
                  <a:t>AP</a:t>
                </a:r>
              </a:p>
            </p:txBody>
          </p:sp>
          <p:sp>
            <p:nvSpPr>
              <p:cNvPr id="355" name="CaixaDeTexto 354"/>
              <p:cNvSpPr txBox="1"/>
              <p:nvPr/>
            </p:nvSpPr>
            <p:spPr>
              <a:xfrm>
                <a:off x="6562710" y="3283798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SE</a:t>
                </a:r>
              </a:p>
            </p:txBody>
          </p:sp>
          <p:sp>
            <p:nvSpPr>
              <p:cNvPr id="356" name="CaixaDeTexto 355"/>
              <p:cNvSpPr txBox="1"/>
              <p:nvPr/>
            </p:nvSpPr>
            <p:spPr>
              <a:xfrm>
                <a:off x="4976305" y="3916981"/>
                <a:ext cx="351108" cy="213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97" b="1" i="1" dirty="0">
                    <a:solidFill>
                      <a:schemeClr val="bg1">
                        <a:lumMod val="50000"/>
                      </a:schemeClr>
                    </a:solidFill>
                  </a:rPr>
                  <a:t>DF</a:t>
                </a:r>
              </a:p>
            </p:txBody>
          </p:sp>
        </p:grpSp>
        <p:pic>
          <p:nvPicPr>
            <p:cNvPr id="357" name="Imagem 356" descr="porto-02.png"/>
            <p:cNvPicPr preferRelativeResize="0">
              <a:picLocks noChangeAspect="1"/>
            </p:cNvPicPr>
            <p:nvPr/>
          </p:nvPicPr>
          <p:blipFill>
            <a:blip r:embed="rId3" cstate="print">
              <a:lum bright="12000" contrast="1000"/>
            </a:blip>
            <a:stretch>
              <a:fillRect/>
            </a:stretch>
          </p:blipFill>
          <p:spPr>
            <a:xfrm>
              <a:off x="3442412" y="1753741"/>
              <a:ext cx="303693" cy="126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4" name="Imagem 363" descr="porto-02.png"/>
            <p:cNvPicPr preferRelativeResize="0">
              <a:picLocks noChangeAspect="1"/>
            </p:cNvPicPr>
            <p:nvPr/>
          </p:nvPicPr>
          <p:blipFill>
            <a:blip r:embed="rId3" cstate="print">
              <a:lum bright="12000" contrast="1000"/>
            </a:blip>
            <a:stretch>
              <a:fillRect/>
            </a:stretch>
          </p:blipFill>
          <p:spPr>
            <a:xfrm>
              <a:off x="4644008" y="5157192"/>
              <a:ext cx="303693" cy="126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5" name="Forma livre 384"/>
            <p:cNvSpPr/>
            <p:nvPr/>
          </p:nvSpPr>
          <p:spPr>
            <a:xfrm>
              <a:off x="4053398" y="3025127"/>
              <a:ext cx="64641" cy="73875"/>
            </a:xfrm>
            <a:custGeom>
              <a:avLst/>
              <a:gdLst>
                <a:gd name="connsiteX0" fmla="*/ 66675 w 66675"/>
                <a:gd name="connsiteY0" fmla="*/ 76200 h 76200"/>
                <a:gd name="connsiteX1" fmla="*/ 47625 w 66675"/>
                <a:gd name="connsiteY1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76200">
                  <a:moveTo>
                    <a:pt x="66675" y="76200"/>
                  </a:moveTo>
                  <a:cubicBezTo>
                    <a:pt x="33337" y="62706"/>
                    <a:pt x="0" y="49213"/>
                    <a:pt x="47625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390" name="CaixaDeTexto 389"/>
            <p:cNvSpPr txBox="1"/>
            <p:nvPr/>
          </p:nvSpPr>
          <p:spPr>
            <a:xfrm>
              <a:off x="3563888" y="6093297"/>
              <a:ext cx="969792" cy="264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35" b="1" dirty="0"/>
                <a:t>Porto Alegre </a:t>
              </a:r>
            </a:p>
          </p:txBody>
        </p:sp>
        <p:sp>
          <p:nvSpPr>
            <p:cNvPr id="391" name="CaixaDeTexto 390"/>
            <p:cNvSpPr txBox="1"/>
            <p:nvPr/>
          </p:nvSpPr>
          <p:spPr>
            <a:xfrm>
              <a:off x="3795475" y="5779167"/>
              <a:ext cx="998828" cy="264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35" b="1" dirty="0"/>
                <a:t>Florianópolis </a:t>
              </a:r>
            </a:p>
          </p:txBody>
        </p:sp>
        <p:sp>
          <p:nvSpPr>
            <p:cNvPr id="392" name="Forma livre 391"/>
            <p:cNvSpPr/>
            <p:nvPr/>
          </p:nvSpPr>
          <p:spPr>
            <a:xfrm>
              <a:off x="5508104" y="2276872"/>
              <a:ext cx="263770" cy="235244"/>
            </a:xfrm>
            <a:custGeom>
              <a:avLst/>
              <a:gdLst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49"/>
                <a:gd name="connsiteX1" fmla="*/ 2209800 w 5143500"/>
                <a:gd name="connsiteY1" fmla="*/ 1706562 h 5353049"/>
                <a:gd name="connsiteX2" fmla="*/ 1657350 w 5143500"/>
                <a:gd name="connsiteY2" fmla="*/ 2154237 h 5353049"/>
                <a:gd name="connsiteX3" fmla="*/ 1657350 w 5143500"/>
                <a:gd name="connsiteY3" fmla="*/ 1935162 h 5353049"/>
                <a:gd name="connsiteX4" fmla="*/ 1476375 w 5143500"/>
                <a:gd name="connsiteY4" fmla="*/ 1935162 h 5353049"/>
                <a:gd name="connsiteX5" fmla="*/ 1476375 w 5143500"/>
                <a:gd name="connsiteY5" fmla="*/ 2297112 h 5353049"/>
                <a:gd name="connsiteX6" fmla="*/ 914400 w 5143500"/>
                <a:gd name="connsiteY6" fmla="*/ 2773362 h 5353049"/>
                <a:gd name="connsiteX7" fmla="*/ 914400 w 5143500"/>
                <a:gd name="connsiteY7" fmla="*/ 2592387 h 5353049"/>
                <a:gd name="connsiteX8" fmla="*/ 752475 w 5143500"/>
                <a:gd name="connsiteY8" fmla="*/ 2592387 h 5353049"/>
                <a:gd name="connsiteX9" fmla="*/ 762000 w 5143500"/>
                <a:gd name="connsiteY9" fmla="*/ 2906712 h 5353049"/>
                <a:gd name="connsiteX10" fmla="*/ 57150 w 5143500"/>
                <a:gd name="connsiteY10" fmla="*/ 3506787 h 5353049"/>
                <a:gd name="connsiteX11" fmla="*/ 0 w 5143500"/>
                <a:gd name="connsiteY11" fmla="*/ 3792537 h 5353049"/>
                <a:gd name="connsiteX12" fmla="*/ 1504950 w 5143500"/>
                <a:gd name="connsiteY12" fmla="*/ 2954337 h 5353049"/>
                <a:gd name="connsiteX13" fmla="*/ 2209800 w 5143500"/>
                <a:gd name="connsiteY13" fmla="*/ 2773362 h 5353049"/>
                <a:gd name="connsiteX14" fmla="*/ 2209800 w 5143500"/>
                <a:gd name="connsiteY14" fmla="*/ 4002087 h 5353049"/>
                <a:gd name="connsiteX15" fmla="*/ 2352675 w 5143500"/>
                <a:gd name="connsiteY15" fmla="*/ 4564062 h 5353049"/>
                <a:gd name="connsiteX16" fmla="*/ 1638300 w 5143500"/>
                <a:gd name="connsiteY16" fmla="*/ 5116512 h 5353049"/>
                <a:gd name="connsiteX17" fmla="*/ 1638300 w 5143500"/>
                <a:gd name="connsiteY17" fmla="*/ 5345112 h 5353049"/>
                <a:gd name="connsiteX18" fmla="*/ 2447925 w 5143500"/>
                <a:gd name="connsiteY18" fmla="*/ 5164137 h 5353049"/>
                <a:gd name="connsiteX19" fmla="*/ 3276600 w 5143500"/>
                <a:gd name="connsiteY19" fmla="*/ 5345112 h 5353049"/>
                <a:gd name="connsiteX20" fmla="*/ 3286125 w 5143500"/>
                <a:gd name="connsiteY20" fmla="*/ 5116512 h 5353049"/>
                <a:gd name="connsiteX21" fmla="*/ 2552700 w 5143500"/>
                <a:gd name="connsiteY21" fmla="*/ 4573587 h 5353049"/>
                <a:gd name="connsiteX22" fmla="*/ 2695575 w 5143500"/>
                <a:gd name="connsiteY22" fmla="*/ 4002087 h 5353049"/>
                <a:gd name="connsiteX23" fmla="*/ 2695575 w 5143500"/>
                <a:gd name="connsiteY23" fmla="*/ 2763837 h 5353049"/>
                <a:gd name="connsiteX24" fmla="*/ 3409950 w 5143500"/>
                <a:gd name="connsiteY24" fmla="*/ 2963862 h 5353049"/>
                <a:gd name="connsiteX25" fmla="*/ 4905375 w 5143500"/>
                <a:gd name="connsiteY25" fmla="*/ 3783012 h 5353049"/>
                <a:gd name="connsiteX26" fmla="*/ 4838700 w 5143500"/>
                <a:gd name="connsiteY26" fmla="*/ 3497262 h 5353049"/>
                <a:gd name="connsiteX27" fmla="*/ 4152900 w 5143500"/>
                <a:gd name="connsiteY27" fmla="*/ 2925762 h 5353049"/>
                <a:gd name="connsiteX28" fmla="*/ 4152900 w 5143500"/>
                <a:gd name="connsiteY28" fmla="*/ 2592387 h 5353049"/>
                <a:gd name="connsiteX29" fmla="*/ 4000500 w 5143500"/>
                <a:gd name="connsiteY29" fmla="*/ 2601912 h 5353049"/>
                <a:gd name="connsiteX30" fmla="*/ 4000500 w 5143500"/>
                <a:gd name="connsiteY30" fmla="*/ 2792412 h 5353049"/>
                <a:gd name="connsiteX31" fmla="*/ 3429000 w 5143500"/>
                <a:gd name="connsiteY31" fmla="*/ 2306637 h 5353049"/>
                <a:gd name="connsiteX32" fmla="*/ 3429000 w 5143500"/>
                <a:gd name="connsiteY32" fmla="*/ 1944687 h 5353049"/>
                <a:gd name="connsiteX33" fmla="*/ 3248025 w 5143500"/>
                <a:gd name="connsiteY33" fmla="*/ 1944687 h 5353049"/>
                <a:gd name="connsiteX34" fmla="*/ 3248025 w 5143500"/>
                <a:gd name="connsiteY34" fmla="*/ 2173287 h 5353049"/>
                <a:gd name="connsiteX35" fmla="*/ 2686050 w 5143500"/>
                <a:gd name="connsiteY35" fmla="*/ 1716087 h 5353049"/>
                <a:gd name="connsiteX36" fmla="*/ 2457450 w 5143500"/>
                <a:gd name="connsiteY36" fmla="*/ 1587 h 5353049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657350 w 4905375"/>
                <a:gd name="connsiteY3" fmla="*/ 1933575 h 5343525"/>
                <a:gd name="connsiteX4" fmla="*/ 1476375 w 4905375"/>
                <a:gd name="connsiteY4" fmla="*/ 1933575 h 5343525"/>
                <a:gd name="connsiteX5" fmla="*/ 1476375 w 4905375"/>
                <a:gd name="connsiteY5" fmla="*/ 2295525 h 5343525"/>
                <a:gd name="connsiteX6" fmla="*/ 914400 w 4905375"/>
                <a:gd name="connsiteY6" fmla="*/ 2771775 h 5343525"/>
                <a:gd name="connsiteX7" fmla="*/ 914400 w 4905375"/>
                <a:gd name="connsiteY7" fmla="*/ 2590800 h 5343525"/>
                <a:gd name="connsiteX8" fmla="*/ 752475 w 4905375"/>
                <a:gd name="connsiteY8" fmla="*/ 2590800 h 5343525"/>
                <a:gd name="connsiteX9" fmla="*/ 762000 w 4905375"/>
                <a:gd name="connsiteY9" fmla="*/ 2905125 h 5343525"/>
                <a:gd name="connsiteX10" fmla="*/ 57150 w 4905375"/>
                <a:gd name="connsiteY10" fmla="*/ 3505200 h 5343525"/>
                <a:gd name="connsiteX11" fmla="*/ 0 w 4905375"/>
                <a:gd name="connsiteY11" fmla="*/ 3790950 h 5343525"/>
                <a:gd name="connsiteX12" fmla="*/ 1504950 w 4905375"/>
                <a:gd name="connsiteY12" fmla="*/ 2952750 h 5343525"/>
                <a:gd name="connsiteX13" fmla="*/ 2209800 w 4905375"/>
                <a:gd name="connsiteY13" fmla="*/ 2771775 h 5343525"/>
                <a:gd name="connsiteX14" fmla="*/ 2209800 w 4905375"/>
                <a:gd name="connsiteY14" fmla="*/ 4000500 h 5343525"/>
                <a:gd name="connsiteX15" fmla="*/ 2352675 w 4905375"/>
                <a:gd name="connsiteY15" fmla="*/ 4562475 h 5343525"/>
                <a:gd name="connsiteX16" fmla="*/ 1638300 w 4905375"/>
                <a:gd name="connsiteY16" fmla="*/ 5114925 h 5343525"/>
                <a:gd name="connsiteX17" fmla="*/ 1638300 w 4905375"/>
                <a:gd name="connsiteY17" fmla="*/ 5343525 h 5343525"/>
                <a:gd name="connsiteX18" fmla="*/ 2447925 w 4905375"/>
                <a:gd name="connsiteY18" fmla="*/ 5162550 h 5343525"/>
                <a:gd name="connsiteX19" fmla="*/ 3276600 w 4905375"/>
                <a:gd name="connsiteY19" fmla="*/ 5343525 h 5343525"/>
                <a:gd name="connsiteX20" fmla="*/ 3286125 w 4905375"/>
                <a:gd name="connsiteY20" fmla="*/ 5114925 h 5343525"/>
                <a:gd name="connsiteX21" fmla="*/ 2552700 w 4905375"/>
                <a:gd name="connsiteY21" fmla="*/ 4572000 h 5343525"/>
                <a:gd name="connsiteX22" fmla="*/ 2695575 w 4905375"/>
                <a:gd name="connsiteY22" fmla="*/ 4000500 h 5343525"/>
                <a:gd name="connsiteX23" fmla="*/ 2695575 w 4905375"/>
                <a:gd name="connsiteY23" fmla="*/ 2762250 h 5343525"/>
                <a:gd name="connsiteX24" fmla="*/ 3409950 w 4905375"/>
                <a:gd name="connsiteY24" fmla="*/ 2962275 h 5343525"/>
                <a:gd name="connsiteX25" fmla="*/ 4905375 w 4905375"/>
                <a:gd name="connsiteY25" fmla="*/ 3781425 h 5343525"/>
                <a:gd name="connsiteX26" fmla="*/ 4838700 w 4905375"/>
                <a:gd name="connsiteY26" fmla="*/ 3495675 h 5343525"/>
                <a:gd name="connsiteX27" fmla="*/ 4152900 w 4905375"/>
                <a:gd name="connsiteY27" fmla="*/ 2924175 h 5343525"/>
                <a:gd name="connsiteX28" fmla="*/ 4152900 w 4905375"/>
                <a:gd name="connsiteY28" fmla="*/ 2590800 h 5343525"/>
                <a:gd name="connsiteX29" fmla="*/ 4000500 w 4905375"/>
                <a:gd name="connsiteY29" fmla="*/ 2600325 h 5343525"/>
                <a:gd name="connsiteX30" fmla="*/ 4000500 w 4905375"/>
                <a:gd name="connsiteY30" fmla="*/ 2790825 h 5343525"/>
                <a:gd name="connsiteX31" fmla="*/ 3429000 w 4905375"/>
                <a:gd name="connsiteY31" fmla="*/ 2305050 h 5343525"/>
                <a:gd name="connsiteX32" fmla="*/ 3429000 w 4905375"/>
                <a:gd name="connsiteY32" fmla="*/ 1943100 h 5343525"/>
                <a:gd name="connsiteX33" fmla="*/ 3248025 w 4905375"/>
                <a:gd name="connsiteY33" fmla="*/ 1943100 h 5343525"/>
                <a:gd name="connsiteX34" fmla="*/ 3248025 w 4905375"/>
                <a:gd name="connsiteY34" fmla="*/ 2171700 h 5343525"/>
                <a:gd name="connsiteX35" fmla="*/ 2686050 w 4905375"/>
                <a:gd name="connsiteY35" fmla="*/ 1714500 h 5343525"/>
                <a:gd name="connsiteX36" fmla="*/ 2457450 w 4905375"/>
                <a:gd name="connsiteY3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1933575 h 5343525"/>
                <a:gd name="connsiteX4" fmla="*/ 1476375 w 4905375"/>
                <a:gd name="connsiteY4" fmla="*/ 2295525 h 5343525"/>
                <a:gd name="connsiteX5" fmla="*/ 914400 w 4905375"/>
                <a:gd name="connsiteY5" fmla="*/ 2771775 h 5343525"/>
                <a:gd name="connsiteX6" fmla="*/ 914400 w 4905375"/>
                <a:gd name="connsiteY6" fmla="*/ 2590800 h 5343525"/>
                <a:gd name="connsiteX7" fmla="*/ 752475 w 4905375"/>
                <a:gd name="connsiteY7" fmla="*/ 2590800 h 5343525"/>
                <a:gd name="connsiteX8" fmla="*/ 762000 w 4905375"/>
                <a:gd name="connsiteY8" fmla="*/ 2905125 h 5343525"/>
                <a:gd name="connsiteX9" fmla="*/ 57150 w 4905375"/>
                <a:gd name="connsiteY9" fmla="*/ 3505200 h 5343525"/>
                <a:gd name="connsiteX10" fmla="*/ 0 w 4905375"/>
                <a:gd name="connsiteY10" fmla="*/ 3790950 h 5343525"/>
                <a:gd name="connsiteX11" fmla="*/ 1504950 w 4905375"/>
                <a:gd name="connsiteY11" fmla="*/ 2952750 h 5343525"/>
                <a:gd name="connsiteX12" fmla="*/ 2209800 w 4905375"/>
                <a:gd name="connsiteY12" fmla="*/ 2771775 h 5343525"/>
                <a:gd name="connsiteX13" fmla="*/ 2209800 w 4905375"/>
                <a:gd name="connsiteY13" fmla="*/ 4000500 h 5343525"/>
                <a:gd name="connsiteX14" fmla="*/ 2352675 w 4905375"/>
                <a:gd name="connsiteY14" fmla="*/ 4562475 h 5343525"/>
                <a:gd name="connsiteX15" fmla="*/ 1638300 w 4905375"/>
                <a:gd name="connsiteY15" fmla="*/ 5114925 h 5343525"/>
                <a:gd name="connsiteX16" fmla="*/ 1638300 w 4905375"/>
                <a:gd name="connsiteY16" fmla="*/ 5343525 h 5343525"/>
                <a:gd name="connsiteX17" fmla="*/ 2447925 w 4905375"/>
                <a:gd name="connsiteY17" fmla="*/ 5162550 h 5343525"/>
                <a:gd name="connsiteX18" fmla="*/ 3276600 w 4905375"/>
                <a:gd name="connsiteY18" fmla="*/ 5343525 h 5343525"/>
                <a:gd name="connsiteX19" fmla="*/ 3286125 w 4905375"/>
                <a:gd name="connsiteY19" fmla="*/ 5114925 h 5343525"/>
                <a:gd name="connsiteX20" fmla="*/ 2552700 w 4905375"/>
                <a:gd name="connsiteY20" fmla="*/ 4572000 h 5343525"/>
                <a:gd name="connsiteX21" fmla="*/ 2695575 w 4905375"/>
                <a:gd name="connsiteY21" fmla="*/ 4000500 h 5343525"/>
                <a:gd name="connsiteX22" fmla="*/ 2695575 w 4905375"/>
                <a:gd name="connsiteY22" fmla="*/ 2762250 h 5343525"/>
                <a:gd name="connsiteX23" fmla="*/ 3409950 w 4905375"/>
                <a:gd name="connsiteY23" fmla="*/ 2962275 h 5343525"/>
                <a:gd name="connsiteX24" fmla="*/ 4905375 w 4905375"/>
                <a:gd name="connsiteY24" fmla="*/ 3781425 h 5343525"/>
                <a:gd name="connsiteX25" fmla="*/ 4838700 w 4905375"/>
                <a:gd name="connsiteY25" fmla="*/ 3495675 h 5343525"/>
                <a:gd name="connsiteX26" fmla="*/ 4152900 w 4905375"/>
                <a:gd name="connsiteY26" fmla="*/ 2924175 h 5343525"/>
                <a:gd name="connsiteX27" fmla="*/ 4152900 w 4905375"/>
                <a:gd name="connsiteY27" fmla="*/ 2590800 h 5343525"/>
                <a:gd name="connsiteX28" fmla="*/ 4000500 w 4905375"/>
                <a:gd name="connsiteY28" fmla="*/ 2600325 h 5343525"/>
                <a:gd name="connsiteX29" fmla="*/ 4000500 w 4905375"/>
                <a:gd name="connsiteY29" fmla="*/ 2790825 h 5343525"/>
                <a:gd name="connsiteX30" fmla="*/ 3429000 w 4905375"/>
                <a:gd name="connsiteY30" fmla="*/ 2305050 h 5343525"/>
                <a:gd name="connsiteX31" fmla="*/ 3429000 w 4905375"/>
                <a:gd name="connsiteY31" fmla="*/ 1943100 h 5343525"/>
                <a:gd name="connsiteX32" fmla="*/ 3248025 w 4905375"/>
                <a:gd name="connsiteY32" fmla="*/ 1943100 h 5343525"/>
                <a:gd name="connsiteX33" fmla="*/ 3248025 w 4905375"/>
                <a:gd name="connsiteY33" fmla="*/ 2171700 h 5343525"/>
                <a:gd name="connsiteX34" fmla="*/ 2686050 w 4905375"/>
                <a:gd name="connsiteY34" fmla="*/ 1714500 h 5343525"/>
                <a:gd name="connsiteX35" fmla="*/ 2457450 w 4905375"/>
                <a:gd name="connsiteY3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914400 w 4905375"/>
                <a:gd name="connsiteY5" fmla="*/ 2590800 h 5343525"/>
                <a:gd name="connsiteX6" fmla="*/ 752475 w 4905375"/>
                <a:gd name="connsiteY6" fmla="*/ 2590800 h 5343525"/>
                <a:gd name="connsiteX7" fmla="*/ 762000 w 4905375"/>
                <a:gd name="connsiteY7" fmla="*/ 2905125 h 5343525"/>
                <a:gd name="connsiteX8" fmla="*/ 57150 w 4905375"/>
                <a:gd name="connsiteY8" fmla="*/ 3505200 h 5343525"/>
                <a:gd name="connsiteX9" fmla="*/ 0 w 4905375"/>
                <a:gd name="connsiteY9" fmla="*/ 3790950 h 5343525"/>
                <a:gd name="connsiteX10" fmla="*/ 1504950 w 4905375"/>
                <a:gd name="connsiteY10" fmla="*/ 2952750 h 5343525"/>
                <a:gd name="connsiteX11" fmla="*/ 2209800 w 4905375"/>
                <a:gd name="connsiteY11" fmla="*/ 2771775 h 5343525"/>
                <a:gd name="connsiteX12" fmla="*/ 2209800 w 4905375"/>
                <a:gd name="connsiteY12" fmla="*/ 4000500 h 5343525"/>
                <a:gd name="connsiteX13" fmla="*/ 2352675 w 4905375"/>
                <a:gd name="connsiteY13" fmla="*/ 4562475 h 5343525"/>
                <a:gd name="connsiteX14" fmla="*/ 1638300 w 4905375"/>
                <a:gd name="connsiteY14" fmla="*/ 5114925 h 5343525"/>
                <a:gd name="connsiteX15" fmla="*/ 1638300 w 4905375"/>
                <a:gd name="connsiteY15" fmla="*/ 5343525 h 5343525"/>
                <a:gd name="connsiteX16" fmla="*/ 2447925 w 4905375"/>
                <a:gd name="connsiteY16" fmla="*/ 5162550 h 5343525"/>
                <a:gd name="connsiteX17" fmla="*/ 3276600 w 4905375"/>
                <a:gd name="connsiteY17" fmla="*/ 5343525 h 5343525"/>
                <a:gd name="connsiteX18" fmla="*/ 3286125 w 4905375"/>
                <a:gd name="connsiteY18" fmla="*/ 5114925 h 5343525"/>
                <a:gd name="connsiteX19" fmla="*/ 2552700 w 4905375"/>
                <a:gd name="connsiteY19" fmla="*/ 4572000 h 5343525"/>
                <a:gd name="connsiteX20" fmla="*/ 2695575 w 4905375"/>
                <a:gd name="connsiteY20" fmla="*/ 4000500 h 5343525"/>
                <a:gd name="connsiteX21" fmla="*/ 2695575 w 4905375"/>
                <a:gd name="connsiteY21" fmla="*/ 2762250 h 5343525"/>
                <a:gd name="connsiteX22" fmla="*/ 3409950 w 4905375"/>
                <a:gd name="connsiteY22" fmla="*/ 2962275 h 5343525"/>
                <a:gd name="connsiteX23" fmla="*/ 4905375 w 4905375"/>
                <a:gd name="connsiteY23" fmla="*/ 3781425 h 5343525"/>
                <a:gd name="connsiteX24" fmla="*/ 4838700 w 4905375"/>
                <a:gd name="connsiteY24" fmla="*/ 3495675 h 5343525"/>
                <a:gd name="connsiteX25" fmla="*/ 4152900 w 4905375"/>
                <a:gd name="connsiteY25" fmla="*/ 2924175 h 5343525"/>
                <a:gd name="connsiteX26" fmla="*/ 4152900 w 4905375"/>
                <a:gd name="connsiteY26" fmla="*/ 2590800 h 5343525"/>
                <a:gd name="connsiteX27" fmla="*/ 4000500 w 4905375"/>
                <a:gd name="connsiteY27" fmla="*/ 2600325 h 5343525"/>
                <a:gd name="connsiteX28" fmla="*/ 4000500 w 4905375"/>
                <a:gd name="connsiteY28" fmla="*/ 2790825 h 5343525"/>
                <a:gd name="connsiteX29" fmla="*/ 3429000 w 4905375"/>
                <a:gd name="connsiteY29" fmla="*/ 2305050 h 5343525"/>
                <a:gd name="connsiteX30" fmla="*/ 3429000 w 4905375"/>
                <a:gd name="connsiteY30" fmla="*/ 1943100 h 5343525"/>
                <a:gd name="connsiteX31" fmla="*/ 3248025 w 4905375"/>
                <a:gd name="connsiteY31" fmla="*/ 1943100 h 5343525"/>
                <a:gd name="connsiteX32" fmla="*/ 3248025 w 4905375"/>
                <a:gd name="connsiteY32" fmla="*/ 2171700 h 5343525"/>
                <a:gd name="connsiteX33" fmla="*/ 2686050 w 4905375"/>
                <a:gd name="connsiteY33" fmla="*/ 1714500 h 5343525"/>
                <a:gd name="connsiteX34" fmla="*/ 2457450 w 4905375"/>
                <a:gd name="connsiteY3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52475 w 4905375"/>
                <a:gd name="connsiteY5" fmla="*/ 2590800 h 5343525"/>
                <a:gd name="connsiteX6" fmla="*/ 762000 w 4905375"/>
                <a:gd name="connsiteY6" fmla="*/ 2905125 h 5343525"/>
                <a:gd name="connsiteX7" fmla="*/ 57150 w 4905375"/>
                <a:gd name="connsiteY7" fmla="*/ 3505200 h 5343525"/>
                <a:gd name="connsiteX8" fmla="*/ 0 w 4905375"/>
                <a:gd name="connsiteY8" fmla="*/ 3790950 h 5343525"/>
                <a:gd name="connsiteX9" fmla="*/ 1504950 w 4905375"/>
                <a:gd name="connsiteY9" fmla="*/ 2952750 h 5343525"/>
                <a:gd name="connsiteX10" fmla="*/ 2209800 w 4905375"/>
                <a:gd name="connsiteY10" fmla="*/ 2771775 h 5343525"/>
                <a:gd name="connsiteX11" fmla="*/ 2209800 w 4905375"/>
                <a:gd name="connsiteY11" fmla="*/ 4000500 h 5343525"/>
                <a:gd name="connsiteX12" fmla="*/ 2352675 w 4905375"/>
                <a:gd name="connsiteY12" fmla="*/ 4562475 h 5343525"/>
                <a:gd name="connsiteX13" fmla="*/ 1638300 w 4905375"/>
                <a:gd name="connsiteY13" fmla="*/ 5114925 h 5343525"/>
                <a:gd name="connsiteX14" fmla="*/ 1638300 w 4905375"/>
                <a:gd name="connsiteY14" fmla="*/ 5343525 h 5343525"/>
                <a:gd name="connsiteX15" fmla="*/ 2447925 w 4905375"/>
                <a:gd name="connsiteY15" fmla="*/ 5162550 h 5343525"/>
                <a:gd name="connsiteX16" fmla="*/ 3276600 w 4905375"/>
                <a:gd name="connsiteY16" fmla="*/ 5343525 h 5343525"/>
                <a:gd name="connsiteX17" fmla="*/ 3286125 w 4905375"/>
                <a:gd name="connsiteY17" fmla="*/ 5114925 h 5343525"/>
                <a:gd name="connsiteX18" fmla="*/ 2552700 w 4905375"/>
                <a:gd name="connsiteY18" fmla="*/ 4572000 h 5343525"/>
                <a:gd name="connsiteX19" fmla="*/ 2695575 w 4905375"/>
                <a:gd name="connsiteY19" fmla="*/ 4000500 h 5343525"/>
                <a:gd name="connsiteX20" fmla="*/ 2695575 w 4905375"/>
                <a:gd name="connsiteY20" fmla="*/ 2762250 h 5343525"/>
                <a:gd name="connsiteX21" fmla="*/ 3409950 w 4905375"/>
                <a:gd name="connsiteY21" fmla="*/ 2962275 h 5343525"/>
                <a:gd name="connsiteX22" fmla="*/ 4905375 w 4905375"/>
                <a:gd name="connsiteY22" fmla="*/ 3781425 h 5343525"/>
                <a:gd name="connsiteX23" fmla="*/ 4838700 w 4905375"/>
                <a:gd name="connsiteY23" fmla="*/ 3495675 h 5343525"/>
                <a:gd name="connsiteX24" fmla="*/ 4152900 w 4905375"/>
                <a:gd name="connsiteY24" fmla="*/ 2924175 h 5343525"/>
                <a:gd name="connsiteX25" fmla="*/ 4152900 w 4905375"/>
                <a:gd name="connsiteY25" fmla="*/ 2590800 h 5343525"/>
                <a:gd name="connsiteX26" fmla="*/ 4000500 w 4905375"/>
                <a:gd name="connsiteY26" fmla="*/ 2600325 h 5343525"/>
                <a:gd name="connsiteX27" fmla="*/ 4000500 w 4905375"/>
                <a:gd name="connsiteY27" fmla="*/ 2790825 h 5343525"/>
                <a:gd name="connsiteX28" fmla="*/ 3429000 w 4905375"/>
                <a:gd name="connsiteY28" fmla="*/ 2305050 h 5343525"/>
                <a:gd name="connsiteX29" fmla="*/ 3429000 w 4905375"/>
                <a:gd name="connsiteY29" fmla="*/ 1943100 h 5343525"/>
                <a:gd name="connsiteX30" fmla="*/ 3248025 w 4905375"/>
                <a:gd name="connsiteY30" fmla="*/ 1943100 h 5343525"/>
                <a:gd name="connsiteX31" fmla="*/ 3248025 w 4905375"/>
                <a:gd name="connsiteY31" fmla="*/ 2171700 h 5343525"/>
                <a:gd name="connsiteX32" fmla="*/ 2686050 w 4905375"/>
                <a:gd name="connsiteY32" fmla="*/ 1714500 h 5343525"/>
                <a:gd name="connsiteX33" fmla="*/ 2457450 w 4905375"/>
                <a:gd name="connsiteY3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1943100 h 5343525"/>
                <a:gd name="connsiteX30" fmla="*/ 3248025 w 4905375"/>
                <a:gd name="connsiteY30" fmla="*/ 2171700 h 5343525"/>
                <a:gd name="connsiteX31" fmla="*/ 2686050 w 4905375"/>
                <a:gd name="connsiteY31" fmla="*/ 1714500 h 5343525"/>
                <a:gd name="connsiteX32" fmla="*/ 2457450 w 4905375"/>
                <a:gd name="connsiteY3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2171700 h 5343525"/>
                <a:gd name="connsiteX30" fmla="*/ 2686050 w 4905375"/>
                <a:gd name="connsiteY30" fmla="*/ 1714500 h 5343525"/>
                <a:gd name="connsiteX31" fmla="*/ 2457450 w 4905375"/>
                <a:gd name="connsiteY3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248025 w 4905375"/>
                <a:gd name="connsiteY28" fmla="*/ 2171700 h 5343525"/>
                <a:gd name="connsiteX29" fmla="*/ 2686050 w 4905375"/>
                <a:gd name="connsiteY29" fmla="*/ 1714500 h 5343525"/>
                <a:gd name="connsiteX30" fmla="*/ 2457450 w 4905375"/>
                <a:gd name="connsiteY3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790825 h 5343525"/>
                <a:gd name="connsiteX26" fmla="*/ 3429000 w 4905375"/>
                <a:gd name="connsiteY26" fmla="*/ 2305050 h 5343525"/>
                <a:gd name="connsiteX27" fmla="*/ 3248025 w 4905375"/>
                <a:gd name="connsiteY27" fmla="*/ 2171700 h 5343525"/>
                <a:gd name="connsiteX28" fmla="*/ 2686050 w 4905375"/>
                <a:gd name="connsiteY28" fmla="*/ 1714500 h 5343525"/>
                <a:gd name="connsiteX29" fmla="*/ 2457450 w 4905375"/>
                <a:gd name="connsiteY2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000500 w 4905375"/>
                <a:gd name="connsiteY24" fmla="*/ 2790825 h 5343525"/>
                <a:gd name="connsiteX25" fmla="*/ 3429000 w 4905375"/>
                <a:gd name="connsiteY25" fmla="*/ 2305050 h 5343525"/>
                <a:gd name="connsiteX26" fmla="*/ 3248025 w 4905375"/>
                <a:gd name="connsiteY26" fmla="*/ 2171700 h 5343525"/>
                <a:gd name="connsiteX27" fmla="*/ 2686050 w 4905375"/>
                <a:gd name="connsiteY27" fmla="*/ 1714500 h 5343525"/>
                <a:gd name="connsiteX28" fmla="*/ 2457450 w 4905375"/>
                <a:gd name="connsiteY2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000500 w 4905375"/>
                <a:gd name="connsiteY23" fmla="*/ 2790825 h 5343525"/>
                <a:gd name="connsiteX24" fmla="*/ 3429000 w 4905375"/>
                <a:gd name="connsiteY24" fmla="*/ 2305050 h 5343525"/>
                <a:gd name="connsiteX25" fmla="*/ 3248025 w 4905375"/>
                <a:gd name="connsiteY25" fmla="*/ 2171700 h 5343525"/>
                <a:gd name="connsiteX26" fmla="*/ 2686050 w 4905375"/>
                <a:gd name="connsiteY26" fmla="*/ 1714500 h 5343525"/>
                <a:gd name="connsiteX27" fmla="*/ 2457450 w 4905375"/>
                <a:gd name="connsiteY27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429000 w 4905375"/>
                <a:gd name="connsiteY23" fmla="*/ 2305050 h 5343525"/>
                <a:gd name="connsiteX24" fmla="*/ 3248025 w 4905375"/>
                <a:gd name="connsiteY24" fmla="*/ 2171700 h 5343525"/>
                <a:gd name="connsiteX25" fmla="*/ 2686050 w 4905375"/>
                <a:gd name="connsiteY25" fmla="*/ 1714500 h 5343525"/>
                <a:gd name="connsiteX26" fmla="*/ 2457450 w 4905375"/>
                <a:gd name="connsiteY2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248025 w 4905375"/>
                <a:gd name="connsiteY23" fmla="*/ 2171700 h 5343525"/>
                <a:gd name="connsiteX24" fmla="*/ 2686050 w 4905375"/>
                <a:gd name="connsiteY24" fmla="*/ 1714500 h 5343525"/>
                <a:gd name="connsiteX25" fmla="*/ 2457450 w 4905375"/>
                <a:gd name="connsiteY2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2686050 w 4905375"/>
                <a:gd name="connsiteY23" fmla="*/ 1714500 h 5343525"/>
                <a:gd name="connsiteX24" fmla="*/ 2457450 w 4905375"/>
                <a:gd name="connsiteY2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476375 w 4905375"/>
                <a:gd name="connsiteY2" fmla="*/ 2295525 h 5343525"/>
                <a:gd name="connsiteX3" fmla="*/ 914400 w 4905375"/>
                <a:gd name="connsiteY3" fmla="*/ 2771775 h 5343525"/>
                <a:gd name="connsiteX4" fmla="*/ 762000 w 4905375"/>
                <a:gd name="connsiteY4" fmla="*/ 2905125 h 5343525"/>
                <a:gd name="connsiteX5" fmla="*/ 57150 w 4905375"/>
                <a:gd name="connsiteY5" fmla="*/ 3505200 h 5343525"/>
                <a:gd name="connsiteX6" fmla="*/ 0 w 4905375"/>
                <a:gd name="connsiteY6" fmla="*/ 3790950 h 5343525"/>
                <a:gd name="connsiteX7" fmla="*/ 1504950 w 4905375"/>
                <a:gd name="connsiteY7" fmla="*/ 2952750 h 5343525"/>
                <a:gd name="connsiteX8" fmla="*/ 2209800 w 4905375"/>
                <a:gd name="connsiteY8" fmla="*/ 2771775 h 5343525"/>
                <a:gd name="connsiteX9" fmla="*/ 2209800 w 4905375"/>
                <a:gd name="connsiteY9" fmla="*/ 4000500 h 5343525"/>
                <a:gd name="connsiteX10" fmla="*/ 2352675 w 4905375"/>
                <a:gd name="connsiteY10" fmla="*/ 4562475 h 5343525"/>
                <a:gd name="connsiteX11" fmla="*/ 1638300 w 4905375"/>
                <a:gd name="connsiteY11" fmla="*/ 5114925 h 5343525"/>
                <a:gd name="connsiteX12" fmla="*/ 1638300 w 4905375"/>
                <a:gd name="connsiteY12" fmla="*/ 5343525 h 5343525"/>
                <a:gd name="connsiteX13" fmla="*/ 2447925 w 4905375"/>
                <a:gd name="connsiteY13" fmla="*/ 5162550 h 5343525"/>
                <a:gd name="connsiteX14" fmla="*/ 3276600 w 4905375"/>
                <a:gd name="connsiteY14" fmla="*/ 5343525 h 5343525"/>
                <a:gd name="connsiteX15" fmla="*/ 3286125 w 4905375"/>
                <a:gd name="connsiteY15" fmla="*/ 5114925 h 5343525"/>
                <a:gd name="connsiteX16" fmla="*/ 2552700 w 4905375"/>
                <a:gd name="connsiteY16" fmla="*/ 4572000 h 5343525"/>
                <a:gd name="connsiteX17" fmla="*/ 2695575 w 4905375"/>
                <a:gd name="connsiteY17" fmla="*/ 4000500 h 5343525"/>
                <a:gd name="connsiteX18" fmla="*/ 2695575 w 4905375"/>
                <a:gd name="connsiteY18" fmla="*/ 2762250 h 5343525"/>
                <a:gd name="connsiteX19" fmla="*/ 3409950 w 4905375"/>
                <a:gd name="connsiteY19" fmla="*/ 2962275 h 5343525"/>
                <a:gd name="connsiteX20" fmla="*/ 4905375 w 4905375"/>
                <a:gd name="connsiteY20" fmla="*/ 3781425 h 5343525"/>
                <a:gd name="connsiteX21" fmla="*/ 4838700 w 4905375"/>
                <a:gd name="connsiteY21" fmla="*/ 3495675 h 5343525"/>
                <a:gd name="connsiteX22" fmla="*/ 2686050 w 4905375"/>
                <a:gd name="connsiteY22" fmla="*/ 1714500 h 5343525"/>
                <a:gd name="connsiteX23" fmla="*/ 2457450 w 4905375"/>
                <a:gd name="connsiteY2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914400 w 4905375"/>
                <a:gd name="connsiteY2" fmla="*/ 2771775 h 5343525"/>
                <a:gd name="connsiteX3" fmla="*/ 762000 w 4905375"/>
                <a:gd name="connsiteY3" fmla="*/ 2905125 h 5343525"/>
                <a:gd name="connsiteX4" fmla="*/ 57150 w 4905375"/>
                <a:gd name="connsiteY4" fmla="*/ 3505200 h 5343525"/>
                <a:gd name="connsiteX5" fmla="*/ 0 w 4905375"/>
                <a:gd name="connsiteY5" fmla="*/ 3790950 h 5343525"/>
                <a:gd name="connsiteX6" fmla="*/ 1504950 w 4905375"/>
                <a:gd name="connsiteY6" fmla="*/ 2952750 h 5343525"/>
                <a:gd name="connsiteX7" fmla="*/ 2209800 w 4905375"/>
                <a:gd name="connsiteY7" fmla="*/ 2771775 h 5343525"/>
                <a:gd name="connsiteX8" fmla="*/ 2209800 w 4905375"/>
                <a:gd name="connsiteY8" fmla="*/ 4000500 h 5343525"/>
                <a:gd name="connsiteX9" fmla="*/ 2352675 w 4905375"/>
                <a:gd name="connsiteY9" fmla="*/ 4562475 h 5343525"/>
                <a:gd name="connsiteX10" fmla="*/ 1638300 w 4905375"/>
                <a:gd name="connsiteY10" fmla="*/ 5114925 h 5343525"/>
                <a:gd name="connsiteX11" fmla="*/ 1638300 w 4905375"/>
                <a:gd name="connsiteY11" fmla="*/ 5343525 h 5343525"/>
                <a:gd name="connsiteX12" fmla="*/ 2447925 w 4905375"/>
                <a:gd name="connsiteY12" fmla="*/ 5162550 h 5343525"/>
                <a:gd name="connsiteX13" fmla="*/ 3276600 w 4905375"/>
                <a:gd name="connsiteY13" fmla="*/ 5343525 h 5343525"/>
                <a:gd name="connsiteX14" fmla="*/ 3286125 w 4905375"/>
                <a:gd name="connsiteY14" fmla="*/ 5114925 h 5343525"/>
                <a:gd name="connsiteX15" fmla="*/ 2552700 w 4905375"/>
                <a:gd name="connsiteY15" fmla="*/ 4572000 h 5343525"/>
                <a:gd name="connsiteX16" fmla="*/ 2695575 w 4905375"/>
                <a:gd name="connsiteY16" fmla="*/ 4000500 h 5343525"/>
                <a:gd name="connsiteX17" fmla="*/ 2695575 w 4905375"/>
                <a:gd name="connsiteY17" fmla="*/ 2762250 h 5343525"/>
                <a:gd name="connsiteX18" fmla="*/ 3409950 w 4905375"/>
                <a:gd name="connsiteY18" fmla="*/ 2962275 h 5343525"/>
                <a:gd name="connsiteX19" fmla="*/ 4905375 w 4905375"/>
                <a:gd name="connsiteY19" fmla="*/ 3781425 h 5343525"/>
                <a:gd name="connsiteX20" fmla="*/ 4838700 w 4905375"/>
                <a:gd name="connsiteY20" fmla="*/ 3495675 h 5343525"/>
                <a:gd name="connsiteX21" fmla="*/ 2686050 w 4905375"/>
                <a:gd name="connsiteY21" fmla="*/ 1714500 h 5343525"/>
                <a:gd name="connsiteX22" fmla="*/ 2457450 w 4905375"/>
                <a:gd name="connsiteY2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762000 w 4905375"/>
                <a:gd name="connsiteY2" fmla="*/ 2905125 h 5343525"/>
                <a:gd name="connsiteX3" fmla="*/ 57150 w 4905375"/>
                <a:gd name="connsiteY3" fmla="*/ 3505200 h 5343525"/>
                <a:gd name="connsiteX4" fmla="*/ 0 w 4905375"/>
                <a:gd name="connsiteY4" fmla="*/ 3790950 h 5343525"/>
                <a:gd name="connsiteX5" fmla="*/ 1504950 w 4905375"/>
                <a:gd name="connsiteY5" fmla="*/ 2952750 h 5343525"/>
                <a:gd name="connsiteX6" fmla="*/ 2209800 w 4905375"/>
                <a:gd name="connsiteY6" fmla="*/ 2771775 h 5343525"/>
                <a:gd name="connsiteX7" fmla="*/ 2209800 w 4905375"/>
                <a:gd name="connsiteY7" fmla="*/ 4000500 h 5343525"/>
                <a:gd name="connsiteX8" fmla="*/ 2352675 w 4905375"/>
                <a:gd name="connsiteY8" fmla="*/ 4562475 h 5343525"/>
                <a:gd name="connsiteX9" fmla="*/ 1638300 w 4905375"/>
                <a:gd name="connsiteY9" fmla="*/ 5114925 h 5343525"/>
                <a:gd name="connsiteX10" fmla="*/ 1638300 w 4905375"/>
                <a:gd name="connsiteY10" fmla="*/ 5343525 h 5343525"/>
                <a:gd name="connsiteX11" fmla="*/ 2447925 w 4905375"/>
                <a:gd name="connsiteY11" fmla="*/ 5162550 h 5343525"/>
                <a:gd name="connsiteX12" fmla="*/ 3276600 w 4905375"/>
                <a:gd name="connsiteY12" fmla="*/ 5343525 h 5343525"/>
                <a:gd name="connsiteX13" fmla="*/ 3286125 w 4905375"/>
                <a:gd name="connsiteY13" fmla="*/ 5114925 h 5343525"/>
                <a:gd name="connsiteX14" fmla="*/ 2552700 w 4905375"/>
                <a:gd name="connsiteY14" fmla="*/ 4572000 h 5343525"/>
                <a:gd name="connsiteX15" fmla="*/ 2695575 w 4905375"/>
                <a:gd name="connsiteY15" fmla="*/ 4000500 h 5343525"/>
                <a:gd name="connsiteX16" fmla="*/ 2695575 w 4905375"/>
                <a:gd name="connsiteY16" fmla="*/ 2762250 h 5343525"/>
                <a:gd name="connsiteX17" fmla="*/ 3409950 w 4905375"/>
                <a:gd name="connsiteY17" fmla="*/ 2962275 h 5343525"/>
                <a:gd name="connsiteX18" fmla="*/ 4905375 w 4905375"/>
                <a:gd name="connsiteY18" fmla="*/ 3781425 h 5343525"/>
                <a:gd name="connsiteX19" fmla="*/ 4838700 w 4905375"/>
                <a:gd name="connsiteY19" fmla="*/ 3495675 h 5343525"/>
                <a:gd name="connsiteX20" fmla="*/ 2686050 w 4905375"/>
                <a:gd name="connsiteY20" fmla="*/ 1714500 h 5343525"/>
                <a:gd name="connsiteX21" fmla="*/ 2457450 w 4905375"/>
                <a:gd name="connsiteY2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1504950 w 4905375"/>
                <a:gd name="connsiteY4" fmla="*/ 2952750 h 5343525"/>
                <a:gd name="connsiteX5" fmla="*/ 2209800 w 4905375"/>
                <a:gd name="connsiteY5" fmla="*/ 2771775 h 5343525"/>
                <a:gd name="connsiteX6" fmla="*/ 2209800 w 4905375"/>
                <a:gd name="connsiteY6" fmla="*/ 4000500 h 5343525"/>
                <a:gd name="connsiteX7" fmla="*/ 2352675 w 4905375"/>
                <a:gd name="connsiteY7" fmla="*/ 4562475 h 5343525"/>
                <a:gd name="connsiteX8" fmla="*/ 1638300 w 4905375"/>
                <a:gd name="connsiteY8" fmla="*/ 5114925 h 5343525"/>
                <a:gd name="connsiteX9" fmla="*/ 1638300 w 4905375"/>
                <a:gd name="connsiteY9" fmla="*/ 5343525 h 5343525"/>
                <a:gd name="connsiteX10" fmla="*/ 2447925 w 4905375"/>
                <a:gd name="connsiteY10" fmla="*/ 5162550 h 5343525"/>
                <a:gd name="connsiteX11" fmla="*/ 3276600 w 4905375"/>
                <a:gd name="connsiteY11" fmla="*/ 5343525 h 5343525"/>
                <a:gd name="connsiteX12" fmla="*/ 3286125 w 4905375"/>
                <a:gd name="connsiteY12" fmla="*/ 5114925 h 5343525"/>
                <a:gd name="connsiteX13" fmla="*/ 2552700 w 4905375"/>
                <a:gd name="connsiteY13" fmla="*/ 4572000 h 5343525"/>
                <a:gd name="connsiteX14" fmla="*/ 2695575 w 4905375"/>
                <a:gd name="connsiteY14" fmla="*/ 4000500 h 5343525"/>
                <a:gd name="connsiteX15" fmla="*/ 2695575 w 4905375"/>
                <a:gd name="connsiteY15" fmla="*/ 2762250 h 5343525"/>
                <a:gd name="connsiteX16" fmla="*/ 3409950 w 4905375"/>
                <a:gd name="connsiteY16" fmla="*/ 2962275 h 5343525"/>
                <a:gd name="connsiteX17" fmla="*/ 4905375 w 4905375"/>
                <a:gd name="connsiteY17" fmla="*/ 3781425 h 5343525"/>
                <a:gd name="connsiteX18" fmla="*/ 4838700 w 4905375"/>
                <a:gd name="connsiteY18" fmla="*/ 3495675 h 5343525"/>
                <a:gd name="connsiteX19" fmla="*/ 2686050 w 4905375"/>
                <a:gd name="connsiteY19" fmla="*/ 1714500 h 5343525"/>
                <a:gd name="connsiteX20" fmla="*/ 2457450 w 4905375"/>
                <a:gd name="connsiteY2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3409950 w 4905375"/>
                <a:gd name="connsiteY15" fmla="*/ 2962275 h 5343525"/>
                <a:gd name="connsiteX16" fmla="*/ 4905375 w 4905375"/>
                <a:gd name="connsiteY16" fmla="*/ 3781425 h 5343525"/>
                <a:gd name="connsiteX17" fmla="*/ 4838700 w 4905375"/>
                <a:gd name="connsiteY17" fmla="*/ 3495675 h 5343525"/>
                <a:gd name="connsiteX18" fmla="*/ 2686050 w 4905375"/>
                <a:gd name="connsiteY18" fmla="*/ 1714500 h 5343525"/>
                <a:gd name="connsiteX19" fmla="*/ 2457450 w 4905375"/>
                <a:gd name="connsiteY1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93949 w 4905375"/>
                <a:gd name="connsiteY17" fmla="*/ 1926799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847 w 4905375"/>
                <a:gd name="connsiteY17" fmla="*/ 1953792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3586 w 4905375"/>
                <a:gd name="connsiteY14" fmla="*/ 3157776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00299 w 4848224"/>
                <a:gd name="connsiteY0" fmla="*/ 0 h 5343525"/>
                <a:gd name="connsiteX1" fmla="*/ 2032001 w 4848224"/>
                <a:gd name="connsiteY1" fmla="*/ 1983153 h 5343525"/>
                <a:gd name="connsiteX2" fmla="*/ -1 w 4848224"/>
                <a:gd name="connsiteY2" fmla="*/ 3505200 h 5343525"/>
                <a:gd name="connsiteX3" fmla="*/ 95695 w 4848224"/>
                <a:gd name="connsiteY3" fmla="*/ 3784526 h 5343525"/>
                <a:gd name="connsiteX4" fmla="*/ 2023670 w 4848224"/>
                <a:gd name="connsiteY4" fmla="*/ 3193079 h 5343525"/>
                <a:gd name="connsiteX5" fmla="*/ 2056219 w 4848224"/>
                <a:gd name="connsiteY5" fmla="*/ 4000412 h 5343525"/>
                <a:gd name="connsiteX6" fmla="*/ 2295524 w 4848224"/>
                <a:gd name="connsiteY6" fmla="*/ 4562475 h 5343525"/>
                <a:gd name="connsiteX7" fmla="*/ 1581149 w 4848224"/>
                <a:gd name="connsiteY7" fmla="*/ 5114925 h 5343525"/>
                <a:gd name="connsiteX8" fmla="*/ 1581149 w 4848224"/>
                <a:gd name="connsiteY8" fmla="*/ 5343525 h 5343525"/>
                <a:gd name="connsiteX9" fmla="*/ 2390774 w 4848224"/>
                <a:gd name="connsiteY9" fmla="*/ 5162550 h 5343525"/>
                <a:gd name="connsiteX10" fmla="*/ 3219449 w 4848224"/>
                <a:gd name="connsiteY10" fmla="*/ 5343525 h 5343525"/>
                <a:gd name="connsiteX11" fmla="*/ 3228974 w 4848224"/>
                <a:gd name="connsiteY11" fmla="*/ 5114925 h 5343525"/>
                <a:gd name="connsiteX12" fmla="*/ 2495549 w 4848224"/>
                <a:gd name="connsiteY12" fmla="*/ 4572000 h 5343525"/>
                <a:gd name="connsiteX13" fmla="*/ 2721313 w 4848224"/>
                <a:gd name="connsiteY13" fmla="*/ 4000412 h 5343525"/>
                <a:gd name="connsiteX14" fmla="*/ 2724003 w 4848224"/>
                <a:gd name="connsiteY14" fmla="*/ 3180342 h 5343525"/>
                <a:gd name="connsiteX15" fmla="*/ 4848224 w 4848224"/>
                <a:gd name="connsiteY15" fmla="*/ 3781425 h 5343525"/>
                <a:gd name="connsiteX16" fmla="*/ 4781549 w 4848224"/>
                <a:gd name="connsiteY16" fmla="*/ 3495675 h 5343525"/>
                <a:gd name="connsiteX17" fmla="*/ 2727149 w 4848224"/>
                <a:gd name="connsiteY17" fmla="*/ 1968894 h 5343525"/>
                <a:gd name="connsiteX18" fmla="*/ 2400299 w 4848224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581149 w 4781548"/>
                <a:gd name="connsiteY8" fmla="*/ 5343525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680356 w 4781548"/>
                <a:gd name="connsiteY8" fmla="*/ 5333458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95524 w 4781548"/>
                <a:gd name="connsiteY6" fmla="*/ 4562475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442 w 4781548"/>
                <a:gd name="connsiteY12" fmla="*/ 4617917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400299 w 4781548"/>
                <a:gd name="connsiteY17" fmla="*/ 0 h 5333458"/>
                <a:gd name="connsiteX0" fmla="*/ 2400299 w 4671511"/>
                <a:gd name="connsiteY0" fmla="*/ 0 h 5333458"/>
                <a:gd name="connsiteX1" fmla="*/ 2032001 w 4671511"/>
                <a:gd name="connsiteY1" fmla="*/ 1983153 h 5333458"/>
                <a:gd name="connsiteX2" fmla="*/ -1 w 4671511"/>
                <a:gd name="connsiteY2" fmla="*/ 3505200 h 5333458"/>
                <a:gd name="connsiteX3" fmla="*/ 95695 w 4671511"/>
                <a:gd name="connsiteY3" fmla="*/ 3784526 h 5333458"/>
                <a:gd name="connsiteX4" fmla="*/ 2023670 w 4671511"/>
                <a:gd name="connsiteY4" fmla="*/ 3193079 h 5333458"/>
                <a:gd name="connsiteX5" fmla="*/ 2056219 w 4671511"/>
                <a:gd name="connsiteY5" fmla="*/ 4000412 h 5333458"/>
                <a:gd name="connsiteX6" fmla="*/ 2238761 w 4671511"/>
                <a:gd name="connsiteY6" fmla="*/ 4608389 h 5333458"/>
                <a:gd name="connsiteX7" fmla="*/ 1581149 w 4671511"/>
                <a:gd name="connsiteY7" fmla="*/ 5114925 h 5333458"/>
                <a:gd name="connsiteX8" fmla="*/ 1680356 w 4671511"/>
                <a:gd name="connsiteY8" fmla="*/ 5333458 h 5333458"/>
                <a:gd name="connsiteX9" fmla="*/ 2390774 w 4671511"/>
                <a:gd name="connsiteY9" fmla="*/ 5162550 h 5333458"/>
                <a:gd name="connsiteX10" fmla="*/ 3138034 w 4671511"/>
                <a:gd name="connsiteY10" fmla="*/ 5333458 h 5333458"/>
                <a:gd name="connsiteX11" fmla="*/ 3228974 w 4671511"/>
                <a:gd name="connsiteY11" fmla="*/ 5114925 h 5333458"/>
                <a:gd name="connsiteX12" fmla="*/ 2553008 w 4671511"/>
                <a:gd name="connsiteY12" fmla="*/ 4605506 h 5333458"/>
                <a:gd name="connsiteX13" fmla="*/ 2721313 w 4671511"/>
                <a:gd name="connsiteY13" fmla="*/ 4000412 h 5333458"/>
                <a:gd name="connsiteX14" fmla="*/ 2724003 w 4671511"/>
                <a:gd name="connsiteY14" fmla="*/ 3180342 h 5333458"/>
                <a:gd name="connsiteX15" fmla="*/ 4671511 w 4671511"/>
                <a:gd name="connsiteY15" fmla="*/ 3741672 h 5333458"/>
                <a:gd name="connsiteX16" fmla="*/ 2400299 w 4671511"/>
                <a:gd name="connsiteY16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724003 w 3228973"/>
                <a:gd name="connsiteY14" fmla="*/ 3180342 h 5333458"/>
                <a:gd name="connsiteX15" fmla="*/ 2400299 w 3228973"/>
                <a:gd name="connsiteY15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400299 w 3228973"/>
                <a:gd name="connsiteY13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400299 w 3228973"/>
                <a:gd name="connsiteY12" fmla="*/ 0 h 5333458"/>
                <a:gd name="connsiteX0" fmla="*/ 2400299 w 3138034"/>
                <a:gd name="connsiteY0" fmla="*/ 0 h 5333458"/>
                <a:gd name="connsiteX1" fmla="*/ 2032001 w 3138034"/>
                <a:gd name="connsiteY1" fmla="*/ 1983153 h 5333458"/>
                <a:gd name="connsiteX2" fmla="*/ -1 w 3138034"/>
                <a:gd name="connsiteY2" fmla="*/ 3505200 h 5333458"/>
                <a:gd name="connsiteX3" fmla="*/ 95695 w 3138034"/>
                <a:gd name="connsiteY3" fmla="*/ 3784526 h 5333458"/>
                <a:gd name="connsiteX4" fmla="*/ 2023670 w 3138034"/>
                <a:gd name="connsiteY4" fmla="*/ 3193079 h 5333458"/>
                <a:gd name="connsiteX5" fmla="*/ 2056219 w 3138034"/>
                <a:gd name="connsiteY5" fmla="*/ 4000412 h 5333458"/>
                <a:gd name="connsiteX6" fmla="*/ 2238761 w 3138034"/>
                <a:gd name="connsiteY6" fmla="*/ 4608389 h 5333458"/>
                <a:gd name="connsiteX7" fmla="*/ 1581149 w 3138034"/>
                <a:gd name="connsiteY7" fmla="*/ 5114925 h 5333458"/>
                <a:gd name="connsiteX8" fmla="*/ 1680356 w 3138034"/>
                <a:gd name="connsiteY8" fmla="*/ 5333458 h 5333458"/>
                <a:gd name="connsiteX9" fmla="*/ 2390774 w 3138034"/>
                <a:gd name="connsiteY9" fmla="*/ 5162550 h 5333458"/>
                <a:gd name="connsiteX10" fmla="*/ 3138034 w 3138034"/>
                <a:gd name="connsiteY10" fmla="*/ 5333458 h 5333458"/>
                <a:gd name="connsiteX11" fmla="*/ 2400299 w 3138034"/>
                <a:gd name="connsiteY11" fmla="*/ 0 h 5333458"/>
                <a:gd name="connsiteX0" fmla="*/ 2400299 w 2400298"/>
                <a:gd name="connsiteY0" fmla="*/ 0 h 5333458"/>
                <a:gd name="connsiteX1" fmla="*/ 2032001 w 2400298"/>
                <a:gd name="connsiteY1" fmla="*/ 1983153 h 5333458"/>
                <a:gd name="connsiteX2" fmla="*/ -1 w 2400298"/>
                <a:gd name="connsiteY2" fmla="*/ 3505200 h 5333458"/>
                <a:gd name="connsiteX3" fmla="*/ 95695 w 2400298"/>
                <a:gd name="connsiteY3" fmla="*/ 3784526 h 5333458"/>
                <a:gd name="connsiteX4" fmla="*/ 2023670 w 2400298"/>
                <a:gd name="connsiteY4" fmla="*/ 3193079 h 5333458"/>
                <a:gd name="connsiteX5" fmla="*/ 2056219 w 2400298"/>
                <a:gd name="connsiteY5" fmla="*/ 4000412 h 5333458"/>
                <a:gd name="connsiteX6" fmla="*/ 2238761 w 2400298"/>
                <a:gd name="connsiteY6" fmla="*/ 4608389 h 5333458"/>
                <a:gd name="connsiteX7" fmla="*/ 1581149 w 2400298"/>
                <a:gd name="connsiteY7" fmla="*/ 5114925 h 5333458"/>
                <a:gd name="connsiteX8" fmla="*/ 1680356 w 2400298"/>
                <a:gd name="connsiteY8" fmla="*/ 5333458 h 5333458"/>
                <a:gd name="connsiteX9" fmla="*/ 2390774 w 2400298"/>
                <a:gd name="connsiteY9" fmla="*/ 5162550 h 5333458"/>
                <a:gd name="connsiteX10" fmla="*/ 2400299 w 2400298"/>
                <a:gd name="connsiteY10" fmla="*/ 0 h 5333458"/>
                <a:gd name="connsiteX0" fmla="*/ 2400299 w 2410736"/>
                <a:gd name="connsiteY0" fmla="*/ 0 h 5333458"/>
                <a:gd name="connsiteX1" fmla="*/ 2032001 w 2410736"/>
                <a:gd name="connsiteY1" fmla="*/ 1983153 h 5333458"/>
                <a:gd name="connsiteX2" fmla="*/ -1 w 2410736"/>
                <a:gd name="connsiteY2" fmla="*/ 3505200 h 5333458"/>
                <a:gd name="connsiteX3" fmla="*/ 95695 w 2410736"/>
                <a:gd name="connsiteY3" fmla="*/ 3784526 h 5333458"/>
                <a:gd name="connsiteX4" fmla="*/ 2023670 w 2410736"/>
                <a:gd name="connsiteY4" fmla="*/ 3193079 h 5333458"/>
                <a:gd name="connsiteX5" fmla="*/ 2056219 w 2410736"/>
                <a:gd name="connsiteY5" fmla="*/ 4000412 h 5333458"/>
                <a:gd name="connsiteX6" fmla="*/ 2238761 w 2410736"/>
                <a:gd name="connsiteY6" fmla="*/ 4608389 h 5333458"/>
                <a:gd name="connsiteX7" fmla="*/ 1581149 w 2410736"/>
                <a:gd name="connsiteY7" fmla="*/ 5114925 h 5333458"/>
                <a:gd name="connsiteX8" fmla="*/ 1680356 w 2410736"/>
                <a:gd name="connsiteY8" fmla="*/ 5333458 h 5333458"/>
                <a:gd name="connsiteX9" fmla="*/ 2410736 w 2410736"/>
                <a:gd name="connsiteY9" fmla="*/ 5146146 h 5333458"/>
                <a:gd name="connsiteX10" fmla="*/ 2400299 w 2410736"/>
                <a:gd name="connsiteY10" fmla="*/ 0 h 5333458"/>
                <a:gd name="connsiteX0" fmla="*/ 2595238 w 2595238"/>
                <a:gd name="connsiteY0" fmla="*/ 0 h 4518367"/>
                <a:gd name="connsiteX1" fmla="*/ 2032001 w 2595238"/>
                <a:gd name="connsiteY1" fmla="*/ 1168062 h 4518367"/>
                <a:gd name="connsiteX2" fmla="*/ -1 w 2595238"/>
                <a:gd name="connsiteY2" fmla="*/ 2690109 h 4518367"/>
                <a:gd name="connsiteX3" fmla="*/ 95695 w 2595238"/>
                <a:gd name="connsiteY3" fmla="*/ 2969435 h 4518367"/>
                <a:gd name="connsiteX4" fmla="*/ 2023670 w 2595238"/>
                <a:gd name="connsiteY4" fmla="*/ 2377988 h 4518367"/>
                <a:gd name="connsiteX5" fmla="*/ 2056219 w 2595238"/>
                <a:gd name="connsiteY5" fmla="*/ 3185321 h 4518367"/>
                <a:gd name="connsiteX6" fmla="*/ 2238761 w 2595238"/>
                <a:gd name="connsiteY6" fmla="*/ 3793298 h 4518367"/>
                <a:gd name="connsiteX7" fmla="*/ 1581149 w 2595238"/>
                <a:gd name="connsiteY7" fmla="*/ 4299834 h 4518367"/>
                <a:gd name="connsiteX8" fmla="*/ 1680356 w 2595238"/>
                <a:gd name="connsiteY8" fmla="*/ 4518367 h 4518367"/>
                <a:gd name="connsiteX9" fmla="*/ 2410736 w 2595238"/>
                <a:gd name="connsiteY9" fmla="*/ 4331055 h 4518367"/>
                <a:gd name="connsiteX10" fmla="*/ 2595238 w 2595238"/>
                <a:gd name="connsiteY10" fmla="*/ 0 h 4518367"/>
                <a:gd name="connsiteX0" fmla="*/ 2413231 w 2413231"/>
                <a:gd name="connsiteY0" fmla="*/ 0 h 5325732"/>
                <a:gd name="connsiteX1" fmla="*/ 2032001 w 2413231"/>
                <a:gd name="connsiteY1" fmla="*/ 1975427 h 5325732"/>
                <a:gd name="connsiteX2" fmla="*/ -1 w 2413231"/>
                <a:gd name="connsiteY2" fmla="*/ 3497474 h 5325732"/>
                <a:gd name="connsiteX3" fmla="*/ 95695 w 2413231"/>
                <a:gd name="connsiteY3" fmla="*/ 3776800 h 5325732"/>
                <a:gd name="connsiteX4" fmla="*/ 2023670 w 2413231"/>
                <a:gd name="connsiteY4" fmla="*/ 3185353 h 5325732"/>
                <a:gd name="connsiteX5" fmla="*/ 2056219 w 2413231"/>
                <a:gd name="connsiteY5" fmla="*/ 3992686 h 5325732"/>
                <a:gd name="connsiteX6" fmla="*/ 2238761 w 2413231"/>
                <a:gd name="connsiteY6" fmla="*/ 4600663 h 5325732"/>
                <a:gd name="connsiteX7" fmla="*/ 1581149 w 2413231"/>
                <a:gd name="connsiteY7" fmla="*/ 5107199 h 5325732"/>
                <a:gd name="connsiteX8" fmla="*/ 1680356 w 2413231"/>
                <a:gd name="connsiteY8" fmla="*/ 5325732 h 5325732"/>
                <a:gd name="connsiteX9" fmla="*/ 2410736 w 2413231"/>
                <a:gd name="connsiteY9" fmla="*/ 5138420 h 5325732"/>
                <a:gd name="connsiteX10" fmla="*/ 2413231 w 2413231"/>
                <a:gd name="connsiteY10" fmla="*/ 0 h 5325732"/>
                <a:gd name="connsiteX0" fmla="*/ 2413231 w 2532320"/>
                <a:gd name="connsiteY0" fmla="*/ 0 h 5325732"/>
                <a:gd name="connsiteX1" fmla="*/ 2032001 w 2532320"/>
                <a:gd name="connsiteY1" fmla="*/ 1975427 h 5325732"/>
                <a:gd name="connsiteX2" fmla="*/ -1 w 2532320"/>
                <a:gd name="connsiteY2" fmla="*/ 3497474 h 5325732"/>
                <a:gd name="connsiteX3" fmla="*/ 95695 w 2532320"/>
                <a:gd name="connsiteY3" fmla="*/ 3776800 h 5325732"/>
                <a:gd name="connsiteX4" fmla="*/ 2023670 w 2532320"/>
                <a:gd name="connsiteY4" fmla="*/ 3185353 h 5325732"/>
                <a:gd name="connsiteX5" fmla="*/ 2056219 w 2532320"/>
                <a:gd name="connsiteY5" fmla="*/ 3992686 h 5325732"/>
                <a:gd name="connsiteX6" fmla="*/ 2238761 w 2532320"/>
                <a:gd name="connsiteY6" fmla="*/ 4600663 h 5325732"/>
                <a:gd name="connsiteX7" fmla="*/ 1581149 w 2532320"/>
                <a:gd name="connsiteY7" fmla="*/ 5107199 h 5325732"/>
                <a:gd name="connsiteX8" fmla="*/ 1680356 w 2532320"/>
                <a:gd name="connsiteY8" fmla="*/ 5325732 h 5325732"/>
                <a:gd name="connsiteX9" fmla="*/ 2410736 w 2532320"/>
                <a:gd name="connsiteY9" fmla="*/ 5138420 h 5325732"/>
                <a:gd name="connsiteX10" fmla="*/ 2409875 w 2532320"/>
                <a:gd name="connsiteY10" fmla="*/ 2432161 h 5325732"/>
                <a:gd name="connsiteX11" fmla="*/ 2413231 w 2532320"/>
                <a:gd name="connsiteY11" fmla="*/ 0 h 5325732"/>
                <a:gd name="connsiteX0" fmla="*/ 2413231 w 2535098"/>
                <a:gd name="connsiteY0" fmla="*/ 0 h 5325732"/>
                <a:gd name="connsiteX1" fmla="*/ 2032001 w 2535098"/>
                <a:gd name="connsiteY1" fmla="*/ 1975427 h 5325732"/>
                <a:gd name="connsiteX2" fmla="*/ -1 w 2535098"/>
                <a:gd name="connsiteY2" fmla="*/ 3497474 h 5325732"/>
                <a:gd name="connsiteX3" fmla="*/ 95695 w 2535098"/>
                <a:gd name="connsiteY3" fmla="*/ 3776800 h 5325732"/>
                <a:gd name="connsiteX4" fmla="*/ 2023670 w 2535098"/>
                <a:gd name="connsiteY4" fmla="*/ 3185353 h 5325732"/>
                <a:gd name="connsiteX5" fmla="*/ 2056219 w 2535098"/>
                <a:gd name="connsiteY5" fmla="*/ 3992686 h 5325732"/>
                <a:gd name="connsiteX6" fmla="*/ 2238761 w 2535098"/>
                <a:gd name="connsiteY6" fmla="*/ 4600663 h 5325732"/>
                <a:gd name="connsiteX7" fmla="*/ 1581149 w 2535098"/>
                <a:gd name="connsiteY7" fmla="*/ 5107199 h 5325732"/>
                <a:gd name="connsiteX8" fmla="*/ 1680356 w 2535098"/>
                <a:gd name="connsiteY8" fmla="*/ 5325732 h 5325732"/>
                <a:gd name="connsiteX9" fmla="*/ 2410736 w 2535098"/>
                <a:gd name="connsiteY9" fmla="*/ 5138420 h 5325732"/>
                <a:gd name="connsiteX10" fmla="*/ 2426538 w 2535098"/>
                <a:gd name="connsiteY10" fmla="*/ 2907105 h 5325732"/>
                <a:gd name="connsiteX11" fmla="*/ 2409875 w 2535098"/>
                <a:gd name="connsiteY11" fmla="*/ 2432161 h 5325732"/>
                <a:gd name="connsiteX12" fmla="*/ 2413231 w 2535098"/>
                <a:gd name="connsiteY12" fmla="*/ 0 h 5325732"/>
                <a:gd name="connsiteX0" fmla="*/ 2413231 w 2536487"/>
                <a:gd name="connsiteY0" fmla="*/ 0 h 5325732"/>
                <a:gd name="connsiteX1" fmla="*/ 2032001 w 2536487"/>
                <a:gd name="connsiteY1" fmla="*/ 1975427 h 5325732"/>
                <a:gd name="connsiteX2" fmla="*/ -1 w 2536487"/>
                <a:gd name="connsiteY2" fmla="*/ 3497474 h 5325732"/>
                <a:gd name="connsiteX3" fmla="*/ 95695 w 2536487"/>
                <a:gd name="connsiteY3" fmla="*/ 3776800 h 5325732"/>
                <a:gd name="connsiteX4" fmla="*/ 2023670 w 2536487"/>
                <a:gd name="connsiteY4" fmla="*/ 3185353 h 5325732"/>
                <a:gd name="connsiteX5" fmla="*/ 2056219 w 2536487"/>
                <a:gd name="connsiteY5" fmla="*/ 3992686 h 5325732"/>
                <a:gd name="connsiteX6" fmla="*/ 2238761 w 2536487"/>
                <a:gd name="connsiteY6" fmla="*/ 4600663 h 5325732"/>
                <a:gd name="connsiteX7" fmla="*/ 1581149 w 2536487"/>
                <a:gd name="connsiteY7" fmla="*/ 5107199 h 5325732"/>
                <a:gd name="connsiteX8" fmla="*/ 1680356 w 2536487"/>
                <a:gd name="connsiteY8" fmla="*/ 5325732 h 5325732"/>
                <a:gd name="connsiteX9" fmla="*/ 2410736 w 2536487"/>
                <a:gd name="connsiteY9" fmla="*/ 5138420 h 5325732"/>
                <a:gd name="connsiteX10" fmla="*/ 2434869 w 2536487"/>
                <a:gd name="connsiteY10" fmla="*/ 3190402 h 5325732"/>
                <a:gd name="connsiteX11" fmla="*/ 2426538 w 2536487"/>
                <a:gd name="connsiteY11" fmla="*/ 2907105 h 5325732"/>
                <a:gd name="connsiteX12" fmla="*/ 2409875 w 2536487"/>
                <a:gd name="connsiteY12" fmla="*/ 2432161 h 5325732"/>
                <a:gd name="connsiteX13" fmla="*/ 2413231 w 2536487"/>
                <a:gd name="connsiteY13" fmla="*/ 0 h 5325732"/>
                <a:gd name="connsiteX0" fmla="*/ 2413231 w 2537876"/>
                <a:gd name="connsiteY0" fmla="*/ 0 h 5325732"/>
                <a:gd name="connsiteX1" fmla="*/ 2032001 w 2537876"/>
                <a:gd name="connsiteY1" fmla="*/ 1975427 h 5325732"/>
                <a:gd name="connsiteX2" fmla="*/ -1 w 2537876"/>
                <a:gd name="connsiteY2" fmla="*/ 3497474 h 5325732"/>
                <a:gd name="connsiteX3" fmla="*/ 95695 w 2537876"/>
                <a:gd name="connsiteY3" fmla="*/ 3776800 h 5325732"/>
                <a:gd name="connsiteX4" fmla="*/ 2023670 w 2537876"/>
                <a:gd name="connsiteY4" fmla="*/ 3185353 h 5325732"/>
                <a:gd name="connsiteX5" fmla="*/ 2056219 w 2537876"/>
                <a:gd name="connsiteY5" fmla="*/ 3992686 h 5325732"/>
                <a:gd name="connsiteX6" fmla="*/ 2238761 w 2537876"/>
                <a:gd name="connsiteY6" fmla="*/ 4600663 h 5325732"/>
                <a:gd name="connsiteX7" fmla="*/ 1581149 w 2537876"/>
                <a:gd name="connsiteY7" fmla="*/ 5107199 h 5325732"/>
                <a:gd name="connsiteX8" fmla="*/ 1680356 w 2537876"/>
                <a:gd name="connsiteY8" fmla="*/ 5325732 h 5325732"/>
                <a:gd name="connsiteX9" fmla="*/ 2410736 w 2537876"/>
                <a:gd name="connsiteY9" fmla="*/ 5138420 h 5325732"/>
                <a:gd name="connsiteX10" fmla="*/ 2443204 w 2537876"/>
                <a:gd name="connsiteY10" fmla="*/ 3473702 h 5325732"/>
                <a:gd name="connsiteX11" fmla="*/ 2434869 w 2537876"/>
                <a:gd name="connsiteY11" fmla="*/ 3190402 h 5325732"/>
                <a:gd name="connsiteX12" fmla="*/ 2426538 w 2537876"/>
                <a:gd name="connsiteY12" fmla="*/ 2907105 h 5325732"/>
                <a:gd name="connsiteX13" fmla="*/ 2409875 w 2537876"/>
                <a:gd name="connsiteY13" fmla="*/ 2432161 h 5325732"/>
                <a:gd name="connsiteX14" fmla="*/ 2413231 w 2537876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43204 w 2476211"/>
                <a:gd name="connsiteY10" fmla="*/ 3473702 h 5325732"/>
                <a:gd name="connsiteX11" fmla="*/ 2434869 w 2476211"/>
                <a:gd name="connsiteY11" fmla="*/ 3190402 h 5325732"/>
                <a:gd name="connsiteX12" fmla="*/ 2426538 w 2476211"/>
                <a:gd name="connsiteY12" fmla="*/ 2907105 h 5325732"/>
                <a:gd name="connsiteX13" fmla="*/ 2409875 w 2476211"/>
                <a:gd name="connsiteY13" fmla="*/ 2432161 h 5325732"/>
                <a:gd name="connsiteX14" fmla="*/ 2413231 w 2476211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3848655 h 5325732"/>
                <a:gd name="connsiteX11" fmla="*/ 2443204 w 2476211"/>
                <a:gd name="connsiteY11" fmla="*/ 3473702 h 5325732"/>
                <a:gd name="connsiteX12" fmla="*/ 2434869 w 2476211"/>
                <a:gd name="connsiteY12" fmla="*/ 3190402 h 5325732"/>
                <a:gd name="connsiteX13" fmla="*/ 2426538 w 2476211"/>
                <a:gd name="connsiteY13" fmla="*/ 2907105 h 5325732"/>
                <a:gd name="connsiteX14" fmla="*/ 2409875 w 2476211"/>
                <a:gd name="connsiteY14" fmla="*/ 2432161 h 5325732"/>
                <a:gd name="connsiteX15" fmla="*/ 2413231 w 2476211"/>
                <a:gd name="connsiteY15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4048630 h 5325732"/>
                <a:gd name="connsiteX11" fmla="*/ 2426537 w 2476211"/>
                <a:gd name="connsiteY11" fmla="*/ 3848655 h 5325732"/>
                <a:gd name="connsiteX12" fmla="*/ 2443204 w 2476211"/>
                <a:gd name="connsiteY12" fmla="*/ 3473702 h 5325732"/>
                <a:gd name="connsiteX13" fmla="*/ 2434869 w 2476211"/>
                <a:gd name="connsiteY13" fmla="*/ 3190402 h 5325732"/>
                <a:gd name="connsiteX14" fmla="*/ 2426538 w 2476211"/>
                <a:gd name="connsiteY14" fmla="*/ 2907105 h 5325732"/>
                <a:gd name="connsiteX15" fmla="*/ 2409875 w 2476211"/>
                <a:gd name="connsiteY15" fmla="*/ 2432161 h 5325732"/>
                <a:gd name="connsiteX16" fmla="*/ 2413231 w 2476211"/>
                <a:gd name="connsiteY16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18206 w 2476211"/>
                <a:gd name="connsiteY10" fmla="*/ 4223607 h 5325732"/>
                <a:gd name="connsiteX11" fmla="*/ 2426537 w 2476211"/>
                <a:gd name="connsiteY11" fmla="*/ 4048630 h 5325732"/>
                <a:gd name="connsiteX12" fmla="*/ 2426537 w 2476211"/>
                <a:gd name="connsiteY12" fmla="*/ 3848655 h 5325732"/>
                <a:gd name="connsiteX13" fmla="*/ 2443204 w 2476211"/>
                <a:gd name="connsiteY13" fmla="*/ 3473702 h 5325732"/>
                <a:gd name="connsiteX14" fmla="*/ 2434869 w 2476211"/>
                <a:gd name="connsiteY14" fmla="*/ 3190402 h 5325732"/>
                <a:gd name="connsiteX15" fmla="*/ 2426538 w 2476211"/>
                <a:gd name="connsiteY15" fmla="*/ 2907105 h 5325732"/>
                <a:gd name="connsiteX16" fmla="*/ 2409875 w 2476211"/>
                <a:gd name="connsiteY16" fmla="*/ 2432161 h 5325732"/>
                <a:gd name="connsiteX17" fmla="*/ 2413231 w 2476211"/>
                <a:gd name="connsiteY17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18206 w 3138082"/>
                <a:gd name="connsiteY11" fmla="*/ 4223607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588148 w 3138082"/>
                <a:gd name="connsiteY12" fmla="*/ 4606808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426537 w 3241369"/>
                <a:gd name="connsiteY13" fmla="*/ 3848655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763129 w 3241369"/>
                <a:gd name="connsiteY13" fmla="*/ 3983882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4721217"/>
                <a:gd name="connsiteY0" fmla="*/ 0 h 5325732"/>
                <a:gd name="connsiteX1" fmla="*/ 2032001 w 4721217"/>
                <a:gd name="connsiteY1" fmla="*/ 1975427 h 5325732"/>
                <a:gd name="connsiteX2" fmla="*/ -1 w 4721217"/>
                <a:gd name="connsiteY2" fmla="*/ 3497474 h 5325732"/>
                <a:gd name="connsiteX3" fmla="*/ 95695 w 4721217"/>
                <a:gd name="connsiteY3" fmla="*/ 3776800 h 5325732"/>
                <a:gd name="connsiteX4" fmla="*/ 2023670 w 4721217"/>
                <a:gd name="connsiteY4" fmla="*/ 3185353 h 5325732"/>
                <a:gd name="connsiteX5" fmla="*/ 2056219 w 4721217"/>
                <a:gd name="connsiteY5" fmla="*/ 3992686 h 5325732"/>
                <a:gd name="connsiteX6" fmla="*/ 2238761 w 4721217"/>
                <a:gd name="connsiteY6" fmla="*/ 4600663 h 5325732"/>
                <a:gd name="connsiteX7" fmla="*/ 1581149 w 4721217"/>
                <a:gd name="connsiteY7" fmla="*/ 5107199 h 5325732"/>
                <a:gd name="connsiteX8" fmla="*/ 1680356 w 4721217"/>
                <a:gd name="connsiteY8" fmla="*/ 5325732 h 5325732"/>
                <a:gd name="connsiteX9" fmla="*/ 2410736 w 4721217"/>
                <a:gd name="connsiteY9" fmla="*/ 5138420 h 5325732"/>
                <a:gd name="connsiteX10" fmla="*/ 3138082 w 4721217"/>
                <a:gd name="connsiteY10" fmla="*/ 5311060 h 5325732"/>
                <a:gd name="connsiteX11" fmla="*/ 3241369 w 4721217"/>
                <a:gd name="connsiteY11" fmla="*/ 5096679 h 5325732"/>
                <a:gd name="connsiteX12" fmla="*/ 2588148 w 4721217"/>
                <a:gd name="connsiteY12" fmla="*/ 4606808 h 5325732"/>
                <a:gd name="connsiteX13" fmla="*/ 2763129 w 4721217"/>
                <a:gd name="connsiteY13" fmla="*/ 3983882 h 5325732"/>
                <a:gd name="connsiteX14" fmla="*/ 2443204 w 4721217"/>
                <a:gd name="connsiteY14" fmla="*/ 3473702 h 5325732"/>
                <a:gd name="connsiteX15" fmla="*/ 4721217 w 4721217"/>
                <a:gd name="connsiteY15" fmla="*/ 3762902 h 5325732"/>
                <a:gd name="connsiteX16" fmla="*/ 2426538 w 4721217"/>
                <a:gd name="connsiteY16" fmla="*/ 2907105 h 5325732"/>
                <a:gd name="connsiteX17" fmla="*/ 2409875 w 4721217"/>
                <a:gd name="connsiteY17" fmla="*/ 2432161 h 5325732"/>
                <a:gd name="connsiteX18" fmla="*/ 2413231 w 4721217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409875 w 4812873"/>
                <a:gd name="connsiteY17" fmla="*/ 243216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513162 w 4812873"/>
                <a:gd name="connsiteY14" fmla="*/ 248606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12873" h="5325732">
                  <a:moveTo>
                    <a:pt x="2413231" y="0"/>
                  </a:moveTo>
                  <a:cubicBezTo>
                    <a:pt x="2041949" y="442843"/>
                    <a:pt x="2034283" y="895753"/>
                    <a:pt x="2032001" y="1975427"/>
                  </a:cubicBezTo>
                  <a:lnTo>
                    <a:pt x="-1" y="3497474"/>
                  </a:lnTo>
                  <a:lnTo>
                    <a:pt x="95695" y="3776800"/>
                  </a:lnTo>
                  <a:lnTo>
                    <a:pt x="2023670" y="3185353"/>
                  </a:lnTo>
                  <a:cubicBezTo>
                    <a:pt x="2023410" y="3467571"/>
                    <a:pt x="2056479" y="3710468"/>
                    <a:pt x="2056219" y="3992686"/>
                  </a:cubicBezTo>
                  <a:lnTo>
                    <a:pt x="2238761" y="4600663"/>
                  </a:lnTo>
                  <a:lnTo>
                    <a:pt x="1581149" y="5107199"/>
                  </a:lnTo>
                  <a:lnTo>
                    <a:pt x="1680356" y="5325732"/>
                  </a:lnTo>
                  <a:lnTo>
                    <a:pt x="2410736" y="5138420"/>
                  </a:lnTo>
                  <a:lnTo>
                    <a:pt x="3138082" y="5311060"/>
                  </a:lnTo>
                  <a:lnTo>
                    <a:pt x="3241369" y="5096679"/>
                  </a:lnTo>
                  <a:lnTo>
                    <a:pt x="2588148" y="4606808"/>
                  </a:lnTo>
                  <a:lnTo>
                    <a:pt x="2763129" y="3983882"/>
                  </a:lnTo>
                  <a:lnTo>
                    <a:pt x="2799758" y="3172868"/>
                  </a:lnTo>
                  <a:lnTo>
                    <a:pt x="4721217" y="3762902"/>
                  </a:lnTo>
                  <a:lnTo>
                    <a:pt x="4812873" y="3489931"/>
                  </a:lnTo>
                  <a:lnTo>
                    <a:pt x="2788127" y="1969111"/>
                  </a:lnTo>
                  <a:cubicBezTo>
                    <a:pt x="2774799" y="892478"/>
                    <a:pt x="2760813" y="445607"/>
                    <a:pt x="2413231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 dirty="0">
                <a:solidFill>
                  <a:schemeClr val="bg1"/>
                </a:solidFill>
              </a:endParaRPr>
            </a:p>
          </p:txBody>
        </p:sp>
        <p:sp>
          <p:nvSpPr>
            <p:cNvPr id="393" name="Forma livre 392"/>
            <p:cNvSpPr/>
            <p:nvPr/>
          </p:nvSpPr>
          <p:spPr>
            <a:xfrm>
              <a:off x="5364088" y="3356992"/>
              <a:ext cx="263770" cy="288032"/>
            </a:xfrm>
            <a:custGeom>
              <a:avLst/>
              <a:gdLst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49"/>
                <a:gd name="connsiteX1" fmla="*/ 2209800 w 5143500"/>
                <a:gd name="connsiteY1" fmla="*/ 1706562 h 5353049"/>
                <a:gd name="connsiteX2" fmla="*/ 1657350 w 5143500"/>
                <a:gd name="connsiteY2" fmla="*/ 2154237 h 5353049"/>
                <a:gd name="connsiteX3" fmla="*/ 1657350 w 5143500"/>
                <a:gd name="connsiteY3" fmla="*/ 1935162 h 5353049"/>
                <a:gd name="connsiteX4" fmla="*/ 1476375 w 5143500"/>
                <a:gd name="connsiteY4" fmla="*/ 1935162 h 5353049"/>
                <a:gd name="connsiteX5" fmla="*/ 1476375 w 5143500"/>
                <a:gd name="connsiteY5" fmla="*/ 2297112 h 5353049"/>
                <a:gd name="connsiteX6" fmla="*/ 914400 w 5143500"/>
                <a:gd name="connsiteY6" fmla="*/ 2773362 h 5353049"/>
                <a:gd name="connsiteX7" fmla="*/ 914400 w 5143500"/>
                <a:gd name="connsiteY7" fmla="*/ 2592387 h 5353049"/>
                <a:gd name="connsiteX8" fmla="*/ 752475 w 5143500"/>
                <a:gd name="connsiteY8" fmla="*/ 2592387 h 5353049"/>
                <a:gd name="connsiteX9" fmla="*/ 762000 w 5143500"/>
                <a:gd name="connsiteY9" fmla="*/ 2906712 h 5353049"/>
                <a:gd name="connsiteX10" fmla="*/ 57150 w 5143500"/>
                <a:gd name="connsiteY10" fmla="*/ 3506787 h 5353049"/>
                <a:gd name="connsiteX11" fmla="*/ 0 w 5143500"/>
                <a:gd name="connsiteY11" fmla="*/ 3792537 h 5353049"/>
                <a:gd name="connsiteX12" fmla="*/ 1504950 w 5143500"/>
                <a:gd name="connsiteY12" fmla="*/ 2954337 h 5353049"/>
                <a:gd name="connsiteX13" fmla="*/ 2209800 w 5143500"/>
                <a:gd name="connsiteY13" fmla="*/ 2773362 h 5353049"/>
                <a:gd name="connsiteX14" fmla="*/ 2209800 w 5143500"/>
                <a:gd name="connsiteY14" fmla="*/ 4002087 h 5353049"/>
                <a:gd name="connsiteX15" fmla="*/ 2352675 w 5143500"/>
                <a:gd name="connsiteY15" fmla="*/ 4564062 h 5353049"/>
                <a:gd name="connsiteX16" fmla="*/ 1638300 w 5143500"/>
                <a:gd name="connsiteY16" fmla="*/ 5116512 h 5353049"/>
                <a:gd name="connsiteX17" fmla="*/ 1638300 w 5143500"/>
                <a:gd name="connsiteY17" fmla="*/ 5345112 h 5353049"/>
                <a:gd name="connsiteX18" fmla="*/ 2447925 w 5143500"/>
                <a:gd name="connsiteY18" fmla="*/ 5164137 h 5353049"/>
                <a:gd name="connsiteX19" fmla="*/ 3276600 w 5143500"/>
                <a:gd name="connsiteY19" fmla="*/ 5345112 h 5353049"/>
                <a:gd name="connsiteX20" fmla="*/ 3286125 w 5143500"/>
                <a:gd name="connsiteY20" fmla="*/ 5116512 h 5353049"/>
                <a:gd name="connsiteX21" fmla="*/ 2552700 w 5143500"/>
                <a:gd name="connsiteY21" fmla="*/ 4573587 h 5353049"/>
                <a:gd name="connsiteX22" fmla="*/ 2695575 w 5143500"/>
                <a:gd name="connsiteY22" fmla="*/ 4002087 h 5353049"/>
                <a:gd name="connsiteX23" fmla="*/ 2695575 w 5143500"/>
                <a:gd name="connsiteY23" fmla="*/ 2763837 h 5353049"/>
                <a:gd name="connsiteX24" fmla="*/ 3409950 w 5143500"/>
                <a:gd name="connsiteY24" fmla="*/ 2963862 h 5353049"/>
                <a:gd name="connsiteX25" fmla="*/ 4905375 w 5143500"/>
                <a:gd name="connsiteY25" fmla="*/ 3783012 h 5353049"/>
                <a:gd name="connsiteX26" fmla="*/ 4838700 w 5143500"/>
                <a:gd name="connsiteY26" fmla="*/ 3497262 h 5353049"/>
                <a:gd name="connsiteX27" fmla="*/ 4152900 w 5143500"/>
                <a:gd name="connsiteY27" fmla="*/ 2925762 h 5353049"/>
                <a:gd name="connsiteX28" fmla="*/ 4152900 w 5143500"/>
                <a:gd name="connsiteY28" fmla="*/ 2592387 h 5353049"/>
                <a:gd name="connsiteX29" fmla="*/ 4000500 w 5143500"/>
                <a:gd name="connsiteY29" fmla="*/ 2601912 h 5353049"/>
                <a:gd name="connsiteX30" fmla="*/ 4000500 w 5143500"/>
                <a:gd name="connsiteY30" fmla="*/ 2792412 h 5353049"/>
                <a:gd name="connsiteX31" fmla="*/ 3429000 w 5143500"/>
                <a:gd name="connsiteY31" fmla="*/ 2306637 h 5353049"/>
                <a:gd name="connsiteX32" fmla="*/ 3429000 w 5143500"/>
                <a:gd name="connsiteY32" fmla="*/ 1944687 h 5353049"/>
                <a:gd name="connsiteX33" fmla="*/ 3248025 w 5143500"/>
                <a:gd name="connsiteY33" fmla="*/ 1944687 h 5353049"/>
                <a:gd name="connsiteX34" fmla="*/ 3248025 w 5143500"/>
                <a:gd name="connsiteY34" fmla="*/ 2173287 h 5353049"/>
                <a:gd name="connsiteX35" fmla="*/ 2686050 w 5143500"/>
                <a:gd name="connsiteY35" fmla="*/ 1716087 h 5353049"/>
                <a:gd name="connsiteX36" fmla="*/ 2457450 w 5143500"/>
                <a:gd name="connsiteY36" fmla="*/ 1587 h 5353049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657350 w 4905375"/>
                <a:gd name="connsiteY3" fmla="*/ 1933575 h 5343525"/>
                <a:gd name="connsiteX4" fmla="*/ 1476375 w 4905375"/>
                <a:gd name="connsiteY4" fmla="*/ 1933575 h 5343525"/>
                <a:gd name="connsiteX5" fmla="*/ 1476375 w 4905375"/>
                <a:gd name="connsiteY5" fmla="*/ 2295525 h 5343525"/>
                <a:gd name="connsiteX6" fmla="*/ 914400 w 4905375"/>
                <a:gd name="connsiteY6" fmla="*/ 2771775 h 5343525"/>
                <a:gd name="connsiteX7" fmla="*/ 914400 w 4905375"/>
                <a:gd name="connsiteY7" fmla="*/ 2590800 h 5343525"/>
                <a:gd name="connsiteX8" fmla="*/ 752475 w 4905375"/>
                <a:gd name="connsiteY8" fmla="*/ 2590800 h 5343525"/>
                <a:gd name="connsiteX9" fmla="*/ 762000 w 4905375"/>
                <a:gd name="connsiteY9" fmla="*/ 2905125 h 5343525"/>
                <a:gd name="connsiteX10" fmla="*/ 57150 w 4905375"/>
                <a:gd name="connsiteY10" fmla="*/ 3505200 h 5343525"/>
                <a:gd name="connsiteX11" fmla="*/ 0 w 4905375"/>
                <a:gd name="connsiteY11" fmla="*/ 3790950 h 5343525"/>
                <a:gd name="connsiteX12" fmla="*/ 1504950 w 4905375"/>
                <a:gd name="connsiteY12" fmla="*/ 2952750 h 5343525"/>
                <a:gd name="connsiteX13" fmla="*/ 2209800 w 4905375"/>
                <a:gd name="connsiteY13" fmla="*/ 2771775 h 5343525"/>
                <a:gd name="connsiteX14" fmla="*/ 2209800 w 4905375"/>
                <a:gd name="connsiteY14" fmla="*/ 4000500 h 5343525"/>
                <a:gd name="connsiteX15" fmla="*/ 2352675 w 4905375"/>
                <a:gd name="connsiteY15" fmla="*/ 4562475 h 5343525"/>
                <a:gd name="connsiteX16" fmla="*/ 1638300 w 4905375"/>
                <a:gd name="connsiteY16" fmla="*/ 5114925 h 5343525"/>
                <a:gd name="connsiteX17" fmla="*/ 1638300 w 4905375"/>
                <a:gd name="connsiteY17" fmla="*/ 5343525 h 5343525"/>
                <a:gd name="connsiteX18" fmla="*/ 2447925 w 4905375"/>
                <a:gd name="connsiteY18" fmla="*/ 5162550 h 5343525"/>
                <a:gd name="connsiteX19" fmla="*/ 3276600 w 4905375"/>
                <a:gd name="connsiteY19" fmla="*/ 5343525 h 5343525"/>
                <a:gd name="connsiteX20" fmla="*/ 3286125 w 4905375"/>
                <a:gd name="connsiteY20" fmla="*/ 5114925 h 5343525"/>
                <a:gd name="connsiteX21" fmla="*/ 2552700 w 4905375"/>
                <a:gd name="connsiteY21" fmla="*/ 4572000 h 5343525"/>
                <a:gd name="connsiteX22" fmla="*/ 2695575 w 4905375"/>
                <a:gd name="connsiteY22" fmla="*/ 4000500 h 5343525"/>
                <a:gd name="connsiteX23" fmla="*/ 2695575 w 4905375"/>
                <a:gd name="connsiteY23" fmla="*/ 2762250 h 5343525"/>
                <a:gd name="connsiteX24" fmla="*/ 3409950 w 4905375"/>
                <a:gd name="connsiteY24" fmla="*/ 2962275 h 5343525"/>
                <a:gd name="connsiteX25" fmla="*/ 4905375 w 4905375"/>
                <a:gd name="connsiteY25" fmla="*/ 3781425 h 5343525"/>
                <a:gd name="connsiteX26" fmla="*/ 4838700 w 4905375"/>
                <a:gd name="connsiteY26" fmla="*/ 3495675 h 5343525"/>
                <a:gd name="connsiteX27" fmla="*/ 4152900 w 4905375"/>
                <a:gd name="connsiteY27" fmla="*/ 2924175 h 5343525"/>
                <a:gd name="connsiteX28" fmla="*/ 4152900 w 4905375"/>
                <a:gd name="connsiteY28" fmla="*/ 2590800 h 5343525"/>
                <a:gd name="connsiteX29" fmla="*/ 4000500 w 4905375"/>
                <a:gd name="connsiteY29" fmla="*/ 2600325 h 5343525"/>
                <a:gd name="connsiteX30" fmla="*/ 4000500 w 4905375"/>
                <a:gd name="connsiteY30" fmla="*/ 2790825 h 5343525"/>
                <a:gd name="connsiteX31" fmla="*/ 3429000 w 4905375"/>
                <a:gd name="connsiteY31" fmla="*/ 2305050 h 5343525"/>
                <a:gd name="connsiteX32" fmla="*/ 3429000 w 4905375"/>
                <a:gd name="connsiteY32" fmla="*/ 1943100 h 5343525"/>
                <a:gd name="connsiteX33" fmla="*/ 3248025 w 4905375"/>
                <a:gd name="connsiteY33" fmla="*/ 1943100 h 5343525"/>
                <a:gd name="connsiteX34" fmla="*/ 3248025 w 4905375"/>
                <a:gd name="connsiteY34" fmla="*/ 2171700 h 5343525"/>
                <a:gd name="connsiteX35" fmla="*/ 2686050 w 4905375"/>
                <a:gd name="connsiteY35" fmla="*/ 1714500 h 5343525"/>
                <a:gd name="connsiteX36" fmla="*/ 2457450 w 4905375"/>
                <a:gd name="connsiteY3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1933575 h 5343525"/>
                <a:gd name="connsiteX4" fmla="*/ 1476375 w 4905375"/>
                <a:gd name="connsiteY4" fmla="*/ 2295525 h 5343525"/>
                <a:gd name="connsiteX5" fmla="*/ 914400 w 4905375"/>
                <a:gd name="connsiteY5" fmla="*/ 2771775 h 5343525"/>
                <a:gd name="connsiteX6" fmla="*/ 914400 w 4905375"/>
                <a:gd name="connsiteY6" fmla="*/ 2590800 h 5343525"/>
                <a:gd name="connsiteX7" fmla="*/ 752475 w 4905375"/>
                <a:gd name="connsiteY7" fmla="*/ 2590800 h 5343525"/>
                <a:gd name="connsiteX8" fmla="*/ 762000 w 4905375"/>
                <a:gd name="connsiteY8" fmla="*/ 2905125 h 5343525"/>
                <a:gd name="connsiteX9" fmla="*/ 57150 w 4905375"/>
                <a:gd name="connsiteY9" fmla="*/ 3505200 h 5343525"/>
                <a:gd name="connsiteX10" fmla="*/ 0 w 4905375"/>
                <a:gd name="connsiteY10" fmla="*/ 3790950 h 5343525"/>
                <a:gd name="connsiteX11" fmla="*/ 1504950 w 4905375"/>
                <a:gd name="connsiteY11" fmla="*/ 2952750 h 5343525"/>
                <a:gd name="connsiteX12" fmla="*/ 2209800 w 4905375"/>
                <a:gd name="connsiteY12" fmla="*/ 2771775 h 5343525"/>
                <a:gd name="connsiteX13" fmla="*/ 2209800 w 4905375"/>
                <a:gd name="connsiteY13" fmla="*/ 4000500 h 5343525"/>
                <a:gd name="connsiteX14" fmla="*/ 2352675 w 4905375"/>
                <a:gd name="connsiteY14" fmla="*/ 4562475 h 5343525"/>
                <a:gd name="connsiteX15" fmla="*/ 1638300 w 4905375"/>
                <a:gd name="connsiteY15" fmla="*/ 5114925 h 5343525"/>
                <a:gd name="connsiteX16" fmla="*/ 1638300 w 4905375"/>
                <a:gd name="connsiteY16" fmla="*/ 5343525 h 5343525"/>
                <a:gd name="connsiteX17" fmla="*/ 2447925 w 4905375"/>
                <a:gd name="connsiteY17" fmla="*/ 5162550 h 5343525"/>
                <a:gd name="connsiteX18" fmla="*/ 3276600 w 4905375"/>
                <a:gd name="connsiteY18" fmla="*/ 5343525 h 5343525"/>
                <a:gd name="connsiteX19" fmla="*/ 3286125 w 4905375"/>
                <a:gd name="connsiteY19" fmla="*/ 5114925 h 5343525"/>
                <a:gd name="connsiteX20" fmla="*/ 2552700 w 4905375"/>
                <a:gd name="connsiteY20" fmla="*/ 4572000 h 5343525"/>
                <a:gd name="connsiteX21" fmla="*/ 2695575 w 4905375"/>
                <a:gd name="connsiteY21" fmla="*/ 4000500 h 5343525"/>
                <a:gd name="connsiteX22" fmla="*/ 2695575 w 4905375"/>
                <a:gd name="connsiteY22" fmla="*/ 2762250 h 5343525"/>
                <a:gd name="connsiteX23" fmla="*/ 3409950 w 4905375"/>
                <a:gd name="connsiteY23" fmla="*/ 2962275 h 5343525"/>
                <a:gd name="connsiteX24" fmla="*/ 4905375 w 4905375"/>
                <a:gd name="connsiteY24" fmla="*/ 3781425 h 5343525"/>
                <a:gd name="connsiteX25" fmla="*/ 4838700 w 4905375"/>
                <a:gd name="connsiteY25" fmla="*/ 3495675 h 5343525"/>
                <a:gd name="connsiteX26" fmla="*/ 4152900 w 4905375"/>
                <a:gd name="connsiteY26" fmla="*/ 2924175 h 5343525"/>
                <a:gd name="connsiteX27" fmla="*/ 4152900 w 4905375"/>
                <a:gd name="connsiteY27" fmla="*/ 2590800 h 5343525"/>
                <a:gd name="connsiteX28" fmla="*/ 4000500 w 4905375"/>
                <a:gd name="connsiteY28" fmla="*/ 2600325 h 5343525"/>
                <a:gd name="connsiteX29" fmla="*/ 4000500 w 4905375"/>
                <a:gd name="connsiteY29" fmla="*/ 2790825 h 5343525"/>
                <a:gd name="connsiteX30" fmla="*/ 3429000 w 4905375"/>
                <a:gd name="connsiteY30" fmla="*/ 2305050 h 5343525"/>
                <a:gd name="connsiteX31" fmla="*/ 3429000 w 4905375"/>
                <a:gd name="connsiteY31" fmla="*/ 1943100 h 5343525"/>
                <a:gd name="connsiteX32" fmla="*/ 3248025 w 4905375"/>
                <a:gd name="connsiteY32" fmla="*/ 1943100 h 5343525"/>
                <a:gd name="connsiteX33" fmla="*/ 3248025 w 4905375"/>
                <a:gd name="connsiteY33" fmla="*/ 2171700 h 5343525"/>
                <a:gd name="connsiteX34" fmla="*/ 2686050 w 4905375"/>
                <a:gd name="connsiteY34" fmla="*/ 1714500 h 5343525"/>
                <a:gd name="connsiteX35" fmla="*/ 2457450 w 4905375"/>
                <a:gd name="connsiteY3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914400 w 4905375"/>
                <a:gd name="connsiteY5" fmla="*/ 2590800 h 5343525"/>
                <a:gd name="connsiteX6" fmla="*/ 752475 w 4905375"/>
                <a:gd name="connsiteY6" fmla="*/ 2590800 h 5343525"/>
                <a:gd name="connsiteX7" fmla="*/ 762000 w 4905375"/>
                <a:gd name="connsiteY7" fmla="*/ 2905125 h 5343525"/>
                <a:gd name="connsiteX8" fmla="*/ 57150 w 4905375"/>
                <a:gd name="connsiteY8" fmla="*/ 3505200 h 5343525"/>
                <a:gd name="connsiteX9" fmla="*/ 0 w 4905375"/>
                <a:gd name="connsiteY9" fmla="*/ 3790950 h 5343525"/>
                <a:gd name="connsiteX10" fmla="*/ 1504950 w 4905375"/>
                <a:gd name="connsiteY10" fmla="*/ 2952750 h 5343525"/>
                <a:gd name="connsiteX11" fmla="*/ 2209800 w 4905375"/>
                <a:gd name="connsiteY11" fmla="*/ 2771775 h 5343525"/>
                <a:gd name="connsiteX12" fmla="*/ 2209800 w 4905375"/>
                <a:gd name="connsiteY12" fmla="*/ 4000500 h 5343525"/>
                <a:gd name="connsiteX13" fmla="*/ 2352675 w 4905375"/>
                <a:gd name="connsiteY13" fmla="*/ 4562475 h 5343525"/>
                <a:gd name="connsiteX14" fmla="*/ 1638300 w 4905375"/>
                <a:gd name="connsiteY14" fmla="*/ 5114925 h 5343525"/>
                <a:gd name="connsiteX15" fmla="*/ 1638300 w 4905375"/>
                <a:gd name="connsiteY15" fmla="*/ 5343525 h 5343525"/>
                <a:gd name="connsiteX16" fmla="*/ 2447925 w 4905375"/>
                <a:gd name="connsiteY16" fmla="*/ 5162550 h 5343525"/>
                <a:gd name="connsiteX17" fmla="*/ 3276600 w 4905375"/>
                <a:gd name="connsiteY17" fmla="*/ 5343525 h 5343525"/>
                <a:gd name="connsiteX18" fmla="*/ 3286125 w 4905375"/>
                <a:gd name="connsiteY18" fmla="*/ 5114925 h 5343525"/>
                <a:gd name="connsiteX19" fmla="*/ 2552700 w 4905375"/>
                <a:gd name="connsiteY19" fmla="*/ 4572000 h 5343525"/>
                <a:gd name="connsiteX20" fmla="*/ 2695575 w 4905375"/>
                <a:gd name="connsiteY20" fmla="*/ 4000500 h 5343525"/>
                <a:gd name="connsiteX21" fmla="*/ 2695575 w 4905375"/>
                <a:gd name="connsiteY21" fmla="*/ 2762250 h 5343525"/>
                <a:gd name="connsiteX22" fmla="*/ 3409950 w 4905375"/>
                <a:gd name="connsiteY22" fmla="*/ 2962275 h 5343525"/>
                <a:gd name="connsiteX23" fmla="*/ 4905375 w 4905375"/>
                <a:gd name="connsiteY23" fmla="*/ 3781425 h 5343525"/>
                <a:gd name="connsiteX24" fmla="*/ 4838700 w 4905375"/>
                <a:gd name="connsiteY24" fmla="*/ 3495675 h 5343525"/>
                <a:gd name="connsiteX25" fmla="*/ 4152900 w 4905375"/>
                <a:gd name="connsiteY25" fmla="*/ 2924175 h 5343525"/>
                <a:gd name="connsiteX26" fmla="*/ 4152900 w 4905375"/>
                <a:gd name="connsiteY26" fmla="*/ 2590800 h 5343525"/>
                <a:gd name="connsiteX27" fmla="*/ 4000500 w 4905375"/>
                <a:gd name="connsiteY27" fmla="*/ 2600325 h 5343525"/>
                <a:gd name="connsiteX28" fmla="*/ 4000500 w 4905375"/>
                <a:gd name="connsiteY28" fmla="*/ 2790825 h 5343525"/>
                <a:gd name="connsiteX29" fmla="*/ 3429000 w 4905375"/>
                <a:gd name="connsiteY29" fmla="*/ 2305050 h 5343525"/>
                <a:gd name="connsiteX30" fmla="*/ 3429000 w 4905375"/>
                <a:gd name="connsiteY30" fmla="*/ 1943100 h 5343525"/>
                <a:gd name="connsiteX31" fmla="*/ 3248025 w 4905375"/>
                <a:gd name="connsiteY31" fmla="*/ 1943100 h 5343525"/>
                <a:gd name="connsiteX32" fmla="*/ 3248025 w 4905375"/>
                <a:gd name="connsiteY32" fmla="*/ 2171700 h 5343525"/>
                <a:gd name="connsiteX33" fmla="*/ 2686050 w 4905375"/>
                <a:gd name="connsiteY33" fmla="*/ 1714500 h 5343525"/>
                <a:gd name="connsiteX34" fmla="*/ 2457450 w 4905375"/>
                <a:gd name="connsiteY3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52475 w 4905375"/>
                <a:gd name="connsiteY5" fmla="*/ 2590800 h 5343525"/>
                <a:gd name="connsiteX6" fmla="*/ 762000 w 4905375"/>
                <a:gd name="connsiteY6" fmla="*/ 2905125 h 5343525"/>
                <a:gd name="connsiteX7" fmla="*/ 57150 w 4905375"/>
                <a:gd name="connsiteY7" fmla="*/ 3505200 h 5343525"/>
                <a:gd name="connsiteX8" fmla="*/ 0 w 4905375"/>
                <a:gd name="connsiteY8" fmla="*/ 3790950 h 5343525"/>
                <a:gd name="connsiteX9" fmla="*/ 1504950 w 4905375"/>
                <a:gd name="connsiteY9" fmla="*/ 2952750 h 5343525"/>
                <a:gd name="connsiteX10" fmla="*/ 2209800 w 4905375"/>
                <a:gd name="connsiteY10" fmla="*/ 2771775 h 5343525"/>
                <a:gd name="connsiteX11" fmla="*/ 2209800 w 4905375"/>
                <a:gd name="connsiteY11" fmla="*/ 4000500 h 5343525"/>
                <a:gd name="connsiteX12" fmla="*/ 2352675 w 4905375"/>
                <a:gd name="connsiteY12" fmla="*/ 4562475 h 5343525"/>
                <a:gd name="connsiteX13" fmla="*/ 1638300 w 4905375"/>
                <a:gd name="connsiteY13" fmla="*/ 5114925 h 5343525"/>
                <a:gd name="connsiteX14" fmla="*/ 1638300 w 4905375"/>
                <a:gd name="connsiteY14" fmla="*/ 5343525 h 5343525"/>
                <a:gd name="connsiteX15" fmla="*/ 2447925 w 4905375"/>
                <a:gd name="connsiteY15" fmla="*/ 5162550 h 5343525"/>
                <a:gd name="connsiteX16" fmla="*/ 3276600 w 4905375"/>
                <a:gd name="connsiteY16" fmla="*/ 5343525 h 5343525"/>
                <a:gd name="connsiteX17" fmla="*/ 3286125 w 4905375"/>
                <a:gd name="connsiteY17" fmla="*/ 5114925 h 5343525"/>
                <a:gd name="connsiteX18" fmla="*/ 2552700 w 4905375"/>
                <a:gd name="connsiteY18" fmla="*/ 4572000 h 5343525"/>
                <a:gd name="connsiteX19" fmla="*/ 2695575 w 4905375"/>
                <a:gd name="connsiteY19" fmla="*/ 4000500 h 5343525"/>
                <a:gd name="connsiteX20" fmla="*/ 2695575 w 4905375"/>
                <a:gd name="connsiteY20" fmla="*/ 2762250 h 5343525"/>
                <a:gd name="connsiteX21" fmla="*/ 3409950 w 4905375"/>
                <a:gd name="connsiteY21" fmla="*/ 2962275 h 5343525"/>
                <a:gd name="connsiteX22" fmla="*/ 4905375 w 4905375"/>
                <a:gd name="connsiteY22" fmla="*/ 3781425 h 5343525"/>
                <a:gd name="connsiteX23" fmla="*/ 4838700 w 4905375"/>
                <a:gd name="connsiteY23" fmla="*/ 3495675 h 5343525"/>
                <a:gd name="connsiteX24" fmla="*/ 4152900 w 4905375"/>
                <a:gd name="connsiteY24" fmla="*/ 2924175 h 5343525"/>
                <a:gd name="connsiteX25" fmla="*/ 4152900 w 4905375"/>
                <a:gd name="connsiteY25" fmla="*/ 2590800 h 5343525"/>
                <a:gd name="connsiteX26" fmla="*/ 4000500 w 4905375"/>
                <a:gd name="connsiteY26" fmla="*/ 2600325 h 5343525"/>
                <a:gd name="connsiteX27" fmla="*/ 4000500 w 4905375"/>
                <a:gd name="connsiteY27" fmla="*/ 2790825 h 5343525"/>
                <a:gd name="connsiteX28" fmla="*/ 3429000 w 4905375"/>
                <a:gd name="connsiteY28" fmla="*/ 2305050 h 5343525"/>
                <a:gd name="connsiteX29" fmla="*/ 3429000 w 4905375"/>
                <a:gd name="connsiteY29" fmla="*/ 1943100 h 5343525"/>
                <a:gd name="connsiteX30" fmla="*/ 3248025 w 4905375"/>
                <a:gd name="connsiteY30" fmla="*/ 1943100 h 5343525"/>
                <a:gd name="connsiteX31" fmla="*/ 3248025 w 4905375"/>
                <a:gd name="connsiteY31" fmla="*/ 2171700 h 5343525"/>
                <a:gd name="connsiteX32" fmla="*/ 2686050 w 4905375"/>
                <a:gd name="connsiteY32" fmla="*/ 1714500 h 5343525"/>
                <a:gd name="connsiteX33" fmla="*/ 2457450 w 4905375"/>
                <a:gd name="connsiteY3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1943100 h 5343525"/>
                <a:gd name="connsiteX30" fmla="*/ 3248025 w 4905375"/>
                <a:gd name="connsiteY30" fmla="*/ 2171700 h 5343525"/>
                <a:gd name="connsiteX31" fmla="*/ 2686050 w 4905375"/>
                <a:gd name="connsiteY31" fmla="*/ 1714500 h 5343525"/>
                <a:gd name="connsiteX32" fmla="*/ 2457450 w 4905375"/>
                <a:gd name="connsiteY3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2171700 h 5343525"/>
                <a:gd name="connsiteX30" fmla="*/ 2686050 w 4905375"/>
                <a:gd name="connsiteY30" fmla="*/ 1714500 h 5343525"/>
                <a:gd name="connsiteX31" fmla="*/ 2457450 w 4905375"/>
                <a:gd name="connsiteY3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248025 w 4905375"/>
                <a:gd name="connsiteY28" fmla="*/ 2171700 h 5343525"/>
                <a:gd name="connsiteX29" fmla="*/ 2686050 w 4905375"/>
                <a:gd name="connsiteY29" fmla="*/ 1714500 h 5343525"/>
                <a:gd name="connsiteX30" fmla="*/ 2457450 w 4905375"/>
                <a:gd name="connsiteY3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790825 h 5343525"/>
                <a:gd name="connsiteX26" fmla="*/ 3429000 w 4905375"/>
                <a:gd name="connsiteY26" fmla="*/ 2305050 h 5343525"/>
                <a:gd name="connsiteX27" fmla="*/ 3248025 w 4905375"/>
                <a:gd name="connsiteY27" fmla="*/ 2171700 h 5343525"/>
                <a:gd name="connsiteX28" fmla="*/ 2686050 w 4905375"/>
                <a:gd name="connsiteY28" fmla="*/ 1714500 h 5343525"/>
                <a:gd name="connsiteX29" fmla="*/ 2457450 w 4905375"/>
                <a:gd name="connsiteY2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000500 w 4905375"/>
                <a:gd name="connsiteY24" fmla="*/ 2790825 h 5343525"/>
                <a:gd name="connsiteX25" fmla="*/ 3429000 w 4905375"/>
                <a:gd name="connsiteY25" fmla="*/ 2305050 h 5343525"/>
                <a:gd name="connsiteX26" fmla="*/ 3248025 w 4905375"/>
                <a:gd name="connsiteY26" fmla="*/ 2171700 h 5343525"/>
                <a:gd name="connsiteX27" fmla="*/ 2686050 w 4905375"/>
                <a:gd name="connsiteY27" fmla="*/ 1714500 h 5343525"/>
                <a:gd name="connsiteX28" fmla="*/ 2457450 w 4905375"/>
                <a:gd name="connsiteY2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000500 w 4905375"/>
                <a:gd name="connsiteY23" fmla="*/ 2790825 h 5343525"/>
                <a:gd name="connsiteX24" fmla="*/ 3429000 w 4905375"/>
                <a:gd name="connsiteY24" fmla="*/ 2305050 h 5343525"/>
                <a:gd name="connsiteX25" fmla="*/ 3248025 w 4905375"/>
                <a:gd name="connsiteY25" fmla="*/ 2171700 h 5343525"/>
                <a:gd name="connsiteX26" fmla="*/ 2686050 w 4905375"/>
                <a:gd name="connsiteY26" fmla="*/ 1714500 h 5343525"/>
                <a:gd name="connsiteX27" fmla="*/ 2457450 w 4905375"/>
                <a:gd name="connsiteY27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429000 w 4905375"/>
                <a:gd name="connsiteY23" fmla="*/ 2305050 h 5343525"/>
                <a:gd name="connsiteX24" fmla="*/ 3248025 w 4905375"/>
                <a:gd name="connsiteY24" fmla="*/ 2171700 h 5343525"/>
                <a:gd name="connsiteX25" fmla="*/ 2686050 w 4905375"/>
                <a:gd name="connsiteY25" fmla="*/ 1714500 h 5343525"/>
                <a:gd name="connsiteX26" fmla="*/ 2457450 w 4905375"/>
                <a:gd name="connsiteY2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248025 w 4905375"/>
                <a:gd name="connsiteY23" fmla="*/ 2171700 h 5343525"/>
                <a:gd name="connsiteX24" fmla="*/ 2686050 w 4905375"/>
                <a:gd name="connsiteY24" fmla="*/ 1714500 h 5343525"/>
                <a:gd name="connsiteX25" fmla="*/ 2457450 w 4905375"/>
                <a:gd name="connsiteY2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2686050 w 4905375"/>
                <a:gd name="connsiteY23" fmla="*/ 1714500 h 5343525"/>
                <a:gd name="connsiteX24" fmla="*/ 2457450 w 4905375"/>
                <a:gd name="connsiteY2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476375 w 4905375"/>
                <a:gd name="connsiteY2" fmla="*/ 2295525 h 5343525"/>
                <a:gd name="connsiteX3" fmla="*/ 914400 w 4905375"/>
                <a:gd name="connsiteY3" fmla="*/ 2771775 h 5343525"/>
                <a:gd name="connsiteX4" fmla="*/ 762000 w 4905375"/>
                <a:gd name="connsiteY4" fmla="*/ 2905125 h 5343525"/>
                <a:gd name="connsiteX5" fmla="*/ 57150 w 4905375"/>
                <a:gd name="connsiteY5" fmla="*/ 3505200 h 5343525"/>
                <a:gd name="connsiteX6" fmla="*/ 0 w 4905375"/>
                <a:gd name="connsiteY6" fmla="*/ 3790950 h 5343525"/>
                <a:gd name="connsiteX7" fmla="*/ 1504950 w 4905375"/>
                <a:gd name="connsiteY7" fmla="*/ 2952750 h 5343525"/>
                <a:gd name="connsiteX8" fmla="*/ 2209800 w 4905375"/>
                <a:gd name="connsiteY8" fmla="*/ 2771775 h 5343525"/>
                <a:gd name="connsiteX9" fmla="*/ 2209800 w 4905375"/>
                <a:gd name="connsiteY9" fmla="*/ 4000500 h 5343525"/>
                <a:gd name="connsiteX10" fmla="*/ 2352675 w 4905375"/>
                <a:gd name="connsiteY10" fmla="*/ 4562475 h 5343525"/>
                <a:gd name="connsiteX11" fmla="*/ 1638300 w 4905375"/>
                <a:gd name="connsiteY11" fmla="*/ 5114925 h 5343525"/>
                <a:gd name="connsiteX12" fmla="*/ 1638300 w 4905375"/>
                <a:gd name="connsiteY12" fmla="*/ 5343525 h 5343525"/>
                <a:gd name="connsiteX13" fmla="*/ 2447925 w 4905375"/>
                <a:gd name="connsiteY13" fmla="*/ 5162550 h 5343525"/>
                <a:gd name="connsiteX14" fmla="*/ 3276600 w 4905375"/>
                <a:gd name="connsiteY14" fmla="*/ 5343525 h 5343525"/>
                <a:gd name="connsiteX15" fmla="*/ 3286125 w 4905375"/>
                <a:gd name="connsiteY15" fmla="*/ 5114925 h 5343525"/>
                <a:gd name="connsiteX16" fmla="*/ 2552700 w 4905375"/>
                <a:gd name="connsiteY16" fmla="*/ 4572000 h 5343525"/>
                <a:gd name="connsiteX17" fmla="*/ 2695575 w 4905375"/>
                <a:gd name="connsiteY17" fmla="*/ 4000500 h 5343525"/>
                <a:gd name="connsiteX18" fmla="*/ 2695575 w 4905375"/>
                <a:gd name="connsiteY18" fmla="*/ 2762250 h 5343525"/>
                <a:gd name="connsiteX19" fmla="*/ 3409950 w 4905375"/>
                <a:gd name="connsiteY19" fmla="*/ 2962275 h 5343525"/>
                <a:gd name="connsiteX20" fmla="*/ 4905375 w 4905375"/>
                <a:gd name="connsiteY20" fmla="*/ 3781425 h 5343525"/>
                <a:gd name="connsiteX21" fmla="*/ 4838700 w 4905375"/>
                <a:gd name="connsiteY21" fmla="*/ 3495675 h 5343525"/>
                <a:gd name="connsiteX22" fmla="*/ 2686050 w 4905375"/>
                <a:gd name="connsiteY22" fmla="*/ 1714500 h 5343525"/>
                <a:gd name="connsiteX23" fmla="*/ 2457450 w 4905375"/>
                <a:gd name="connsiteY2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914400 w 4905375"/>
                <a:gd name="connsiteY2" fmla="*/ 2771775 h 5343525"/>
                <a:gd name="connsiteX3" fmla="*/ 762000 w 4905375"/>
                <a:gd name="connsiteY3" fmla="*/ 2905125 h 5343525"/>
                <a:gd name="connsiteX4" fmla="*/ 57150 w 4905375"/>
                <a:gd name="connsiteY4" fmla="*/ 3505200 h 5343525"/>
                <a:gd name="connsiteX5" fmla="*/ 0 w 4905375"/>
                <a:gd name="connsiteY5" fmla="*/ 3790950 h 5343525"/>
                <a:gd name="connsiteX6" fmla="*/ 1504950 w 4905375"/>
                <a:gd name="connsiteY6" fmla="*/ 2952750 h 5343525"/>
                <a:gd name="connsiteX7" fmla="*/ 2209800 w 4905375"/>
                <a:gd name="connsiteY7" fmla="*/ 2771775 h 5343525"/>
                <a:gd name="connsiteX8" fmla="*/ 2209800 w 4905375"/>
                <a:gd name="connsiteY8" fmla="*/ 4000500 h 5343525"/>
                <a:gd name="connsiteX9" fmla="*/ 2352675 w 4905375"/>
                <a:gd name="connsiteY9" fmla="*/ 4562475 h 5343525"/>
                <a:gd name="connsiteX10" fmla="*/ 1638300 w 4905375"/>
                <a:gd name="connsiteY10" fmla="*/ 5114925 h 5343525"/>
                <a:gd name="connsiteX11" fmla="*/ 1638300 w 4905375"/>
                <a:gd name="connsiteY11" fmla="*/ 5343525 h 5343525"/>
                <a:gd name="connsiteX12" fmla="*/ 2447925 w 4905375"/>
                <a:gd name="connsiteY12" fmla="*/ 5162550 h 5343525"/>
                <a:gd name="connsiteX13" fmla="*/ 3276600 w 4905375"/>
                <a:gd name="connsiteY13" fmla="*/ 5343525 h 5343525"/>
                <a:gd name="connsiteX14" fmla="*/ 3286125 w 4905375"/>
                <a:gd name="connsiteY14" fmla="*/ 5114925 h 5343525"/>
                <a:gd name="connsiteX15" fmla="*/ 2552700 w 4905375"/>
                <a:gd name="connsiteY15" fmla="*/ 4572000 h 5343525"/>
                <a:gd name="connsiteX16" fmla="*/ 2695575 w 4905375"/>
                <a:gd name="connsiteY16" fmla="*/ 4000500 h 5343525"/>
                <a:gd name="connsiteX17" fmla="*/ 2695575 w 4905375"/>
                <a:gd name="connsiteY17" fmla="*/ 2762250 h 5343525"/>
                <a:gd name="connsiteX18" fmla="*/ 3409950 w 4905375"/>
                <a:gd name="connsiteY18" fmla="*/ 2962275 h 5343525"/>
                <a:gd name="connsiteX19" fmla="*/ 4905375 w 4905375"/>
                <a:gd name="connsiteY19" fmla="*/ 3781425 h 5343525"/>
                <a:gd name="connsiteX20" fmla="*/ 4838700 w 4905375"/>
                <a:gd name="connsiteY20" fmla="*/ 3495675 h 5343525"/>
                <a:gd name="connsiteX21" fmla="*/ 2686050 w 4905375"/>
                <a:gd name="connsiteY21" fmla="*/ 1714500 h 5343525"/>
                <a:gd name="connsiteX22" fmla="*/ 2457450 w 4905375"/>
                <a:gd name="connsiteY2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762000 w 4905375"/>
                <a:gd name="connsiteY2" fmla="*/ 2905125 h 5343525"/>
                <a:gd name="connsiteX3" fmla="*/ 57150 w 4905375"/>
                <a:gd name="connsiteY3" fmla="*/ 3505200 h 5343525"/>
                <a:gd name="connsiteX4" fmla="*/ 0 w 4905375"/>
                <a:gd name="connsiteY4" fmla="*/ 3790950 h 5343525"/>
                <a:gd name="connsiteX5" fmla="*/ 1504950 w 4905375"/>
                <a:gd name="connsiteY5" fmla="*/ 2952750 h 5343525"/>
                <a:gd name="connsiteX6" fmla="*/ 2209800 w 4905375"/>
                <a:gd name="connsiteY6" fmla="*/ 2771775 h 5343525"/>
                <a:gd name="connsiteX7" fmla="*/ 2209800 w 4905375"/>
                <a:gd name="connsiteY7" fmla="*/ 4000500 h 5343525"/>
                <a:gd name="connsiteX8" fmla="*/ 2352675 w 4905375"/>
                <a:gd name="connsiteY8" fmla="*/ 4562475 h 5343525"/>
                <a:gd name="connsiteX9" fmla="*/ 1638300 w 4905375"/>
                <a:gd name="connsiteY9" fmla="*/ 5114925 h 5343525"/>
                <a:gd name="connsiteX10" fmla="*/ 1638300 w 4905375"/>
                <a:gd name="connsiteY10" fmla="*/ 5343525 h 5343525"/>
                <a:gd name="connsiteX11" fmla="*/ 2447925 w 4905375"/>
                <a:gd name="connsiteY11" fmla="*/ 5162550 h 5343525"/>
                <a:gd name="connsiteX12" fmla="*/ 3276600 w 4905375"/>
                <a:gd name="connsiteY12" fmla="*/ 5343525 h 5343525"/>
                <a:gd name="connsiteX13" fmla="*/ 3286125 w 4905375"/>
                <a:gd name="connsiteY13" fmla="*/ 5114925 h 5343525"/>
                <a:gd name="connsiteX14" fmla="*/ 2552700 w 4905375"/>
                <a:gd name="connsiteY14" fmla="*/ 4572000 h 5343525"/>
                <a:gd name="connsiteX15" fmla="*/ 2695575 w 4905375"/>
                <a:gd name="connsiteY15" fmla="*/ 4000500 h 5343525"/>
                <a:gd name="connsiteX16" fmla="*/ 2695575 w 4905375"/>
                <a:gd name="connsiteY16" fmla="*/ 2762250 h 5343525"/>
                <a:gd name="connsiteX17" fmla="*/ 3409950 w 4905375"/>
                <a:gd name="connsiteY17" fmla="*/ 2962275 h 5343525"/>
                <a:gd name="connsiteX18" fmla="*/ 4905375 w 4905375"/>
                <a:gd name="connsiteY18" fmla="*/ 3781425 h 5343525"/>
                <a:gd name="connsiteX19" fmla="*/ 4838700 w 4905375"/>
                <a:gd name="connsiteY19" fmla="*/ 3495675 h 5343525"/>
                <a:gd name="connsiteX20" fmla="*/ 2686050 w 4905375"/>
                <a:gd name="connsiteY20" fmla="*/ 1714500 h 5343525"/>
                <a:gd name="connsiteX21" fmla="*/ 2457450 w 4905375"/>
                <a:gd name="connsiteY2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1504950 w 4905375"/>
                <a:gd name="connsiteY4" fmla="*/ 2952750 h 5343525"/>
                <a:gd name="connsiteX5" fmla="*/ 2209800 w 4905375"/>
                <a:gd name="connsiteY5" fmla="*/ 2771775 h 5343525"/>
                <a:gd name="connsiteX6" fmla="*/ 2209800 w 4905375"/>
                <a:gd name="connsiteY6" fmla="*/ 4000500 h 5343525"/>
                <a:gd name="connsiteX7" fmla="*/ 2352675 w 4905375"/>
                <a:gd name="connsiteY7" fmla="*/ 4562475 h 5343525"/>
                <a:gd name="connsiteX8" fmla="*/ 1638300 w 4905375"/>
                <a:gd name="connsiteY8" fmla="*/ 5114925 h 5343525"/>
                <a:gd name="connsiteX9" fmla="*/ 1638300 w 4905375"/>
                <a:gd name="connsiteY9" fmla="*/ 5343525 h 5343525"/>
                <a:gd name="connsiteX10" fmla="*/ 2447925 w 4905375"/>
                <a:gd name="connsiteY10" fmla="*/ 5162550 h 5343525"/>
                <a:gd name="connsiteX11" fmla="*/ 3276600 w 4905375"/>
                <a:gd name="connsiteY11" fmla="*/ 5343525 h 5343525"/>
                <a:gd name="connsiteX12" fmla="*/ 3286125 w 4905375"/>
                <a:gd name="connsiteY12" fmla="*/ 5114925 h 5343525"/>
                <a:gd name="connsiteX13" fmla="*/ 2552700 w 4905375"/>
                <a:gd name="connsiteY13" fmla="*/ 4572000 h 5343525"/>
                <a:gd name="connsiteX14" fmla="*/ 2695575 w 4905375"/>
                <a:gd name="connsiteY14" fmla="*/ 4000500 h 5343525"/>
                <a:gd name="connsiteX15" fmla="*/ 2695575 w 4905375"/>
                <a:gd name="connsiteY15" fmla="*/ 2762250 h 5343525"/>
                <a:gd name="connsiteX16" fmla="*/ 3409950 w 4905375"/>
                <a:gd name="connsiteY16" fmla="*/ 2962275 h 5343525"/>
                <a:gd name="connsiteX17" fmla="*/ 4905375 w 4905375"/>
                <a:gd name="connsiteY17" fmla="*/ 3781425 h 5343525"/>
                <a:gd name="connsiteX18" fmla="*/ 4838700 w 4905375"/>
                <a:gd name="connsiteY18" fmla="*/ 3495675 h 5343525"/>
                <a:gd name="connsiteX19" fmla="*/ 2686050 w 4905375"/>
                <a:gd name="connsiteY19" fmla="*/ 1714500 h 5343525"/>
                <a:gd name="connsiteX20" fmla="*/ 2457450 w 4905375"/>
                <a:gd name="connsiteY2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3409950 w 4905375"/>
                <a:gd name="connsiteY15" fmla="*/ 2962275 h 5343525"/>
                <a:gd name="connsiteX16" fmla="*/ 4905375 w 4905375"/>
                <a:gd name="connsiteY16" fmla="*/ 3781425 h 5343525"/>
                <a:gd name="connsiteX17" fmla="*/ 4838700 w 4905375"/>
                <a:gd name="connsiteY17" fmla="*/ 3495675 h 5343525"/>
                <a:gd name="connsiteX18" fmla="*/ 2686050 w 4905375"/>
                <a:gd name="connsiteY18" fmla="*/ 1714500 h 5343525"/>
                <a:gd name="connsiteX19" fmla="*/ 2457450 w 4905375"/>
                <a:gd name="connsiteY1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93949 w 4905375"/>
                <a:gd name="connsiteY17" fmla="*/ 1926799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847 w 4905375"/>
                <a:gd name="connsiteY17" fmla="*/ 1953792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3586 w 4905375"/>
                <a:gd name="connsiteY14" fmla="*/ 3157776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00299 w 4848224"/>
                <a:gd name="connsiteY0" fmla="*/ 0 h 5343525"/>
                <a:gd name="connsiteX1" fmla="*/ 2032001 w 4848224"/>
                <a:gd name="connsiteY1" fmla="*/ 1983153 h 5343525"/>
                <a:gd name="connsiteX2" fmla="*/ -1 w 4848224"/>
                <a:gd name="connsiteY2" fmla="*/ 3505200 h 5343525"/>
                <a:gd name="connsiteX3" fmla="*/ 95695 w 4848224"/>
                <a:gd name="connsiteY3" fmla="*/ 3784526 h 5343525"/>
                <a:gd name="connsiteX4" fmla="*/ 2023670 w 4848224"/>
                <a:gd name="connsiteY4" fmla="*/ 3193079 h 5343525"/>
                <a:gd name="connsiteX5" fmla="*/ 2056219 w 4848224"/>
                <a:gd name="connsiteY5" fmla="*/ 4000412 h 5343525"/>
                <a:gd name="connsiteX6" fmla="*/ 2295524 w 4848224"/>
                <a:gd name="connsiteY6" fmla="*/ 4562475 h 5343525"/>
                <a:gd name="connsiteX7" fmla="*/ 1581149 w 4848224"/>
                <a:gd name="connsiteY7" fmla="*/ 5114925 h 5343525"/>
                <a:gd name="connsiteX8" fmla="*/ 1581149 w 4848224"/>
                <a:gd name="connsiteY8" fmla="*/ 5343525 h 5343525"/>
                <a:gd name="connsiteX9" fmla="*/ 2390774 w 4848224"/>
                <a:gd name="connsiteY9" fmla="*/ 5162550 h 5343525"/>
                <a:gd name="connsiteX10" fmla="*/ 3219449 w 4848224"/>
                <a:gd name="connsiteY10" fmla="*/ 5343525 h 5343525"/>
                <a:gd name="connsiteX11" fmla="*/ 3228974 w 4848224"/>
                <a:gd name="connsiteY11" fmla="*/ 5114925 h 5343525"/>
                <a:gd name="connsiteX12" fmla="*/ 2495549 w 4848224"/>
                <a:gd name="connsiteY12" fmla="*/ 4572000 h 5343525"/>
                <a:gd name="connsiteX13" fmla="*/ 2721313 w 4848224"/>
                <a:gd name="connsiteY13" fmla="*/ 4000412 h 5343525"/>
                <a:gd name="connsiteX14" fmla="*/ 2724003 w 4848224"/>
                <a:gd name="connsiteY14" fmla="*/ 3180342 h 5343525"/>
                <a:gd name="connsiteX15" fmla="*/ 4848224 w 4848224"/>
                <a:gd name="connsiteY15" fmla="*/ 3781425 h 5343525"/>
                <a:gd name="connsiteX16" fmla="*/ 4781549 w 4848224"/>
                <a:gd name="connsiteY16" fmla="*/ 3495675 h 5343525"/>
                <a:gd name="connsiteX17" fmla="*/ 2727149 w 4848224"/>
                <a:gd name="connsiteY17" fmla="*/ 1968894 h 5343525"/>
                <a:gd name="connsiteX18" fmla="*/ 2400299 w 4848224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581149 w 4781548"/>
                <a:gd name="connsiteY8" fmla="*/ 5343525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680356 w 4781548"/>
                <a:gd name="connsiteY8" fmla="*/ 5333458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95524 w 4781548"/>
                <a:gd name="connsiteY6" fmla="*/ 4562475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442 w 4781548"/>
                <a:gd name="connsiteY12" fmla="*/ 4617917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400299 w 4781548"/>
                <a:gd name="connsiteY17" fmla="*/ 0 h 5333458"/>
                <a:gd name="connsiteX0" fmla="*/ 2400299 w 4671511"/>
                <a:gd name="connsiteY0" fmla="*/ 0 h 5333458"/>
                <a:gd name="connsiteX1" fmla="*/ 2032001 w 4671511"/>
                <a:gd name="connsiteY1" fmla="*/ 1983153 h 5333458"/>
                <a:gd name="connsiteX2" fmla="*/ -1 w 4671511"/>
                <a:gd name="connsiteY2" fmla="*/ 3505200 h 5333458"/>
                <a:gd name="connsiteX3" fmla="*/ 95695 w 4671511"/>
                <a:gd name="connsiteY3" fmla="*/ 3784526 h 5333458"/>
                <a:gd name="connsiteX4" fmla="*/ 2023670 w 4671511"/>
                <a:gd name="connsiteY4" fmla="*/ 3193079 h 5333458"/>
                <a:gd name="connsiteX5" fmla="*/ 2056219 w 4671511"/>
                <a:gd name="connsiteY5" fmla="*/ 4000412 h 5333458"/>
                <a:gd name="connsiteX6" fmla="*/ 2238761 w 4671511"/>
                <a:gd name="connsiteY6" fmla="*/ 4608389 h 5333458"/>
                <a:gd name="connsiteX7" fmla="*/ 1581149 w 4671511"/>
                <a:gd name="connsiteY7" fmla="*/ 5114925 h 5333458"/>
                <a:gd name="connsiteX8" fmla="*/ 1680356 w 4671511"/>
                <a:gd name="connsiteY8" fmla="*/ 5333458 h 5333458"/>
                <a:gd name="connsiteX9" fmla="*/ 2390774 w 4671511"/>
                <a:gd name="connsiteY9" fmla="*/ 5162550 h 5333458"/>
                <a:gd name="connsiteX10" fmla="*/ 3138034 w 4671511"/>
                <a:gd name="connsiteY10" fmla="*/ 5333458 h 5333458"/>
                <a:gd name="connsiteX11" fmla="*/ 3228974 w 4671511"/>
                <a:gd name="connsiteY11" fmla="*/ 5114925 h 5333458"/>
                <a:gd name="connsiteX12" fmla="*/ 2553008 w 4671511"/>
                <a:gd name="connsiteY12" fmla="*/ 4605506 h 5333458"/>
                <a:gd name="connsiteX13" fmla="*/ 2721313 w 4671511"/>
                <a:gd name="connsiteY13" fmla="*/ 4000412 h 5333458"/>
                <a:gd name="connsiteX14" fmla="*/ 2724003 w 4671511"/>
                <a:gd name="connsiteY14" fmla="*/ 3180342 h 5333458"/>
                <a:gd name="connsiteX15" fmla="*/ 4671511 w 4671511"/>
                <a:gd name="connsiteY15" fmla="*/ 3741672 h 5333458"/>
                <a:gd name="connsiteX16" fmla="*/ 2400299 w 4671511"/>
                <a:gd name="connsiteY16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724003 w 3228973"/>
                <a:gd name="connsiteY14" fmla="*/ 3180342 h 5333458"/>
                <a:gd name="connsiteX15" fmla="*/ 2400299 w 3228973"/>
                <a:gd name="connsiteY15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400299 w 3228973"/>
                <a:gd name="connsiteY13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400299 w 3228973"/>
                <a:gd name="connsiteY12" fmla="*/ 0 h 5333458"/>
                <a:gd name="connsiteX0" fmla="*/ 2400299 w 3138034"/>
                <a:gd name="connsiteY0" fmla="*/ 0 h 5333458"/>
                <a:gd name="connsiteX1" fmla="*/ 2032001 w 3138034"/>
                <a:gd name="connsiteY1" fmla="*/ 1983153 h 5333458"/>
                <a:gd name="connsiteX2" fmla="*/ -1 w 3138034"/>
                <a:gd name="connsiteY2" fmla="*/ 3505200 h 5333458"/>
                <a:gd name="connsiteX3" fmla="*/ 95695 w 3138034"/>
                <a:gd name="connsiteY3" fmla="*/ 3784526 h 5333458"/>
                <a:gd name="connsiteX4" fmla="*/ 2023670 w 3138034"/>
                <a:gd name="connsiteY4" fmla="*/ 3193079 h 5333458"/>
                <a:gd name="connsiteX5" fmla="*/ 2056219 w 3138034"/>
                <a:gd name="connsiteY5" fmla="*/ 4000412 h 5333458"/>
                <a:gd name="connsiteX6" fmla="*/ 2238761 w 3138034"/>
                <a:gd name="connsiteY6" fmla="*/ 4608389 h 5333458"/>
                <a:gd name="connsiteX7" fmla="*/ 1581149 w 3138034"/>
                <a:gd name="connsiteY7" fmla="*/ 5114925 h 5333458"/>
                <a:gd name="connsiteX8" fmla="*/ 1680356 w 3138034"/>
                <a:gd name="connsiteY8" fmla="*/ 5333458 h 5333458"/>
                <a:gd name="connsiteX9" fmla="*/ 2390774 w 3138034"/>
                <a:gd name="connsiteY9" fmla="*/ 5162550 h 5333458"/>
                <a:gd name="connsiteX10" fmla="*/ 3138034 w 3138034"/>
                <a:gd name="connsiteY10" fmla="*/ 5333458 h 5333458"/>
                <a:gd name="connsiteX11" fmla="*/ 2400299 w 3138034"/>
                <a:gd name="connsiteY11" fmla="*/ 0 h 5333458"/>
                <a:gd name="connsiteX0" fmla="*/ 2400299 w 2400298"/>
                <a:gd name="connsiteY0" fmla="*/ 0 h 5333458"/>
                <a:gd name="connsiteX1" fmla="*/ 2032001 w 2400298"/>
                <a:gd name="connsiteY1" fmla="*/ 1983153 h 5333458"/>
                <a:gd name="connsiteX2" fmla="*/ -1 w 2400298"/>
                <a:gd name="connsiteY2" fmla="*/ 3505200 h 5333458"/>
                <a:gd name="connsiteX3" fmla="*/ 95695 w 2400298"/>
                <a:gd name="connsiteY3" fmla="*/ 3784526 h 5333458"/>
                <a:gd name="connsiteX4" fmla="*/ 2023670 w 2400298"/>
                <a:gd name="connsiteY4" fmla="*/ 3193079 h 5333458"/>
                <a:gd name="connsiteX5" fmla="*/ 2056219 w 2400298"/>
                <a:gd name="connsiteY5" fmla="*/ 4000412 h 5333458"/>
                <a:gd name="connsiteX6" fmla="*/ 2238761 w 2400298"/>
                <a:gd name="connsiteY6" fmla="*/ 4608389 h 5333458"/>
                <a:gd name="connsiteX7" fmla="*/ 1581149 w 2400298"/>
                <a:gd name="connsiteY7" fmla="*/ 5114925 h 5333458"/>
                <a:gd name="connsiteX8" fmla="*/ 1680356 w 2400298"/>
                <a:gd name="connsiteY8" fmla="*/ 5333458 h 5333458"/>
                <a:gd name="connsiteX9" fmla="*/ 2390774 w 2400298"/>
                <a:gd name="connsiteY9" fmla="*/ 5162550 h 5333458"/>
                <a:gd name="connsiteX10" fmla="*/ 2400299 w 2400298"/>
                <a:gd name="connsiteY10" fmla="*/ 0 h 5333458"/>
                <a:gd name="connsiteX0" fmla="*/ 2400299 w 2410736"/>
                <a:gd name="connsiteY0" fmla="*/ 0 h 5333458"/>
                <a:gd name="connsiteX1" fmla="*/ 2032001 w 2410736"/>
                <a:gd name="connsiteY1" fmla="*/ 1983153 h 5333458"/>
                <a:gd name="connsiteX2" fmla="*/ -1 w 2410736"/>
                <a:gd name="connsiteY2" fmla="*/ 3505200 h 5333458"/>
                <a:gd name="connsiteX3" fmla="*/ 95695 w 2410736"/>
                <a:gd name="connsiteY3" fmla="*/ 3784526 h 5333458"/>
                <a:gd name="connsiteX4" fmla="*/ 2023670 w 2410736"/>
                <a:gd name="connsiteY4" fmla="*/ 3193079 h 5333458"/>
                <a:gd name="connsiteX5" fmla="*/ 2056219 w 2410736"/>
                <a:gd name="connsiteY5" fmla="*/ 4000412 h 5333458"/>
                <a:gd name="connsiteX6" fmla="*/ 2238761 w 2410736"/>
                <a:gd name="connsiteY6" fmla="*/ 4608389 h 5333458"/>
                <a:gd name="connsiteX7" fmla="*/ 1581149 w 2410736"/>
                <a:gd name="connsiteY7" fmla="*/ 5114925 h 5333458"/>
                <a:gd name="connsiteX8" fmla="*/ 1680356 w 2410736"/>
                <a:gd name="connsiteY8" fmla="*/ 5333458 h 5333458"/>
                <a:gd name="connsiteX9" fmla="*/ 2410736 w 2410736"/>
                <a:gd name="connsiteY9" fmla="*/ 5146146 h 5333458"/>
                <a:gd name="connsiteX10" fmla="*/ 2400299 w 2410736"/>
                <a:gd name="connsiteY10" fmla="*/ 0 h 5333458"/>
                <a:gd name="connsiteX0" fmla="*/ 2595238 w 2595238"/>
                <a:gd name="connsiteY0" fmla="*/ 0 h 4518367"/>
                <a:gd name="connsiteX1" fmla="*/ 2032001 w 2595238"/>
                <a:gd name="connsiteY1" fmla="*/ 1168062 h 4518367"/>
                <a:gd name="connsiteX2" fmla="*/ -1 w 2595238"/>
                <a:gd name="connsiteY2" fmla="*/ 2690109 h 4518367"/>
                <a:gd name="connsiteX3" fmla="*/ 95695 w 2595238"/>
                <a:gd name="connsiteY3" fmla="*/ 2969435 h 4518367"/>
                <a:gd name="connsiteX4" fmla="*/ 2023670 w 2595238"/>
                <a:gd name="connsiteY4" fmla="*/ 2377988 h 4518367"/>
                <a:gd name="connsiteX5" fmla="*/ 2056219 w 2595238"/>
                <a:gd name="connsiteY5" fmla="*/ 3185321 h 4518367"/>
                <a:gd name="connsiteX6" fmla="*/ 2238761 w 2595238"/>
                <a:gd name="connsiteY6" fmla="*/ 3793298 h 4518367"/>
                <a:gd name="connsiteX7" fmla="*/ 1581149 w 2595238"/>
                <a:gd name="connsiteY7" fmla="*/ 4299834 h 4518367"/>
                <a:gd name="connsiteX8" fmla="*/ 1680356 w 2595238"/>
                <a:gd name="connsiteY8" fmla="*/ 4518367 h 4518367"/>
                <a:gd name="connsiteX9" fmla="*/ 2410736 w 2595238"/>
                <a:gd name="connsiteY9" fmla="*/ 4331055 h 4518367"/>
                <a:gd name="connsiteX10" fmla="*/ 2595238 w 2595238"/>
                <a:gd name="connsiteY10" fmla="*/ 0 h 4518367"/>
                <a:gd name="connsiteX0" fmla="*/ 2413231 w 2413231"/>
                <a:gd name="connsiteY0" fmla="*/ 0 h 5325732"/>
                <a:gd name="connsiteX1" fmla="*/ 2032001 w 2413231"/>
                <a:gd name="connsiteY1" fmla="*/ 1975427 h 5325732"/>
                <a:gd name="connsiteX2" fmla="*/ -1 w 2413231"/>
                <a:gd name="connsiteY2" fmla="*/ 3497474 h 5325732"/>
                <a:gd name="connsiteX3" fmla="*/ 95695 w 2413231"/>
                <a:gd name="connsiteY3" fmla="*/ 3776800 h 5325732"/>
                <a:gd name="connsiteX4" fmla="*/ 2023670 w 2413231"/>
                <a:gd name="connsiteY4" fmla="*/ 3185353 h 5325732"/>
                <a:gd name="connsiteX5" fmla="*/ 2056219 w 2413231"/>
                <a:gd name="connsiteY5" fmla="*/ 3992686 h 5325732"/>
                <a:gd name="connsiteX6" fmla="*/ 2238761 w 2413231"/>
                <a:gd name="connsiteY6" fmla="*/ 4600663 h 5325732"/>
                <a:gd name="connsiteX7" fmla="*/ 1581149 w 2413231"/>
                <a:gd name="connsiteY7" fmla="*/ 5107199 h 5325732"/>
                <a:gd name="connsiteX8" fmla="*/ 1680356 w 2413231"/>
                <a:gd name="connsiteY8" fmla="*/ 5325732 h 5325732"/>
                <a:gd name="connsiteX9" fmla="*/ 2410736 w 2413231"/>
                <a:gd name="connsiteY9" fmla="*/ 5138420 h 5325732"/>
                <a:gd name="connsiteX10" fmla="*/ 2413231 w 2413231"/>
                <a:gd name="connsiteY10" fmla="*/ 0 h 5325732"/>
                <a:gd name="connsiteX0" fmla="*/ 2413231 w 2532320"/>
                <a:gd name="connsiteY0" fmla="*/ 0 h 5325732"/>
                <a:gd name="connsiteX1" fmla="*/ 2032001 w 2532320"/>
                <a:gd name="connsiteY1" fmla="*/ 1975427 h 5325732"/>
                <a:gd name="connsiteX2" fmla="*/ -1 w 2532320"/>
                <a:gd name="connsiteY2" fmla="*/ 3497474 h 5325732"/>
                <a:gd name="connsiteX3" fmla="*/ 95695 w 2532320"/>
                <a:gd name="connsiteY3" fmla="*/ 3776800 h 5325732"/>
                <a:gd name="connsiteX4" fmla="*/ 2023670 w 2532320"/>
                <a:gd name="connsiteY4" fmla="*/ 3185353 h 5325732"/>
                <a:gd name="connsiteX5" fmla="*/ 2056219 w 2532320"/>
                <a:gd name="connsiteY5" fmla="*/ 3992686 h 5325732"/>
                <a:gd name="connsiteX6" fmla="*/ 2238761 w 2532320"/>
                <a:gd name="connsiteY6" fmla="*/ 4600663 h 5325732"/>
                <a:gd name="connsiteX7" fmla="*/ 1581149 w 2532320"/>
                <a:gd name="connsiteY7" fmla="*/ 5107199 h 5325732"/>
                <a:gd name="connsiteX8" fmla="*/ 1680356 w 2532320"/>
                <a:gd name="connsiteY8" fmla="*/ 5325732 h 5325732"/>
                <a:gd name="connsiteX9" fmla="*/ 2410736 w 2532320"/>
                <a:gd name="connsiteY9" fmla="*/ 5138420 h 5325732"/>
                <a:gd name="connsiteX10" fmla="*/ 2409875 w 2532320"/>
                <a:gd name="connsiteY10" fmla="*/ 2432161 h 5325732"/>
                <a:gd name="connsiteX11" fmla="*/ 2413231 w 2532320"/>
                <a:gd name="connsiteY11" fmla="*/ 0 h 5325732"/>
                <a:gd name="connsiteX0" fmla="*/ 2413231 w 2535098"/>
                <a:gd name="connsiteY0" fmla="*/ 0 h 5325732"/>
                <a:gd name="connsiteX1" fmla="*/ 2032001 w 2535098"/>
                <a:gd name="connsiteY1" fmla="*/ 1975427 h 5325732"/>
                <a:gd name="connsiteX2" fmla="*/ -1 w 2535098"/>
                <a:gd name="connsiteY2" fmla="*/ 3497474 h 5325732"/>
                <a:gd name="connsiteX3" fmla="*/ 95695 w 2535098"/>
                <a:gd name="connsiteY3" fmla="*/ 3776800 h 5325732"/>
                <a:gd name="connsiteX4" fmla="*/ 2023670 w 2535098"/>
                <a:gd name="connsiteY4" fmla="*/ 3185353 h 5325732"/>
                <a:gd name="connsiteX5" fmla="*/ 2056219 w 2535098"/>
                <a:gd name="connsiteY5" fmla="*/ 3992686 h 5325732"/>
                <a:gd name="connsiteX6" fmla="*/ 2238761 w 2535098"/>
                <a:gd name="connsiteY6" fmla="*/ 4600663 h 5325732"/>
                <a:gd name="connsiteX7" fmla="*/ 1581149 w 2535098"/>
                <a:gd name="connsiteY7" fmla="*/ 5107199 h 5325732"/>
                <a:gd name="connsiteX8" fmla="*/ 1680356 w 2535098"/>
                <a:gd name="connsiteY8" fmla="*/ 5325732 h 5325732"/>
                <a:gd name="connsiteX9" fmla="*/ 2410736 w 2535098"/>
                <a:gd name="connsiteY9" fmla="*/ 5138420 h 5325732"/>
                <a:gd name="connsiteX10" fmla="*/ 2426538 w 2535098"/>
                <a:gd name="connsiteY10" fmla="*/ 2907105 h 5325732"/>
                <a:gd name="connsiteX11" fmla="*/ 2409875 w 2535098"/>
                <a:gd name="connsiteY11" fmla="*/ 2432161 h 5325732"/>
                <a:gd name="connsiteX12" fmla="*/ 2413231 w 2535098"/>
                <a:gd name="connsiteY12" fmla="*/ 0 h 5325732"/>
                <a:gd name="connsiteX0" fmla="*/ 2413231 w 2536487"/>
                <a:gd name="connsiteY0" fmla="*/ 0 h 5325732"/>
                <a:gd name="connsiteX1" fmla="*/ 2032001 w 2536487"/>
                <a:gd name="connsiteY1" fmla="*/ 1975427 h 5325732"/>
                <a:gd name="connsiteX2" fmla="*/ -1 w 2536487"/>
                <a:gd name="connsiteY2" fmla="*/ 3497474 h 5325732"/>
                <a:gd name="connsiteX3" fmla="*/ 95695 w 2536487"/>
                <a:gd name="connsiteY3" fmla="*/ 3776800 h 5325732"/>
                <a:gd name="connsiteX4" fmla="*/ 2023670 w 2536487"/>
                <a:gd name="connsiteY4" fmla="*/ 3185353 h 5325732"/>
                <a:gd name="connsiteX5" fmla="*/ 2056219 w 2536487"/>
                <a:gd name="connsiteY5" fmla="*/ 3992686 h 5325732"/>
                <a:gd name="connsiteX6" fmla="*/ 2238761 w 2536487"/>
                <a:gd name="connsiteY6" fmla="*/ 4600663 h 5325732"/>
                <a:gd name="connsiteX7" fmla="*/ 1581149 w 2536487"/>
                <a:gd name="connsiteY7" fmla="*/ 5107199 h 5325732"/>
                <a:gd name="connsiteX8" fmla="*/ 1680356 w 2536487"/>
                <a:gd name="connsiteY8" fmla="*/ 5325732 h 5325732"/>
                <a:gd name="connsiteX9" fmla="*/ 2410736 w 2536487"/>
                <a:gd name="connsiteY9" fmla="*/ 5138420 h 5325732"/>
                <a:gd name="connsiteX10" fmla="*/ 2434869 w 2536487"/>
                <a:gd name="connsiteY10" fmla="*/ 3190402 h 5325732"/>
                <a:gd name="connsiteX11" fmla="*/ 2426538 w 2536487"/>
                <a:gd name="connsiteY11" fmla="*/ 2907105 h 5325732"/>
                <a:gd name="connsiteX12" fmla="*/ 2409875 w 2536487"/>
                <a:gd name="connsiteY12" fmla="*/ 2432161 h 5325732"/>
                <a:gd name="connsiteX13" fmla="*/ 2413231 w 2536487"/>
                <a:gd name="connsiteY13" fmla="*/ 0 h 5325732"/>
                <a:gd name="connsiteX0" fmla="*/ 2413231 w 2537876"/>
                <a:gd name="connsiteY0" fmla="*/ 0 h 5325732"/>
                <a:gd name="connsiteX1" fmla="*/ 2032001 w 2537876"/>
                <a:gd name="connsiteY1" fmla="*/ 1975427 h 5325732"/>
                <a:gd name="connsiteX2" fmla="*/ -1 w 2537876"/>
                <a:gd name="connsiteY2" fmla="*/ 3497474 h 5325732"/>
                <a:gd name="connsiteX3" fmla="*/ 95695 w 2537876"/>
                <a:gd name="connsiteY3" fmla="*/ 3776800 h 5325732"/>
                <a:gd name="connsiteX4" fmla="*/ 2023670 w 2537876"/>
                <a:gd name="connsiteY4" fmla="*/ 3185353 h 5325732"/>
                <a:gd name="connsiteX5" fmla="*/ 2056219 w 2537876"/>
                <a:gd name="connsiteY5" fmla="*/ 3992686 h 5325732"/>
                <a:gd name="connsiteX6" fmla="*/ 2238761 w 2537876"/>
                <a:gd name="connsiteY6" fmla="*/ 4600663 h 5325732"/>
                <a:gd name="connsiteX7" fmla="*/ 1581149 w 2537876"/>
                <a:gd name="connsiteY7" fmla="*/ 5107199 h 5325732"/>
                <a:gd name="connsiteX8" fmla="*/ 1680356 w 2537876"/>
                <a:gd name="connsiteY8" fmla="*/ 5325732 h 5325732"/>
                <a:gd name="connsiteX9" fmla="*/ 2410736 w 2537876"/>
                <a:gd name="connsiteY9" fmla="*/ 5138420 h 5325732"/>
                <a:gd name="connsiteX10" fmla="*/ 2443204 w 2537876"/>
                <a:gd name="connsiteY10" fmla="*/ 3473702 h 5325732"/>
                <a:gd name="connsiteX11" fmla="*/ 2434869 w 2537876"/>
                <a:gd name="connsiteY11" fmla="*/ 3190402 h 5325732"/>
                <a:gd name="connsiteX12" fmla="*/ 2426538 w 2537876"/>
                <a:gd name="connsiteY12" fmla="*/ 2907105 h 5325732"/>
                <a:gd name="connsiteX13" fmla="*/ 2409875 w 2537876"/>
                <a:gd name="connsiteY13" fmla="*/ 2432161 h 5325732"/>
                <a:gd name="connsiteX14" fmla="*/ 2413231 w 2537876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43204 w 2476211"/>
                <a:gd name="connsiteY10" fmla="*/ 3473702 h 5325732"/>
                <a:gd name="connsiteX11" fmla="*/ 2434869 w 2476211"/>
                <a:gd name="connsiteY11" fmla="*/ 3190402 h 5325732"/>
                <a:gd name="connsiteX12" fmla="*/ 2426538 w 2476211"/>
                <a:gd name="connsiteY12" fmla="*/ 2907105 h 5325732"/>
                <a:gd name="connsiteX13" fmla="*/ 2409875 w 2476211"/>
                <a:gd name="connsiteY13" fmla="*/ 2432161 h 5325732"/>
                <a:gd name="connsiteX14" fmla="*/ 2413231 w 2476211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3848655 h 5325732"/>
                <a:gd name="connsiteX11" fmla="*/ 2443204 w 2476211"/>
                <a:gd name="connsiteY11" fmla="*/ 3473702 h 5325732"/>
                <a:gd name="connsiteX12" fmla="*/ 2434869 w 2476211"/>
                <a:gd name="connsiteY12" fmla="*/ 3190402 h 5325732"/>
                <a:gd name="connsiteX13" fmla="*/ 2426538 w 2476211"/>
                <a:gd name="connsiteY13" fmla="*/ 2907105 h 5325732"/>
                <a:gd name="connsiteX14" fmla="*/ 2409875 w 2476211"/>
                <a:gd name="connsiteY14" fmla="*/ 2432161 h 5325732"/>
                <a:gd name="connsiteX15" fmla="*/ 2413231 w 2476211"/>
                <a:gd name="connsiteY15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4048630 h 5325732"/>
                <a:gd name="connsiteX11" fmla="*/ 2426537 w 2476211"/>
                <a:gd name="connsiteY11" fmla="*/ 3848655 h 5325732"/>
                <a:gd name="connsiteX12" fmla="*/ 2443204 w 2476211"/>
                <a:gd name="connsiteY12" fmla="*/ 3473702 h 5325732"/>
                <a:gd name="connsiteX13" fmla="*/ 2434869 w 2476211"/>
                <a:gd name="connsiteY13" fmla="*/ 3190402 h 5325732"/>
                <a:gd name="connsiteX14" fmla="*/ 2426538 w 2476211"/>
                <a:gd name="connsiteY14" fmla="*/ 2907105 h 5325732"/>
                <a:gd name="connsiteX15" fmla="*/ 2409875 w 2476211"/>
                <a:gd name="connsiteY15" fmla="*/ 2432161 h 5325732"/>
                <a:gd name="connsiteX16" fmla="*/ 2413231 w 2476211"/>
                <a:gd name="connsiteY16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18206 w 2476211"/>
                <a:gd name="connsiteY10" fmla="*/ 4223607 h 5325732"/>
                <a:gd name="connsiteX11" fmla="*/ 2426537 w 2476211"/>
                <a:gd name="connsiteY11" fmla="*/ 4048630 h 5325732"/>
                <a:gd name="connsiteX12" fmla="*/ 2426537 w 2476211"/>
                <a:gd name="connsiteY12" fmla="*/ 3848655 h 5325732"/>
                <a:gd name="connsiteX13" fmla="*/ 2443204 w 2476211"/>
                <a:gd name="connsiteY13" fmla="*/ 3473702 h 5325732"/>
                <a:gd name="connsiteX14" fmla="*/ 2434869 w 2476211"/>
                <a:gd name="connsiteY14" fmla="*/ 3190402 h 5325732"/>
                <a:gd name="connsiteX15" fmla="*/ 2426538 w 2476211"/>
                <a:gd name="connsiteY15" fmla="*/ 2907105 h 5325732"/>
                <a:gd name="connsiteX16" fmla="*/ 2409875 w 2476211"/>
                <a:gd name="connsiteY16" fmla="*/ 2432161 h 5325732"/>
                <a:gd name="connsiteX17" fmla="*/ 2413231 w 2476211"/>
                <a:gd name="connsiteY17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18206 w 3138082"/>
                <a:gd name="connsiteY11" fmla="*/ 4223607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588148 w 3138082"/>
                <a:gd name="connsiteY12" fmla="*/ 4606808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426537 w 3241369"/>
                <a:gd name="connsiteY13" fmla="*/ 3848655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763129 w 3241369"/>
                <a:gd name="connsiteY13" fmla="*/ 3983882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4721217"/>
                <a:gd name="connsiteY0" fmla="*/ 0 h 5325732"/>
                <a:gd name="connsiteX1" fmla="*/ 2032001 w 4721217"/>
                <a:gd name="connsiteY1" fmla="*/ 1975427 h 5325732"/>
                <a:gd name="connsiteX2" fmla="*/ -1 w 4721217"/>
                <a:gd name="connsiteY2" fmla="*/ 3497474 h 5325732"/>
                <a:gd name="connsiteX3" fmla="*/ 95695 w 4721217"/>
                <a:gd name="connsiteY3" fmla="*/ 3776800 h 5325732"/>
                <a:gd name="connsiteX4" fmla="*/ 2023670 w 4721217"/>
                <a:gd name="connsiteY4" fmla="*/ 3185353 h 5325732"/>
                <a:gd name="connsiteX5" fmla="*/ 2056219 w 4721217"/>
                <a:gd name="connsiteY5" fmla="*/ 3992686 h 5325732"/>
                <a:gd name="connsiteX6" fmla="*/ 2238761 w 4721217"/>
                <a:gd name="connsiteY6" fmla="*/ 4600663 h 5325732"/>
                <a:gd name="connsiteX7" fmla="*/ 1581149 w 4721217"/>
                <a:gd name="connsiteY7" fmla="*/ 5107199 h 5325732"/>
                <a:gd name="connsiteX8" fmla="*/ 1680356 w 4721217"/>
                <a:gd name="connsiteY8" fmla="*/ 5325732 h 5325732"/>
                <a:gd name="connsiteX9" fmla="*/ 2410736 w 4721217"/>
                <a:gd name="connsiteY9" fmla="*/ 5138420 h 5325732"/>
                <a:gd name="connsiteX10" fmla="*/ 3138082 w 4721217"/>
                <a:gd name="connsiteY10" fmla="*/ 5311060 h 5325732"/>
                <a:gd name="connsiteX11" fmla="*/ 3241369 w 4721217"/>
                <a:gd name="connsiteY11" fmla="*/ 5096679 h 5325732"/>
                <a:gd name="connsiteX12" fmla="*/ 2588148 w 4721217"/>
                <a:gd name="connsiteY12" fmla="*/ 4606808 h 5325732"/>
                <a:gd name="connsiteX13" fmla="*/ 2763129 w 4721217"/>
                <a:gd name="connsiteY13" fmla="*/ 3983882 h 5325732"/>
                <a:gd name="connsiteX14" fmla="*/ 2443204 w 4721217"/>
                <a:gd name="connsiteY14" fmla="*/ 3473702 h 5325732"/>
                <a:gd name="connsiteX15" fmla="*/ 4721217 w 4721217"/>
                <a:gd name="connsiteY15" fmla="*/ 3762902 h 5325732"/>
                <a:gd name="connsiteX16" fmla="*/ 2426538 w 4721217"/>
                <a:gd name="connsiteY16" fmla="*/ 2907105 h 5325732"/>
                <a:gd name="connsiteX17" fmla="*/ 2409875 w 4721217"/>
                <a:gd name="connsiteY17" fmla="*/ 2432161 h 5325732"/>
                <a:gd name="connsiteX18" fmla="*/ 2413231 w 4721217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409875 w 4812873"/>
                <a:gd name="connsiteY17" fmla="*/ 243216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513162 w 4812873"/>
                <a:gd name="connsiteY14" fmla="*/ 248606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12873" h="5325732">
                  <a:moveTo>
                    <a:pt x="2413231" y="0"/>
                  </a:moveTo>
                  <a:cubicBezTo>
                    <a:pt x="2041949" y="442843"/>
                    <a:pt x="2034283" y="895753"/>
                    <a:pt x="2032001" y="1975427"/>
                  </a:cubicBezTo>
                  <a:lnTo>
                    <a:pt x="-1" y="3497474"/>
                  </a:lnTo>
                  <a:lnTo>
                    <a:pt x="95695" y="3776800"/>
                  </a:lnTo>
                  <a:lnTo>
                    <a:pt x="2023670" y="3185353"/>
                  </a:lnTo>
                  <a:cubicBezTo>
                    <a:pt x="2023410" y="3467571"/>
                    <a:pt x="2056479" y="3710468"/>
                    <a:pt x="2056219" y="3992686"/>
                  </a:cubicBezTo>
                  <a:lnTo>
                    <a:pt x="2238761" y="4600663"/>
                  </a:lnTo>
                  <a:lnTo>
                    <a:pt x="1581149" y="5107199"/>
                  </a:lnTo>
                  <a:lnTo>
                    <a:pt x="1680356" y="5325732"/>
                  </a:lnTo>
                  <a:lnTo>
                    <a:pt x="2410736" y="5138420"/>
                  </a:lnTo>
                  <a:lnTo>
                    <a:pt x="3138082" y="5311060"/>
                  </a:lnTo>
                  <a:lnTo>
                    <a:pt x="3241369" y="5096679"/>
                  </a:lnTo>
                  <a:lnTo>
                    <a:pt x="2588148" y="4606808"/>
                  </a:lnTo>
                  <a:lnTo>
                    <a:pt x="2763129" y="3983882"/>
                  </a:lnTo>
                  <a:lnTo>
                    <a:pt x="2799758" y="3172868"/>
                  </a:lnTo>
                  <a:lnTo>
                    <a:pt x="4721217" y="3762902"/>
                  </a:lnTo>
                  <a:lnTo>
                    <a:pt x="4812873" y="3489931"/>
                  </a:lnTo>
                  <a:lnTo>
                    <a:pt x="2788127" y="1969111"/>
                  </a:lnTo>
                  <a:cubicBezTo>
                    <a:pt x="2774799" y="892478"/>
                    <a:pt x="2760813" y="445607"/>
                    <a:pt x="2413231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 dirty="0">
                <a:solidFill>
                  <a:schemeClr val="bg1"/>
                </a:solidFill>
              </a:endParaRPr>
            </a:p>
          </p:txBody>
        </p:sp>
        <p:sp>
          <p:nvSpPr>
            <p:cNvPr id="394" name="Forma livre 393"/>
            <p:cNvSpPr/>
            <p:nvPr/>
          </p:nvSpPr>
          <p:spPr>
            <a:xfrm>
              <a:off x="3635896" y="5589240"/>
              <a:ext cx="263770" cy="288031"/>
            </a:xfrm>
            <a:custGeom>
              <a:avLst/>
              <a:gdLst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49"/>
                <a:gd name="connsiteX1" fmla="*/ 2209800 w 5143500"/>
                <a:gd name="connsiteY1" fmla="*/ 1706562 h 5353049"/>
                <a:gd name="connsiteX2" fmla="*/ 1657350 w 5143500"/>
                <a:gd name="connsiteY2" fmla="*/ 2154237 h 5353049"/>
                <a:gd name="connsiteX3" fmla="*/ 1657350 w 5143500"/>
                <a:gd name="connsiteY3" fmla="*/ 1935162 h 5353049"/>
                <a:gd name="connsiteX4" fmla="*/ 1476375 w 5143500"/>
                <a:gd name="connsiteY4" fmla="*/ 1935162 h 5353049"/>
                <a:gd name="connsiteX5" fmla="*/ 1476375 w 5143500"/>
                <a:gd name="connsiteY5" fmla="*/ 2297112 h 5353049"/>
                <a:gd name="connsiteX6" fmla="*/ 914400 w 5143500"/>
                <a:gd name="connsiteY6" fmla="*/ 2773362 h 5353049"/>
                <a:gd name="connsiteX7" fmla="*/ 914400 w 5143500"/>
                <a:gd name="connsiteY7" fmla="*/ 2592387 h 5353049"/>
                <a:gd name="connsiteX8" fmla="*/ 752475 w 5143500"/>
                <a:gd name="connsiteY8" fmla="*/ 2592387 h 5353049"/>
                <a:gd name="connsiteX9" fmla="*/ 762000 w 5143500"/>
                <a:gd name="connsiteY9" fmla="*/ 2906712 h 5353049"/>
                <a:gd name="connsiteX10" fmla="*/ 57150 w 5143500"/>
                <a:gd name="connsiteY10" fmla="*/ 3506787 h 5353049"/>
                <a:gd name="connsiteX11" fmla="*/ 0 w 5143500"/>
                <a:gd name="connsiteY11" fmla="*/ 3792537 h 5353049"/>
                <a:gd name="connsiteX12" fmla="*/ 1504950 w 5143500"/>
                <a:gd name="connsiteY12" fmla="*/ 2954337 h 5353049"/>
                <a:gd name="connsiteX13" fmla="*/ 2209800 w 5143500"/>
                <a:gd name="connsiteY13" fmla="*/ 2773362 h 5353049"/>
                <a:gd name="connsiteX14" fmla="*/ 2209800 w 5143500"/>
                <a:gd name="connsiteY14" fmla="*/ 4002087 h 5353049"/>
                <a:gd name="connsiteX15" fmla="*/ 2352675 w 5143500"/>
                <a:gd name="connsiteY15" fmla="*/ 4564062 h 5353049"/>
                <a:gd name="connsiteX16" fmla="*/ 1638300 w 5143500"/>
                <a:gd name="connsiteY16" fmla="*/ 5116512 h 5353049"/>
                <a:gd name="connsiteX17" fmla="*/ 1638300 w 5143500"/>
                <a:gd name="connsiteY17" fmla="*/ 5345112 h 5353049"/>
                <a:gd name="connsiteX18" fmla="*/ 2447925 w 5143500"/>
                <a:gd name="connsiteY18" fmla="*/ 5164137 h 5353049"/>
                <a:gd name="connsiteX19" fmla="*/ 3276600 w 5143500"/>
                <a:gd name="connsiteY19" fmla="*/ 5345112 h 5353049"/>
                <a:gd name="connsiteX20" fmla="*/ 3286125 w 5143500"/>
                <a:gd name="connsiteY20" fmla="*/ 5116512 h 5353049"/>
                <a:gd name="connsiteX21" fmla="*/ 2552700 w 5143500"/>
                <a:gd name="connsiteY21" fmla="*/ 4573587 h 5353049"/>
                <a:gd name="connsiteX22" fmla="*/ 2695575 w 5143500"/>
                <a:gd name="connsiteY22" fmla="*/ 4002087 h 5353049"/>
                <a:gd name="connsiteX23" fmla="*/ 2695575 w 5143500"/>
                <a:gd name="connsiteY23" fmla="*/ 2763837 h 5353049"/>
                <a:gd name="connsiteX24" fmla="*/ 3409950 w 5143500"/>
                <a:gd name="connsiteY24" fmla="*/ 2963862 h 5353049"/>
                <a:gd name="connsiteX25" fmla="*/ 4905375 w 5143500"/>
                <a:gd name="connsiteY25" fmla="*/ 3783012 h 5353049"/>
                <a:gd name="connsiteX26" fmla="*/ 4838700 w 5143500"/>
                <a:gd name="connsiteY26" fmla="*/ 3497262 h 5353049"/>
                <a:gd name="connsiteX27" fmla="*/ 4152900 w 5143500"/>
                <a:gd name="connsiteY27" fmla="*/ 2925762 h 5353049"/>
                <a:gd name="connsiteX28" fmla="*/ 4152900 w 5143500"/>
                <a:gd name="connsiteY28" fmla="*/ 2592387 h 5353049"/>
                <a:gd name="connsiteX29" fmla="*/ 4000500 w 5143500"/>
                <a:gd name="connsiteY29" fmla="*/ 2601912 h 5353049"/>
                <a:gd name="connsiteX30" fmla="*/ 4000500 w 5143500"/>
                <a:gd name="connsiteY30" fmla="*/ 2792412 h 5353049"/>
                <a:gd name="connsiteX31" fmla="*/ 3429000 w 5143500"/>
                <a:gd name="connsiteY31" fmla="*/ 2306637 h 5353049"/>
                <a:gd name="connsiteX32" fmla="*/ 3429000 w 5143500"/>
                <a:gd name="connsiteY32" fmla="*/ 1944687 h 5353049"/>
                <a:gd name="connsiteX33" fmla="*/ 3248025 w 5143500"/>
                <a:gd name="connsiteY33" fmla="*/ 1944687 h 5353049"/>
                <a:gd name="connsiteX34" fmla="*/ 3248025 w 5143500"/>
                <a:gd name="connsiteY34" fmla="*/ 2173287 h 5353049"/>
                <a:gd name="connsiteX35" fmla="*/ 2686050 w 5143500"/>
                <a:gd name="connsiteY35" fmla="*/ 1716087 h 5353049"/>
                <a:gd name="connsiteX36" fmla="*/ 2457450 w 5143500"/>
                <a:gd name="connsiteY36" fmla="*/ 1587 h 5353049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657350 w 4905375"/>
                <a:gd name="connsiteY3" fmla="*/ 1933575 h 5343525"/>
                <a:gd name="connsiteX4" fmla="*/ 1476375 w 4905375"/>
                <a:gd name="connsiteY4" fmla="*/ 1933575 h 5343525"/>
                <a:gd name="connsiteX5" fmla="*/ 1476375 w 4905375"/>
                <a:gd name="connsiteY5" fmla="*/ 2295525 h 5343525"/>
                <a:gd name="connsiteX6" fmla="*/ 914400 w 4905375"/>
                <a:gd name="connsiteY6" fmla="*/ 2771775 h 5343525"/>
                <a:gd name="connsiteX7" fmla="*/ 914400 w 4905375"/>
                <a:gd name="connsiteY7" fmla="*/ 2590800 h 5343525"/>
                <a:gd name="connsiteX8" fmla="*/ 752475 w 4905375"/>
                <a:gd name="connsiteY8" fmla="*/ 2590800 h 5343525"/>
                <a:gd name="connsiteX9" fmla="*/ 762000 w 4905375"/>
                <a:gd name="connsiteY9" fmla="*/ 2905125 h 5343525"/>
                <a:gd name="connsiteX10" fmla="*/ 57150 w 4905375"/>
                <a:gd name="connsiteY10" fmla="*/ 3505200 h 5343525"/>
                <a:gd name="connsiteX11" fmla="*/ 0 w 4905375"/>
                <a:gd name="connsiteY11" fmla="*/ 3790950 h 5343525"/>
                <a:gd name="connsiteX12" fmla="*/ 1504950 w 4905375"/>
                <a:gd name="connsiteY12" fmla="*/ 2952750 h 5343525"/>
                <a:gd name="connsiteX13" fmla="*/ 2209800 w 4905375"/>
                <a:gd name="connsiteY13" fmla="*/ 2771775 h 5343525"/>
                <a:gd name="connsiteX14" fmla="*/ 2209800 w 4905375"/>
                <a:gd name="connsiteY14" fmla="*/ 4000500 h 5343525"/>
                <a:gd name="connsiteX15" fmla="*/ 2352675 w 4905375"/>
                <a:gd name="connsiteY15" fmla="*/ 4562475 h 5343525"/>
                <a:gd name="connsiteX16" fmla="*/ 1638300 w 4905375"/>
                <a:gd name="connsiteY16" fmla="*/ 5114925 h 5343525"/>
                <a:gd name="connsiteX17" fmla="*/ 1638300 w 4905375"/>
                <a:gd name="connsiteY17" fmla="*/ 5343525 h 5343525"/>
                <a:gd name="connsiteX18" fmla="*/ 2447925 w 4905375"/>
                <a:gd name="connsiteY18" fmla="*/ 5162550 h 5343525"/>
                <a:gd name="connsiteX19" fmla="*/ 3276600 w 4905375"/>
                <a:gd name="connsiteY19" fmla="*/ 5343525 h 5343525"/>
                <a:gd name="connsiteX20" fmla="*/ 3286125 w 4905375"/>
                <a:gd name="connsiteY20" fmla="*/ 5114925 h 5343525"/>
                <a:gd name="connsiteX21" fmla="*/ 2552700 w 4905375"/>
                <a:gd name="connsiteY21" fmla="*/ 4572000 h 5343525"/>
                <a:gd name="connsiteX22" fmla="*/ 2695575 w 4905375"/>
                <a:gd name="connsiteY22" fmla="*/ 4000500 h 5343525"/>
                <a:gd name="connsiteX23" fmla="*/ 2695575 w 4905375"/>
                <a:gd name="connsiteY23" fmla="*/ 2762250 h 5343525"/>
                <a:gd name="connsiteX24" fmla="*/ 3409950 w 4905375"/>
                <a:gd name="connsiteY24" fmla="*/ 2962275 h 5343525"/>
                <a:gd name="connsiteX25" fmla="*/ 4905375 w 4905375"/>
                <a:gd name="connsiteY25" fmla="*/ 3781425 h 5343525"/>
                <a:gd name="connsiteX26" fmla="*/ 4838700 w 4905375"/>
                <a:gd name="connsiteY26" fmla="*/ 3495675 h 5343525"/>
                <a:gd name="connsiteX27" fmla="*/ 4152900 w 4905375"/>
                <a:gd name="connsiteY27" fmla="*/ 2924175 h 5343525"/>
                <a:gd name="connsiteX28" fmla="*/ 4152900 w 4905375"/>
                <a:gd name="connsiteY28" fmla="*/ 2590800 h 5343525"/>
                <a:gd name="connsiteX29" fmla="*/ 4000500 w 4905375"/>
                <a:gd name="connsiteY29" fmla="*/ 2600325 h 5343525"/>
                <a:gd name="connsiteX30" fmla="*/ 4000500 w 4905375"/>
                <a:gd name="connsiteY30" fmla="*/ 2790825 h 5343525"/>
                <a:gd name="connsiteX31" fmla="*/ 3429000 w 4905375"/>
                <a:gd name="connsiteY31" fmla="*/ 2305050 h 5343525"/>
                <a:gd name="connsiteX32" fmla="*/ 3429000 w 4905375"/>
                <a:gd name="connsiteY32" fmla="*/ 1943100 h 5343525"/>
                <a:gd name="connsiteX33" fmla="*/ 3248025 w 4905375"/>
                <a:gd name="connsiteY33" fmla="*/ 1943100 h 5343525"/>
                <a:gd name="connsiteX34" fmla="*/ 3248025 w 4905375"/>
                <a:gd name="connsiteY34" fmla="*/ 2171700 h 5343525"/>
                <a:gd name="connsiteX35" fmla="*/ 2686050 w 4905375"/>
                <a:gd name="connsiteY35" fmla="*/ 1714500 h 5343525"/>
                <a:gd name="connsiteX36" fmla="*/ 2457450 w 4905375"/>
                <a:gd name="connsiteY3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1933575 h 5343525"/>
                <a:gd name="connsiteX4" fmla="*/ 1476375 w 4905375"/>
                <a:gd name="connsiteY4" fmla="*/ 2295525 h 5343525"/>
                <a:gd name="connsiteX5" fmla="*/ 914400 w 4905375"/>
                <a:gd name="connsiteY5" fmla="*/ 2771775 h 5343525"/>
                <a:gd name="connsiteX6" fmla="*/ 914400 w 4905375"/>
                <a:gd name="connsiteY6" fmla="*/ 2590800 h 5343525"/>
                <a:gd name="connsiteX7" fmla="*/ 752475 w 4905375"/>
                <a:gd name="connsiteY7" fmla="*/ 2590800 h 5343525"/>
                <a:gd name="connsiteX8" fmla="*/ 762000 w 4905375"/>
                <a:gd name="connsiteY8" fmla="*/ 2905125 h 5343525"/>
                <a:gd name="connsiteX9" fmla="*/ 57150 w 4905375"/>
                <a:gd name="connsiteY9" fmla="*/ 3505200 h 5343525"/>
                <a:gd name="connsiteX10" fmla="*/ 0 w 4905375"/>
                <a:gd name="connsiteY10" fmla="*/ 3790950 h 5343525"/>
                <a:gd name="connsiteX11" fmla="*/ 1504950 w 4905375"/>
                <a:gd name="connsiteY11" fmla="*/ 2952750 h 5343525"/>
                <a:gd name="connsiteX12" fmla="*/ 2209800 w 4905375"/>
                <a:gd name="connsiteY12" fmla="*/ 2771775 h 5343525"/>
                <a:gd name="connsiteX13" fmla="*/ 2209800 w 4905375"/>
                <a:gd name="connsiteY13" fmla="*/ 4000500 h 5343525"/>
                <a:gd name="connsiteX14" fmla="*/ 2352675 w 4905375"/>
                <a:gd name="connsiteY14" fmla="*/ 4562475 h 5343525"/>
                <a:gd name="connsiteX15" fmla="*/ 1638300 w 4905375"/>
                <a:gd name="connsiteY15" fmla="*/ 5114925 h 5343525"/>
                <a:gd name="connsiteX16" fmla="*/ 1638300 w 4905375"/>
                <a:gd name="connsiteY16" fmla="*/ 5343525 h 5343525"/>
                <a:gd name="connsiteX17" fmla="*/ 2447925 w 4905375"/>
                <a:gd name="connsiteY17" fmla="*/ 5162550 h 5343525"/>
                <a:gd name="connsiteX18" fmla="*/ 3276600 w 4905375"/>
                <a:gd name="connsiteY18" fmla="*/ 5343525 h 5343525"/>
                <a:gd name="connsiteX19" fmla="*/ 3286125 w 4905375"/>
                <a:gd name="connsiteY19" fmla="*/ 5114925 h 5343525"/>
                <a:gd name="connsiteX20" fmla="*/ 2552700 w 4905375"/>
                <a:gd name="connsiteY20" fmla="*/ 4572000 h 5343525"/>
                <a:gd name="connsiteX21" fmla="*/ 2695575 w 4905375"/>
                <a:gd name="connsiteY21" fmla="*/ 4000500 h 5343525"/>
                <a:gd name="connsiteX22" fmla="*/ 2695575 w 4905375"/>
                <a:gd name="connsiteY22" fmla="*/ 2762250 h 5343525"/>
                <a:gd name="connsiteX23" fmla="*/ 3409950 w 4905375"/>
                <a:gd name="connsiteY23" fmla="*/ 2962275 h 5343525"/>
                <a:gd name="connsiteX24" fmla="*/ 4905375 w 4905375"/>
                <a:gd name="connsiteY24" fmla="*/ 3781425 h 5343525"/>
                <a:gd name="connsiteX25" fmla="*/ 4838700 w 4905375"/>
                <a:gd name="connsiteY25" fmla="*/ 3495675 h 5343525"/>
                <a:gd name="connsiteX26" fmla="*/ 4152900 w 4905375"/>
                <a:gd name="connsiteY26" fmla="*/ 2924175 h 5343525"/>
                <a:gd name="connsiteX27" fmla="*/ 4152900 w 4905375"/>
                <a:gd name="connsiteY27" fmla="*/ 2590800 h 5343525"/>
                <a:gd name="connsiteX28" fmla="*/ 4000500 w 4905375"/>
                <a:gd name="connsiteY28" fmla="*/ 2600325 h 5343525"/>
                <a:gd name="connsiteX29" fmla="*/ 4000500 w 4905375"/>
                <a:gd name="connsiteY29" fmla="*/ 2790825 h 5343525"/>
                <a:gd name="connsiteX30" fmla="*/ 3429000 w 4905375"/>
                <a:gd name="connsiteY30" fmla="*/ 2305050 h 5343525"/>
                <a:gd name="connsiteX31" fmla="*/ 3429000 w 4905375"/>
                <a:gd name="connsiteY31" fmla="*/ 1943100 h 5343525"/>
                <a:gd name="connsiteX32" fmla="*/ 3248025 w 4905375"/>
                <a:gd name="connsiteY32" fmla="*/ 1943100 h 5343525"/>
                <a:gd name="connsiteX33" fmla="*/ 3248025 w 4905375"/>
                <a:gd name="connsiteY33" fmla="*/ 2171700 h 5343525"/>
                <a:gd name="connsiteX34" fmla="*/ 2686050 w 4905375"/>
                <a:gd name="connsiteY34" fmla="*/ 1714500 h 5343525"/>
                <a:gd name="connsiteX35" fmla="*/ 2457450 w 4905375"/>
                <a:gd name="connsiteY3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914400 w 4905375"/>
                <a:gd name="connsiteY5" fmla="*/ 2590800 h 5343525"/>
                <a:gd name="connsiteX6" fmla="*/ 752475 w 4905375"/>
                <a:gd name="connsiteY6" fmla="*/ 2590800 h 5343525"/>
                <a:gd name="connsiteX7" fmla="*/ 762000 w 4905375"/>
                <a:gd name="connsiteY7" fmla="*/ 2905125 h 5343525"/>
                <a:gd name="connsiteX8" fmla="*/ 57150 w 4905375"/>
                <a:gd name="connsiteY8" fmla="*/ 3505200 h 5343525"/>
                <a:gd name="connsiteX9" fmla="*/ 0 w 4905375"/>
                <a:gd name="connsiteY9" fmla="*/ 3790950 h 5343525"/>
                <a:gd name="connsiteX10" fmla="*/ 1504950 w 4905375"/>
                <a:gd name="connsiteY10" fmla="*/ 2952750 h 5343525"/>
                <a:gd name="connsiteX11" fmla="*/ 2209800 w 4905375"/>
                <a:gd name="connsiteY11" fmla="*/ 2771775 h 5343525"/>
                <a:gd name="connsiteX12" fmla="*/ 2209800 w 4905375"/>
                <a:gd name="connsiteY12" fmla="*/ 4000500 h 5343525"/>
                <a:gd name="connsiteX13" fmla="*/ 2352675 w 4905375"/>
                <a:gd name="connsiteY13" fmla="*/ 4562475 h 5343525"/>
                <a:gd name="connsiteX14" fmla="*/ 1638300 w 4905375"/>
                <a:gd name="connsiteY14" fmla="*/ 5114925 h 5343525"/>
                <a:gd name="connsiteX15" fmla="*/ 1638300 w 4905375"/>
                <a:gd name="connsiteY15" fmla="*/ 5343525 h 5343525"/>
                <a:gd name="connsiteX16" fmla="*/ 2447925 w 4905375"/>
                <a:gd name="connsiteY16" fmla="*/ 5162550 h 5343525"/>
                <a:gd name="connsiteX17" fmla="*/ 3276600 w 4905375"/>
                <a:gd name="connsiteY17" fmla="*/ 5343525 h 5343525"/>
                <a:gd name="connsiteX18" fmla="*/ 3286125 w 4905375"/>
                <a:gd name="connsiteY18" fmla="*/ 5114925 h 5343525"/>
                <a:gd name="connsiteX19" fmla="*/ 2552700 w 4905375"/>
                <a:gd name="connsiteY19" fmla="*/ 4572000 h 5343525"/>
                <a:gd name="connsiteX20" fmla="*/ 2695575 w 4905375"/>
                <a:gd name="connsiteY20" fmla="*/ 4000500 h 5343525"/>
                <a:gd name="connsiteX21" fmla="*/ 2695575 w 4905375"/>
                <a:gd name="connsiteY21" fmla="*/ 2762250 h 5343525"/>
                <a:gd name="connsiteX22" fmla="*/ 3409950 w 4905375"/>
                <a:gd name="connsiteY22" fmla="*/ 2962275 h 5343525"/>
                <a:gd name="connsiteX23" fmla="*/ 4905375 w 4905375"/>
                <a:gd name="connsiteY23" fmla="*/ 3781425 h 5343525"/>
                <a:gd name="connsiteX24" fmla="*/ 4838700 w 4905375"/>
                <a:gd name="connsiteY24" fmla="*/ 3495675 h 5343525"/>
                <a:gd name="connsiteX25" fmla="*/ 4152900 w 4905375"/>
                <a:gd name="connsiteY25" fmla="*/ 2924175 h 5343525"/>
                <a:gd name="connsiteX26" fmla="*/ 4152900 w 4905375"/>
                <a:gd name="connsiteY26" fmla="*/ 2590800 h 5343525"/>
                <a:gd name="connsiteX27" fmla="*/ 4000500 w 4905375"/>
                <a:gd name="connsiteY27" fmla="*/ 2600325 h 5343525"/>
                <a:gd name="connsiteX28" fmla="*/ 4000500 w 4905375"/>
                <a:gd name="connsiteY28" fmla="*/ 2790825 h 5343525"/>
                <a:gd name="connsiteX29" fmla="*/ 3429000 w 4905375"/>
                <a:gd name="connsiteY29" fmla="*/ 2305050 h 5343525"/>
                <a:gd name="connsiteX30" fmla="*/ 3429000 w 4905375"/>
                <a:gd name="connsiteY30" fmla="*/ 1943100 h 5343525"/>
                <a:gd name="connsiteX31" fmla="*/ 3248025 w 4905375"/>
                <a:gd name="connsiteY31" fmla="*/ 1943100 h 5343525"/>
                <a:gd name="connsiteX32" fmla="*/ 3248025 w 4905375"/>
                <a:gd name="connsiteY32" fmla="*/ 2171700 h 5343525"/>
                <a:gd name="connsiteX33" fmla="*/ 2686050 w 4905375"/>
                <a:gd name="connsiteY33" fmla="*/ 1714500 h 5343525"/>
                <a:gd name="connsiteX34" fmla="*/ 2457450 w 4905375"/>
                <a:gd name="connsiteY3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52475 w 4905375"/>
                <a:gd name="connsiteY5" fmla="*/ 2590800 h 5343525"/>
                <a:gd name="connsiteX6" fmla="*/ 762000 w 4905375"/>
                <a:gd name="connsiteY6" fmla="*/ 2905125 h 5343525"/>
                <a:gd name="connsiteX7" fmla="*/ 57150 w 4905375"/>
                <a:gd name="connsiteY7" fmla="*/ 3505200 h 5343525"/>
                <a:gd name="connsiteX8" fmla="*/ 0 w 4905375"/>
                <a:gd name="connsiteY8" fmla="*/ 3790950 h 5343525"/>
                <a:gd name="connsiteX9" fmla="*/ 1504950 w 4905375"/>
                <a:gd name="connsiteY9" fmla="*/ 2952750 h 5343525"/>
                <a:gd name="connsiteX10" fmla="*/ 2209800 w 4905375"/>
                <a:gd name="connsiteY10" fmla="*/ 2771775 h 5343525"/>
                <a:gd name="connsiteX11" fmla="*/ 2209800 w 4905375"/>
                <a:gd name="connsiteY11" fmla="*/ 4000500 h 5343525"/>
                <a:gd name="connsiteX12" fmla="*/ 2352675 w 4905375"/>
                <a:gd name="connsiteY12" fmla="*/ 4562475 h 5343525"/>
                <a:gd name="connsiteX13" fmla="*/ 1638300 w 4905375"/>
                <a:gd name="connsiteY13" fmla="*/ 5114925 h 5343525"/>
                <a:gd name="connsiteX14" fmla="*/ 1638300 w 4905375"/>
                <a:gd name="connsiteY14" fmla="*/ 5343525 h 5343525"/>
                <a:gd name="connsiteX15" fmla="*/ 2447925 w 4905375"/>
                <a:gd name="connsiteY15" fmla="*/ 5162550 h 5343525"/>
                <a:gd name="connsiteX16" fmla="*/ 3276600 w 4905375"/>
                <a:gd name="connsiteY16" fmla="*/ 5343525 h 5343525"/>
                <a:gd name="connsiteX17" fmla="*/ 3286125 w 4905375"/>
                <a:gd name="connsiteY17" fmla="*/ 5114925 h 5343525"/>
                <a:gd name="connsiteX18" fmla="*/ 2552700 w 4905375"/>
                <a:gd name="connsiteY18" fmla="*/ 4572000 h 5343525"/>
                <a:gd name="connsiteX19" fmla="*/ 2695575 w 4905375"/>
                <a:gd name="connsiteY19" fmla="*/ 4000500 h 5343525"/>
                <a:gd name="connsiteX20" fmla="*/ 2695575 w 4905375"/>
                <a:gd name="connsiteY20" fmla="*/ 2762250 h 5343525"/>
                <a:gd name="connsiteX21" fmla="*/ 3409950 w 4905375"/>
                <a:gd name="connsiteY21" fmla="*/ 2962275 h 5343525"/>
                <a:gd name="connsiteX22" fmla="*/ 4905375 w 4905375"/>
                <a:gd name="connsiteY22" fmla="*/ 3781425 h 5343525"/>
                <a:gd name="connsiteX23" fmla="*/ 4838700 w 4905375"/>
                <a:gd name="connsiteY23" fmla="*/ 3495675 h 5343525"/>
                <a:gd name="connsiteX24" fmla="*/ 4152900 w 4905375"/>
                <a:gd name="connsiteY24" fmla="*/ 2924175 h 5343525"/>
                <a:gd name="connsiteX25" fmla="*/ 4152900 w 4905375"/>
                <a:gd name="connsiteY25" fmla="*/ 2590800 h 5343525"/>
                <a:gd name="connsiteX26" fmla="*/ 4000500 w 4905375"/>
                <a:gd name="connsiteY26" fmla="*/ 2600325 h 5343525"/>
                <a:gd name="connsiteX27" fmla="*/ 4000500 w 4905375"/>
                <a:gd name="connsiteY27" fmla="*/ 2790825 h 5343525"/>
                <a:gd name="connsiteX28" fmla="*/ 3429000 w 4905375"/>
                <a:gd name="connsiteY28" fmla="*/ 2305050 h 5343525"/>
                <a:gd name="connsiteX29" fmla="*/ 3429000 w 4905375"/>
                <a:gd name="connsiteY29" fmla="*/ 1943100 h 5343525"/>
                <a:gd name="connsiteX30" fmla="*/ 3248025 w 4905375"/>
                <a:gd name="connsiteY30" fmla="*/ 1943100 h 5343525"/>
                <a:gd name="connsiteX31" fmla="*/ 3248025 w 4905375"/>
                <a:gd name="connsiteY31" fmla="*/ 2171700 h 5343525"/>
                <a:gd name="connsiteX32" fmla="*/ 2686050 w 4905375"/>
                <a:gd name="connsiteY32" fmla="*/ 1714500 h 5343525"/>
                <a:gd name="connsiteX33" fmla="*/ 2457450 w 4905375"/>
                <a:gd name="connsiteY3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1943100 h 5343525"/>
                <a:gd name="connsiteX30" fmla="*/ 3248025 w 4905375"/>
                <a:gd name="connsiteY30" fmla="*/ 2171700 h 5343525"/>
                <a:gd name="connsiteX31" fmla="*/ 2686050 w 4905375"/>
                <a:gd name="connsiteY31" fmla="*/ 1714500 h 5343525"/>
                <a:gd name="connsiteX32" fmla="*/ 2457450 w 4905375"/>
                <a:gd name="connsiteY3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2171700 h 5343525"/>
                <a:gd name="connsiteX30" fmla="*/ 2686050 w 4905375"/>
                <a:gd name="connsiteY30" fmla="*/ 1714500 h 5343525"/>
                <a:gd name="connsiteX31" fmla="*/ 2457450 w 4905375"/>
                <a:gd name="connsiteY3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248025 w 4905375"/>
                <a:gd name="connsiteY28" fmla="*/ 2171700 h 5343525"/>
                <a:gd name="connsiteX29" fmla="*/ 2686050 w 4905375"/>
                <a:gd name="connsiteY29" fmla="*/ 1714500 h 5343525"/>
                <a:gd name="connsiteX30" fmla="*/ 2457450 w 4905375"/>
                <a:gd name="connsiteY3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790825 h 5343525"/>
                <a:gd name="connsiteX26" fmla="*/ 3429000 w 4905375"/>
                <a:gd name="connsiteY26" fmla="*/ 2305050 h 5343525"/>
                <a:gd name="connsiteX27" fmla="*/ 3248025 w 4905375"/>
                <a:gd name="connsiteY27" fmla="*/ 2171700 h 5343525"/>
                <a:gd name="connsiteX28" fmla="*/ 2686050 w 4905375"/>
                <a:gd name="connsiteY28" fmla="*/ 1714500 h 5343525"/>
                <a:gd name="connsiteX29" fmla="*/ 2457450 w 4905375"/>
                <a:gd name="connsiteY2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000500 w 4905375"/>
                <a:gd name="connsiteY24" fmla="*/ 2790825 h 5343525"/>
                <a:gd name="connsiteX25" fmla="*/ 3429000 w 4905375"/>
                <a:gd name="connsiteY25" fmla="*/ 2305050 h 5343525"/>
                <a:gd name="connsiteX26" fmla="*/ 3248025 w 4905375"/>
                <a:gd name="connsiteY26" fmla="*/ 2171700 h 5343525"/>
                <a:gd name="connsiteX27" fmla="*/ 2686050 w 4905375"/>
                <a:gd name="connsiteY27" fmla="*/ 1714500 h 5343525"/>
                <a:gd name="connsiteX28" fmla="*/ 2457450 w 4905375"/>
                <a:gd name="connsiteY2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000500 w 4905375"/>
                <a:gd name="connsiteY23" fmla="*/ 2790825 h 5343525"/>
                <a:gd name="connsiteX24" fmla="*/ 3429000 w 4905375"/>
                <a:gd name="connsiteY24" fmla="*/ 2305050 h 5343525"/>
                <a:gd name="connsiteX25" fmla="*/ 3248025 w 4905375"/>
                <a:gd name="connsiteY25" fmla="*/ 2171700 h 5343525"/>
                <a:gd name="connsiteX26" fmla="*/ 2686050 w 4905375"/>
                <a:gd name="connsiteY26" fmla="*/ 1714500 h 5343525"/>
                <a:gd name="connsiteX27" fmla="*/ 2457450 w 4905375"/>
                <a:gd name="connsiteY27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429000 w 4905375"/>
                <a:gd name="connsiteY23" fmla="*/ 2305050 h 5343525"/>
                <a:gd name="connsiteX24" fmla="*/ 3248025 w 4905375"/>
                <a:gd name="connsiteY24" fmla="*/ 2171700 h 5343525"/>
                <a:gd name="connsiteX25" fmla="*/ 2686050 w 4905375"/>
                <a:gd name="connsiteY25" fmla="*/ 1714500 h 5343525"/>
                <a:gd name="connsiteX26" fmla="*/ 2457450 w 4905375"/>
                <a:gd name="connsiteY2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248025 w 4905375"/>
                <a:gd name="connsiteY23" fmla="*/ 2171700 h 5343525"/>
                <a:gd name="connsiteX24" fmla="*/ 2686050 w 4905375"/>
                <a:gd name="connsiteY24" fmla="*/ 1714500 h 5343525"/>
                <a:gd name="connsiteX25" fmla="*/ 2457450 w 4905375"/>
                <a:gd name="connsiteY2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2686050 w 4905375"/>
                <a:gd name="connsiteY23" fmla="*/ 1714500 h 5343525"/>
                <a:gd name="connsiteX24" fmla="*/ 2457450 w 4905375"/>
                <a:gd name="connsiteY2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476375 w 4905375"/>
                <a:gd name="connsiteY2" fmla="*/ 2295525 h 5343525"/>
                <a:gd name="connsiteX3" fmla="*/ 914400 w 4905375"/>
                <a:gd name="connsiteY3" fmla="*/ 2771775 h 5343525"/>
                <a:gd name="connsiteX4" fmla="*/ 762000 w 4905375"/>
                <a:gd name="connsiteY4" fmla="*/ 2905125 h 5343525"/>
                <a:gd name="connsiteX5" fmla="*/ 57150 w 4905375"/>
                <a:gd name="connsiteY5" fmla="*/ 3505200 h 5343525"/>
                <a:gd name="connsiteX6" fmla="*/ 0 w 4905375"/>
                <a:gd name="connsiteY6" fmla="*/ 3790950 h 5343525"/>
                <a:gd name="connsiteX7" fmla="*/ 1504950 w 4905375"/>
                <a:gd name="connsiteY7" fmla="*/ 2952750 h 5343525"/>
                <a:gd name="connsiteX8" fmla="*/ 2209800 w 4905375"/>
                <a:gd name="connsiteY8" fmla="*/ 2771775 h 5343525"/>
                <a:gd name="connsiteX9" fmla="*/ 2209800 w 4905375"/>
                <a:gd name="connsiteY9" fmla="*/ 4000500 h 5343525"/>
                <a:gd name="connsiteX10" fmla="*/ 2352675 w 4905375"/>
                <a:gd name="connsiteY10" fmla="*/ 4562475 h 5343525"/>
                <a:gd name="connsiteX11" fmla="*/ 1638300 w 4905375"/>
                <a:gd name="connsiteY11" fmla="*/ 5114925 h 5343525"/>
                <a:gd name="connsiteX12" fmla="*/ 1638300 w 4905375"/>
                <a:gd name="connsiteY12" fmla="*/ 5343525 h 5343525"/>
                <a:gd name="connsiteX13" fmla="*/ 2447925 w 4905375"/>
                <a:gd name="connsiteY13" fmla="*/ 5162550 h 5343525"/>
                <a:gd name="connsiteX14" fmla="*/ 3276600 w 4905375"/>
                <a:gd name="connsiteY14" fmla="*/ 5343525 h 5343525"/>
                <a:gd name="connsiteX15" fmla="*/ 3286125 w 4905375"/>
                <a:gd name="connsiteY15" fmla="*/ 5114925 h 5343525"/>
                <a:gd name="connsiteX16" fmla="*/ 2552700 w 4905375"/>
                <a:gd name="connsiteY16" fmla="*/ 4572000 h 5343525"/>
                <a:gd name="connsiteX17" fmla="*/ 2695575 w 4905375"/>
                <a:gd name="connsiteY17" fmla="*/ 4000500 h 5343525"/>
                <a:gd name="connsiteX18" fmla="*/ 2695575 w 4905375"/>
                <a:gd name="connsiteY18" fmla="*/ 2762250 h 5343525"/>
                <a:gd name="connsiteX19" fmla="*/ 3409950 w 4905375"/>
                <a:gd name="connsiteY19" fmla="*/ 2962275 h 5343525"/>
                <a:gd name="connsiteX20" fmla="*/ 4905375 w 4905375"/>
                <a:gd name="connsiteY20" fmla="*/ 3781425 h 5343525"/>
                <a:gd name="connsiteX21" fmla="*/ 4838700 w 4905375"/>
                <a:gd name="connsiteY21" fmla="*/ 3495675 h 5343525"/>
                <a:gd name="connsiteX22" fmla="*/ 2686050 w 4905375"/>
                <a:gd name="connsiteY22" fmla="*/ 1714500 h 5343525"/>
                <a:gd name="connsiteX23" fmla="*/ 2457450 w 4905375"/>
                <a:gd name="connsiteY2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914400 w 4905375"/>
                <a:gd name="connsiteY2" fmla="*/ 2771775 h 5343525"/>
                <a:gd name="connsiteX3" fmla="*/ 762000 w 4905375"/>
                <a:gd name="connsiteY3" fmla="*/ 2905125 h 5343525"/>
                <a:gd name="connsiteX4" fmla="*/ 57150 w 4905375"/>
                <a:gd name="connsiteY4" fmla="*/ 3505200 h 5343525"/>
                <a:gd name="connsiteX5" fmla="*/ 0 w 4905375"/>
                <a:gd name="connsiteY5" fmla="*/ 3790950 h 5343525"/>
                <a:gd name="connsiteX6" fmla="*/ 1504950 w 4905375"/>
                <a:gd name="connsiteY6" fmla="*/ 2952750 h 5343525"/>
                <a:gd name="connsiteX7" fmla="*/ 2209800 w 4905375"/>
                <a:gd name="connsiteY7" fmla="*/ 2771775 h 5343525"/>
                <a:gd name="connsiteX8" fmla="*/ 2209800 w 4905375"/>
                <a:gd name="connsiteY8" fmla="*/ 4000500 h 5343525"/>
                <a:gd name="connsiteX9" fmla="*/ 2352675 w 4905375"/>
                <a:gd name="connsiteY9" fmla="*/ 4562475 h 5343525"/>
                <a:gd name="connsiteX10" fmla="*/ 1638300 w 4905375"/>
                <a:gd name="connsiteY10" fmla="*/ 5114925 h 5343525"/>
                <a:gd name="connsiteX11" fmla="*/ 1638300 w 4905375"/>
                <a:gd name="connsiteY11" fmla="*/ 5343525 h 5343525"/>
                <a:gd name="connsiteX12" fmla="*/ 2447925 w 4905375"/>
                <a:gd name="connsiteY12" fmla="*/ 5162550 h 5343525"/>
                <a:gd name="connsiteX13" fmla="*/ 3276600 w 4905375"/>
                <a:gd name="connsiteY13" fmla="*/ 5343525 h 5343525"/>
                <a:gd name="connsiteX14" fmla="*/ 3286125 w 4905375"/>
                <a:gd name="connsiteY14" fmla="*/ 5114925 h 5343525"/>
                <a:gd name="connsiteX15" fmla="*/ 2552700 w 4905375"/>
                <a:gd name="connsiteY15" fmla="*/ 4572000 h 5343525"/>
                <a:gd name="connsiteX16" fmla="*/ 2695575 w 4905375"/>
                <a:gd name="connsiteY16" fmla="*/ 4000500 h 5343525"/>
                <a:gd name="connsiteX17" fmla="*/ 2695575 w 4905375"/>
                <a:gd name="connsiteY17" fmla="*/ 2762250 h 5343525"/>
                <a:gd name="connsiteX18" fmla="*/ 3409950 w 4905375"/>
                <a:gd name="connsiteY18" fmla="*/ 2962275 h 5343525"/>
                <a:gd name="connsiteX19" fmla="*/ 4905375 w 4905375"/>
                <a:gd name="connsiteY19" fmla="*/ 3781425 h 5343525"/>
                <a:gd name="connsiteX20" fmla="*/ 4838700 w 4905375"/>
                <a:gd name="connsiteY20" fmla="*/ 3495675 h 5343525"/>
                <a:gd name="connsiteX21" fmla="*/ 2686050 w 4905375"/>
                <a:gd name="connsiteY21" fmla="*/ 1714500 h 5343525"/>
                <a:gd name="connsiteX22" fmla="*/ 2457450 w 4905375"/>
                <a:gd name="connsiteY2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762000 w 4905375"/>
                <a:gd name="connsiteY2" fmla="*/ 2905125 h 5343525"/>
                <a:gd name="connsiteX3" fmla="*/ 57150 w 4905375"/>
                <a:gd name="connsiteY3" fmla="*/ 3505200 h 5343525"/>
                <a:gd name="connsiteX4" fmla="*/ 0 w 4905375"/>
                <a:gd name="connsiteY4" fmla="*/ 3790950 h 5343525"/>
                <a:gd name="connsiteX5" fmla="*/ 1504950 w 4905375"/>
                <a:gd name="connsiteY5" fmla="*/ 2952750 h 5343525"/>
                <a:gd name="connsiteX6" fmla="*/ 2209800 w 4905375"/>
                <a:gd name="connsiteY6" fmla="*/ 2771775 h 5343525"/>
                <a:gd name="connsiteX7" fmla="*/ 2209800 w 4905375"/>
                <a:gd name="connsiteY7" fmla="*/ 4000500 h 5343525"/>
                <a:gd name="connsiteX8" fmla="*/ 2352675 w 4905375"/>
                <a:gd name="connsiteY8" fmla="*/ 4562475 h 5343525"/>
                <a:gd name="connsiteX9" fmla="*/ 1638300 w 4905375"/>
                <a:gd name="connsiteY9" fmla="*/ 5114925 h 5343525"/>
                <a:gd name="connsiteX10" fmla="*/ 1638300 w 4905375"/>
                <a:gd name="connsiteY10" fmla="*/ 5343525 h 5343525"/>
                <a:gd name="connsiteX11" fmla="*/ 2447925 w 4905375"/>
                <a:gd name="connsiteY11" fmla="*/ 5162550 h 5343525"/>
                <a:gd name="connsiteX12" fmla="*/ 3276600 w 4905375"/>
                <a:gd name="connsiteY12" fmla="*/ 5343525 h 5343525"/>
                <a:gd name="connsiteX13" fmla="*/ 3286125 w 4905375"/>
                <a:gd name="connsiteY13" fmla="*/ 5114925 h 5343525"/>
                <a:gd name="connsiteX14" fmla="*/ 2552700 w 4905375"/>
                <a:gd name="connsiteY14" fmla="*/ 4572000 h 5343525"/>
                <a:gd name="connsiteX15" fmla="*/ 2695575 w 4905375"/>
                <a:gd name="connsiteY15" fmla="*/ 4000500 h 5343525"/>
                <a:gd name="connsiteX16" fmla="*/ 2695575 w 4905375"/>
                <a:gd name="connsiteY16" fmla="*/ 2762250 h 5343525"/>
                <a:gd name="connsiteX17" fmla="*/ 3409950 w 4905375"/>
                <a:gd name="connsiteY17" fmla="*/ 2962275 h 5343525"/>
                <a:gd name="connsiteX18" fmla="*/ 4905375 w 4905375"/>
                <a:gd name="connsiteY18" fmla="*/ 3781425 h 5343525"/>
                <a:gd name="connsiteX19" fmla="*/ 4838700 w 4905375"/>
                <a:gd name="connsiteY19" fmla="*/ 3495675 h 5343525"/>
                <a:gd name="connsiteX20" fmla="*/ 2686050 w 4905375"/>
                <a:gd name="connsiteY20" fmla="*/ 1714500 h 5343525"/>
                <a:gd name="connsiteX21" fmla="*/ 2457450 w 4905375"/>
                <a:gd name="connsiteY2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1504950 w 4905375"/>
                <a:gd name="connsiteY4" fmla="*/ 2952750 h 5343525"/>
                <a:gd name="connsiteX5" fmla="*/ 2209800 w 4905375"/>
                <a:gd name="connsiteY5" fmla="*/ 2771775 h 5343525"/>
                <a:gd name="connsiteX6" fmla="*/ 2209800 w 4905375"/>
                <a:gd name="connsiteY6" fmla="*/ 4000500 h 5343525"/>
                <a:gd name="connsiteX7" fmla="*/ 2352675 w 4905375"/>
                <a:gd name="connsiteY7" fmla="*/ 4562475 h 5343525"/>
                <a:gd name="connsiteX8" fmla="*/ 1638300 w 4905375"/>
                <a:gd name="connsiteY8" fmla="*/ 5114925 h 5343525"/>
                <a:gd name="connsiteX9" fmla="*/ 1638300 w 4905375"/>
                <a:gd name="connsiteY9" fmla="*/ 5343525 h 5343525"/>
                <a:gd name="connsiteX10" fmla="*/ 2447925 w 4905375"/>
                <a:gd name="connsiteY10" fmla="*/ 5162550 h 5343525"/>
                <a:gd name="connsiteX11" fmla="*/ 3276600 w 4905375"/>
                <a:gd name="connsiteY11" fmla="*/ 5343525 h 5343525"/>
                <a:gd name="connsiteX12" fmla="*/ 3286125 w 4905375"/>
                <a:gd name="connsiteY12" fmla="*/ 5114925 h 5343525"/>
                <a:gd name="connsiteX13" fmla="*/ 2552700 w 4905375"/>
                <a:gd name="connsiteY13" fmla="*/ 4572000 h 5343525"/>
                <a:gd name="connsiteX14" fmla="*/ 2695575 w 4905375"/>
                <a:gd name="connsiteY14" fmla="*/ 4000500 h 5343525"/>
                <a:gd name="connsiteX15" fmla="*/ 2695575 w 4905375"/>
                <a:gd name="connsiteY15" fmla="*/ 2762250 h 5343525"/>
                <a:gd name="connsiteX16" fmla="*/ 3409950 w 4905375"/>
                <a:gd name="connsiteY16" fmla="*/ 2962275 h 5343525"/>
                <a:gd name="connsiteX17" fmla="*/ 4905375 w 4905375"/>
                <a:gd name="connsiteY17" fmla="*/ 3781425 h 5343525"/>
                <a:gd name="connsiteX18" fmla="*/ 4838700 w 4905375"/>
                <a:gd name="connsiteY18" fmla="*/ 3495675 h 5343525"/>
                <a:gd name="connsiteX19" fmla="*/ 2686050 w 4905375"/>
                <a:gd name="connsiteY19" fmla="*/ 1714500 h 5343525"/>
                <a:gd name="connsiteX20" fmla="*/ 2457450 w 4905375"/>
                <a:gd name="connsiteY2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3409950 w 4905375"/>
                <a:gd name="connsiteY15" fmla="*/ 2962275 h 5343525"/>
                <a:gd name="connsiteX16" fmla="*/ 4905375 w 4905375"/>
                <a:gd name="connsiteY16" fmla="*/ 3781425 h 5343525"/>
                <a:gd name="connsiteX17" fmla="*/ 4838700 w 4905375"/>
                <a:gd name="connsiteY17" fmla="*/ 3495675 h 5343525"/>
                <a:gd name="connsiteX18" fmla="*/ 2686050 w 4905375"/>
                <a:gd name="connsiteY18" fmla="*/ 1714500 h 5343525"/>
                <a:gd name="connsiteX19" fmla="*/ 2457450 w 4905375"/>
                <a:gd name="connsiteY1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93949 w 4905375"/>
                <a:gd name="connsiteY17" fmla="*/ 1926799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847 w 4905375"/>
                <a:gd name="connsiteY17" fmla="*/ 1953792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3586 w 4905375"/>
                <a:gd name="connsiteY14" fmla="*/ 3157776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00299 w 4848224"/>
                <a:gd name="connsiteY0" fmla="*/ 0 h 5343525"/>
                <a:gd name="connsiteX1" fmla="*/ 2032001 w 4848224"/>
                <a:gd name="connsiteY1" fmla="*/ 1983153 h 5343525"/>
                <a:gd name="connsiteX2" fmla="*/ -1 w 4848224"/>
                <a:gd name="connsiteY2" fmla="*/ 3505200 h 5343525"/>
                <a:gd name="connsiteX3" fmla="*/ 95695 w 4848224"/>
                <a:gd name="connsiteY3" fmla="*/ 3784526 h 5343525"/>
                <a:gd name="connsiteX4" fmla="*/ 2023670 w 4848224"/>
                <a:gd name="connsiteY4" fmla="*/ 3193079 h 5343525"/>
                <a:gd name="connsiteX5" fmla="*/ 2056219 w 4848224"/>
                <a:gd name="connsiteY5" fmla="*/ 4000412 h 5343525"/>
                <a:gd name="connsiteX6" fmla="*/ 2295524 w 4848224"/>
                <a:gd name="connsiteY6" fmla="*/ 4562475 h 5343525"/>
                <a:gd name="connsiteX7" fmla="*/ 1581149 w 4848224"/>
                <a:gd name="connsiteY7" fmla="*/ 5114925 h 5343525"/>
                <a:gd name="connsiteX8" fmla="*/ 1581149 w 4848224"/>
                <a:gd name="connsiteY8" fmla="*/ 5343525 h 5343525"/>
                <a:gd name="connsiteX9" fmla="*/ 2390774 w 4848224"/>
                <a:gd name="connsiteY9" fmla="*/ 5162550 h 5343525"/>
                <a:gd name="connsiteX10" fmla="*/ 3219449 w 4848224"/>
                <a:gd name="connsiteY10" fmla="*/ 5343525 h 5343525"/>
                <a:gd name="connsiteX11" fmla="*/ 3228974 w 4848224"/>
                <a:gd name="connsiteY11" fmla="*/ 5114925 h 5343525"/>
                <a:gd name="connsiteX12" fmla="*/ 2495549 w 4848224"/>
                <a:gd name="connsiteY12" fmla="*/ 4572000 h 5343525"/>
                <a:gd name="connsiteX13" fmla="*/ 2721313 w 4848224"/>
                <a:gd name="connsiteY13" fmla="*/ 4000412 h 5343525"/>
                <a:gd name="connsiteX14" fmla="*/ 2724003 w 4848224"/>
                <a:gd name="connsiteY14" fmla="*/ 3180342 h 5343525"/>
                <a:gd name="connsiteX15" fmla="*/ 4848224 w 4848224"/>
                <a:gd name="connsiteY15" fmla="*/ 3781425 h 5343525"/>
                <a:gd name="connsiteX16" fmla="*/ 4781549 w 4848224"/>
                <a:gd name="connsiteY16" fmla="*/ 3495675 h 5343525"/>
                <a:gd name="connsiteX17" fmla="*/ 2727149 w 4848224"/>
                <a:gd name="connsiteY17" fmla="*/ 1968894 h 5343525"/>
                <a:gd name="connsiteX18" fmla="*/ 2400299 w 4848224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581149 w 4781548"/>
                <a:gd name="connsiteY8" fmla="*/ 5343525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680356 w 4781548"/>
                <a:gd name="connsiteY8" fmla="*/ 5333458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95524 w 4781548"/>
                <a:gd name="connsiteY6" fmla="*/ 4562475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442 w 4781548"/>
                <a:gd name="connsiteY12" fmla="*/ 4617917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400299 w 4781548"/>
                <a:gd name="connsiteY17" fmla="*/ 0 h 5333458"/>
                <a:gd name="connsiteX0" fmla="*/ 2400299 w 4671511"/>
                <a:gd name="connsiteY0" fmla="*/ 0 h 5333458"/>
                <a:gd name="connsiteX1" fmla="*/ 2032001 w 4671511"/>
                <a:gd name="connsiteY1" fmla="*/ 1983153 h 5333458"/>
                <a:gd name="connsiteX2" fmla="*/ -1 w 4671511"/>
                <a:gd name="connsiteY2" fmla="*/ 3505200 h 5333458"/>
                <a:gd name="connsiteX3" fmla="*/ 95695 w 4671511"/>
                <a:gd name="connsiteY3" fmla="*/ 3784526 h 5333458"/>
                <a:gd name="connsiteX4" fmla="*/ 2023670 w 4671511"/>
                <a:gd name="connsiteY4" fmla="*/ 3193079 h 5333458"/>
                <a:gd name="connsiteX5" fmla="*/ 2056219 w 4671511"/>
                <a:gd name="connsiteY5" fmla="*/ 4000412 h 5333458"/>
                <a:gd name="connsiteX6" fmla="*/ 2238761 w 4671511"/>
                <a:gd name="connsiteY6" fmla="*/ 4608389 h 5333458"/>
                <a:gd name="connsiteX7" fmla="*/ 1581149 w 4671511"/>
                <a:gd name="connsiteY7" fmla="*/ 5114925 h 5333458"/>
                <a:gd name="connsiteX8" fmla="*/ 1680356 w 4671511"/>
                <a:gd name="connsiteY8" fmla="*/ 5333458 h 5333458"/>
                <a:gd name="connsiteX9" fmla="*/ 2390774 w 4671511"/>
                <a:gd name="connsiteY9" fmla="*/ 5162550 h 5333458"/>
                <a:gd name="connsiteX10" fmla="*/ 3138034 w 4671511"/>
                <a:gd name="connsiteY10" fmla="*/ 5333458 h 5333458"/>
                <a:gd name="connsiteX11" fmla="*/ 3228974 w 4671511"/>
                <a:gd name="connsiteY11" fmla="*/ 5114925 h 5333458"/>
                <a:gd name="connsiteX12" fmla="*/ 2553008 w 4671511"/>
                <a:gd name="connsiteY12" fmla="*/ 4605506 h 5333458"/>
                <a:gd name="connsiteX13" fmla="*/ 2721313 w 4671511"/>
                <a:gd name="connsiteY13" fmla="*/ 4000412 h 5333458"/>
                <a:gd name="connsiteX14" fmla="*/ 2724003 w 4671511"/>
                <a:gd name="connsiteY14" fmla="*/ 3180342 h 5333458"/>
                <a:gd name="connsiteX15" fmla="*/ 4671511 w 4671511"/>
                <a:gd name="connsiteY15" fmla="*/ 3741672 h 5333458"/>
                <a:gd name="connsiteX16" fmla="*/ 2400299 w 4671511"/>
                <a:gd name="connsiteY16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724003 w 3228973"/>
                <a:gd name="connsiteY14" fmla="*/ 3180342 h 5333458"/>
                <a:gd name="connsiteX15" fmla="*/ 2400299 w 3228973"/>
                <a:gd name="connsiteY15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400299 w 3228973"/>
                <a:gd name="connsiteY13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400299 w 3228973"/>
                <a:gd name="connsiteY12" fmla="*/ 0 h 5333458"/>
                <a:gd name="connsiteX0" fmla="*/ 2400299 w 3138034"/>
                <a:gd name="connsiteY0" fmla="*/ 0 h 5333458"/>
                <a:gd name="connsiteX1" fmla="*/ 2032001 w 3138034"/>
                <a:gd name="connsiteY1" fmla="*/ 1983153 h 5333458"/>
                <a:gd name="connsiteX2" fmla="*/ -1 w 3138034"/>
                <a:gd name="connsiteY2" fmla="*/ 3505200 h 5333458"/>
                <a:gd name="connsiteX3" fmla="*/ 95695 w 3138034"/>
                <a:gd name="connsiteY3" fmla="*/ 3784526 h 5333458"/>
                <a:gd name="connsiteX4" fmla="*/ 2023670 w 3138034"/>
                <a:gd name="connsiteY4" fmla="*/ 3193079 h 5333458"/>
                <a:gd name="connsiteX5" fmla="*/ 2056219 w 3138034"/>
                <a:gd name="connsiteY5" fmla="*/ 4000412 h 5333458"/>
                <a:gd name="connsiteX6" fmla="*/ 2238761 w 3138034"/>
                <a:gd name="connsiteY6" fmla="*/ 4608389 h 5333458"/>
                <a:gd name="connsiteX7" fmla="*/ 1581149 w 3138034"/>
                <a:gd name="connsiteY7" fmla="*/ 5114925 h 5333458"/>
                <a:gd name="connsiteX8" fmla="*/ 1680356 w 3138034"/>
                <a:gd name="connsiteY8" fmla="*/ 5333458 h 5333458"/>
                <a:gd name="connsiteX9" fmla="*/ 2390774 w 3138034"/>
                <a:gd name="connsiteY9" fmla="*/ 5162550 h 5333458"/>
                <a:gd name="connsiteX10" fmla="*/ 3138034 w 3138034"/>
                <a:gd name="connsiteY10" fmla="*/ 5333458 h 5333458"/>
                <a:gd name="connsiteX11" fmla="*/ 2400299 w 3138034"/>
                <a:gd name="connsiteY11" fmla="*/ 0 h 5333458"/>
                <a:gd name="connsiteX0" fmla="*/ 2400299 w 2400298"/>
                <a:gd name="connsiteY0" fmla="*/ 0 h 5333458"/>
                <a:gd name="connsiteX1" fmla="*/ 2032001 w 2400298"/>
                <a:gd name="connsiteY1" fmla="*/ 1983153 h 5333458"/>
                <a:gd name="connsiteX2" fmla="*/ -1 w 2400298"/>
                <a:gd name="connsiteY2" fmla="*/ 3505200 h 5333458"/>
                <a:gd name="connsiteX3" fmla="*/ 95695 w 2400298"/>
                <a:gd name="connsiteY3" fmla="*/ 3784526 h 5333458"/>
                <a:gd name="connsiteX4" fmla="*/ 2023670 w 2400298"/>
                <a:gd name="connsiteY4" fmla="*/ 3193079 h 5333458"/>
                <a:gd name="connsiteX5" fmla="*/ 2056219 w 2400298"/>
                <a:gd name="connsiteY5" fmla="*/ 4000412 h 5333458"/>
                <a:gd name="connsiteX6" fmla="*/ 2238761 w 2400298"/>
                <a:gd name="connsiteY6" fmla="*/ 4608389 h 5333458"/>
                <a:gd name="connsiteX7" fmla="*/ 1581149 w 2400298"/>
                <a:gd name="connsiteY7" fmla="*/ 5114925 h 5333458"/>
                <a:gd name="connsiteX8" fmla="*/ 1680356 w 2400298"/>
                <a:gd name="connsiteY8" fmla="*/ 5333458 h 5333458"/>
                <a:gd name="connsiteX9" fmla="*/ 2390774 w 2400298"/>
                <a:gd name="connsiteY9" fmla="*/ 5162550 h 5333458"/>
                <a:gd name="connsiteX10" fmla="*/ 2400299 w 2400298"/>
                <a:gd name="connsiteY10" fmla="*/ 0 h 5333458"/>
                <a:gd name="connsiteX0" fmla="*/ 2400299 w 2410736"/>
                <a:gd name="connsiteY0" fmla="*/ 0 h 5333458"/>
                <a:gd name="connsiteX1" fmla="*/ 2032001 w 2410736"/>
                <a:gd name="connsiteY1" fmla="*/ 1983153 h 5333458"/>
                <a:gd name="connsiteX2" fmla="*/ -1 w 2410736"/>
                <a:gd name="connsiteY2" fmla="*/ 3505200 h 5333458"/>
                <a:gd name="connsiteX3" fmla="*/ 95695 w 2410736"/>
                <a:gd name="connsiteY3" fmla="*/ 3784526 h 5333458"/>
                <a:gd name="connsiteX4" fmla="*/ 2023670 w 2410736"/>
                <a:gd name="connsiteY4" fmla="*/ 3193079 h 5333458"/>
                <a:gd name="connsiteX5" fmla="*/ 2056219 w 2410736"/>
                <a:gd name="connsiteY5" fmla="*/ 4000412 h 5333458"/>
                <a:gd name="connsiteX6" fmla="*/ 2238761 w 2410736"/>
                <a:gd name="connsiteY6" fmla="*/ 4608389 h 5333458"/>
                <a:gd name="connsiteX7" fmla="*/ 1581149 w 2410736"/>
                <a:gd name="connsiteY7" fmla="*/ 5114925 h 5333458"/>
                <a:gd name="connsiteX8" fmla="*/ 1680356 w 2410736"/>
                <a:gd name="connsiteY8" fmla="*/ 5333458 h 5333458"/>
                <a:gd name="connsiteX9" fmla="*/ 2410736 w 2410736"/>
                <a:gd name="connsiteY9" fmla="*/ 5146146 h 5333458"/>
                <a:gd name="connsiteX10" fmla="*/ 2400299 w 2410736"/>
                <a:gd name="connsiteY10" fmla="*/ 0 h 5333458"/>
                <a:gd name="connsiteX0" fmla="*/ 2595238 w 2595238"/>
                <a:gd name="connsiteY0" fmla="*/ 0 h 4518367"/>
                <a:gd name="connsiteX1" fmla="*/ 2032001 w 2595238"/>
                <a:gd name="connsiteY1" fmla="*/ 1168062 h 4518367"/>
                <a:gd name="connsiteX2" fmla="*/ -1 w 2595238"/>
                <a:gd name="connsiteY2" fmla="*/ 2690109 h 4518367"/>
                <a:gd name="connsiteX3" fmla="*/ 95695 w 2595238"/>
                <a:gd name="connsiteY3" fmla="*/ 2969435 h 4518367"/>
                <a:gd name="connsiteX4" fmla="*/ 2023670 w 2595238"/>
                <a:gd name="connsiteY4" fmla="*/ 2377988 h 4518367"/>
                <a:gd name="connsiteX5" fmla="*/ 2056219 w 2595238"/>
                <a:gd name="connsiteY5" fmla="*/ 3185321 h 4518367"/>
                <a:gd name="connsiteX6" fmla="*/ 2238761 w 2595238"/>
                <a:gd name="connsiteY6" fmla="*/ 3793298 h 4518367"/>
                <a:gd name="connsiteX7" fmla="*/ 1581149 w 2595238"/>
                <a:gd name="connsiteY7" fmla="*/ 4299834 h 4518367"/>
                <a:gd name="connsiteX8" fmla="*/ 1680356 w 2595238"/>
                <a:gd name="connsiteY8" fmla="*/ 4518367 h 4518367"/>
                <a:gd name="connsiteX9" fmla="*/ 2410736 w 2595238"/>
                <a:gd name="connsiteY9" fmla="*/ 4331055 h 4518367"/>
                <a:gd name="connsiteX10" fmla="*/ 2595238 w 2595238"/>
                <a:gd name="connsiteY10" fmla="*/ 0 h 4518367"/>
                <a:gd name="connsiteX0" fmla="*/ 2413231 w 2413231"/>
                <a:gd name="connsiteY0" fmla="*/ 0 h 5325732"/>
                <a:gd name="connsiteX1" fmla="*/ 2032001 w 2413231"/>
                <a:gd name="connsiteY1" fmla="*/ 1975427 h 5325732"/>
                <a:gd name="connsiteX2" fmla="*/ -1 w 2413231"/>
                <a:gd name="connsiteY2" fmla="*/ 3497474 h 5325732"/>
                <a:gd name="connsiteX3" fmla="*/ 95695 w 2413231"/>
                <a:gd name="connsiteY3" fmla="*/ 3776800 h 5325732"/>
                <a:gd name="connsiteX4" fmla="*/ 2023670 w 2413231"/>
                <a:gd name="connsiteY4" fmla="*/ 3185353 h 5325732"/>
                <a:gd name="connsiteX5" fmla="*/ 2056219 w 2413231"/>
                <a:gd name="connsiteY5" fmla="*/ 3992686 h 5325732"/>
                <a:gd name="connsiteX6" fmla="*/ 2238761 w 2413231"/>
                <a:gd name="connsiteY6" fmla="*/ 4600663 h 5325732"/>
                <a:gd name="connsiteX7" fmla="*/ 1581149 w 2413231"/>
                <a:gd name="connsiteY7" fmla="*/ 5107199 h 5325732"/>
                <a:gd name="connsiteX8" fmla="*/ 1680356 w 2413231"/>
                <a:gd name="connsiteY8" fmla="*/ 5325732 h 5325732"/>
                <a:gd name="connsiteX9" fmla="*/ 2410736 w 2413231"/>
                <a:gd name="connsiteY9" fmla="*/ 5138420 h 5325732"/>
                <a:gd name="connsiteX10" fmla="*/ 2413231 w 2413231"/>
                <a:gd name="connsiteY10" fmla="*/ 0 h 5325732"/>
                <a:gd name="connsiteX0" fmla="*/ 2413231 w 2532320"/>
                <a:gd name="connsiteY0" fmla="*/ 0 h 5325732"/>
                <a:gd name="connsiteX1" fmla="*/ 2032001 w 2532320"/>
                <a:gd name="connsiteY1" fmla="*/ 1975427 h 5325732"/>
                <a:gd name="connsiteX2" fmla="*/ -1 w 2532320"/>
                <a:gd name="connsiteY2" fmla="*/ 3497474 h 5325732"/>
                <a:gd name="connsiteX3" fmla="*/ 95695 w 2532320"/>
                <a:gd name="connsiteY3" fmla="*/ 3776800 h 5325732"/>
                <a:gd name="connsiteX4" fmla="*/ 2023670 w 2532320"/>
                <a:gd name="connsiteY4" fmla="*/ 3185353 h 5325732"/>
                <a:gd name="connsiteX5" fmla="*/ 2056219 w 2532320"/>
                <a:gd name="connsiteY5" fmla="*/ 3992686 h 5325732"/>
                <a:gd name="connsiteX6" fmla="*/ 2238761 w 2532320"/>
                <a:gd name="connsiteY6" fmla="*/ 4600663 h 5325732"/>
                <a:gd name="connsiteX7" fmla="*/ 1581149 w 2532320"/>
                <a:gd name="connsiteY7" fmla="*/ 5107199 h 5325732"/>
                <a:gd name="connsiteX8" fmla="*/ 1680356 w 2532320"/>
                <a:gd name="connsiteY8" fmla="*/ 5325732 h 5325732"/>
                <a:gd name="connsiteX9" fmla="*/ 2410736 w 2532320"/>
                <a:gd name="connsiteY9" fmla="*/ 5138420 h 5325732"/>
                <a:gd name="connsiteX10" fmla="*/ 2409875 w 2532320"/>
                <a:gd name="connsiteY10" fmla="*/ 2432161 h 5325732"/>
                <a:gd name="connsiteX11" fmla="*/ 2413231 w 2532320"/>
                <a:gd name="connsiteY11" fmla="*/ 0 h 5325732"/>
                <a:gd name="connsiteX0" fmla="*/ 2413231 w 2535098"/>
                <a:gd name="connsiteY0" fmla="*/ 0 h 5325732"/>
                <a:gd name="connsiteX1" fmla="*/ 2032001 w 2535098"/>
                <a:gd name="connsiteY1" fmla="*/ 1975427 h 5325732"/>
                <a:gd name="connsiteX2" fmla="*/ -1 w 2535098"/>
                <a:gd name="connsiteY2" fmla="*/ 3497474 h 5325732"/>
                <a:gd name="connsiteX3" fmla="*/ 95695 w 2535098"/>
                <a:gd name="connsiteY3" fmla="*/ 3776800 h 5325732"/>
                <a:gd name="connsiteX4" fmla="*/ 2023670 w 2535098"/>
                <a:gd name="connsiteY4" fmla="*/ 3185353 h 5325732"/>
                <a:gd name="connsiteX5" fmla="*/ 2056219 w 2535098"/>
                <a:gd name="connsiteY5" fmla="*/ 3992686 h 5325732"/>
                <a:gd name="connsiteX6" fmla="*/ 2238761 w 2535098"/>
                <a:gd name="connsiteY6" fmla="*/ 4600663 h 5325732"/>
                <a:gd name="connsiteX7" fmla="*/ 1581149 w 2535098"/>
                <a:gd name="connsiteY7" fmla="*/ 5107199 h 5325732"/>
                <a:gd name="connsiteX8" fmla="*/ 1680356 w 2535098"/>
                <a:gd name="connsiteY8" fmla="*/ 5325732 h 5325732"/>
                <a:gd name="connsiteX9" fmla="*/ 2410736 w 2535098"/>
                <a:gd name="connsiteY9" fmla="*/ 5138420 h 5325732"/>
                <a:gd name="connsiteX10" fmla="*/ 2426538 w 2535098"/>
                <a:gd name="connsiteY10" fmla="*/ 2907105 h 5325732"/>
                <a:gd name="connsiteX11" fmla="*/ 2409875 w 2535098"/>
                <a:gd name="connsiteY11" fmla="*/ 2432161 h 5325732"/>
                <a:gd name="connsiteX12" fmla="*/ 2413231 w 2535098"/>
                <a:gd name="connsiteY12" fmla="*/ 0 h 5325732"/>
                <a:gd name="connsiteX0" fmla="*/ 2413231 w 2536487"/>
                <a:gd name="connsiteY0" fmla="*/ 0 h 5325732"/>
                <a:gd name="connsiteX1" fmla="*/ 2032001 w 2536487"/>
                <a:gd name="connsiteY1" fmla="*/ 1975427 h 5325732"/>
                <a:gd name="connsiteX2" fmla="*/ -1 w 2536487"/>
                <a:gd name="connsiteY2" fmla="*/ 3497474 h 5325732"/>
                <a:gd name="connsiteX3" fmla="*/ 95695 w 2536487"/>
                <a:gd name="connsiteY3" fmla="*/ 3776800 h 5325732"/>
                <a:gd name="connsiteX4" fmla="*/ 2023670 w 2536487"/>
                <a:gd name="connsiteY4" fmla="*/ 3185353 h 5325732"/>
                <a:gd name="connsiteX5" fmla="*/ 2056219 w 2536487"/>
                <a:gd name="connsiteY5" fmla="*/ 3992686 h 5325732"/>
                <a:gd name="connsiteX6" fmla="*/ 2238761 w 2536487"/>
                <a:gd name="connsiteY6" fmla="*/ 4600663 h 5325732"/>
                <a:gd name="connsiteX7" fmla="*/ 1581149 w 2536487"/>
                <a:gd name="connsiteY7" fmla="*/ 5107199 h 5325732"/>
                <a:gd name="connsiteX8" fmla="*/ 1680356 w 2536487"/>
                <a:gd name="connsiteY8" fmla="*/ 5325732 h 5325732"/>
                <a:gd name="connsiteX9" fmla="*/ 2410736 w 2536487"/>
                <a:gd name="connsiteY9" fmla="*/ 5138420 h 5325732"/>
                <a:gd name="connsiteX10" fmla="*/ 2434869 w 2536487"/>
                <a:gd name="connsiteY10" fmla="*/ 3190402 h 5325732"/>
                <a:gd name="connsiteX11" fmla="*/ 2426538 w 2536487"/>
                <a:gd name="connsiteY11" fmla="*/ 2907105 h 5325732"/>
                <a:gd name="connsiteX12" fmla="*/ 2409875 w 2536487"/>
                <a:gd name="connsiteY12" fmla="*/ 2432161 h 5325732"/>
                <a:gd name="connsiteX13" fmla="*/ 2413231 w 2536487"/>
                <a:gd name="connsiteY13" fmla="*/ 0 h 5325732"/>
                <a:gd name="connsiteX0" fmla="*/ 2413231 w 2537876"/>
                <a:gd name="connsiteY0" fmla="*/ 0 h 5325732"/>
                <a:gd name="connsiteX1" fmla="*/ 2032001 w 2537876"/>
                <a:gd name="connsiteY1" fmla="*/ 1975427 h 5325732"/>
                <a:gd name="connsiteX2" fmla="*/ -1 w 2537876"/>
                <a:gd name="connsiteY2" fmla="*/ 3497474 h 5325732"/>
                <a:gd name="connsiteX3" fmla="*/ 95695 w 2537876"/>
                <a:gd name="connsiteY3" fmla="*/ 3776800 h 5325732"/>
                <a:gd name="connsiteX4" fmla="*/ 2023670 w 2537876"/>
                <a:gd name="connsiteY4" fmla="*/ 3185353 h 5325732"/>
                <a:gd name="connsiteX5" fmla="*/ 2056219 w 2537876"/>
                <a:gd name="connsiteY5" fmla="*/ 3992686 h 5325732"/>
                <a:gd name="connsiteX6" fmla="*/ 2238761 w 2537876"/>
                <a:gd name="connsiteY6" fmla="*/ 4600663 h 5325732"/>
                <a:gd name="connsiteX7" fmla="*/ 1581149 w 2537876"/>
                <a:gd name="connsiteY7" fmla="*/ 5107199 h 5325732"/>
                <a:gd name="connsiteX8" fmla="*/ 1680356 w 2537876"/>
                <a:gd name="connsiteY8" fmla="*/ 5325732 h 5325732"/>
                <a:gd name="connsiteX9" fmla="*/ 2410736 w 2537876"/>
                <a:gd name="connsiteY9" fmla="*/ 5138420 h 5325732"/>
                <a:gd name="connsiteX10" fmla="*/ 2443204 w 2537876"/>
                <a:gd name="connsiteY10" fmla="*/ 3473702 h 5325732"/>
                <a:gd name="connsiteX11" fmla="*/ 2434869 w 2537876"/>
                <a:gd name="connsiteY11" fmla="*/ 3190402 h 5325732"/>
                <a:gd name="connsiteX12" fmla="*/ 2426538 w 2537876"/>
                <a:gd name="connsiteY12" fmla="*/ 2907105 h 5325732"/>
                <a:gd name="connsiteX13" fmla="*/ 2409875 w 2537876"/>
                <a:gd name="connsiteY13" fmla="*/ 2432161 h 5325732"/>
                <a:gd name="connsiteX14" fmla="*/ 2413231 w 2537876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43204 w 2476211"/>
                <a:gd name="connsiteY10" fmla="*/ 3473702 h 5325732"/>
                <a:gd name="connsiteX11" fmla="*/ 2434869 w 2476211"/>
                <a:gd name="connsiteY11" fmla="*/ 3190402 h 5325732"/>
                <a:gd name="connsiteX12" fmla="*/ 2426538 w 2476211"/>
                <a:gd name="connsiteY12" fmla="*/ 2907105 h 5325732"/>
                <a:gd name="connsiteX13" fmla="*/ 2409875 w 2476211"/>
                <a:gd name="connsiteY13" fmla="*/ 2432161 h 5325732"/>
                <a:gd name="connsiteX14" fmla="*/ 2413231 w 2476211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3848655 h 5325732"/>
                <a:gd name="connsiteX11" fmla="*/ 2443204 w 2476211"/>
                <a:gd name="connsiteY11" fmla="*/ 3473702 h 5325732"/>
                <a:gd name="connsiteX12" fmla="*/ 2434869 w 2476211"/>
                <a:gd name="connsiteY12" fmla="*/ 3190402 h 5325732"/>
                <a:gd name="connsiteX13" fmla="*/ 2426538 w 2476211"/>
                <a:gd name="connsiteY13" fmla="*/ 2907105 h 5325732"/>
                <a:gd name="connsiteX14" fmla="*/ 2409875 w 2476211"/>
                <a:gd name="connsiteY14" fmla="*/ 2432161 h 5325732"/>
                <a:gd name="connsiteX15" fmla="*/ 2413231 w 2476211"/>
                <a:gd name="connsiteY15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4048630 h 5325732"/>
                <a:gd name="connsiteX11" fmla="*/ 2426537 w 2476211"/>
                <a:gd name="connsiteY11" fmla="*/ 3848655 h 5325732"/>
                <a:gd name="connsiteX12" fmla="*/ 2443204 w 2476211"/>
                <a:gd name="connsiteY12" fmla="*/ 3473702 h 5325732"/>
                <a:gd name="connsiteX13" fmla="*/ 2434869 w 2476211"/>
                <a:gd name="connsiteY13" fmla="*/ 3190402 h 5325732"/>
                <a:gd name="connsiteX14" fmla="*/ 2426538 w 2476211"/>
                <a:gd name="connsiteY14" fmla="*/ 2907105 h 5325732"/>
                <a:gd name="connsiteX15" fmla="*/ 2409875 w 2476211"/>
                <a:gd name="connsiteY15" fmla="*/ 2432161 h 5325732"/>
                <a:gd name="connsiteX16" fmla="*/ 2413231 w 2476211"/>
                <a:gd name="connsiteY16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18206 w 2476211"/>
                <a:gd name="connsiteY10" fmla="*/ 4223607 h 5325732"/>
                <a:gd name="connsiteX11" fmla="*/ 2426537 w 2476211"/>
                <a:gd name="connsiteY11" fmla="*/ 4048630 h 5325732"/>
                <a:gd name="connsiteX12" fmla="*/ 2426537 w 2476211"/>
                <a:gd name="connsiteY12" fmla="*/ 3848655 h 5325732"/>
                <a:gd name="connsiteX13" fmla="*/ 2443204 w 2476211"/>
                <a:gd name="connsiteY13" fmla="*/ 3473702 h 5325732"/>
                <a:gd name="connsiteX14" fmla="*/ 2434869 w 2476211"/>
                <a:gd name="connsiteY14" fmla="*/ 3190402 h 5325732"/>
                <a:gd name="connsiteX15" fmla="*/ 2426538 w 2476211"/>
                <a:gd name="connsiteY15" fmla="*/ 2907105 h 5325732"/>
                <a:gd name="connsiteX16" fmla="*/ 2409875 w 2476211"/>
                <a:gd name="connsiteY16" fmla="*/ 2432161 h 5325732"/>
                <a:gd name="connsiteX17" fmla="*/ 2413231 w 2476211"/>
                <a:gd name="connsiteY17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18206 w 3138082"/>
                <a:gd name="connsiteY11" fmla="*/ 4223607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588148 w 3138082"/>
                <a:gd name="connsiteY12" fmla="*/ 4606808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426537 w 3241369"/>
                <a:gd name="connsiteY13" fmla="*/ 3848655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763129 w 3241369"/>
                <a:gd name="connsiteY13" fmla="*/ 3983882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4721217"/>
                <a:gd name="connsiteY0" fmla="*/ 0 h 5325732"/>
                <a:gd name="connsiteX1" fmla="*/ 2032001 w 4721217"/>
                <a:gd name="connsiteY1" fmla="*/ 1975427 h 5325732"/>
                <a:gd name="connsiteX2" fmla="*/ -1 w 4721217"/>
                <a:gd name="connsiteY2" fmla="*/ 3497474 h 5325732"/>
                <a:gd name="connsiteX3" fmla="*/ 95695 w 4721217"/>
                <a:gd name="connsiteY3" fmla="*/ 3776800 h 5325732"/>
                <a:gd name="connsiteX4" fmla="*/ 2023670 w 4721217"/>
                <a:gd name="connsiteY4" fmla="*/ 3185353 h 5325732"/>
                <a:gd name="connsiteX5" fmla="*/ 2056219 w 4721217"/>
                <a:gd name="connsiteY5" fmla="*/ 3992686 h 5325732"/>
                <a:gd name="connsiteX6" fmla="*/ 2238761 w 4721217"/>
                <a:gd name="connsiteY6" fmla="*/ 4600663 h 5325732"/>
                <a:gd name="connsiteX7" fmla="*/ 1581149 w 4721217"/>
                <a:gd name="connsiteY7" fmla="*/ 5107199 h 5325732"/>
                <a:gd name="connsiteX8" fmla="*/ 1680356 w 4721217"/>
                <a:gd name="connsiteY8" fmla="*/ 5325732 h 5325732"/>
                <a:gd name="connsiteX9" fmla="*/ 2410736 w 4721217"/>
                <a:gd name="connsiteY9" fmla="*/ 5138420 h 5325732"/>
                <a:gd name="connsiteX10" fmla="*/ 3138082 w 4721217"/>
                <a:gd name="connsiteY10" fmla="*/ 5311060 h 5325732"/>
                <a:gd name="connsiteX11" fmla="*/ 3241369 w 4721217"/>
                <a:gd name="connsiteY11" fmla="*/ 5096679 h 5325732"/>
                <a:gd name="connsiteX12" fmla="*/ 2588148 w 4721217"/>
                <a:gd name="connsiteY12" fmla="*/ 4606808 h 5325732"/>
                <a:gd name="connsiteX13" fmla="*/ 2763129 w 4721217"/>
                <a:gd name="connsiteY13" fmla="*/ 3983882 h 5325732"/>
                <a:gd name="connsiteX14" fmla="*/ 2443204 w 4721217"/>
                <a:gd name="connsiteY14" fmla="*/ 3473702 h 5325732"/>
                <a:gd name="connsiteX15" fmla="*/ 4721217 w 4721217"/>
                <a:gd name="connsiteY15" fmla="*/ 3762902 h 5325732"/>
                <a:gd name="connsiteX16" fmla="*/ 2426538 w 4721217"/>
                <a:gd name="connsiteY16" fmla="*/ 2907105 h 5325732"/>
                <a:gd name="connsiteX17" fmla="*/ 2409875 w 4721217"/>
                <a:gd name="connsiteY17" fmla="*/ 2432161 h 5325732"/>
                <a:gd name="connsiteX18" fmla="*/ 2413231 w 4721217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409875 w 4812873"/>
                <a:gd name="connsiteY17" fmla="*/ 243216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513162 w 4812873"/>
                <a:gd name="connsiteY14" fmla="*/ 248606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12873" h="5325732">
                  <a:moveTo>
                    <a:pt x="2413231" y="0"/>
                  </a:moveTo>
                  <a:cubicBezTo>
                    <a:pt x="2041949" y="442843"/>
                    <a:pt x="2034283" y="895753"/>
                    <a:pt x="2032001" y="1975427"/>
                  </a:cubicBezTo>
                  <a:lnTo>
                    <a:pt x="-1" y="3497474"/>
                  </a:lnTo>
                  <a:lnTo>
                    <a:pt x="95695" y="3776800"/>
                  </a:lnTo>
                  <a:lnTo>
                    <a:pt x="2023670" y="3185353"/>
                  </a:lnTo>
                  <a:cubicBezTo>
                    <a:pt x="2023410" y="3467571"/>
                    <a:pt x="2056479" y="3710468"/>
                    <a:pt x="2056219" y="3992686"/>
                  </a:cubicBezTo>
                  <a:lnTo>
                    <a:pt x="2238761" y="4600663"/>
                  </a:lnTo>
                  <a:lnTo>
                    <a:pt x="1581149" y="5107199"/>
                  </a:lnTo>
                  <a:lnTo>
                    <a:pt x="1680356" y="5325732"/>
                  </a:lnTo>
                  <a:lnTo>
                    <a:pt x="2410736" y="5138420"/>
                  </a:lnTo>
                  <a:lnTo>
                    <a:pt x="3138082" y="5311060"/>
                  </a:lnTo>
                  <a:lnTo>
                    <a:pt x="3241369" y="5096679"/>
                  </a:lnTo>
                  <a:lnTo>
                    <a:pt x="2588148" y="4606808"/>
                  </a:lnTo>
                  <a:lnTo>
                    <a:pt x="2763129" y="3983882"/>
                  </a:lnTo>
                  <a:lnTo>
                    <a:pt x="2799758" y="3172868"/>
                  </a:lnTo>
                  <a:lnTo>
                    <a:pt x="4721217" y="3762902"/>
                  </a:lnTo>
                  <a:lnTo>
                    <a:pt x="4812873" y="3489931"/>
                  </a:lnTo>
                  <a:lnTo>
                    <a:pt x="2788127" y="1969111"/>
                  </a:lnTo>
                  <a:cubicBezTo>
                    <a:pt x="2774799" y="892478"/>
                    <a:pt x="2760813" y="445607"/>
                    <a:pt x="2413231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 dirty="0">
                <a:solidFill>
                  <a:schemeClr val="bg1"/>
                </a:solidFill>
              </a:endParaRPr>
            </a:p>
          </p:txBody>
        </p:sp>
        <p:sp>
          <p:nvSpPr>
            <p:cNvPr id="396" name="Elipse 395"/>
            <p:cNvSpPr/>
            <p:nvPr/>
          </p:nvSpPr>
          <p:spPr>
            <a:xfrm>
              <a:off x="3617678" y="4404838"/>
              <a:ext cx="72008" cy="72008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09" name="CaixaDeTexto 408"/>
            <p:cNvSpPr txBox="1"/>
            <p:nvPr/>
          </p:nvSpPr>
          <p:spPr>
            <a:xfrm>
              <a:off x="4258164" y="4994814"/>
              <a:ext cx="681222" cy="1191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556" b="1" dirty="0"/>
                <a:t>Rio de Janeiro</a:t>
              </a:r>
              <a:endParaRPr lang="pt-BR" sz="556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" name="Elipse 409"/>
            <p:cNvSpPr/>
            <p:nvPr/>
          </p:nvSpPr>
          <p:spPr>
            <a:xfrm>
              <a:off x="3038316" y="2636912"/>
              <a:ext cx="72008" cy="72008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11" name="Elipse 410"/>
            <p:cNvSpPr/>
            <p:nvPr/>
          </p:nvSpPr>
          <p:spPr>
            <a:xfrm>
              <a:off x="3851920" y="3789040"/>
              <a:ext cx="72008" cy="72008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17" name="Elipse 416"/>
            <p:cNvSpPr/>
            <p:nvPr/>
          </p:nvSpPr>
          <p:spPr>
            <a:xfrm>
              <a:off x="5364088" y="3789040"/>
              <a:ext cx="72008" cy="72008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18" name="CaixaDeTexto 417"/>
            <p:cNvSpPr txBox="1"/>
            <p:nvPr/>
          </p:nvSpPr>
          <p:spPr>
            <a:xfrm>
              <a:off x="5093351" y="2038270"/>
              <a:ext cx="753141" cy="264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35" b="1" dirty="0"/>
                <a:t>Fortaleza</a:t>
              </a:r>
            </a:p>
          </p:txBody>
        </p:sp>
        <p:sp>
          <p:nvSpPr>
            <p:cNvPr id="419" name="CaixaDeTexto 418"/>
            <p:cNvSpPr txBox="1"/>
            <p:nvPr/>
          </p:nvSpPr>
          <p:spPr>
            <a:xfrm>
              <a:off x="5575838" y="3534875"/>
              <a:ext cx="735273" cy="264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35" b="1" dirty="0"/>
                <a:t>Salvador</a:t>
              </a:r>
            </a:p>
          </p:txBody>
        </p:sp>
        <p:sp>
          <p:nvSpPr>
            <p:cNvPr id="420" name="Elipse 419"/>
            <p:cNvSpPr/>
            <p:nvPr/>
          </p:nvSpPr>
          <p:spPr>
            <a:xfrm>
              <a:off x="3740178" y="5989014"/>
              <a:ext cx="72008" cy="72008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pic>
          <p:nvPicPr>
            <p:cNvPr id="443" name="Imagem 442" descr="porto-02.png"/>
            <p:cNvPicPr preferRelativeResize="0">
              <a:picLocks noChangeAspect="1"/>
            </p:cNvPicPr>
            <p:nvPr/>
          </p:nvPicPr>
          <p:blipFill>
            <a:blip r:embed="rId3" cstate="print">
              <a:lum bright="12000" contrast="1000"/>
            </a:blip>
            <a:stretch>
              <a:fillRect/>
            </a:stretch>
          </p:blipFill>
          <p:spPr>
            <a:xfrm>
              <a:off x="4007225" y="5395794"/>
              <a:ext cx="303693" cy="126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4" name="CaixaDeTexto 443"/>
            <p:cNvSpPr txBox="1"/>
            <p:nvPr/>
          </p:nvSpPr>
          <p:spPr>
            <a:xfrm>
              <a:off x="3995935" y="5301208"/>
              <a:ext cx="509242" cy="1191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556" b="1" dirty="0"/>
                <a:t>Paranaguá</a:t>
              </a:r>
              <a:endParaRPr lang="pt-BR" sz="556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45" name="Imagem 444" descr="porto-02.png"/>
            <p:cNvPicPr preferRelativeResize="0">
              <a:picLocks noChangeAspect="1"/>
            </p:cNvPicPr>
            <p:nvPr/>
          </p:nvPicPr>
          <p:blipFill>
            <a:blip r:embed="rId3" cstate="print">
              <a:lum bright="12000" contrast="1000"/>
            </a:blip>
            <a:stretch>
              <a:fillRect/>
            </a:stretch>
          </p:blipFill>
          <p:spPr>
            <a:xfrm>
              <a:off x="5652120" y="3429000"/>
              <a:ext cx="303693" cy="126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3" name="Forma livre 452"/>
            <p:cNvSpPr/>
            <p:nvPr/>
          </p:nvSpPr>
          <p:spPr>
            <a:xfrm>
              <a:off x="3563888" y="6237312"/>
              <a:ext cx="216024" cy="288032"/>
            </a:xfrm>
            <a:custGeom>
              <a:avLst/>
              <a:gdLst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698750 w 5384800"/>
                <a:gd name="connsiteY0" fmla="*/ 1587 h 5353050"/>
                <a:gd name="connsiteX1" fmla="*/ 2451100 w 5384800"/>
                <a:gd name="connsiteY1" fmla="*/ 1706562 h 5353050"/>
                <a:gd name="connsiteX2" fmla="*/ 1898650 w 5384800"/>
                <a:gd name="connsiteY2" fmla="*/ 2154237 h 5353050"/>
                <a:gd name="connsiteX3" fmla="*/ 1898650 w 5384800"/>
                <a:gd name="connsiteY3" fmla="*/ 1935162 h 5353050"/>
                <a:gd name="connsiteX4" fmla="*/ 1717675 w 5384800"/>
                <a:gd name="connsiteY4" fmla="*/ 1935162 h 5353050"/>
                <a:gd name="connsiteX5" fmla="*/ 1717675 w 5384800"/>
                <a:gd name="connsiteY5" fmla="*/ 2297112 h 5353050"/>
                <a:gd name="connsiteX6" fmla="*/ 1155700 w 5384800"/>
                <a:gd name="connsiteY6" fmla="*/ 2773362 h 5353050"/>
                <a:gd name="connsiteX7" fmla="*/ 1155700 w 5384800"/>
                <a:gd name="connsiteY7" fmla="*/ 2592387 h 5353050"/>
                <a:gd name="connsiteX8" fmla="*/ 993775 w 5384800"/>
                <a:gd name="connsiteY8" fmla="*/ 2592387 h 5353050"/>
                <a:gd name="connsiteX9" fmla="*/ 1003300 w 5384800"/>
                <a:gd name="connsiteY9" fmla="*/ 2906712 h 5353050"/>
                <a:gd name="connsiteX10" fmla="*/ 298450 w 5384800"/>
                <a:gd name="connsiteY10" fmla="*/ 3506787 h 5353050"/>
                <a:gd name="connsiteX11" fmla="*/ 241300 w 5384800"/>
                <a:gd name="connsiteY11" fmla="*/ 3792537 h 5353050"/>
                <a:gd name="connsiteX12" fmla="*/ 1746250 w 5384800"/>
                <a:gd name="connsiteY12" fmla="*/ 2954337 h 5353050"/>
                <a:gd name="connsiteX13" fmla="*/ 2451100 w 5384800"/>
                <a:gd name="connsiteY13" fmla="*/ 2773362 h 5353050"/>
                <a:gd name="connsiteX14" fmla="*/ 2451100 w 5384800"/>
                <a:gd name="connsiteY14" fmla="*/ 4002087 h 5353050"/>
                <a:gd name="connsiteX15" fmla="*/ 2593975 w 5384800"/>
                <a:gd name="connsiteY15" fmla="*/ 4564062 h 5353050"/>
                <a:gd name="connsiteX16" fmla="*/ 1879600 w 5384800"/>
                <a:gd name="connsiteY16" fmla="*/ 5116512 h 5353050"/>
                <a:gd name="connsiteX17" fmla="*/ 1879600 w 5384800"/>
                <a:gd name="connsiteY17" fmla="*/ 5345112 h 5353050"/>
                <a:gd name="connsiteX18" fmla="*/ 2689225 w 5384800"/>
                <a:gd name="connsiteY18" fmla="*/ 5164137 h 5353050"/>
                <a:gd name="connsiteX19" fmla="*/ 3517900 w 5384800"/>
                <a:gd name="connsiteY19" fmla="*/ 5345112 h 5353050"/>
                <a:gd name="connsiteX20" fmla="*/ 3527425 w 5384800"/>
                <a:gd name="connsiteY20" fmla="*/ 5116512 h 5353050"/>
                <a:gd name="connsiteX21" fmla="*/ 2794000 w 5384800"/>
                <a:gd name="connsiteY21" fmla="*/ 4573587 h 5353050"/>
                <a:gd name="connsiteX22" fmla="*/ 2936875 w 5384800"/>
                <a:gd name="connsiteY22" fmla="*/ 4002087 h 5353050"/>
                <a:gd name="connsiteX23" fmla="*/ 2936875 w 5384800"/>
                <a:gd name="connsiteY23" fmla="*/ 2763837 h 5353050"/>
                <a:gd name="connsiteX24" fmla="*/ 3651250 w 5384800"/>
                <a:gd name="connsiteY24" fmla="*/ 2963862 h 5353050"/>
                <a:gd name="connsiteX25" fmla="*/ 5146675 w 5384800"/>
                <a:gd name="connsiteY25" fmla="*/ 3783012 h 5353050"/>
                <a:gd name="connsiteX26" fmla="*/ 5080000 w 5384800"/>
                <a:gd name="connsiteY26" fmla="*/ 3497262 h 5353050"/>
                <a:gd name="connsiteX27" fmla="*/ 4394200 w 5384800"/>
                <a:gd name="connsiteY27" fmla="*/ 2925762 h 5353050"/>
                <a:gd name="connsiteX28" fmla="*/ 4394200 w 5384800"/>
                <a:gd name="connsiteY28" fmla="*/ 2592387 h 5353050"/>
                <a:gd name="connsiteX29" fmla="*/ 4241800 w 5384800"/>
                <a:gd name="connsiteY29" fmla="*/ 2601912 h 5353050"/>
                <a:gd name="connsiteX30" fmla="*/ 4241800 w 5384800"/>
                <a:gd name="connsiteY30" fmla="*/ 2792412 h 5353050"/>
                <a:gd name="connsiteX31" fmla="*/ 3670300 w 5384800"/>
                <a:gd name="connsiteY31" fmla="*/ 2306637 h 5353050"/>
                <a:gd name="connsiteX32" fmla="*/ 3670300 w 5384800"/>
                <a:gd name="connsiteY32" fmla="*/ 1944687 h 5353050"/>
                <a:gd name="connsiteX33" fmla="*/ 3489325 w 5384800"/>
                <a:gd name="connsiteY33" fmla="*/ 1944687 h 5353050"/>
                <a:gd name="connsiteX34" fmla="*/ 3489325 w 5384800"/>
                <a:gd name="connsiteY34" fmla="*/ 2173287 h 5353050"/>
                <a:gd name="connsiteX35" fmla="*/ 2927350 w 5384800"/>
                <a:gd name="connsiteY35" fmla="*/ 1716087 h 5353050"/>
                <a:gd name="connsiteX36" fmla="*/ 2698750 w 53848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50"/>
                <a:gd name="connsiteX1" fmla="*/ 2209800 w 5143500"/>
                <a:gd name="connsiteY1" fmla="*/ 1706562 h 5353050"/>
                <a:gd name="connsiteX2" fmla="*/ 1657350 w 5143500"/>
                <a:gd name="connsiteY2" fmla="*/ 2154237 h 5353050"/>
                <a:gd name="connsiteX3" fmla="*/ 1657350 w 5143500"/>
                <a:gd name="connsiteY3" fmla="*/ 1935162 h 5353050"/>
                <a:gd name="connsiteX4" fmla="*/ 1476375 w 5143500"/>
                <a:gd name="connsiteY4" fmla="*/ 1935162 h 5353050"/>
                <a:gd name="connsiteX5" fmla="*/ 1476375 w 5143500"/>
                <a:gd name="connsiteY5" fmla="*/ 2297112 h 5353050"/>
                <a:gd name="connsiteX6" fmla="*/ 914400 w 5143500"/>
                <a:gd name="connsiteY6" fmla="*/ 2773362 h 5353050"/>
                <a:gd name="connsiteX7" fmla="*/ 914400 w 5143500"/>
                <a:gd name="connsiteY7" fmla="*/ 2592387 h 5353050"/>
                <a:gd name="connsiteX8" fmla="*/ 752475 w 5143500"/>
                <a:gd name="connsiteY8" fmla="*/ 2592387 h 5353050"/>
                <a:gd name="connsiteX9" fmla="*/ 762000 w 5143500"/>
                <a:gd name="connsiteY9" fmla="*/ 2906712 h 5353050"/>
                <a:gd name="connsiteX10" fmla="*/ 57150 w 5143500"/>
                <a:gd name="connsiteY10" fmla="*/ 3506787 h 5353050"/>
                <a:gd name="connsiteX11" fmla="*/ 0 w 5143500"/>
                <a:gd name="connsiteY11" fmla="*/ 3792537 h 5353050"/>
                <a:gd name="connsiteX12" fmla="*/ 1504950 w 5143500"/>
                <a:gd name="connsiteY12" fmla="*/ 2954337 h 5353050"/>
                <a:gd name="connsiteX13" fmla="*/ 2209800 w 5143500"/>
                <a:gd name="connsiteY13" fmla="*/ 2773362 h 5353050"/>
                <a:gd name="connsiteX14" fmla="*/ 2209800 w 5143500"/>
                <a:gd name="connsiteY14" fmla="*/ 4002087 h 5353050"/>
                <a:gd name="connsiteX15" fmla="*/ 2352675 w 5143500"/>
                <a:gd name="connsiteY15" fmla="*/ 4564062 h 5353050"/>
                <a:gd name="connsiteX16" fmla="*/ 1638300 w 5143500"/>
                <a:gd name="connsiteY16" fmla="*/ 5116512 h 5353050"/>
                <a:gd name="connsiteX17" fmla="*/ 1638300 w 5143500"/>
                <a:gd name="connsiteY17" fmla="*/ 5345112 h 5353050"/>
                <a:gd name="connsiteX18" fmla="*/ 2447925 w 5143500"/>
                <a:gd name="connsiteY18" fmla="*/ 5164137 h 5353050"/>
                <a:gd name="connsiteX19" fmla="*/ 3276600 w 5143500"/>
                <a:gd name="connsiteY19" fmla="*/ 5345112 h 5353050"/>
                <a:gd name="connsiteX20" fmla="*/ 3286125 w 5143500"/>
                <a:gd name="connsiteY20" fmla="*/ 5116512 h 5353050"/>
                <a:gd name="connsiteX21" fmla="*/ 2552700 w 5143500"/>
                <a:gd name="connsiteY21" fmla="*/ 4573587 h 5353050"/>
                <a:gd name="connsiteX22" fmla="*/ 2695575 w 5143500"/>
                <a:gd name="connsiteY22" fmla="*/ 4002087 h 5353050"/>
                <a:gd name="connsiteX23" fmla="*/ 2695575 w 5143500"/>
                <a:gd name="connsiteY23" fmla="*/ 2763837 h 5353050"/>
                <a:gd name="connsiteX24" fmla="*/ 3409950 w 5143500"/>
                <a:gd name="connsiteY24" fmla="*/ 2963862 h 5353050"/>
                <a:gd name="connsiteX25" fmla="*/ 4905375 w 5143500"/>
                <a:gd name="connsiteY25" fmla="*/ 3783012 h 5353050"/>
                <a:gd name="connsiteX26" fmla="*/ 4838700 w 5143500"/>
                <a:gd name="connsiteY26" fmla="*/ 3497262 h 5353050"/>
                <a:gd name="connsiteX27" fmla="*/ 4152900 w 5143500"/>
                <a:gd name="connsiteY27" fmla="*/ 2925762 h 5353050"/>
                <a:gd name="connsiteX28" fmla="*/ 4152900 w 5143500"/>
                <a:gd name="connsiteY28" fmla="*/ 2592387 h 5353050"/>
                <a:gd name="connsiteX29" fmla="*/ 4000500 w 5143500"/>
                <a:gd name="connsiteY29" fmla="*/ 2601912 h 5353050"/>
                <a:gd name="connsiteX30" fmla="*/ 4000500 w 5143500"/>
                <a:gd name="connsiteY30" fmla="*/ 2792412 h 5353050"/>
                <a:gd name="connsiteX31" fmla="*/ 3429000 w 5143500"/>
                <a:gd name="connsiteY31" fmla="*/ 2306637 h 5353050"/>
                <a:gd name="connsiteX32" fmla="*/ 3429000 w 5143500"/>
                <a:gd name="connsiteY32" fmla="*/ 1944687 h 5353050"/>
                <a:gd name="connsiteX33" fmla="*/ 3248025 w 5143500"/>
                <a:gd name="connsiteY33" fmla="*/ 1944687 h 5353050"/>
                <a:gd name="connsiteX34" fmla="*/ 3248025 w 5143500"/>
                <a:gd name="connsiteY34" fmla="*/ 2173287 h 5353050"/>
                <a:gd name="connsiteX35" fmla="*/ 2686050 w 5143500"/>
                <a:gd name="connsiteY35" fmla="*/ 1716087 h 5353050"/>
                <a:gd name="connsiteX36" fmla="*/ 2457450 w 5143500"/>
                <a:gd name="connsiteY36" fmla="*/ 1587 h 5353050"/>
                <a:gd name="connsiteX0" fmla="*/ 2457450 w 5143500"/>
                <a:gd name="connsiteY0" fmla="*/ 1587 h 5353049"/>
                <a:gd name="connsiteX1" fmla="*/ 2209800 w 5143500"/>
                <a:gd name="connsiteY1" fmla="*/ 1706562 h 5353049"/>
                <a:gd name="connsiteX2" fmla="*/ 1657350 w 5143500"/>
                <a:gd name="connsiteY2" fmla="*/ 2154237 h 5353049"/>
                <a:gd name="connsiteX3" fmla="*/ 1657350 w 5143500"/>
                <a:gd name="connsiteY3" fmla="*/ 1935162 h 5353049"/>
                <a:gd name="connsiteX4" fmla="*/ 1476375 w 5143500"/>
                <a:gd name="connsiteY4" fmla="*/ 1935162 h 5353049"/>
                <a:gd name="connsiteX5" fmla="*/ 1476375 w 5143500"/>
                <a:gd name="connsiteY5" fmla="*/ 2297112 h 5353049"/>
                <a:gd name="connsiteX6" fmla="*/ 914400 w 5143500"/>
                <a:gd name="connsiteY6" fmla="*/ 2773362 h 5353049"/>
                <a:gd name="connsiteX7" fmla="*/ 914400 w 5143500"/>
                <a:gd name="connsiteY7" fmla="*/ 2592387 h 5353049"/>
                <a:gd name="connsiteX8" fmla="*/ 752475 w 5143500"/>
                <a:gd name="connsiteY8" fmla="*/ 2592387 h 5353049"/>
                <a:gd name="connsiteX9" fmla="*/ 762000 w 5143500"/>
                <a:gd name="connsiteY9" fmla="*/ 2906712 h 5353049"/>
                <a:gd name="connsiteX10" fmla="*/ 57150 w 5143500"/>
                <a:gd name="connsiteY10" fmla="*/ 3506787 h 5353049"/>
                <a:gd name="connsiteX11" fmla="*/ 0 w 5143500"/>
                <a:gd name="connsiteY11" fmla="*/ 3792537 h 5353049"/>
                <a:gd name="connsiteX12" fmla="*/ 1504950 w 5143500"/>
                <a:gd name="connsiteY12" fmla="*/ 2954337 h 5353049"/>
                <a:gd name="connsiteX13" fmla="*/ 2209800 w 5143500"/>
                <a:gd name="connsiteY13" fmla="*/ 2773362 h 5353049"/>
                <a:gd name="connsiteX14" fmla="*/ 2209800 w 5143500"/>
                <a:gd name="connsiteY14" fmla="*/ 4002087 h 5353049"/>
                <a:gd name="connsiteX15" fmla="*/ 2352675 w 5143500"/>
                <a:gd name="connsiteY15" fmla="*/ 4564062 h 5353049"/>
                <a:gd name="connsiteX16" fmla="*/ 1638300 w 5143500"/>
                <a:gd name="connsiteY16" fmla="*/ 5116512 h 5353049"/>
                <a:gd name="connsiteX17" fmla="*/ 1638300 w 5143500"/>
                <a:gd name="connsiteY17" fmla="*/ 5345112 h 5353049"/>
                <a:gd name="connsiteX18" fmla="*/ 2447925 w 5143500"/>
                <a:gd name="connsiteY18" fmla="*/ 5164137 h 5353049"/>
                <a:gd name="connsiteX19" fmla="*/ 3276600 w 5143500"/>
                <a:gd name="connsiteY19" fmla="*/ 5345112 h 5353049"/>
                <a:gd name="connsiteX20" fmla="*/ 3286125 w 5143500"/>
                <a:gd name="connsiteY20" fmla="*/ 5116512 h 5353049"/>
                <a:gd name="connsiteX21" fmla="*/ 2552700 w 5143500"/>
                <a:gd name="connsiteY21" fmla="*/ 4573587 h 5353049"/>
                <a:gd name="connsiteX22" fmla="*/ 2695575 w 5143500"/>
                <a:gd name="connsiteY22" fmla="*/ 4002087 h 5353049"/>
                <a:gd name="connsiteX23" fmla="*/ 2695575 w 5143500"/>
                <a:gd name="connsiteY23" fmla="*/ 2763837 h 5353049"/>
                <a:gd name="connsiteX24" fmla="*/ 3409950 w 5143500"/>
                <a:gd name="connsiteY24" fmla="*/ 2963862 h 5353049"/>
                <a:gd name="connsiteX25" fmla="*/ 4905375 w 5143500"/>
                <a:gd name="connsiteY25" fmla="*/ 3783012 h 5353049"/>
                <a:gd name="connsiteX26" fmla="*/ 4838700 w 5143500"/>
                <a:gd name="connsiteY26" fmla="*/ 3497262 h 5353049"/>
                <a:gd name="connsiteX27" fmla="*/ 4152900 w 5143500"/>
                <a:gd name="connsiteY27" fmla="*/ 2925762 h 5353049"/>
                <a:gd name="connsiteX28" fmla="*/ 4152900 w 5143500"/>
                <a:gd name="connsiteY28" fmla="*/ 2592387 h 5353049"/>
                <a:gd name="connsiteX29" fmla="*/ 4000500 w 5143500"/>
                <a:gd name="connsiteY29" fmla="*/ 2601912 h 5353049"/>
                <a:gd name="connsiteX30" fmla="*/ 4000500 w 5143500"/>
                <a:gd name="connsiteY30" fmla="*/ 2792412 h 5353049"/>
                <a:gd name="connsiteX31" fmla="*/ 3429000 w 5143500"/>
                <a:gd name="connsiteY31" fmla="*/ 2306637 h 5353049"/>
                <a:gd name="connsiteX32" fmla="*/ 3429000 w 5143500"/>
                <a:gd name="connsiteY32" fmla="*/ 1944687 h 5353049"/>
                <a:gd name="connsiteX33" fmla="*/ 3248025 w 5143500"/>
                <a:gd name="connsiteY33" fmla="*/ 1944687 h 5353049"/>
                <a:gd name="connsiteX34" fmla="*/ 3248025 w 5143500"/>
                <a:gd name="connsiteY34" fmla="*/ 2173287 h 5353049"/>
                <a:gd name="connsiteX35" fmla="*/ 2686050 w 5143500"/>
                <a:gd name="connsiteY35" fmla="*/ 1716087 h 5353049"/>
                <a:gd name="connsiteX36" fmla="*/ 2457450 w 5143500"/>
                <a:gd name="connsiteY36" fmla="*/ 1587 h 5353049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5143500"/>
                <a:gd name="connsiteY0" fmla="*/ 1587 h 5345112"/>
                <a:gd name="connsiteX1" fmla="*/ 2209800 w 5143500"/>
                <a:gd name="connsiteY1" fmla="*/ 1706562 h 5345112"/>
                <a:gd name="connsiteX2" fmla="*/ 1657350 w 5143500"/>
                <a:gd name="connsiteY2" fmla="*/ 2154237 h 5345112"/>
                <a:gd name="connsiteX3" fmla="*/ 1657350 w 5143500"/>
                <a:gd name="connsiteY3" fmla="*/ 1935162 h 5345112"/>
                <a:gd name="connsiteX4" fmla="*/ 1476375 w 5143500"/>
                <a:gd name="connsiteY4" fmla="*/ 1935162 h 5345112"/>
                <a:gd name="connsiteX5" fmla="*/ 1476375 w 5143500"/>
                <a:gd name="connsiteY5" fmla="*/ 2297112 h 5345112"/>
                <a:gd name="connsiteX6" fmla="*/ 914400 w 5143500"/>
                <a:gd name="connsiteY6" fmla="*/ 2773362 h 5345112"/>
                <a:gd name="connsiteX7" fmla="*/ 914400 w 5143500"/>
                <a:gd name="connsiteY7" fmla="*/ 2592387 h 5345112"/>
                <a:gd name="connsiteX8" fmla="*/ 752475 w 5143500"/>
                <a:gd name="connsiteY8" fmla="*/ 2592387 h 5345112"/>
                <a:gd name="connsiteX9" fmla="*/ 762000 w 5143500"/>
                <a:gd name="connsiteY9" fmla="*/ 2906712 h 5345112"/>
                <a:gd name="connsiteX10" fmla="*/ 57150 w 5143500"/>
                <a:gd name="connsiteY10" fmla="*/ 3506787 h 5345112"/>
                <a:gd name="connsiteX11" fmla="*/ 0 w 5143500"/>
                <a:gd name="connsiteY11" fmla="*/ 3792537 h 5345112"/>
                <a:gd name="connsiteX12" fmla="*/ 1504950 w 5143500"/>
                <a:gd name="connsiteY12" fmla="*/ 2954337 h 5345112"/>
                <a:gd name="connsiteX13" fmla="*/ 2209800 w 5143500"/>
                <a:gd name="connsiteY13" fmla="*/ 2773362 h 5345112"/>
                <a:gd name="connsiteX14" fmla="*/ 2209800 w 5143500"/>
                <a:gd name="connsiteY14" fmla="*/ 4002087 h 5345112"/>
                <a:gd name="connsiteX15" fmla="*/ 2352675 w 5143500"/>
                <a:gd name="connsiteY15" fmla="*/ 4564062 h 5345112"/>
                <a:gd name="connsiteX16" fmla="*/ 1638300 w 5143500"/>
                <a:gd name="connsiteY16" fmla="*/ 5116512 h 5345112"/>
                <a:gd name="connsiteX17" fmla="*/ 1638300 w 5143500"/>
                <a:gd name="connsiteY17" fmla="*/ 5345112 h 5345112"/>
                <a:gd name="connsiteX18" fmla="*/ 2447925 w 5143500"/>
                <a:gd name="connsiteY18" fmla="*/ 5164137 h 5345112"/>
                <a:gd name="connsiteX19" fmla="*/ 3276600 w 5143500"/>
                <a:gd name="connsiteY19" fmla="*/ 5345112 h 5345112"/>
                <a:gd name="connsiteX20" fmla="*/ 3286125 w 5143500"/>
                <a:gd name="connsiteY20" fmla="*/ 5116512 h 5345112"/>
                <a:gd name="connsiteX21" fmla="*/ 2552700 w 5143500"/>
                <a:gd name="connsiteY21" fmla="*/ 4573587 h 5345112"/>
                <a:gd name="connsiteX22" fmla="*/ 2695575 w 5143500"/>
                <a:gd name="connsiteY22" fmla="*/ 4002087 h 5345112"/>
                <a:gd name="connsiteX23" fmla="*/ 2695575 w 5143500"/>
                <a:gd name="connsiteY23" fmla="*/ 2763837 h 5345112"/>
                <a:gd name="connsiteX24" fmla="*/ 3409950 w 5143500"/>
                <a:gd name="connsiteY24" fmla="*/ 2963862 h 5345112"/>
                <a:gd name="connsiteX25" fmla="*/ 4905375 w 5143500"/>
                <a:gd name="connsiteY25" fmla="*/ 3783012 h 5345112"/>
                <a:gd name="connsiteX26" fmla="*/ 4838700 w 5143500"/>
                <a:gd name="connsiteY26" fmla="*/ 3497262 h 5345112"/>
                <a:gd name="connsiteX27" fmla="*/ 4152900 w 5143500"/>
                <a:gd name="connsiteY27" fmla="*/ 2925762 h 5345112"/>
                <a:gd name="connsiteX28" fmla="*/ 4152900 w 5143500"/>
                <a:gd name="connsiteY28" fmla="*/ 2592387 h 5345112"/>
                <a:gd name="connsiteX29" fmla="*/ 4000500 w 5143500"/>
                <a:gd name="connsiteY29" fmla="*/ 2601912 h 5345112"/>
                <a:gd name="connsiteX30" fmla="*/ 4000500 w 5143500"/>
                <a:gd name="connsiteY30" fmla="*/ 2792412 h 5345112"/>
                <a:gd name="connsiteX31" fmla="*/ 3429000 w 5143500"/>
                <a:gd name="connsiteY31" fmla="*/ 2306637 h 5345112"/>
                <a:gd name="connsiteX32" fmla="*/ 3429000 w 5143500"/>
                <a:gd name="connsiteY32" fmla="*/ 1944687 h 5345112"/>
                <a:gd name="connsiteX33" fmla="*/ 3248025 w 5143500"/>
                <a:gd name="connsiteY33" fmla="*/ 1944687 h 5345112"/>
                <a:gd name="connsiteX34" fmla="*/ 3248025 w 5143500"/>
                <a:gd name="connsiteY34" fmla="*/ 2173287 h 5345112"/>
                <a:gd name="connsiteX35" fmla="*/ 2686050 w 5143500"/>
                <a:gd name="connsiteY35" fmla="*/ 1716087 h 5345112"/>
                <a:gd name="connsiteX36" fmla="*/ 2457450 w 5143500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1587 h 5345112"/>
                <a:gd name="connsiteX1" fmla="*/ 2209800 w 4905375"/>
                <a:gd name="connsiteY1" fmla="*/ 1706562 h 5345112"/>
                <a:gd name="connsiteX2" fmla="*/ 1657350 w 4905375"/>
                <a:gd name="connsiteY2" fmla="*/ 2154237 h 5345112"/>
                <a:gd name="connsiteX3" fmla="*/ 1657350 w 4905375"/>
                <a:gd name="connsiteY3" fmla="*/ 1935162 h 5345112"/>
                <a:gd name="connsiteX4" fmla="*/ 1476375 w 4905375"/>
                <a:gd name="connsiteY4" fmla="*/ 1935162 h 5345112"/>
                <a:gd name="connsiteX5" fmla="*/ 1476375 w 4905375"/>
                <a:gd name="connsiteY5" fmla="*/ 2297112 h 5345112"/>
                <a:gd name="connsiteX6" fmla="*/ 914400 w 4905375"/>
                <a:gd name="connsiteY6" fmla="*/ 2773362 h 5345112"/>
                <a:gd name="connsiteX7" fmla="*/ 914400 w 4905375"/>
                <a:gd name="connsiteY7" fmla="*/ 2592387 h 5345112"/>
                <a:gd name="connsiteX8" fmla="*/ 752475 w 4905375"/>
                <a:gd name="connsiteY8" fmla="*/ 2592387 h 5345112"/>
                <a:gd name="connsiteX9" fmla="*/ 762000 w 4905375"/>
                <a:gd name="connsiteY9" fmla="*/ 2906712 h 5345112"/>
                <a:gd name="connsiteX10" fmla="*/ 57150 w 4905375"/>
                <a:gd name="connsiteY10" fmla="*/ 3506787 h 5345112"/>
                <a:gd name="connsiteX11" fmla="*/ 0 w 4905375"/>
                <a:gd name="connsiteY11" fmla="*/ 3792537 h 5345112"/>
                <a:gd name="connsiteX12" fmla="*/ 1504950 w 4905375"/>
                <a:gd name="connsiteY12" fmla="*/ 2954337 h 5345112"/>
                <a:gd name="connsiteX13" fmla="*/ 2209800 w 4905375"/>
                <a:gd name="connsiteY13" fmla="*/ 2773362 h 5345112"/>
                <a:gd name="connsiteX14" fmla="*/ 2209800 w 4905375"/>
                <a:gd name="connsiteY14" fmla="*/ 4002087 h 5345112"/>
                <a:gd name="connsiteX15" fmla="*/ 2352675 w 4905375"/>
                <a:gd name="connsiteY15" fmla="*/ 4564062 h 5345112"/>
                <a:gd name="connsiteX16" fmla="*/ 1638300 w 4905375"/>
                <a:gd name="connsiteY16" fmla="*/ 5116512 h 5345112"/>
                <a:gd name="connsiteX17" fmla="*/ 1638300 w 4905375"/>
                <a:gd name="connsiteY17" fmla="*/ 5345112 h 5345112"/>
                <a:gd name="connsiteX18" fmla="*/ 2447925 w 4905375"/>
                <a:gd name="connsiteY18" fmla="*/ 5164137 h 5345112"/>
                <a:gd name="connsiteX19" fmla="*/ 3276600 w 4905375"/>
                <a:gd name="connsiteY19" fmla="*/ 5345112 h 5345112"/>
                <a:gd name="connsiteX20" fmla="*/ 3286125 w 4905375"/>
                <a:gd name="connsiteY20" fmla="*/ 5116512 h 5345112"/>
                <a:gd name="connsiteX21" fmla="*/ 2552700 w 4905375"/>
                <a:gd name="connsiteY21" fmla="*/ 4573587 h 5345112"/>
                <a:gd name="connsiteX22" fmla="*/ 2695575 w 4905375"/>
                <a:gd name="connsiteY22" fmla="*/ 4002087 h 5345112"/>
                <a:gd name="connsiteX23" fmla="*/ 2695575 w 4905375"/>
                <a:gd name="connsiteY23" fmla="*/ 2763837 h 5345112"/>
                <a:gd name="connsiteX24" fmla="*/ 3409950 w 4905375"/>
                <a:gd name="connsiteY24" fmla="*/ 2963862 h 5345112"/>
                <a:gd name="connsiteX25" fmla="*/ 4905375 w 4905375"/>
                <a:gd name="connsiteY25" fmla="*/ 3783012 h 5345112"/>
                <a:gd name="connsiteX26" fmla="*/ 4838700 w 4905375"/>
                <a:gd name="connsiteY26" fmla="*/ 3497262 h 5345112"/>
                <a:gd name="connsiteX27" fmla="*/ 4152900 w 4905375"/>
                <a:gd name="connsiteY27" fmla="*/ 2925762 h 5345112"/>
                <a:gd name="connsiteX28" fmla="*/ 4152900 w 4905375"/>
                <a:gd name="connsiteY28" fmla="*/ 2592387 h 5345112"/>
                <a:gd name="connsiteX29" fmla="*/ 4000500 w 4905375"/>
                <a:gd name="connsiteY29" fmla="*/ 2601912 h 5345112"/>
                <a:gd name="connsiteX30" fmla="*/ 4000500 w 4905375"/>
                <a:gd name="connsiteY30" fmla="*/ 2792412 h 5345112"/>
                <a:gd name="connsiteX31" fmla="*/ 3429000 w 4905375"/>
                <a:gd name="connsiteY31" fmla="*/ 2306637 h 5345112"/>
                <a:gd name="connsiteX32" fmla="*/ 3429000 w 4905375"/>
                <a:gd name="connsiteY32" fmla="*/ 1944687 h 5345112"/>
                <a:gd name="connsiteX33" fmla="*/ 3248025 w 4905375"/>
                <a:gd name="connsiteY33" fmla="*/ 1944687 h 5345112"/>
                <a:gd name="connsiteX34" fmla="*/ 3248025 w 4905375"/>
                <a:gd name="connsiteY34" fmla="*/ 2173287 h 5345112"/>
                <a:gd name="connsiteX35" fmla="*/ 2686050 w 4905375"/>
                <a:gd name="connsiteY35" fmla="*/ 1716087 h 5345112"/>
                <a:gd name="connsiteX36" fmla="*/ 2457450 w 4905375"/>
                <a:gd name="connsiteY36" fmla="*/ 1587 h 5345112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657350 w 4905375"/>
                <a:gd name="connsiteY3" fmla="*/ 1933575 h 5343525"/>
                <a:gd name="connsiteX4" fmla="*/ 1476375 w 4905375"/>
                <a:gd name="connsiteY4" fmla="*/ 1933575 h 5343525"/>
                <a:gd name="connsiteX5" fmla="*/ 1476375 w 4905375"/>
                <a:gd name="connsiteY5" fmla="*/ 2295525 h 5343525"/>
                <a:gd name="connsiteX6" fmla="*/ 914400 w 4905375"/>
                <a:gd name="connsiteY6" fmla="*/ 2771775 h 5343525"/>
                <a:gd name="connsiteX7" fmla="*/ 914400 w 4905375"/>
                <a:gd name="connsiteY7" fmla="*/ 2590800 h 5343525"/>
                <a:gd name="connsiteX8" fmla="*/ 752475 w 4905375"/>
                <a:gd name="connsiteY8" fmla="*/ 2590800 h 5343525"/>
                <a:gd name="connsiteX9" fmla="*/ 762000 w 4905375"/>
                <a:gd name="connsiteY9" fmla="*/ 2905125 h 5343525"/>
                <a:gd name="connsiteX10" fmla="*/ 57150 w 4905375"/>
                <a:gd name="connsiteY10" fmla="*/ 3505200 h 5343525"/>
                <a:gd name="connsiteX11" fmla="*/ 0 w 4905375"/>
                <a:gd name="connsiteY11" fmla="*/ 3790950 h 5343525"/>
                <a:gd name="connsiteX12" fmla="*/ 1504950 w 4905375"/>
                <a:gd name="connsiteY12" fmla="*/ 2952750 h 5343525"/>
                <a:gd name="connsiteX13" fmla="*/ 2209800 w 4905375"/>
                <a:gd name="connsiteY13" fmla="*/ 2771775 h 5343525"/>
                <a:gd name="connsiteX14" fmla="*/ 2209800 w 4905375"/>
                <a:gd name="connsiteY14" fmla="*/ 4000500 h 5343525"/>
                <a:gd name="connsiteX15" fmla="*/ 2352675 w 4905375"/>
                <a:gd name="connsiteY15" fmla="*/ 4562475 h 5343525"/>
                <a:gd name="connsiteX16" fmla="*/ 1638300 w 4905375"/>
                <a:gd name="connsiteY16" fmla="*/ 5114925 h 5343525"/>
                <a:gd name="connsiteX17" fmla="*/ 1638300 w 4905375"/>
                <a:gd name="connsiteY17" fmla="*/ 5343525 h 5343525"/>
                <a:gd name="connsiteX18" fmla="*/ 2447925 w 4905375"/>
                <a:gd name="connsiteY18" fmla="*/ 5162550 h 5343525"/>
                <a:gd name="connsiteX19" fmla="*/ 3276600 w 4905375"/>
                <a:gd name="connsiteY19" fmla="*/ 5343525 h 5343525"/>
                <a:gd name="connsiteX20" fmla="*/ 3286125 w 4905375"/>
                <a:gd name="connsiteY20" fmla="*/ 5114925 h 5343525"/>
                <a:gd name="connsiteX21" fmla="*/ 2552700 w 4905375"/>
                <a:gd name="connsiteY21" fmla="*/ 4572000 h 5343525"/>
                <a:gd name="connsiteX22" fmla="*/ 2695575 w 4905375"/>
                <a:gd name="connsiteY22" fmla="*/ 4000500 h 5343525"/>
                <a:gd name="connsiteX23" fmla="*/ 2695575 w 4905375"/>
                <a:gd name="connsiteY23" fmla="*/ 2762250 h 5343525"/>
                <a:gd name="connsiteX24" fmla="*/ 3409950 w 4905375"/>
                <a:gd name="connsiteY24" fmla="*/ 2962275 h 5343525"/>
                <a:gd name="connsiteX25" fmla="*/ 4905375 w 4905375"/>
                <a:gd name="connsiteY25" fmla="*/ 3781425 h 5343525"/>
                <a:gd name="connsiteX26" fmla="*/ 4838700 w 4905375"/>
                <a:gd name="connsiteY26" fmla="*/ 3495675 h 5343525"/>
                <a:gd name="connsiteX27" fmla="*/ 4152900 w 4905375"/>
                <a:gd name="connsiteY27" fmla="*/ 2924175 h 5343525"/>
                <a:gd name="connsiteX28" fmla="*/ 4152900 w 4905375"/>
                <a:gd name="connsiteY28" fmla="*/ 2590800 h 5343525"/>
                <a:gd name="connsiteX29" fmla="*/ 4000500 w 4905375"/>
                <a:gd name="connsiteY29" fmla="*/ 2600325 h 5343525"/>
                <a:gd name="connsiteX30" fmla="*/ 4000500 w 4905375"/>
                <a:gd name="connsiteY30" fmla="*/ 2790825 h 5343525"/>
                <a:gd name="connsiteX31" fmla="*/ 3429000 w 4905375"/>
                <a:gd name="connsiteY31" fmla="*/ 2305050 h 5343525"/>
                <a:gd name="connsiteX32" fmla="*/ 3429000 w 4905375"/>
                <a:gd name="connsiteY32" fmla="*/ 1943100 h 5343525"/>
                <a:gd name="connsiteX33" fmla="*/ 3248025 w 4905375"/>
                <a:gd name="connsiteY33" fmla="*/ 1943100 h 5343525"/>
                <a:gd name="connsiteX34" fmla="*/ 3248025 w 4905375"/>
                <a:gd name="connsiteY34" fmla="*/ 2171700 h 5343525"/>
                <a:gd name="connsiteX35" fmla="*/ 2686050 w 4905375"/>
                <a:gd name="connsiteY35" fmla="*/ 1714500 h 5343525"/>
                <a:gd name="connsiteX36" fmla="*/ 2457450 w 4905375"/>
                <a:gd name="connsiteY3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1933575 h 5343525"/>
                <a:gd name="connsiteX4" fmla="*/ 1476375 w 4905375"/>
                <a:gd name="connsiteY4" fmla="*/ 2295525 h 5343525"/>
                <a:gd name="connsiteX5" fmla="*/ 914400 w 4905375"/>
                <a:gd name="connsiteY5" fmla="*/ 2771775 h 5343525"/>
                <a:gd name="connsiteX6" fmla="*/ 914400 w 4905375"/>
                <a:gd name="connsiteY6" fmla="*/ 2590800 h 5343525"/>
                <a:gd name="connsiteX7" fmla="*/ 752475 w 4905375"/>
                <a:gd name="connsiteY7" fmla="*/ 2590800 h 5343525"/>
                <a:gd name="connsiteX8" fmla="*/ 762000 w 4905375"/>
                <a:gd name="connsiteY8" fmla="*/ 2905125 h 5343525"/>
                <a:gd name="connsiteX9" fmla="*/ 57150 w 4905375"/>
                <a:gd name="connsiteY9" fmla="*/ 3505200 h 5343525"/>
                <a:gd name="connsiteX10" fmla="*/ 0 w 4905375"/>
                <a:gd name="connsiteY10" fmla="*/ 3790950 h 5343525"/>
                <a:gd name="connsiteX11" fmla="*/ 1504950 w 4905375"/>
                <a:gd name="connsiteY11" fmla="*/ 2952750 h 5343525"/>
                <a:gd name="connsiteX12" fmla="*/ 2209800 w 4905375"/>
                <a:gd name="connsiteY12" fmla="*/ 2771775 h 5343525"/>
                <a:gd name="connsiteX13" fmla="*/ 2209800 w 4905375"/>
                <a:gd name="connsiteY13" fmla="*/ 4000500 h 5343525"/>
                <a:gd name="connsiteX14" fmla="*/ 2352675 w 4905375"/>
                <a:gd name="connsiteY14" fmla="*/ 4562475 h 5343525"/>
                <a:gd name="connsiteX15" fmla="*/ 1638300 w 4905375"/>
                <a:gd name="connsiteY15" fmla="*/ 5114925 h 5343525"/>
                <a:gd name="connsiteX16" fmla="*/ 1638300 w 4905375"/>
                <a:gd name="connsiteY16" fmla="*/ 5343525 h 5343525"/>
                <a:gd name="connsiteX17" fmla="*/ 2447925 w 4905375"/>
                <a:gd name="connsiteY17" fmla="*/ 5162550 h 5343525"/>
                <a:gd name="connsiteX18" fmla="*/ 3276600 w 4905375"/>
                <a:gd name="connsiteY18" fmla="*/ 5343525 h 5343525"/>
                <a:gd name="connsiteX19" fmla="*/ 3286125 w 4905375"/>
                <a:gd name="connsiteY19" fmla="*/ 5114925 h 5343525"/>
                <a:gd name="connsiteX20" fmla="*/ 2552700 w 4905375"/>
                <a:gd name="connsiteY20" fmla="*/ 4572000 h 5343525"/>
                <a:gd name="connsiteX21" fmla="*/ 2695575 w 4905375"/>
                <a:gd name="connsiteY21" fmla="*/ 4000500 h 5343525"/>
                <a:gd name="connsiteX22" fmla="*/ 2695575 w 4905375"/>
                <a:gd name="connsiteY22" fmla="*/ 2762250 h 5343525"/>
                <a:gd name="connsiteX23" fmla="*/ 3409950 w 4905375"/>
                <a:gd name="connsiteY23" fmla="*/ 2962275 h 5343525"/>
                <a:gd name="connsiteX24" fmla="*/ 4905375 w 4905375"/>
                <a:gd name="connsiteY24" fmla="*/ 3781425 h 5343525"/>
                <a:gd name="connsiteX25" fmla="*/ 4838700 w 4905375"/>
                <a:gd name="connsiteY25" fmla="*/ 3495675 h 5343525"/>
                <a:gd name="connsiteX26" fmla="*/ 4152900 w 4905375"/>
                <a:gd name="connsiteY26" fmla="*/ 2924175 h 5343525"/>
                <a:gd name="connsiteX27" fmla="*/ 4152900 w 4905375"/>
                <a:gd name="connsiteY27" fmla="*/ 2590800 h 5343525"/>
                <a:gd name="connsiteX28" fmla="*/ 4000500 w 4905375"/>
                <a:gd name="connsiteY28" fmla="*/ 2600325 h 5343525"/>
                <a:gd name="connsiteX29" fmla="*/ 4000500 w 4905375"/>
                <a:gd name="connsiteY29" fmla="*/ 2790825 h 5343525"/>
                <a:gd name="connsiteX30" fmla="*/ 3429000 w 4905375"/>
                <a:gd name="connsiteY30" fmla="*/ 2305050 h 5343525"/>
                <a:gd name="connsiteX31" fmla="*/ 3429000 w 4905375"/>
                <a:gd name="connsiteY31" fmla="*/ 1943100 h 5343525"/>
                <a:gd name="connsiteX32" fmla="*/ 3248025 w 4905375"/>
                <a:gd name="connsiteY32" fmla="*/ 1943100 h 5343525"/>
                <a:gd name="connsiteX33" fmla="*/ 3248025 w 4905375"/>
                <a:gd name="connsiteY33" fmla="*/ 2171700 h 5343525"/>
                <a:gd name="connsiteX34" fmla="*/ 2686050 w 4905375"/>
                <a:gd name="connsiteY34" fmla="*/ 1714500 h 5343525"/>
                <a:gd name="connsiteX35" fmla="*/ 2457450 w 4905375"/>
                <a:gd name="connsiteY3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914400 w 4905375"/>
                <a:gd name="connsiteY5" fmla="*/ 2590800 h 5343525"/>
                <a:gd name="connsiteX6" fmla="*/ 752475 w 4905375"/>
                <a:gd name="connsiteY6" fmla="*/ 2590800 h 5343525"/>
                <a:gd name="connsiteX7" fmla="*/ 762000 w 4905375"/>
                <a:gd name="connsiteY7" fmla="*/ 2905125 h 5343525"/>
                <a:gd name="connsiteX8" fmla="*/ 57150 w 4905375"/>
                <a:gd name="connsiteY8" fmla="*/ 3505200 h 5343525"/>
                <a:gd name="connsiteX9" fmla="*/ 0 w 4905375"/>
                <a:gd name="connsiteY9" fmla="*/ 3790950 h 5343525"/>
                <a:gd name="connsiteX10" fmla="*/ 1504950 w 4905375"/>
                <a:gd name="connsiteY10" fmla="*/ 2952750 h 5343525"/>
                <a:gd name="connsiteX11" fmla="*/ 2209800 w 4905375"/>
                <a:gd name="connsiteY11" fmla="*/ 2771775 h 5343525"/>
                <a:gd name="connsiteX12" fmla="*/ 2209800 w 4905375"/>
                <a:gd name="connsiteY12" fmla="*/ 4000500 h 5343525"/>
                <a:gd name="connsiteX13" fmla="*/ 2352675 w 4905375"/>
                <a:gd name="connsiteY13" fmla="*/ 4562475 h 5343525"/>
                <a:gd name="connsiteX14" fmla="*/ 1638300 w 4905375"/>
                <a:gd name="connsiteY14" fmla="*/ 5114925 h 5343525"/>
                <a:gd name="connsiteX15" fmla="*/ 1638300 w 4905375"/>
                <a:gd name="connsiteY15" fmla="*/ 5343525 h 5343525"/>
                <a:gd name="connsiteX16" fmla="*/ 2447925 w 4905375"/>
                <a:gd name="connsiteY16" fmla="*/ 5162550 h 5343525"/>
                <a:gd name="connsiteX17" fmla="*/ 3276600 w 4905375"/>
                <a:gd name="connsiteY17" fmla="*/ 5343525 h 5343525"/>
                <a:gd name="connsiteX18" fmla="*/ 3286125 w 4905375"/>
                <a:gd name="connsiteY18" fmla="*/ 5114925 h 5343525"/>
                <a:gd name="connsiteX19" fmla="*/ 2552700 w 4905375"/>
                <a:gd name="connsiteY19" fmla="*/ 4572000 h 5343525"/>
                <a:gd name="connsiteX20" fmla="*/ 2695575 w 4905375"/>
                <a:gd name="connsiteY20" fmla="*/ 4000500 h 5343525"/>
                <a:gd name="connsiteX21" fmla="*/ 2695575 w 4905375"/>
                <a:gd name="connsiteY21" fmla="*/ 2762250 h 5343525"/>
                <a:gd name="connsiteX22" fmla="*/ 3409950 w 4905375"/>
                <a:gd name="connsiteY22" fmla="*/ 2962275 h 5343525"/>
                <a:gd name="connsiteX23" fmla="*/ 4905375 w 4905375"/>
                <a:gd name="connsiteY23" fmla="*/ 3781425 h 5343525"/>
                <a:gd name="connsiteX24" fmla="*/ 4838700 w 4905375"/>
                <a:gd name="connsiteY24" fmla="*/ 3495675 h 5343525"/>
                <a:gd name="connsiteX25" fmla="*/ 4152900 w 4905375"/>
                <a:gd name="connsiteY25" fmla="*/ 2924175 h 5343525"/>
                <a:gd name="connsiteX26" fmla="*/ 4152900 w 4905375"/>
                <a:gd name="connsiteY26" fmla="*/ 2590800 h 5343525"/>
                <a:gd name="connsiteX27" fmla="*/ 4000500 w 4905375"/>
                <a:gd name="connsiteY27" fmla="*/ 2600325 h 5343525"/>
                <a:gd name="connsiteX28" fmla="*/ 4000500 w 4905375"/>
                <a:gd name="connsiteY28" fmla="*/ 2790825 h 5343525"/>
                <a:gd name="connsiteX29" fmla="*/ 3429000 w 4905375"/>
                <a:gd name="connsiteY29" fmla="*/ 2305050 h 5343525"/>
                <a:gd name="connsiteX30" fmla="*/ 3429000 w 4905375"/>
                <a:gd name="connsiteY30" fmla="*/ 1943100 h 5343525"/>
                <a:gd name="connsiteX31" fmla="*/ 3248025 w 4905375"/>
                <a:gd name="connsiteY31" fmla="*/ 1943100 h 5343525"/>
                <a:gd name="connsiteX32" fmla="*/ 3248025 w 4905375"/>
                <a:gd name="connsiteY32" fmla="*/ 2171700 h 5343525"/>
                <a:gd name="connsiteX33" fmla="*/ 2686050 w 4905375"/>
                <a:gd name="connsiteY33" fmla="*/ 1714500 h 5343525"/>
                <a:gd name="connsiteX34" fmla="*/ 2457450 w 4905375"/>
                <a:gd name="connsiteY3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52475 w 4905375"/>
                <a:gd name="connsiteY5" fmla="*/ 2590800 h 5343525"/>
                <a:gd name="connsiteX6" fmla="*/ 762000 w 4905375"/>
                <a:gd name="connsiteY6" fmla="*/ 2905125 h 5343525"/>
                <a:gd name="connsiteX7" fmla="*/ 57150 w 4905375"/>
                <a:gd name="connsiteY7" fmla="*/ 3505200 h 5343525"/>
                <a:gd name="connsiteX8" fmla="*/ 0 w 4905375"/>
                <a:gd name="connsiteY8" fmla="*/ 3790950 h 5343525"/>
                <a:gd name="connsiteX9" fmla="*/ 1504950 w 4905375"/>
                <a:gd name="connsiteY9" fmla="*/ 2952750 h 5343525"/>
                <a:gd name="connsiteX10" fmla="*/ 2209800 w 4905375"/>
                <a:gd name="connsiteY10" fmla="*/ 2771775 h 5343525"/>
                <a:gd name="connsiteX11" fmla="*/ 2209800 w 4905375"/>
                <a:gd name="connsiteY11" fmla="*/ 4000500 h 5343525"/>
                <a:gd name="connsiteX12" fmla="*/ 2352675 w 4905375"/>
                <a:gd name="connsiteY12" fmla="*/ 4562475 h 5343525"/>
                <a:gd name="connsiteX13" fmla="*/ 1638300 w 4905375"/>
                <a:gd name="connsiteY13" fmla="*/ 5114925 h 5343525"/>
                <a:gd name="connsiteX14" fmla="*/ 1638300 w 4905375"/>
                <a:gd name="connsiteY14" fmla="*/ 5343525 h 5343525"/>
                <a:gd name="connsiteX15" fmla="*/ 2447925 w 4905375"/>
                <a:gd name="connsiteY15" fmla="*/ 5162550 h 5343525"/>
                <a:gd name="connsiteX16" fmla="*/ 3276600 w 4905375"/>
                <a:gd name="connsiteY16" fmla="*/ 5343525 h 5343525"/>
                <a:gd name="connsiteX17" fmla="*/ 3286125 w 4905375"/>
                <a:gd name="connsiteY17" fmla="*/ 5114925 h 5343525"/>
                <a:gd name="connsiteX18" fmla="*/ 2552700 w 4905375"/>
                <a:gd name="connsiteY18" fmla="*/ 4572000 h 5343525"/>
                <a:gd name="connsiteX19" fmla="*/ 2695575 w 4905375"/>
                <a:gd name="connsiteY19" fmla="*/ 4000500 h 5343525"/>
                <a:gd name="connsiteX20" fmla="*/ 2695575 w 4905375"/>
                <a:gd name="connsiteY20" fmla="*/ 2762250 h 5343525"/>
                <a:gd name="connsiteX21" fmla="*/ 3409950 w 4905375"/>
                <a:gd name="connsiteY21" fmla="*/ 2962275 h 5343525"/>
                <a:gd name="connsiteX22" fmla="*/ 4905375 w 4905375"/>
                <a:gd name="connsiteY22" fmla="*/ 3781425 h 5343525"/>
                <a:gd name="connsiteX23" fmla="*/ 4838700 w 4905375"/>
                <a:gd name="connsiteY23" fmla="*/ 3495675 h 5343525"/>
                <a:gd name="connsiteX24" fmla="*/ 4152900 w 4905375"/>
                <a:gd name="connsiteY24" fmla="*/ 2924175 h 5343525"/>
                <a:gd name="connsiteX25" fmla="*/ 4152900 w 4905375"/>
                <a:gd name="connsiteY25" fmla="*/ 2590800 h 5343525"/>
                <a:gd name="connsiteX26" fmla="*/ 4000500 w 4905375"/>
                <a:gd name="connsiteY26" fmla="*/ 2600325 h 5343525"/>
                <a:gd name="connsiteX27" fmla="*/ 4000500 w 4905375"/>
                <a:gd name="connsiteY27" fmla="*/ 2790825 h 5343525"/>
                <a:gd name="connsiteX28" fmla="*/ 3429000 w 4905375"/>
                <a:gd name="connsiteY28" fmla="*/ 2305050 h 5343525"/>
                <a:gd name="connsiteX29" fmla="*/ 3429000 w 4905375"/>
                <a:gd name="connsiteY29" fmla="*/ 1943100 h 5343525"/>
                <a:gd name="connsiteX30" fmla="*/ 3248025 w 4905375"/>
                <a:gd name="connsiteY30" fmla="*/ 1943100 h 5343525"/>
                <a:gd name="connsiteX31" fmla="*/ 3248025 w 4905375"/>
                <a:gd name="connsiteY31" fmla="*/ 2171700 h 5343525"/>
                <a:gd name="connsiteX32" fmla="*/ 2686050 w 4905375"/>
                <a:gd name="connsiteY32" fmla="*/ 1714500 h 5343525"/>
                <a:gd name="connsiteX33" fmla="*/ 2457450 w 4905375"/>
                <a:gd name="connsiteY3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1943100 h 5343525"/>
                <a:gd name="connsiteX30" fmla="*/ 3248025 w 4905375"/>
                <a:gd name="connsiteY30" fmla="*/ 2171700 h 5343525"/>
                <a:gd name="connsiteX31" fmla="*/ 2686050 w 4905375"/>
                <a:gd name="connsiteY31" fmla="*/ 1714500 h 5343525"/>
                <a:gd name="connsiteX32" fmla="*/ 2457450 w 4905375"/>
                <a:gd name="connsiteY3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429000 w 4905375"/>
                <a:gd name="connsiteY28" fmla="*/ 1943100 h 5343525"/>
                <a:gd name="connsiteX29" fmla="*/ 3248025 w 4905375"/>
                <a:gd name="connsiteY29" fmla="*/ 2171700 h 5343525"/>
                <a:gd name="connsiteX30" fmla="*/ 2686050 w 4905375"/>
                <a:gd name="connsiteY30" fmla="*/ 1714500 h 5343525"/>
                <a:gd name="connsiteX31" fmla="*/ 2457450 w 4905375"/>
                <a:gd name="connsiteY3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600325 h 5343525"/>
                <a:gd name="connsiteX26" fmla="*/ 4000500 w 4905375"/>
                <a:gd name="connsiteY26" fmla="*/ 2790825 h 5343525"/>
                <a:gd name="connsiteX27" fmla="*/ 3429000 w 4905375"/>
                <a:gd name="connsiteY27" fmla="*/ 2305050 h 5343525"/>
                <a:gd name="connsiteX28" fmla="*/ 3248025 w 4905375"/>
                <a:gd name="connsiteY28" fmla="*/ 2171700 h 5343525"/>
                <a:gd name="connsiteX29" fmla="*/ 2686050 w 4905375"/>
                <a:gd name="connsiteY29" fmla="*/ 1714500 h 5343525"/>
                <a:gd name="connsiteX30" fmla="*/ 2457450 w 4905375"/>
                <a:gd name="connsiteY3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152900 w 4905375"/>
                <a:gd name="connsiteY24" fmla="*/ 2590800 h 5343525"/>
                <a:gd name="connsiteX25" fmla="*/ 4000500 w 4905375"/>
                <a:gd name="connsiteY25" fmla="*/ 2790825 h 5343525"/>
                <a:gd name="connsiteX26" fmla="*/ 3429000 w 4905375"/>
                <a:gd name="connsiteY26" fmla="*/ 2305050 h 5343525"/>
                <a:gd name="connsiteX27" fmla="*/ 3248025 w 4905375"/>
                <a:gd name="connsiteY27" fmla="*/ 2171700 h 5343525"/>
                <a:gd name="connsiteX28" fmla="*/ 2686050 w 4905375"/>
                <a:gd name="connsiteY28" fmla="*/ 1714500 h 5343525"/>
                <a:gd name="connsiteX29" fmla="*/ 2457450 w 4905375"/>
                <a:gd name="connsiteY2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152900 w 4905375"/>
                <a:gd name="connsiteY23" fmla="*/ 2924175 h 5343525"/>
                <a:gd name="connsiteX24" fmla="*/ 4000500 w 4905375"/>
                <a:gd name="connsiteY24" fmla="*/ 2790825 h 5343525"/>
                <a:gd name="connsiteX25" fmla="*/ 3429000 w 4905375"/>
                <a:gd name="connsiteY25" fmla="*/ 2305050 h 5343525"/>
                <a:gd name="connsiteX26" fmla="*/ 3248025 w 4905375"/>
                <a:gd name="connsiteY26" fmla="*/ 2171700 h 5343525"/>
                <a:gd name="connsiteX27" fmla="*/ 2686050 w 4905375"/>
                <a:gd name="connsiteY27" fmla="*/ 1714500 h 5343525"/>
                <a:gd name="connsiteX28" fmla="*/ 2457450 w 4905375"/>
                <a:gd name="connsiteY2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4000500 w 4905375"/>
                <a:gd name="connsiteY23" fmla="*/ 2790825 h 5343525"/>
                <a:gd name="connsiteX24" fmla="*/ 3429000 w 4905375"/>
                <a:gd name="connsiteY24" fmla="*/ 2305050 h 5343525"/>
                <a:gd name="connsiteX25" fmla="*/ 3248025 w 4905375"/>
                <a:gd name="connsiteY25" fmla="*/ 2171700 h 5343525"/>
                <a:gd name="connsiteX26" fmla="*/ 2686050 w 4905375"/>
                <a:gd name="connsiteY26" fmla="*/ 1714500 h 5343525"/>
                <a:gd name="connsiteX27" fmla="*/ 2457450 w 4905375"/>
                <a:gd name="connsiteY27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429000 w 4905375"/>
                <a:gd name="connsiteY23" fmla="*/ 2305050 h 5343525"/>
                <a:gd name="connsiteX24" fmla="*/ 3248025 w 4905375"/>
                <a:gd name="connsiteY24" fmla="*/ 2171700 h 5343525"/>
                <a:gd name="connsiteX25" fmla="*/ 2686050 w 4905375"/>
                <a:gd name="connsiteY25" fmla="*/ 1714500 h 5343525"/>
                <a:gd name="connsiteX26" fmla="*/ 2457450 w 4905375"/>
                <a:gd name="connsiteY26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3248025 w 4905375"/>
                <a:gd name="connsiteY23" fmla="*/ 2171700 h 5343525"/>
                <a:gd name="connsiteX24" fmla="*/ 2686050 w 4905375"/>
                <a:gd name="connsiteY24" fmla="*/ 1714500 h 5343525"/>
                <a:gd name="connsiteX25" fmla="*/ 2457450 w 4905375"/>
                <a:gd name="connsiteY25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657350 w 4905375"/>
                <a:gd name="connsiteY2" fmla="*/ 2152650 h 5343525"/>
                <a:gd name="connsiteX3" fmla="*/ 1476375 w 4905375"/>
                <a:gd name="connsiteY3" fmla="*/ 2295525 h 5343525"/>
                <a:gd name="connsiteX4" fmla="*/ 914400 w 4905375"/>
                <a:gd name="connsiteY4" fmla="*/ 2771775 h 5343525"/>
                <a:gd name="connsiteX5" fmla="*/ 762000 w 4905375"/>
                <a:gd name="connsiteY5" fmla="*/ 2905125 h 5343525"/>
                <a:gd name="connsiteX6" fmla="*/ 57150 w 4905375"/>
                <a:gd name="connsiteY6" fmla="*/ 3505200 h 5343525"/>
                <a:gd name="connsiteX7" fmla="*/ 0 w 4905375"/>
                <a:gd name="connsiteY7" fmla="*/ 3790950 h 5343525"/>
                <a:gd name="connsiteX8" fmla="*/ 1504950 w 4905375"/>
                <a:gd name="connsiteY8" fmla="*/ 2952750 h 5343525"/>
                <a:gd name="connsiteX9" fmla="*/ 2209800 w 4905375"/>
                <a:gd name="connsiteY9" fmla="*/ 2771775 h 5343525"/>
                <a:gd name="connsiteX10" fmla="*/ 2209800 w 4905375"/>
                <a:gd name="connsiteY10" fmla="*/ 4000500 h 5343525"/>
                <a:gd name="connsiteX11" fmla="*/ 2352675 w 4905375"/>
                <a:gd name="connsiteY11" fmla="*/ 4562475 h 5343525"/>
                <a:gd name="connsiteX12" fmla="*/ 1638300 w 4905375"/>
                <a:gd name="connsiteY12" fmla="*/ 5114925 h 5343525"/>
                <a:gd name="connsiteX13" fmla="*/ 1638300 w 4905375"/>
                <a:gd name="connsiteY13" fmla="*/ 5343525 h 5343525"/>
                <a:gd name="connsiteX14" fmla="*/ 2447925 w 4905375"/>
                <a:gd name="connsiteY14" fmla="*/ 5162550 h 5343525"/>
                <a:gd name="connsiteX15" fmla="*/ 3276600 w 4905375"/>
                <a:gd name="connsiteY15" fmla="*/ 5343525 h 5343525"/>
                <a:gd name="connsiteX16" fmla="*/ 3286125 w 4905375"/>
                <a:gd name="connsiteY16" fmla="*/ 5114925 h 5343525"/>
                <a:gd name="connsiteX17" fmla="*/ 2552700 w 4905375"/>
                <a:gd name="connsiteY17" fmla="*/ 4572000 h 5343525"/>
                <a:gd name="connsiteX18" fmla="*/ 2695575 w 4905375"/>
                <a:gd name="connsiteY18" fmla="*/ 4000500 h 5343525"/>
                <a:gd name="connsiteX19" fmla="*/ 2695575 w 4905375"/>
                <a:gd name="connsiteY19" fmla="*/ 2762250 h 5343525"/>
                <a:gd name="connsiteX20" fmla="*/ 3409950 w 4905375"/>
                <a:gd name="connsiteY20" fmla="*/ 2962275 h 5343525"/>
                <a:gd name="connsiteX21" fmla="*/ 4905375 w 4905375"/>
                <a:gd name="connsiteY21" fmla="*/ 3781425 h 5343525"/>
                <a:gd name="connsiteX22" fmla="*/ 4838700 w 4905375"/>
                <a:gd name="connsiteY22" fmla="*/ 3495675 h 5343525"/>
                <a:gd name="connsiteX23" fmla="*/ 2686050 w 4905375"/>
                <a:gd name="connsiteY23" fmla="*/ 1714500 h 5343525"/>
                <a:gd name="connsiteX24" fmla="*/ 2457450 w 4905375"/>
                <a:gd name="connsiteY24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1476375 w 4905375"/>
                <a:gd name="connsiteY2" fmla="*/ 2295525 h 5343525"/>
                <a:gd name="connsiteX3" fmla="*/ 914400 w 4905375"/>
                <a:gd name="connsiteY3" fmla="*/ 2771775 h 5343525"/>
                <a:gd name="connsiteX4" fmla="*/ 762000 w 4905375"/>
                <a:gd name="connsiteY4" fmla="*/ 2905125 h 5343525"/>
                <a:gd name="connsiteX5" fmla="*/ 57150 w 4905375"/>
                <a:gd name="connsiteY5" fmla="*/ 3505200 h 5343525"/>
                <a:gd name="connsiteX6" fmla="*/ 0 w 4905375"/>
                <a:gd name="connsiteY6" fmla="*/ 3790950 h 5343525"/>
                <a:gd name="connsiteX7" fmla="*/ 1504950 w 4905375"/>
                <a:gd name="connsiteY7" fmla="*/ 2952750 h 5343525"/>
                <a:gd name="connsiteX8" fmla="*/ 2209800 w 4905375"/>
                <a:gd name="connsiteY8" fmla="*/ 2771775 h 5343525"/>
                <a:gd name="connsiteX9" fmla="*/ 2209800 w 4905375"/>
                <a:gd name="connsiteY9" fmla="*/ 4000500 h 5343525"/>
                <a:gd name="connsiteX10" fmla="*/ 2352675 w 4905375"/>
                <a:gd name="connsiteY10" fmla="*/ 4562475 h 5343525"/>
                <a:gd name="connsiteX11" fmla="*/ 1638300 w 4905375"/>
                <a:gd name="connsiteY11" fmla="*/ 5114925 h 5343525"/>
                <a:gd name="connsiteX12" fmla="*/ 1638300 w 4905375"/>
                <a:gd name="connsiteY12" fmla="*/ 5343525 h 5343525"/>
                <a:gd name="connsiteX13" fmla="*/ 2447925 w 4905375"/>
                <a:gd name="connsiteY13" fmla="*/ 5162550 h 5343525"/>
                <a:gd name="connsiteX14" fmla="*/ 3276600 w 4905375"/>
                <a:gd name="connsiteY14" fmla="*/ 5343525 h 5343525"/>
                <a:gd name="connsiteX15" fmla="*/ 3286125 w 4905375"/>
                <a:gd name="connsiteY15" fmla="*/ 5114925 h 5343525"/>
                <a:gd name="connsiteX16" fmla="*/ 2552700 w 4905375"/>
                <a:gd name="connsiteY16" fmla="*/ 4572000 h 5343525"/>
                <a:gd name="connsiteX17" fmla="*/ 2695575 w 4905375"/>
                <a:gd name="connsiteY17" fmla="*/ 4000500 h 5343525"/>
                <a:gd name="connsiteX18" fmla="*/ 2695575 w 4905375"/>
                <a:gd name="connsiteY18" fmla="*/ 2762250 h 5343525"/>
                <a:gd name="connsiteX19" fmla="*/ 3409950 w 4905375"/>
                <a:gd name="connsiteY19" fmla="*/ 2962275 h 5343525"/>
                <a:gd name="connsiteX20" fmla="*/ 4905375 w 4905375"/>
                <a:gd name="connsiteY20" fmla="*/ 3781425 h 5343525"/>
                <a:gd name="connsiteX21" fmla="*/ 4838700 w 4905375"/>
                <a:gd name="connsiteY21" fmla="*/ 3495675 h 5343525"/>
                <a:gd name="connsiteX22" fmla="*/ 2686050 w 4905375"/>
                <a:gd name="connsiteY22" fmla="*/ 1714500 h 5343525"/>
                <a:gd name="connsiteX23" fmla="*/ 2457450 w 4905375"/>
                <a:gd name="connsiteY23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914400 w 4905375"/>
                <a:gd name="connsiteY2" fmla="*/ 2771775 h 5343525"/>
                <a:gd name="connsiteX3" fmla="*/ 762000 w 4905375"/>
                <a:gd name="connsiteY3" fmla="*/ 2905125 h 5343525"/>
                <a:gd name="connsiteX4" fmla="*/ 57150 w 4905375"/>
                <a:gd name="connsiteY4" fmla="*/ 3505200 h 5343525"/>
                <a:gd name="connsiteX5" fmla="*/ 0 w 4905375"/>
                <a:gd name="connsiteY5" fmla="*/ 3790950 h 5343525"/>
                <a:gd name="connsiteX6" fmla="*/ 1504950 w 4905375"/>
                <a:gd name="connsiteY6" fmla="*/ 2952750 h 5343525"/>
                <a:gd name="connsiteX7" fmla="*/ 2209800 w 4905375"/>
                <a:gd name="connsiteY7" fmla="*/ 2771775 h 5343525"/>
                <a:gd name="connsiteX8" fmla="*/ 2209800 w 4905375"/>
                <a:gd name="connsiteY8" fmla="*/ 4000500 h 5343525"/>
                <a:gd name="connsiteX9" fmla="*/ 2352675 w 4905375"/>
                <a:gd name="connsiteY9" fmla="*/ 4562475 h 5343525"/>
                <a:gd name="connsiteX10" fmla="*/ 1638300 w 4905375"/>
                <a:gd name="connsiteY10" fmla="*/ 5114925 h 5343525"/>
                <a:gd name="connsiteX11" fmla="*/ 1638300 w 4905375"/>
                <a:gd name="connsiteY11" fmla="*/ 5343525 h 5343525"/>
                <a:gd name="connsiteX12" fmla="*/ 2447925 w 4905375"/>
                <a:gd name="connsiteY12" fmla="*/ 5162550 h 5343525"/>
                <a:gd name="connsiteX13" fmla="*/ 3276600 w 4905375"/>
                <a:gd name="connsiteY13" fmla="*/ 5343525 h 5343525"/>
                <a:gd name="connsiteX14" fmla="*/ 3286125 w 4905375"/>
                <a:gd name="connsiteY14" fmla="*/ 5114925 h 5343525"/>
                <a:gd name="connsiteX15" fmla="*/ 2552700 w 4905375"/>
                <a:gd name="connsiteY15" fmla="*/ 4572000 h 5343525"/>
                <a:gd name="connsiteX16" fmla="*/ 2695575 w 4905375"/>
                <a:gd name="connsiteY16" fmla="*/ 4000500 h 5343525"/>
                <a:gd name="connsiteX17" fmla="*/ 2695575 w 4905375"/>
                <a:gd name="connsiteY17" fmla="*/ 2762250 h 5343525"/>
                <a:gd name="connsiteX18" fmla="*/ 3409950 w 4905375"/>
                <a:gd name="connsiteY18" fmla="*/ 2962275 h 5343525"/>
                <a:gd name="connsiteX19" fmla="*/ 4905375 w 4905375"/>
                <a:gd name="connsiteY19" fmla="*/ 3781425 h 5343525"/>
                <a:gd name="connsiteX20" fmla="*/ 4838700 w 4905375"/>
                <a:gd name="connsiteY20" fmla="*/ 3495675 h 5343525"/>
                <a:gd name="connsiteX21" fmla="*/ 2686050 w 4905375"/>
                <a:gd name="connsiteY21" fmla="*/ 1714500 h 5343525"/>
                <a:gd name="connsiteX22" fmla="*/ 2457450 w 4905375"/>
                <a:gd name="connsiteY22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762000 w 4905375"/>
                <a:gd name="connsiteY2" fmla="*/ 2905125 h 5343525"/>
                <a:gd name="connsiteX3" fmla="*/ 57150 w 4905375"/>
                <a:gd name="connsiteY3" fmla="*/ 3505200 h 5343525"/>
                <a:gd name="connsiteX4" fmla="*/ 0 w 4905375"/>
                <a:gd name="connsiteY4" fmla="*/ 3790950 h 5343525"/>
                <a:gd name="connsiteX5" fmla="*/ 1504950 w 4905375"/>
                <a:gd name="connsiteY5" fmla="*/ 2952750 h 5343525"/>
                <a:gd name="connsiteX6" fmla="*/ 2209800 w 4905375"/>
                <a:gd name="connsiteY6" fmla="*/ 2771775 h 5343525"/>
                <a:gd name="connsiteX7" fmla="*/ 2209800 w 4905375"/>
                <a:gd name="connsiteY7" fmla="*/ 4000500 h 5343525"/>
                <a:gd name="connsiteX8" fmla="*/ 2352675 w 4905375"/>
                <a:gd name="connsiteY8" fmla="*/ 4562475 h 5343525"/>
                <a:gd name="connsiteX9" fmla="*/ 1638300 w 4905375"/>
                <a:gd name="connsiteY9" fmla="*/ 5114925 h 5343525"/>
                <a:gd name="connsiteX10" fmla="*/ 1638300 w 4905375"/>
                <a:gd name="connsiteY10" fmla="*/ 5343525 h 5343525"/>
                <a:gd name="connsiteX11" fmla="*/ 2447925 w 4905375"/>
                <a:gd name="connsiteY11" fmla="*/ 5162550 h 5343525"/>
                <a:gd name="connsiteX12" fmla="*/ 3276600 w 4905375"/>
                <a:gd name="connsiteY12" fmla="*/ 5343525 h 5343525"/>
                <a:gd name="connsiteX13" fmla="*/ 3286125 w 4905375"/>
                <a:gd name="connsiteY13" fmla="*/ 5114925 h 5343525"/>
                <a:gd name="connsiteX14" fmla="*/ 2552700 w 4905375"/>
                <a:gd name="connsiteY14" fmla="*/ 4572000 h 5343525"/>
                <a:gd name="connsiteX15" fmla="*/ 2695575 w 4905375"/>
                <a:gd name="connsiteY15" fmla="*/ 4000500 h 5343525"/>
                <a:gd name="connsiteX16" fmla="*/ 2695575 w 4905375"/>
                <a:gd name="connsiteY16" fmla="*/ 2762250 h 5343525"/>
                <a:gd name="connsiteX17" fmla="*/ 3409950 w 4905375"/>
                <a:gd name="connsiteY17" fmla="*/ 2962275 h 5343525"/>
                <a:gd name="connsiteX18" fmla="*/ 4905375 w 4905375"/>
                <a:gd name="connsiteY18" fmla="*/ 3781425 h 5343525"/>
                <a:gd name="connsiteX19" fmla="*/ 4838700 w 4905375"/>
                <a:gd name="connsiteY19" fmla="*/ 3495675 h 5343525"/>
                <a:gd name="connsiteX20" fmla="*/ 2686050 w 4905375"/>
                <a:gd name="connsiteY20" fmla="*/ 1714500 h 5343525"/>
                <a:gd name="connsiteX21" fmla="*/ 2457450 w 4905375"/>
                <a:gd name="connsiteY21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1504950 w 4905375"/>
                <a:gd name="connsiteY4" fmla="*/ 2952750 h 5343525"/>
                <a:gd name="connsiteX5" fmla="*/ 2209800 w 4905375"/>
                <a:gd name="connsiteY5" fmla="*/ 2771775 h 5343525"/>
                <a:gd name="connsiteX6" fmla="*/ 2209800 w 4905375"/>
                <a:gd name="connsiteY6" fmla="*/ 4000500 h 5343525"/>
                <a:gd name="connsiteX7" fmla="*/ 2352675 w 4905375"/>
                <a:gd name="connsiteY7" fmla="*/ 4562475 h 5343525"/>
                <a:gd name="connsiteX8" fmla="*/ 1638300 w 4905375"/>
                <a:gd name="connsiteY8" fmla="*/ 5114925 h 5343525"/>
                <a:gd name="connsiteX9" fmla="*/ 1638300 w 4905375"/>
                <a:gd name="connsiteY9" fmla="*/ 5343525 h 5343525"/>
                <a:gd name="connsiteX10" fmla="*/ 2447925 w 4905375"/>
                <a:gd name="connsiteY10" fmla="*/ 5162550 h 5343525"/>
                <a:gd name="connsiteX11" fmla="*/ 3276600 w 4905375"/>
                <a:gd name="connsiteY11" fmla="*/ 5343525 h 5343525"/>
                <a:gd name="connsiteX12" fmla="*/ 3286125 w 4905375"/>
                <a:gd name="connsiteY12" fmla="*/ 5114925 h 5343525"/>
                <a:gd name="connsiteX13" fmla="*/ 2552700 w 4905375"/>
                <a:gd name="connsiteY13" fmla="*/ 4572000 h 5343525"/>
                <a:gd name="connsiteX14" fmla="*/ 2695575 w 4905375"/>
                <a:gd name="connsiteY14" fmla="*/ 4000500 h 5343525"/>
                <a:gd name="connsiteX15" fmla="*/ 2695575 w 4905375"/>
                <a:gd name="connsiteY15" fmla="*/ 2762250 h 5343525"/>
                <a:gd name="connsiteX16" fmla="*/ 3409950 w 4905375"/>
                <a:gd name="connsiteY16" fmla="*/ 2962275 h 5343525"/>
                <a:gd name="connsiteX17" fmla="*/ 4905375 w 4905375"/>
                <a:gd name="connsiteY17" fmla="*/ 3781425 h 5343525"/>
                <a:gd name="connsiteX18" fmla="*/ 4838700 w 4905375"/>
                <a:gd name="connsiteY18" fmla="*/ 3495675 h 5343525"/>
                <a:gd name="connsiteX19" fmla="*/ 2686050 w 4905375"/>
                <a:gd name="connsiteY19" fmla="*/ 1714500 h 5343525"/>
                <a:gd name="connsiteX20" fmla="*/ 2457450 w 4905375"/>
                <a:gd name="connsiteY20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3409950 w 4905375"/>
                <a:gd name="connsiteY15" fmla="*/ 2962275 h 5343525"/>
                <a:gd name="connsiteX16" fmla="*/ 4905375 w 4905375"/>
                <a:gd name="connsiteY16" fmla="*/ 3781425 h 5343525"/>
                <a:gd name="connsiteX17" fmla="*/ 4838700 w 4905375"/>
                <a:gd name="connsiteY17" fmla="*/ 3495675 h 5343525"/>
                <a:gd name="connsiteX18" fmla="*/ 2686050 w 4905375"/>
                <a:gd name="connsiteY18" fmla="*/ 1714500 h 5343525"/>
                <a:gd name="connsiteX19" fmla="*/ 2457450 w 4905375"/>
                <a:gd name="connsiteY19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09800 w 4905375"/>
                <a:gd name="connsiteY4" fmla="*/ 2771775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5575 w 4905375"/>
                <a:gd name="connsiteY14" fmla="*/ 2762250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09800 w 4905375"/>
                <a:gd name="connsiteY1" fmla="*/ 1704975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86050 w 4905375"/>
                <a:gd name="connsiteY17" fmla="*/ 1714500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693949 w 4905375"/>
                <a:gd name="connsiteY17" fmla="*/ 1926799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847 w 4905375"/>
                <a:gd name="connsiteY17" fmla="*/ 1953792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210579 w 4905375"/>
                <a:gd name="connsiteY1" fmla="*/ 198393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01413 w 4905375"/>
                <a:gd name="connsiteY17" fmla="*/ 196967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210579 w 4905375"/>
                <a:gd name="connsiteY4" fmla="*/ 3153846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692364 w 4905375"/>
                <a:gd name="connsiteY14" fmla="*/ 313321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3586 w 4905375"/>
                <a:gd name="connsiteY14" fmla="*/ 3157776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209800 w 4905375"/>
                <a:gd name="connsiteY5" fmla="*/ 4000500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695575 w 4905375"/>
                <a:gd name="connsiteY13" fmla="*/ 4000500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57450 w 4905375"/>
                <a:gd name="connsiteY0" fmla="*/ 0 h 5343525"/>
                <a:gd name="connsiteX1" fmla="*/ 2089152 w 4905375"/>
                <a:gd name="connsiteY1" fmla="*/ 1983153 h 5343525"/>
                <a:gd name="connsiteX2" fmla="*/ 57150 w 4905375"/>
                <a:gd name="connsiteY2" fmla="*/ 3505200 h 5343525"/>
                <a:gd name="connsiteX3" fmla="*/ 0 w 4905375"/>
                <a:gd name="connsiteY3" fmla="*/ 3790950 h 5343525"/>
                <a:gd name="connsiteX4" fmla="*/ 2080821 w 4905375"/>
                <a:gd name="connsiteY4" fmla="*/ 3193079 h 5343525"/>
                <a:gd name="connsiteX5" fmla="*/ 2113370 w 4905375"/>
                <a:gd name="connsiteY5" fmla="*/ 4000412 h 5343525"/>
                <a:gd name="connsiteX6" fmla="*/ 2352675 w 4905375"/>
                <a:gd name="connsiteY6" fmla="*/ 4562475 h 5343525"/>
                <a:gd name="connsiteX7" fmla="*/ 1638300 w 4905375"/>
                <a:gd name="connsiteY7" fmla="*/ 5114925 h 5343525"/>
                <a:gd name="connsiteX8" fmla="*/ 1638300 w 4905375"/>
                <a:gd name="connsiteY8" fmla="*/ 5343525 h 5343525"/>
                <a:gd name="connsiteX9" fmla="*/ 2447925 w 4905375"/>
                <a:gd name="connsiteY9" fmla="*/ 5162550 h 5343525"/>
                <a:gd name="connsiteX10" fmla="*/ 3276600 w 4905375"/>
                <a:gd name="connsiteY10" fmla="*/ 5343525 h 5343525"/>
                <a:gd name="connsiteX11" fmla="*/ 3286125 w 4905375"/>
                <a:gd name="connsiteY11" fmla="*/ 5114925 h 5343525"/>
                <a:gd name="connsiteX12" fmla="*/ 2552700 w 4905375"/>
                <a:gd name="connsiteY12" fmla="*/ 4572000 h 5343525"/>
                <a:gd name="connsiteX13" fmla="*/ 2778464 w 4905375"/>
                <a:gd name="connsiteY13" fmla="*/ 4000412 h 5343525"/>
                <a:gd name="connsiteX14" fmla="*/ 2781154 w 4905375"/>
                <a:gd name="connsiteY14" fmla="*/ 3180342 h 5343525"/>
                <a:gd name="connsiteX15" fmla="*/ 4905375 w 4905375"/>
                <a:gd name="connsiteY15" fmla="*/ 3781425 h 5343525"/>
                <a:gd name="connsiteX16" fmla="*/ 4838700 w 4905375"/>
                <a:gd name="connsiteY16" fmla="*/ 3495675 h 5343525"/>
                <a:gd name="connsiteX17" fmla="*/ 2784300 w 4905375"/>
                <a:gd name="connsiteY17" fmla="*/ 1968894 h 5343525"/>
                <a:gd name="connsiteX18" fmla="*/ 2457450 w 4905375"/>
                <a:gd name="connsiteY18" fmla="*/ 0 h 5343525"/>
                <a:gd name="connsiteX0" fmla="*/ 2400299 w 4848224"/>
                <a:gd name="connsiteY0" fmla="*/ 0 h 5343525"/>
                <a:gd name="connsiteX1" fmla="*/ 2032001 w 4848224"/>
                <a:gd name="connsiteY1" fmla="*/ 1983153 h 5343525"/>
                <a:gd name="connsiteX2" fmla="*/ -1 w 4848224"/>
                <a:gd name="connsiteY2" fmla="*/ 3505200 h 5343525"/>
                <a:gd name="connsiteX3" fmla="*/ 95695 w 4848224"/>
                <a:gd name="connsiteY3" fmla="*/ 3784526 h 5343525"/>
                <a:gd name="connsiteX4" fmla="*/ 2023670 w 4848224"/>
                <a:gd name="connsiteY4" fmla="*/ 3193079 h 5343525"/>
                <a:gd name="connsiteX5" fmla="*/ 2056219 w 4848224"/>
                <a:gd name="connsiteY5" fmla="*/ 4000412 h 5343525"/>
                <a:gd name="connsiteX6" fmla="*/ 2295524 w 4848224"/>
                <a:gd name="connsiteY6" fmla="*/ 4562475 h 5343525"/>
                <a:gd name="connsiteX7" fmla="*/ 1581149 w 4848224"/>
                <a:gd name="connsiteY7" fmla="*/ 5114925 h 5343525"/>
                <a:gd name="connsiteX8" fmla="*/ 1581149 w 4848224"/>
                <a:gd name="connsiteY8" fmla="*/ 5343525 h 5343525"/>
                <a:gd name="connsiteX9" fmla="*/ 2390774 w 4848224"/>
                <a:gd name="connsiteY9" fmla="*/ 5162550 h 5343525"/>
                <a:gd name="connsiteX10" fmla="*/ 3219449 w 4848224"/>
                <a:gd name="connsiteY10" fmla="*/ 5343525 h 5343525"/>
                <a:gd name="connsiteX11" fmla="*/ 3228974 w 4848224"/>
                <a:gd name="connsiteY11" fmla="*/ 5114925 h 5343525"/>
                <a:gd name="connsiteX12" fmla="*/ 2495549 w 4848224"/>
                <a:gd name="connsiteY12" fmla="*/ 4572000 h 5343525"/>
                <a:gd name="connsiteX13" fmla="*/ 2721313 w 4848224"/>
                <a:gd name="connsiteY13" fmla="*/ 4000412 h 5343525"/>
                <a:gd name="connsiteX14" fmla="*/ 2724003 w 4848224"/>
                <a:gd name="connsiteY14" fmla="*/ 3180342 h 5343525"/>
                <a:gd name="connsiteX15" fmla="*/ 4848224 w 4848224"/>
                <a:gd name="connsiteY15" fmla="*/ 3781425 h 5343525"/>
                <a:gd name="connsiteX16" fmla="*/ 4781549 w 4848224"/>
                <a:gd name="connsiteY16" fmla="*/ 3495675 h 5343525"/>
                <a:gd name="connsiteX17" fmla="*/ 2727149 w 4848224"/>
                <a:gd name="connsiteY17" fmla="*/ 1968894 h 5343525"/>
                <a:gd name="connsiteX18" fmla="*/ 2400299 w 4848224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581149 w 4781548"/>
                <a:gd name="connsiteY8" fmla="*/ 5343525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43525"/>
                <a:gd name="connsiteX1" fmla="*/ 2032001 w 4781548"/>
                <a:gd name="connsiteY1" fmla="*/ 1983153 h 5343525"/>
                <a:gd name="connsiteX2" fmla="*/ -1 w 4781548"/>
                <a:gd name="connsiteY2" fmla="*/ 3505200 h 5343525"/>
                <a:gd name="connsiteX3" fmla="*/ 95695 w 4781548"/>
                <a:gd name="connsiteY3" fmla="*/ 3784526 h 5343525"/>
                <a:gd name="connsiteX4" fmla="*/ 2023670 w 4781548"/>
                <a:gd name="connsiteY4" fmla="*/ 3193079 h 5343525"/>
                <a:gd name="connsiteX5" fmla="*/ 2056219 w 4781548"/>
                <a:gd name="connsiteY5" fmla="*/ 4000412 h 5343525"/>
                <a:gd name="connsiteX6" fmla="*/ 2295524 w 4781548"/>
                <a:gd name="connsiteY6" fmla="*/ 4562475 h 5343525"/>
                <a:gd name="connsiteX7" fmla="*/ 1581149 w 4781548"/>
                <a:gd name="connsiteY7" fmla="*/ 5114925 h 5343525"/>
                <a:gd name="connsiteX8" fmla="*/ 1680356 w 4781548"/>
                <a:gd name="connsiteY8" fmla="*/ 5333458 h 5343525"/>
                <a:gd name="connsiteX9" fmla="*/ 2390774 w 4781548"/>
                <a:gd name="connsiteY9" fmla="*/ 5162550 h 5343525"/>
                <a:gd name="connsiteX10" fmla="*/ 3219449 w 4781548"/>
                <a:gd name="connsiteY10" fmla="*/ 5343525 h 5343525"/>
                <a:gd name="connsiteX11" fmla="*/ 3228974 w 4781548"/>
                <a:gd name="connsiteY11" fmla="*/ 5114925 h 5343525"/>
                <a:gd name="connsiteX12" fmla="*/ 2495549 w 4781548"/>
                <a:gd name="connsiteY12" fmla="*/ 4572000 h 5343525"/>
                <a:gd name="connsiteX13" fmla="*/ 2721313 w 4781548"/>
                <a:gd name="connsiteY13" fmla="*/ 4000412 h 5343525"/>
                <a:gd name="connsiteX14" fmla="*/ 2724003 w 4781548"/>
                <a:gd name="connsiteY14" fmla="*/ 3180342 h 5343525"/>
                <a:gd name="connsiteX15" fmla="*/ 4671511 w 4781548"/>
                <a:gd name="connsiteY15" fmla="*/ 3741672 h 5343525"/>
                <a:gd name="connsiteX16" fmla="*/ 4781549 w 4781548"/>
                <a:gd name="connsiteY16" fmla="*/ 3495675 h 5343525"/>
                <a:gd name="connsiteX17" fmla="*/ 2727149 w 4781548"/>
                <a:gd name="connsiteY17" fmla="*/ 1968894 h 5343525"/>
                <a:gd name="connsiteX18" fmla="*/ 2400299 w 4781548"/>
                <a:gd name="connsiteY18" fmla="*/ 0 h 5343525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95524 w 4781548"/>
                <a:gd name="connsiteY6" fmla="*/ 4562475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495549 w 4781548"/>
                <a:gd name="connsiteY12" fmla="*/ 4572000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442 w 4781548"/>
                <a:gd name="connsiteY12" fmla="*/ 4617917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727149 w 4781548"/>
                <a:gd name="connsiteY17" fmla="*/ 1968894 h 5333458"/>
                <a:gd name="connsiteX18" fmla="*/ 2400299 w 4781548"/>
                <a:gd name="connsiteY18" fmla="*/ 0 h 5333458"/>
                <a:gd name="connsiteX0" fmla="*/ 2400299 w 4781548"/>
                <a:gd name="connsiteY0" fmla="*/ 0 h 5333458"/>
                <a:gd name="connsiteX1" fmla="*/ 2032001 w 4781548"/>
                <a:gd name="connsiteY1" fmla="*/ 1983153 h 5333458"/>
                <a:gd name="connsiteX2" fmla="*/ -1 w 4781548"/>
                <a:gd name="connsiteY2" fmla="*/ 3505200 h 5333458"/>
                <a:gd name="connsiteX3" fmla="*/ 95695 w 4781548"/>
                <a:gd name="connsiteY3" fmla="*/ 3784526 h 5333458"/>
                <a:gd name="connsiteX4" fmla="*/ 2023670 w 4781548"/>
                <a:gd name="connsiteY4" fmla="*/ 3193079 h 5333458"/>
                <a:gd name="connsiteX5" fmla="*/ 2056219 w 4781548"/>
                <a:gd name="connsiteY5" fmla="*/ 4000412 h 5333458"/>
                <a:gd name="connsiteX6" fmla="*/ 2238761 w 4781548"/>
                <a:gd name="connsiteY6" fmla="*/ 4608389 h 5333458"/>
                <a:gd name="connsiteX7" fmla="*/ 1581149 w 4781548"/>
                <a:gd name="connsiteY7" fmla="*/ 5114925 h 5333458"/>
                <a:gd name="connsiteX8" fmla="*/ 1680356 w 4781548"/>
                <a:gd name="connsiteY8" fmla="*/ 5333458 h 5333458"/>
                <a:gd name="connsiteX9" fmla="*/ 2390774 w 4781548"/>
                <a:gd name="connsiteY9" fmla="*/ 5162550 h 5333458"/>
                <a:gd name="connsiteX10" fmla="*/ 3138034 w 4781548"/>
                <a:gd name="connsiteY10" fmla="*/ 5333458 h 5333458"/>
                <a:gd name="connsiteX11" fmla="*/ 3228974 w 4781548"/>
                <a:gd name="connsiteY11" fmla="*/ 5114925 h 5333458"/>
                <a:gd name="connsiteX12" fmla="*/ 2553008 w 4781548"/>
                <a:gd name="connsiteY12" fmla="*/ 4605506 h 5333458"/>
                <a:gd name="connsiteX13" fmla="*/ 2721313 w 4781548"/>
                <a:gd name="connsiteY13" fmla="*/ 4000412 h 5333458"/>
                <a:gd name="connsiteX14" fmla="*/ 2724003 w 4781548"/>
                <a:gd name="connsiteY14" fmla="*/ 3180342 h 5333458"/>
                <a:gd name="connsiteX15" fmla="*/ 4671511 w 4781548"/>
                <a:gd name="connsiteY15" fmla="*/ 3741672 h 5333458"/>
                <a:gd name="connsiteX16" fmla="*/ 4781549 w 4781548"/>
                <a:gd name="connsiteY16" fmla="*/ 3495675 h 5333458"/>
                <a:gd name="connsiteX17" fmla="*/ 2400299 w 4781548"/>
                <a:gd name="connsiteY17" fmla="*/ 0 h 5333458"/>
                <a:gd name="connsiteX0" fmla="*/ 2400299 w 4671511"/>
                <a:gd name="connsiteY0" fmla="*/ 0 h 5333458"/>
                <a:gd name="connsiteX1" fmla="*/ 2032001 w 4671511"/>
                <a:gd name="connsiteY1" fmla="*/ 1983153 h 5333458"/>
                <a:gd name="connsiteX2" fmla="*/ -1 w 4671511"/>
                <a:gd name="connsiteY2" fmla="*/ 3505200 h 5333458"/>
                <a:gd name="connsiteX3" fmla="*/ 95695 w 4671511"/>
                <a:gd name="connsiteY3" fmla="*/ 3784526 h 5333458"/>
                <a:gd name="connsiteX4" fmla="*/ 2023670 w 4671511"/>
                <a:gd name="connsiteY4" fmla="*/ 3193079 h 5333458"/>
                <a:gd name="connsiteX5" fmla="*/ 2056219 w 4671511"/>
                <a:gd name="connsiteY5" fmla="*/ 4000412 h 5333458"/>
                <a:gd name="connsiteX6" fmla="*/ 2238761 w 4671511"/>
                <a:gd name="connsiteY6" fmla="*/ 4608389 h 5333458"/>
                <a:gd name="connsiteX7" fmla="*/ 1581149 w 4671511"/>
                <a:gd name="connsiteY7" fmla="*/ 5114925 h 5333458"/>
                <a:gd name="connsiteX8" fmla="*/ 1680356 w 4671511"/>
                <a:gd name="connsiteY8" fmla="*/ 5333458 h 5333458"/>
                <a:gd name="connsiteX9" fmla="*/ 2390774 w 4671511"/>
                <a:gd name="connsiteY9" fmla="*/ 5162550 h 5333458"/>
                <a:gd name="connsiteX10" fmla="*/ 3138034 w 4671511"/>
                <a:gd name="connsiteY10" fmla="*/ 5333458 h 5333458"/>
                <a:gd name="connsiteX11" fmla="*/ 3228974 w 4671511"/>
                <a:gd name="connsiteY11" fmla="*/ 5114925 h 5333458"/>
                <a:gd name="connsiteX12" fmla="*/ 2553008 w 4671511"/>
                <a:gd name="connsiteY12" fmla="*/ 4605506 h 5333458"/>
                <a:gd name="connsiteX13" fmla="*/ 2721313 w 4671511"/>
                <a:gd name="connsiteY13" fmla="*/ 4000412 h 5333458"/>
                <a:gd name="connsiteX14" fmla="*/ 2724003 w 4671511"/>
                <a:gd name="connsiteY14" fmla="*/ 3180342 h 5333458"/>
                <a:gd name="connsiteX15" fmla="*/ 4671511 w 4671511"/>
                <a:gd name="connsiteY15" fmla="*/ 3741672 h 5333458"/>
                <a:gd name="connsiteX16" fmla="*/ 2400299 w 4671511"/>
                <a:gd name="connsiteY16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724003 w 3228973"/>
                <a:gd name="connsiteY14" fmla="*/ 3180342 h 5333458"/>
                <a:gd name="connsiteX15" fmla="*/ 2400299 w 3228973"/>
                <a:gd name="connsiteY15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721313 w 3228973"/>
                <a:gd name="connsiteY13" fmla="*/ 4000412 h 5333458"/>
                <a:gd name="connsiteX14" fmla="*/ 2400299 w 3228973"/>
                <a:gd name="connsiteY14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553008 w 3228973"/>
                <a:gd name="connsiteY12" fmla="*/ 4605506 h 5333458"/>
                <a:gd name="connsiteX13" fmla="*/ 2400299 w 3228973"/>
                <a:gd name="connsiteY13" fmla="*/ 0 h 5333458"/>
                <a:gd name="connsiteX0" fmla="*/ 2400299 w 3228973"/>
                <a:gd name="connsiteY0" fmla="*/ 0 h 5333458"/>
                <a:gd name="connsiteX1" fmla="*/ 2032001 w 3228973"/>
                <a:gd name="connsiteY1" fmla="*/ 1983153 h 5333458"/>
                <a:gd name="connsiteX2" fmla="*/ -1 w 3228973"/>
                <a:gd name="connsiteY2" fmla="*/ 3505200 h 5333458"/>
                <a:gd name="connsiteX3" fmla="*/ 95695 w 3228973"/>
                <a:gd name="connsiteY3" fmla="*/ 3784526 h 5333458"/>
                <a:gd name="connsiteX4" fmla="*/ 2023670 w 3228973"/>
                <a:gd name="connsiteY4" fmla="*/ 3193079 h 5333458"/>
                <a:gd name="connsiteX5" fmla="*/ 2056219 w 3228973"/>
                <a:gd name="connsiteY5" fmla="*/ 4000412 h 5333458"/>
                <a:gd name="connsiteX6" fmla="*/ 2238761 w 3228973"/>
                <a:gd name="connsiteY6" fmla="*/ 4608389 h 5333458"/>
                <a:gd name="connsiteX7" fmla="*/ 1581149 w 3228973"/>
                <a:gd name="connsiteY7" fmla="*/ 5114925 h 5333458"/>
                <a:gd name="connsiteX8" fmla="*/ 1680356 w 3228973"/>
                <a:gd name="connsiteY8" fmla="*/ 5333458 h 5333458"/>
                <a:gd name="connsiteX9" fmla="*/ 2390774 w 3228973"/>
                <a:gd name="connsiteY9" fmla="*/ 5162550 h 5333458"/>
                <a:gd name="connsiteX10" fmla="*/ 3138034 w 3228973"/>
                <a:gd name="connsiteY10" fmla="*/ 5333458 h 5333458"/>
                <a:gd name="connsiteX11" fmla="*/ 3228974 w 3228973"/>
                <a:gd name="connsiteY11" fmla="*/ 5114925 h 5333458"/>
                <a:gd name="connsiteX12" fmla="*/ 2400299 w 3228973"/>
                <a:gd name="connsiteY12" fmla="*/ 0 h 5333458"/>
                <a:gd name="connsiteX0" fmla="*/ 2400299 w 3138034"/>
                <a:gd name="connsiteY0" fmla="*/ 0 h 5333458"/>
                <a:gd name="connsiteX1" fmla="*/ 2032001 w 3138034"/>
                <a:gd name="connsiteY1" fmla="*/ 1983153 h 5333458"/>
                <a:gd name="connsiteX2" fmla="*/ -1 w 3138034"/>
                <a:gd name="connsiteY2" fmla="*/ 3505200 h 5333458"/>
                <a:gd name="connsiteX3" fmla="*/ 95695 w 3138034"/>
                <a:gd name="connsiteY3" fmla="*/ 3784526 h 5333458"/>
                <a:gd name="connsiteX4" fmla="*/ 2023670 w 3138034"/>
                <a:gd name="connsiteY4" fmla="*/ 3193079 h 5333458"/>
                <a:gd name="connsiteX5" fmla="*/ 2056219 w 3138034"/>
                <a:gd name="connsiteY5" fmla="*/ 4000412 h 5333458"/>
                <a:gd name="connsiteX6" fmla="*/ 2238761 w 3138034"/>
                <a:gd name="connsiteY6" fmla="*/ 4608389 h 5333458"/>
                <a:gd name="connsiteX7" fmla="*/ 1581149 w 3138034"/>
                <a:gd name="connsiteY7" fmla="*/ 5114925 h 5333458"/>
                <a:gd name="connsiteX8" fmla="*/ 1680356 w 3138034"/>
                <a:gd name="connsiteY8" fmla="*/ 5333458 h 5333458"/>
                <a:gd name="connsiteX9" fmla="*/ 2390774 w 3138034"/>
                <a:gd name="connsiteY9" fmla="*/ 5162550 h 5333458"/>
                <a:gd name="connsiteX10" fmla="*/ 3138034 w 3138034"/>
                <a:gd name="connsiteY10" fmla="*/ 5333458 h 5333458"/>
                <a:gd name="connsiteX11" fmla="*/ 2400299 w 3138034"/>
                <a:gd name="connsiteY11" fmla="*/ 0 h 5333458"/>
                <a:gd name="connsiteX0" fmla="*/ 2400299 w 2400298"/>
                <a:gd name="connsiteY0" fmla="*/ 0 h 5333458"/>
                <a:gd name="connsiteX1" fmla="*/ 2032001 w 2400298"/>
                <a:gd name="connsiteY1" fmla="*/ 1983153 h 5333458"/>
                <a:gd name="connsiteX2" fmla="*/ -1 w 2400298"/>
                <a:gd name="connsiteY2" fmla="*/ 3505200 h 5333458"/>
                <a:gd name="connsiteX3" fmla="*/ 95695 w 2400298"/>
                <a:gd name="connsiteY3" fmla="*/ 3784526 h 5333458"/>
                <a:gd name="connsiteX4" fmla="*/ 2023670 w 2400298"/>
                <a:gd name="connsiteY4" fmla="*/ 3193079 h 5333458"/>
                <a:gd name="connsiteX5" fmla="*/ 2056219 w 2400298"/>
                <a:gd name="connsiteY5" fmla="*/ 4000412 h 5333458"/>
                <a:gd name="connsiteX6" fmla="*/ 2238761 w 2400298"/>
                <a:gd name="connsiteY6" fmla="*/ 4608389 h 5333458"/>
                <a:gd name="connsiteX7" fmla="*/ 1581149 w 2400298"/>
                <a:gd name="connsiteY7" fmla="*/ 5114925 h 5333458"/>
                <a:gd name="connsiteX8" fmla="*/ 1680356 w 2400298"/>
                <a:gd name="connsiteY8" fmla="*/ 5333458 h 5333458"/>
                <a:gd name="connsiteX9" fmla="*/ 2390774 w 2400298"/>
                <a:gd name="connsiteY9" fmla="*/ 5162550 h 5333458"/>
                <a:gd name="connsiteX10" fmla="*/ 2400299 w 2400298"/>
                <a:gd name="connsiteY10" fmla="*/ 0 h 5333458"/>
                <a:gd name="connsiteX0" fmla="*/ 2400299 w 2410736"/>
                <a:gd name="connsiteY0" fmla="*/ 0 h 5333458"/>
                <a:gd name="connsiteX1" fmla="*/ 2032001 w 2410736"/>
                <a:gd name="connsiteY1" fmla="*/ 1983153 h 5333458"/>
                <a:gd name="connsiteX2" fmla="*/ -1 w 2410736"/>
                <a:gd name="connsiteY2" fmla="*/ 3505200 h 5333458"/>
                <a:gd name="connsiteX3" fmla="*/ 95695 w 2410736"/>
                <a:gd name="connsiteY3" fmla="*/ 3784526 h 5333458"/>
                <a:gd name="connsiteX4" fmla="*/ 2023670 w 2410736"/>
                <a:gd name="connsiteY4" fmla="*/ 3193079 h 5333458"/>
                <a:gd name="connsiteX5" fmla="*/ 2056219 w 2410736"/>
                <a:gd name="connsiteY5" fmla="*/ 4000412 h 5333458"/>
                <a:gd name="connsiteX6" fmla="*/ 2238761 w 2410736"/>
                <a:gd name="connsiteY6" fmla="*/ 4608389 h 5333458"/>
                <a:gd name="connsiteX7" fmla="*/ 1581149 w 2410736"/>
                <a:gd name="connsiteY7" fmla="*/ 5114925 h 5333458"/>
                <a:gd name="connsiteX8" fmla="*/ 1680356 w 2410736"/>
                <a:gd name="connsiteY8" fmla="*/ 5333458 h 5333458"/>
                <a:gd name="connsiteX9" fmla="*/ 2410736 w 2410736"/>
                <a:gd name="connsiteY9" fmla="*/ 5146146 h 5333458"/>
                <a:gd name="connsiteX10" fmla="*/ 2400299 w 2410736"/>
                <a:gd name="connsiteY10" fmla="*/ 0 h 5333458"/>
                <a:gd name="connsiteX0" fmla="*/ 2595238 w 2595238"/>
                <a:gd name="connsiteY0" fmla="*/ 0 h 4518367"/>
                <a:gd name="connsiteX1" fmla="*/ 2032001 w 2595238"/>
                <a:gd name="connsiteY1" fmla="*/ 1168062 h 4518367"/>
                <a:gd name="connsiteX2" fmla="*/ -1 w 2595238"/>
                <a:gd name="connsiteY2" fmla="*/ 2690109 h 4518367"/>
                <a:gd name="connsiteX3" fmla="*/ 95695 w 2595238"/>
                <a:gd name="connsiteY3" fmla="*/ 2969435 h 4518367"/>
                <a:gd name="connsiteX4" fmla="*/ 2023670 w 2595238"/>
                <a:gd name="connsiteY4" fmla="*/ 2377988 h 4518367"/>
                <a:gd name="connsiteX5" fmla="*/ 2056219 w 2595238"/>
                <a:gd name="connsiteY5" fmla="*/ 3185321 h 4518367"/>
                <a:gd name="connsiteX6" fmla="*/ 2238761 w 2595238"/>
                <a:gd name="connsiteY6" fmla="*/ 3793298 h 4518367"/>
                <a:gd name="connsiteX7" fmla="*/ 1581149 w 2595238"/>
                <a:gd name="connsiteY7" fmla="*/ 4299834 h 4518367"/>
                <a:gd name="connsiteX8" fmla="*/ 1680356 w 2595238"/>
                <a:gd name="connsiteY8" fmla="*/ 4518367 h 4518367"/>
                <a:gd name="connsiteX9" fmla="*/ 2410736 w 2595238"/>
                <a:gd name="connsiteY9" fmla="*/ 4331055 h 4518367"/>
                <a:gd name="connsiteX10" fmla="*/ 2595238 w 2595238"/>
                <a:gd name="connsiteY10" fmla="*/ 0 h 4518367"/>
                <a:gd name="connsiteX0" fmla="*/ 2413231 w 2413231"/>
                <a:gd name="connsiteY0" fmla="*/ 0 h 5325732"/>
                <a:gd name="connsiteX1" fmla="*/ 2032001 w 2413231"/>
                <a:gd name="connsiteY1" fmla="*/ 1975427 h 5325732"/>
                <a:gd name="connsiteX2" fmla="*/ -1 w 2413231"/>
                <a:gd name="connsiteY2" fmla="*/ 3497474 h 5325732"/>
                <a:gd name="connsiteX3" fmla="*/ 95695 w 2413231"/>
                <a:gd name="connsiteY3" fmla="*/ 3776800 h 5325732"/>
                <a:gd name="connsiteX4" fmla="*/ 2023670 w 2413231"/>
                <a:gd name="connsiteY4" fmla="*/ 3185353 h 5325732"/>
                <a:gd name="connsiteX5" fmla="*/ 2056219 w 2413231"/>
                <a:gd name="connsiteY5" fmla="*/ 3992686 h 5325732"/>
                <a:gd name="connsiteX6" fmla="*/ 2238761 w 2413231"/>
                <a:gd name="connsiteY6" fmla="*/ 4600663 h 5325732"/>
                <a:gd name="connsiteX7" fmla="*/ 1581149 w 2413231"/>
                <a:gd name="connsiteY7" fmla="*/ 5107199 h 5325732"/>
                <a:gd name="connsiteX8" fmla="*/ 1680356 w 2413231"/>
                <a:gd name="connsiteY8" fmla="*/ 5325732 h 5325732"/>
                <a:gd name="connsiteX9" fmla="*/ 2410736 w 2413231"/>
                <a:gd name="connsiteY9" fmla="*/ 5138420 h 5325732"/>
                <a:gd name="connsiteX10" fmla="*/ 2413231 w 2413231"/>
                <a:gd name="connsiteY10" fmla="*/ 0 h 5325732"/>
                <a:gd name="connsiteX0" fmla="*/ 2413231 w 2532320"/>
                <a:gd name="connsiteY0" fmla="*/ 0 h 5325732"/>
                <a:gd name="connsiteX1" fmla="*/ 2032001 w 2532320"/>
                <a:gd name="connsiteY1" fmla="*/ 1975427 h 5325732"/>
                <a:gd name="connsiteX2" fmla="*/ -1 w 2532320"/>
                <a:gd name="connsiteY2" fmla="*/ 3497474 h 5325732"/>
                <a:gd name="connsiteX3" fmla="*/ 95695 w 2532320"/>
                <a:gd name="connsiteY3" fmla="*/ 3776800 h 5325732"/>
                <a:gd name="connsiteX4" fmla="*/ 2023670 w 2532320"/>
                <a:gd name="connsiteY4" fmla="*/ 3185353 h 5325732"/>
                <a:gd name="connsiteX5" fmla="*/ 2056219 w 2532320"/>
                <a:gd name="connsiteY5" fmla="*/ 3992686 h 5325732"/>
                <a:gd name="connsiteX6" fmla="*/ 2238761 w 2532320"/>
                <a:gd name="connsiteY6" fmla="*/ 4600663 h 5325732"/>
                <a:gd name="connsiteX7" fmla="*/ 1581149 w 2532320"/>
                <a:gd name="connsiteY7" fmla="*/ 5107199 h 5325732"/>
                <a:gd name="connsiteX8" fmla="*/ 1680356 w 2532320"/>
                <a:gd name="connsiteY8" fmla="*/ 5325732 h 5325732"/>
                <a:gd name="connsiteX9" fmla="*/ 2410736 w 2532320"/>
                <a:gd name="connsiteY9" fmla="*/ 5138420 h 5325732"/>
                <a:gd name="connsiteX10" fmla="*/ 2409875 w 2532320"/>
                <a:gd name="connsiteY10" fmla="*/ 2432161 h 5325732"/>
                <a:gd name="connsiteX11" fmla="*/ 2413231 w 2532320"/>
                <a:gd name="connsiteY11" fmla="*/ 0 h 5325732"/>
                <a:gd name="connsiteX0" fmla="*/ 2413231 w 2535098"/>
                <a:gd name="connsiteY0" fmla="*/ 0 h 5325732"/>
                <a:gd name="connsiteX1" fmla="*/ 2032001 w 2535098"/>
                <a:gd name="connsiteY1" fmla="*/ 1975427 h 5325732"/>
                <a:gd name="connsiteX2" fmla="*/ -1 w 2535098"/>
                <a:gd name="connsiteY2" fmla="*/ 3497474 h 5325732"/>
                <a:gd name="connsiteX3" fmla="*/ 95695 w 2535098"/>
                <a:gd name="connsiteY3" fmla="*/ 3776800 h 5325732"/>
                <a:gd name="connsiteX4" fmla="*/ 2023670 w 2535098"/>
                <a:gd name="connsiteY4" fmla="*/ 3185353 h 5325732"/>
                <a:gd name="connsiteX5" fmla="*/ 2056219 w 2535098"/>
                <a:gd name="connsiteY5" fmla="*/ 3992686 h 5325732"/>
                <a:gd name="connsiteX6" fmla="*/ 2238761 w 2535098"/>
                <a:gd name="connsiteY6" fmla="*/ 4600663 h 5325732"/>
                <a:gd name="connsiteX7" fmla="*/ 1581149 w 2535098"/>
                <a:gd name="connsiteY7" fmla="*/ 5107199 h 5325732"/>
                <a:gd name="connsiteX8" fmla="*/ 1680356 w 2535098"/>
                <a:gd name="connsiteY8" fmla="*/ 5325732 h 5325732"/>
                <a:gd name="connsiteX9" fmla="*/ 2410736 w 2535098"/>
                <a:gd name="connsiteY9" fmla="*/ 5138420 h 5325732"/>
                <a:gd name="connsiteX10" fmla="*/ 2426538 w 2535098"/>
                <a:gd name="connsiteY10" fmla="*/ 2907105 h 5325732"/>
                <a:gd name="connsiteX11" fmla="*/ 2409875 w 2535098"/>
                <a:gd name="connsiteY11" fmla="*/ 2432161 h 5325732"/>
                <a:gd name="connsiteX12" fmla="*/ 2413231 w 2535098"/>
                <a:gd name="connsiteY12" fmla="*/ 0 h 5325732"/>
                <a:gd name="connsiteX0" fmla="*/ 2413231 w 2536487"/>
                <a:gd name="connsiteY0" fmla="*/ 0 h 5325732"/>
                <a:gd name="connsiteX1" fmla="*/ 2032001 w 2536487"/>
                <a:gd name="connsiteY1" fmla="*/ 1975427 h 5325732"/>
                <a:gd name="connsiteX2" fmla="*/ -1 w 2536487"/>
                <a:gd name="connsiteY2" fmla="*/ 3497474 h 5325732"/>
                <a:gd name="connsiteX3" fmla="*/ 95695 w 2536487"/>
                <a:gd name="connsiteY3" fmla="*/ 3776800 h 5325732"/>
                <a:gd name="connsiteX4" fmla="*/ 2023670 w 2536487"/>
                <a:gd name="connsiteY4" fmla="*/ 3185353 h 5325732"/>
                <a:gd name="connsiteX5" fmla="*/ 2056219 w 2536487"/>
                <a:gd name="connsiteY5" fmla="*/ 3992686 h 5325732"/>
                <a:gd name="connsiteX6" fmla="*/ 2238761 w 2536487"/>
                <a:gd name="connsiteY6" fmla="*/ 4600663 h 5325732"/>
                <a:gd name="connsiteX7" fmla="*/ 1581149 w 2536487"/>
                <a:gd name="connsiteY7" fmla="*/ 5107199 h 5325732"/>
                <a:gd name="connsiteX8" fmla="*/ 1680356 w 2536487"/>
                <a:gd name="connsiteY8" fmla="*/ 5325732 h 5325732"/>
                <a:gd name="connsiteX9" fmla="*/ 2410736 w 2536487"/>
                <a:gd name="connsiteY9" fmla="*/ 5138420 h 5325732"/>
                <a:gd name="connsiteX10" fmla="*/ 2434869 w 2536487"/>
                <a:gd name="connsiteY10" fmla="*/ 3190402 h 5325732"/>
                <a:gd name="connsiteX11" fmla="*/ 2426538 w 2536487"/>
                <a:gd name="connsiteY11" fmla="*/ 2907105 h 5325732"/>
                <a:gd name="connsiteX12" fmla="*/ 2409875 w 2536487"/>
                <a:gd name="connsiteY12" fmla="*/ 2432161 h 5325732"/>
                <a:gd name="connsiteX13" fmla="*/ 2413231 w 2536487"/>
                <a:gd name="connsiteY13" fmla="*/ 0 h 5325732"/>
                <a:gd name="connsiteX0" fmla="*/ 2413231 w 2537876"/>
                <a:gd name="connsiteY0" fmla="*/ 0 h 5325732"/>
                <a:gd name="connsiteX1" fmla="*/ 2032001 w 2537876"/>
                <a:gd name="connsiteY1" fmla="*/ 1975427 h 5325732"/>
                <a:gd name="connsiteX2" fmla="*/ -1 w 2537876"/>
                <a:gd name="connsiteY2" fmla="*/ 3497474 h 5325732"/>
                <a:gd name="connsiteX3" fmla="*/ 95695 w 2537876"/>
                <a:gd name="connsiteY3" fmla="*/ 3776800 h 5325732"/>
                <a:gd name="connsiteX4" fmla="*/ 2023670 w 2537876"/>
                <a:gd name="connsiteY4" fmla="*/ 3185353 h 5325732"/>
                <a:gd name="connsiteX5" fmla="*/ 2056219 w 2537876"/>
                <a:gd name="connsiteY5" fmla="*/ 3992686 h 5325732"/>
                <a:gd name="connsiteX6" fmla="*/ 2238761 w 2537876"/>
                <a:gd name="connsiteY6" fmla="*/ 4600663 h 5325732"/>
                <a:gd name="connsiteX7" fmla="*/ 1581149 w 2537876"/>
                <a:gd name="connsiteY7" fmla="*/ 5107199 h 5325732"/>
                <a:gd name="connsiteX8" fmla="*/ 1680356 w 2537876"/>
                <a:gd name="connsiteY8" fmla="*/ 5325732 h 5325732"/>
                <a:gd name="connsiteX9" fmla="*/ 2410736 w 2537876"/>
                <a:gd name="connsiteY9" fmla="*/ 5138420 h 5325732"/>
                <a:gd name="connsiteX10" fmla="*/ 2443204 w 2537876"/>
                <a:gd name="connsiteY10" fmla="*/ 3473702 h 5325732"/>
                <a:gd name="connsiteX11" fmla="*/ 2434869 w 2537876"/>
                <a:gd name="connsiteY11" fmla="*/ 3190402 h 5325732"/>
                <a:gd name="connsiteX12" fmla="*/ 2426538 w 2537876"/>
                <a:gd name="connsiteY12" fmla="*/ 2907105 h 5325732"/>
                <a:gd name="connsiteX13" fmla="*/ 2409875 w 2537876"/>
                <a:gd name="connsiteY13" fmla="*/ 2432161 h 5325732"/>
                <a:gd name="connsiteX14" fmla="*/ 2413231 w 2537876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43204 w 2476211"/>
                <a:gd name="connsiteY10" fmla="*/ 3473702 h 5325732"/>
                <a:gd name="connsiteX11" fmla="*/ 2434869 w 2476211"/>
                <a:gd name="connsiteY11" fmla="*/ 3190402 h 5325732"/>
                <a:gd name="connsiteX12" fmla="*/ 2426538 w 2476211"/>
                <a:gd name="connsiteY12" fmla="*/ 2907105 h 5325732"/>
                <a:gd name="connsiteX13" fmla="*/ 2409875 w 2476211"/>
                <a:gd name="connsiteY13" fmla="*/ 2432161 h 5325732"/>
                <a:gd name="connsiteX14" fmla="*/ 2413231 w 2476211"/>
                <a:gd name="connsiteY14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3848655 h 5325732"/>
                <a:gd name="connsiteX11" fmla="*/ 2443204 w 2476211"/>
                <a:gd name="connsiteY11" fmla="*/ 3473702 h 5325732"/>
                <a:gd name="connsiteX12" fmla="*/ 2434869 w 2476211"/>
                <a:gd name="connsiteY12" fmla="*/ 3190402 h 5325732"/>
                <a:gd name="connsiteX13" fmla="*/ 2426538 w 2476211"/>
                <a:gd name="connsiteY13" fmla="*/ 2907105 h 5325732"/>
                <a:gd name="connsiteX14" fmla="*/ 2409875 w 2476211"/>
                <a:gd name="connsiteY14" fmla="*/ 2432161 h 5325732"/>
                <a:gd name="connsiteX15" fmla="*/ 2413231 w 2476211"/>
                <a:gd name="connsiteY15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26537 w 2476211"/>
                <a:gd name="connsiteY10" fmla="*/ 4048630 h 5325732"/>
                <a:gd name="connsiteX11" fmla="*/ 2426537 w 2476211"/>
                <a:gd name="connsiteY11" fmla="*/ 3848655 h 5325732"/>
                <a:gd name="connsiteX12" fmla="*/ 2443204 w 2476211"/>
                <a:gd name="connsiteY12" fmla="*/ 3473702 h 5325732"/>
                <a:gd name="connsiteX13" fmla="*/ 2434869 w 2476211"/>
                <a:gd name="connsiteY13" fmla="*/ 3190402 h 5325732"/>
                <a:gd name="connsiteX14" fmla="*/ 2426538 w 2476211"/>
                <a:gd name="connsiteY14" fmla="*/ 2907105 h 5325732"/>
                <a:gd name="connsiteX15" fmla="*/ 2409875 w 2476211"/>
                <a:gd name="connsiteY15" fmla="*/ 2432161 h 5325732"/>
                <a:gd name="connsiteX16" fmla="*/ 2413231 w 2476211"/>
                <a:gd name="connsiteY16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18206 w 2476211"/>
                <a:gd name="connsiteY10" fmla="*/ 4223607 h 5325732"/>
                <a:gd name="connsiteX11" fmla="*/ 2426537 w 2476211"/>
                <a:gd name="connsiteY11" fmla="*/ 4048630 h 5325732"/>
                <a:gd name="connsiteX12" fmla="*/ 2426537 w 2476211"/>
                <a:gd name="connsiteY12" fmla="*/ 3848655 h 5325732"/>
                <a:gd name="connsiteX13" fmla="*/ 2443204 w 2476211"/>
                <a:gd name="connsiteY13" fmla="*/ 3473702 h 5325732"/>
                <a:gd name="connsiteX14" fmla="*/ 2434869 w 2476211"/>
                <a:gd name="connsiteY14" fmla="*/ 3190402 h 5325732"/>
                <a:gd name="connsiteX15" fmla="*/ 2426538 w 2476211"/>
                <a:gd name="connsiteY15" fmla="*/ 2907105 h 5325732"/>
                <a:gd name="connsiteX16" fmla="*/ 2409875 w 2476211"/>
                <a:gd name="connsiteY16" fmla="*/ 2432161 h 5325732"/>
                <a:gd name="connsiteX17" fmla="*/ 2413231 w 2476211"/>
                <a:gd name="connsiteY17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2476211"/>
                <a:gd name="connsiteY0" fmla="*/ 0 h 5325732"/>
                <a:gd name="connsiteX1" fmla="*/ 2032001 w 2476211"/>
                <a:gd name="connsiteY1" fmla="*/ 1975427 h 5325732"/>
                <a:gd name="connsiteX2" fmla="*/ -1 w 2476211"/>
                <a:gd name="connsiteY2" fmla="*/ 3497474 h 5325732"/>
                <a:gd name="connsiteX3" fmla="*/ 95695 w 2476211"/>
                <a:gd name="connsiteY3" fmla="*/ 3776800 h 5325732"/>
                <a:gd name="connsiteX4" fmla="*/ 2023670 w 2476211"/>
                <a:gd name="connsiteY4" fmla="*/ 3185353 h 5325732"/>
                <a:gd name="connsiteX5" fmla="*/ 2056219 w 2476211"/>
                <a:gd name="connsiteY5" fmla="*/ 3992686 h 5325732"/>
                <a:gd name="connsiteX6" fmla="*/ 2238761 w 2476211"/>
                <a:gd name="connsiteY6" fmla="*/ 4600663 h 5325732"/>
                <a:gd name="connsiteX7" fmla="*/ 1581149 w 2476211"/>
                <a:gd name="connsiteY7" fmla="*/ 5107199 h 5325732"/>
                <a:gd name="connsiteX8" fmla="*/ 1680356 w 2476211"/>
                <a:gd name="connsiteY8" fmla="*/ 5325732 h 5325732"/>
                <a:gd name="connsiteX9" fmla="*/ 2410736 w 2476211"/>
                <a:gd name="connsiteY9" fmla="*/ 5138420 h 5325732"/>
                <a:gd name="connsiteX10" fmla="*/ 2409875 w 2476211"/>
                <a:gd name="connsiteY10" fmla="*/ 4415251 h 5325732"/>
                <a:gd name="connsiteX11" fmla="*/ 2418206 w 2476211"/>
                <a:gd name="connsiteY11" fmla="*/ 4223607 h 5325732"/>
                <a:gd name="connsiteX12" fmla="*/ 2426537 w 2476211"/>
                <a:gd name="connsiteY12" fmla="*/ 4048630 h 5325732"/>
                <a:gd name="connsiteX13" fmla="*/ 2426537 w 2476211"/>
                <a:gd name="connsiteY13" fmla="*/ 3848655 h 5325732"/>
                <a:gd name="connsiteX14" fmla="*/ 2443204 w 2476211"/>
                <a:gd name="connsiteY14" fmla="*/ 3473702 h 5325732"/>
                <a:gd name="connsiteX15" fmla="*/ 2434869 w 2476211"/>
                <a:gd name="connsiteY15" fmla="*/ 3190402 h 5325732"/>
                <a:gd name="connsiteX16" fmla="*/ 2426538 w 2476211"/>
                <a:gd name="connsiteY16" fmla="*/ 2907105 h 5325732"/>
                <a:gd name="connsiteX17" fmla="*/ 2409875 w 2476211"/>
                <a:gd name="connsiteY17" fmla="*/ 2432161 h 5325732"/>
                <a:gd name="connsiteX18" fmla="*/ 2413231 w 2476211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18206 w 3138082"/>
                <a:gd name="connsiteY11" fmla="*/ 4223607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426537 w 3138082"/>
                <a:gd name="connsiteY12" fmla="*/ 4048630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138082"/>
                <a:gd name="connsiteY0" fmla="*/ 0 h 5325732"/>
                <a:gd name="connsiteX1" fmla="*/ 2032001 w 3138082"/>
                <a:gd name="connsiteY1" fmla="*/ 1975427 h 5325732"/>
                <a:gd name="connsiteX2" fmla="*/ -1 w 3138082"/>
                <a:gd name="connsiteY2" fmla="*/ 3497474 h 5325732"/>
                <a:gd name="connsiteX3" fmla="*/ 95695 w 3138082"/>
                <a:gd name="connsiteY3" fmla="*/ 3776800 h 5325732"/>
                <a:gd name="connsiteX4" fmla="*/ 2023670 w 3138082"/>
                <a:gd name="connsiteY4" fmla="*/ 3185353 h 5325732"/>
                <a:gd name="connsiteX5" fmla="*/ 2056219 w 3138082"/>
                <a:gd name="connsiteY5" fmla="*/ 3992686 h 5325732"/>
                <a:gd name="connsiteX6" fmla="*/ 2238761 w 3138082"/>
                <a:gd name="connsiteY6" fmla="*/ 4600663 h 5325732"/>
                <a:gd name="connsiteX7" fmla="*/ 1581149 w 3138082"/>
                <a:gd name="connsiteY7" fmla="*/ 5107199 h 5325732"/>
                <a:gd name="connsiteX8" fmla="*/ 1680356 w 3138082"/>
                <a:gd name="connsiteY8" fmla="*/ 5325732 h 5325732"/>
                <a:gd name="connsiteX9" fmla="*/ 2410736 w 3138082"/>
                <a:gd name="connsiteY9" fmla="*/ 5138420 h 5325732"/>
                <a:gd name="connsiteX10" fmla="*/ 3138082 w 3138082"/>
                <a:gd name="connsiteY10" fmla="*/ 5311060 h 5325732"/>
                <a:gd name="connsiteX11" fmla="*/ 2404839 w 3138082"/>
                <a:gd name="connsiteY11" fmla="*/ 4921439 h 5325732"/>
                <a:gd name="connsiteX12" fmla="*/ 2588148 w 3138082"/>
                <a:gd name="connsiteY12" fmla="*/ 4606808 h 5325732"/>
                <a:gd name="connsiteX13" fmla="*/ 2426537 w 3138082"/>
                <a:gd name="connsiteY13" fmla="*/ 3848655 h 5325732"/>
                <a:gd name="connsiteX14" fmla="*/ 2443204 w 3138082"/>
                <a:gd name="connsiteY14" fmla="*/ 3473702 h 5325732"/>
                <a:gd name="connsiteX15" fmla="*/ 2434869 w 3138082"/>
                <a:gd name="connsiteY15" fmla="*/ 3190402 h 5325732"/>
                <a:gd name="connsiteX16" fmla="*/ 2426538 w 3138082"/>
                <a:gd name="connsiteY16" fmla="*/ 2907105 h 5325732"/>
                <a:gd name="connsiteX17" fmla="*/ 2409875 w 3138082"/>
                <a:gd name="connsiteY17" fmla="*/ 2432161 h 5325732"/>
                <a:gd name="connsiteX18" fmla="*/ 2413231 w 3138082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426537 w 3241369"/>
                <a:gd name="connsiteY13" fmla="*/ 3848655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3241369"/>
                <a:gd name="connsiteY0" fmla="*/ 0 h 5325732"/>
                <a:gd name="connsiteX1" fmla="*/ 2032001 w 3241369"/>
                <a:gd name="connsiteY1" fmla="*/ 1975427 h 5325732"/>
                <a:gd name="connsiteX2" fmla="*/ -1 w 3241369"/>
                <a:gd name="connsiteY2" fmla="*/ 3497474 h 5325732"/>
                <a:gd name="connsiteX3" fmla="*/ 95695 w 3241369"/>
                <a:gd name="connsiteY3" fmla="*/ 3776800 h 5325732"/>
                <a:gd name="connsiteX4" fmla="*/ 2023670 w 3241369"/>
                <a:gd name="connsiteY4" fmla="*/ 3185353 h 5325732"/>
                <a:gd name="connsiteX5" fmla="*/ 2056219 w 3241369"/>
                <a:gd name="connsiteY5" fmla="*/ 3992686 h 5325732"/>
                <a:gd name="connsiteX6" fmla="*/ 2238761 w 3241369"/>
                <a:gd name="connsiteY6" fmla="*/ 4600663 h 5325732"/>
                <a:gd name="connsiteX7" fmla="*/ 1581149 w 3241369"/>
                <a:gd name="connsiteY7" fmla="*/ 5107199 h 5325732"/>
                <a:gd name="connsiteX8" fmla="*/ 1680356 w 3241369"/>
                <a:gd name="connsiteY8" fmla="*/ 5325732 h 5325732"/>
                <a:gd name="connsiteX9" fmla="*/ 2410736 w 3241369"/>
                <a:gd name="connsiteY9" fmla="*/ 5138420 h 5325732"/>
                <a:gd name="connsiteX10" fmla="*/ 3138082 w 3241369"/>
                <a:gd name="connsiteY10" fmla="*/ 5311060 h 5325732"/>
                <a:gd name="connsiteX11" fmla="*/ 3241369 w 3241369"/>
                <a:gd name="connsiteY11" fmla="*/ 5096679 h 5325732"/>
                <a:gd name="connsiteX12" fmla="*/ 2588148 w 3241369"/>
                <a:gd name="connsiteY12" fmla="*/ 4606808 h 5325732"/>
                <a:gd name="connsiteX13" fmla="*/ 2763129 w 3241369"/>
                <a:gd name="connsiteY13" fmla="*/ 3983882 h 5325732"/>
                <a:gd name="connsiteX14" fmla="*/ 2443204 w 3241369"/>
                <a:gd name="connsiteY14" fmla="*/ 3473702 h 5325732"/>
                <a:gd name="connsiteX15" fmla="*/ 2434869 w 3241369"/>
                <a:gd name="connsiteY15" fmla="*/ 3190402 h 5325732"/>
                <a:gd name="connsiteX16" fmla="*/ 2426538 w 3241369"/>
                <a:gd name="connsiteY16" fmla="*/ 2907105 h 5325732"/>
                <a:gd name="connsiteX17" fmla="*/ 2409875 w 3241369"/>
                <a:gd name="connsiteY17" fmla="*/ 2432161 h 5325732"/>
                <a:gd name="connsiteX18" fmla="*/ 2413231 w 3241369"/>
                <a:gd name="connsiteY18" fmla="*/ 0 h 5325732"/>
                <a:gd name="connsiteX0" fmla="*/ 2413231 w 4721217"/>
                <a:gd name="connsiteY0" fmla="*/ 0 h 5325732"/>
                <a:gd name="connsiteX1" fmla="*/ 2032001 w 4721217"/>
                <a:gd name="connsiteY1" fmla="*/ 1975427 h 5325732"/>
                <a:gd name="connsiteX2" fmla="*/ -1 w 4721217"/>
                <a:gd name="connsiteY2" fmla="*/ 3497474 h 5325732"/>
                <a:gd name="connsiteX3" fmla="*/ 95695 w 4721217"/>
                <a:gd name="connsiteY3" fmla="*/ 3776800 h 5325732"/>
                <a:gd name="connsiteX4" fmla="*/ 2023670 w 4721217"/>
                <a:gd name="connsiteY4" fmla="*/ 3185353 h 5325732"/>
                <a:gd name="connsiteX5" fmla="*/ 2056219 w 4721217"/>
                <a:gd name="connsiteY5" fmla="*/ 3992686 h 5325732"/>
                <a:gd name="connsiteX6" fmla="*/ 2238761 w 4721217"/>
                <a:gd name="connsiteY6" fmla="*/ 4600663 h 5325732"/>
                <a:gd name="connsiteX7" fmla="*/ 1581149 w 4721217"/>
                <a:gd name="connsiteY7" fmla="*/ 5107199 h 5325732"/>
                <a:gd name="connsiteX8" fmla="*/ 1680356 w 4721217"/>
                <a:gd name="connsiteY8" fmla="*/ 5325732 h 5325732"/>
                <a:gd name="connsiteX9" fmla="*/ 2410736 w 4721217"/>
                <a:gd name="connsiteY9" fmla="*/ 5138420 h 5325732"/>
                <a:gd name="connsiteX10" fmla="*/ 3138082 w 4721217"/>
                <a:gd name="connsiteY10" fmla="*/ 5311060 h 5325732"/>
                <a:gd name="connsiteX11" fmla="*/ 3241369 w 4721217"/>
                <a:gd name="connsiteY11" fmla="*/ 5096679 h 5325732"/>
                <a:gd name="connsiteX12" fmla="*/ 2588148 w 4721217"/>
                <a:gd name="connsiteY12" fmla="*/ 4606808 h 5325732"/>
                <a:gd name="connsiteX13" fmla="*/ 2763129 w 4721217"/>
                <a:gd name="connsiteY13" fmla="*/ 3983882 h 5325732"/>
                <a:gd name="connsiteX14" fmla="*/ 2443204 w 4721217"/>
                <a:gd name="connsiteY14" fmla="*/ 3473702 h 5325732"/>
                <a:gd name="connsiteX15" fmla="*/ 4721217 w 4721217"/>
                <a:gd name="connsiteY15" fmla="*/ 3762902 h 5325732"/>
                <a:gd name="connsiteX16" fmla="*/ 2426538 w 4721217"/>
                <a:gd name="connsiteY16" fmla="*/ 2907105 h 5325732"/>
                <a:gd name="connsiteX17" fmla="*/ 2409875 w 4721217"/>
                <a:gd name="connsiteY17" fmla="*/ 2432161 h 5325732"/>
                <a:gd name="connsiteX18" fmla="*/ 2413231 w 4721217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409875 w 4812873"/>
                <a:gd name="connsiteY17" fmla="*/ 243216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443204 w 4812873"/>
                <a:gd name="connsiteY14" fmla="*/ 347370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513162 w 4812873"/>
                <a:gd name="connsiteY14" fmla="*/ 2486062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  <a:gd name="connsiteX0" fmla="*/ 2413231 w 4812873"/>
                <a:gd name="connsiteY0" fmla="*/ 0 h 5325732"/>
                <a:gd name="connsiteX1" fmla="*/ 2032001 w 4812873"/>
                <a:gd name="connsiteY1" fmla="*/ 1975427 h 5325732"/>
                <a:gd name="connsiteX2" fmla="*/ -1 w 4812873"/>
                <a:gd name="connsiteY2" fmla="*/ 3497474 h 5325732"/>
                <a:gd name="connsiteX3" fmla="*/ 95695 w 4812873"/>
                <a:gd name="connsiteY3" fmla="*/ 3776800 h 5325732"/>
                <a:gd name="connsiteX4" fmla="*/ 2023670 w 4812873"/>
                <a:gd name="connsiteY4" fmla="*/ 3185353 h 5325732"/>
                <a:gd name="connsiteX5" fmla="*/ 2056219 w 4812873"/>
                <a:gd name="connsiteY5" fmla="*/ 3992686 h 5325732"/>
                <a:gd name="connsiteX6" fmla="*/ 2238761 w 4812873"/>
                <a:gd name="connsiteY6" fmla="*/ 4600663 h 5325732"/>
                <a:gd name="connsiteX7" fmla="*/ 1581149 w 4812873"/>
                <a:gd name="connsiteY7" fmla="*/ 5107199 h 5325732"/>
                <a:gd name="connsiteX8" fmla="*/ 1680356 w 4812873"/>
                <a:gd name="connsiteY8" fmla="*/ 5325732 h 5325732"/>
                <a:gd name="connsiteX9" fmla="*/ 2410736 w 4812873"/>
                <a:gd name="connsiteY9" fmla="*/ 5138420 h 5325732"/>
                <a:gd name="connsiteX10" fmla="*/ 3138082 w 4812873"/>
                <a:gd name="connsiteY10" fmla="*/ 5311060 h 5325732"/>
                <a:gd name="connsiteX11" fmla="*/ 3241369 w 4812873"/>
                <a:gd name="connsiteY11" fmla="*/ 5096679 h 5325732"/>
                <a:gd name="connsiteX12" fmla="*/ 2588148 w 4812873"/>
                <a:gd name="connsiteY12" fmla="*/ 4606808 h 5325732"/>
                <a:gd name="connsiteX13" fmla="*/ 2763129 w 4812873"/>
                <a:gd name="connsiteY13" fmla="*/ 3983882 h 5325732"/>
                <a:gd name="connsiteX14" fmla="*/ 2799758 w 4812873"/>
                <a:gd name="connsiteY14" fmla="*/ 3172868 h 5325732"/>
                <a:gd name="connsiteX15" fmla="*/ 4721217 w 4812873"/>
                <a:gd name="connsiteY15" fmla="*/ 3762902 h 5325732"/>
                <a:gd name="connsiteX16" fmla="*/ 4812873 w 4812873"/>
                <a:gd name="connsiteY16" fmla="*/ 3489931 h 5325732"/>
                <a:gd name="connsiteX17" fmla="*/ 2788127 w 4812873"/>
                <a:gd name="connsiteY17" fmla="*/ 1969111 h 5325732"/>
                <a:gd name="connsiteX18" fmla="*/ 2413231 w 4812873"/>
                <a:gd name="connsiteY18" fmla="*/ 0 h 532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12873" h="5325732">
                  <a:moveTo>
                    <a:pt x="2413231" y="0"/>
                  </a:moveTo>
                  <a:cubicBezTo>
                    <a:pt x="2041949" y="442843"/>
                    <a:pt x="2034283" y="895753"/>
                    <a:pt x="2032001" y="1975427"/>
                  </a:cubicBezTo>
                  <a:lnTo>
                    <a:pt x="-1" y="3497474"/>
                  </a:lnTo>
                  <a:lnTo>
                    <a:pt x="95695" y="3776800"/>
                  </a:lnTo>
                  <a:lnTo>
                    <a:pt x="2023670" y="3185353"/>
                  </a:lnTo>
                  <a:cubicBezTo>
                    <a:pt x="2023410" y="3467571"/>
                    <a:pt x="2056479" y="3710468"/>
                    <a:pt x="2056219" y="3992686"/>
                  </a:cubicBezTo>
                  <a:lnTo>
                    <a:pt x="2238761" y="4600663"/>
                  </a:lnTo>
                  <a:lnTo>
                    <a:pt x="1581149" y="5107199"/>
                  </a:lnTo>
                  <a:lnTo>
                    <a:pt x="1680356" y="5325732"/>
                  </a:lnTo>
                  <a:lnTo>
                    <a:pt x="2410736" y="5138420"/>
                  </a:lnTo>
                  <a:lnTo>
                    <a:pt x="3138082" y="5311060"/>
                  </a:lnTo>
                  <a:lnTo>
                    <a:pt x="3241369" y="5096679"/>
                  </a:lnTo>
                  <a:lnTo>
                    <a:pt x="2588148" y="4606808"/>
                  </a:lnTo>
                  <a:lnTo>
                    <a:pt x="2763129" y="3983882"/>
                  </a:lnTo>
                  <a:lnTo>
                    <a:pt x="2799758" y="3172868"/>
                  </a:lnTo>
                  <a:lnTo>
                    <a:pt x="4721217" y="3762902"/>
                  </a:lnTo>
                  <a:lnTo>
                    <a:pt x="4812873" y="3489931"/>
                  </a:lnTo>
                  <a:lnTo>
                    <a:pt x="2788127" y="1969111"/>
                  </a:lnTo>
                  <a:cubicBezTo>
                    <a:pt x="2774799" y="892478"/>
                    <a:pt x="2760813" y="445607"/>
                    <a:pt x="2413231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 dirty="0">
                <a:solidFill>
                  <a:schemeClr val="bg1"/>
                </a:solidFill>
              </a:endParaRPr>
            </a:p>
          </p:txBody>
        </p:sp>
        <p:sp>
          <p:nvSpPr>
            <p:cNvPr id="455" name="Elipse 454"/>
            <p:cNvSpPr/>
            <p:nvPr/>
          </p:nvSpPr>
          <p:spPr>
            <a:xfrm>
              <a:off x="3851920" y="5373216"/>
              <a:ext cx="77182" cy="7124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56" name="Elipse 455"/>
            <p:cNvSpPr/>
            <p:nvPr/>
          </p:nvSpPr>
          <p:spPr>
            <a:xfrm>
              <a:off x="3851920" y="5733256"/>
              <a:ext cx="77182" cy="7124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57" name="Elipse 456"/>
            <p:cNvSpPr/>
            <p:nvPr/>
          </p:nvSpPr>
          <p:spPr>
            <a:xfrm>
              <a:off x="4860032" y="5085184"/>
              <a:ext cx="77182" cy="7124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58" name="Elipse 457"/>
            <p:cNvSpPr/>
            <p:nvPr/>
          </p:nvSpPr>
          <p:spPr>
            <a:xfrm>
              <a:off x="3533010" y="6166068"/>
              <a:ext cx="77182" cy="7124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59" name="Elipse 458"/>
            <p:cNvSpPr/>
            <p:nvPr/>
          </p:nvSpPr>
          <p:spPr>
            <a:xfrm>
              <a:off x="5574938" y="2204864"/>
              <a:ext cx="77182" cy="7124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  <p:sp>
          <p:nvSpPr>
            <p:cNvPr id="460" name="Elipse 459"/>
            <p:cNvSpPr/>
            <p:nvPr/>
          </p:nvSpPr>
          <p:spPr>
            <a:xfrm>
              <a:off x="5574938" y="3573780"/>
              <a:ext cx="77182" cy="7124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70"/>
            </a:p>
          </p:txBody>
        </p:sp>
      </p:grpSp>
      <p:sp>
        <p:nvSpPr>
          <p:cNvPr id="107" name="Título 106"/>
          <p:cNvSpPr>
            <a:spLocks noGrp="1"/>
          </p:cNvSpPr>
          <p:nvPr>
            <p:ph type="title"/>
          </p:nvPr>
        </p:nvSpPr>
        <p:spPr>
          <a:xfrm>
            <a:off x="114608" y="97552"/>
            <a:ext cx="8938368" cy="740431"/>
          </a:xfrm>
        </p:spPr>
        <p:txBody>
          <a:bodyPr/>
          <a:lstStyle/>
          <a:p>
            <a:r>
              <a:rPr lang="pt-BR" dirty="0"/>
              <a:t>Projeto Crescer (PPI) </a:t>
            </a:r>
            <a:r>
              <a:rPr lang="pt-BR" dirty="0" smtClean="0"/>
              <a:t>- </a:t>
            </a:r>
            <a:r>
              <a:rPr lang="pt-BR" dirty="0"/>
              <a:t>Prorrogações e Leilões realizados</a:t>
            </a:r>
          </a:p>
        </p:txBody>
      </p:sp>
      <p:sp>
        <p:nvSpPr>
          <p:cNvPr id="422" name="CaixaDeTexto 421"/>
          <p:cNvSpPr txBox="1"/>
          <p:nvPr/>
        </p:nvSpPr>
        <p:spPr>
          <a:xfrm>
            <a:off x="6687094" y="1847850"/>
            <a:ext cx="1937689" cy="495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Terminais de Combustíveis de Santarém/PA (STM 04 e STM 05)</a:t>
            </a:r>
          </a:p>
          <a:p>
            <a:pPr algn="ctr">
              <a:defRPr/>
            </a:pPr>
            <a:r>
              <a:rPr lang="pt-BR" sz="873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Leiloado em mar/17</a:t>
            </a:r>
          </a:p>
        </p:txBody>
      </p:sp>
      <p:sp>
        <p:nvSpPr>
          <p:cNvPr id="425" name="CaixaDeTexto 424"/>
          <p:cNvSpPr txBox="1"/>
          <p:nvPr/>
        </p:nvSpPr>
        <p:spPr>
          <a:xfrm>
            <a:off x="6687094" y="3868931"/>
            <a:ext cx="1937689" cy="495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Terminal de Trigo </a:t>
            </a:r>
          </a:p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Porto do Rio de Janeiro/RJ</a:t>
            </a:r>
          </a:p>
          <a:p>
            <a:pPr algn="ctr">
              <a:defRPr/>
            </a:pPr>
            <a:r>
              <a:rPr lang="pt-BR" sz="873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Leiloado em abr/17</a:t>
            </a:r>
          </a:p>
        </p:txBody>
      </p:sp>
      <p:sp>
        <p:nvSpPr>
          <p:cNvPr id="427" name="CaixaDeTexto 426"/>
          <p:cNvSpPr txBox="1"/>
          <p:nvPr/>
        </p:nvSpPr>
        <p:spPr>
          <a:xfrm>
            <a:off x="6676528" y="4946638"/>
            <a:ext cx="2332404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Aeroporto de Florianópolis (Hercílio Luz)</a:t>
            </a:r>
            <a:b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pt-BR" sz="873" dirty="0">
                <a:solidFill>
                  <a:srgbClr val="0070C0"/>
                </a:solidFill>
                <a:latin typeface="Century Gothic" pitchFamily="34" charset="0"/>
              </a:rPr>
              <a:t> Leiloado em mar/17</a:t>
            </a:r>
          </a:p>
        </p:txBody>
      </p:sp>
      <p:sp>
        <p:nvSpPr>
          <p:cNvPr id="428" name="CaixaDeTexto 427"/>
          <p:cNvSpPr txBox="1"/>
          <p:nvPr/>
        </p:nvSpPr>
        <p:spPr>
          <a:xfrm>
            <a:off x="6674519" y="5283987"/>
            <a:ext cx="2407432" cy="49532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Aeroporto de Porto Alegre (Salgado Filho)</a:t>
            </a:r>
            <a:b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pt-BR" sz="873" dirty="0">
                <a:solidFill>
                  <a:srgbClr val="0070C0"/>
                </a:solidFill>
                <a:latin typeface="Century Gothic" pitchFamily="34" charset="0"/>
              </a:rPr>
              <a:t> Leiloado em mar/17</a:t>
            </a:r>
          </a:p>
        </p:txBody>
      </p:sp>
      <p:sp>
        <p:nvSpPr>
          <p:cNvPr id="430" name="CaixaDeTexto 429"/>
          <p:cNvSpPr txBox="1"/>
          <p:nvPr/>
        </p:nvSpPr>
        <p:spPr>
          <a:xfrm>
            <a:off x="6675317" y="2386702"/>
            <a:ext cx="2377659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Aeroporto de Fortaleza (Pinto Martins) </a:t>
            </a:r>
            <a:b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pt-BR" sz="873" dirty="0">
                <a:solidFill>
                  <a:srgbClr val="0070C0"/>
                </a:solidFill>
                <a:latin typeface="Century Gothic" pitchFamily="34" charset="0"/>
              </a:rPr>
              <a:t> Leiloado em mar/17</a:t>
            </a:r>
          </a:p>
        </p:txBody>
      </p:sp>
      <p:sp>
        <p:nvSpPr>
          <p:cNvPr id="431" name="CaixaDeTexto 430"/>
          <p:cNvSpPr txBox="1"/>
          <p:nvPr/>
        </p:nvSpPr>
        <p:spPr>
          <a:xfrm>
            <a:off x="6674393" y="2791221"/>
            <a:ext cx="2412146" cy="49532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Aeroporto de Salvador (Deputado Luís Eduardo Magalhães) -</a:t>
            </a:r>
            <a:r>
              <a:rPr lang="pt-BR" sz="873" dirty="0">
                <a:solidFill>
                  <a:srgbClr val="0070C0"/>
                </a:solidFill>
                <a:latin typeface="Century Gothic" pitchFamily="34" charset="0"/>
              </a:rPr>
              <a:t> Leiloado em mar/17</a:t>
            </a:r>
          </a:p>
        </p:txBody>
      </p:sp>
      <p:cxnSp>
        <p:nvCxnSpPr>
          <p:cNvPr id="433" name="Conector de seta reta 432"/>
          <p:cNvCxnSpPr>
            <a:stCxn id="422" idx="1"/>
            <a:endCxn id="357" idx="3"/>
          </p:cNvCxnSpPr>
          <p:nvPr/>
        </p:nvCxnSpPr>
        <p:spPr>
          <a:xfrm flipH="1">
            <a:off x="4812812" y="2095514"/>
            <a:ext cx="1874282" cy="348383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Conector de seta reta 436"/>
          <p:cNvCxnSpPr>
            <a:stCxn id="430" idx="1"/>
            <a:endCxn id="459" idx="6"/>
          </p:cNvCxnSpPr>
          <p:nvPr/>
        </p:nvCxnSpPr>
        <p:spPr>
          <a:xfrm flipH="1">
            <a:off x="6180767" y="2567200"/>
            <a:ext cx="494550" cy="180820"/>
          </a:xfrm>
          <a:prstGeom prst="straightConnector1">
            <a:avLst/>
          </a:prstGeom>
          <a:ln w="3175">
            <a:solidFill>
              <a:schemeClr val="accent5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Conector de seta reta 437"/>
          <p:cNvCxnSpPr>
            <a:stCxn id="431" idx="1"/>
            <a:endCxn id="393" idx="0"/>
          </p:cNvCxnSpPr>
          <p:nvPr/>
        </p:nvCxnSpPr>
        <p:spPr>
          <a:xfrm flipH="1">
            <a:off x="6068967" y="3038885"/>
            <a:ext cx="605426" cy="510457"/>
          </a:xfrm>
          <a:prstGeom prst="straightConnector1">
            <a:avLst/>
          </a:prstGeom>
          <a:ln w="3175">
            <a:solidFill>
              <a:schemeClr val="accent5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Conector de seta reta 439"/>
          <p:cNvCxnSpPr>
            <a:stCxn id="427" idx="1"/>
            <a:endCxn id="456" idx="6"/>
          </p:cNvCxnSpPr>
          <p:nvPr/>
        </p:nvCxnSpPr>
        <p:spPr>
          <a:xfrm flipH="1">
            <a:off x="4944149" y="5127136"/>
            <a:ext cx="1732379" cy="153228"/>
          </a:xfrm>
          <a:prstGeom prst="straightConnector1">
            <a:avLst/>
          </a:prstGeom>
          <a:ln w="3175">
            <a:solidFill>
              <a:schemeClr val="accent5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Conector de seta reta 440"/>
          <p:cNvCxnSpPr>
            <a:stCxn id="428" idx="1"/>
            <a:endCxn id="453" idx="16"/>
          </p:cNvCxnSpPr>
          <p:nvPr/>
        </p:nvCxnSpPr>
        <p:spPr>
          <a:xfrm flipH="1">
            <a:off x="4837075" y="5531651"/>
            <a:ext cx="1837444" cy="220375"/>
          </a:xfrm>
          <a:prstGeom prst="straightConnector1">
            <a:avLst/>
          </a:prstGeom>
          <a:ln w="3175">
            <a:solidFill>
              <a:schemeClr val="accent5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Conector de seta reta 441"/>
          <p:cNvCxnSpPr>
            <a:stCxn id="425" idx="1"/>
            <a:endCxn id="342" idx="2"/>
          </p:cNvCxnSpPr>
          <p:nvPr/>
        </p:nvCxnSpPr>
        <p:spPr>
          <a:xfrm flipH="1">
            <a:off x="5640754" y="4116595"/>
            <a:ext cx="1046340" cy="725218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CaixaDeTexto 445"/>
          <p:cNvSpPr txBox="1"/>
          <p:nvPr/>
        </p:nvSpPr>
        <p:spPr>
          <a:xfrm>
            <a:off x="6683956" y="3330076"/>
            <a:ext cx="2054897" cy="495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Terminal de Contêineres do Porto de Salvador/BA – TECON Salvador </a:t>
            </a:r>
            <a:r>
              <a:rPr lang="pt-BR" sz="873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(Contratado em </a:t>
            </a:r>
            <a:r>
              <a:rPr lang="pt-BR" sz="873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nov</a:t>
            </a:r>
            <a:r>
              <a:rPr lang="pt-BR" sz="873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/16)</a:t>
            </a:r>
          </a:p>
        </p:txBody>
      </p:sp>
      <p:sp>
        <p:nvSpPr>
          <p:cNvPr id="447" name="CaixaDeTexto 446"/>
          <p:cNvSpPr txBox="1"/>
          <p:nvPr/>
        </p:nvSpPr>
        <p:spPr>
          <a:xfrm>
            <a:off x="6680807" y="4407787"/>
            <a:ext cx="2172560" cy="495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Terminal de Fertilizantes no Porto de Paranaguá/PR – FOSPAR S/A </a:t>
            </a:r>
            <a:r>
              <a:rPr lang="pt-BR" sz="873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(Contratado em </a:t>
            </a:r>
            <a:r>
              <a:rPr lang="pt-BR" sz="873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nov</a:t>
            </a:r>
            <a:r>
              <a:rPr lang="pt-BR" sz="873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/16)</a:t>
            </a:r>
          </a:p>
        </p:txBody>
      </p:sp>
      <p:cxnSp>
        <p:nvCxnSpPr>
          <p:cNvPr id="448" name="Conector de seta reta 447"/>
          <p:cNvCxnSpPr>
            <a:stCxn id="446" idx="1"/>
            <a:endCxn id="445" idx="3"/>
          </p:cNvCxnSpPr>
          <p:nvPr/>
        </p:nvCxnSpPr>
        <p:spPr>
          <a:xfrm flipH="1">
            <a:off x="6398729" y="3577740"/>
            <a:ext cx="285227" cy="68499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Conector de seta reta 448"/>
          <p:cNvCxnSpPr>
            <a:stCxn id="447" idx="1"/>
            <a:endCxn id="443" idx="3"/>
          </p:cNvCxnSpPr>
          <p:nvPr/>
        </p:nvCxnSpPr>
        <p:spPr>
          <a:xfrm flipH="1">
            <a:off x="5218181" y="4655451"/>
            <a:ext cx="1462626" cy="402365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upo 144"/>
          <p:cNvGrpSpPr/>
          <p:nvPr/>
        </p:nvGrpSpPr>
        <p:grpSpPr>
          <a:xfrm>
            <a:off x="400338" y="3771876"/>
            <a:ext cx="2800157" cy="2138589"/>
            <a:chOff x="576461" y="4176191"/>
            <a:chExt cx="3312368" cy="2463791"/>
          </a:xfrm>
        </p:grpSpPr>
        <p:pic>
          <p:nvPicPr>
            <p:cNvPr id="26626" name="Picture 2" descr="Resultado de imagem para LEILÃO TERMINAL TRIGO PPI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469" y="4176191"/>
              <a:ext cx="3143672" cy="2102332"/>
            </a:xfrm>
            <a:prstGeom prst="rect">
              <a:avLst/>
            </a:prstGeom>
            <a:noFill/>
          </p:spPr>
        </p:pic>
        <p:sp>
          <p:nvSpPr>
            <p:cNvPr id="144" name="CaixaDeTexto 143"/>
            <p:cNvSpPr txBox="1"/>
            <p:nvPr/>
          </p:nvSpPr>
          <p:spPr>
            <a:xfrm>
              <a:off x="576461" y="6252014"/>
              <a:ext cx="3312368" cy="387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94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Leilão do Terminal de Trigo do Porto do Rio de Janeiro/RJ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8409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m 1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158" y="1637165"/>
            <a:ext cx="4321290" cy="4289478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1" name="CaixaDeTexto 50"/>
          <p:cNvSpPr txBox="1"/>
          <p:nvPr/>
        </p:nvSpPr>
        <p:spPr>
          <a:xfrm>
            <a:off x="916870" y="3554154"/>
            <a:ext cx="2199015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Terminal XXXIX de Grãos (Caramuru) (Porto de Santos/SP)</a:t>
            </a:r>
          </a:p>
        </p:txBody>
      </p:sp>
      <p:sp>
        <p:nvSpPr>
          <p:cNvPr id="114" name="CaixaDeTexto 113"/>
          <p:cNvSpPr txBox="1"/>
          <p:nvPr/>
        </p:nvSpPr>
        <p:spPr>
          <a:xfrm>
            <a:off x="6982964" y="2667594"/>
            <a:ext cx="2080414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 Terminal Químico de Aratu S.A. – TEQUIMAR Porto do </a:t>
            </a:r>
            <a:r>
              <a:rPr lang="pt-BR" sz="873" b="1" dirty="0" err="1">
                <a:solidFill>
                  <a:srgbClr val="0070C0"/>
                </a:solidFill>
                <a:latin typeface="Century Gothic" pitchFamily="34" charset="0"/>
              </a:rPr>
              <a:t>Itaquí</a:t>
            </a: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/MA</a:t>
            </a:r>
          </a:p>
        </p:txBody>
      </p:sp>
      <p:sp>
        <p:nvSpPr>
          <p:cNvPr id="118" name="CaixaDeTexto 117"/>
          <p:cNvSpPr txBox="1"/>
          <p:nvPr/>
        </p:nvSpPr>
        <p:spPr>
          <a:xfrm>
            <a:off x="6777536" y="2168027"/>
            <a:ext cx="2285842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 Terminal de Contêineres – CONVICON Porto de Vila do Conde/PA</a:t>
            </a:r>
          </a:p>
        </p:txBody>
      </p:sp>
      <p:sp>
        <p:nvSpPr>
          <p:cNvPr id="62" name="CaixaDeTexto 50"/>
          <p:cNvSpPr txBox="1"/>
          <p:nvPr/>
        </p:nvSpPr>
        <p:spPr>
          <a:xfrm>
            <a:off x="6936815" y="4257890"/>
            <a:ext cx="2126563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Terminal de carga geral NITPORT</a:t>
            </a:r>
            <a:b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(Porto de Niterói/RJ)</a:t>
            </a:r>
          </a:p>
        </p:txBody>
      </p:sp>
      <p:sp>
        <p:nvSpPr>
          <p:cNvPr id="82" name="CaixaDeTexto 117"/>
          <p:cNvSpPr txBox="1"/>
          <p:nvPr/>
        </p:nvSpPr>
        <p:spPr>
          <a:xfrm>
            <a:off x="7001257" y="3697260"/>
            <a:ext cx="2062121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 Terminal de combustíveis DECAL (Porto de </a:t>
            </a:r>
            <a:r>
              <a:rPr lang="pt-BR" sz="873" b="1" dirty="0" err="1">
                <a:solidFill>
                  <a:srgbClr val="0070C0"/>
                </a:solidFill>
                <a:latin typeface="Century Gothic" pitchFamily="34" charset="0"/>
              </a:rPr>
              <a:t>Suape</a:t>
            </a: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/PE)  </a:t>
            </a:r>
          </a:p>
        </p:txBody>
      </p:sp>
      <p:sp>
        <p:nvSpPr>
          <p:cNvPr id="106" name="CaixaDeTexto 50"/>
          <p:cNvSpPr txBox="1"/>
          <p:nvPr/>
        </p:nvSpPr>
        <p:spPr>
          <a:xfrm>
            <a:off x="57462" y="4771863"/>
            <a:ext cx="3028741" cy="49532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TESC - Terminal Santa Catarina (grãos e fertilizantes) (Porto de S. Francisco do Sul/SC)</a:t>
            </a:r>
            <a:b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Prorrogação realizada em jul/17</a:t>
            </a:r>
          </a:p>
        </p:txBody>
      </p:sp>
      <p:sp>
        <p:nvSpPr>
          <p:cNvPr id="108" name="CaixaDeTexto 50"/>
          <p:cNvSpPr txBox="1"/>
          <p:nvPr/>
        </p:nvSpPr>
        <p:spPr>
          <a:xfrm>
            <a:off x="6928804" y="4818521"/>
            <a:ext cx="2134574" cy="36099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ts val="476"/>
              </a:spcAft>
              <a:defRPr/>
            </a:pP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Terminal de carga geral NITSHORE</a:t>
            </a:r>
            <a:b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pt-BR" sz="873" b="1" dirty="0">
                <a:solidFill>
                  <a:srgbClr val="0070C0"/>
                </a:solidFill>
                <a:latin typeface="Century Gothic" pitchFamily="34" charset="0"/>
              </a:rPr>
              <a:t>(Porto de Niterói/RJ)</a:t>
            </a:r>
          </a:p>
        </p:txBody>
      </p:sp>
      <p:sp>
        <p:nvSpPr>
          <p:cNvPr id="142" name="CaixaDeTexto 141"/>
          <p:cNvSpPr txBox="1"/>
          <p:nvPr/>
        </p:nvSpPr>
        <p:spPr>
          <a:xfrm>
            <a:off x="1028945" y="3960055"/>
            <a:ext cx="2086940" cy="360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  Terminal para papel e celulose</a:t>
            </a:r>
          </a:p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(Porto Paranaguá/PR )</a:t>
            </a:r>
          </a:p>
        </p:txBody>
      </p:sp>
      <p:sp>
        <p:nvSpPr>
          <p:cNvPr id="147" name="CaixaDeTexto 146"/>
          <p:cNvSpPr txBox="1"/>
          <p:nvPr/>
        </p:nvSpPr>
        <p:spPr>
          <a:xfrm>
            <a:off x="1287496" y="4365957"/>
            <a:ext cx="1828388" cy="360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 Terminal para veículos</a:t>
            </a:r>
          </a:p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(Porto Paranaguá/PR )</a:t>
            </a:r>
          </a:p>
        </p:txBody>
      </p:sp>
      <p:sp>
        <p:nvSpPr>
          <p:cNvPr id="148" name="CaixaDeTexto 147"/>
          <p:cNvSpPr txBox="1"/>
          <p:nvPr/>
        </p:nvSpPr>
        <p:spPr>
          <a:xfrm>
            <a:off x="6986638" y="3167161"/>
            <a:ext cx="2076740" cy="360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 Terminal para papel e celulose</a:t>
            </a:r>
          </a:p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(Porto do </a:t>
            </a:r>
            <a:r>
              <a:rPr lang="pt-BR" sz="873" b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Itaqui</a:t>
            </a: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/MA)</a:t>
            </a:r>
          </a:p>
        </p:txBody>
      </p:sp>
      <p:sp>
        <p:nvSpPr>
          <p:cNvPr id="149" name="CaixaDeTexto 148"/>
          <p:cNvSpPr txBox="1"/>
          <p:nvPr/>
        </p:nvSpPr>
        <p:spPr>
          <a:xfrm>
            <a:off x="6834682" y="1668460"/>
            <a:ext cx="2228696" cy="360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 Terminal para cavaco de madeira</a:t>
            </a:r>
          </a:p>
          <a:p>
            <a:pPr algn="ctr">
              <a:defRPr/>
            </a:pPr>
            <a:r>
              <a:rPr lang="pt-BR" sz="873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(Porto de Santana/AP)</a:t>
            </a:r>
          </a:p>
        </p:txBody>
      </p:sp>
      <p:sp>
        <p:nvSpPr>
          <p:cNvPr id="207" name="Retângulo 206"/>
          <p:cNvSpPr/>
          <p:nvPr/>
        </p:nvSpPr>
        <p:spPr>
          <a:xfrm>
            <a:off x="457484" y="5371966"/>
            <a:ext cx="285730" cy="14651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endParaRPr lang="pt-BR" sz="952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08" name="Retângulo 207"/>
          <p:cNvSpPr/>
          <p:nvPr/>
        </p:nvSpPr>
        <p:spPr>
          <a:xfrm>
            <a:off x="457484" y="5682583"/>
            <a:ext cx="285730" cy="14651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endParaRPr lang="pt-BR" sz="952" b="1" dirty="0">
              <a:latin typeface="Calibri" pitchFamily="34" charset="0"/>
            </a:endParaRPr>
          </a:p>
        </p:txBody>
      </p:sp>
      <p:sp>
        <p:nvSpPr>
          <p:cNvPr id="209" name="CaixaDeTexto 208"/>
          <p:cNvSpPr txBox="1"/>
          <p:nvPr/>
        </p:nvSpPr>
        <p:spPr>
          <a:xfrm>
            <a:off x="743214" y="5314820"/>
            <a:ext cx="1885820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11" b="1" dirty="0"/>
              <a:t>Prorrogações Antecipadas</a:t>
            </a:r>
          </a:p>
          <a:p>
            <a:endParaRPr lang="pt-BR" sz="952" b="1" dirty="0"/>
          </a:p>
          <a:p>
            <a:r>
              <a:rPr lang="pt-BR" sz="1111" b="1" dirty="0"/>
              <a:t>Novos Projetos</a:t>
            </a:r>
          </a:p>
        </p:txBody>
      </p:sp>
      <p:sp>
        <p:nvSpPr>
          <p:cNvPr id="211" name="Retângulo de cantos arredondados 210"/>
          <p:cNvSpPr/>
          <p:nvPr/>
        </p:nvSpPr>
        <p:spPr>
          <a:xfrm>
            <a:off x="343192" y="5257674"/>
            <a:ext cx="2171550" cy="628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Título 1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Terminais Portuários</a:t>
            </a:r>
          </a:p>
        </p:txBody>
      </p:sp>
      <p:sp>
        <p:nvSpPr>
          <p:cNvPr id="111" name="CaixaDeTexto 110"/>
          <p:cNvSpPr txBox="1"/>
          <p:nvPr/>
        </p:nvSpPr>
        <p:spPr>
          <a:xfrm>
            <a:off x="117712" y="1694562"/>
            <a:ext cx="2625614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5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Investimento Previsto</a:t>
            </a:r>
          </a:p>
          <a:p>
            <a:pPr algn="ctr"/>
            <a:r>
              <a:rPr lang="pt-BR" sz="25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R$ 1,4 bilhões </a:t>
            </a:r>
            <a:endParaRPr lang="pt-BR" sz="1905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117" name="Grupo 118"/>
          <p:cNvGrpSpPr/>
          <p:nvPr/>
        </p:nvGrpSpPr>
        <p:grpSpPr>
          <a:xfrm>
            <a:off x="2555189" y="1895566"/>
            <a:ext cx="3968770" cy="3640462"/>
            <a:chOff x="1569232" y="1095478"/>
            <a:chExt cx="5529810" cy="5072367"/>
          </a:xfrm>
        </p:grpSpPr>
        <p:sp>
          <p:nvSpPr>
            <p:cNvPr id="192" name="CaixaDeTexto 191"/>
            <p:cNvSpPr txBox="1"/>
            <p:nvPr/>
          </p:nvSpPr>
          <p:spPr>
            <a:xfrm>
              <a:off x="1569232" y="2813837"/>
              <a:ext cx="400245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AC</a:t>
              </a:r>
            </a:p>
          </p:txBody>
        </p:sp>
        <p:sp>
          <p:nvSpPr>
            <p:cNvPr id="193" name="CaixaDeTexto 192"/>
            <p:cNvSpPr txBox="1"/>
            <p:nvPr/>
          </p:nvSpPr>
          <p:spPr>
            <a:xfrm>
              <a:off x="2702233" y="3130602"/>
              <a:ext cx="406947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RO</a:t>
              </a:r>
            </a:p>
          </p:txBody>
        </p:sp>
        <p:sp>
          <p:nvSpPr>
            <p:cNvPr id="194" name="CaixaDeTexto 193"/>
            <p:cNvSpPr txBox="1"/>
            <p:nvPr/>
          </p:nvSpPr>
          <p:spPr>
            <a:xfrm>
              <a:off x="3210608" y="2463630"/>
              <a:ext cx="411414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AM</a:t>
              </a:r>
            </a:p>
          </p:txBody>
        </p:sp>
        <p:sp>
          <p:nvSpPr>
            <p:cNvPr id="195" name="CaixaDeTexto 194"/>
            <p:cNvSpPr txBox="1"/>
            <p:nvPr/>
          </p:nvSpPr>
          <p:spPr>
            <a:xfrm>
              <a:off x="2951423" y="1095478"/>
              <a:ext cx="400245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RR</a:t>
              </a:r>
            </a:p>
          </p:txBody>
        </p:sp>
        <p:sp>
          <p:nvSpPr>
            <p:cNvPr id="196" name="CaixaDeTexto 195"/>
            <p:cNvSpPr txBox="1"/>
            <p:nvPr/>
          </p:nvSpPr>
          <p:spPr>
            <a:xfrm>
              <a:off x="4226948" y="2208256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PA</a:t>
              </a:r>
            </a:p>
          </p:txBody>
        </p:sp>
        <p:sp>
          <p:nvSpPr>
            <p:cNvPr id="197" name="CaixaDeTexto 196"/>
            <p:cNvSpPr txBox="1"/>
            <p:nvPr/>
          </p:nvSpPr>
          <p:spPr>
            <a:xfrm>
              <a:off x="3870088" y="4530786"/>
              <a:ext cx="406947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MS</a:t>
              </a:r>
            </a:p>
          </p:txBody>
        </p:sp>
        <p:sp>
          <p:nvSpPr>
            <p:cNvPr id="198" name="CaixaDeTexto 197"/>
            <p:cNvSpPr txBox="1"/>
            <p:nvPr/>
          </p:nvSpPr>
          <p:spPr>
            <a:xfrm>
              <a:off x="4035403" y="5920015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RS</a:t>
              </a:r>
            </a:p>
          </p:txBody>
        </p:sp>
        <p:sp>
          <p:nvSpPr>
            <p:cNvPr id="199" name="CaixaDeTexto 198"/>
            <p:cNvSpPr txBox="1"/>
            <p:nvPr/>
          </p:nvSpPr>
          <p:spPr>
            <a:xfrm>
              <a:off x="4326584" y="5239908"/>
              <a:ext cx="338426" cy="36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PR</a:t>
              </a:r>
            </a:p>
          </p:txBody>
        </p:sp>
        <p:sp>
          <p:nvSpPr>
            <p:cNvPr id="200" name="CaixaDeTexto 199"/>
            <p:cNvSpPr txBox="1"/>
            <p:nvPr/>
          </p:nvSpPr>
          <p:spPr>
            <a:xfrm>
              <a:off x="4753320" y="4880208"/>
              <a:ext cx="391311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SP</a:t>
              </a:r>
            </a:p>
          </p:txBody>
        </p:sp>
        <p:sp>
          <p:nvSpPr>
            <p:cNvPr id="201" name="CaixaDeTexto 200"/>
            <p:cNvSpPr txBox="1"/>
            <p:nvPr/>
          </p:nvSpPr>
          <p:spPr>
            <a:xfrm>
              <a:off x="5453121" y="4392428"/>
              <a:ext cx="418114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MG</a:t>
              </a:r>
            </a:p>
          </p:txBody>
        </p:sp>
        <p:sp>
          <p:nvSpPr>
            <p:cNvPr id="202" name="CaixaDeTexto 201"/>
            <p:cNvSpPr txBox="1"/>
            <p:nvPr/>
          </p:nvSpPr>
          <p:spPr>
            <a:xfrm>
              <a:off x="5659195" y="4969896"/>
              <a:ext cx="366744" cy="230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76" b="1" i="1" dirty="0">
                  <a:solidFill>
                    <a:schemeClr val="bg1">
                      <a:lumMod val="50000"/>
                    </a:schemeClr>
                  </a:solidFill>
                </a:rPr>
                <a:t>RJ</a:t>
              </a:r>
            </a:p>
          </p:txBody>
        </p:sp>
        <p:sp>
          <p:nvSpPr>
            <p:cNvPr id="203" name="CaixaDeTexto 202"/>
            <p:cNvSpPr txBox="1"/>
            <p:nvPr/>
          </p:nvSpPr>
          <p:spPr>
            <a:xfrm>
              <a:off x="5965322" y="4603002"/>
              <a:ext cx="368976" cy="230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76" b="1" i="1" dirty="0">
                  <a:solidFill>
                    <a:schemeClr val="bg1">
                      <a:lumMod val="50000"/>
                    </a:schemeClr>
                  </a:solidFill>
                </a:rPr>
                <a:t>ES</a:t>
              </a:r>
            </a:p>
          </p:txBody>
        </p:sp>
        <p:sp>
          <p:nvSpPr>
            <p:cNvPr id="204" name="CaixaDeTexto 203"/>
            <p:cNvSpPr txBox="1"/>
            <p:nvPr/>
          </p:nvSpPr>
          <p:spPr>
            <a:xfrm>
              <a:off x="5874904" y="3471743"/>
              <a:ext cx="400245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BA</a:t>
              </a:r>
            </a:p>
          </p:txBody>
        </p:sp>
        <p:sp>
          <p:nvSpPr>
            <p:cNvPr id="205" name="CaixaDeTexto 204"/>
            <p:cNvSpPr txBox="1"/>
            <p:nvPr/>
          </p:nvSpPr>
          <p:spPr>
            <a:xfrm>
              <a:off x="5370848" y="2391622"/>
              <a:ext cx="411414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MA</a:t>
              </a:r>
            </a:p>
          </p:txBody>
        </p:sp>
        <p:sp>
          <p:nvSpPr>
            <p:cNvPr id="206" name="CaixaDeTexto 205"/>
            <p:cNvSpPr txBox="1"/>
            <p:nvPr/>
          </p:nvSpPr>
          <p:spPr>
            <a:xfrm>
              <a:off x="5802896" y="2751662"/>
              <a:ext cx="35110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PI</a:t>
              </a:r>
            </a:p>
          </p:txBody>
        </p:sp>
        <p:sp>
          <p:nvSpPr>
            <p:cNvPr id="210" name="CaixaDeTexto 209"/>
            <p:cNvSpPr txBox="1"/>
            <p:nvPr/>
          </p:nvSpPr>
          <p:spPr>
            <a:xfrm>
              <a:off x="6234945" y="2391622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CE</a:t>
              </a:r>
            </a:p>
          </p:txBody>
        </p:sp>
        <p:sp>
          <p:nvSpPr>
            <p:cNvPr id="212" name="CaixaDeTexto 211"/>
            <p:cNvSpPr txBox="1"/>
            <p:nvPr/>
          </p:nvSpPr>
          <p:spPr>
            <a:xfrm>
              <a:off x="6739000" y="2535638"/>
              <a:ext cx="360042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RN</a:t>
              </a:r>
            </a:p>
          </p:txBody>
        </p:sp>
        <p:sp>
          <p:nvSpPr>
            <p:cNvPr id="213" name="CaixaDeTexto 212"/>
            <p:cNvSpPr txBox="1"/>
            <p:nvPr/>
          </p:nvSpPr>
          <p:spPr>
            <a:xfrm>
              <a:off x="6721357" y="2794693"/>
              <a:ext cx="355575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PB</a:t>
              </a:r>
            </a:p>
          </p:txBody>
        </p:sp>
        <p:sp>
          <p:nvSpPr>
            <p:cNvPr id="214" name="CaixaDeTexto 213"/>
            <p:cNvSpPr txBox="1"/>
            <p:nvPr/>
          </p:nvSpPr>
          <p:spPr>
            <a:xfrm>
              <a:off x="6522976" y="2924655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PE</a:t>
              </a:r>
            </a:p>
          </p:txBody>
        </p:sp>
        <p:sp>
          <p:nvSpPr>
            <p:cNvPr id="215" name="CaixaDeTexto 214"/>
            <p:cNvSpPr txBox="1"/>
            <p:nvPr/>
          </p:nvSpPr>
          <p:spPr>
            <a:xfrm>
              <a:off x="6703011" y="3151052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AL</a:t>
              </a:r>
            </a:p>
          </p:txBody>
        </p:sp>
        <p:sp>
          <p:nvSpPr>
            <p:cNvPr id="216" name="CaixaDeTexto 215"/>
            <p:cNvSpPr txBox="1"/>
            <p:nvPr/>
          </p:nvSpPr>
          <p:spPr>
            <a:xfrm>
              <a:off x="4669182" y="4031943"/>
              <a:ext cx="413647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GO</a:t>
              </a:r>
            </a:p>
          </p:txBody>
        </p:sp>
        <p:sp>
          <p:nvSpPr>
            <p:cNvPr id="217" name="CaixaDeTexto 216"/>
            <p:cNvSpPr txBox="1"/>
            <p:nvPr/>
          </p:nvSpPr>
          <p:spPr>
            <a:xfrm>
              <a:off x="4737699" y="3133473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TO</a:t>
              </a:r>
            </a:p>
          </p:txBody>
        </p:sp>
        <p:sp>
          <p:nvSpPr>
            <p:cNvPr id="218" name="CaixaDeTexto 217"/>
            <p:cNvSpPr txBox="1"/>
            <p:nvPr/>
          </p:nvSpPr>
          <p:spPr>
            <a:xfrm>
              <a:off x="4449751" y="1243818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AP</a:t>
              </a:r>
            </a:p>
          </p:txBody>
        </p:sp>
        <p:sp>
          <p:nvSpPr>
            <p:cNvPr id="219" name="CaixaDeTexto 218"/>
            <p:cNvSpPr txBox="1"/>
            <p:nvPr/>
          </p:nvSpPr>
          <p:spPr>
            <a:xfrm>
              <a:off x="6562710" y="3283798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SE</a:t>
              </a:r>
            </a:p>
          </p:txBody>
        </p:sp>
        <p:sp>
          <p:nvSpPr>
            <p:cNvPr id="220" name="CaixaDeTexto 219"/>
            <p:cNvSpPr txBox="1"/>
            <p:nvPr/>
          </p:nvSpPr>
          <p:spPr>
            <a:xfrm>
              <a:off x="3930688" y="3688346"/>
              <a:ext cx="400245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MT</a:t>
              </a:r>
            </a:p>
          </p:txBody>
        </p:sp>
        <p:sp>
          <p:nvSpPr>
            <p:cNvPr id="221" name="CaixaDeTexto 220"/>
            <p:cNvSpPr txBox="1"/>
            <p:nvPr/>
          </p:nvSpPr>
          <p:spPr>
            <a:xfrm>
              <a:off x="4976305" y="3916981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DF</a:t>
              </a:r>
            </a:p>
          </p:txBody>
        </p:sp>
      </p:grpSp>
      <p:sp>
        <p:nvSpPr>
          <p:cNvPr id="189" name="CaixaDeTexto 188"/>
          <p:cNvSpPr txBox="1"/>
          <p:nvPr/>
        </p:nvSpPr>
        <p:spPr>
          <a:xfrm>
            <a:off x="4777424" y="1918734"/>
            <a:ext cx="278923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/>
              <a:t>Santana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Elipse 189"/>
          <p:cNvSpPr/>
          <p:nvPr/>
        </p:nvSpPr>
        <p:spPr>
          <a:xfrm>
            <a:off x="4729638" y="2436456"/>
            <a:ext cx="25837" cy="258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70"/>
          </a:p>
        </p:txBody>
      </p:sp>
      <p:sp>
        <p:nvSpPr>
          <p:cNvPr id="191" name="CaixaDeTexto 190"/>
          <p:cNvSpPr txBox="1"/>
          <p:nvPr/>
        </p:nvSpPr>
        <p:spPr>
          <a:xfrm>
            <a:off x="4250015" y="3756481"/>
            <a:ext cx="287258" cy="177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56" b="1" i="1" dirty="0">
                <a:solidFill>
                  <a:schemeClr val="bg1">
                    <a:lumMod val="50000"/>
                  </a:schemeClr>
                </a:solidFill>
              </a:rPr>
              <a:t>MT</a:t>
            </a:r>
          </a:p>
        </p:txBody>
      </p:sp>
      <p:grpSp>
        <p:nvGrpSpPr>
          <p:cNvPr id="121" name="Grupo 118"/>
          <p:cNvGrpSpPr/>
          <p:nvPr/>
        </p:nvGrpSpPr>
        <p:grpSpPr>
          <a:xfrm>
            <a:off x="2555189" y="1895566"/>
            <a:ext cx="3968770" cy="3640462"/>
            <a:chOff x="1569232" y="1095478"/>
            <a:chExt cx="5529810" cy="5072367"/>
          </a:xfrm>
        </p:grpSpPr>
        <p:sp>
          <p:nvSpPr>
            <p:cNvPr id="162" name="CaixaDeTexto 161"/>
            <p:cNvSpPr txBox="1"/>
            <p:nvPr/>
          </p:nvSpPr>
          <p:spPr>
            <a:xfrm>
              <a:off x="1569232" y="2813837"/>
              <a:ext cx="400245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AC</a:t>
              </a:r>
            </a:p>
          </p:txBody>
        </p:sp>
        <p:sp>
          <p:nvSpPr>
            <p:cNvPr id="163" name="CaixaDeTexto 162"/>
            <p:cNvSpPr txBox="1"/>
            <p:nvPr/>
          </p:nvSpPr>
          <p:spPr>
            <a:xfrm>
              <a:off x="2702233" y="3130602"/>
              <a:ext cx="406947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RO</a:t>
              </a:r>
            </a:p>
          </p:txBody>
        </p:sp>
        <p:sp>
          <p:nvSpPr>
            <p:cNvPr id="164" name="CaixaDeTexto 163"/>
            <p:cNvSpPr txBox="1"/>
            <p:nvPr/>
          </p:nvSpPr>
          <p:spPr>
            <a:xfrm>
              <a:off x="2951423" y="1095478"/>
              <a:ext cx="400245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RR</a:t>
              </a:r>
            </a:p>
          </p:txBody>
        </p:sp>
        <p:sp>
          <p:nvSpPr>
            <p:cNvPr id="165" name="CaixaDeTexto 164"/>
            <p:cNvSpPr txBox="1"/>
            <p:nvPr/>
          </p:nvSpPr>
          <p:spPr>
            <a:xfrm>
              <a:off x="4226948" y="2208256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PA</a:t>
              </a:r>
            </a:p>
          </p:txBody>
        </p:sp>
        <p:sp>
          <p:nvSpPr>
            <p:cNvPr id="166" name="CaixaDeTexto 165"/>
            <p:cNvSpPr txBox="1"/>
            <p:nvPr/>
          </p:nvSpPr>
          <p:spPr>
            <a:xfrm>
              <a:off x="3870088" y="4530786"/>
              <a:ext cx="406947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MS</a:t>
              </a:r>
            </a:p>
          </p:txBody>
        </p:sp>
        <p:sp>
          <p:nvSpPr>
            <p:cNvPr id="167" name="CaixaDeTexto 166"/>
            <p:cNvSpPr txBox="1"/>
            <p:nvPr/>
          </p:nvSpPr>
          <p:spPr>
            <a:xfrm>
              <a:off x="4035403" y="5920015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RS</a:t>
              </a:r>
            </a:p>
          </p:txBody>
        </p:sp>
        <p:sp>
          <p:nvSpPr>
            <p:cNvPr id="168" name="CaixaDeTexto 167"/>
            <p:cNvSpPr txBox="1"/>
            <p:nvPr/>
          </p:nvSpPr>
          <p:spPr>
            <a:xfrm>
              <a:off x="4218721" y="5559975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SC</a:t>
              </a:r>
            </a:p>
          </p:txBody>
        </p:sp>
        <p:sp>
          <p:nvSpPr>
            <p:cNvPr id="169" name="CaixaDeTexto 168"/>
            <p:cNvSpPr txBox="1"/>
            <p:nvPr/>
          </p:nvSpPr>
          <p:spPr>
            <a:xfrm>
              <a:off x="4326584" y="5239908"/>
              <a:ext cx="338426" cy="36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PR</a:t>
              </a:r>
            </a:p>
          </p:txBody>
        </p:sp>
        <p:sp>
          <p:nvSpPr>
            <p:cNvPr id="170" name="CaixaDeTexto 169"/>
            <p:cNvSpPr txBox="1"/>
            <p:nvPr/>
          </p:nvSpPr>
          <p:spPr>
            <a:xfrm>
              <a:off x="5453121" y="4392428"/>
              <a:ext cx="418114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MG</a:t>
              </a:r>
            </a:p>
          </p:txBody>
        </p:sp>
        <p:sp>
          <p:nvSpPr>
            <p:cNvPr id="171" name="CaixaDeTexto 170"/>
            <p:cNvSpPr txBox="1"/>
            <p:nvPr/>
          </p:nvSpPr>
          <p:spPr>
            <a:xfrm>
              <a:off x="5659195" y="4969896"/>
              <a:ext cx="366744" cy="230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76" b="1" i="1" dirty="0">
                  <a:solidFill>
                    <a:schemeClr val="bg1">
                      <a:lumMod val="50000"/>
                    </a:schemeClr>
                  </a:solidFill>
                </a:rPr>
                <a:t>RJ</a:t>
              </a:r>
            </a:p>
          </p:txBody>
        </p:sp>
        <p:sp>
          <p:nvSpPr>
            <p:cNvPr id="172" name="CaixaDeTexto 171"/>
            <p:cNvSpPr txBox="1"/>
            <p:nvPr/>
          </p:nvSpPr>
          <p:spPr>
            <a:xfrm>
              <a:off x="5965322" y="4603002"/>
              <a:ext cx="368976" cy="230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76" b="1" i="1" dirty="0">
                  <a:solidFill>
                    <a:schemeClr val="bg1">
                      <a:lumMod val="50000"/>
                    </a:schemeClr>
                  </a:solidFill>
                </a:rPr>
                <a:t>ES</a:t>
              </a:r>
            </a:p>
          </p:txBody>
        </p:sp>
        <p:sp>
          <p:nvSpPr>
            <p:cNvPr id="174" name="CaixaDeTexto 173"/>
            <p:cNvSpPr txBox="1"/>
            <p:nvPr/>
          </p:nvSpPr>
          <p:spPr>
            <a:xfrm>
              <a:off x="5874904" y="3471743"/>
              <a:ext cx="400245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BA</a:t>
              </a:r>
            </a:p>
          </p:txBody>
        </p:sp>
        <p:sp>
          <p:nvSpPr>
            <p:cNvPr id="175" name="CaixaDeTexto 174"/>
            <p:cNvSpPr txBox="1"/>
            <p:nvPr/>
          </p:nvSpPr>
          <p:spPr>
            <a:xfrm>
              <a:off x="5370848" y="2391622"/>
              <a:ext cx="411414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MA</a:t>
              </a:r>
            </a:p>
          </p:txBody>
        </p:sp>
        <p:sp>
          <p:nvSpPr>
            <p:cNvPr id="178" name="CaixaDeTexto 177"/>
            <p:cNvSpPr txBox="1"/>
            <p:nvPr/>
          </p:nvSpPr>
          <p:spPr>
            <a:xfrm>
              <a:off x="5802896" y="2751662"/>
              <a:ext cx="35110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PI</a:t>
              </a:r>
            </a:p>
          </p:txBody>
        </p:sp>
        <p:sp>
          <p:nvSpPr>
            <p:cNvPr id="179" name="CaixaDeTexto 178"/>
            <p:cNvSpPr txBox="1"/>
            <p:nvPr/>
          </p:nvSpPr>
          <p:spPr>
            <a:xfrm>
              <a:off x="6234945" y="2391622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CE</a:t>
              </a:r>
            </a:p>
          </p:txBody>
        </p:sp>
        <p:sp>
          <p:nvSpPr>
            <p:cNvPr id="180" name="CaixaDeTexto 179"/>
            <p:cNvSpPr txBox="1"/>
            <p:nvPr/>
          </p:nvSpPr>
          <p:spPr>
            <a:xfrm>
              <a:off x="6739000" y="2535638"/>
              <a:ext cx="360042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RN</a:t>
              </a:r>
            </a:p>
          </p:txBody>
        </p:sp>
        <p:sp>
          <p:nvSpPr>
            <p:cNvPr id="181" name="CaixaDeTexto 180"/>
            <p:cNvSpPr txBox="1"/>
            <p:nvPr/>
          </p:nvSpPr>
          <p:spPr>
            <a:xfrm>
              <a:off x="6721357" y="2794693"/>
              <a:ext cx="355575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PB</a:t>
              </a:r>
            </a:p>
          </p:txBody>
        </p:sp>
        <p:sp>
          <p:nvSpPr>
            <p:cNvPr id="183" name="CaixaDeTexto 182"/>
            <p:cNvSpPr txBox="1"/>
            <p:nvPr/>
          </p:nvSpPr>
          <p:spPr>
            <a:xfrm>
              <a:off x="6522976" y="2924655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PE</a:t>
              </a:r>
            </a:p>
          </p:txBody>
        </p:sp>
        <p:sp>
          <p:nvSpPr>
            <p:cNvPr id="184" name="CaixaDeTexto 183"/>
            <p:cNvSpPr txBox="1"/>
            <p:nvPr/>
          </p:nvSpPr>
          <p:spPr>
            <a:xfrm>
              <a:off x="6703011" y="3151052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AL</a:t>
              </a:r>
            </a:p>
          </p:txBody>
        </p:sp>
        <p:sp>
          <p:nvSpPr>
            <p:cNvPr id="185" name="CaixaDeTexto 184"/>
            <p:cNvSpPr txBox="1"/>
            <p:nvPr/>
          </p:nvSpPr>
          <p:spPr>
            <a:xfrm>
              <a:off x="4669182" y="4031943"/>
              <a:ext cx="413647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GO</a:t>
              </a:r>
            </a:p>
          </p:txBody>
        </p:sp>
        <p:sp>
          <p:nvSpPr>
            <p:cNvPr id="186" name="CaixaDeTexto 185"/>
            <p:cNvSpPr txBox="1"/>
            <p:nvPr/>
          </p:nvSpPr>
          <p:spPr>
            <a:xfrm>
              <a:off x="4449751" y="1243818"/>
              <a:ext cx="395778" cy="24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6" b="1" i="1" dirty="0">
                  <a:solidFill>
                    <a:schemeClr val="bg1">
                      <a:lumMod val="50000"/>
                    </a:schemeClr>
                  </a:solidFill>
                </a:rPr>
                <a:t>AP</a:t>
              </a:r>
            </a:p>
          </p:txBody>
        </p:sp>
        <p:sp>
          <p:nvSpPr>
            <p:cNvPr id="187" name="CaixaDeTexto 186"/>
            <p:cNvSpPr txBox="1"/>
            <p:nvPr/>
          </p:nvSpPr>
          <p:spPr>
            <a:xfrm>
              <a:off x="6562710" y="3283798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SE</a:t>
              </a:r>
            </a:p>
          </p:txBody>
        </p:sp>
        <p:sp>
          <p:nvSpPr>
            <p:cNvPr id="188" name="CaixaDeTexto 187"/>
            <p:cNvSpPr txBox="1"/>
            <p:nvPr/>
          </p:nvSpPr>
          <p:spPr>
            <a:xfrm>
              <a:off x="4976305" y="3916981"/>
              <a:ext cx="351108" cy="213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97" b="1" i="1" dirty="0">
                  <a:solidFill>
                    <a:schemeClr val="bg1">
                      <a:lumMod val="50000"/>
                    </a:schemeClr>
                  </a:solidFill>
                </a:rPr>
                <a:t>DF</a:t>
              </a:r>
            </a:p>
          </p:txBody>
        </p:sp>
      </p:grpSp>
      <p:pic>
        <p:nvPicPr>
          <p:cNvPr id="123" name="Imagem 122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4825274" y="2024210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6" name="Imagem 125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5473799" y="4743360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7" name="Forma livre 126"/>
          <p:cNvSpPr/>
          <p:nvPr/>
        </p:nvSpPr>
        <p:spPr>
          <a:xfrm>
            <a:off x="5014783" y="3311161"/>
            <a:ext cx="46393" cy="53020"/>
          </a:xfrm>
          <a:custGeom>
            <a:avLst/>
            <a:gdLst>
              <a:gd name="connsiteX0" fmla="*/ 66675 w 66675"/>
              <a:gd name="connsiteY0" fmla="*/ 76200 h 76200"/>
              <a:gd name="connsiteX1" fmla="*/ 47625 w 66675"/>
              <a:gd name="connsiteY1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76200">
                <a:moveTo>
                  <a:pt x="66675" y="76200"/>
                </a:moveTo>
                <a:cubicBezTo>
                  <a:pt x="33337" y="62706"/>
                  <a:pt x="0" y="49213"/>
                  <a:pt x="47625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270"/>
          </a:p>
        </p:txBody>
      </p:sp>
      <p:sp>
        <p:nvSpPr>
          <p:cNvPr id="133" name="Elipse 132"/>
          <p:cNvSpPr/>
          <p:nvPr/>
        </p:nvSpPr>
        <p:spPr>
          <a:xfrm>
            <a:off x="4702065" y="4301387"/>
            <a:ext cx="51680" cy="51680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70"/>
          </a:p>
        </p:txBody>
      </p:sp>
      <p:sp>
        <p:nvSpPr>
          <p:cNvPr id="134" name="CaixaDeTexto 133"/>
          <p:cNvSpPr txBox="1"/>
          <p:nvPr/>
        </p:nvSpPr>
        <p:spPr>
          <a:xfrm>
            <a:off x="5428526" y="4629067"/>
            <a:ext cx="224420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/>
              <a:t>Niterói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Elipse 134"/>
          <p:cNvSpPr/>
          <p:nvPr/>
        </p:nvSpPr>
        <p:spPr>
          <a:xfrm>
            <a:off x="4286254" y="3032538"/>
            <a:ext cx="51680" cy="51680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70"/>
          </a:p>
        </p:txBody>
      </p:sp>
      <p:sp>
        <p:nvSpPr>
          <p:cNvPr id="136" name="Elipse 135"/>
          <p:cNvSpPr/>
          <p:nvPr/>
        </p:nvSpPr>
        <p:spPr>
          <a:xfrm>
            <a:off x="4870182" y="3859425"/>
            <a:ext cx="51680" cy="51680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70"/>
          </a:p>
        </p:txBody>
      </p:sp>
      <p:sp>
        <p:nvSpPr>
          <p:cNvPr id="137" name="Elipse 136"/>
          <p:cNvSpPr/>
          <p:nvPr/>
        </p:nvSpPr>
        <p:spPr>
          <a:xfrm>
            <a:off x="5955472" y="3859425"/>
            <a:ext cx="51680" cy="51680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70"/>
          </a:p>
        </p:txBody>
      </p:sp>
      <p:sp>
        <p:nvSpPr>
          <p:cNvPr id="140" name="Elipse 139"/>
          <p:cNvSpPr/>
          <p:nvPr/>
        </p:nvSpPr>
        <p:spPr>
          <a:xfrm>
            <a:off x="4789984" y="5438357"/>
            <a:ext cx="51680" cy="51680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70"/>
          </a:p>
        </p:txBody>
      </p:sp>
      <p:pic>
        <p:nvPicPr>
          <p:cNvPr id="141" name="Imagem 140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4891716" y="5012599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3" name="CaixaDeTexto 142"/>
          <p:cNvSpPr txBox="1"/>
          <p:nvPr/>
        </p:nvSpPr>
        <p:spPr>
          <a:xfrm>
            <a:off x="4973543" y="4944715"/>
            <a:ext cx="365485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/>
              <a:t>Paranaguá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4982583" y="2197142"/>
            <a:ext cx="349455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 err="1"/>
              <a:t>Barcarena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3" name="Imagem 222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5030433" y="2302618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4" name="CaixaDeTexto 223"/>
          <p:cNvSpPr txBox="1"/>
          <p:nvPr/>
        </p:nvSpPr>
        <p:spPr>
          <a:xfrm>
            <a:off x="5395972" y="2441789"/>
            <a:ext cx="189154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/>
              <a:t>Itaqui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" name="Imagem 224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5443822" y="2547266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6" name="CaixaDeTexto 225"/>
          <p:cNvSpPr txBox="1"/>
          <p:nvPr/>
        </p:nvSpPr>
        <p:spPr>
          <a:xfrm>
            <a:off x="6390310" y="3163369"/>
            <a:ext cx="296556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 err="1"/>
              <a:t>SIpojuca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7" name="Imagem 226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6438160" y="3268846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8" name="CaixaDeTexto 227"/>
          <p:cNvSpPr txBox="1"/>
          <p:nvPr/>
        </p:nvSpPr>
        <p:spPr>
          <a:xfrm>
            <a:off x="5055853" y="4748007"/>
            <a:ext cx="238848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/>
              <a:t>Santos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9" name="Imagem 228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5103703" y="4853483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0" name="CaixaDeTexto 229"/>
          <p:cNvSpPr txBox="1"/>
          <p:nvPr/>
        </p:nvSpPr>
        <p:spPr>
          <a:xfrm>
            <a:off x="4814021" y="5115549"/>
            <a:ext cx="722955" cy="85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556" b="1" dirty="0"/>
              <a:t>São Francisco do Sul</a:t>
            </a:r>
            <a:endParaRPr lang="pt-BR" sz="556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1" name="Imagem 230" descr="porto-02.png"/>
          <p:cNvPicPr preferRelativeResize="0">
            <a:picLocks noChangeAspect="1"/>
          </p:cNvPicPr>
          <p:nvPr/>
        </p:nvPicPr>
        <p:blipFill>
          <a:blip r:embed="rId3" cstate="print">
            <a:lum bright="12000" contrast="1000"/>
          </a:blip>
          <a:stretch>
            <a:fillRect/>
          </a:stretch>
        </p:blipFill>
        <p:spPr>
          <a:xfrm>
            <a:off x="4876598" y="5192969"/>
            <a:ext cx="217962" cy="904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63" name="Conector de seta reta 62"/>
          <p:cNvCxnSpPr>
            <a:endCxn id="229" idx="0"/>
          </p:cNvCxnSpPr>
          <p:nvPr/>
        </p:nvCxnSpPr>
        <p:spPr>
          <a:xfrm>
            <a:off x="3207016" y="3734652"/>
            <a:ext cx="2005668" cy="1118830"/>
          </a:xfrm>
          <a:prstGeom prst="straightConnector1">
            <a:avLst/>
          </a:prstGeom>
          <a:ln w="3175">
            <a:solidFill>
              <a:schemeClr val="tx2">
                <a:lumMod val="75000"/>
              </a:schemeClr>
            </a:solidFill>
            <a:tailEnd type="triangle" w="sm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>
            <a:stCxn id="114" idx="1"/>
            <a:endCxn id="225" idx="0"/>
          </p:cNvCxnSpPr>
          <p:nvPr/>
        </p:nvCxnSpPr>
        <p:spPr>
          <a:xfrm flipH="1" flipV="1">
            <a:off x="5552803" y="2547266"/>
            <a:ext cx="1430161" cy="300826"/>
          </a:xfrm>
          <a:prstGeom prst="straightConnector1">
            <a:avLst/>
          </a:prstGeom>
          <a:ln w="3175">
            <a:solidFill>
              <a:schemeClr val="tx2">
                <a:lumMod val="75000"/>
              </a:schemeClr>
            </a:solidFill>
            <a:tailEnd type="triangle" w="sm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de seta reta 118"/>
          <p:cNvCxnSpPr>
            <a:stCxn id="118" idx="1"/>
            <a:endCxn id="223" idx="3"/>
          </p:cNvCxnSpPr>
          <p:nvPr/>
        </p:nvCxnSpPr>
        <p:spPr>
          <a:xfrm flipH="1" flipV="1">
            <a:off x="5248395" y="2347834"/>
            <a:ext cx="1529141" cy="691"/>
          </a:xfrm>
          <a:prstGeom prst="straightConnector1">
            <a:avLst/>
          </a:prstGeom>
          <a:ln w="3175">
            <a:solidFill>
              <a:schemeClr val="tx2">
                <a:lumMod val="75000"/>
              </a:schemeClr>
            </a:solidFill>
            <a:tailEnd type="triangle" w="sm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2"/>
          <p:cNvCxnSpPr>
            <a:stCxn id="62" idx="1"/>
            <a:endCxn id="126" idx="0"/>
          </p:cNvCxnSpPr>
          <p:nvPr/>
        </p:nvCxnSpPr>
        <p:spPr>
          <a:xfrm flipH="1">
            <a:off x="5582780" y="4438388"/>
            <a:ext cx="1354035" cy="304972"/>
          </a:xfrm>
          <a:prstGeom prst="straightConnector1">
            <a:avLst/>
          </a:prstGeom>
          <a:ln w="3175">
            <a:solidFill>
              <a:schemeClr val="tx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de seta reta 118"/>
          <p:cNvCxnSpPr>
            <a:stCxn id="82" idx="1"/>
            <a:endCxn id="227" idx="3"/>
          </p:cNvCxnSpPr>
          <p:nvPr/>
        </p:nvCxnSpPr>
        <p:spPr>
          <a:xfrm flipH="1" flipV="1">
            <a:off x="6656122" y="3314062"/>
            <a:ext cx="345135" cy="563696"/>
          </a:xfrm>
          <a:prstGeom prst="straightConnector1">
            <a:avLst/>
          </a:prstGeom>
          <a:ln w="3175">
            <a:solidFill>
              <a:schemeClr val="tx2">
                <a:lumMod val="50000"/>
              </a:schemeClr>
            </a:solidFill>
            <a:tailEnd type="triangle" w="sm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de seta reta 62"/>
          <p:cNvCxnSpPr>
            <a:endCxn id="231" idx="3"/>
          </p:cNvCxnSpPr>
          <p:nvPr/>
        </p:nvCxnSpPr>
        <p:spPr>
          <a:xfrm>
            <a:off x="3177335" y="5019527"/>
            <a:ext cx="1917225" cy="218658"/>
          </a:xfrm>
          <a:prstGeom prst="straightConnector1">
            <a:avLst/>
          </a:prstGeom>
          <a:ln w="3175">
            <a:solidFill>
              <a:schemeClr val="tx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de seta reta 62"/>
          <p:cNvCxnSpPr>
            <a:stCxn id="108" idx="1"/>
            <a:endCxn id="126" idx="3"/>
          </p:cNvCxnSpPr>
          <p:nvPr/>
        </p:nvCxnSpPr>
        <p:spPr>
          <a:xfrm flipH="1" flipV="1">
            <a:off x="5691761" y="4788576"/>
            <a:ext cx="1237043" cy="210443"/>
          </a:xfrm>
          <a:prstGeom prst="straightConnector1">
            <a:avLst/>
          </a:prstGeom>
          <a:ln w="3175">
            <a:solidFill>
              <a:schemeClr val="tx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de seta reta 143"/>
          <p:cNvCxnSpPr>
            <a:endCxn id="141" idx="2"/>
          </p:cNvCxnSpPr>
          <p:nvPr/>
        </p:nvCxnSpPr>
        <p:spPr>
          <a:xfrm>
            <a:off x="3207016" y="4140554"/>
            <a:ext cx="1793681" cy="962476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de seta reta 144"/>
          <p:cNvCxnSpPr>
            <a:stCxn id="148" idx="1"/>
            <a:endCxn id="225" idx="3"/>
          </p:cNvCxnSpPr>
          <p:nvPr/>
        </p:nvCxnSpPr>
        <p:spPr>
          <a:xfrm flipH="1" flipV="1">
            <a:off x="5661784" y="2592482"/>
            <a:ext cx="1324854" cy="755177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de seta reta 149"/>
          <p:cNvCxnSpPr>
            <a:stCxn id="149" idx="1"/>
            <a:endCxn id="123" idx="3"/>
          </p:cNvCxnSpPr>
          <p:nvPr/>
        </p:nvCxnSpPr>
        <p:spPr>
          <a:xfrm flipH="1">
            <a:off x="5043236" y="1848958"/>
            <a:ext cx="1791446" cy="220468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de seta reta 181"/>
          <p:cNvCxnSpPr>
            <a:endCxn id="141" idx="2"/>
          </p:cNvCxnSpPr>
          <p:nvPr/>
        </p:nvCxnSpPr>
        <p:spPr>
          <a:xfrm>
            <a:off x="3207016" y="4546455"/>
            <a:ext cx="1793681" cy="556575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7844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pt-BR" sz="2400" b="1" dirty="0" smtClean="0"/>
              <a:t>MARCO REGULATÓRIO ATUAL </a:t>
            </a:r>
            <a:endParaRPr lang="pt-BR" sz="2400" dirty="0"/>
          </a:p>
        </p:txBody>
      </p:sp>
      <p:graphicFrame>
        <p:nvGraphicFramePr>
          <p:cNvPr id="11" name="Diagrama 10"/>
          <p:cNvGraphicFramePr/>
          <p:nvPr>
            <p:extLst/>
          </p:nvPr>
        </p:nvGraphicFramePr>
        <p:xfrm>
          <a:off x="179512" y="1484784"/>
          <a:ext cx="8856984" cy="458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897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pt-BR" sz="2400" b="1" dirty="0" smtClean="0"/>
              <a:t>DECRETO Nº 9.048, DE 2017</a:t>
            </a:r>
            <a:endParaRPr lang="pt-BR" sz="2400" dirty="0"/>
          </a:p>
        </p:txBody>
      </p:sp>
      <p:graphicFrame>
        <p:nvGraphicFramePr>
          <p:cNvPr id="11" name="Diagrama 10"/>
          <p:cNvGraphicFramePr/>
          <p:nvPr>
            <p:extLst/>
          </p:nvPr>
        </p:nvGraphicFramePr>
        <p:xfrm>
          <a:off x="179512" y="1484784"/>
          <a:ext cx="8856984" cy="458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11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85000" lnSpcReduction="10000"/>
          </a:bodyPr>
          <a:lstStyle/>
          <a:p>
            <a:pPr lvl="0"/>
            <a:endParaRPr lang="pt-BR" sz="2545" b="1" u="sng" dirty="0"/>
          </a:p>
          <a:p>
            <a:pPr marL="971550" lvl="1" indent="-514350" algn="just">
              <a:buFont typeface="Arial" panose="020B0604020202020204" pitchFamily="34" charset="0"/>
              <a:buAutoNum type="arabicPeriod"/>
            </a:pPr>
            <a:r>
              <a:rPr lang="pt-BR" b="1" dirty="0"/>
              <a:t>Porto </a:t>
            </a:r>
            <a:r>
              <a:rPr lang="pt-BR" b="1"/>
              <a:t>de </a:t>
            </a:r>
            <a:r>
              <a:rPr lang="pt-BR" b="1" smtClean="0"/>
              <a:t>Pecém apresenta recorde de movimentação em um único mês (Portos &amp; Navios - 11 ABR 2018)</a:t>
            </a:r>
            <a:endParaRPr lang="pt-BR" b="1" dirty="0"/>
          </a:p>
          <a:p>
            <a:pPr marL="971550" lvl="1" indent="-514350" algn="just">
              <a:buAutoNum type="arabicPeriod"/>
            </a:pPr>
            <a:r>
              <a:rPr lang="pt-BR" sz="2800" b="1" dirty="0" smtClean="0"/>
              <a:t>Porto </a:t>
            </a:r>
            <a:r>
              <a:rPr lang="pt-BR" sz="2800" b="1" dirty="0"/>
              <a:t>de </a:t>
            </a:r>
            <a:r>
              <a:rPr lang="pt-BR" sz="2800" b="1"/>
              <a:t>Santos </a:t>
            </a:r>
            <a:r>
              <a:rPr lang="pt-BR" b="1"/>
              <a:t>registra recorde bimestral (Portos &amp; Navios - 22 MAR 2018) </a:t>
            </a:r>
            <a:endParaRPr lang="pt-BR" b="1" dirty="0"/>
          </a:p>
          <a:p>
            <a:pPr marL="971550" lvl="1" indent="-514350" algn="just">
              <a:buAutoNum type="arabicPeriod"/>
            </a:pPr>
            <a:r>
              <a:rPr lang="pt-BR" b="1"/>
              <a:t>Porto de Paranaguá registrou movimentação recorde para o mês de </a:t>
            </a:r>
            <a:r>
              <a:rPr lang="pt-BR" b="1" smtClean="0"/>
              <a:t>março (SF </a:t>
            </a:r>
            <a:r>
              <a:rPr lang="pt-BR" b="1"/>
              <a:t>Agro </a:t>
            </a:r>
            <a:r>
              <a:rPr lang="pt-BR" b="1" smtClean="0"/>
              <a:t>Farming Brasil </a:t>
            </a:r>
            <a:r>
              <a:rPr lang="pt-BR" b="1"/>
              <a:t>- 11 ABR 2018)</a:t>
            </a:r>
            <a:endParaRPr lang="pt-BR" b="1" dirty="0"/>
          </a:p>
          <a:p>
            <a:pPr marL="971550" lvl="1" indent="-514350" algn="just">
              <a:buFont typeface="Arial" panose="020B0604020202020204" pitchFamily="34" charset="0"/>
              <a:buAutoNum type="arabicPeriod"/>
            </a:pPr>
            <a:r>
              <a:rPr lang="pt-BR" b="1"/>
              <a:t>Suape alcançou em 2017 a maior movimentação anual de sua </a:t>
            </a:r>
            <a:r>
              <a:rPr lang="pt-BR" b="1" smtClean="0"/>
              <a:t>história (Portos &amp; Navios - </a:t>
            </a:r>
            <a:r>
              <a:rPr lang="pt-BR" b="1"/>
              <a:t>30 JAN 2018</a:t>
            </a:r>
            <a:r>
              <a:rPr lang="pt-BR" b="1" smtClean="0"/>
              <a:t>)</a:t>
            </a:r>
            <a:endParaRPr lang="pt-BR" b="1"/>
          </a:p>
          <a:p>
            <a:pPr marL="971550" lvl="1" indent="-514350" algn="just">
              <a:buFont typeface="Arial" panose="020B0604020202020204" pitchFamily="34" charset="0"/>
              <a:buAutoNum type="arabicPeriod"/>
            </a:pPr>
            <a:r>
              <a:rPr lang="pt-BR" b="1"/>
              <a:t>Portos gaúchos registram recorde em </a:t>
            </a:r>
            <a:r>
              <a:rPr lang="pt-BR" b="1" smtClean="0"/>
              <a:t>2017 - Rio </a:t>
            </a:r>
            <a:r>
              <a:rPr lang="pt-BR" b="1"/>
              <a:t>Grande registrou a melhor marca em mais de 100 </a:t>
            </a:r>
            <a:r>
              <a:rPr lang="pt-BR" b="1" smtClean="0"/>
              <a:t>anos (Amanhã - 17 JAN 2018)</a:t>
            </a:r>
            <a:endParaRPr lang="pt-BR" b="1" dirty="0"/>
          </a:p>
          <a:p>
            <a:pPr marL="97942" indent="0"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COMO ESTÃO OS PORTOS BRASILEIROS ?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726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7500" lnSpcReduction="20000"/>
          </a:bodyPr>
          <a:lstStyle/>
          <a:p>
            <a:pPr lvl="0"/>
            <a:endParaRPr lang="pt-BR" sz="2545" b="1" dirty="0"/>
          </a:p>
          <a:p>
            <a:pPr lvl="0"/>
            <a:r>
              <a:rPr lang="pt-BR" sz="2700" b="1" dirty="0"/>
              <a:t>Defesa incondicional da Segurança Jurídica e Estabilidade </a:t>
            </a:r>
            <a:r>
              <a:rPr lang="pt-BR" sz="2700" b="1" dirty="0" smtClean="0"/>
              <a:t>Regulatória</a:t>
            </a:r>
          </a:p>
          <a:p>
            <a:pPr lvl="0"/>
            <a:r>
              <a:rPr lang="pt-BR" sz="2700" b="1" dirty="0" smtClean="0"/>
              <a:t>Boas práticas de governança e transparência</a:t>
            </a:r>
            <a:endParaRPr lang="pt-BR" sz="2700" b="1" dirty="0"/>
          </a:p>
          <a:p>
            <a:pPr lvl="0"/>
            <a:r>
              <a:rPr lang="pt-BR" sz="2700" b="1" dirty="0"/>
              <a:t>Apoio no desenvolvimento da Navegação Interior</a:t>
            </a:r>
          </a:p>
          <a:p>
            <a:pPr lvl="0"/>
            <a:r>
              <a:rPr lang="pt-BR" sz="2700" b="1" dirty="0"/>
              <a:t>Fortalecimento e incentivo à </a:t>
            </a:r>
            <a:r>
              <a:rPr lang="pt-BR" sz="2700" b="1" dirty="0" smtClean="0"/>
              <a:t>Navegação de Cabotagem</a:t>
            </a:r>
            <a:endParaRPr lang="pt-BR" sz="2700" b="1" dirty="0"/>
          </a:p>
          <a:p>
            <a:pPr lvl="0"/>
            <a:r>
              <a:rPr lang="pt-BR" sz="2700" b="1" dirty="0"/>
              <a:t>Previsibilidade dos custos associados às operações portuárias</a:t>
            </a:r>
          </a:p>
          <a:p>
            <a:pPr lvl="0"/>
            <a:r>
              <a:rPr lang="pt-BR" sz="2700" b="1" dirty="0"/>
              <a:t>Manutenção da boa interlocução junto ao setor regulado</a:t>
            </a:r>
          </a:p>
          <a:p>
            <a:pPr lvl="0"/>
            <a:r>
              <a:rPr lang="pt-BR" sz="2700" b="1" dirty="0"/>
              <a:t>Aproximação junto aos Usuários </a:t>
            </a:r>
            <a:r>
              <a:rPr lang="pt-BR" sz="2600" b="1" dirty="0" smtClean="0"/>
              <a:t>(FIESP, CNI, </a:t>
            </a:r>
            <a:r>
              <a:rPr lang="pt-BR" sz="2600" b="1" dirty="0"/>
              <a:t>ANUT, AEB, </a:t>
            </a:r>
            <a:r>
              <a:rPr lang="pt-BR" sz="2600" b="1" dirty="0" smtClean="0"/>
              <a:t>CECAFÉ, </a:t>
            </a:r>
            <a:r>
              <a:rPr lang="pt-BR" sz="2600" b="1" dirty="0"/>
              <a:t>AEXA)</a:t>
            </a:r>
          </a:p>
          <a:p>
            <a:pPr lvl="0"/>
            <a:r>
              <a:rPr lang="pt-BR" sz="2700" b="1" dirty="0"/>
              <a:t>Redução da Burocracia (outorga eletrônica e processos digitalizados)</a:t>
            </a:r>
          </a:p>
          <a:p>
            <a:pPr lvl="0"/>
            <a:r>
              <a:rPr lang="pt-BR" sz="2700" b="1" dirty="0"/>
              <a:t>Referência na produção de dados estatísticos do setor </a:t>
            </a:r>
            <a:r>
              <a:rPr lang="pt-BR" sz="2700" b="1" dirty="0" err="1"/>
              <a:t>aquaviário</a:t>
            </a:r>
            <a:r>
              <a:rPr lang="pt-BR" sz="2700" b="1" dirty="0"/>
              <a:t> </a:t>
            </a:r>
          </a:p>
          <a:p>
            <a:pPr lvl="0" algn="just"/>
            <a:r>
              <a:rPr lang="pt-BR" sz="2700" b="1" dirty="0"/>
              <a:t>Viabilização de investimentos em </a:t>
            </a:r>
            <a:r>
              <a:rPr lang="pt-BR" sz="2700" b="1" dirty="0" smtClean="0"/>
              <a:t>infraestrutura</a:t>
            </a:r>
            <a:endParaRPr lang="pt-BR" sz="2700" b="1" dirty="0"/>
          </a:p>
          <a:p>
            <a:pPr lvl="0" algn="just"/>
            <a:r>
              <a:rPr lang="pt-BR" sz="2700" b="1" dirty="0"/>
              <a:t>Fiscalização </a:t>
            </a:r>
            <a:r>
              <a:rPr lang="pt-BR" sz="2700" b="1" dirty="0" smtClean="0"/>
              <a:t>presente e estrategicamente </a:t>
            </a:r>
            <a:r>
              <a:rPr lang="pt-BR" sz="2700" b="1" dirty="0"/>
              <a:t>distribuída </a:t>
            </a:r>
            <a:r>
              <a:rPr lang="pt-BR" sz="2700" b="1" dirty="0" smtClean="0"/>
              <a:t>  </a:t>
            </a:r>
            <a:endParaRPr lang="pt-BR" sz="2700" b="1" dirty="0"/>
          </a:p>
          <a:p>
            <a:pPr lvl="0" algn="just"/>
            <a:r>
              <a:rPr lang="pt-BR" sz="2700" b="1" dirty="0"/>
              <a:t>Apoio ao modelo de concessão de dragagem por resultados</a:t>
            </a:r>
          </a:p>
          <a:p>
            <a:pPr lvl="0" algn="just"/>
            <a:r>
              <a:rPr lang="pt-BR" sz="2700" b="1" dirty="0"/>
              <a:t>Participação efetiva no modelo de concessão de hidrovias</a:t>
            </a:r>
          </a:p>
          <a:p>
            <a:pPr lvl="0" algn="just"/>
            <a:r>
              <a:rPr lang="pt-BR" sz="2700" b="1" dirty="0" smtClean="0"/>
              <a:t>Alinhamento </a:t>
            </a:r>
            <a:r>
              <a:rPr lang="pt-BR" sz="2700" b="1" dirty="0"/>
              <a:t>com as políticas públicas </a:t>
            </a:r>
            <a:r>
              <a:rPr lang="pt-BR" sz="2700" b="1" dirty="0" smtClean="0"/>
              <a:t>setoriais</a:t>
            </a:r>
            <a:endParaRPr lang="pt-BR" sz="2700" b="1" dirty="0"/>
          </a:p>
          <a:p>
            <a:pPr marL="97942" indent="0"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O que esperar da ANTAQ ?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6911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0" y="4763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pt-BR" sz="4000" dirty="0">
              <a:solidFill>
                <a:prstClr val="black"/>
              </a:solidFill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523083"/>
            <a:ext cx="8229600" cy="3651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prstClr val="black"/>
                </a:solidFill>
              </a:rPr>
              <a:t> </a:t>
            </a:r>
            <a:r>
              <a:rPr lang="pt-PT" sz="2000" b="1" dirty="0" smtClean="0">
                <a:solidFill>
                  <a:prstClr val="black"/>
                </a:solidFill>
              </a:rPr>
              <a:t>ESFERA DE ATUAÇÃO DA ANTAQ</a:t>
            </a:r>
            <a:endParaRPr lang="pt-BR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18316" y="1315245"/>
          <a:ext cx="8874164" cy="528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25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908720"/>
            <a:ext cx="9107488" cy="504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00400" cy="3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52528" y="1916832"/>
            <a:ext cx="3995936" cy="280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50" dirty="0" smtClean="0">
              <a:solidFill>
                <a:srgbClr val="000000"/>
              </a:solidFill>
              <a:latin typeface="Candara"/>
            </a:endParaRPr>
          </a:p>
          <a:p>
            <a:r>
              <a:rPr lang="pt-BR" sz="6000" dirty="0" smtClean="0">
                <a:solidFill>
                  <a:prstClr val="black"/>
                </a:solidFill>
                <a:latin typeface="Candara"/>
              </a:rPr>
              <a:t>Obrigado!!! </a:t>
            </a:r>
          </a:p>
          <a:p>
            <a:pPr algn="r"/>
            <a:endParaRPr lang="pt-BR" b="1" dirty="0">
              <a:solidFill>
                <a:prstClr val="black"/>
              </a:solidFill>
              <a:latin typeface="Arial"/>
            </a:endParaRPr>
          </a:p>
          <a:p>
            <a:pPr algn="r"/>
            <a:r>
              <a:rPr lang="pt-BR" sz="2000" b="1" dirty="0" smtClean="0">
                <a:solidFill>
                  <a:prstClr val="black"/>
                </a:solidFill>
                <a:latin typeface="Arial"/>
              </a:rPr>
              <a:t>Mário Povia</a:t>
            </a:r>
            <a:endParaRPr lang="pt-BR" sz="2000" dirty="0" smtClean="0">
              <a:solidFill>
                <a:prstClr val="black"/>
              </a:solidFill>
              <a:latin typeface="Arial"/>
            </a:endParaRPr>
          </a:p>
          <a:p>
            <a:pPr algn="r"/>
            <a:r>
              <a:rPr lang="pt-BR" sz="1400" b="1" dirty="0" smtClean="0">
                <a:solidFill>
                  <a:prstClr val="black"/>
                </a:solidFill>
                <a:latin typeface="Arial"/>
              </a:rPr>
              <a:t>Diretor da ANTAQ</a:t>
            </a:r>
          </a:p>
          <a:p>
            <a:pPr algn="ctr"/>
            <a:endParaRPr lang="pt-BR" b="1" dirty="0" smtClean="0">
              <a:solidFill>
                <a:prstClr val="black"/>
              </a:solidFill>
              <a:latin typeface="Arial"/>
            </a:endParaRPr>
          </a:p>
          <a:p>
            <a:r>
              <a:rPr lang="pt-BR" b="1" dirty="0">
                <a:solidFill>
                  <a:prstClr val="black"/>
                </a:solidFill>
                <a:latin typeface="Calibri Light" pitchFamily="34" charset="0"/>
              </a:rPr>
              <a:t>mario.povia@antaq.gov.br</a:t>
            </a:r>
          </a:p>
          <a:p>
            <a:r>
              <a:rPr lang="pt-BR" dirty="0" smtClean="0">
                <a:solidFill>
                  <a:prstClr val="black"/>
                </a:solidFill>
                <a:latin typeface="Arial"/>
              </a:rPr>
              <a:t>www.antaq.gov.br 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a livre 37"/>
          <p:cNvSpPr/>
          <p:nvPr/>
        </p:nvSpPr>
        <p:spPr>
          <a:xfrm>
            <a:off x="6674516" y="2815277"/>
            <a:ext cx="1054759" cy="433155"/>
          </a:xfrm>
          <a:custGeom>
            <a:avLst/>
            <a:gdLst>
              <a:gd name="connsiteX0" fmla="*/ 0 w 1329070"/>
              <a:gd name="connsiteY0" fmla="*/ 467833 h 545805"/>
              <a:gd name="connsiteX1" fmla="*/ 754912 w 1329070"/>
              <a:gd name="connsiteY1" fmla="*/ 467833 h 545805"/>
              <a:gd name="connsiteX2" fmla="*/ 1329070 w 1329070"/>
              <a:gd name="connsiteY2" fmla="*/ 0 h 54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9070" h="545805">
                <a:moveTo>
                  <a:pt x="0" y="467833"/>
                </a:moveTo>
                <a:cubicBezTo>
                  <a:pt x="266700" y="506819"/>
                  <a:pt x="533400" y="545805"/>
                  <a:pt x="754912" y="467833"/>
                </a:cubicBezTo>
                <a:cubicBezTo>
                  <a:pt x="976424" y="389861"/>
                  <a:pt x="1235149" y="90377"/>
                  <a:pt x="1329070" y="0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837774" y="2087718"/>
            <a:ext cx="4991439" cy="1997917"/>
          </a:xfrm>
          <a:custGeom>
            <a:avLst/>
            <a:gdLst>
              <a:gd name="connsiteX0" fmla="*/ 0 w 6731000"/>
              <a:gd name="connsiteY0" fmla="*/ 254000 h 3869267"/>
              <a:gd name="connsiteX1" fmla="*/ 711200 w 6731000"/>
              <a:gd name="connsiteY1" fmla="*/ 63500 h 3869267"/>
              <a:gd name="connsiteX2" fmla="*/ 1663700 w 6731000"/>
              <a:gd name="connsiteY2" fmla="*/ 63500 h 3869267"/>
              <a:gd name="connsiteX3" fmla="*/ 3441700 w 6731000"/>
              <a:gd name="connsiteY3" fmla="*/ 444500 h 3869267"/>
              <a:gd name="connsiteX4" fmla="*/ 4305300 w 6731000"/>
              <a:gd name="connsiteY4" fmla="*/ 1206500 h 3869267"/>
              <a:gd name="connsiteX5" fmla="*/ 4305300 w 6731000"/>
              <a:gd name="connsiteY5" fmla="*/ 2692400 h 3869267"/>
              <a:gd name="connsiteX6" fmla="*/ 4737100 w 6731000"/>
              <a:gd name="connsiteY6" fmla="*/ 3378200 h 3869267"/>
              <a:gd name="connsiteX7" fmla="*/ 5740400 w 6731000"/>
              <a:gd name="connsiteY7" fmla="*/ 3556000 h 3869267"/>
              <a:gd name="connsiteX8" fmla="*/ 6731000 w 6731000"/>
              <a:gd name="connsiteY8" fmla="*/ 1498600 h 3869267"/>
              <a:gd name="connsiteX0" fmla="*/ 0 w 6335059"/>
              <a:gd name="connsiteY0" fmla="*/ 254000 h 4004697"/>
              <a:gd name="connsiteX1" fmla="*/ 711200 w 6335059"/>
              <a:gd name="connsiteY1" fmla="*/ 63500 h 4004697"/>
              <a:gd name="connsiteX2" fmla="*/ 1663700 w 6335059"/>
              <a:gd name="connsiteY2" fmla="*/ 63500 h 4004697"/>
              <a:gd name="connsiteX3" fmla="*/ 3441700 w 6335059"/>
              <a:gd name="connsiteY3" fmla="*/ 444500 h 4004697"/>
              <a:gd name="connsiteX4" fmla="*/ 4305300 w 6335059"/>
              <a:gd name="connsiteY4" fmla="*/ 1206500 h 4004697"/>
              <a:gd name="connsiteX5" fmla="*/ 4305300 w 6335059"/>
              <a:gd name="connsiteY5" fmla="*/ 2692400 h 4004697"/>
              <a:gd name="connsiteX6" fmla="*/ 4737100 w 6335059"/>
              <a:gd name="connsiteY6" fmla="*/ 3378200 h 4004697"/>
              <a:gd name="connsiteX7" fmla="*/ 5740400 w 6335059"/>
              <a:gd name="connsiteY7" fmla="*/ 3556000 h 4004697"/>
              <a:gd name="connsiteX8" fmla="*/ 6335059 w 6335059"/>
              <a:gd name="connsiteY8" fmla="*/ 686017 h 4004697"/>
              <a:gd name="connsiteX0" fmla="*/ 0 w 6335059"/>
              <a:gd name="connsiteY0" fmla="*/ 254000 h 4004697"/>
              <a:gd name="connsiteX1" fmla="*/ 711200 w 6335059"/>
              <a:gd name="connsiteY1" fmla="*/ 63500 h 4004697"/>
              <a:gd name="connsiteX2" fmla="*/ 1663700 w 6335059"/>
              <a:gd name="connsiteY2" fmla="*/ 63500 h 4004697"/>
              <a:gd name="connsiteX3" fmla="*/ 3441700 w 6335059"/>
              <a:gd name="connsiteY3" fmla="*/ 444500 h 4004697"/>
              <a:gd name="connsiteX4" fmla="*/ 4305300 w 6335059"/>
              <a:gd name="connsiteY4" fmla="*/ 1206500 h 4004697"/>
              <a:gd name="connsiteX5" fmla="*/ 4305300 w 6335059"/>
              <a:gd name="connsiteY5" fmla="*/ 2692400 h 4004697"/>
              <a:gd name="connsiteX6" fmla="*/ 4737100 w 6335059"/>
              <a:gd name="connsiteY6" fmla="*/ 3378200 h 4004697"/>
              <a:gd name="connsiteX7" fmla="*/ 5740400 w 6335059"/>
              <a:gd name="connsiteY7" fmla="*/ 3556000 h 4004697"/>
              <a:gd name="connsiteX8" fmla="*/ 6335059 w 6335059"/>
              <a:gd name="connsiteY8" fmla="*/ 686017 h 4004697"/>
              <a:gd name="connsiteX0" fmla="*/ 0 w 6170166"/>
              <a:gd name="connsiteY0" fmla="*/ 79376 h 4693566"/>
              <a:gd name="connsiteX1" fmla="*/ 546307 w 6170166"/>
              <a:gd name="connsiteY1" fmla="*/ 752369 h 4693566"/>
              <a:gd name="connsiteX2" fmla="*/ 1498807 w 6170166"/>
              <a:gd name="connsiteY2" fmla="*/ 752369 h 4693566"/>
              <a:gd name="connsiteX3" fmla="*/ 3276807 w 6170166"/>
              <a:gd name="connsiteY3" fmla="*/ 1133369 h 4693566"/>
              <a:gd name="connsiteX4" fmla="*/ 4140407 w 6170166"/>
              <a:gd name="connsiteY4" fmla="*/ 1895369 h 4693566"/>
              <a:gd name="connsiteX5" fmla="*/ 4140407 w 6170166"/>
              <a:gd name="connsiteY5" fmla="*/ 3381269 h 4693566"/>
              <a:gd name="connsiteX6" fmla="*/ 4572207 w 6170166"/>
              <a:gd name="connsiteY6" fmla="*/ 4067069 h 4693566"/>
              <a:gd name="connsiteX7" fmla="*/ 5575507 w 6170166"/>
              <a:gd name="connsiteY7" fmla="*/ 4244869 h 4693566"/>
              <a:gd name="connsiteX8" fmla="*/ 6170166 w 6170166"/>
              <a:gd name="connsiteY8" fmla="*/ 1374886 h 4693566"/>
              <a:gd name="connsiteX0" fmla="*/ 0 w 6170166"/>
              <a:gd name="connsiteY0" fmla="*/ 188370 h 4802560"/>
              <a:gd name="connsiteX1" fmla="*/ 1066447 w 6170166"/>
              <a:gd name="connsiteY1" fmla="*/ 112165 h 4802560"/>
              <a:gd name="connsiteX2" fmla="*/ 1498807 w 6170166"/>
              <a:gd name="connsiteY2" fmla="*/ 861363 h 4802560"/>
              <a:gd name="connsiteX3" fmla="*/ 3276807 w 6170166"/>
              <a:gd name="connsiteY3" fmla="*/ 1242363 h 4802560"/>
              <a:gd name="connsiteX4" fmla="*/ 4140407 w 6170166"/>
              <a:gd name="connsiteY4" fmla="*/ 2004363 h 4802560"/>
              <a:gd name="connsiteX5" fmla="*/ 4140407 w 6170166"/>
              <a:gd name="connsiteY5" fmla="*/ 3490263 h 4802560"/>
              <a:gd name="connsiteX6" fmla="*/ 4572207 w 6170166"/>
              <a:gd name="connsiteY6" fmla="*/ 4176063 h 4802560"/>
              <a:gd name="connsiteX7" fmla="*/ 5575507 w 6170166"/>
              <a:gd name="connsiteY7" fmla="*/ 4353863 h 4802560"/>
              <a:gd name="connsiteX8" fmla="*/ 6170166 w 6170166"/>
              <a:gd name="connsiteY8" fmla="*/ 1483880 h 4802560"/>
              <a:gd name="connsiteX0" fmla="*/ 0 w 6170166"/>
              <a:gd name="connsiteY0" fmla="*/ 188365 h 4802555"/>
              <a:gd name="connsiteX1" fmla="*/ 1066447 w 6170166"/>
              <a:gd name="connsiteY1" fmla="*/ 112160 h 4802555"/>
              <a:gd name="connsiteX2" fmla="*/ 1980546 w 6170166"/>
              <a:gd name="connsiteY2" fmla="*/ 188366 h 4802555"/>
              <a:gd name="connsiteX3" fmla="*/ 3276807 w 6170166"/>
              <a:gd name="connsiteY3" fmla="*/ 1242358 h 4802555"/>
              <a:gd name="connsiteX4" fmla="*/ 4140407 w 6170166"/>
              <a:gd name="connsiteY4" fmla="*/ 2004358 h 4802555"/>
              <a:gd name="connsiteX5" fmla="*/ 4140407 w 6170166"/>
              <a:gd name="connsiteY5" fmla="*/ 3490258 h 4802555"/>
              <a:gd name="connsiteX6" fmla="*/ 4572207 w 6170166"/>
              <a:gd name="connsiteY6" fmla="*/ 4176058 h 4802555"/>
              <a:gd name="connsiteX7" fmla="*/ 5575507 w 6170166"/>
              <a:gd name="connsiteY7" fmla="*/ 4353858 h 4802555"/>
              <a:gd name="connsiteX8" fmla="*/ 6170166 w 6170166"/>
              <a:gd name="connsiteY8" fmla="*/ 1483875 h 4802555"/>
              <a:gd name="connsiteX0" fmla="*/ 0 w 6170166"/>
              <a:gd name="connsiteY0" fmla="*/ 88906 h 4703096"/>
              <a:gd name="connsiteX1" fmla="*/ 1066447 w 6170166"/>
              <a:gd name="connsiteY1" fmla="*/ 12701 h 4703096"/>
              <a:gd name="connsiteX2" fmla="*/ 1980546 w 6170166"/>
              <a:gd name="connsiteY2" fmla="*/ 88907 h 4703096"/>
              <a:gd name="connsiteX3" fmla="*/ 3656394 w 6170166"/>
              <a:gd name="connsiteY3" fmla="*/ 546145 h 4703096"/>
              <a:gd name="connsiteX4" fmla="*/ 4140407 w 6170166"/>
              <a:gd name="connsiteY4" fmla="*/ 1904899 h 4703096"/>
              <a:gd name="connsiteX5" fmla="*/ 4140407 w 6170166"/>
              <a:gd name="connsiteY5" fmla="*/ 3390799 h 4703096"/>
              <a:gd name="connsiteX6" fmla="*/ 4572207 w 6170166"/>
              <a:gd name="connsiteY6" fmla="*/ 4076599 h 4703096"/>
              <a:gd name="connsiteX7" fmla="*/ 5575507 w 6170166"/>
              <a:gd name="connsiteY7" fmla="*/ 4254399 h 4703096"/>
              <a:gd name="connsiteX8" fmla="*/ 6170166 w 6170166"/>
              <a:gd name="connsiteY8" fmla="*/ 1384416 h 4703096"/>
              <a:gd name="connsiteX0" fmla="*/ 0 w 6170166"/>
              <a:gd name="connsiteY0" fmla="*/ 88906 h 4410996"/>
              <a:gd name="connsiteX1" fmla="*/ 1066447 w 6170166"/>
              <a:gd name="connsiteY1" fmla="*/ 12701 h 4410996"/>
              <a:gd name="connsiteX2" fmla="*/ 1980546 w 6170166"/>
              <a:gd name="connsiteY2" fmla="*/ 88907 h 4410996"/>
              <a:gd name="connsiteX3" fmla="*/ 3656394 w 6170166"/>
              <a:gd name="connsiteY3" fmla="*/ 546145 h 4410996"/>
              <a:gd name="connsiteX4" fmla="*/ 4140407 w 6170166"/>
              <a:gd name="connsiteY4" fmla="*/ 1904899 h 4410996"/>
              <a:gd name="connsiteX5" fmla="*/ 4140407 w 6170166"/>
              <a:gd name="connsiteY5" fmla="*/ 3390799 h 4410996"/>
              <a:gd name="connsiteX6" fmla="*/ 4572207 w 6170166"/>
              <a:gd name="connsiteY6" fmla="*/ 4076599 h 4410996"/>
              <a:gd name="connsiteX7" fmla="*/ 6170166 w 6170166"/>
              <a:gd name="connsiteY7" fmla="*/ 1384416 h 4410996"/>
              <a:gd name="connsiteX0" fmla="*/ 0 w 6170166"/>
              <a:gd name="connsiteY0" fmla="*/ 88906 h 3776386"/>
              <a:gd name="connsiteX1" fmla="*/ 1066447 w 6170166"/>
              <a:gd name="connsiteY1" fmla="*/ 12701 h 3776386"/>
              <a:gd name="connsiteX2" fmla="*/ 1980546 w 6170166"/>
              <a:gd name="connsiteY2" fmla="*/ 88907 h 3776386"/>
              <a:gd name="connsiteX3" fmla="*/ 3656394 w 6170166"/>
              <a:gd name="connsiteY3" fmla="*/ 546145 h 3776386"/>
              <a:gd name="connsiteX4" fmla="*/ 4140407 w 6170166"/>
              <a:gd name="connsiteY4" fmla="*/ 1904899 h 3776386"/>
              <a:gd name="connsiteX5" fmla="*/ 4140407 w 6170166"/>
              <a:gd name="connsiteY5" fmla="*/ 3390799 h 3776386"/>
              <a:gd name="connsiteX6" fmla="*/ 5256066 w 6170166"/>
              <a:gd name="connsiteY6" fmla="*/ 3441989 h 3776386"/>
              <a:gd name="connsiteX7" fmla="*/ 6170166 w 6170166"/>
              <a:gd name="connsiteY7" fmla="*/ 1384416 h 3776386"/>
              <a:gd name="connsiteX0" fmla="*/ 0 w 6170166"/>
              <a:gd name="connsiteY0" fmla="*/ 88906 h 3776386"/>
              <a:gd name="connsiteX1" fmla="*/ 1066447 w 6170166"/>
              <a:gd name="connsiteY1" fmla="*/ 12701 h 3776386"/>
              <a:gd name="connsiteX2" fmla="*/ 1980546 w 6170166"/>
              <a:gd name="connsiteY2" fmla="*/ 88907 h 3776386"/>
              <a:gd name="connsiteX3" fmla="*/ 3656394 w 6170166"/>
              <a:gd name="connsiteY3" fmla="*/ 546145 h 3776386"/>
              <a:gd name="connsiteX4" fmla="*/ 4140407 w 6170166"/>
              <a:gd name="connsiteY4" fmla="*/ 1904899 h 3776386"/>
              <a:gd name="connsiteX5" fmla="*/ 4140407 w 6170166"/>
              <a:gd name="connsiteY5" fmla="*/ 3390799 h 3776386"/>
              <a:gd name="connsiteX6" fmla="*/ 5256066 w 6170166"/>
              <a:gd name="connsiteY6" fmla="*/ 3441989 h 3776386"/>
              <a:gd name="connsiteX7" fmla="*/ 6170166 w 6170166"/>
              <a:gd name="connsiteY7" fmla="*/ 1384416 h 3776386"/>
              <a:gd name="connsiteX0" fmla="*/ 0 w 6170166"/>
              <a:gd name="connsiteY0" fmla="*/ 315365 h 4002845"/>
              <a:gd name="connsiteX1" fmla="*/ 1066447 w 6170166"/>
              <a:gd name="connsiteY1" fmla="*/ 239160 h 4002845"/>
              <a:gd name="connsiteX2" fmla="*/ 1980546 w 6170166"/>
              <a:gd name="connsiteY2" fmla="*/ 315366 h 4002845"/>
              <a:gd name="connsiteX3" fmla="*/ 4140407 w 6170166"/>
              <a:gd name="connsiteY3" fmla="*/ 2131358 h 4002845"/>
              <a:gd name="connsiteX4" fmla="*/ 4140407 w 6170166"/>
              <a:gd name="connsiteY4" fmla="*/ 3617258 h 4002845"/>
              <a:gd name="connsiteX5" fmla="*/ 5256066 w 6170166"/>
              <a:gd name="connsiteY5" fmla="*/ 3668448 h 4002845"/>
              <a:gd name="connsiteX6" fmla="*/ 6170166 w 6170166"/>
              <a:gd name="connsiteY6" fmla="*/ 1610875 h 4002845"/>
              <a:gd name="connsiteX0" fmla="*/ 0 w 6170166"/>
              <a:gd name="connsiteY0" fmla="*/ 378871 h 4066351"/>
              <a:gd name="connsiteX1" fmla="*/ 1066447 w 6170166"/>
              <a:gd name="connsiteY1" fmla="*/ 302666 h 4066351"/>
              <a:gd name="connsiteX2" fmla="*/ 4140407 w 6170166"/>
              <a:gd name="connsiteY2" fmla="*/ 2194864 h 4066351"/>
              <a:gd name="connsiteX3" fmla="*/ 4140407 w 6170166"/>
              <a:gd name="connsiteY3" fmla="*/ 3680764 h 4066351"/>
              <a:gd name="connsiteX4" fmla="*/ 5256066 w 6170166"/>
              <a:gd name="connsiteY4" fmla="*/ 3731954 h 4066351"/>
              <a:gd name="connsiteX5" fmla="*/ 6170166 w 6170166"/>
              <a:gd name="connsiteY5" fmla="*/ 1674381 h 4066351"/>
              <a:gd name="connsiteX0" fmla="*/ 0 w 6170166"/>
              <a:gd name="connsiteY0" fmla="*/ 0 h 3687480"/>
              <a:gd name="connsiteX1" fmla="*/ 4140407 w 6170166"/>
              <a:gd name="connsiteY1" fmla="*/ 1815993 h 3687480"/>
              <a:gd name="connsiteX2" fmla="*/ 4140407 w 6170166"/>
              <a:gd name="connsiteY2" fmla="*/ 3301893 h 3687480"/>
              <a:gd name="connsiteX3" fmla="*/ 5256066 w 6170166"/>
              <a:gd name="connsiteY3" fmla="*/ 3353083 h 3687480"/>
              <a:gd name="connsiteX4" fmla="*/ 6170166 w 6170166"/>
              <a:gd name="connsiteY4" fmla="*/ 1295510 h 3687480"/>
              <a:gd name="connsiteX0" fmla="*/ 0 w 6170166"/>
              <a:gd name="connsiteY0" fmla="*/ 429382 h 4116862"/>
              <a:gd name="connsiteX1" fmla="*/ 4140407 w 6170166"/>
              <a:gd name="connsiteY1" fmla="*/ 2245375 h 4116862"/>
              <a:gd name="connsiteX2" fmla="*/ 4140407 w 6170166"/>
              <a:gd name="connsiteY2" fmla="*/ 3731275 h 4116862"/>
              <a:gd name="connsiteX3" fmla="*/ 5256066 w 6170166"/>
              <a:gd name="connsiteY3" fmla="*/ 3782465 h 4116862"/>
              <a:gd name="connsiteX4" fmla="*/ 6170166 w 6170166"/>
              <a:gd name="connsiteY4" fmla="*/ 1724892 h 4116862"/>
              <a:gd name="connsiteX0" fmla="*/ 0 w 6170166"/>
              <a:gd name="connsiteY0" fmla="*/ 429382 h 4125008"/>
              <a:gd name="connsiteX1" fmla="*/ 4265793 w 6170166"/>
              <a:gd name="connsiteY1" fmla="*/ 1420067 h 4125008"/>
              <a:gd name="connsiteX2" fmla="*/ 4140407 w 6170166"/>
              <a:gd name="connsiteY2" fmla="*/ 3731275 h 4125008"/>
              <a:gd name="connsiteX3" fmla="*/ 5256066 w 6170166"/>
              <a:gd name="connsiteY3" fmla="*/ 3782465 h 4125008"/>
              <a:gd name="connsiteX4" fmla="*/ 6170166 w 6170166"/>
              <a:gd name="connsiteY4" fmla="*/ 1724892 h 4125008"/>
              <a:gd name="connsiteX0" fmla="*/ 0 w 6170166"/>
              <a:gd name="connsiteY0" fmla="*/ 429382 h 4125008"/>
              <a:gd name="connsiteX1" fmla="*/ 4265793 w 6170166"/>
              <a:gd name="connsiteY1" fmla="*/ 1420067 h 4125008"/>
              <a:gd name="connsiteX2" fmla="*/ 4140407 w 6170166"/>
              <a:gd name="connsiteY2" fmla="*/ 3731275 h 4125008"/>
              <a:gd name="connsiteX3" fmla="*/ 5256066 w 6170166"/>
              <a:gd name="connsiteY3" fmla="*/ 3782465 h 4125008"/>
              <a:gd name="connsiteX4" fmla="*/ 6170166 w 6170166"/>
              <a:gd name="connsiteY4" fmla="*/ 1724892 h 4125008"/>
              <a:gd name="connsiteX0" fmla="*/ 0 w 6170166"/>
              <a:gd name="connsiteY0" fmla="*/ 429382 h 4125008"/>
              <a:gd name="connsiteX1" fmla="*/ 4265793 w 6170166"/>
              <a:gd name="connsiteY1" fmla="*/ 1420067 h 4125008"/>
              <a:gd name="connsiteX2" fmla="*/ 4140407 w 6170166"/>
              <a:gd name="connsiteY2" fmla="*/ 3731275 h 4125008"/>
              <a:gd name="connsiteX3" fmla="*/ 5256066 w 6170166"/>
              <a:gd name="connsiteY3" fmla="*/ 3782465 h 4125008"/>
              <a:gd name="connsiteX4" fmla="*/ 6170166 w 6170166"/>
              <a:gd name="connsiteY4" fmla="*/ 1724892 h 4125008"/>
              <a:gd name="connsiteX0" fmla="*/ 0 w 6170166"/>
              <a:gd name="connsiteY0" fmla="*/ 429382 h 4116862"/>
              <a:gd name="connsiteX1" fmla="*/ 2818470 w 6170166"/>
              <a:gd name="connsiteY1" fmla="*/ 2258338 h 4116862"/>
              <a:gd name="connsiteX2" fmla="*/ 4140407 w 6170166"/>
              <a:gd name="connsiteY2" fmla="*/ 3731275 h 4116862"/>
              <a:gd name="connsiteX3" fmla="*/ 5256066 w 6170166"/>
              <a:gd name="connsiteY3" fmla="*/ 3782465 h 4116862"/>
              <a:gd name="connsiteX4" fmla="*/ 6170166 w 6170166"/>
              <a:gd name="connsiteY4" fmla="*/ 1724892 h 4116862"/>
              <a:gd name="connsiteX0" fmla="*/ 0 w 7160441"/>
              <a:gd name="connsiteY0" fmla="*/ 429382 h 4269274"/>
              <a:gd name="connsiteX1" fmla="*/ 3808745 w 7160441"/>
              <a:gd name="connsiteY1" fmla="*/ 2410750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4269274"/>
              <a:gd name="connsiteX1" fmla="*/ 3808745 w 7160441"/>
              <a:gd name="connsiteY1" fmla="*/ 2410750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4269274"/>
              <a:gd name="connsiteX1" fmla="*/ 3656396 w 7160441"/>
              <a:gd name="connsiteY1" fmla="*/ 1801099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4269274"/>
              <a:gd name="connsiteX1" fmla="*/ 3656396 w 7160441"/>
              <a:gd name="connsiteY1" fmla="*/ 1801099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3934877"/>
              <a:gd name="connsiteX1" fmla="*/ 3656396 w 7160441"/>
              <a:gd name="connsiteY1" fmla="*/ 1801099 h 3934877"/>
              <a:gd name="connsiteX2" fmla="*/ 6246341 w 7160441"/>
              <a:gd name="connsiteY2" fmla="*/ 3934877 h 3934877"/>
              <a:gd name="connsiteX3" fmla="*/ 7160441 w 7160441"/>
              <a:gd name="connsiteY3" fmla="*/ 1877304 h 3934877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396946 h 2987966"/>
              <a:gd name="connsiteX1" fmla="*/ 3656396 w 7160441"/>
              <a:gd name="connsiteY1" fmla="*/ 1768663 h 2987966"/>
              <a:gd name="connsiteX2" fmla="*/ 5332244 w 7160441"/>
              <a:gd name="connsiteY2" fmla="*/ 2987966 h 2987966"/>
              <a:gd name="connsiteX3" fmla="*/ 7160441 w 7160441"/>
              <a:gd name="connsiteY3" fmla="*/ 1844868 h 2987966"/>
              <a:gd name="connsiteX0" fmla="*/ 0 w 7236616"/>
              <a:gd name="connsiteY0" fmla="*/ 396946 h 2987966"/>
              <a:gd name="connsiteX1" fmla="*/ 3656396 w 7236616"/>
              <a:gd name="connsiteY1" fmla="*/ 1768663 h 2987966"/>
              <a:gd name="connsiteX2" fmla="*/ 5332244 w 7236616"/>
              <a:gd name="connsiteY2" fmla="*/ 2987966 h 2987966"/>
              <a:gd name="connsiteX3" fmla="*/ 7236616 w 7236616"/>
              <a:gd name="connsiteY3" fmla="*/ 1692455 h 2987966"/>
              <a:gd name="connsiteX0" fmla="*/ 0 w 7160440"/>
              <a:gd name="connsiteY0" fmla="*/ 2036231 h 2341058"/>
              <a:gd name="connsiteX1" fmla="*/ 3580220 w 7160440"/>
              <a:gd name="connsiteY1" fmla="*/ 1121755 h 2341058"/>
              <a:gd name="connsiteX2" fmla="*/ 5256068 w 7160440"/>
              <a:gd name="connsiteY2" fmla="*/ 2341058 h 2341058"/>
              <a:gd name="connsiteX3" fmla="*/ 7160440 w 7160440"/>
              <a:gd name="connsiteY3" fmla="*/ 1045547 h 2341058"/>
              <a:gd name="connsiteX0" fmla="*/ 0 w 7160440"/>
              <a:gd name="connsiteY0" fmla="*/ 2514813 h 2819640"/>
              <a:gd name="connsiteX1" fmla="*/ 1904371 w 7160440"/>
              <a:gd name="connsiteY1" fmla="*/ 152413 h 2819640"/>
              <a:gd name="connsiteX2" fmla="*/ 3580220 w 7160440"/>
              <a:gd name="connsiteY2" fmla="*/ 1600337 h 2819640"/>
              <a:gd name="connsiteX3" fmla="*/ 5256068 w 7160440"/>
              <a:gd name="connsiteY3" fmla="*/ 2819640 h 2819640"/>
              <a:gd name="connsiteX4" fmla="*/ 7160440 w 7160440"/>
              <a:gd name="connsiteY4" fmla="*/ 1524129 h 2819640"/>
              <a:gd name="connsiteX0" fmla="*/ 0 w 7160440"/>
              <a:gd name="connsiteY0" fmla="*/ 2514813 h 2819640"/>
              <a:gd name="connsiteX1" fmla="*/ 1904371 w 7160440"/>
              <a:gd name="connsiteY1" fmla="*/ 152413 h 2819640"/>
              <a:gd name="connsiteX2" fmla="*/ 3580220 w 7160440"/>
              <a:gd name="connsiteY2" fmla="*/ 1600337 h 2819640"/>
              <a:gd name="connsiteX3" fmla="*/ 5256068 w 7160440"/>
              <a:gd name="connsiteY3" fmla="*/ 2819640 h 2819640"/>
              <a:gd name="connsiteX4" fmla="*/ 7160440 w 7160440"/>
              <a:gd name="connsiteY4" fmla="*/ 1524129 h 2819640"/>
              <a:gd name="connsiteX0" fmla="*/ 0 w 7160440"/>
              <a:gd name="connsiteY0" fmla="*/ 2514813 h 2819640"/>
              <a:gd name="connsiteX1" fmla="*/ 1904371 w 7160440"/>
              <a:gd name="connsiteY1" fmla="*/ 152413 h 2819640"/>
              <a:gd name="connsiteX2" fmla="*/ 3580220 w 7160440"/>
              <a:gd name="connsiteY2" fmla="*/ 1600337 h 2819640"/>
              <a:gd name="connsiteX3" fmla="*/ 5256068 w 7160440"/>
              <a:gd name="connsiteY3" fmla="*/ 2819640 h 2819640"/>
              <a:gd name="connsiteX4" fmla="*/ 7160440 w 7160440"/>
              <a:gd name="connsiteY4" fmla="*/ 1524129 h 2819640"/>
              <a:gd name="connsiteX0" fmla="*/ 0 w 7084266"/>
              <a:gd name="connsiteY0" fmla="*/ 2286195 h 2819640"/>
              <a:gd name="connsiteX1" fmla="*/ 1828197 w 7084266"/>
              <a:gd name="connsiteY1" fmla="*/ 152413 h 2819640"/>
              <a:gd name="connsiteX2" fmla="*/ 3504046 w 7084266"/>
              <a:gd name="connsiteY2" fmla="*/ 1600337 h 2819640"/>
              <a:gd name="connsiteX3" fmla="*/ 5179894 w 7084266"/>
              <a:gd name="connsiteY3" fmla="*/ 2819640 h 2819640"/>
              <a:gd name="connsiteX4" fmla="*/ 7084266 w 7084266"/>
              <a:gd name="connsiteY4" fmla="*/ 1524129 h 281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4266" h="2819640">
                <a:moveTo>
                  <a:pt x="0" y="2286195"/>
                </a:moveTo>
                <a:cubicBezTo>
                  <a:pt x="973897" y="2324931"/>
                  <a:pt x="762228" y="223160"/>
                  <a:pt x="1828197" y="152413"/>
                </a:cubicBezTo>
                <a:cubicBezTo>
                  <a:pt x="2424900" y="0"/>
                  <a:pt x="2919706" y="1459697"/>
                  <a:pt x="3504046" y="1600337"/>
                </a:cubicBezTo>
                <a:cubicBezTo>
                  <a:pt x="3765806" y="1928892"/>
                  <a:pt x="4117532" y="2726518"/>
                  <a:pt x="5179894" y="2819640"/>
                </a:cubicBezTo>
                <a:cubicBezTo>
                  <a:pt x="6447285" y="2602123"/>
                  <a:pt x="6370301" y="1607944"/>
                  <a:pt x="7084266" y="1524129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805" tIns="32402" rIns="64805" bIns="32402" rtlCol="0" anchor="ctr"/>
          <a:lstStyle/>
          <a:p>
            <a:pPr algn="ctr"/>
            <a:endParaRPr lang="pt-BR" sz="1350" dirty="0"/>
          </a:p>
        </p:txBody>
      </p:sp>
      <p:grpSp>
        <p:nvGrpSpPr>
          <p:cNvPr id="6" name="Grupo 5"/>
          <p:cNvGrpSpPr/>
          <p:nvPr/>
        </p:nvGrpSpPr>
        <p:grpSpPr>
          <a:xfrm>
            <a:off x="477782" y="3419021"/>
            <a:ext cx="477137" cy="440945"/>
            <a:chOff x="1176518" y="1939406"/>
            <a:chExt cx="636280" cy="588016"/>
          </a:xfrm>
        </p:grpSpPr>
        <p:sp>
          <p:nvSpPr>
            <p:cNvPr id="7" name="Elipse 6"/>
            <p:cNvSpPr/>
            <p:nvPr/>
          </p:nvSpPr>
          <p:spPr>
            <a:xfrm>
              <a:off x="1176518" y="1939406"/>
              <a:ext cx="636280" cy="588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8" name="Retângulo 32"/>
            <p:cNvSpPr>
              <a:spLocks noChangeArrowheads="1"/>
            </p:cNvSpPr>
            <p:nvPr/>
          </p:nvSpPr>
          <p:spPr bwMode="auto">
            <a:xfrm>
              <a:off x="1198245" y="2073464"/>
              <a:ext cx="602060" cy="318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125" b="1" dirty="0">
                  <a:solidFill>
                    <a:srgbClr val="0070C0"/>
                  </a:solidFill>
                  <a:latin typeface="Century Gothic" pitchFamily="34" charset="0"/>
                </a:rPr>
                <a:t>1993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833477" y="1904334"/>
            <a:ext cx="637978" cy="637715"/>
            <a:chOff x="2845253" y="1771401"/>
            <a:chExt cx="850768" cy="850417"/>
          </a:xfrm>
        </p:grpSpPr>
        <p:sp>
          <p:nvSpPr>
            <p:cNvPr id="10" name="Elipse 9"/>
            <p:cNvSpPr/>
            <p:nvPr/>
          </p:nvSpPr>
          <p:spPr>
            <a:xfrm>
              <a:off x="2845253" y="1771401"/>
              <a:ext cx="850768" cy="85041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11" name="Retângulo 32"/>
            <p:cNvSpPr>
              <a:spLocks noChangeArrowheads="1"/>
            </p:cNvSpPr>
            <p:nvPr/>
          </p:nvSpPr>
          <p:spPr bwMode="auto">
            <a:xfrm>
              <a:off x="2926894" y="2014478"/>
              <a:ext cx="687567" cy="364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350" b="1" dirty="0">
                  <a:solidFill>
                    <a:schemeClr val="accent3">
                      <a:lumMod val="50000"/>
                    </a:schemeClr>
                  </a:solidFill>
                  <a:latin typeface="Century Gothic" pitchFamily="34" charset="0"/>
                </a:rPr>
                <a:t>2001</a:t>
              </a:r>
              <a:endParaRPr lang="pt-BR" sz="1125" b="1" dirty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943686" y="2802927"/>
            <a:ext cx="689017" cy="688732"/>
            <a:chOff x="5162274" y="2563423"/>
            <a:chExt cx="918830" cy="918450"/>
          </a:xfrm>
        </p:grpSpPr>
        <p:sp>
          <p:nvSpPr>
            <p:cNvPr id="13" name="Elipse 12"/>
            <p:cNvSpPr/>
            <p:nvPr/>
          </p:nvSpPr>
          <p:spPr>
            <a:xfrm>
              <a:off x="5162274" y="2563423"/>
              <a:ext cx="918830" cy="9184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14" name="Retângulo 32"/>
            <p:cNvSpPr>
              <a:spLocks noChangeArrowheads="1"/>
            </p:cNvSpPr>
            <p:nvPr/>
          </p:nvSpPr>
          <p:spPr bwMode="auto">
            <a:xfrm>
              <a:off x="5264680" y="2833615"/>
              <a:ext cx="721769" cy="379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425" b="1" dirty="0">
                  <a:solidFill>
                    <a:schemeClr val="accent2">
                      <a:lumMod val="75000"/>
                    </a:schemeClr>
                  </a:solidFill>
                  <a:latin typeface="Century Gothic" pitchFamily="34" charset="0"/>
                </a:rPr>
                <a:t>2007</a:t>
              </a:r>
              <a:endParaRPr lang="pt-BR" sz="135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068032" y="3644363"/>
            <a:ext cx="765574" cy="765258"/>
            <a:chOff x="5316179" y="4883883"/>
            <a:chExt cx="1020922" cy="1020500"/>
          </a:xfrm>
        </p:grpSpPr>
        <p:sp>
          <p:nvSpPr>
            <p:cNvPr id="16" name="Elipse 15"/>
            <p:cNvSpPr/>
            <p:nvPr/>
          </p:nvSpPr>
          <p:spPr>
            <a:xfrm>
              <a:off x="5316179" y="4883883"/>
              <a:ext cx="1020922" cy="10205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4AF69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17" name="Retângulo 32"/>
            <p:cNvSpPr>
              <a:spLocks noChangeArrowheads="1"/>
            </p:cNvSpPr>
            <p:nvPr/>
          </p:nvSpPr>
          <p:spPr bwMode="auto">
            <a:xfrm>
              <a:off x="5412364" y="5192812"/>
              <a:ext cx="832929" cy="44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724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itchFamily="34" charset="0"/>
                </a:rPr>
                <a:t>2013</a:t>
              </a:r>
              <a:endParaRPr lang="pt-BR" sz="1425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5805566" y="2769358"/>
            <a:ext cx="836286" cy="813821"/>
            <a:chOff x="7611353" y="2743639"/>
            <a:chExt cx="1123014" cy="1122550"/>
          </a:xfrm>
        </p:grpSpPr>
        <p:sp>
          <p:nvSpPr>
            <p:cNvPr id="19" name="Elipse 18"/>
            <p:cNvSpPr/>
            <p:nvPr/>
          </p:nvSpPr>
          <p:spPr>
            <a:xfrm>
              <a:off x="7611353" y="2743639"/>
              <a:ext cx="1123014" cy="112255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206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20" name="Retângulo 32"/>
            <p:cNvSpPr>
              <a:spLocks noChangeArrowheads="1"/>
            </p:cNvSpPr>
            <p:nvPr/>
          </p:nvSpPr>
          <p:spPr bwMode="auto">
            <a:xfrm>
              <a:off x="7758584" y="3084311"/>
              <a:ext cx="838751" cy="45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724" b="1" dirty="0">
                  <a:solidFill>
                    <a:srgbClr val="002060"/>
                  </a:solidFill>
                  <a:latin typeface="Century Gothic" pitchFamily="34" charset="0"/>
                </a:rPr>
                <a:t>2016</a:t>
              </a:r>
              <a:endParaRPr lang="pt-BR" sz="1425" b="1" dirty="0">
                <a:solidFill>
                  <a:srgbClr val="002060"/>
                </a:solidFill>
                <a:latin typeface="Century Gothic" pitchFamily="34" charset="0"/>
              </a:endParaRPr>
            </a:p>
          </p:txBody>
        </p:sp>
      </p:grpSp>
      <p:sp>
        <p:nvSpPr>
          <p:cNvPr id="21" name="CaixaDeTexto 24"/>
          <p:cNvSpPr txBox="1">
            <a:spLocks noChangeArrowheads="1"/>
          </p:cNvSpPr>
          <p:nvPr/>
        </p:nvSpPr>
        <p:spPr bwMode="auto">
          <a:xfrm>
            <a:off x="297797" y="3167673"/>
            <a:ext cx="1125405" cy="2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pPr algn="ctr"/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8.630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3973962" y="3221671"/>
            <a:ext cx="1345625" cy="438400"/>
            <a:chOff x="6142206" y="3962961"/>
            <a:chExt cx="1794441" cy="584622"/>
          </a:xfrm>
        </p:grpSpPr>
        <p:sp>
          <p:nvSpPr>
            <p:cNvPr id="23" name="CaixaDeTexto 23"/>
            <p:cNvSpPr txBox="1">
              <a:spLocks noChangeArrowheads="1"/>
            </p:cNvSpPr>
            <p:nvPr/>
          </p:nvSpPr>
          <p:spPr bwMode="auto">
            <a:xfrm>
              <a:off x="6142206" y="3962961"/>
              <a:ext cx="1157009" cy="318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805" tIns="32402" rIns="64805" bIns="32402">
              <a:spAutoFit/>
            </a:bodyPr>
            <a:lstStyle/>
            <a:p>
              <a:r>
                <a:rPr lang="pt-BR" sz="1125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itchFamily="34" charset="0"/>
                </a:rPr>
                <a:t>Lei 12.815</a:t>
              </a:r>
            </a:p>
          </p:txBody>
        </p:sp>
        <p:sp>
          <p:nvSpPr>
            <p:cNvPr id="24" name="CaixaDeTexto 25"/>
            <p:cNvSpPr txBox="1">
              <a:spLocks noChangeArrowheads="1"/>
            </p:cNvSpPr>
            <p:nvPr/>
          </p:nvSpPr>
          <p:spPr bwMode="auto">
            <a:xfrm>
              <a:off x="6146477" y="4199697"/>
              <a:ext cx="1790170" cy="34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4805" tIns="32402" rIns="64805" bIns="32402">
              <a:spAutoFit/>
            </a:bodyPr>
            <a:lstStyle/>
            <a:p>
              <a:r>
                <a:rPr lang="pt-BR" sz="1125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itchFamily="34" charset="0"/>
                </a:rPr>
                <a:t>Decreto </a:t>
              </a:r>
              <a:r>
                <a:rPr lang="pt-BR" sz="127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itchFamily="34" charset="0"/>
                </a:rPr>
                <a:t>8.033</a:t>
              </a:r>
              <a:endParaRPr lang="pt-BR" sz="1125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endParaRPr>
            </a:p>
          </p:txBody>
        </p:sp>
      </p:grpSp>
      <p:sp>
        <p:nvSpPr>
          <p:cNvPr id="25" name="CaixaDeTexto 38"/>
          <p:cNvSpPr txBox="1">
            <a:spLocks noChangeArrowheads="1"/>
          </p:cNvSpPr>
          <p:nvPr/>
        </p:nvSpPr>
        <p:spPr bwMode="auto">
          <a:xfrm>
            <a:off x="1732213" y="1655359"/>
            <a:ext cx="1125405" cy="2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pPr algn="ctr"/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10.233</a:t>
            </a:r>
          </a:p>
        </p:txBody>
      </p:sp>
      <p:sp>
        <p:nvSpPr>
          <p:cNvPr id="26" name="CaixaDeTexto 45"/>
          <p:cNvSpPr txBox="1">
            <a:spLocks noChangeArrowheads="1"/>
          </p:cNvSpPr>
          <p:nvPr/>
        </p:nvSpPr>
        <p:spPr bwMode="auto">
          <a:xfrm>
            <a:off x="3131999" y="2133055"/>
            <a:ext cx="1125405" cy="2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pPr algn="ctr"/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11.518</a:t>
            </a:r>
          </a:p>
        </p:txBody>
      </p:sp>
      <p:sp>
        <p:nvSpPr>
          <p:cNvPr id="27" name="CaixaDeTexto 27"/>
          <p:cNvSpPr txBox="1">
            <a:spLocks noChangeArrowheads="1"/>
          </p:cNvSpPr>
          <p:nvPr/>
        </p:nvSpPr>
        <p:spPr bwMode="auto">
          <a:xfrm>
            <a:off x="5561898" y="2270060"/>
            <a:ext cx="1295945" cy="456313"/>
          </a:xfrm>
          <a:prstGeom prst="rect">
            <a:avLst/>
          </a:prstGeom>
          <a:solidFill>
            <a:schemeClr val="bg1">
              <a:alpha val="5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13.341</a:t>
            </a:r>
          </a:p>
          <a:p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GT Portaria 435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89802" y="3900999"/>
            <a:ext cx="1300674" cy="931058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Permitiu a exploração do serviço pela iniciativa privada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1593742" y="2673032"/>
            <a:ext cx="1187950" cy="931058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Criação da ANTAQ</a:t>
            </a:r>
          </a:p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Permitindo a regulação do setor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3429666" y="4463619"/>
            <a:ext cx="2105912" cy="982355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Permitiu a movimentação de carga de terceiros pelos terminais privados </a:t>
            </a:r>
          </a:p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Prorrogações antecipadas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3159677" y="2357707"/>
            <a:ext cx="1835923" cy="462982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Criação da SEP</a:t>
            </a:r>
          </a:p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Destaque para o setor</a:t>
            </a:r>
          </a:p>
        </p:txBody>
      </p:sp>
      <p:sp>
        <p:nvSpPr>
          <p:cNvPr id="29" name="Título 8"/>
          <p:cNvSpPr txBox="1">
            <a:spLocks/>
          </p:cNvSpPr>
          <p:nvPr/>
        </p:nvSpPr>
        <p:spPr>
          <a:xfrm>
            <a:off x="1" y="116632"/>
            <a:ext cx="8727482" cy="1282875"/>
          </a:xfrm>
          <a:prstGeom prst="rect">
            <a:avLst/>
          </a:prstGeom>
        </p:spPr>
        <p:txBody>
          <a:bodyPr vert="horz" lIns="72567" tIns="36284" rIns="72567" bIns="36284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222" b="1" dirty="0" smtClean="0">
                <a:solidFill>
                  <a:srgbClr val="002060"/>
                </a:solidFill>
              </a:rPr>
              <a:t>LINHA DO TEMPO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2222" b="1" dirty="0" smtClean="0">
                <a:solidFill>
                  <a:srgbClr val="002060"/>
                </a:solidFill>
              </a:rPr>
              <a:t>LEGISLAÇÃO DO SETOR PORTUÁRIO</a:t>
            </a:r>
            <a:endParaRPr lang="pt-BR" sz="2222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7257865" y="2571809"/>
            <a:ext cx="1028629" cy="1028629"/>
            <a:chOff x="7611353" y="2743639"/>
            <a:chExt cx="1123014" cy="1122550"/>
          </a:xfrm>
        </p:grpSpPr>
        <p:sp>
          <p:nvSpPr>
            <p:cNvPr id="36" name="Elipse 35"/>
            <p:cNvSpPr/>
            <p:nvPr/>
          </p:nvSpPr>
          <p:spPr>
            <a:xfrm>
              <a:off x="7611353" y="2743639"/>
              <a:ext cx="1123014" cy="112255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660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37" name="Retângulo 32"/>
            <p:cNvSpPr>
              <a:spLocks noChangeArrowheads="1"/>
            </p:cNvSpPr>
            <p:nvPr/>
          </p:nvSpPr>
          <p:spPr bwMode="auto">
            <a:xfrm>
              <a:off x="7798522" y="3117822"/>
              <a:ext cx="681913" cy="360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724" b="1" dirty="0">
                  <a:solidFill>
                    <a:srgbClr val="006600"/>
                  </a:solidFill>
                  <a:latin typeface="Century Gothic" pitchFamily="34" charset="0"/>
                </a:rPr>
                <a:t>2017</a:t>
              </a:r>
              <a:endParaRPr lang="pt-BR" sz="1425" b="1" dirty="0">
                <a:solidFill>
                  <a:srgbClr val="006600"/>
                </a:solidFill>
                <a:latin typeface="Century Gothic" pitchFamily="34" charset="0"/>
              </a:endParaRPr>
            </a:p>
          </p:txBody>
        </p:sp>
      </p:grpSp>
      <p:sp>
        <p:nvSpPr>
          <p:cNvPr id="39" name="CaixaDeTexto 27"/>
          <p:cNvSpPr txBox="1">
            <a:spLocks noChangeArrowheads="1"/>
          </p:cNvSpPr>
          <p:nvPr/>
        </p:nvSpPr>
        <p:spPr bwMode="auto">
          <a:xfrm>
            <a:off x="7200719" y="2171787"/>
            <a:ext cx="1295945" cy="260875"/>
          </a:xfrm>
          <a:prstGeom prst="rect">
            <a:avLst/>
          </a:prstGeom>
          <a:solidFill>
            <a:schemeClr val="bg1">
              <a:alpha val="5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Decreto 9.048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6800696" y="3771877"/>
            <a:ext cx="2105912" cy="687402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Segurança Jurídica </a:t>
            </a:r>
          </a:p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Atração de investimentos </a:t>
            </a:r>
          </a:p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Desburocratização</a:t>
            </a:r>
          </a:p>
        </p:txBody>
      </p:sp>
    </p:spTree>
    <p:extLst>
      <p:ext uri="{BB962C8B-B14F-4D97-AF65-F5344CB8AC3E}">
        <p14:creationId xmlns:p14="http://schemas.microsoft.com/office/powerpoint/2010/main" val="18788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2594" y="0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ARCABOUÇO LEGAL – SETOR PORTUÁRIO</a:t>
            </a:r>
            <a:endParaRPr lang="pt-BR" sz="2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385946" y="1196752"/>
            <a:ext cx="849694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bg1"/>
                </a:solidFill>
              </a:rPr>
              <a:t>Congresso Nacional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  Marco Regulatório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90741" y="2579104"/>
            <a:ext cx="849694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bg1"/>
                </a:solidFill>
              </a:rPr>
              <a:t>Poder Executivo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Regulamentação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427149" y="3933056"/>
            <a:ext cx="849694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bg1"/>
                </a:solidFill>
              </a:rPr>
              <a:t>ANTAQ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Implementação 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Regulação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Fiscalização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3059832" y="1287016"/>
            <a:ext cx="3168352" cy="9898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Lei 12.815, de 2013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4" name="Conector reto 13"/>
          <p:cNvCxnSpPr>
            <a:stCxn id="8" idx="2"/>
            <a:endCxn id="15" idx="0"/>
          </p:cNvCxnSpPr>
          <p:nvPr/>
        </p:nvCxnSpPr>
        <p:spPr>
          <a:xfrm flipH="1">
            <a:off x="4634418" y="2276872"/>
            <a:ext cx="9590" cy="40517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tângulo de cantos arredondados 14"/>
          <p:cNvSpPr/>
          <p:nvPr/>
        </p:nvSpPr>
        <p:spPr>
          <a:xfrm>
            <a:off x="3050242" y="2682044"/>
            <a:ext cx="3168352" cy="9898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Decreto 8.033, de 2013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Decreto 9.048, de 2017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2153660" y="4091272"/>
            <a:ext cx="1656184" cy="9898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b="1" dirty="0" smtClean="0">
                <a:solidFill>
                  <a:schemeClr val="bg1"/>
                </a:solidFill>
              </a:rPr>
              <a:t>Resolução</a:t>
            </a:r>
          </a:p>
          <a:p>
            <a:pPr lvl="0"/>
            <a:r>
              <a:rPr lang="pt-BR" b="1" dirty="0" smtClean="0">
                <a:solidFill>
                  <a:schemeClr val="bg1"/>
                </a:solidFill>
              </a:rPr>
              <a:t>3.220/14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3880171" y="4097059"/>
            <a:ext cx="1656184" cy="9898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b="1" dirty="0" smtClean="0">
                <a:solidFill>
                  <a:schemeClr val="bg1"/>
                </a:solidFill>
              </a:rPr>
              <a:t>Resolução 3.274/14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5612916" y="4096763"/>
            <a:ext cx="1656184" cy="9898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b="1" dirty="0" smtClean="0">
                <a:solidFill>
                  <a:schemeClr val="bg1"/>
                </a:solidFill>
              </a:rPr>
              <a:t>Resolução</a:t>
            </a:r>
          </a:p>
          <a:p>
            <a:pPr lvl="0"/>
            <a:r>
              <a:rPr lang="pt-BR" b="1" dirty="0" smtClean="0">
                <a:solidFill>
                  <a:schemeClr val="bg1"/>
                </a:solidFill>
              </a:rPr>
              <a:t>3.290/14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34" name="Conector reto 33"/>
          <p:cNvCxnSpPr/>
          <p:nvPr/>
        </p:nvCxnSpPr>
        <p:spPr>
          <a:xfrm>
            <a:off x="4634418" y="3645024"/>
            <a:ext cx="0" cy="33010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2951820" y="3947255"/>
            <a:ext cx="34203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ector reto 37"/>
          <p:cNvCxnSpPr>
            <a:endCxn id="20" idx="0"/>
          </p:cNvCxnSpPr>
          <p:nvPr/>
        </p:nvCxnSpPr>
        <p:spPr>
          <a:xfrm flipH="1">
            <a:off x="2981752" y="3933056"/>
            <a:ext cx="4795" cy="15821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>
            <a:off x="6335954" y="3947082"/>
            <a:ext cx="4795" cy="15821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H="1">
            <a:off x="4632020" y="3906180"/>
            <a:ext cx="4795" cy="15821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tângulo 46"/>
          <p:cNvSpPr/>
          <p:nvPr/>
        </p:nvSpPr>
        <p:spPr>
          <a:xfrm>
            <a:off x="1978031" y="5171392"/>
            <a:ext cx="1902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</a:rPr>
              <a:t>Arrendamentos </a:t>
            </a:r>
            <a:endParaRPr lang="pt-BR" sz="1400" b="1" dirty="0">
              <a:solidFill>
                <a:schemeClr val="bg1"/>
              </a:solidFill>
            </a:endParaRP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e reequilíbrio 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3779912" y="5150343"/>
            <a:ext cx="18330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Infrações, fiscalização, 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direito dos usuários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e definição de 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serviço adequado </a:t>
            </a:r>
          </a:p>
        </p:txBody>
      </p:sp>
      <p:sp>
        <p:nvSpPr>
          <p:cNvPr id="49" name="Retângulo 48"/>
          <p:cNvSpPr/>
          <p:nvPr/>
        </p:nvSpPr>
        <p:spPr>
          <a:xfrm rot="10800000" flipV="1">
            <a:off x="5768954" y="5235183"/>
            <a:ext cx="14639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A</a:t>
            </a:r>
            <a:r>
              <a:rPr lang="pt-BR" sz="1400" b="1" dirty="0" smtClean="0">
                <a:solidFill>
                  <a:schemeClr val="bg1"/>
                </a:solidFill>
              </a:rPr>
              <a:t>utorização </a:t>
            </a:r>
            <a:r>
              <a:rPr lang="pt-BR" sz="1400" b="1" dirty="0">
                <a:solidFill>
                  <a:schemeClr val="bg1"/>
                </a:solidFill>
              </a:rPr>
              <a:t>de 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instalações portuárias</a:t>
            </a:r>
          </a:p>
        </p:txBody>
      </p:sp>
      <p:sp>
        <p:nvSpPr>
          <p:cNvPr id="52" name="Texto explicativo em forma de nuvem 51"/>
          <p:cNvSpPr/>
          <p:nvPr/>
        </p:nvSpPr>
        <p:spPr>
          <a:xfrm>
            <a:off x="7190637" y="2474640"/>
            <a:ext cx="1733456" cy="1577926"/>
          </a:xfrm>
          <a:prstGeom prst="cloudCallout">
            <a:avLst>
              <a:gd name="adj1" fmla="val -37914"/>
              <a:gd name="adj2" fmla="val 90647"/>
            </a:avLst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Resoluções ANTAQ em processo de adequação ao Decreto.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 smtClean="0"/>
              <a:t>REGIMES DE EXPLORAÇÃO NO SETOR PORTUÁRIO</a:t>
            </a:r>
            <a:endParaRPr lang="pt-BR" sz="2400" dirty="0"/>
          </a:p>
        </p:txBody>
      </p:sp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149225" y="1052736"/>
            <a:ext cx="8728075" cy="5738813"/>
            <a:chOff x="104775" y="908720"/>
            <a:chExt cx="8864600" cy="5737488"/>
          </a:xfrm>
        </p:grpSpPr>
        <p:sp>
          <p:nvSpPr>
            <p:cNvPr id="6" name="Retângulo de cantos arredondados 5"/>
            <p:cNvSpPr>
              <a:spLocks noChangeArrowheads="1"/>
            </p:cNvSpPr>
            <p:nvPr/>
          </p:nvSpPr>
          <p:spPr bwMode="auto">
            <a:xfrm>
              <a:off x="7000875" y="908720"/>
              <a:ext cx="1968500" cy="2157412"/>
            </a:xfrm>
            <a:prstGeom prst="roundRect">
              <a:avLst>
                <a:gd name="adj" fmla="val 7782"/>
              </a:avLst>
            </a:prstGeom>
            <a:blipFill rotWithShape="1">
              <a:blip r:embed="rId2">
                <a:duotone>
                  <a:sysClr val="window" lastClr="FFFFFF">
                    <a:tint val="96000"/>
                    <a:satMod val="130000"/>
                    <a:lumMod val="50000"/>
                  </a:sysClr>
                  <a:sysClr val="window" lastClr="FFFFFF">
                    <a:tint val="96000"/>
                    <a:satMod val="114000"/>
                    <a:lumMod val="114000"/>
                  </a:sysClr>
                </a:duotone>
              </a:blip>
              <a:stretch/>
            </a:blipFill>
            <a:ln w="9525">
              <a:solidFill>
                <a:srgbClr val="1E1C1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ern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7" name="Retângulo de cantos arredondados 6"/>
            <p:cNvSpPr>
              <a:spLocks noChangeArrowheads="1"/>
            </p:cNvSpPr>
            <p:nvPr/>
          </p:nvSpPr>
          <p:spPr bwMode="auto">
            <a:xfrm>
              <a:off x="104775" y="1143000"/>
              <a:ext cx="1968500" cy="1630363"/>
            </a:xfrm>
            <a:prstGeom prst="roundRect">
              <a:avLst>
                <a:gd name="adj" fmla="val 7782"/>
              </a:avLst>
            </a:prstGeom>
            <a:blipFill rotWithShape="1">
              <a:blip r:embed="rId2">
                <a:duotone>
                  <a:sysClr val="window" lastClr="FFFFFF">
                    <a:tint val="96000"/>
                    <a:satMod val="130000"/>
                    <a:lumMod val="50000"/>
                  </a:sysClr>
                  <a:sysClr val="window" lastClr="FFFFFF">
                    <a:tint val="96000"/>
                    <a:satMod val="114000"/>
                    <a:lumMod val="114000"/>
                  </a:sysClr>
                </a:duotone>
              </a:blip>
              <a:stretch/>
            </a:blipFill>
            <a:ln w="9525">
              <a:solidFill>
                <a:srgbClr val="1E1C1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ern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CaixaDeTexto 10"/>
            <p:cNvSpPr txBox="1">
              <a:spLocks noChangeArrowheads="1"/>
            </p:cNvSpPr>
            <p:nvPr/>
          </p:nvSpPr>
          <p:spPr bwMode="auto">
            <a:xfrm>
              <a:off x="104775" y="2416497"/>
              <a:ext cx="1968658" cy="36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b="1"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</a:rPr>
                <a:t>UNIÃO</a:t>
              </a:r>
            </a:p>
          </p:txBody>
        </p:sp>
        <p:pic>
          <p:nvPicPr>
            <p:cNvPr id="9" name="Imagem 16" descr="brasao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2731" y="1176946"/>
              <a:ext cx="1281803" cy="1283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ixaDeTexto 19"/>
            <p:cNvSpPr txBox="1">
              <a:spLocks noChangeArrowheads="1"/>
            </p:cNvSpPr>
            <p:nvPr/>
          </p:nvSpPr>
          <p:spPr bwMode="auto">
            <a:xfrm>
              <a:off x="7000718" y="2375231"/>
              <a:ext cx="1968657" cy="645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b="1"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</a:rPr>
                <a:t>Arrendamento</a:t>
              </a:r>
            </a:p>
            <a:p>
              <a:pPr algn="ctr">
                <a:defRPr/>
              </a:pPr>
              <a:r>
                <a:rPr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</a:rPr>
                <a:t>(subconcessão)</a:t>
              </a: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0" y="1028353"/>
              <a:ext cx="1763713" cy="13239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30"/>
            <p:cNvSpPr txBox="1">
              <a:spLocks noChangeArrowheads="1"/>
            </p:cNvSpPr>
            <p:nvPr/>
          </p:nvSpPr>
          <p:spPr bwMode="auto">
            <a:xfrm>
              <a:off x="1023804" y="6122454"/>
              <a:ext cx="1525266" cy="52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sz="1400" b="1"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</a:rPr>
                <a:t>Terminal de uso Privado - TUP</a:t>
              </a:r>
            </a:p>
          </p:txBody>
        </p:sp>
        <p:sp>
          <p:nvSpPr>
            <p:cNvPr id="13" name="CaixaDeTexto 41"/>
            <p:cNvSpPr txBox="1">
              <a:spLocks noChangeArrowheads="1"/>
            </p:cNvSpPr>
            <p:nvPr/>
          </p:nvSpPr>
          <p:spPr bwMode="auto">
            <a:xfrm>
              <a:off x="6537979" y="6120866"/>
              <a:ext cx="1526879" cy="307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sz="1400" b="1"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</a:rPr>
                <a:t>IP4</a:t>
              </a:r>
            </a:p>
          </p:txBody>
        </p:sp>
        <p:pic>
          <p:nvPicPr>
            <p:cNvPr id="14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903" y="4632325"/>
              <a:ext cx="1728788" cy="12588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264" y="4619625"/>
              <a:ext cx="1728787" cy="1260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47"/>
            <p:cNvSpPr txBox="1">
              <a:spLocks noChangeArrowheads="1"/>
            </p:cNvSpPr>
            <p:nvPr/>
          </p:nvSpPr>
          <p:spPr bwMode="auto">
            <a:xfrm>
              <a:off x="2655484" y="6020877"/>
              <a:ext cx="2171811" cy="52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sz="1400" b="1"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</a:rPr>
                <a:t>Instalação portuária de turismo - IPTur</a:t>
              </a:r>
            </a:p>
          </p:txBody>
        </p:sp>
        <p:sp>
          <p:nvSpPr>
            <p:cNvPr id="17" name="CaixaDeTexto 48"/>
            <p:cNvSpPr txBox="1">
              <a:spLocks noChangeArrowheads="1"/>
            </p:cNvSpPr>
            <p:nvPr/>
          </p:nvSpPr>
          <p:spPr bwMode="auto">
            <a:xfrm>
              <a:off x="4703145" y="6120866"/>
              <a:ext cx="1526879" cy="307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sz="1400" b="1"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</a:rPr>
                <a:t>ETC</a:t>
              </a:r>
            </a:p>
          </p:txBody>
        </p:sp>
        <p:pic>
          <p:nvPicPr>
            <p:cNvPr id="18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276" y="4619625"/>
              <a:ext cx="1619250" cy="1260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1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991" y="4606925"/>
              <a:ext cx="1620837" cy="1260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Conector de seta reta 19"/>
            <p:cNvCxnSpPr>
              <a:cxnSpLocks noChangeShapeType="1"/>
            </p:cNvCxnSpPr>
            <p:nvPr/>
          </p:nvCxnSpPr>
          <p:spPr bwMode="auto">
            <a:xfrm>
              <a:off x="2073433" y="2000668"/>
              <a:ext cx="720712" cy="1588"/>
            </a:xfrm>
            <a:prstGeom prst="straightConnector1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1" name="Conector de seta reta 20"/>
            <p:cNvCxnSpPr>
              <a:cxnSpLocks noChangeShapeType="1"/>
            </p:cNvCxnSpPr>
            <p:nvPr/>
          </p:nvCxnSpPr>
          <p:spPr bwMode="auto">
            <a:xfrm>
              <a:off x="6280006" y="2002255"/>
              <a:ext cx="720713" cy="1587"/>
            </a:xfrm>
            <a:prstGeom prst="straightConnector1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2" name="Conector reto 21"/>
            <p:cNvCxnSpPr>
              <a:cxnSpLocks noChangeShapeType="1"/>
            </p:cNvCxnSpPr>
            <p:nvPr/>
          </p:nvCxnSpPr>
          <p:spPr bwMode="auto">
            <a:xfrm>
              <a:off x="1846093" y="4359148"/>
              <a:ext cx="5501276" cy="0"/>
            </a:xfrm>
            <a:prstGeom prst="line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3" name="Conector de seta reta 22"/>
            <p:cNvCxnSpPr>
              <a:cxnSpLocks noChangeShapeType="1"/>
            </p:cNvCxnSpPr>
            <p:nvPr/>
          </p:nvCxnSpPr>
          <p:spPr bwMode="auto">
            <a:xfrm rot="5400000">
              <a:off x="1699272" y="4491661"/>
              <a:ext cx="292033" cy="1612"/>
            </a:xfrm>
            <a:prstGeom prst="straightConnector1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4" name="Conector de seta reta 23"/>
            <p:cNvCxnSpPr>
              <a:cxnSpLocks noChangeShapeType="1"/>
            </p:cNvCxnSpPr>
            <p:nvPr/>
          </p:nvCxnSpPr>
          <p:spPr bwMode="auto">
            <a:xfrm>
              <a:off x="3621271" y="3544949"/>
              <a:ext cx="0" cy="1079251"/>
            </a:xfrm>
            <a:prstGeom prst="straightConnector1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5" name="Conector de seta reta 24"/>
            <p:cNvCxnSpPr>
              <a:cxnSpLocks noChangeShapeType="1"/>
            </p:cNvCxnSpPr>
            <p:nvPr/>
          </p:nvCxnSpPr>
          <p:spPr bwMode="auto">
            <a:xfrm rot="5400000">
              <a:off x="5344753" y="4491661"/>
              <a:ext cx="292033" cy="1613"/>
            </a:xfrm>
            <a:prstGeom prst="straightConnector1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6" name="Conector de seta reta 25"/>
            <p:cNvCxnSpPr>
              <a:cxnSpLocks noChangeShapeType="1"/>
            </p:cNvCxnSpPr>
            <p:nvPr/>
          </p:nvCxnSpPr>
          <p:spPr bwMode="auto">
            <a:xfrm rot="5400000">
              <a:off x="7201340" y="4497217"/>
              <a:ext cx="290446" cy="1612"/>
            </a:xfrm>
            <a:prstGeom prst="straightConnector1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7" name="Conector angulado 26"/>
            <p:cNvCxnSpPr>
              <a:cxnSpLocks noChangeShapeType="1"/>
            </p:cNvCxnSpPr>
            <p:nvPr/>
          </p:nvCxnSpPr>
          <p:spPr bwMode="auto">
            <a:xfrm rot="16200000" flipH="1">
              <a:off x="1966806" y="1898268"/>
              <a:ext cx="785631" cy="2542648"/>
            </a:xfrm>
            <a:prstGeom prst="bentConnector2">
              <a:avLst/>
            </a:prstGeom>
            <a:noFill/>
            <a:ln w="25400">
              <a:solidFill>
                <a:srgbClr val="0D0D0D"/>
              </a:solidFill>
              <a:miter lim="800000"/>
              <a:headEnd type="none" w="med" len="med"/>
              <a:tailEnd type="non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28" name="CaixaDeTexto 38"/>
            <p:cNvSpPr txBox="1">
              <a:spLocks noChangeArrowheads="1"/>
            </p:cNvSpPr>
            <p:nvPr/>
          </p:nvSpPr>
          <p:spPr bwMode="auto">
            <a:xfrm>
              <a:off x="2803818" y="2789474"/>
              <a:ext cx="3476187" cy="369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b="1" kern="0" dirty="0">
                  <a:solidFill>
                    <a:prstClr val="black"/>
                  </a:solidFill>
                </a:rPr>
                <a:t>Porto </a:t>
              </a:r>
              <a:r>
                <a:rPr b="1" kern="0" dirty="0" smtClean="0">
                  <a:solidFill>
                    <a:prstClr val="black"/>
                  </a:solidFill>
                </a:rPr>
                <a:t>Organizado</a:t>
              </a:r>
              <a:endParaRPr b="1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9" name="Imagem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6700" y="1070199"/>
            <a:ext cx="3422650" cy="1855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aixaDeTexto 38"/>
          <p:cNvSpPr txBox="1">
            <a:spLocks noChangeArrowheads="1"/>
          </p:cNvSpPr>
          <p:nvPr/>
        </p:nvSpPr>
        <p:spPr bwMode="auto">
          <a:xfrm>
            <a:off x="3646488" y="4057874"/>
            <a:ext cx="3422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b="1" kern="0" dirty="0" smtClean="0">
                <a:solidFill>
                  <a:prstClr val="black"/>
                </a:solidFill>
              </a:rPr>
              <a:t>Outorga de autorização</a:t>
            </a:r>
            <a:endParaRPr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ANTAQ NA NAVEGAÇÃO</a:t>
            </a:r>
            <a:endParaRPr lang="pt-BR" sz="4400" dirty="0">
              <a:latin typeface="+mn-lt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87261865"/>
              </p:ext>
            </p:extLst>
          </p:nvPr>
        </p:nvGraphicFramePr>
        <p:xfrm>
          <a:off x="0" y="908720"/>
          <a:ext cx="91440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23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0"/>
            <a:ext cx="7118548" cy="145505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rPr>
              <a:t>Atuação da ANTAQ </a:t>
            </a:r>
            <a:r>
              <a:rPr lang="pt-BR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rPr>
              <a:t>- </a:t>
            </a:r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rPr>
              <a:t>R</a:t>
            </a:r>
            <a:r>
              <a:rPr lang="pt-BR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rPr>
              <a:t>egulação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143000" y="1538790"/>
          <a:ext cx="6858000" cy="446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62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21" y="1556791"/>
            <a:ext cx="7576627" cy="4929859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210146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ANTAQ </a:t>
            </a: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- Estudos e Estatísticas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4_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4987</TotalTime>
  <Words>1318</Words>
  <Application>Microsoft Office PowerPoint</Application>
  <PresentationFormat>Apresentação na tela (4:3)</PresentationFormat>
  <Paragraphs>399</Paragraphs>
  <Slides>30</Slides>
  <Notes>9</Notes>
  <HiddenSlides>0</HiddenSlides>
  <MMClips>0</MMClips>
  <ScaleCrop>false</ScaleCrop>
  <HeadingPairs>
    <vt:vector size="8" baseType="variant">
      <vt:variant>
        <vt:lpstr>Fontes usadas</vt:lpstr>
      </vt:variant>
      <vt:variant>
        <vt:i4>17</vt:i4>
      </vt:variant>
      <vt:variant>
        <vt:lpstr>Tema</vt:lpstr>
      </vt:variant>
      <vt:variant>
        <vt:i4>7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55" baseType="lpstr">
      <vt:lpstr>MS PGothic</vt:lpstr>
      <vt:lpstr>MS PGothic</vt:lpstr>
      <vt:lpstr>Arial</vt:lpstr>
      <vt:lpstr>Arial Rounded MT Bold</vt:lpstr>
      <vt:lpstr>Calibri</vt:lpstr>
      <vt:lpstr>Calibri Light</vt:lpstr>
      <vt:lpstr>Candara</vt:lpstr>
      <vt:lpstr>Century Gothic</vt:lpstr>
      <vt:lpstr>Georgia</vt:lpstr>
      <vt:lpstr>Gill Sans</vt:lpstr>
      <vt:lpstr>Helvetica</vt:lpstr>
      <vt:lpstr>Lucida Sans Unicode</vt:lpstr>
      <vt:lpstr>Verdana</vt:lpstr>
      <vt:lpstr>Wingdings</vt:lpstr>
      <vt:lpstr>Wingdings 2</vt:lpstr>
      <vt:lpstr>Wingdings 3</vt:lpstr>
      <vt:lpstr>ヒラギノ角ゴ ProN W3</vt:lpstr>
      <vt:lpstr>14_Concurso</vt:lpstr>
      <vt:lpstr>Concurso</vt:lpstr>
      <vt:lpstr>1_Concurso</vt:lpstr>
      <vt:lpstr>2_Concurso</vt:lpstr>
      <vt:lpstr>3_Concurso</vt:lpstr>
      <vt:lpstr>Tema do Office</vt:lpstr>
      <vt:lpstr>1_Tema do Office</vt:lpstr>
      <vt:lpstr>Planilha</vt:lpstr>
      <vt:lpstr>Apresentação do PowerPoint</vt:lpstr>
      <vt:lpstr>SETOR TRANSPORTES</vt:lpstr>
      <vt:lpstr>Apresentação do PowerPoint</vt:lpstr>
      <vt:lpstr>Apresentação do PowerPoint</vt:lpstr>
      <vt:lpstr>ARCABOUÇO LEGAL – SETOR PORTUÁRIO</vt:lpstr>
      <vt:lpstr>REGIMES DE EXPLORAÇÃO NO SETOR PORTUÁRIO</vt:lpstr>
      <vt:lpstr>ANTAQ NA NAVEGAÇÃO</vt:lpstr>
      <vt:lpstr>Atuação da ANTAQ - Regulação</vt:lpstr>
      <vt:lpstr> ANTAQ - Estudos e Estatísticas</vt:lpstr>
      <vt:lpstr>ANTAQ - Fiscalização</vt:lpstr>
      <vt:lpstr>Governança das infraestruturas portuárias Janela única – Inteligência Logística Portuária</vt:lpstr>
      <vt:lpstr>Acessibilidade – Relação Porto-Cidade</vt:lpstr>
      <vt:lpstr>Agenda</vt:lpstr>
      <vt:lpstr>VIAS ECONOMICAMENTE NAVEGADAS </vt:lpstr>
      <vt:lpstr>Apresentação do PowerPoint</vt:lpstr>
      <vt:lpstr>MULTIMODALIDADE</vt:lpstr>
      <vt:lpstr>PLANEJAMENTO</vt:lpstr>
      <vt:lpstr>Apresentação do PowerPoint</vt:lpstr>
      <vt:lpstr>  PPI </vt:lpstr>
      <vt:lpstr>Multimodalidade - PPI/EPL</vt:lpstr>
      <vt:lpstr>Apresentação do PowerPoint</vt:lpstr>
      <vt:lpstr>Apresentação do PowerPoint</vt:lpstr>
      <vt:lpstr>LICITAÇÕES SOB A NOVA LEI DE PORTOS</vt:lpstr>
      <vt:lpstr>Projeto Crescer (PPI) - Prorrogações e Leilões realizados</vt:lpstr>
      <vt:lpstr>Terminais Portuários</vt:lpstr>
      <vt:lpstr>MARCO REGULATÓRIO ATUAL </vt:lpstr>
      <vt:lpstr>DECRETO Nº 9.048, DE 2017</vt:lpstr>
      <vt:lpstr>COMO ESTÃO OS PORTOS BRASILEIROS ?</vt:lpstr>
      <vt:lpstr>O que esperar da ANTAQ ?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mirelly.santos</dc:creator>
  <cp:lastModifiedBy>Mário Povia</cp:lastModifiedBy>
  <cp:revision>188</cp:revision>
  <cp:lastPrinted>2014-08-07T17:11:14Z</cp:lastPrinted>
  <dcterms:created xsi:type="dcterms:W3CDTF">2011-10-03T13:12:09Z</dcterms:created>
  <dcterms:modified xsi:type="dcterms:W3CDTF">2018-08-09T11:27:09Z</dcterms:modified>
</cp:coreProperties>
</file>