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60" r:id="rId4"/>
    <p:sldId id="280" r:id="rId5"/>
    <p:sldId id="262" r:id="rId6"/>
    <p:sldId id="263" r:id="rId7"/>
    <p:sldId id="264" r:id="rId8"/>
    <p:sldId id="265" r:id="rId9"/>
    <p:sldId id="266" r:id="rId10"/>
    <p:sldId id="267" r:id="rId11"/>
    <p:sldId id="281" r:id="rId12"/>
    <p:sldId id="269" r:id="rId13"/>
    <p:sldId id="274" r:id="rId14"/>
    <p:sldId id="291" r:id="rId15"/>
    <p:sldId id="284" r:id="rId16"/>
    <p:sldId id="285" r:id="rId17"/>
    <p:sldId id="272" r:id="rId18"/>
    <p:sldId id="287" r:id="rId19"/>
    <p:sldId id="289" r:id="rId20"/>
    <p:sldId id="290" r:id="rId21"/>
    <p:sldId id="277" r:id="rId22"/>
    <p:sldId id="278" r:id="rId23"/>
    <p:sldId id="279" r:id="rId24"/>
  </p:sldIdLst>
  <p:sldSz cx="9144000" cy="6858000" type="screen4x3"/>
  <p:notesSz cx="7010400" cy="9296400"/>
  <p:defaultTextStyle>
    <a:defPPr>
      <a:defRPr lang="en-GB"/>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p:scale>
          <a:sx n="94" d="100"/>
          <a:sy n="94" d="100"/>
        </p:scale>
        <p:origin x="-131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invertIfNegative val="0"/>
          <c:dPt>
            <c:idx val="0"/>
            <c:invertIfNegative val="0"/>
            <c:bubble3D val="0"/>
            <c:spPr>
              <a:solidFill>
                <a:srgbClr val="990134"/>
              </a:solidFill>
            </c:spPr>
          </c:dPt>
          <c:dPt>
            <c:idx val="1"/>
            <c:invertIfNegative val="0"/>
            <c:bubble3D val="0"/>
            <c:spPr>
              <a:solidFill>
                <a:srgbClr val="990134"/>
              </a:solidFill>
            </c:spPr>
          </c:dPt>
          <c:dPt>
            <c:idx val="2"/>
            <c:invertIfNegative val="0"/>
            <c:bubble3D val="0"/>
            <c:spPr>
              <a:solidFill>
                <a:srgbClr val="990134"/>
              </a:solidFill>
            </c:spPr>
          </c:dPt>
          <c:dPt>
            <c:idx val="3"/>
            <c:invertIfNegative val="0"/>
            <c:bubble3D val="0"/>
            <c:spPr>
              <a:solidFill>
                <a:srgbClr val="990134"/>
              </a:solidFill>
            </c:spPr>
          </c:dPt>
          <c:dPt>
            <c:idx val="4"/>
            <c:invertIfNegative val="0"/>
            <c:bubble3D val="0"/>
            <c:spPr>
              <a:solidFill>
                <a:srgbClr val="990134"/>
              </a:solidFill>
            </c:spPr>
          </c:dPt>
          <c:dPt>
            <c:idx val="5"/>
            <c:invertIfNegative val="0"/>
            <c:bubble3D val="0"/>
            <c:spPr>
              <a:solidFill>
                <a:srgbClr val="990134"/>
              </a:solidFill>
            </c:spPr>
          </c:dPt>
          <c:dPt>
            <c:idx val="6"/>
            <c:invertIfNegative val="0"/>
            <c:bubble3D val="0"/>
            <c:spPr>
              <a:solidFill>
                <a:srgbClr val="990134"/>
              </a:solidFill>
            </c:spPr>
          </c:dPt>
          <c:dPt>
            <c:idx val="7"/>
            <c:invertIfNegative val="0"/>
            <c:bubble3D val="0"/>
            <c:spPr>
              <a:solidFill>
                <a:srgbClr val="990134"/>
              </a:solidFill>
            </c:spPr>
          </c:dPt>
          <c:dPt>
            <c:idx val="8"/>
            <c:invertIfNegative val="0"/>
            <c:bubble3D val="0"/>
            <c:spPr>
              <a:solidFill>
                <a:srgbClr val="990134"/>
              </a:solidFill>
            </c:spPr>
          </c:dPt>
          <c:dPt>
            <c:idx val="9"/>
            <c:invertIfNegative val="0"/>
            <c:bubble3D val="0"/>
            <c:spPr>
              <a:solidFill>
                <a:srgbClr val="990134"/>
              </a:solidFill>
            </c:spPr>
          </c:dPt>
          <c:dLbls>
            <c:dLbl>
              <c:idx val="0"/>
              <c:spPr/>
              <c:txPr>
                <a:bodyPr/>
                <a:lstStyle/>
                <a:p>
                  <a:pPr>
                    <a:defRPr b="1"/>
                  </a:pPr>
                  <a:endParaRPr lang="pt-BR"/>
                </a:p>
              </c:txPr>
              <c:showLegendKey val="0"/>
              <c:showVal val="1"/>
              <c:showCatName val="0"/>
              <c:showSerName val="0"/>
              <c:showPercent val="0"/>
              <c:showBubbleSize val="0"/>
            </c:dLbl>
            <c:dLbl>
              <c:idx val="1"/>
              <c:tx>
                <c:rich>
                  <a:bodyPr/>
                  <a:lstStyle/>
                  <a:p>
                    <a:pPr>
                      <a:defRPr i="1"/>
                    </a:pPr>
                    <a:r>
                      <a:rPr lang="en-US" b="1" dirty="0"/>
                      <a:t>22,527</a:t>
                    </a:r>
                  </a:p>
                </c:rich>
              </c:tx>
              <c:spPr/>
              <c:showLegendKey val="0"/>
              <c:showVal val="1"/>
              <c:showCatName val="0"/>
              <c:showSerName val="0"/>
              <c:showPercent val="0"/>
              <c:showBubbleSize val="0"/>
            </c:dLbl>
            <c:dLbl>
              <c:idx val="2"/>
              <c:tx>
                <c:rich>
                  <a:bodyPr/>
                  <a:lstStyle/>
                  <a:p>
                    <a:r>
                      <a:rPr lang="en-US" b="1" dirty="0"/>
                      <a:t>21,965</a:t>
                    </a:r>
                  </a:p>
                </c:rich>
              </c:tx>
              <c:showLegendKey val="0"/>
              <c:showVal val="1"/>
              <c:showCatName val="0"/>
              <c:showSerName val="0"/>
              <c:showPercent val="0"/>
              <c:showBubbleSize val="0"/>
            </c:dLbl>
            <c:dLbl>
              <c:idx val="3"/>
              <c:tx>
                <c:rich>
                  <a:bodyPr/>
                  <a:lstStyle/>
                  <a:p>
                    <a:r>
                      <a:rPr lang="en-US" b="1" dirty="0"/>
                      <a:t>15,242</a:t>
                    </a:r>
                  </a:p>
                </c:rich>
              </c:tx>
              <c:showLegendKey val="0"/>
              <c:showVal val="1"/>
              <c:showCatName val="0"/>
              <c:showSerName val="0"/>
              <c:showPercent val="0"/>
              <c:showBubbleSize val="0"/>
            </c:dLbl>
            <c:dLbl>
              <c:idx val="4"/>
              <c:tx>
                <c:rich>
                  <a:bodyPr/>
                  <a:lstStyle/>
                  <a:p>
                    <a:r>
                      <a:rPr lang="en-US" b="1" dirty="0"/>
                      <a:t>15,136</a:t>
                    </a:r>
                  </a:p>
                </c:rich>
              </c:tx>
              <c:showLegendKey val="0"/>
              <c:showVal val="1"/>
              <c:showCatName val="0"/>
              <c:showSerName val="0"/>
              <c:showPercent val="0"/>
              <c:showBubbleSize val="0"/>
            </c:dLbl>
            <c:dLbl>
              <c:idx val="5"/>
              <c:tx>
                <c:rich>
                  <a:bodyPr/>
                  <a:lstStyle/>
                  <a:p>
                    <a:r>
                      <a:rPr lang="en-US" b="1" dirty="0"/>
                      <a:t>14,259</a:t>
                    </a:r>
                  </a:p>
                </c:rich>
              </c:tx>
              <c:showLegendKey val="0"/>
              <c:showVal val="1"/>
              <c:showCatName val="0"/>
              <c:showSerName val="0"/>
              <c:showPercent val="0"/>
              <c:showBubbleSize val="0"/>
            </c:dLbl>
            <c:dLbl>
              <c:idx val="6"/>
              <c:tx>
                <c:rich>
                  <a:bodyPr/>
                  <a:lstStyle/>
                  <a:p>
                    <a:r>
                      <a:rPr lang="en-US" b="1" dirty="0"/>
                      <a:t>13,797</a:t>
                    </a:r>
                  </a:p>
                </c:rich>
              </c:tx>
              <c:showLegendKey val="0"/>
              <c:showVal val="1"/>
              <c:showCatName val="0"/>
              <c:showSerName val="0"/>
              <c:showPercent val="0"/>
              <c:showBubbleSize val="0"/>
            </c:dLbl>
            <c:dLbl>
              <c:idx val="7"/>
              <c:tx>
                <c:rich>
                  <a:bodyPr/>
                  <a:lstStyle/>
                  <a:p>
                    <a:r>
                      <a:rPr lang="en-US" b="1" dirty="0"/>
                      <a:t>11,921</a:t>
                    </a:r>
                  </a:p>
                </c:rich>
              </c:tx>
              <c:showLegendKey val="0"/>
              <c:showVal val="1"/>
              <c:showCatName val="0"/>
              <c:showSerName val="0"/>
              <c:showPercent val="0"/>
              <c:showBubbleSize val="0"/>
            </c:dLbl>
            <c:dLbl>
              <c:idx val="8"/>
              <c:tx>
                <c:rich>
                  <a:bodyPr/>
                  <a:lstStyle/>
                  <a:p>
                    <a:r>
                      <a:rPr lang="en-US" b="1" dirty="0"/>
                      <a:t>11,757</a:t>
                    </a:r>
                  </a:p>
                </c:rich>
              </c:tx>
              <c:showLegendKey val="0"/>
              <c:showVal val="1"/>
              <c:showCatName val="0"/>
              <c:showSerName val="0"/>
              <c:showPercent val="0"/>
              <c:showBubbleSize val="0"/>
            </c:dLbl>
            <c:dLbl>
              <c:idx val="9"/>
              <c:tx>
                <c:rich>
                  <a:bodyPr/>
                  <a:lstStyle/>
                  <a:p>
                    <a:r>
                      <a:rPr lang="en-US" b="1" dirty="0"/>
                      <a:t>9,412</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Sheet1!$B$50:$B$59</c:f>
              <c:strCache>
                <c:ptCount val="10"/>
                <c:pt idx="0">
                  <c:v>EU</c:v>
                </c:pt>
                <c:pt idx="1">
                  <c:v>China</c:v>
                </c:pt>
                <c:pt idx="2">
                  <c:v>U.S.</c:v>
                </c:pt>
                <c:pt idx="3">
                  <c:v>Russian Federation</c:v>
                </c:pt>
                <c:pt idx="4">
                  <c:v>Japan</c:v>
                </c:pt>
                <c:pt idx="5">
                  <c:v>Switzerland</c:v>
                </c:pt>
                <c:pt idx="6">
                  <c:v>Australia</c:v>
                </c:pt>
                <c:pt idx="7">
                  <c:v>India</c:v>
                </c:pt>
                <c:pt idx="8">
                  <c:v>Republic of Korea</c:v>
                </c:pt>
                <c:pt idx="9">
                  <c:v>Mexico</c:v>
                </c:pt>
              </c:strCache>
            </c:strRef>
          </c:cat>
          <c:val>
            <c:numRef>
              <c:f>Sheet1!$C$50:$C$59</c:f>
              <c:numCache>
                <c:formatCode>#,##0</c:formatCode>
                <c:ptCount val="10"/>
                <c:pt idx="0">
                  <c:v>22956</c:v>
                </c:pt>
                <c:pt idx="1">
                  <c:v>22527</c:v>
                </c:pt>
                <c:pt idx="2">
                  <c:v>21965</c:v>
                </c:pt>
                <c:pt idx="3">
                  <c:v>15242</c:v>
                </c:pt>
                <c:pt idx="4">
                  <c:v>15136</c:v>
                </c:pt>
                <c:pt idx="5">
                  <c:v>14259</c:v>
                </c:pt>
                <c:pt idx="6">
                  <c:v>13797</c:v>
                </c:pt>
                <c:pt idx="7">
                  <c:v>11921</c:v>
                </c:pt>
                <c:pt idx="8">
                  <c:v>11757</c:v>
                </c:pt>
                <c:pt idx="9">
                  <c:v>9412</c:v>
                </c:pt>
              </c:numCache>
            </c:numRef>
          </c:val>
        </c:ser>
        <c:dLbls>
          <c:showLegendKey val="0"/>
          <c:showVal val="1"/>
          <c:showCatName val="0"/>
          <c:showSerName val="0"/>
          <c:showPercent val="0"/>
          <c:showBubbleSize val="0"/>
        </c:dLbls>
        <c:gapWidth val="150"/>
        <c:overlap val="-25"/>
        <c:axId val="116946432"/>
        <c:axId val="116947968"/>
      </c:barChart>
      <c:catAx>
        <c:axId val="116946432"/>
        <c:scaling>
          <c:orientation val="minMax"/>
        </c:scaling>
        <c:delete val="0"/>
        <c:axPos val="b"/>
        <c:majorTickMark val="none"/>
        <c:minorTickMark val="none"/>
        <c:tickLblPos val="nextTo"/>
        <c:crossAx val="116947968"/>
        <c:crosses val="autoZero"/>
        <c:auto val="1"/>
        <c:lblAlgn val="ctr"/>
        <c:lblOffset val="100"/>
        <c:noMultiLvlLbl val="0"/>
      </c:catAx>
      <c:valAx>
        <c:axId val="116947968"/>
        <c:scaling>
          <c:orientation val="minMax"/>
        </c:scaling>
        <c:delete val="1"/>
        <c:axPos val="l"/>
        <c:numFmt formatCode="#,##0" sourceLinked="1"/>
        <c:majorTickMark val="none"/>
        <c:minorTickMark val="none"/>
        <c:tickLblPos val="nextTo"/>
        <c:crossAx val="11694643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3888E2-AD9E-417B-AA64-3BB2EC92EB85}" type="datetimeFigureOut">
              <a:rPr lang="en-GB" smtClean="0"/>
              <a:t>06/08/2018</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4EF42F-544A-4F7B-9583-AFAD4F171CA9}" type="slidenum">
              <a:rPr lang="en-GB" smtClean="0"/>
              <a:t>‹#›</a:t>
            </a:fld>
            <a:endParaRPr lang="en-GB"/>
          </a:p>
        </p:txBody>
      </p:sp>
    </p:spTree>
    <p:extLst>
      <p:ext uri="{BB962C8B-B14F-4D97-AF65-F5344CB8AC3E}">
        <p14:creationId xmlns:p14="http://schemas.microsoft.com/office/powerpoint/2010/main" val="239712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00D8F7-B318-4EF1-A8A7-C3ABF5271621}" type="datetimeFigureOut">
              <a:rPr lang="en-GB" smtClean="0"/>
              <a:t>06/08/2018</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A6C603-4E54-49CE-A72C-287067D4663A}" type="slidenum">
              <a:rPr lang="en-GB" smtClean="0"/>
              <a:t>‹#›</a:t>
            </a:fld>
            <a:endParaRPr lang="en-GB"/>
          </a:p>
        </p:txBody>
      </p:sp>
    </p:spTree>
    <p:extLst>
      <p:ext uri="{BB962C8B-B14F-4D97-AF65-F5344CB8AC3E}">
        <p14:creationId xmlns:p14="http://schemas.microsoft.com/office/powerpoint/2010/main" val="243435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ipo.int/treaties/en/registration/madri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2B867-4478-4AEE-AE61-DBF557FB6762}" type="slidenum">
              <a:rPr lang="en-US" smtClean="0"/>
              <a:pPr>
                <a:defRPr/>
              </a:pPr>
              <a:t>3</a:t>
            </a:fld>
            <a:endParaRPr lang="en-US" dirty="0"/>
          </a:p>
        </p:txBody>
      </p:sp>
    </p:spTree>
    <p:extLst>
      <p:ext uri="{BB962C8B-B14F-4D97-AF65-F5344CB8AC3E}">
        <p14:creationId xmlns:p14="http://schemas.microsoft.com/office/powerpoint/2010/main" val="248328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CH"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H" altLang="en-US" dirty="0" smtClean="0"/>
              <a:t>Source: Madrid </a:t>
            </a:r>
            <a:r>
              <a:rPr lang="fr-CH" altLang="en-US" dirty="0" err="1" smtClean="0"/>
              <a:t>Yearly</a:t>
            </a:r>
            <a:r>
              <a:rPr lang="fr-CH" altLang="en-US" dirty="0" smtClean="0"/>
              <a:t> </a:t>
            </a:r>
            <a:r>
              <a:rPr lang="fr-CH" altLang="en-US" dirty="0" err="1" smtClean="0"/>
              <a:t>Review</a:t>
            </a:r>
            <a:r>
              <a:rPr lang="fr-CH" altLang="en-US" dirty="0" smtClean="0"/>
              <a:t> 2018 - </a:t>
            </a:r>
            <a:r>
              <a:rPr lang="en-US" altLang="en-US" dirty="0" smtClean="0"/>
              <a:t>DRAFT</a:t>
            </a:r>
          </a:p>
          <a:p>
            <a:pPr eaLnBrk="1" hangingPunct="1"/>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B0EA7426-1DF9-4B95-9696-C292E22A9448}" type="slidenum">
              <a:rPr lang="en-US" altLang="en-US" smtClean="0">
                <a:solidFill>
                  <a:prstClr val="black"/>
                </a:solidFill>
                <a:latin typeface="Arial" pitchFamily="34" charset="0"/>
                <a:cs typeface="Arial" pitchFamily="34" charset="0"/>
              </a:rPr>
              <a:pPr algn="r" eaLnBrk="1" hangingPunct="1">
                <a:spcBef>
                  <a:spcPct val="50000"/>
                </a:spcBef>
              </a:pPr>
              <a:t>16</a:t>
            </a:fld>
            <a:endParaRPr lang="en-US" altLang="en-US" smtClean="0">
              <a:solidFill>
                <a:prstClr val="black"/>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z="1100" dirty="0">
              <a:latin typeface="Arial" pitchFamily="34" charset="0"/>
              <a:ea typeface="ＭＳ Ｐゴシック" charset="0"/>
              <a:cs typeface="Arial" pitchFamily="34" charset="0"/>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pitchFamily="34" charset="0"/>
                <a:ea typeface="ＭＳ Ｐゴシック" pitchFamily="34" charset="-128"/>
              </a:defRPr>
            </a:lvl1pPr>
            <a:lvl2pPr marL="757066" indent="-291179" eaLnBrk="0" hangingPunct="0">
              <a:defRPr sz="1600">
                <a:solidFill>
                  <a:schemeClr val="tx1"/>
                </a:solidFill>
                <a:latin typeface="Arial" pitchFamily="34" charset="0"/>
                <a:ea typeface="ＭＳ Ｐゴシック" pitchFamily="34" charset="-128"/>
              </a:defRPr>
            </a:lvl2pPr>
            <a:lvl3pPr marL="1164717" indent="-232943" eaLnBrk="0" hangingPunct="0">
              <a:defRPr sz="1600">
                <a:solidFill>
                  <a:schemeClr val="tx1"/>
                </a:solidFill>
                <a:latin typeface="Arial" pitchFamily="34" charset="0"/>
                <a:ea typeface="ＭＳ Ｐゴシック" pitchFamily="34" charset="-128"/>
              </a:defRPr>
            </a:lvl3pPr>
            <a:lvl4pPr marL="1630604" indent="-232943" eaLnBrk="0" hangingPunct="0">
              <a:defRPr sz="1600">
                <a:solidFill>
                  <a:schemeClr val="tx1"/>
                </a:solidFill>
                <a:latin typeface="Arial" pitchFamily="34" charset="0"/>
                <a:ea typeface="ＭＳ Ｐゴシック" pitchFamily="34" charset="-128"/>
              </a:defRPr>
            </a:lvl4pPr>
            <a:lvl5pPr marL="2096491" indent="-232943" eaLnBrk="0" hangingPunct="0">
              <a:defRPr sz="16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3FC2A9AF-848E-44C0-B08C-B12FE71CA536}" type="slidenum">
              <a:rPr lang="en-US" altLang="en-US" sz="1200"/>
              <a:pPr eaLnBrk="1" hangingPunct="1">
                <a:defRPr/>
              </a:pPr>
              <a:t>17</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altLang="en-US" dirty="0" smtClean="0"/>
          </a:p>
          <a:p>
            <a:pPr eaLnBrk="1" hangingPunct="1"/>
            <a:r>
              <a:rPr lang="fr-CH" altLang="en-US" dirty="0" smtClean="0"/>
              <a:t>Source: Madrid </a:t>
            </a:r>
            <a:r>
              <a:rPr lang="fr-CH" altLang="en-US" dirty="0" err="1" smtClean="0"/>
              <a:t>Yearly</a:t>
            </a:r>
            <a:r>
              <a:rPr lang="fr-CH" altLang="en-US" dirty="0" smtClean="0"/>
              <a:t> </a:t>
            </a:r>
            <a:r>
              <a:rPr lang="fr-CH" altLang="en-US" dirty="0" err="1" smtClean="0"/>
              <a:t>Review</a:t>
            </a:r>
            <a:r>
              <a:rPr lang="fr-CH" altLang="en-US" dirty="0" smtClean="0"/>
              <a:t> 2018 - </a:t>
            </a:r>
            <a:r>
              <a:rPr lang="en-US" altLang="en-US" dirty="0" smtClean="0"/>
              <a:t>DRAFT</a:t>
            </a:r>
          </a:p>
          <a:p>
            <a:pPr eaLnBrk="1" hangingPunct="1">
              <a:spcBef>
                <a:spcPct val="0"/>
              </a:spcBef>
            </a:pPr>
            <a:endParaRPr lang="en-US" altLang="en-US" b="1" i="1"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CE1F9514-203B-4A25-A94D-50571F06C718}" type="slidenum">
              <a:rPr lang="en-US" altLang="en-US" smtClean="0">
                <a:latin typeface="Arial" pitchFamily="34" charset="0"/>
                <a:cs typeface="Arial" pitchFamily="34" charset="0"/>
              </a:rPr>
              <a:pPr algn="r" eaLnBrk="1" hangingPunct="1">
                <a:spcBef>
                  <a:spcPct val="50000"/>
                </a:spcBef>
              </a:pPr>
              <a:t>18</a:t>
            </a:fld>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en-US" b="1" i="1" dirty="0" smtClean="0">
                <a:latin typeface="Arial" pitchFamily="34" charset="0"/>
                <a:cs typeface="Arial" pitchFamily="34" charset="0"/>
              </a:rPr>
              <a:t>March.23rd</a:t>
            </a:r>
            <a:r>
              <a:rPr lang="nb-NO" altLang="en-US" b="1" i="1" baseline="0" dirty="0" smtClean="0">
                <a:latin typeface="Arial" pitchFamily="34" charset="0"/>
                <a:cs typeface="Arial" pitchFamily="34" charset="0"/>
              </a:rPr>
              <a:t> 2018 updated </a:t>
            </a:r>
          </a:p>
          <a:p>
            <a:pPr eaLnBrk="1" hangingPunct="1">
              <a:spcBef>
                <a:spcPct val="0"/>
              </a:spcBef>
            </a:pPr>
            <a:endParaRPr lang="nb-NO" altLang="en-US" dirty="0" smtClean="0">
              <a:latin typeface="Arial" pitchFamily="34" charset="0"/>
              <a:cs typeface="Arial" pitchFamily="34" charset="0"/>
            </a:endParaRPr>
          </a:p>
          <a:p>
            <a:r>
              <a:rPr lang="fr-CH" altLang="en-US" dirty="0" smtClean="0"/>
              <a:t>Source: </a:t>
            </a:r>
            <a:r>
              <a:rPr lang="en-US" b="0" dirty="0" smtClean="0"/>
              <a:t>Facts and Figures 2017 </a:t>
            </a:r>
          </a:p>
          <a:p>
            <a:endParaRPr lang="en-US" b="0" dirty="0" smtClean="0"/>
          </a:p>
          <a:p>
            <a:r>
              <a:rPr lang="en-US" b="0" dirty="0" smtClean="0"/>
              <a:t>http://www.wipo.int/edocs/infogdocs/en/ipfactsandfigures2017/</a:t>
            </a:r>
          </a:p>
          <a:p>
            <a:pPr eaLnBrk="1" hangingPunct="1">
              <a:spcBef>
                <a:spcPct val="0"/>
              </a:spcBef>
            </a:pPr>
            <a:endParaRPr lang="nb-NO" altLang="en-US" dirty="0" smtClean="0">
              <a:latin typeface="Arial" pitchFamily="34" charset="0"/>
              <a:cs typeface="Arial" pitchFamily="34" charset="0"/>
            </a:endParaRPr>
          </a:p>
          <a:p>
            <a:pPr eaLnBrk="1" hangingPunct="1">
              <a:spcBef>
                <a:spcPct val="0"/>
              </a:spcBef>
            </a:pPr>
            <a:r>
              <a:rPr lang="nb-NO" altLang="en-US" dirty="0" smtClean="0">
                <a:latin typeface="Arial" pitchFamily="34" charset="0"/>
                <a:cs typeface="Arial" pitchFamily="34" charset="0"/>
              </a:rPr>
              <a:t>International applications for the top 10 origins, 2017. </a:t>
            </a:r>
            <a:r>
              <a:rPr lang="en-US" altLang="en-US" dirty="0" smtClean="0"/>
              <a:t>Origin data are based on the country of the applicant’s address.</a:t>
            </a:r>
          </a:p>
          <a:p>
            <a:pPr eaLnBrk="1" hangingPunct="1">
              <a:spcBef>
                <a:spcPct val="0"/>
              </a:spcBef>
            </a:pPr>
            <a:endParaRPr lang="nb-NO" altLang="en-US" dirty="0" smtClean="0">
              <a:latin typeface="Arial" pitchFamily="34" charset="0"/>
              <a:cs typeface="Arial" pitchFamily="34" charset="0"/>
            </a:endParaRPr>
          </a:p>
          <a:p>
            <a:pPr eaLnBrk="1" hangingPunct="1">
              <a:spcBef>
                <a:spcPct val="0"/>
              </a:spcBef>
            </a:pPr>
            <a:r>
              <a:rPr lang="en-US" altLang="en-US" dirty="0" smtClean="0"/>
              <a:t>Total number of applications in 2017: 56,200 (growth rate of 5.0% in 2016/17).</a:t>
            </a:r>
          </a:p>
          <a:p>
            <a:pPr eaLnBrk="1" hangingPunct="1">
              <a:spcBef>
                <a:spcPct val="0"/>
              </a:spcBef>
            </a:pPr>
            <a:endParaRPr lang="en-US" altLang="en-US" dirty="0" smtClean="0"/>
          </a:p>
          <a:p>
            <a:pPr eaLnBrk="1" hangingPunct="1">
              <a:spcBef>
                <a:spcPct val="0"/>
              </a:spcBef>
            </a:pPr>
            <a:r>
              <a:rPr lang="en-US" dirty="0" smtClean="0"/>
              <a:t>U.S.-based applicants (7,884) filed the largest number of international trademark applications using WIPO’s Madrid System for the International Registration of Marks in 2017, closely followed by those located in Germany (7,316), China (5,230), France (4,261) and the U.K. (3,292), (Annex 5)</a:t>
            </a:r>
          </a:p>
          <a:p>
            <a:pPr eaLnBrk="1" hangingPunct="1">
              <a:spcBef>
                <a:spcPct val="0"/>
              </a:spcBef>
            </a:pPr>
            <a:endParaRPr lang="en-US" altLang="en-US" dirty="0" smtClean="0"/>
          </a:p>
          <a:p>
            <a:pPr eaLnBrk="1" hangingPunct="1">
              <a:spcBef>
                <a:spcPct val="0"/>
              </a:spcBef>
            </a:pPr>
            <a:r>
              <a:rPr lang="en-US" dirty="0" smtClean="0"/>
              <a:t>Among the top 15 origins, China saw the fastest growth (+36.3%), followed by the Russian Federation (+23.9%), the Republic of Korea (+9.8%) and the U.K. (+9.3%). Both China and the Russian Federation recorded their second consecutive year of double-digit growth. In contrast, Austria (-4.9%), Italy (-6.6%) and the Netherlands (-5.8%) each saw a drop in filings.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64E66A70-7F80-4FE4-A494-4C7B0255031A}" type="slidenum">
              <a:rPr lang="en-US" altLang="en-US" smtClean="0">
                <a:latin typeface="Arial" pitchFamily="34" charset="0"/>
                <a:cs typeface="Arial" pitchFamily="34" charset="0"/>
              </a:rPr>
              <a:pPr algn="r" eaLnBrk="1" hangingPunct="1">
                <a:spcBef>
                  <a:spcPct val="50000"/>
                </a:spcBef>
              </a:pPr>
              <a:t>19</a:t>
            </a:fld>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t>Top 10 designations in Madrid applications (by date of receipt at IB)</a:t>
            </a:r>
            <a:r>
              <a:rPr lang="en-US" dirty="0" smtClean="0">
                <a:ea typeface="MS PGothic" charset="0"/>
                <a:cs typeface="MS PGothic" charset="0"/>
              </a:rPr>
              <a:t>, 2017.</a:t>
            </a:r>
          </a:p>
          <a:p>
            <a:pPr eaLnBrk="1" hangingPunct="1">
              <a:defRPr/>
            </a:pPr>
            <a:endParaRPr lang="nb-NO" altLang="en-US" dirty="0" smtClean="0">
              <a:latin typeface="Arial" pitchFamily="34" charset="0"/>
              <a:cs typeface="Arial" pitchFamily="34" charset="0"/>
            </a:endParaRPr>
          </a:p>
          <a:p>
            <a:pPr eaLnBrk="1" hangingPunct="1">
              <a:defRPr/>
            </a:pPr>
            <a:r>
              <a:rPr lang="fr-CH" dirty="0" smtClean="0"/>
              <a:t>Source:</a:t>
            </a:r>
            <a:r>
              <a:rPr lang="fr-CH" baseline="0" dirty="0" smtClean="0"/>
              <a:t> https://www3.wipo.int/ipstats/searchForm</a:t>
            </a:r>
          </a:p>
          <a:p>
            <a:pPr eaLnBrk="1" hangingPunct="1">
              <a:defRPr/>
            </a:pPr>
            <a:endParaRPr lang="fr-CH" dirty="0" smtClean="0">
              <a:ea typeface="MS PGothic" charset="0"/>
              <a:cs typeface="MS PGothic" charset="0"/>
            </a:endParaRPr>
          </a:p>
          <a:p>
            <a:pPr eaLnBrk="1" hangingPunct="1">
              <a:defRPr/>
            </a:pPr>
            <a:endParaRPr lang="en-US" dirty="0" smtClean="0">
              <a:ea typeface="MS PGothic" charset="0"/>
              <a:cs typeface="MS PGothic" charset="0"/>
            </a:endParaRPr>
          </a:p>
        </p:txBody>
      </p:sp>
      <p:sp>
        <p:nvSpPr>
          <p:cNvPr id="12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7959028B-FE3B-4035-BB65-749BC138543C}" type="slidenum">
              <a:rPr lang="en-US" altLang="en-US" sz="1200" smtClean="0"/>
              <a:pPr eaLnBrk="1" hangingPunct="1">
                <a:defRPr/>
              </a:pPr>
              <a:t>20</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4275" y="693738"/>
            <a:ext cx="4649788" cy="3487737"/>
          </a:xfrm>
          <a:ln/>
        </p:spPr>
      </p:sp>
      <p:sp>
        <p:nvSpPr>
          <p:cNvPr id="5017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72" tIns="46587" rIns="93172" bIns="46587"/>
          <a:lstStyle/>
          <a:p>
            <a:pPr>
              <a:defRPr/>
            </a:pPr>
            <a:endParaRPr lang="fr-CH" sz="1100" dirty="0">
              <a:ea typeface="ＭＳ Ｐゴシック" charset="0"/>
            </a:endParaRPr>
          </a:p>
          <a:p>
            <a:pPr>
              <a:defRPr/>
            </a:pPr>
            <a:endParaRPr lang="en-US" sz="1100" dirty="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2B867-4478-4AEE-AE61-DBF557FB6762}" type="slidenum">
              <a:rPr lang="en-US" smtClean="0"/>
              <a:pPr>
                <a:defRPr/>
              </a:pPr>
              <a:t>5</a:t>
            </a:fld>
            <a:endParaRPr lang="en-US"/>
          </a:p>
        </p:txBody>
      </p:sp>
    </p:spTree>
    <p:extLst>
      <p:ext uri="{BB962C8B-B14F-4D97-AF65-F5344CB8AC3E}">
        <p14:creationId xmlns:p14="http://schemas.microsoft.com/office/powerpoint/2010/main" val="198765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2B867-4478-4AEE-AE61-DBF557FB6762}" type="slidenum">
              <a:rPr lang="en-US" smtClean="0"/>
              <a:pPr>
                <a:defRPr/>
              </a:pPr>
              <a:t>6</a:t>
            </a:fld>
            <a:endParaRPr lang="en-US"/>
          </a:p>
        </p:txBody>
      </p:sp>
    </p:spTree>
    <p:extLst>
      <p:ext uri="{BB962C8B-B14F-4D97-AF65-F5344CB8AC3E}">
        <p14:creationId xmlns:p14="http://schemas.microsoft.com/office/powerpoint/2010/main" val="222686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672B867-4478-4AEE-AE61-DBF557FB6762}" type="slidenum">
              <a:rPr lang="en-US" smtClean="0"/>
              <a:pPr>
                <a:defRPr/>
              </a:pPr>
              <a:t>7</a:t>
            </a:fld>
            <a:endParaRPr lang="en-US"/>
          </a:p>
        </p:txBody>
      </p:sp>
    </p:spTree>
    <p:extLst>
      <p:ext uri="{BB962C8B-B14F-4D97-AF65-F5344CB8AC3E}">
        <p14:creationId xmlns:p14="http://schemas.microsoft.com/office/powerpoint/2010/main" val="333042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ALGERIA: In July 31, 2015, the Government of the People’s Democratic Republic of Algeria deposited its instrument of accession to the Madrid Protocol. The Protocol entered into force with respect to Algeria on October 31, 2015. Signatory to the </a:t>
            </a:r>
            <a:r>
              <a:rPr lang="en-US" dirty="0" smtClean="0">
                <a:hlinkClick r:id="rId3"/>
              </a:rPr>
              <a:t>Madrid Agreement</a:t>
            </a:r>
            <a:r>
              <a:rPr lang="en-US" dirty="0" smtClean="0"/>
              <a:t> since July 5, 1972, the country was the last of the 95 members of the Madrid System which was not party the Protocol.</a:t>
            </a:r>
          </a:p>
          <a:p>
            <a:endParaRPr lang="fr-CH" dirty="0" smtClean="0"/>
          </a:p>
          <a:p>
            <a:r>
              <a:rPr lang="en-US" dirty="0" smtClean="0"/>
              <a:t>This represents a milestone for the Madrid System and its users. In practical terms, the Madrid System now operate as a single treaty system, with the Protocol governing all transactions between or in respect of Contracting Parties and users. See</a:t>
            </a:r>
            <a:r>
              <a:rPr lang="en-US" baseline="0" dirty="0" smtClean="0"/>
              <a:t> http://www.wipo.int/madrid/en/news/2015/news_0020.html</a:t>
            </a:r>
          </a:p>
          <a:p>
            <a:endParaRPr lang="en-US" baseline="0" dirty="0" smtClean="0"/>
          </a:p>
        </p:txBody>
      </p:sp>
      <p:sp>
        <p:nvSpPr>
          <p:cNvPr id="4" name="Slide Number Placeholder 3"/>
          <p:cNvSpPr>
            <a:spLocks noGrp="1"/>
          </p:cNvSpPr>
          <p:nvPr>
            <p:ph type="sldNum" sz="quarter" idx="10"/>
          </p:nvPr>
        </p:nvSpPr>
        <p:spPr/>
        <p:txBody>
          <a:bodyPr/>
          <a:lstStyle/>
          <a:p>
            <a:pPr>
              <a:defRPr/>
            </a:pPr>
            <a:fld id="{D672B867-4478-4AEE-AE61-DBF557FB6762}" type="slidenum">
              <a:rPr lang="en-US" smtClean="0"/>
              <a:pPr>
                <a:defRPr/>
              </a:pPr>
              <a:t>10</a:t>
            </a:fld>
            <a:endParaRPr lang="en-US"/>
          </a:p>
        </p:txBody>
      </p:sp>
    </p:spTree>
    <p:extLst>
      <p:ext uri="{BB962C8B-B14F-4D97-AF65-F5344CB8AC3E}">
        <p14:creationId xmlns:p14="http://schemas.microsoft.com/office/powerpoint/2010/main" val="208751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*All members are bound by the Protocol, the governing treaty, and 55 are also bound by the Agreement.</a:t>
            </a:r>
          </a:p>
          <a:p>
            <a:pPr marL="0" marR="0" indent="0" algn="l" defTabSz="914400" rtl="0" eaLnBrk="1" fontAlgn="base" latinLnBrk="0" hangingPunct="1">
              <a:lnSpc>
                <a:spcPct val="100000"/>
              </a:lnSpc>
              <a:spcBef>
                <a:spcPct val="0"/>
              </a:spcBef>
              <a:spcAft>
                <a:spcPct val="0"/>
              </a:spcAft>
              <a:buClrTx/>
              <a:buSzTx/>
              <a:buFontTx/>
              <a:buNone/>
              <a:tabLst/>
              <a:defRPr/>
            </a:pPr>
            <a:endParaRPr lang="fr-CH"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ea typeface="ＭＳ Ｐゴシック" charset="0"/>
              </a:rPr>
              <a:t>Currently: 117 countries covered by the 101 members</a:t>
            </a:r>
          </a:p>
          <a:p>
            <a:pPr marL="0" marR="0" indent="0" algn="l" defTabSz="914400" rtl="0" eaLnBrk="1" fontAlgn="base" latinLnBrk="0" hangingPunct="1">
              <a:lnSpc>
                <a:spcPct val="100000"/>
              </a:lnSpc>
              <a:spcBef>
                <a:spcPct val="0"/>
              </a:spcBef>
              <a:spcAft>
                <a:spcPct val="0"/>
              </a:spcAft>
              <a:buClrTx/>
              <a:buSzTx/>
              <a:buFontTx/>
              <a:buNone/>
              <a:tabLst/>
              <a:defRPr/>
            </a:pPr>
            <a:endParaRPr lang="fr-CH"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ea typeface="ＭＳ Ｐゴシック" charset="0"/>
              </a:rPr>
              <a:t>Markets that represent more than 80% of world trade</a:t>
            </a:r>
          </a:p>
          <a:p>
            <a:pPr eaLnBrk="1" hangingPunct="1">
              <a:spcBef>
                <a:spcPct val="0"/>
              </a:spcBef>
            </a:pPr>
            <a:endParaRPr lang="fr-CH" altLang="en-US" dirty="0" smtClean="0"/>
          </a:p>
          <a:p>
            <a:pPr eaLnBrk="1" hangingPunct="1">
              <a:spcBef>
                <a:spcPct val="0"/>
              </a:spcBef>
            </a:pPr>
            <a:endParaRPr lang="fr-CH" alt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New accession of Islamic Republic of Afghanistan</a:t>
            </a:r>
          </a:p>
          <a:p>
            <a:pPr eaLnBrk="1" hangingPunct="1">
              <a:defRPr/>
            </a:pPr>
            <a:endParaRPr lang="en-US" altLang="en-US" b="0" dirty="0" smtClean="0"/>
          </a:p>
          <a:p>
            <a:r>
              <a:rPr lang="en-US" b="0" dirty="0" smtClean="0">
                <a:solidFill>
                  <a:schemeClr val="accent6">
                    <a:lumMod val="60000"/>
                    <a:lumOff val="40000"/>
                  </a:schemeClr>
                </a:solidFill>
              </a:rPr>
              <a:t>Madrid (Marks) Notification No. 219  (</a:t>
            </a:r>
            <a:r>
              <a:rPr lang="en-US" dirty="0" smtClean="0"/>
              <a:t>March 26, 2018</a:t>
            </a:r>
            <a:r>
              <a:rPr lang="en-US" b="0" dirty="0" smtClean="0">
                <a:solidFill>
                  <a:schemeClr val="accent6">
                    <a:lumMod val="60000"/>
                    <a:lumOff val="40000"/>
                  </a:schemeClr>
                </a:solidFill>
              </a:rPr>
              <a:t>)</a:t>
            </a:r>
            <a:br>
              <a:rPr lang="en-US" b="0" dirty="0" smtClean="0">
                <a:solidFill>
                  <a:schemeClr val="accent6">
                    <a:lumMod val="60000"/>
                    <a:lumOff val="40000"/>
                  </a:schemeClr>
                </a:solidFill>
              </a:rPr>
            </a:br>
            <a:r>
              <a:rPr lang="en-US" b="0" dirty="0" smtClean="0">
                <a:solidFill>
                  <a:schemeClr val="accent6">
                    <a:lumMod val="60000"/>
                    <a:lumOff val="40000"/>
                  </a:schemeClr>
                </a:solidFill>
              </a:rPr>
              <a:t>Protocol Relating to the Madrid Agreement Concerning the International Registration of Marks</a:t>
            </a:r>
          </a:p>
          <a:p>
            <a:r>
              <a:rPr lang="en-US" b="0" dirty="0" smtClean="0">
                <a:solidFill>
                  <a:schemeClr val="accent6">
                    <a:lumMod val="60000"/>
                    <a:lumOff val="40000"/>
                  </a:schemeClr>
                </a:solidFill>
              </a:rPr>
              <a:t>Accession by the Islamic Republic of Afghanistan</a:t>
            </a:r>
          </a:p>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29096D36-0A88-4639-8DBD-1B4EA51D25AE}" type="slidenum">
              <a:rPr lang="en-US" altLang="en-US" smtClean="0">
                <a:latin typeface="Arial" pitchFamily="34" charset="0"/>
                <a:cs typeface="Arial" pitchFamily="34" charset="0"/>
              </a:rPr>
              <a:pPr algn="r" eaLnBrk="1" hangingPunct="1">
                <a:spcBef>
                  <a:spcPct val="50000"/>
                </a:spcBef>
              </a:pPr>
              <a:t>11</a:t>
            </a:fld>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ＭＳ Ｐゴシック" pitchFamily="34" charset="-128"/>
              </a:defRPr>
            </a:lvl1pPr>
            <a:lvl2pPr marL="757066" indent="-291179" algn="l" eaLnBrk="0" hangingPunct="0">
              <a:spcBef>
                <a:spcPct val="30000"/>
              </a:spcBef>
              <a:defRPr sz="1200">
                <a:solidFill>
                  <a:schemeClr val="tx1"/>
                </a:solidFill>
                <a:latin typeface="Calibri" pitchFamily="34" charset="0"/>
                <a:ea typeface="ＭＳ Ｐゴシック" pitchFamily="34" charset="-128"/>
              </a:defRPr>
            </a:lvl2pPr>
            <a:lvl3pPr marL="1164717" indent="-232943" algn="l" eaLnBrk="0" hangingPunct="0">
              <a:spcBef>
                <a:spcPct val="30000"/>
              </a:spcBef>
              <a:defRPr sz="1200">
                <a:solidFill>
                  <a:schemeClr val="tx1"/>
                </a:solidFill>
                <a:latin typeface="Calibri" pitchFamily="34" charset="0"/>
                <a:ea typeface="ＭＳ Ｐゴシック" pitchFamily="34" charset="-128"/>
              </a:defRPr>
            </a:lvl3pPr>
            <a:lvl4pPr marL="1630604" indent="-232943" algn="l" eaLnBrk="0" hangingPunct="0">
              <a:spcBef>
                <a:spcPct val="30000"/>
              </a:spcBef>
              <a:defRPr sz="1200">
                <a:solidFill>
                  <a:schemeClr val="tx1"/>
                </a:solidFill>
                <a:latin typeface="Calibri" pitchFamily="34" charset="0"/>
                <a:ea typeface="ＭＳ Ｐゴシック" pitchFamily="34" charset="-128"/>
              </a:defRPr>
            </a:lvl4pPr>
            <a:lvl5pPr marL="2096491" indent="-232943" algn="l" eaLnBrk="0" hangingPunct="0">
              <a:spcBef>
                <a:spcPct val="30000"/>
              </a:spcBef>
              <a:defRPr sz="1200">
                <a:solidFill>
                  <a:schemeClr val="tx1"/>
                </a:solidFill>
                <a:latin typeface="Calibri" pitchFamily="34"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50000"/>
              </a:spcBef>
            </a:pPr>
            <a:fld id="{68D0338A-9B17-49B0-A831-43C8D073D1FA}" type="slidenum">
              <a:rPr lang="en-US" altLang="en-US" smtClean="0">
                <a:latin typeface="Arial" pitchFamily="34" charset="0"/>
                <a:cs typeface="Arial" pitchFamily="34" charset="0"/>
              </a:rPr>
              <a:pPr algn="r" eaLnBrk="1" hangingPunct="1">
                <a:spcBef>
                  <a:spcPct val="50000"/>
                </a:spcBef>
              </a:pPr>
              <a:t>12</a:t>
            </a:fld>
            <a:endParaRPr lang="en-US" altLang="en-US"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fontAlgn="base">
              <a:spcBef>
                <a:spcPct val="0"/>
              </a:spcBef>
              <a:spcAft>
                <a:spcPct val="0"/>
              </a:spcAft>
              <a:defRPr/>
            </a:pPr>
            <a:r>
              <a:rPr lang="fr-CH" b="1" baseline="0" smtClean="0">
                <a:solidFill>
                  <a:srgbClr val="FF0000"/>
                </a:solidFill>
              </a:rPr>
              <a:t>OPTIONAL SLIDE</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Data provided by RSD and available under the MARKS shared drive at </a:t>
            </a:r>
            <a:r>
              <a:rPr lang="en-US" dirty="0" err="1">
                <a:ea typeface="ＭＳ Ｐゴシック" charset="0"/>
              </a:rPr>
              <a:t>OrgIrst</a:t>
            </a:r>
            <a:r>
              <a:rPr lang="en-US" dirty="0">
                <a:ea typeface="ＭＳ Ｐゴシック" charset="0"/>
              </a:rPr>
              <a:t>/Shared/Annual/Portfolios2015. </a:t>
            </a:r>
            <a:endParaRPr lang="en-US" altLang="en-US" dirty="0" smtClean="0">
              <a:ea typeface="ＭＳ Ｐゴシック" pitchFamily="34" charset="-128"/>
            </a:endParaRPr>
          </a:p>
          <a:p>
            <a:pPr eaLnBrk="1" hangingPunct="1">
              <a:spcBef>
                <a:spcPct val="0"/>
              </a:spcBef>
            </a:pPr>
            <a:endParaRPr lang="en-US" altLang="en-US" dirty="0" smtClean="0">
              <a:ea typeface="ＭＳ Ｐゴシック" pitchFamily="34" charset="-128"/>
            </a:endParaRPr>
          </a:p>
          <a:p>
            <a:r>
              <a:rPr lang="fr-CH" altLang="en-US" dirty="0" err="1" smtClean="0">
                <a:ea typeface="ＭＳ Ｐゴシック" pitchFamily="34" charset="-128"/>
              </a:rPr>
              <a:t>Some</a:t>
            </a:r>
            <a:r>
              <a:rPr lang="fr-CH" altLang="en-US" dirty="0" smtClean="0">
                <a:ea typeface="ＭＳ Ｐゴシック" pitchFamily="34" charset="-128"/>
              </a:rPr>
              <a:t> 80 per cent of Madrid </a:t>
            </a:r>
            <a:r>
              <a:rPr lang="fr-CH" altLang="en-US" dirty="0" err="1" smtClean="0">
                <a:ea typeface="ＭＳ Ｐゴシック" pitchFamily="34" charset="-128"/>
              </a:rPr>
              <a:t>users</a:t>
            </a:r>
            <a:r>
              <a:rPr lang="fr-CH" altLang="en-US" dirty="0" smtClean="0">
                <a:ea typeface="ＭＳ Ｐゴシック" pitchFamily="34" charset="-128"/>
              </a:rPr>
              <a:t> are </a:t>
            </a:r>
            <a:r>
              <a:rPr lang="fr-CH" altLang="en-US" dirty="0" err="1" smtClean="0">
                <a:ea typeface="ＭＳ Ｐゴシック" pitchFamily="34" charset="-128"/>
              </a:rPr>
              <a:t>small</a:t>
            </a:r>
            <a:r>
              <a:rPr lang="fr-CH" altLang="en-US" dirty="0" smtClean="0">
                <a:ea typeface="ＭＳ Ｐゴシック" pitchFamily="34" charset="-128"/>
              </a:rPr>
              <a:t> IP right </a:t>
            </a:r>
            <a:r>
              <a:rPr lang="fr-CH" altLang="en-US" dirty="0" err="1" smtClean="0">
                <a:ea typeface="ＭＳ Ｐゴシック" pitchFamily="34" charset="-128"/>
              </a:rPr>
              <a:t>holders</a:t>
            </a:r>
            <a:r>
              <a:rPr lang="fr-CH" altLang="en-US" dirty="0" smtClean="0">
                <a:ea typeface="ＭＳ Ｐゴシック" pitchFamily="34" charset="-128"/>
              </a:rPr>
              <a:t> </a:t>
            </a:r>
            <a:r>
              <a:rPr lang="fr-CH" altLang="en-US" dirty="0" err="1" smtClean="0">
                <a:ea typeface="ＭＳ Ｐゴシック" pitchFamily="34" charset="-128"/>
              </a:rPr>
              <a:t>with</a:t>
            </a:r>
            <a:r>
              <a:rPr lang="fr-CH" altLang="en-US" dirty="0" smtClean="0">
                <a:ea typeface="ＭＳ Ｐゴシック" pitchFamily="34" charset="-128"/>
              </a:rPr>
              <a:t> a portfolio of </a:t>
            </a:r>
            <a:r>
              <a:rPr lang="fr-CH" altLang="en-US" dirty="0" err="1" smtClean="0">
                <a:ea typeface="ＭＳ Ｐゴシック" pitchFamily="34" charset="-128"/>
              </a:rPr>
              <a:t>just</a:t>
            </a:r>
            <a:r>
              <a:rPr lang="fr-CH" altLang="en-US" dirty="0" smtClean="0">
                <a:ea typeface="ＭＳ Ｐゴシック" pitchFamily="34" charset="-128"/>
              </a:rPr>
              <a:t> one or </a:t>
            </a:r>
            <a:r>
              <a:rPr lang="fr-CH" altLang="en-US" dirty="0" err="1" smtClean="0">
                <a:ea typeface="ＭＳ Ｐゴシック" pitchFamily="34" charset="-128"/>
              </a:rPr>
              <a:t>two</a:t>
            </a:r>
            <a:r>
              <a:rPr lang="fr-CH" altLang="en-US" dirty="0" smtClean="0">
                <a:ea typeface="ＭＳ Ｐゴシック" pitchFamily="34" charset="-128"/>
              </a:rPr>
              <a:t> </a:t>
            </a:r>
            <a:r>
              <a:rPr lang="fr-CH" altLang="en-US" dirty="0" err="1" smtClean="0">
                <a:ea typeface="ＭＳ Ｐゴシック" pitchFamily="34" charset="-128"/>
              </a:rPr>
              <a:t>registered</a:t>
            </a:r>
            <a:r>
              <a:rPr lang="fr-CH" altLang="en-US" dirty="0" smtClean="0">
                <a:ea typeface="ＭＳ Ｐゴシック" pitchFamily="34" charset="-128"/>
              </a:rPr>
              <a:t> marks . </a:t>
            </a:r>
            <a:endParaRPr lang="en-US" altLang="en-US" dirty="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ＭＳ Ｐゴシック" pitchFamily="34" charset="-128"/>
              </a:defRPr>
            </a:lvl1pPr>
            <a:lvl2pPr marL="757066" indent="-291179" algn="l" eaLnBrk="0" hangingPunct="0">
              <a:spcBef>
                <a:spcPct val="30000"/>
              </a:spcBef>
              <a:defRPr sz="1200">
                <a:solidFill>
                  <a:schemeClr val="tx1"/>
                </a:solidFill>
                <a:latin typeface="Calibri" pitchFamily="34" charset="0"/>
                <a:ea typeface="ＭＳ Ｐゴシック" pitchFamily="34" charset="-128"/>
              </a:defRPr>
            </a:lvl2pPr>
            <a:lvl3pPr marL="1164717" indent="-232943" algn="l" eaLnBrk="0" hangingPunct="0">
              <a:spcBef>
                <a:spcPct val="30000"/>
              </a:spcBef>
              <a:defRPr sz="1200">
                <a:solidFill>
                  <a:schemeClr val="tx1"/>
                </a:solidFill>
                <a:latin typeface="Calibri" pitchFamily="34" charset="0"/>
                <a:ea typeface="ＭＳ Ｐゴシック" pitchFamily="34" charset="-128"/>
              </a:defRPr>
            </a:lvl3pPr>
            <a:lvl4pPr marL="1630604" indent="-232943" algn="l" eaLnBrk="0" hangingPunct="0">
              <a:spcBef>
                <a:spcPct val="30000"/>
              </a:spcBef>
              <a:defRPr sz="1200">
                <a:solidFill>
                  <a:schemeClr val="tx1"/>
                </a:solidFill>
                <a:latin typeface="Calibri" pitchFamily="34" charset="0"/>
                <a:ea typeface="ＭＳ Ｐゴシック" pitchFamily="34" charset="-128"/>
              </a:defRPr>
            </a:lvl4pPr>
            <a:lvl5pPr marL="2096491" indent="-232943" algn="l" eaLnBrk="0" hangingPunct="0">
              <a:spcBef>
                <a:spcPct val="30000"/>
              </a:spcBef>
              <a:defRPr sz="1200">
                <a:solidFill>
                  <a:schemeClr val="tx1"/>
                </a:solidFill>
                <a:latin typeface="Calibri" pitchFamily="34"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50000"/>
              </a:spcBef>
            </a:pPr>
            <a:fld id="{7A8DE246-A8EE-41D2-A617-9E6FDEB4B935}" type="slidenum">
              <a:rPr lang="en-US" altLang="en-US" smtClean="0">
                <a:latin typeface="Arial" pitchFamily="34" charset="0"/>
                <a:cs typeface="Arial" pitchFamily="34" charset="0"/>
              </a:rPr>
              <a:pPr algn="r" eaLnBrk="1" hangingPunct="1">
                <a:spcBef>
                  <a:spcPct val="50000"/>
                </a:spcBef>
              </a:pPr>
              <a:t>13</a:t>
            </a:fld>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en-US" dirty="0" smtClean="0">
              <a:latin typeface="Arial" pitchFamily="34" charset="0"/>
              <a:cs typeface="Arial" pitchFamily="34" charset="0"/>
            </a:endParaRPr>
          </a:p>
          <a:p>
            <a:pPr eaLnBrk="1" hangingPunct="1">
              <a:spcBef>
                <a:spcPct val="0"/>
              </a:spcBef>
            </a:pPr>
            <a:r>
              <a:rPr lang="nb-NO" altLang="en-US" b="1" i="1" dirty="0" smtClean="0">
                <a:latin typeface="Arial" pitchFamily="34" charset="0"/>
                <a:cs typeface="Arial" pitchFamily="34" charset="0"/>
              </a:rPr>
              <a:t>March.23rd</a:t>
            </a:r>
            <a:r>
              <a:rPr lang="nb-NO" altLang="en-US" b="1" i="1" baseline="0" dirty="0" smtClean="0">
                <a:latin typeface="Arial" pitchFamily="34" charset="0"/>
                <a:cs typeface="Arial" pitchFamily="34" charset="0"/>
              </a:rPr>
              <a:t> 2018 updated </a:t>
            </a:r>
          </a:p>
          <a:p>
            <a:pPr eaLnBrk="1" hangingPunct="1">
              <a:spcBef>
                <a:spcPct val="0"/>
              </a:spcBef>
            </a:pPr>
            <a:endParaRPr lang="nb-NO" altLang="en-US" b="1" baseline="0" dirty="0" smtClean="0">
              <a:latin typeface="Arial" pitchFamily="34" charset="0"/>
              <a:cs typeface="Arial" pitchFamily="34" charset="0"/>
            </a:endParaRPr>
          </a:p>
          <a:p>
            <a:pPr eaLnBrk="1" hangingPunct="1">
              <a:spcBef>
                <a:spcPct val="0"/>
              </a:spcBef>
            </a:pPr>
            <a:r>
              <a:rPr lang="fr-CH" altLang="en-US" dirty="0" smtClean="0"/>
              <a:t>Top Madrid System </a:t>
            </a:r>
            <a:r>
              <a:rPr lang="fr-CH" altLang="en-US" dirty="0" err="1" smtClean="0"/>
              <a:t>applicants</a:t>
            </a:r>
            <a:r>
              <a:rPr lang="fr-CH" altLang="en-US" dirty="0" smtClean="0"/>
              <a:t> in 2017. </a:t>
            </a:r>
          </a:p>
          <a:p>
            <a:pPr eaLnBrk="1" hangingPunct="1">
              <a:spcBef>
                <a:spcPct val="0"/>
              </a:spcBef>
            </a:pPr>
            <a:endParaRPr lang="fr-CH" altLang="en-US" dirty="0" smtClean="0"/>
          </a:p>
          <a:p>
            <a:r>
              <a:rPr lang="fr-CH" altLang="en-US" dirty="0" smtClean="0"/>
              <a:t>Source: </a:t>
            </a:r>
            <a:r>
              <a:rPr lang="en-US" b="0" dirty="0" smtClean="0"/>
              <a:t>Facts and Figures 2017 </a:t>
            </a:r>
          </a:p>
          <a:p>
            <a:endParaRPr lang="en-US" b="0" dirty="0" smtClean="0"/>
          </a:p>
          <a:p>
            <a:r>
              <a:rPr lang="en-US" b="0" dirty="0" smtClean="0"/>
              <a:t>http://www.wipo.int/edocs/infogdocs/en/ipfactsandfigures2017/</a:t>
            </a:r>
          </a:p>
          <a:p>
            <a:pPr eaLnBrk="1" hangingPunct="1">
              <a:spcBef>
                <a:spcPct val="0"/>
              </a:spcBef>
            </a:pPr>
            <a:endParaRPr lang="en-US" altLang="en-US" dirty="0" smtClean="0"/>
          </a:p>
          <a:p>
            <a:pPr eaLnBrk="1" hangingPunct="1">
              <a:spcBef>
                <a:spcPct val="0"/>
              </a:spcBef>
            </a:pPr>
            <a:r>
              <a:rPr lang="en-US" altLang="en-US" dirty="0" smtClean="0"/>
              <a:t>Total number of applications in 2017: 56,200 (growth rate of 5.0% in 2016/17).</a:t>
            </a:r>
          </a:p>
          <a:p>
            <a:pPr eaLnBrk="1" hangingPunct="1">
              <a:spcBef>
                <a:spcPct val="0"/>
              </a:spcBef>
            </a:pPr>
            <a:endParaRPr lang="en-US" altLang="en-US" dirty="0" smtClean="0"/>
          </a:p>
          <a:p>
            <a:pPr eaLnBrk="1" hangingPunct="1">
              <a:spcBef>
                <a:spcPct val="0"/>
              </a:spcBef>
            </a:pPr>
            <a:r>
              <a:rPr lang="en-US" dirty="0" smtClean="0"/>
              <a:t>L’Oréal of France with 198 applications headed the list of top filers, followed by Richter </a:t>
            </a:r>
            <a:r>
              <a:rPr lang="en-US" dirty="0" err="1" smtClean="0"/>
              <a:t>Gedeon</a:t>
            </a:r>
            <a:r>
              <a:rPr lang="en-US" dirty="0" smtClean="0"/>
              <a:t> </a:t>
            </a:r>
            <a:r>
              <a:rPr lang="en-US" dirty="0" err="1" smtClean="0"/>
              <a:t>Nyrt</a:t>
            </a:r>
            <a:r>
              <a:rPr lang="en-US" dirty="0" smtClean="0"/>
              <a:t>. of Hungary (117), ADP </a:t>
            </a:r>
            <a:r>
              <a:rPr lang="en-US" dirty="0" err="1" smtClean="0"/>
              <a:t>Gauselmann</a:t>
            </a:r>
            <a:r>
              <a:rPr lang="en-US" dirty="0" smtClean="0"/>
              <a:t> GMBH of Germany (104), and Swiss companies Novartis AG (96) and Abercrombie &amp; Fitch Europe SA (82). Of note, Richter </a:t>
            </a:r>
            <a:r>
              <a:rPr lang="en-US" dirty="0" err="1" smtClean="0"/>
              <a:t>Gedeon</a:t>
            </a:r>
            <a:r>
              <a:rPr lang="en-US" dirty="0" smtClean="0"/>
              <a:t> </a:t>
            </a:r>
            <a:r>
              <a:rPr lang="en-US" dirty="0" err="1" smtClean="0"/>
              <a:t>Nyrt</a:t>
            </a:r>
            <a:r>
              <a:rPr lang="en-US" dirty="0" smtClean="0"/>
              <a:t>. filed 106 more applications in 2017 than in 2016, when it filed 11. The top 15 applicants list is comprised of 12 companies from Europe, two from Asia and one from the U.S. (Annex 6)</a:t>
            </a:r>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50000"/>
              </a:spcBef>
            </a:pPr>
            <a:fld id="{0B709848-7071-4914-BE56-73FC8F3012B4}" type="slidenum">
              <a:rPr lang="en-US" altLang="en-US" smtClean="0">
                <a:latin typeface="Arial" pitchFamily="34" charset="0"/>
                <a:cs typeface="Arial" pitchFamily="34" charset="0"/>
              </a:rPr>
              <a:pPr algn="r" eaLnBrk="1" hangingPunct="1">
                <a:spcBef>
                  <a:spcPct val="50000"/>
                </a:spcBef>
              </a:pPr>
              <a:t>15</a:t>
            </a:fld>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smtClean="0"/>
              <a:t>Click to edit Master subtitle style</a:t>
            </a:r>
            <a:endParaRPr lang="en-GB"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416B687-6410-4170-BFAE-EFDA57C292C0}" type="slidenum">
              <a:rPr lang="en-GB" altLang="en-US"/>
              <a:pPr/>
              <a:t>‹#›</a:t>
            </a:fld>
            <a:endParaRPr lang="en-GB" altLang="en-US"/>
          </a:p>
        </p:txBody>
      </p:sp>
    </p:spTree>
    <p:extLst>
      <p:ext uri="{BB962C8B-B14F-4D97-AF65-F5344CB8AC3E}">
        <p14:creationId xmlns:p14="http://schemas.microsoft.com/office/powerpoint/2010/main" val="237950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2BAB665-A52C-4CB8-B5F4-7A36E829D474}" type="slidenum">
              <a:rPr lang="en-GB" altLang="en-US"/>
              <a:pPr/>
              <a:t>‹#›</a:t>
            </a:fld>
            <a:endParaRPr lang="en-GB" altLang="en-US"/>
          </a:p>
        </p:txBody>
      </p:sp>
    </p:spTree>
    <p:extLst>
      <p:ext uri="{BB962C8B-B14F-4D97-AF65-F5344CB8AC3E}">
        <p14:creationId xmlns:p14="http://schemas.microsoft.com/office/powerpoint/2010/main" val="300253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25352D5-BF96-412C-97FE-1ACA6FDB836D}" type="slidenum">
              <a:rPr lang="en-GB" altLang="en-US"/>
              <a:pPr/>
              <a:t>‹#›</a:t>
            </a:fld>
            <a:endParaRPr lang="en-GB" altLang="en-US"/>
          </a:p>
        </p:txBody>
      </p:sp>
    </p:spTree>
    <p:extLst>
      <p:ext uri="{BB962C8B-B14F-4D97-AF65-F5344CB8AC3E}">
        <p14:creationId xmlns:p14="http://schemas.microsoft.com/office/powerpoint/2010/main" val="331585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890C553-9404-4FD4-8713-389FB69AC7BE}" type="slidenum">
              <a:rPr lang="en-GB" altLang="en-US"/>
              <a:pPr/>
              <a:t>‹#›</a:t>
            </a:fld>
            <a:endParaRPr lang="en-GB" altLang="en-US"/>
          </a:p>
        </p:txBody>
      </p:sp>
    </p:spTree>
    <p:extLst>
      <p:ext uri="{BB962C8B-B14F-4D97-AF65-F5344CB8AC3E}">
        <p14:creationId xmlns:p14="http://schemas.microsoft.com/office/powerpoint/2010/main" val="48014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64DF5B96-8823-4AD0-AC08-A8B9A91B85A7}" type="slidenum">
              <a:rPr lang="en-GB" altLang="en-US"/>
              <a:pPr/>
              <a:t>‹#›</a:t>
            </a:fld>
            <a:endParaRPr lang="en-GB" altLang="en-US"/>
          </a:p>
        </p:txBody>
      </p:sp>
    </p:spTree>
    <p:extLst>
      <p:ext uri="{BB962C8B-B14F-4D97-AF65-F5344CB8AC3E}">
        <p14:creationId xmlns:p14="http://schemas.microsoft.com/office/powerpoint/2010/main" val="309999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1E875FC-8F7B-43A3-8BF7-BDBA990468F2}" type="slidenum">
              <a:rPr lang="en-GB" altLang="en-US"/>
              <a:pPr/>
              <a:t>‹#›</a:t>
            </a:fld>
            <a:endParaRPr lang="en-GB" altLang="en-US"/>
          </a:p>
        </p:txBody>
      </p:sp>
    </p:spTree>
    <p:extLst>
      <p:ext uri="{BB962C8B-B14F-4D97-AF65-F5344CB8AC3E}">
        <p14:creationId xmlns:p14="http://schemas.microsoft.com/office/powerpoint/2010/main" val="298754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FEC28DC7-7D41-47C7-8FB1-6A54EE1B1C6D}" type="slidenum">
              <a:rPr lang="en-GB" altLang="en-US"/>
              <a:pPr/>
              <a:t>‹#›</a:t>
            </a:fld>
            <a:endParaRPr lang="en-GB" altLang="en-US"/>
          </a:p>
        </p:txBody>
      </p:sp>
    </p:spTree>
    <p:extLst>
      <p:ext uri="{BB962C8B-B14F-4D97-AF65-F5344CB8AC3E}">
        <p14:creationId xmlns:p14="http://schemas.microsoft.com/office/powerpoint/2010/main" val="115742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D659122-2053-41A0-ACB4-6B53DE6EB719}" type="slidenum">
              <a:rPr lang="en-GB" altLang="en-US"/>
              <a:pPr/>
              <a:t>‹#›</a:t>
            </a:fld>
            <a:endParaRPr lang="en-GB" altLang="en-US"/>
          </a:p>
        </p:txBody>
      </p:sp>
    </p:spTree>
    <p:extLst>
      <p:ext uri="{BB962C8B-B14F-4D97-AF65-F5344CB8AC3E}">
        <p14:creationId xmlns:p14="http://schemas.microsoft.com/office/powerpoint/2010/main" val="301906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8048125-1FB6-4394-9BB4-3B79B67DEF3F}" type="slidenum">
              <a:rPr lang="en-GB" altLang="en-US"/>
              <a:pPr/>
              <a:t>‹#›</a:t>
            </a:fld>
            <a:endParaRPr lang="en-GB" altLang="en-US"/>
          </a:p>
        </p:txBody>
      </p:sp>
    </p:spTree>
    <p:extLst>
      <p:ext uri="{BB962C8B-B14F-4D97-AF65-F5344CB8AC3E}">
        <p14:creationId xmlns:p14="http://schemas.microsoft.com/office/powerpoint/2010/main" val="405455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3E58557-E199-460E-9125-7DF4AD296C81}" type="slidenum">
              <a:rPr lang="en-GB" altLang="en-US"/>
              <a:pPr/>
              <a:t>‹#›</a:t>
            </a:fld>
            <a:endParaRPr lang="en-GB" altLang="en-US"/>
          </a:p>
        </p:txBody>
      </p:sp>
    </p:spTree>
    <p:extLst>
      <p:ext uri="{BB962C8B-B14F-4D97-AF65-F5344CB8AC3E}">
        <p14:creationId xmlns:p14="http://schemas.microsoft.com/office/powerpoint/2010/main" val="87203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75EBA3FC-5A42-49EE-BA25-57B1850CC24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7.xml.rels><?xml version="1.0" encoding="UTF-8" standalone="yes"?>
<Relationships xmlns="http://schemas.openxmlformats.org/package/2006/relationships"><Relationship Id="rId3" Type="http://schemas.openxmlformats.org/officeDocument/2006/relationships/hyperlink" Target="http://www.unohrlls.org/about-ldc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gif"/><Relationship Id="rId5" Type="http://schemas.openxmlformats.org/officeDocument/2006/relationships/image" Target="../media/image6.jp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gi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gif"/><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3212976"/>
            <a:ext cx="4937125" cy="2303587"/>
          </a:xfrm>
          <a:noFill/>
          <a:ln/>
        </p:spPr>
        <p:txBody>
          <a:bodyPr/>
          <a:lstStyle/>
          <a:p>
            <a:endParaRPr lang="en-US" altLang="en-US" sz="3000" b="1" dirty="0" smtClean="0">
              <a:solidFill>
                <a:srgbClr val="00408C"/>
              </a:solidFill>
              <a:ea typeface="ヒラギノ角ゴ Pro W3" pitchFamily="1" charset="-128"/>
            </a:endParaRPr>
          </a:p>
          <a:p>
            <a:r>
              <a:rPr lang="en-US" altLang="en-US" sz="3000" b="1" dirty="0" smtClean="0">
                <a:solidFill>
                  <a:srgbClr val="00408C"/>
                </a:solidFill>
                <a:ea typeface="ヒラギノ角ゴ Pro W3" pitchFamily="1" charset="-128"/>
              </a:rPr>
              <a:t>O </a:t>
            </a:r>
            <a:r>
              <a:rPr lang="en-US" altLang="en-US" sz="3000" b="1" dirty="0">
                <a:solidFill>
                  <a:srgbClr val="00408C"/>
                </a:solidFill>
                <a:ea typeface="ヒラギノ角ゴ Pro W3" pitchFamily="1" charset="-128"/>
              </a:rPr>
              <a:t>Sistema de Madrid</a:t>
            </a:r>
            <a:r>
              <a:rPr lang="en-GB" altLang="en-US" sz="3000" b="1" dirty="0">
                <a:solidFill>
                  <a:srgbClr val="00408C"/>
                </a:solidFill>
                <a:ea typeface="ヒラギノ角ゴ Pro W3" pitchFamily="1" charset="-128"/>
              </a:rPr>
              <a:t> </a:t>
            </a:r>
          </a:p>
          <a:p>
            <a:endParaRPr lang="en-US" altLang="en-US" sz="2000" dirty="0" smtClean="0">
              <a:solidFill>
                <a:srgbClr val="00408C"/>
              </a:solidFill>
              <a:ea typeface="ヒラギノ角ゴ Pro W3" pitchFamily="1" charset="-128"/>
            </a:endParaRPr>
          </a:p>
          <a:p>
            <a:r>
              <a:rPr lang="en-US" altLang="en-US" sz="2000" dirty="0" err="1" smtClean="0">
                <a:solidFill>
                  <a:srgbClr val="00408C"/>
                </a:solidFill>
                <a:ea typeface="ヒラギノ角ゴ Pro W3" pitchFamily="1" charset="-128"/>
              </a:rPr>
              <a:t>Congresso</a:t>
            </a:r>
            <a:r>
              <a:rPr lang="en-US" altLang="en-US" sz="2000" dirty="0" smtClean="0">
                <a:solidFill>
                  <a:srgbClr val="00408C"/>
                </a:solidFill>
                <a:ea typeface="ヒラギノ角ゴ Pro W3" pitchFamily="1" charset="-128"/>
              </a:rPr>
              <a:t> Nacional</a:t>
            </a:r>
            <a:endParaRPr lang="en-US" altLang="en-US" sz="2600" dirty="0">
              <a:solidFill>
                <a:srgbClr val="00408C"/>
              </a:solidFill>
              <a:ea typeface="ヒラギノ角ゴ Pro W3" pitchFamily="1" charset="-128"/>
            </a:endParaRPr>
          </a:p>
          <a:p>
            <a:r>
              <a:rPr lang="en-US" altLang="en-US" sz="2000" dirty="0" smtClean="0">
                <a:solidFill>
                  <a:srgbClr val="00408C"/>
                </a:solidFill>
                <a:ea typeface="ヒラギノ角ゴ Pro W3" pitchFamily="1" charset="-128"/>
              </a:rPr>
              <a:t>COMISSÃO DE DESENVOLVIMENTO </a:t>
            </a:r>
            <a:r>
              <a:rPr lang="en-US" altLang="en-US" sz="2000" dirty="0">
                <a:solidFill>
                  <a:srgbClr val="00408C"/>
                </a:solidFill>
                <a:ea typeface="ヒラギノ角ゴ Pro W3" pitchFamily="1" charset="-128"/>
              </a:rPr>
              <a:t>ECONÔMICO, IND., COM. E SERVIÇOS</a:t>
            </a:r>
          </a:p>
          <a:p>
            <a:endParaRPr lang="en-GB" altLang="en-US" sz="2600" dirty="0">
              <a:solidFill>
                <a:srgbClr val="00408C"/>
              </a:solidFill>
              <a:ea typeface="ヒラギノ角ゴ Pro W3" pitchFamily="1" charset="-128"/>
            </a:endParaRPr>
          </a:p>
        </p:txBody>
      </p:sp>
      <p:sp>
        <p:nvSpPr>
          <p:cNvPr id="2053"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p>
            <a:pPr eaLnBrk="0" hangingPunct="0">
              <a:lnSpc>
                <a:spcPct val="40000"/>
              </a:lnSpc>
            </a:pPr>
            <a:r>
              <a:rPr lang="en-GB" altLang="en-US" sz="1300" dirty="0" smtClean="0">
                <a:solidFill>
                  <a:srgbClr val="3399FF"/>
                </a:solidFill>
                <a:latin typeface="Arial Black" pitchFamily="34" charset="0"/>
                <a:ea typeface="ヒラギノ角ゴ Pro W3" pitchFamily="1" charset="-128"/>
              </a:rPr>
              <a:t>Brasília</a:t>
            </a:r>
            <a:endParaRPr lang="en-GB" altLang="en-US" sz="1300" dirty="0">
              <a:solidFill>
                <a:srgbClr val="3399FF"/>
              </a:solidFill>
              <a:latin typeface="Arial Black" pitchFamily="34" charset="0"/>
              <a:ea typeface="ヒラギノ角ゴ Pro W3" pitchFamily="1" charset="-128"/>
            </a:endParaRPr>
          </a:p>
          <a:p>
            <a:pPr eaLnBrk="0" hangingPunct="0">
              <a:lnSpc>
                <a:spcPct val="40000"/>
              </a:lnSpc>
            </a:pPr>
            <a:r>
              <a:rPr lang="en-GB" altLang="en-US" sz="1300" dirty="0" smtClean="0">
                <a:solidFill>
                  <a:srgbClr val="3399FF"/>
                </a:solidFill>
                <a:latin typeface="Arial Black" pitchFamily="34" charset="0"/>
                <a:ea typeface="ヒラギノ角ゴ Pro W3" pitchFamily="1" charset="-128"/>
              </a:rPr>
              <a:t>7 de Agosto</a:t>
            </a:r>
          </a:p>
          <a:p>
            <a:pPr eaLnBrk="0" hangingPunct="0">
              <a:lnSpc>
                <a:spcPct val="40000"/>
              </a:lnSpc>
            </a:pPr>
            <a:r>
              <a:rPr lang="en-GB" altLang="en-US" sz="1300" dirty="0" smtClean="0">
                <a:solidFill>
                  <a:srgbClr val="3399FF"/>
                </a:solidFill>
                <a:latin typeface="Arial Black" pitchFamily="34" charset="0"/>
                <a:ea typeface="ヒラギノ角ゴ Pro W3" pitchFamily="1" charset="-128"/>
              </a:rPr>
              <a:t>2018</a:t>
            </a:r>
            <a:endParaRPr lang="en-GB" altLang="en-US" sz="1300" dirty="0">
              <a:solidFill>
                <a:srgbClr val="3399FF"/>
              </a:solidFill>
              <a:latin typeface="Arial Black" pitchFamily="34" charset="0"/>
              <a:ea typeface="ヒラギノ角ゴ Pro W3" pitchFamily="1" charset="-128"/>
            </a:endParaRPr>
          </a:p>
          <a:p>
            <a:pPr eaLnBrk="0" hangingPunct="0">
              <a:lnSpc>
                <a:spcPct val="40000"/>
              </a:lnSpc>
            </a:pPr>
            <a:endParaRPr lang="en-GB" altLang="en-US" sz="1300" dirty="0">
              <a:solidFill>
                <a:srgbClr val="3399FF"/>
              </a:solidFill>
              <a:latin typeface="Arial Black" pitchFamily="34" charset="0"/>
              <a:ea typeface="ヒラギノ角ゴ Pro W3" pitchFamily="1" charset="-128"/>
            </a:endParaRPr>
          </a:p>
        </p:txBody>
      </p:sp>
      <p:sp>
        <p:nvSpPr>
          <p:cNvPr id="2054"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en-GB"/>
          </a:p>
        </p:txBody>
      </p:sp>
      <p:sp>
        <p:nvSpPr>
          <p:cNvPr id="2055"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2400">
                <a:solidFill>
                  <a:schemeClr val="tx1"/>
                </a:solidFill>
                <a:latin typeface="Arial" charset="0"/>
                <a:cs typeface="Arial" charset="0"/>
              </a:defRPr>
            </a:lvl1pPr>
            <a:lvl2pPr algn="ctr">
              <a:spcBef>
                <a:spcPct val="20000"/>
              </a:spcBef>
              <a:defRPr sz="2400">
                <a:solidFill>
                  <a:schemeClr val="tx1"/>
                </a:solidFill>
                <a:latin typeface="Arial" charset="0"/>
                <a:cs typeface="Arial" charset="0"/>
              </a:defRPr>
            </a:lvl2pPr>
            <a:lvl3pPr algn="ctr">
              <a:spcBef>
                <a:spcPct val="20000"/>
              </a:spcBef>
              <a:defRPr sz="2400">
                <a:solidFill>
                  <a:schemeClr val="tx1"/>
                </a:solidFill>
                <a:latin typeface="Arial" charset="0"/>
                <a:cs typeface="Arial" charset="0"/>
              </a:defRPr>
            </a:lvl3pPr>
            <a:lvl4pPr algn="ctr">
              <a:spcBef>
                <a:spcPct val="20000"/>
              </a:spcBef>
              <a:defRPr sz="2400">
                <a:solidFill>
                  <a:schemeClr val="tx1"/>
                </a:solidFill>
                <a:latin typeface="Arial" charset="0"/>
                <a:cs typeface="Arial" charset="0"/>
              </a:defRPr>
            </a:lvl4pPr>
            <a:lvl5pPr algn="ctr">
              <a:spcBef>
                <a:spcPct val="20000"/>
              </a:spcBef>
              <a:defRPr sz="2400">
                <a:solidFill>
                  <a:schemeClr val="tx1"/>
                </a:solidFill>
                <a:latin typeface="Arial" charset="0"/>
                <a:cs typeface="Arial" charset="0"/>
              </a:defRPr>
            </a:lvl5pPr>
            <a:lvl6pPr algn="ctr" fontAlgn="base">
              <a:spcBef>
                <a:spcPct val="20000"/>
              </a:spcBef>
              <a:spcAft>
                <a:spcPct val="0"/>
              </a:spcAft>
              <a:defRPr sz="2400">
                <a:solidFill>
                  <a:schemeClr val="tx1"/>
                </a:solidFill>
                <a:latin typeface="Arial" charset="0"/>
                <a:cs typeface="Arial" charset="0"/>
              </a:defRPr>
            </a:lvl6pPr>
            <a:lvl7pPr algn="ctr" fontAlgn="base">
              <a:spcBef>
                <a:spcPct val="20000"/>
              </a:spcBef>
              <a:spcAft>
                <a:spcPct val="0"/>
              </a:spcAft>
              <a:defRPr sz="2400">
                <a:solidFill>
                  <a:schemeClr val="tx1"/>
                </a:solidFill>
                <a:latin typeface="Arial" charset="0"/>
                <a:cs typeface="Arial" charset="0"/>
              </a:defRPr>
            </a:lvl7pPr>
            <a:lvl8pPr algn="ctr" fontAlgn="base">
              <a:spcBef>
                <a:spcPct val="20000"/>
              </a:spcBef>
              <a:spcAft>
                <a:spcPct val="0"/>
              </a:spcAft>
              <a:defRPr sz="2400">
                <a:solidFill>
                  <a:schemeClr val="tx1"/>
                </a:solidFill>
                <a:latin typeface="Arial" charset="0"/>
                <a:cs typeface="Arial" charset="0"/>
              </a:defRPr>
            </a:lvl8pPr>
            <a:lvl9pPr algn="ctr" fontAlgn="base">
              <a:spcBef>
                <a:spcPct val="20000"/>
              </a:spcBef>
              <a:spcAft>
                <a:spcPct val="0"/>
              </a:spcAft>
              <a:defRPr sz="2400">
                <a:solidFill>
                  <a:schemeClr val="tx1"/>
                </a:solidFill>
                <a:latin typeface="Arial" charset="0"/>
                <a:cs typeface="Arial" charset="0"/>
              </a:defRPr>
            </a:lvl9pPr>
          </a:lstStyle>
          <a:p>
            <a:r>
              <a:rPr lang="en-GB" altLang="en-US" sz="1800" dirty="0" smtClean="0">
                <a:solidFill>
                  <a:srgbClr val="00408C"/>
                </a:solidFill>
                <a:ea typeface="ヒラギノ角ゴ Pro W3" pitchFamily="1" charset="-128"/>
              </a:rPr>
              <a:t>José </a:t>
            </a:r>
            <a:r>
              <a:rPr lang="en-GB" altLang="en-US" sz="1800" dirty="0" err="1" smtClean="0">
                <a:solidFill>
                  <a:srgbClr val="00408C"/>
                </a:solidFill>
                <a:ea typeface="ヒラギノ角ゴ Pro W3" pitchFamily="1" charset="-128"/>
              </a:rPr>
              <a:t>Graça</a:t>
            </a:r>
            <a:r>
              <a:rPr lang="en-GB" altLang="en-US" sz="1800" dirty="0" smtClean="0">
                <a:solidFill>
                  <a:srgbClr val="00408C"/>
                </a:solidFill>
                <a:ea typeface="ヒラギノ角ゴ Pro W3" pitchFamily="1" charset="-128"/>
              </a:rPr>
              <a:t> </a:t>
            </a:r>
            <a:r>
              <a:rPr lang="en-GB" altLang="en-US" sz="1800" dirty="0" err="1" smtClean="0">
                <a:solidFill>
                  <a:srgbClr val="00408C"/>
                </a:solidFill>
                <a:ea typeface="ヒラギノ角ゴ Pro W3" pitchFamily="1" charset="-128"/>
              </a:rPr>
              <a:t>Aranha</a:t>
            </a:r>
            <a:endParaRPr lang="en-GB" altLang="en-US" sz="1800" dirty="0">
              <a:solidFill>
                <a:srgbClr val="00408C"/>
              </a:solidFill>
              <a:ea typeface="ヒラギノ角ゴ Pro W3" pitchFamily="1" charset="-128"/>
            </a:endParaRPr>
          </a:p>
          <a:p>
            <a:r>
              <a:rPr lang="en-GB" altLang="en-US" sz="1800" dirty="0" err="1" smtClean="0">
                <a:solidFill>
                  <a:srgbClr val="00408C"/>
                </a:solidFill>
                <a:ea typeface="ヒラギノ角ゴ Pro W3" pitchFamily="1" charset="-128"/>
              </a:rPr>
              <a:t>Diretor</a:t>
            </a:r>
            <a:r>
              <a:rPr lang="en-GB" altLang="en-US" sz="1800" dirty="0" smtClean="0">
                <a:solidFill>
                  <a:srgbClr val="00408C"/>
                </a:solidFill>
                <a:ea typeface="ヒラギノ角ゴ Pro W3" pitchFamily="1" charset="-128"/>
              </a:rPr>
              <a:t> Regional </a:t>
            </a:r>
            <a:endParaRPr lang="en-GB" altLang="en-US" sz="1800" dirty="0">
              <a:solidFill>
                <a:srgbClr val="00408C"/>
              </a:solidFill>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altLang="en-US" dirty="0" smtClean="0"/>
              <a:t>O </a:t>
            </a:r>
            <a:r>
              <a:rPr lang="en-US" altLang="en-US" dirty="0" err="1" smtClean="0"/>
              <a:t>Protocolo</a:t>
            </a:r>
            <a:r>
              <a:rPr lang="en-US" altLang="en-US" dirty="0" smtClean="0"/>
              <a:t> de </a:t>
            </a:r>
            <a:r>
              <a:rPr lang="en-US" altLang="en-US" dirty="0" err="1" smtClean="0"/>
              <a:t>Madri</a:t>
            </a:r>
            <a:r>
              <a:rPr lang="en-US" altLang="en-US" dirty="0" smtClean="0"/>
              <a:t> </a:t>
            </a:r>
            <a:r>
              <a:rPr lang="en-US" altLang="en-US" dirty="0" err="1" smtClean="0"/>
              <a:t>oferece</a:t>
            </a:r>
            <a:r>
              <a:rPr lang="en-US" altLang="en-US" dirty="0" smtClean="0"/>
              <a:t> </a:t>
            </a:r>
            <a:r>
              <a:rPr lang="en-US" altLang="en-US" dirty="0" err="1" smtClean="0"/>
              <a:t>grande</a:t>
            </a:r>
            <a:r>
              <a:rPr lang="en-US" altLang="en-US" dirty="0" smtClean="0"/>
              <a:t> </a:t>
            </a:r>
            <a:r>
              <a:rPr lang="en-US" altLang="en-US" dirty="0" err="1" smtClean="0"/>
              <a:t>cobertura</a:t>
            </a:r>
            <a:r>
              <a:rPr lang="en-US" altLang="en-US" dirty="0" smtClean="0"/>
              <a:t> </a:t>
            </a:r>
            <a:r>
              <a:rPr lang="en-US" altLang="en-US" dirty="0" err="1" smtClean="0"/>
              <a:t>geográfica</a:t>
            </a:r>
            <a:endParaRPr lang="en-US" altLang="en-US" dirty="0" smtClean="0"/>
          </a:p>
        </p:txBody>
      </p:sp>
      <p:sp>
        <p:nvSpPr>
          <p:cNvPr id="9219" name="Content Placeholder 2"/>
          <p:cNvSpPr>
            <a:spLocks noGrp="1"/>
          </p:cNvSpPr>
          <p:nvPr>
            <p:ph idx="1"/>
          </p:nvPr>
        </p:nvSpPr>
        <p:spPr>
          <a:xfrm>
            <a:off x="457200" y="1600200"/>
            <a:ext cx="8229600" cy="4505325"/>
          </a:xfrm>
        </p:spPr>
        <p:txBody>
          <a:bodyPr>
            <a:normAutofit/>
          </a:bodyPr>
          <a:lstStyle/>
          <a:p>
            <a:pPr eaLnBrk="1" hangingPunct="1"/>
            <a:r>
              <a:rPr lang="en-US" altLang="en-US" dirty="0" err="1" smtClean="0"/>
              <a:t>Proteger</a:t>
            </a:r>
            <a:r>
              <a:rPr lang="en-US" altLang="en-US" dirty="0" smtClean="0"/>
              <a:t> a </a:t>
            </a:r>
            <a:r>
              <a:rPr lang="en-US" altLang="en-US" dirty="0" err="1" smtClean="0"/>
              <a:t>marca</a:t>
            </a:r>
            <a:r>
              <a:rPr lang="en-US" altLang="en-US" dirty="0" smtClean="0"/>
              <a:t> </a:t>
            </a:r>
            <a:r>
              <a:rPr lang="en-US" altLang="en-US" dirty="0" err="1" smtClean="0"/>
              <a:t>simultaneamente</a:t>
            </a:r>
            <a:r>
              <a:rPr lang="en-US" altLang="en-US" dirty="0" smtClean="0"/>
              <a:t> </a:t>
            </a:r>
            <a:r>
              <a:rPr lang="en-US" altLang="en-US" dirty="0" err="1" smtClean="0"/>
              <a:t>em</a:t>
            </a:r>
            <a:r>
              <a:rPr lang="en-US" altLang="en-US" dirty="0" smtClean="0"/>
              <a:t> 120 </a:t>
            </a:r>
            <a:r>
              <a:rPr lang="en-US" altLang="en-US" dirty="0" err="1" smtClean="0"/>
              <a:t>países</a:t>
            </a:r>
            <a:endParaRPr lang="en-US" altLang="en-US" dirty="0" smtClean="0"/>
          </a:p>
          <a:p>
            <a:pPr marL="0" indent="0" eaLnBrk="1" hangingPunct="1">
              <a:buNone/>
            </a:pPr>
            <a:endParaRPr lang="en-US" altLang="en-US" sz="1600" dirty="0" smtClean="0"/>
          </a:p>
          <a:p>
            <a:pPr eaLnBrk="1" hangingPunct="1"/>
            <a:r>
              <a:rPr lang="en-US" altLang="en-US" dirty="0" err="1" smtClean="0"/>
              <a:t>Acesso</a:t>
            </a:r>
            <a:r>
              <a:rPr lang="en-US" altLang="en-US" dirty="0" smtClean="0"/>
              <a:t> a </a:t>
            </a:r>
            <a:r>
              <a:rPr lang="en-US" altLang="en-US" dirty="0" err="1" smtClean="0"/>
              <a:t>mercados</a:t>
            </a:r>
            <a:r>
              <a:rPr lang="en-US" altLang="en-US" dirty="0" smtClean="0"/>
              <a:t> que </a:t>
            </a:r>
            <a:r>
              <a:rPr lang="en-US" altLang="en-US" dirty="0" err="1" smtClean="0"/>
              <a:t>representam</a:t>
            </a:r>
            <a:r>
              <a:rPr lang="en-US" altLang="en-US" dirty="0" smtClean="0"/>
              <a:t> </a:t>
            </a:r>
            <a:r>
              <a:rPr lang="en-US" altLang="en-US" dirty="0" err="1" smtClean="0"/>
              <a:t>hoje</a:t>
            </a:r>
            <a:r>
              <a:rPr lang="en-US" altLang="en-US" dirty="0" smtClean="0"/>
              <a:t> 80 % do </a:t>
            </a:r>
            <a:r>
              <a:rPr lang="en-US" altLang="en-US" dirty="0" err="1" smtClean="0"/>
              <a:t>comércio</a:t>
            </a:r>
            <a:r>
              <a:rPr lang="en-US" altLang="en-US" dirty="0" smtClean="0"/>
              <a:t> </a:t>
            </a:r>
            <a:r>
              <a:rPr lang="en-US" altLang="en-US" dirty="0" err="1" smtClean="0"/>
              <a:t>mundial</a:t>
            </a:r>
            <a:r>
              <a:rPr lang="en-US" altLang="en-US" dirty="0" smtClean="0"/>
              <a:t>; com </a:t>
            </a:r>
            <a:r>
              <a:rPr lang="en-US" altLang="en-US" dirty="0" err="1" smtClean="0"/>
              <a:t>possibilidade</a:t>
            </a:r>
            <a:r>
              <a:rPr lang="en-US" altLang="en-US" dirty="0" smtClean="0"/>
              <a:t> de </a:t>
            </a:r>
            <a:r>
              <a:rPr lang="en-US" altLang="en-US" dirty="0" err="1" smtClean="0"/>
              <a:t>crescimento</a:t>
            </a:r>
            <a:r>
              <a:rPr lang="en-US" altLang="en-US" dirty="0" smtClean="0"/>
              <a:t>!</a:t>
            </a:r>
          </a:p>
          <a:p>
            <a:pPr eaLnBrk="1" hangingPunct="1"/>
            <a:endParaRPr lang="en-US" altLang="en-US" sz="1600" dirty="0"/>
          </a:p>
          <a:p>
            <a:pPr eaLnBrk="1" hangingPunct="1"/>
            <a:r>
              <a:rPr lang="en-US" altLang="en-US" dirty="0" err="1" smtClean="0"/>
              <a:t>Recentes</a:t>
            </a:r>
            <a:r>
              <a:rPr lang="en-US" altLang="en-US" dirty="0" smtClean="0"/>
              <a:t> </a:t>
            </a:r>
            <a:r>
              <a:rPr lang="en-US" altLang="en-US" dirty="0" err="1" smtClean="0"/>
              <a:t>adesões</a:t>
            </a:r>
            <a:r>
              <a:rPr lang="en-US" altLang="en-US" dirty="0" smtClean="0"/>
              <a:t> </a:t>
            </a:r>
            <a:r>
              <a:rPr lang="en-US" altLang="en-US" dirty="0" err="1" smtClean="0"/>
              <a:t>incluem</a:t>
            </a:r>
            <a:r>
              <a:rPr lang="en-US" altLang="en-US" dirty="0" smtClean="0"/>
              <a:t>:</a:t>
            </a:r>
          </a:p>
          <a:p>
            <a:pPr lvl="1"/>
            <a:r>
              <a:rPr lang="en-US" altLang="en-US" dirty="0" smtClean="0"/>
              <a:t>2012 a 2018: Colombia, Mexico, New Zealand, the Philippines, India, Rwanda, Tunisia, OAPI, Zimbabwe, Algeria, Cambodia, Gambia, Laos PDR, </a:t>
            </a:r>
            <a:r>
              <a:rPr lang="en-US" altLang="en-US" dirty="0" err="1" smtClean="0"/>
              <a:t>Afeganistão</a:t>
            </a:r>
            <a:r>
              <a:rPr lang="en-US" altLang="en-US" dirty="0" smtClean="0"/>
              <a:t>, Brunei, Indonesia e </a:t>
            </a:r>
            <a:r>
              <a:rPr lang="en-US" altLang="en-US" dirty="0" err="1" smtClean="0"/>
              <a:t>Tailândia</a:t>
            </a:r>
            <a:endParaRPr lang="en-US" altLang="en-US" dirty="0"/>
          </a:p>
          <a:p>
            <a:pPr lvl="1"/>
            <a:endParaRPr lang="en-US" altLang="en-US" dirty="0" smtClean="0"/>
          </a:p>
          <a:p>
            <a:pPr eaLnBrk="1" hangingPunct="1"/>
            <a:endParaRPr lang="en-US" altLang="en-US" dirty="0" smtClean="0"/>
          </a:p>
        </p:txBody>
      </p:sp>
      <p:sp>
        <p:nvSpPr>
          <p:cNvPr id="2" name="Slide Number Placeholder 1"/>
          <p:cNvSpPr>
            <a:spLocks noGrp="1"/>
          </p:cNvSpPr>
          <p:nvPr>
            <p:ph type="sldNum" sz="quarter" idx="4294967295"/>
          </p:nvPr>
        </p:nvSpPr>
        <p:spPr>
          <a:xfrm flipH="1">
            <a:off x="8460432" y="6356350"/>
            <a:ext cx="576064" cy="385018"/>
          </a:xfrm>
          <a:prstGeom prst="rect">
            <a:avLst/>
          </a:prstGeom>
        </p:spPr>
        <p:txBody>
          <a:bodyPr/>
          <a:lstStyle/>
          <a:p>
            <a:pPr>
              <a:defRPr/>
            </a:pPr>
            <a:fld id="{0A3C2FA9-2A6C-4130-8C17-5C1E97E26736}" type="slidenum">
              <a:rPr lang="en-US" altLang="en-US" smtClean="0"/>
              <a:pPr>
                <a:defRPr/>
              </a:pPr>
              <a:t>10</a:t>
            </a:fld>
            <a:endParaRPr lang="en-US" altLang="en-US" dirty="0"/>
          </a:p>
        </p:txBody>
      </p:sp>
    </p:spTree>
    <p:extLst>
      <p:ext uri="{BB962C8B-B14F-4D97-AF65-F5344CB8AC3E}">
        <p14:creationId xmlns:p14="http://schemas.microsoft.com/office/powerpoint/2010/main" val="162505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a:t>Membros</a:t>
            </a:r>
            <a:r>
              <a:rPr lang="en-US" dirty="0"/>
              <a:t> do Sistema de Madrid</a:t>
            </a:r>
          </a:p>
        </p:txBody>
      </p:sp>
      <p:sp>
        <p:nvSpPr>
          <p:cNvPr id="9" name="Freeform 8"/>
          <p:cNvSpPr/>
          <p:nvPr/>
        </p:nvSpPr>
        <p:spPr bwMode="auto">
          <a:xfrm>
            <a:off x="5566563" y="3890889"/>
            <a:ext cx="184730" cy="338554"/>
          </a:xfrm>
          <a:custGeom>
            <a:avLst/>
            <a:gdLst>
              <a:gd name="connsiteX0" fmla="*/ 0 w 2242868"/>
              <a:gd name="connsiteY0" fmla="*/ 241539 h 948905"/>
              <a:gd name="connsiteX1" fmla="*/ 396815 w 2242868"/>
              <a:gd name="connsiteY1" fmla="*/ 103517 h 948905"/>
              <a:gd name="connsiteX2" fmla="*/ 759125 w 2242868"/>
              <a:gd name="connsiteY2" fmla="*/ 0 h 948905"/>
              <a:gd name="connsiteX3" fmla="*/ 1035170 w 2242868"/>
              <a:gd name="connsiteY3" fmla="*/ 138022 h 948905"/>
              <a:gd name="connsiteX4" fmla="*/ 1500997 w 2242868"/>
              <a:gd name="connsiteY4" fmla="*/ 241539 h 948905"/>
              <a:gd name="connsiteX5" fmla="*/ 1949570 w 2242868"/>
              <a:gd name="connsiteY5" fmla="*/ 517585 h 948905"/>
              <a:gd name="connsiteX6" fmla="*/ 2242868 w 2242868"/>
              <a:gd name="connsiteY6" fmla="*/ 776377 h 948905"/>
              <a:gd name="connsiteX7" fmla="*/ 2242868 w 2242868"/>
              <a:gd name="connsiteY7" fmla="*/ 776377 h 948905"/>
              <a:gd name="connsiteX8" fmla="*/ 1224951 w 2242868"/>
              <a:gd name="connsiteY8" fmla="*/ 948905 h 948905"/>
              <a:gd name="connsiteX9" fmla="*/ 845389 w 2242868"/>
              <a:gd name="connsiteY9" fmla="*/ 862641 h 948905"/>
              <a:gd name="connsiteX10" fmla="*/ 569344 w 2242868"/>
              <a:gd name="connsiteY10" fmla="*/ 759124 h 948905"/>
              <a:gd name="connsiteX11" fmla="*/ 207034 w 2242868"/>
              <a:gd name="connsiteY11" fmla="*/ 500332 h 948905"/>
              <a:gd name="connsiteX12" fmla="*/ 51759 w 2242868"/>
              <a:gd name="connsiteY12" fmla="*/ 207034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2868" h="948905">
                <a:moveTo>
                  <a:pt x="0" y="241539"/>
                </a:moveTo>
                <a:lnTo>
                  <a:pt x="396815" y="103517"/>
                </a:lnTo>
                <a:lnTo>
                  <a:pt x="759125" y="0"/>
                </a:lnTo>
                <a:lnTo>
                  <a:pt x="1035170" y="138022"/>
                </a:lnTo>
                <a:lnTo>
                  <a:pt x="1500997" y="241539"/>
                </a:lnTo>
                <a:lnTo>
                  <a:pt x="1949570" y="517585"/>
                </a:lnTo>
                <a:lnTo>
                  <a:pt x="2242868" y="776377"/>
                </a:lnTo>
                <a:lnTo>
                  <a:pt x="2242868" y="776377"/>
                </a:lnTo>
                <a:lnTo>
                  <a:pt x="1224951" y="948905"/>
                </a:lnTo>
                <a:lnTo>
                  <a:pt x="845389" y="862641"/>
                </a:lnTo>
                <a:lnTo>
                  <a:pt x="569344" y="759124"/>
                </a:lnTo>
                <a:lnTo>
                  <a:pt x="207034" y="500332"/>
                </a:lnTo>
                <a:lnTo>
                  <a:pt x="51759" y="207034"/>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 name="Freeform 9"/>
          <p:cNvSpPr/>
          <p:nvPr/>
        </p:nvSpPr>
        <p:spPr bwMode="auto">
          <a:xfrm>
            <a:off x="5592443" y="3936896"/>
            <a:ext cx="184730" cy="338554"/>
          </a:xfrm>
          <a:custGeom>
            <a:avLst/>
            <a:gdLst>
              <a:gd name="connsiteX0" fmla="*/ 0 w 2294627"/>
              <a:gd name="connsiteY0" fmla="*/ 172529 h 948906"/>
              <a:gd name="connsiteX1" fmla="*/ 431321 w 2294627"/>
              <a:gd name="connsiteY1" fmla="*/ 69012 h 948906"/>
              <a:gd name="connsiteX2" fmla="*/ 776378 w 2294627"/>
              <a:gd name="connsiteY2" fmla="*/ 0 h 948906"/>
              <a:gd name="connsiteX3" fmla="*/ 1017917 w 2294627"/>
              <a:gd name="connsiteY3" fmla="*/ 172529 h 948906"/>
              <a:gd name="connsiteX4" fmla="*/ 1673525 w 2294627"/>
              <a:gd name="connsiteY4" fmla="*/ 345057 h 948906"/>
              <a:gd name="connsiteX5" fmla="*/ 2104846 w 2294627"/>
              <a:gd name="connsiteY5" fmla="*/ 621102 h 948906"/>
              <a:gd name="connsiteX6" fmla="*/ 2294627 w 2294627"/>
              <a:gd name="connsiteY6" fmla="*/ 776378 h 948906"/>
              <a:gd name="connsiteX7" fmla="*/ 2156604 w 2294627"/>
              <a:gd name="connsiteY7" fmla="*/ 931653 h 948906"/>
              <a:gd name="connsiteX8" fmla="*/ 1173193 w 2294627"/>
              <a:gd name="connsiteY8" fmla="*/ 948906 h 948906"/>
              <a:gd name="connsiteX9" fmla="*/ 828136 w 2294627"/>
              <a:gd name="connsiteY9" fmla="*/ 759125 h 948906"/>
              <a:gd name="connsiteX10" fmla="*/ 414068 w 2294627"/>
              <a:gd name="connsiteY10" fmla="*/ 690114 h 948906"/>
              <a:gd name="connsiteX11" fmla="*/ 34506 w 2294627"/>
              <a:gd name="connsiteY11" fmla="*/ 431321 h 948906"/>
              <a:gd name="connsiteX12" fmla="*/ 51759 w 2294627"/>
              <a:gd name="connsiteY12" fmla="*/ 120770 h 94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627" h="948906">
                <a:moveTo>
                  <a:pt x="0" y="172529"/>
                </a:moveTo>
                <a:lnTo>
                  <a:pt x="431321" y="69012"/>
                </a:lnTo>
                <a:lnTo>
                  <a:pt x="776378" y="0"/>
                </a:lnTo>
                <a:lnTo>
                  <a:pt x="1017917" y="172529"/>
                </a:lnTo>
                <a:lnTo>
                  <a:pt x="1673525" y="345057"/>
                </a:lnTo>
                <a:lnTo>
                  <a:pt x="2104846" y="621102"/>
                </a:lnTo>
                <a:lnTo>
                  <a:pt x="2294627" y="776378"/>
                </a:lnTo>
                <a:lnTo>
                  <a:pt x="2156604" y="931653"/>
                </a:lnTo>
                <a:lnTo>
                  <a:pt x="1173193" y="948906"/>
                </a:lnTo>
                <a:lnTo>
                  <a:pt x="828136" y="759125"/>
                </a:lnTo>
                <a:lnTo>
                  <a:pt x="414068" y="690114"/>
                </a:lnTo>
                <a:lnTo>
                  <a:pt x="34506" y="431321"/>
                </a:lnTo>
                <a:lnTo>
                  <a:pt x="51759" y="120770"/>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512" name="Rectangle 2"/>
          <p:cNvSpPr>
            <a:spLocks noGrp="1" noChangeArrowheads="1"/>
          </p:cNvSpPr>
          <p:nvPr>
            <p:ph sz="half" idx="4294967295"/>
          </p:nvPr>
        </p:nvSpPr>
        <p:spPr>
          <a:xfrm>
            <a:off x="2165371" y="6048426"/>
            <a:ext cx="5009027" cy="6929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p>
            <a:pPr marL="457200" lvl="1" indent="0">
              <a:spcBef>
                <a:spcPts val="0"/>
              </a:spcBef>
              <a:spcAft>
                <a:spcPts val="0"/>
              </a:spcAft>
              <a:buFontTx/>
              <a:buNone/>
              <a:defRPr/>
            </a:pPr>
            <a:r>
              <a:rPr lang="en-US" altLang="en-US" sz="1800" b="1" dirty="0" smtClean="0">
                <a:solidFill>
                  <a:srgbClr val="990033"/>
                </a:solidFill>
                <a:latin typeface="Arial Bold" panose="020B0704020202020204" pitchFamily="34" charset="0"/>
                <a:ea typeface="ＭＳ Ｐゴシック" pitchFamily="34" charset="-128"/>
                <a:cs typeface="Arial Bold" panose="020B0704020202020204" pitchFamily="34" charset="0"/>
              </a:rPr>
              <a:t>101 members </a:t>
            </a:r>
            <a:r>
              <a:rPr lang="en-US" altLang="en-US" sz="1800" b="1" dirty="0">
                <a:solidFill>
                  <a:srgbClr val="990033"/>
                </a:solidFill>
                <a:latin typeface="Arial Bold" charset="0"/>
                <a:ea typeface="ＭＳ Ｐゴシック" pitchFamily="34" charset="-128"/>
              </a:rPr>
              <a:t>(including EU and </a:t>
            </a:r>
            <a:r>
              <a:rPr lang="en-US" altLang="en-US" sz="1800" b="1" dirty="0" smtClean="0">
                <a:solidFill>
                  <a:srgbClr val="990033"/>
                </a:solidFill>
                <a:latin typeface="Arial Bold" charset="0"/>
                <a:ea typeface="ＭＳ Ｐゴシック" pitchFamily="34" charset="-128"/>
              </a:rPr>
              <a:t>OAPI) </a:t>
            </a:r>
          </a:p>
          <a:p>
            <a:pPr marL="457200" lvl="1" indent="0">
              <a:spcBef>
                <a:spcPts val="0"/>
              </a:spcBef>
              <a:spcAft>
                <a:spcPts val="0"/>
              </a:spcAft>
              <a:buFontTx/>
              <a:buNone/>
              <a:defRPr/>
            </a:pPr>
            <a:r>
              <a:rPr lang="en-US" altLang="en-US" sz="1800" b="1" dirty="0" smtClean="0">
                <a:solidFill>
                  <a:srgbClr val="990033"/>
                </a:solidFill>
                <a:latin typeface="Arial Bold" panose="020B0704020202020204" pitchFamily="34" charset="0"/>
                <a:ea typeface="ＭＳ Ｐゴシック" pitchFamily="34" charset="-128"/>
                <a:cs typeface="Arial Bold" panose="020B0704020202020204" pitchFamily="34" charset="0"/>
              </a:rPr>
              <a:t>covering 117 countries</a:t>
            </a:r>
            <a:endParaRPr lang="en-US" altLang="en-US" sz="5400" dirty="0" smtClean="0">
              <a:solidFill>
                <a:srgbClr val="990033"/>
              </a:solidFill>
              <a:latin typeface="Arial Bold" panose="020B0704020202020204" pitchFamily="34" charset="0"/>
              <a:ea typeface="ＭＳ Ｐゴシック" pitchFamily="34" charset="-128"/>
              <a:cs typeface="Arial Bold" panose="020B0704020202020204" pitchFamily="34" charset="0"/>
            </a:endParaRPr>
          </a:p>
        </p:txBody>
      </p:sp>
      <p:sp>
        <p:nvSpPr>
          <p:cNvPr id="3" name="Slide Number Placeholder 2"/>
          <p:cNvSpPr>
            <a:spLocks noGrp="1"/>
          </p:cNvSpPr>
          <p:nvPr>
            <p:ph type="sldNum" sz="quarter" idx="10"/>
          </p:nvPr>
        </p:nvSpPr>
        <p:spPr>
          <a:xfrm>
            <a:off x="7000421" y="6386221"/>
            <a:ext cx="2133600" cy="476250"/>
          </a:xfrm>
        </p:spPr>
        <p:txBody>
          <a:bodyPr/>
          <a:lstStyle/>
          <a:p>
            <a:pPr>
              <a:defRPr/>
            </a:pPr>
            <a:fld id="{3168E6A2-1764-4AB2-AA45-9FC798A25497}" type="slidenum">
              <a:rPr lang="en-US" altLang="en-US" smtClean="0"/>
              <a:pPr>
                <a:defRPr/>
              </a:pPr>
              <a:t>11</a:t>
            </a:fld>
            <a:endParaRPr lang="en-US" altLang="en-US" dirty="0"/>
          </a:p>
        </p:txBody>
      </p:sp>
      <p:grpSp>
        <p:nvGrpSpPr>
          <p:cNvPr id="1012" name="Group 1011"/>
          <p:cNvGrpSpPr/>
          <p:nvPr/>
        </p:nvGrpSpPr>
        <p:grpSpPr>
          <a:xfrm>
            <a:off x="395536" y="1325385"/>
            <a:ext cx="8352928" cy="4386432"/>
            <a:chOff x="953998" y="784800"/>
            <a:chExt cx="7584028" cy="3960000"/>
          </a:xfrm>
        </p:grpSpPr>
        <p:grpSp>
          <p:nvGrpSpPr>
            <p:cNvPr id="1014" name="Group 1013"/>
            <p:cNvGrpSpPr/>
            <p:nvPr/>
          </p:nvGrpSpPr>
          <p:grpSpPr>
            <a:xfrm>
              <a:off x="953998" y="784800"/>
              <a:ext cx="7584028" cy="3960000"/>
              <a:chOff x="953998" y="784800"/>
              <a:chExt cx="7584028" cy="3960000"/>
            </a:xfrm>
          </p:grpSpPr>
          <p:sp>
            <p:nvSpPr>
              <p:cNvPr id="1023" name="Freeform 114"/>
              <p:cNvSpPr>
                <a:spLocks noChangeAspect="1"/>
              </p:cNvSpPr>
              <p:nvPr/>
            </p:nvSpPr>
            <p:spPr bwMode="auto">
              <a:xfrm>
                <a:off x="5485584" y="2056566"/>
                <a:ext cx="355502" cy="394198"/>
              </a:xfrm>
              <a:custGeom>
                <a:avLst/>
                <a:gdLst>
                  <a:gd name="T0" fmla="*/ 127 w 263"/>
                  <a:gd name="T1" fmla="*/ 547 h 263"/>
                  <a:gd name="T2" fmla="*/ 145 w 263"/>
                  <a:gd name="T3" fmla="*/ 587 h 263"/>
                  <a:gd name="T4" fmla="*/ 171 w 263"/>
                  <a:gd name="T5" fmla="*/ 587 h 263"/>
                  <a:gd name="T6" fmla="*/ 188 w 263"/>
                  <a:gd name="T7" fmla="*/ 573 h 263"/>
                  <a:gd name="T8" fmla="*/ 212 w 263"/>
                  <a:gd name="T9" fmla="*/ 573 h 263"/>
                  <a:gd name="T10" fmla="*/ 194 w 263"/>
                  <a:gd name="T11" fmla="*/ 519 h 263"/>
                  <a:gd name="T12" fmla="*/ 180 w 263"/>
                  <a:gd name="T13" fmla="*/ 464 h 263"/>
                  <a:gd name="T14" fmla="*/ 194 w 263"/>
                  <a:gd name="T15" fmla="*/ 412 h 263"/>
                  <a:gd name="T16" fmla="*/ 224 w 263"/>
                  <a:gd name="T17" fmla="*/ 385 h 263"/>
                  <a:gd name="T18" fmla="*/ 245 w 263"/>
                  <a:gd name="T19" fmla="*/ 304 h 263"/>
                  <a:gd name="T20" fmla="*/ 253 w 263"/>
                  <a:gd name="T21" fmla="*/ 246 h 263"/>
                  <a:gd name="T22" fmla="*/ 253 w 263"/>
                  <a:gd name="T23" fmla="*/ 205 h 263"/>
                  <a:gd name="T24" fmla="*/ 237 w 263"/>
                  <a:gd name="T25" fmla="*/ 179 h 263"/>
                  <a:gd name="T26" fmla="*/ 230 w 263"/>
                  <a:gd name="T27" fmla="*/ 140 h 263"/>
                  <a:gd name="T28" fmla="*/ 224 w 263"/>
                  <a:gd name="T29" fmla="*/ 111 h 263"/>
                  <a:gd name="T30" fmla="*/ 273 w 263"/>
                  <a:gd name="T31" fmla="*/ 98 h 263"/>
                  <a:gd name="T32" fmla="*/ 267 w 263"/>
                  <a:gd name="T33" fmla="*/ 54 h 263"/>
                  <a:gd name="T34" fmla="*/ 245 w 263"/>
                  <a:gd name="T35" fmla="*/ 14 h 263"/>
                  <a:gd name="T36" fmla="*/ 180 w 263"/>
                  <a:gd name="T37" fmla="*/ 14 h 263"/>
                  <a:gd name="T38" fmla="*/ 180 w 263"/>
                  <a:gd name="T39" fmla="*/ 83 h 263"/>
                  <a:gd name="T40" fmla="*/ 171 w 263"/>
                  <a:gd name="T41" fmla="*/ 140 h 263"/>
                  <a:gd name="T42" fmla="*/ 163 w 263"/>
                  <a:gd name="T43" fmla="*/ 163 h 263"/>
                  <a:gd name="T44" fmla="*/ 145 w 263"/>
                  <a:gd name="T45" fmla="*/ 246 h 263"/>
                  <a:gd name="T46" fmla="*/ 127 w 263"/>
                  <a:gd name="T47" fmla="*/ 260 h 263"/>
                  <a:gd name="T48" fmla="*/ 105 w 263"/>
                  <a:gd name="T49" fmla="*/ 304 h 263"/>
                  <a:gd name="T50" fmla="*/ 84 w 263"/>
                  <a:gd name="T51" fmla="*/ 343 h 263"/>
                  <a:gd name="T52" fmla="*/ 30 w 263"/>
                  <a:gd name="T53" fmla="*/ 343 h 263"/>
                  <a:gd name="T54" fmla="*/ 0 w 263"/>
                  <a:gd name="T55" fmla="*/ 330 h 263"/>
                  <a:gd name="T56" fmla="*/ 49 w 263"/>
                  <a:gd name="T57" fmla="*/ 400 h 263"/>
                  <a:gd name="T58" fmla="*/ 60 w 263"/>
                  <a:gd name="T59" fmla="*/ 451 h 263"/>
                  <a:gd name="T60" fmla="*/ 43 w 263"/>
                  <a:gd name="T61" fmla="*/ 491 h 263"/>
                  <a:gd name="T62" fmla="*/ 30 w 263"/>
                  <a:gd name="T63" fmla="*/ 533 h 263"/>
                  <a:gd name="T64" fmla="*/ 66 w 263"/>
                  <a:gd name="T65" fmla="*/ 533 h 263"/>
                  <a:gd name="T66" fmla="*/ 96 w 263"/>
                  <a:gd name="T67" fmla="*/ 533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10000 w 11457"/>
                  <a:gd name="connsiteY0" fmla="*/ 1141 h 10000"/>
                  <a:gd name="connsiteX1" fmla="*/ 9087 w 11457"/>
                  <a:gd name="connsiteY1" fmla="*/ 913 h 10000"/>
                  <a:gd name="connsiteX2" fmla="*/ 8631 w 11457"/>
                  <a:gd name="connsiteY2" fmla="*/ 684 h 10000"/>
                  <a:gd name="connsiteX3" fmla="*/ 8403 w 11457"/>
                  <a:gd name="connsiteY3" fmla="*/ 228 h 10000"/>
                  <a:gd name="connsiteX4" fmla="*/ 7490 w 11457"/>
                  <a:gd name="connsiteY4" fmla="*/ 0 h 10000"/>
                  <a:gd name="connsiteX5" fmla="*/ 6122 w 11457"/>
                  <a:gd name="connsiteY5" fmla="*/ 228 h 10000"/>
                  <a:gd name="connsiteX6" fmla="*/ 5665 w 11457"/>
                  <a:gd name="connsiteY6" fmla="*/ 913 h 10000"/>
                  <a:gd name="connsiteX7" fmla="*/ 6122 w 11457"/>
                  <a:gd name="connsiteY7" fmla="*/ 1369 h 10000"/>
                  <a:gd name="connsiteX8" fmla="*/ 5894 w 11457"/>
                  <a:gd name="connsiteY8" fmla="*/ 2053 h 10000"/>
                  <a:gd name="connsiteX9" fmla="*/ 5894 w 11457"/>
                  <a:gd name="connsiteY9" fmla="*/ 2281 h 10000"/>
                  <a:gd name="connsiteX10" fmla="*/ 5209 w 11457"/>
                  <a:gd name="connsiteY10" fmla="*/ 2281 h 10000"/>
                  <a:gd name="connsiteX11" fmla="*/ 5665 w 11457"/>
                  <a:gd name="connsiteY11" fmla="*/ 2738 h 10000"/>
                  <a:gd name="connsiteX12" fmla="*/ 5209 w 11457"/>
                  <a:gd name="connsiteY12" fmla="*/ 3194 h 10000"/>
                  <a:gd name="connsiteX13" fmla="*/ 4981 w 11457"/>
                  <a:gd name="connsiteY13" fmla="*/ 4106 h 10000"/>
                  <a:gd name="connsiteX14" fmla="*/ 4525 w 11457"/>
                  <a:gd name="connsiteY14" fmla="*/ 4106 h 10000"/>
                  <a:gd name="connsiteX15" fmla="*/ 4297 w 11457"/>
                  <a:gd name="connsiteY15" fmla="*/ 4335 h 10000"/>
                  <a:gd name="connsiteX16" fmla="*/ 3612 w 11457"/>
                  <a:gd name="connsiteY16" fmla="*/ 4563 h 10000"/>
                  <a:gd name="connsiteX17" fmla="*/ 3612 w 11457"/>
                  <a:gd name="connsiteY17" fmla="*/ 5019 h 10000"/>
                  <a:gd name="connsiteX18" fmla="*/ 3612 w 11457"/>
                  <a:gd name="connsiteY18" fmla="*/ 5475 h 10000"/>
                  <a:gd name="connsiteX19" fmla="*/ 2928 w 11457"/>
                  <a:gd name="connsiteY19" fmla="*/ 5703 h 10000"/>
                  <a:gd name="connsiteX20" fmla="*/ 2243 w 11457"/>
                  <a:gd name="connsiteY20" fmla="*/ 5703 h 10000"/>
                  <a:gd name="connsiteX21" fmla="*/ 1141 w 11457"/>
                  <a:gd name="connsiteY21" fmla="*/ 5703 h 10000"/>
                  <a:gd name="connsiteX22" fmla="*/ 684 w 11457"/>
                  <a:gd name="connsiteY22" fmla="*/ 5703 h 10000"/>
                  <a:gd name="connsiteX23" fmla="*/ 0 w 11457"/>
                  <a:gd name="connsiteY23" fmla="*/ 5475 h 10000"/>
                  <a:gd name="connsiteX24" fmla="*/ 1141 w 11457"/>
                  <a:gd name="connsiteY24" fmla="*/ 6388 h 10000"/>
                  <a:gd name="connsiteX25" fmla="*/ 1597 w 11457"/>
                  <a:gd name="connsiteY25" fmla="*/ 6616 h 10000"/>
                  <a:gd name="connsiteX26" fmla="*/ 1787 w 11457"/>
                  <a:gd name="connsiteY26" fmla="*/ 7490 h 10000"/>
                  <a:gd name="connsiteX27" fmla="*/ 2015 w 11457"/>
                  <a:gd name="connsiteY27" fmla="*/ 7490 h 10000"/>
                  <a:gd name="connsiteX28" fmla="*/ 2015 w 11457"/>
                  <a:gd name="connsiteY28" fmla="*/ 7947 h 10000"/>
                  <a:gd name="connsiteX29" fmla="*/ 1369 w 11457"/>
                  <a:gd name="connsiteY29" fmla="*/ 8175 h 10000"/>
                  <a:gd name="connsiteX30" fmla="*/ 1141 w 11457"/>
                  <a:gd name="connsiteY30" fmla="*/ 8403 h 10000"/>
                  <a:gd name="connsiteX31" fmla="*/ 1141 w 11457"/>
                  <a:gd name="connsiteY31" fmla="*/ 8859 h 10000"/>
                  <a:gd name="connsiteX32" fmla="*/ 1597 w 11457"/>
                  <a:gd name="connsiteY32" fmla="*/ 8859 h 10000"/>
                  <a:gd name="connsiteX33" fmla="*/ 2243 w 11457"/>
                  <a:gd name="connsiteY33" fmla="*/ 8859 h 10000"/>
                  <a:gd name="connsiteX34" fmla="*/ 2700 w 11457"/>
                  <a:gd name="connsiteY34" fmla="*/ 8859 h 10000"/>
                  <a:gd name="connsiteX35" fmla="*/ 3384 w 11457"/>
                  <a:gd name="connsiteY35" fmla="*/ 8859 h 10000"/>
                  <a:gd name="connsiteX36" fmla="*/ 4068 w 11457"/>
                  <a:gd name="connsiteY36" fmla="*/ 8859 h 10000"/>
                  <a:gd name="connsiteX37" fmla="*/ 4297 w 11457"/>
                  <a:gd name="connsiteY37" fmla="*/ 9087 h 10000"/>
                  <a:gd name="connsiteX38" fmla="*/ 4525 w 11457"/>
                  <a:gd name="connsiteY38" fmla="*/ 9316 h 10000"/>
                  <a:gd name="connsiteX39" fmla="*/ 4981 w 11457"/>
                  <a:gd name="connsiteY39" fmla="*/ 9772 h 10000"/>
                  <a:gd name="connsiteX40" fmla="*/ 5437 w 11457"/>
                  <a:gd name="connsiteY40" fmla="*/ 10000 h 10000"/>
                  <a:gd name="connsiteX41" fmla="*/ 5894 w 11457"/>
                  <a:gd name="connsiteY41" fmla="*/ 9772 h 10000"/>
                  <a:gd name="connsiteX42" fmla="*/ 5894 w 11457"/>
                  <a:gd name="connsiteY42" fmla="*/ 9544 h 10000"/>
                  <a:gd name="connsiteX43" fmla="*/ 6350 w 11457"/>
                  <a:gd name="connsiteY43" fmla="*/ 9544 h 10000"/>
                  <a:gd name="connsiteX44" fmla="*/ 7034 w 11457"/>
                  <a:gd name="connsiteY44" fmla="*/ 9544 h 10000"/>
                  <a:gd name="connsiteX45" fmla="*/ 7262 w 11457"/>
                  <a:gd name="connsiteY45" fmla="*/ 9544 h 10000"/>
                  <a:gd name="connsiteX46" fmla="*/ 6806 w 11457"/>
                  <a:gd name="connsiteY46" fmla="*/ 8631 h 10000"/>
                  <a:gd name="connsiteX47" fmla="*/ 6578 w 11457"/>
                  <a:gd name="connsiteY47" fmla="*/ 8631 h 10000"/>
                  <a:gd name="connsiteX48" fmla="*/ 6578 w 11457"/>
                  <a:gd name="connsiteY48" fmla="*/ 7947 h 10000"/>
                  <a:gd name="connsiteX49" fmla="*/ 6122 w 11457"/>
                  <a:gd name="connsiteY49" fmla="*/ 7719 h 10000"/>
                  <a:gd name="connsiteX50" fmla="*/ 6350 w 11457"/>
                  <a:gd name="connsiteY50" fmla="*/ 6844 h 10000"/>
                  <a:gd name="connsiteX51" fmla="*/ 6578 w 11457"/>
                  <a:gd name="connsiteY51" fmla="*/ 6844 h 10000"/>
                  <a:gd name="connsiteX52" fmla="*/ 7262 w 11457"/>
                  <a:gd name="connsiteY52" fmla="*/ 6844 h 10000"/>
                  <a:gd name="connsiteX53" fmla="*/ 7719 w 11457"/>
                  <a:gd name="connsiteY53" fmla="*/ 6388 h 10000"/>
                  <a:gd name="connsiteX54" fmla="*/ 8175 w 11457"/>
                  <a:gd name="connsiteY54" fmla="*/ 5703 h 10000"/>
                  <a:gd name="connsiteX55" fmla="*/ 8403 w 11457"/>
                  <a:gd name="connsiteY55" fmla="*/ 5019 h 10000"/>
                  <a:gd name="connsiteX56" fmla="*/ 8631 w 11457"/>
                  <a:gd name="connsiteY56" fmla="*/ 4563 h 10000"/>
                  <a:gd name="connsiteX57" fmla="*/ 8631 w 11457"/>
                  <a:gd name="connsiteY57" fmla="*/ 4106 h 10000"/>
                  <a:gd name="connsiteX58" fmla="*/ 9087 w 11457"/>
                  <a:gd name="connsiteY58" fmla="*/ 3650 h 10000"/>
                  <a:gd name="connsiteX59" fmla="*/ 8631 w 11457"/>
                  <a:gd name="connsiteY59" fmla="*/ 3422 h 10000"/>
                  <a:gd name="connsiteX60" fmla="*/ 8403 w 11457"/>
                  <a:gd name="connsiteY60" fmla="*/ 3194 h 10000"/>
                  <a:gd name="connsiteX61" fmla="*/ 8175 w 11457"/>
                  <a:gd name="connsiteY61" fmla="*/ 2966 h 10000"/>
                  <a:gd name="connsiteX62" fmla="*/ 7947 w 11457"/>
                  <a:gd name="connsiteY62" fmla="*/ 2510 h 10000"/>
                  <a:gd name="connsiteX63" fmla="*/ 7947 w 11457"/>
                  <a:gd name="connsiteY63" fmla="*/ 2281 h 10000"/>
                  <a:gd name="connsiteX64" fmla="*/ 7719 w 11457"/>
                  <a:gd name="connsiteY64" fmla="*/ 2053 h 10000"/>
                  <a:gd name="connsiteX65" fmla="*/ 7719 w 11457"/>
                  <a:gd name="connsiteY65" fmla="*/ 1825 h 10000"/>
                  <a:gd name="connsiteX66" fmla="*/ 8631 w 11457"/>
                  <a:gd name="connsiteY66" fmla="*/ 1825 h 10000"/>
                  <a:gd name="connsiteX67" fmla="*/ 11457 w 11457"/>
                  <a:gd name="connsiteY67" fmla="*/ 3527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63" fmla="*/ 7947 w 10000"/>
                  <a:gd name="connsiteY63" fmla="*/ 2281 h 10000"/>
                  <a:gd name="connsiteX64" fmla="*/ 7719 w 10000"/>
                  <a:gd name="connsiteY64" fmla="*/ 2053 h 10000"/>
                  <a:gd name="connsiteX65" fmla="*/ 7719 w 10000"/>
                  <a:gd name="connsiteY65" fmla="*/ 1825 h 10000"/>
                  <a:gd name="connsiteX66" fmla="*/ 8631 w 10000"/>
                  <a:gd name="connsiteY66" fmla="*/ 1825 h 10000"/>
                  <a:gd name="connsiteX67" fmla="*/ 9673 w 10000"/>
                  <a:gd name="connsiteY67" fmla="*/ 1617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63" fmla="*/ 7947 w 10000"/>
                  <a:gd name="connsiteY63" fmla="*/ 2281 h 10000"/>
                  <a:gd name="connsiteX64" fmla="*/ 7719 w 10000"/>
                  <a:gd name="connsiteY64" fmla="*/ 2053 h 10000"/>
                  <a:gd name="connsiteX65" fmla="*/ 7719 w 10000"/>
                  <a:gd name="connsiteY65" fmla="*/ 1825 h 10000"/>
                  <a:gd name="connsiteX66" fmla="*/ 8631 w 10000"/>
                  <a:gd name="connsiteY66" fmla="*/ 1825 h 10000"/>
                  <a:gd name="connsiteX67" fmla="*/ 9673 w 10000"/>
                  <a:gd name="connsiteY67" fmla="*/ 1617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63" fmla="*/ 7947 w 10000"/>
                  <a:gd name="connsiteY63" fmla="*/ 2281 h 10000"/>
                  <a:gd name="connsiteX64" fmla="*/ 7719 w 10000"/>
                  <a:gd name="connsiteY64" fmla="*/ 2053 h 10000"/>
                  <a:gd name="connsiteX65" fmla="*/ 7719 w 10000"/>
                  <a:gd name="connsiteY65" fmla="*/ 1825 h 10000"/>
                  <a:gd name="connsiteX66" fmla="*/ 8631 w 10000"/>
                  <a:gd name="connsiteY66" fmla="*/ 1825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63" fmla="*/ 7947 w 10000"/>
                  <a:gd name="connsiteY63" fmla="*/ 2281 h 10000"/>
                  <a:gd name="connsiteX64" fmla="*/ 7719 w 10000"/>
                  <a:gd name="connsiteY64" fmla="*/ 2053 h 10000"/>
                  <a:gd name="connsiteX65" fmla="*/ 7719 w 10000"/>
                  <a:gd name="connsiteY65" fmla="*/ 1825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63" fmla="*/ 7947 w 10000"/>
                  <a:gd name="connsiteY63" fmla="*/ 2281 h 10000"/>
                  <a:gd name="connsiteX64" fmla="*/ 7719 w 10000"/>
                  <a:gd name="connsiteY64" fmla="*/ 2053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63" fmla="*/ 7719 w 10000"/>
                  <a:gd name="connsiteY63" fmla="*/ 2053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62" fmla="*/ 7947 w 10000"/>
                  <a:gd name="connsiteY62" fmla="*/ 2510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61" fmla="*/ 8175 w 10000"/>
                  <a:gd name="connsiteY61" fmla="*/ 2966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60" fmla="*/ 8403 w 10000"/>
                  <a:gd name="connsiteY60" fmla="*/ 3194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 name="connsiteX59" fmla="*/ 8631 w 10000"/>
                  <a:gd name="connsiteY59" fmla="*/ 3422 h 10000"/>
                  <a:gd name="connsiteX0" fmla="*/ 10000 w 10000"/>
                  <a:gd name="connsiteY0" fmla="*/ 1141 h 10000"/>
                  <a:gd name="connsiteX1" fmla="*/ 9087 w 10000"/>
                  <a:gd name="connsiteY1" fmla="*/ 913 h 10000"/>
                  <a:gd name="connsiteX2" fmla="*/ 8631 w 10000"/>
                  <a:gd name="connsiteY2" fmla="*/ 684 h 10000"/>
                  <a:gd name="connsiteX3" fmla="*/ 8403 w 10000"/>
                  <a:gd name="connsiteY3" fmla="*/ 228 h 10000"/>
                  <a:gd name="connsiteX4" fmla="*/ 7490 w 10000"/>
                  <a:gd name="connsiteY4" fmla="*/ 0 h 10000"/>
                  <a:gd name="connsiteX5" fmla="*/ 6122 w 10000"/>
                  <a:gd name="connsiteY5" fmla="*/ 228 h 10000"/>
                  <a:gd name="connsiteX6" fmla="*/ 5665 w 10000"/>
                  <a:gd name="connsiteY6" fmla="*/ 913 h 10000"/>
                  <a:gd name="connsiteX7" fmla="*/ 6122 w 10000"/>
                  <a:gd name="connsiteY7" fmla="*/ 1369 h 10000"/>
                  <a:gd name="connsiteX8" fmla="*/ 5894 w 10000"/>
                  <a:gd name="connsiteY8" fmla="*/ 2053 h 10000"/>
                  <a:gd name="connsiteX9" fmla="*/ 5894 w 10000"/>
                  <a:gd name="connsiteY9" fmla="*/ 2281 h 10000"/>
                  <a:gd name="connsiteX10" fmla="*/ 5209 w 10000"/>
                  <a:gd name="connsiteY10" fmla="*/ 2281 h 10000"/>
                  <a:gd name="connsiteX11" fmla="*/ 5665 w 10000"/>
                  <a:gd name="connsiteY11" fmla="*/ 2738 h 10000"/>
                  <a:gd name="connsiteX12" fmla="*/ 5209 w 10000"/>
                  <a:gd name="connsiteY12" fmla="*/ 3194 h 10000"/>
                  <a:gd name="connsiteX13" fmla="*/ 4981 w 10000"/>
                  <a:gd name="connsiteY13" fmla="*/ 4106 h 10000"/>
                  <a:gd name="connsiteX14" fmla="*/ 4525 w 10000"/>
                  <a:gd name="connsiteY14" fmla="*/ 4106 h 10000"/>
                  <a:gd name="connsiteX15" fmla="*/ 4297 w 10000"/>
                  <a:gd name="connsiteY15" fmla="*/ 4335 h 10000"/>
                  <a:gd name="connsiteX16" fmla="*/ 3612 w 10000"/>
                  <a:gd name="connsiteY16" fmla="*/ 4563 h 10000"/>
                  <a:gd name="connsiteX17" fmla="*/ 3612 w 10000"/>
                  <a:gd name="connsiteY17" fmla="*/ 5019 h 10000"/>
                  <a:gd name="connsiteX18" fmla="*/ 3612 w 10000"/>
                  <a:gd name="connsiteY18" fmla="*/ 5475 h 10000"/>
                  <a:gd name="connsiteX19" fmla="*/ 2928 w 10000"/>
                  <a:gd name="connsiteY19" fmla="*/ 5703 h 10000"/>
                  <a:gd name="connsiteX20" fmla="*/ 2243 w 10000"/>
                  <a:gd name="connsiteY20" fmla="*/ 5703 h 10000"/>
                  <a:gd name="connsiteX21" fmla="*/ 1141 w 10000"/>
                  <a:gd name="connsiteY21" fmla="*/ 5703 h 10000"/>
                  <a:gd name="connsiteX22" fmla="*/ 684 w 10000"/>
                  <a:gd name="connsiteY22" fmla="*/ 5703 h 10000"/>
                  <a:gd name="connsiteX23" fmla="*/ 0 w 10000"/>
                  <a:gd name="connsiteY23" fmla="*/ 5475 h 10000"/>
                  <a:gd name="connsiteX24" fmla="*/ 1141 w 10000"/>
                  <a:gd name="connsiteY24" fmla="*/ 6388 h 10000"/>
                  <a:gd name="connsiteX25" fmla="*/ 1597 w 10000"/>
                  <a:gd name="connsiteY25" fmla="*/ 6616 h 10000"/>
                  <a:gd name="connsiteX26" fmla="*/ 1787 w 10000"/>
                  <a:gd name="connsiteY26" fmla="*/ 7490 h 10000"/>
                  <a:gd name="connsiteX27" fmla="*/ 2015 w 10000"/>
                  <a:gd name="connsiteY27" fmla="*/ 7490 h 10000"/>
                  <a:gd name="connsiteX28" fmla="*/ 2015 w 10000"/>
                  <a:gd name="connsiteY28" fmla="*/ 7947 h 10000"/>
                  <a:gd name="connsiteX29" fmla="*/ 1369 w 10000"/>
                  <a:gd name="connsiteY29" fmla="*/ 8175 h 10000"/>
                  <a:gd name="connsiteX30" fmla="*/ 1141 w 10000"/>
                  <a:gd name="connsiteY30" fmla="*/ 8403 h 10000"/>
                  <a:gd name="connsiteX31" fmla="*/ 1141 w 10000"/>
                  <a:gd name="connsiteY31" fmla="*/ 8859 h 10000"/>
                  <a:gd name="connsiteX32" fmla="*/ 1597 w 10000"/>
                  <a:gd name="connsiteY32" fmla="*/ 8859 h 10000"/>
                  <a:gd name="connsiteX33" fmla="*/ 2243 w 10000"/>
                  <a:gd name="connsiteY33" fmla="*/ 8859 h 10000"/>
                  <a:gd name="connsiteX34" fmla="*/ 2700 w 10000"/>
                  <a:gd name="connsiteY34" fmla="*/ 8859 h 10000"/>
                  <a:gd name="connsiteX35" fmla="*/ 3384 w 10000"/>
                  <a:gd name="connsiteY35" fmla="*/ 8859 h 10000"/>
                  <a:gd name="connsiteX36" fmla="*/ 4068 w 10000"/>
                  <a:gd name="connsiteY36" fmla="*/ 8859 h 10000"/>
                  <a:gd name="connsiteX37" fmla="*/ 4297 w 10000"/>
                  <a:gd name="connsiteY37" fmla="*/ 9087 h 10000"/>
                  <a:gd name="connsiteX38" fmla="*/ 4525 w 10000"/>
                  <a:gd name="connsiteY38" fmla="*/ 9316 h 10000"/>
                  <a:gd name="connsiteX39" fmla="*/ 4981 w 10000"/>
                  <a:gd name="connsiteY39" fmla="*/ 9772 h 10000"/>
                  <a:gd name="connsiteX40" fmla="*/ 5437 w 10000"/>
                  <a:gd name="connsiteY40" fmla="*/ 10000 h 10000"/>
                  <a:gd name="connsiteX41" fmla="*/ 5894 w 10000"/>
                  <a:gd name="connsiteY41" fmla="*/ 9772 h 10000"/>
                  <a:gd name="connsiteX42" fmla="*/ 5894 w 10000"/>
                  <a:gd name="connsiteY42" fmla="*/ 9544 h 10000"/>
                  <a:gd name="connsiteX43" fmla="*/ 6350 w 10000"/>
                  <a:gd name="connsiteY43" fmla="*/ 9544 h 10000"/>
                  <a:gd name="connsiteX44" fmla="*/ 7034 w 10000"/>
                  <a:gd name="connsiteY44" fmla="*/ 9544 h 10000"/>
                  <a:gd name="connsiteX45" fmla="*/ 7262 w 10000"/>
                  <a:gd name="connsiteY45" fmla="*/ 9544 h 10000"/>
                  <a:gd name="connsiteX46" fmla="*/ 6806 w 10000"/>
                  <a:gd name="connsiteY46" fmla="*/ 8631 h 10000"/>
                  <a:gd name="connsiteX47" fmla="*/ 6578 w 10000"/>
                  <a:gd name="connsiteY47" fmla="*/ 8631 h 10000"/>
                  <a:gd name="connsiteX48" fmla="*/ 6578 w 10000"/>
                  <a:gd name="connsiteY48" fmla="*/ 7947 h 10000"/>
                  <a:gd name="connsiteX49" fmla="*/ 6122 w 10000"/>
                  <a:gd name="connsiteY49" fmla="*/ 7719 h 10000"/>
                  <a:gd name="connsiteX50" fmla="*/ 6350 w 10000"/>
                  <a:gd name="connsiteY50" fmla="*/ 6844 h 10000"/>
                  <a:gd name="connsiteX51" fmla="*/ 6578 w 10000"/>
                  <a:gd name="connsiteY51" fmla="*/ 6844 h 10000"/>
                  <a:gd name="connsiteX52" fmla="*/ 7262 w 10000"/>
                  <a:gd name="connsiteY52" fmla="*/ 6844 h 10000"/>
                  <a:gd name="connsiteX53" fmla="*/ 7719 w 10000"/>
                  <a:gd name="connsiteY53" fmla="*/ 6388 h 10000"/>
                  <a:gd name="connsiteX54" fmla="*/ 8175 w 10000"/>
                  <a:gd name="connsiteY54" fmla="*/ 5703 h 10000"/>
                  <a:gd name="connsiteX55" fmla="*/ 8403 w 10000"/>
                  <a:gd name="connsiteY55" fmla="*/ 5019 h 10000"/>
                  <a:gd name="connsiteX56" fmla="*/ 8631 w 10000"/>
                  <a:gd name="connsiteY56" fmla="*/ 4563 h 10000"/>
                  <a:gd name="connsiteX57" fmla="*/ 8631 w 10000"/>
                  <a:gd name="connsiteY57" fmla="*/ 4106 h 10000"/>
                  <a:gd name="connsiteX58" fmla="*/ 9087 w 10000"/>
                  <a:gd name="connsiteY58" fmla="*/ 36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00" h="10000">
                    <a:moveTo>
                      <a:pt x="10000" y="1141"/>
                    </a:moveTo>
                    <a:lnTo>
                      <a:pt x="9087" y="913"/>
                    </a:lnTo>
                    <a:lnTo>
                      <a:pt x="8631" y="684"/>
                    </a:lnTo>
                    <a:lnTo>
                      <a:pt x="8403" y="228"/>
                    </a:lnTo>
                    <a:lnTo>
                      <a:pt x="7490" y="0"/>
                    </a:lnTo>
                    <a:lnTo>
                      <a:pt x="6122" y="228"/>
                    </a:lnTo>
                    <a:lnTo>
                      <a:pt x="5665" y="913"/>
                    </a:lnTo>
                    <a:lnTo>
                      <a:pt x="6122" y="1369"/>
                    </a:lnTo>
                    <a:lnTo>
                      <a:pt x="5894" y="2053"/>
                    </a:lnTo>
                    <a:lnTo>
                      <a:pt x="5894" y="2281"/>
                    </a:lnTo>
                    <a:lnTo>
                      <a:pt x="5209" y="2281"/>
                    </a:lnTo>
                    <a:lnTo>
                      <a:pt x="5665" y="2738"/>
                    </a:lnTo>
                    <a:lnTo>
                      <a:pt x="5209" y="3194"/>
                    </a:lnTo>
                    <a:lnTo>
                      <a:pt x="4981" y="4106"/>
                    </a:lnTo>
                    <a:lnTo>
                      <a:pt x="4525" y="4106"/>
                    </a:lnTo>
                    <a:lnTo>
                      <a:pt x="4297" y="4335"/>
                    </a:lnTo>
                    <a:lnTo>
                      <a:pt x="3612" y="4563"/>
                    </a:lnTo>
                    <a:lnTo>
                      <a:pt x="3612" y="5019"/>
                    </a:lnTo>
                    <a:lnTo>
                      <a:pt x="3612" y="5475"/>
                    </a:lnTo>
                    <a:lnTo>
                      <a:pt x="2928" y="5703"/>
                    </a:lnTo>
                    <a:lnTo>
                      <a:pt x="2243" y="5703"/>
                    </a:lnTo>
                    <a:lnTo>
                      <a:pt x="1141" y="5703"/>
                    </a:lnTo>
                    <a:lnTo>
                      <a:pt x="684" y="5703"/>
                    </a:lnTo>
                    <a:lnTo>
                      <a:pt x="0" y="5475"/>
                    </a:lnTo>
                    <a:lnTo>
                      <a:pt x="1141" y="6388"/>
                    </a:lnTo>
                    <a:lnTo>
                      <a:pt x="1597" y="6616"/>
                    </a:lnTo>
                    <a:cubicBezTo>
                      <a:pt x="1660" y="6907"/>
                      <a:pt x="1724" y="7199"/>
                      <a:pt x="1787" y="7490"/>
                    </a:cubicBezTo>
                    <a:lnTo>
                      <a:pt x="2015" y="7490"/>
                    </a:lnTo>
                    <a:lnTo>
                      <a:pt x="2015" y="7947"/>
                    </a:lnTo>
                    <a:lnTo>
                      <a:pt x="1369" y="8175"/>
                    </a:lnTo>
                    <a:lnTo>
                      <a:pt x="1141" y="8403"/>
                    </a:lnTo>
                    <a:lnTo>
                      <a:pt x="1141" y="8859"/>
                    </a:lnTo>
                    <a:lnTo>
                      <a:pt x="1597" y="8859"/>
                    </a:lnTo>
                    <a:lnTo>
                      <a:pt x="2243" y="8859"/>
                    </a:lnTo>
                    <a:lnTo>
                      <a:pt x="2700" y="8859"/>
                    </a:lnTo>
                    <a:lnTo>
                      <a:pt x="3384" y="8859"/>
                    </a:lnTo>
                    <a:lnTo>
                      <a:pt x="4068" y="8859"/>
                    </a:lnTo>
                    <a:lnTo>
                      <a:pt x="4297" y="9087"/>
                    </a:lnTo>
                    <a:lnTo>
                      <a:pt x="4525" y="9316"/>
                    </a:lnTo>
                    <a:lnTo>
                      <a:pt x="4981" y="9772"/>
                    </a:lnTo>
                    <a:lnTo>
                      <a:pt x="5437" y="10000"/>
                    </a:lnTo>
                    <a:lnTo>
                      <a:pt x="5894" y="9772"/>
                    </a:lnTo>
                    <a:lnTo>
                      <a:pt x="5894" y="9544"/>
                    </a:lnTo>
                    <a:lnTo>
                      <a:pt x="6350" y="9544"/>
                    </a:lnTo>
                    <a:lnTo>
                      <a:pt x="7034" y="9544"/>
                    </a:lnTo>
                    <a:lnTo>
                      <a:pt x="7262" y="9544"/>
                    </a:lnTo>
                    <a:lnTo>
                      <a:pt x="6806" y="8631"/>
                    </a:lnTo>
                    <a:lnTo>
                      <a:pt x="6578" y="8631"/>
                    </a:lnTo>
                    <a:lnTo>
                      <a:pt x="6578" y="7947"/>
                    </a:lnTo>
                    <a:lnTo>
                      <a:pt x="6122" y="7719"/>
                    </a:lnTo>
                    <a:lnTo>
                      <a:pt x="6350" y="6844"/>
                    </a:lnTo>
                    <a:lnTo>
                      <a:pt x="6578" y="6844"/>
                    </a:lnTo>
                    <a:lnTo>
                      <a:pt x="7262" y="6844"/>
                    </a:lnTo>
                    <a:lnTo>
                      <a:pt x="7719" y="6388"/>
                    </a:lnTo>
                    <a:lnTo>
                      <a:pt x="8175" y="5703"/>
                    </a:lnTo>
                    <a:lnTo>
                      <a:pt x="8403" y="5019"/>
                    </a:lnTo>
                    <a:lnTo>
                      <a:pt x="8631" y="4563"/>
                    </a:lnTo>
                    <a:lnTo>
                      <a:pt x="8631" y="4106"/>
                    </a:lnTo>
                    <a:lnTo>
                      <a:pt x="9087" y="3650"/>
                    </a:lnTo>
                  </a:path>
                </a:pathLst>
              </a:custGeom>
              <a:solidFill>
                <a:srgbClr val="E1E1E1"/>
              </a:solidFill>
              <a:ln w="9525">
                <a:solidFill>
                  <a:srgbClr val="000000"/>
                </a:solidFill>
                <a:prstDash val="solid"/>
                <a:round/>
                <a:headEnd/>
                <a:tailEnd/>
              </a:ln>
            </p:spPr>
            <p:txBody>
              <a:bodyPr/>
              <a:lstStyle/>
              <a:p>
                <a:pPr algn="l"/>
                <a:endParaRPr lang="en-US"/>
              </a:p>
            </p:txBody>
          </p:sp>
          <p:sp>
            <p:nvSpPr>
              <p:cNvPr id="1024" name="Freeform 1023"/>
              <p:cNvSpPr/>
              <p:nvPr/>
            </p:nvSpPr>
            <p:spPr bwMode="auto">
              <a:xfrm>
                <a:off x="5566563" y="2918167"/>
                <a:ext cx="184730" cy="253916"/>
              </a:xfrm>
              <a:custGeom>
                <a:avLst/>
                <a:gdLst>
                  <a:gd name="connsiteX0" fmla="*/ 0 w 2242868"/>
                  <a:gd name="connsiteY0" fmla="*/ 241539 h 948905"/>
                  <a:gd name="connsiteX1" fmla="*/ 396815 w 2242868"/>
                  <a:gd name="connsiteY1" fmla="*/ 103517 h 948905"/>
                  <a:gd name="connsiteX2" fmla="*/ 759125 w 2242868"/>
                  <a:gd name="connsiteY2" fmla="*/ 0 h 948905"/>
                  <a:gd name="connsiteX3" fmla="*/ 1035170 w 2242868"/>
                  <a:gd name="connsiteY3" fmla="*/ 138022 h 948905"/>
                  <a:gd name="connsiteX4" fmla="*/ 1500997 w 2242868"/>
                  <a:gd name="connsiteY4" fmla="*/ 241539 h 948905"/>
                  <a:gd name="connsiteX5" fmla="*/ 1949570 w 2242868"/>
                  <a:gd name="connsiteY5" fmla="*/ 517585 h 948905"/>
                  <a:gd name="connsiteX6" fmla="*/ 2242868 w 2242868"/>
                  <a:gd name="connsiteY6" fmla="*/ 776377 h 948905"/>
                  <a:gd name="connsiteX7" fmla="*/ 2242868 w 2242868"/>
                  <a:gd name="connsiteY7" fmla="*/ 776377 h 948905"/>
                  <a:gd name="connsiteX8" fmla="*/ 1224951 w 2242868"/>
                  <a:gd name="connsiteY8" fmla="*/ 948905 h 948905"/>
                  <a:gd name="connsiteX9" fmla="*/ 845389 w 2242868"/>
                  <a:gd name="connsiteY9" fmla="*/ 862641 h 948905"/>
                  <a:gd name="connsiteX10" fmla="*/ 569344 w 2242868"/>
                  <a:gd name="connsiteY10" fmla="*/ 759124 h 948905"/>
                  <a:gd name="connsiteX11" fmla="*/ 207034 w 2242868"/>
                  <a:gd name="connsiteY11" fmla="*/ 500332 h 948905"/>
                  <a:gd name="connsiteX12" fmla="*/ 51759 w 2242868"/>
                  <a:gd name="connsiteY12" fmla="*/ 207034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2868" h="948905">
                    <a:moveTo>
                      <a:pt x="0" y="241539"/>
                    </a:moveTo>
                    <a:lnTo>
                      <a:pt x="396815" y="103517"/>
                    </a:lnTo>
                    <a:lnTo>
                      <a:pt x="759125" y="0"/>
                    </a:lnTo>
                    <a:lnTo>
                      <a:pt x="1035170" y="138022"/>
                    </a:lnTo>
                    <a:lnTo>
                      <a:pt x="1500997" y="241539"/>
                    </a:lnTo>
                    <a:lnTo>
                      <a:pt x="1949570" y="517585"/>
                    </a:lnTo>
                    <a:lnTo>
                      <a:pt x="2242868" y="776377"/>
                    </a:lnTo>
                    <a:lnTo>
                      <a:pt x="2242868" y="776377"/>
                    </a:lnTo>
                    <a:lnTo>
                      <a:pt x="1224951" y="948905"/>
                    </a:lnTo>
                    <a:lnTo>
                      <a:pt x="845389" y="862641"/>
                    </a:lnTo>
                    <a:lnTo>
                      <a:pt x="569344" y="759124"/>
                    </a:lnTo>
                    <a:lnTo>
                      <a:pt x="207034" y="500332"/>
                    </a:lnTo>
                    <a:lnTo>
                      <a:pt x="51759" y="207034"/>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25" name="Freeform 1024"/>
              <p:cNvSpPr/>
              <p:nvPr/>
            </p:nvSpPr>
            <p:spPr bwMode="auto">
              <a:xfrm>
                <a:off x="5592442" y="2952672"/>
                <a:ext cx="184730" cy="253916"/>
              </a:xfrm>
              <a:custGeom>
                <a:avLst/>
                <a:gdLst>
                  <a:gd name="connsiteX0" fmla="*/ 0 w 2294627"/>
                  <a:gd name="connsiteY0" fmla="*/ 172529 h 948906"/>
                  <a:gd name="connsiteX1" fmla="*/ 431321 w 2294627"/>
                  <a:gd name="connsiteY1" fmla="*/ 69012 h 948906"/>
                  <a:gd name="connsiteX2" fmla="*/ 776378 w 2294627"/>
                  <a:gd name="connsiteY2" fmla="*/ 0 h 948906"/>
                  <a:gd name="connsiteX3" fmla="*/ 1017917 w 2294627"/>
                  <a:gd name="connsiteY3" fmla="*/ 172529 h 948906"/>
                  <a:gd name="connsiteX4" fmla="*/ 1673525 w 2294627"/>
                  <a:gd name="connsiteY4" fmla="*/ 345057 h 948906"/>
                  <a:gd name="connsiteX5" fmla="*/ 2104846 w 2294627"/>
                  <a:gd name="connsiteY5" fmla="*/ 621102 h 948906"/>
                  <a:gd name="connsiteX6" fmla="*/ 2294627 w 2294627"/>
                  <a:gd name="connsiteY6" fmla="*/ 776378 h 948906"/>
                  <a:gd name="connsiteX7" fmla="*/ 2156604 w 2294627"/>
                  <a:gd name="connsiteY7" fmla="*/ 931653 h 948906"/>
                  <a:gd name="connsiteX8" fmla="*/ 1173193 w 2294627"/>
                  <a:gd name="connsiteY8" fmla="*/ 948906 h 948906"/>
                  <a:gd name="connsiteX9" fmla="*/ 828136 w 2294627"/>
                  <a:gd name="connsiteY9" fmla="*/ 759125 h 948906"/>
                  <a:gd name="connsiteX10" fmla="*/ 414068 w 2294627"/>
                  <a:gd name="connsiteY10" fmla="*/ 690114 h 948906"/>
                  <a:gd name="connsiteX11" fmla="*/ 34506 w 2294627"/>
                  <a:gd name="connsiteY11" fmla="*/ 431321 h 948906"/>
                  <a:gd name="connsiteX12" fmla="*/ 51759 w 2294627"/>
                  <a:gd name="connsiteY12" fmla="*/ 120770 h 94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627" h="948906">
                    <a:moveTo>
                      <a:pt x="0" y="172529"/>
                    </a:moveTo>
                    <a:lnTo>
                      <a:pt x="431321" y="69012"/>
                    </a:lnTo>
                    <a:lnTo>
                      <a:pt x="776378" y="0"/>
                    </a:lnTo>
                    <a:lnTo>
                      <a:pt x="1017917" y="172529"/>
                    </a:lnTo>
                    <a:lnTo>
                      <a:pt x="1673525" y="345057"/>
                    </a:lnTo>
                    <a:lnTo>
                      <a:pt x="2104846" y="621102"/>
                    </a:lnTo>
                    <a:lnTo>
                      <a:pt x="2294627" y="776378"/>
                    </a:lnTo>
                    <a:lnTo>
                      <a:pt x="2156604" y="931653"/>
                    </a:lnTo>
                    <a:lnTo>
                      <a:pt x="1173193" y="948906"/>
                    </a:lnTo>
                    <a:lnTo>
                      <a:pt x="828136" y="759125"/>
                    </a:lnTo>
                    <a:lnTo>
                      <a:pt x="414068" y="690114"/>
                    </a:lnTo>
                    <a:lnTo>
                      <a:pt x="34506" y="431321"/>
                    </a:lnTo>
                    <a:lnTo>
                      <a:pt x="51759" y="120770"/>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nvGrpSpPr>
              <p:cNvPr id="1026" name="Group 1025"/>
              <p:cNvGrpSpPr/>
              <p:nvPr/>
            </p:nvGrpSpPr>
            <p:grpSpPr>
              <a:xfrm>
                <a:off x="953998" y="784800"/>
                <a:ext cx="7584028" cy="3960000"/>
                <a:chOff x="953998" y="784800"/>
                <a:chExt cx="7584028" cy="3960000"/>
              </a:xfrm>
            </p:grpSpPr>
            <p:grpSp>
              <p:nvGrpSpPr>
                <p:cNvPr id="1027" name="Group 1026"/>
                <p:cNvGrpSpPr/>
                <p:nvPr/>
              </p:nvGrpSpPr>
              <p:grpSpPr>
                <a:xfrm>
                  <a:off x="953998" y="784800"/>
                  <a:ext cx="7584028" cy="3960000"/>
                  <a:chOff x="953998" y="784800"/>
                  <a:chExt cx="7584028" cy="3960000"/>
                </a:xfrm>
              </p:grpSpPr>
              <p:sp>
                <p:nvSpPr>
                  <p:cNvPr id="1030" name="Freeform 1029"/>
                  <p:cNvSpPr/>
                  <p:nvPr/>
                </p:nvSpPr>
                <p:spPr bwMode="auto">
                  <a:xfrm>
                    <a:off x="5566563" y="2918167"/>
                    <a:ext cx="184730" cy="253916"/>
                  </a:xfrm>
                  <a:custGeom>
                    <a:avLst/>
                    <a:gdLst>
                      <a:gd name="connsiteX0" fmla="*/ 0 w 2242868"/>
                      <a:gd name="connsiteY0" fmla="*/ 241539 h 948905"/>
                      <a:gd name="connsiteX1" fmla="*/ 396815 w 2242868"/>
                      <a:gd name="connsiteY1" fmla="*/ 103517 h 948905"/>
                      <a:gd name="connsiteX2" fmla="*/ 759125 w 2242868"/>
                      <a:gd name="connsiteY2" fmla="*/ 0 h 948905"/>
                      <a:gd name="connsiteX3" fmla="*/ 1035170 w 2242868"/>
                      <a:gd name="connsiteY3" fmla="*/ 138022 h 948905"/>
                      <a:gd name="connsiteX4" fmla="*/ 1500997 w 2242868"/>
                      <a:gd name="connsiteY4" fmla="*/ 241539 h 948905"/>
                      <a:gd name="connsiteX5" fmla="*/ 1949570 w 2242868"/>
                      <a:gd name="connsiteY5" fmla="*/ 517585 h 948905"/>
                      <a:gd name="connsiteX6" fmla="*/ 2242868 w 2242868"/>
                      <a:gd name="connsiteY6" fmla="*/ 776377 h 948905"/>
                      <a:gd name="connsiteX7" fmla="*/ 2242868 w 2242868"/>
                      <a:gd name="connsiteY7" fmla="*/ 776377 h 948905"/>
                      <a:gd name="connsiteX8" fmla="*/ 1224951 w 2242868"/>
                      <a:gd name="connsiteY8" fmla="*/ 948905 h 948905"/>
                      <a:gd name="connsiteX9" fmla="*/ 845389 w 2242868"/>
                      <a:gd name="connsiteY9" fmla="*/ 862641 h 948905"/>
                      <a:gd name="connsiteX10" fmla="*/ 569344 w 2242868"/>
                      <a:gd name="connsiteY10" fmla="*/ 759124 h 948905"/>
                      <a:gd name="connsiteX11" fmla="*/ 207034 w 2242868"/>
                      <a:gd name="connsiteY11" fmla="*/ 500332 h 948905"/>
                      <a:gd name="connsiteX12" fmla="*/ 51759 w 2242868"/>
                      <a:gd name="connsiteY12" fmla="*/ 207034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2868" h="948905">
                        <a:moveTo>
                          <a:pt x="0" y="241539"/>
                        </a:moveTo>
                        <a:lnTo>
                          <a:pt x="396815" y="103517"/>
                        </a:lnTo>
                        <a:lnTo>
                          <a:pt x="759125" y="0"/>
                        </a:lnTo>
                        <a:lnTo>
                          <a:pt x="1035170" y="138022"/>
                        </a:lnTo>
                        <a:lnTo>
                          <a:pt x="1500997" y="241539"/>
                        </a:lnTo>
                        <a:lnTo>
                          <a:pt x="1949570" y="517585"/>
                        </a:lnTo>
                        <a:lnTo>
                          <a:pt x="2242868" y="776377"/>
                        </a:lnTo>
                        <a:lnTo>
                          <a:pt x="2242868" y="776377"/>
                        </a:lnTo>
                        <a:lnTo>
                          <a:pt x="1224951" y="948905"/>
                        </a:lnTo>
                        <a:lnTo>
                          <a:pt x="845389" y="862641"/>
                        </a:lnTo>
                        <a:lnTo>
                          <a:pt x="569344" y="759124"/>
                        </a:lnTo>
                        <a:lnTo>
                          <a:pt x="207034" y="500332"/>
                        </a:lnTo>
                        <a:lnTo>
                          <a:pt x="51759" y="207034"/>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31" name="Freeform 1030"/>
                  <p:cNvSpPr/>
                  <p:nvPr/>
                </p:nvSpPr>
                <p:spPr bwMode="auto">
                  <a:xfrm>
                    <a:off x="5592442" y="2952672"/>
                    <a:ext cx="184730" cy="253916"/>
                  </a:xfrm>
                  <a:custGeom>
                    <a:avLst/>
                    <a:gdLst>
                      <a:gd name="connsiteX0" fmla="*/ 0 w 2294627"/>
                      <a:gd name="connsiteY0" fmla="*/ 172529 h 948906"/>
                      <a:gd name="connsiteX1" fmla="*/ 431321 w 2294627"/>
                      <a:gd name="connsiteY1" fmla="*/ 69012 h 948906"/>
                      <a:gd name="connsiteX2" fmla="*/ 776378 w 2294627"/>
                      <a:gd name="connsiteY2" fmla="*/ 0 h 948906"/>
                      <a:gd name="connsiteX3" fmla="*/ 1017917 w 2294627"/>
                      <a:gd name="connsiteY3" fmla="*/ 172529 h 948906"/>
                      <a:gd name="connsiteX4" fmla="*/ 1673525 w 2294627"/>
                      <a:gd name="connsiteY4" fmla="*/ 345057 h 948906"/>
                      <a:gd name="connsiteX5" fmla="*/ 2104846 w 2294627"/>
                      <a:gd name="connsiteY5" fmla="*/ 621102 h 948906"/>
                      <a:gd name="connsiteX6" fmla="*/ 2294627 w 2294627"/>
                      <a:gd name="connsiteY6" fmla="*/ 776378 h 948906"/>
                      <a:gd name="connsiteX7" fmla="*/ 2156604 w 2294627"/>
                      <a:gd name="connsiteY7" fmla="*/ 931653 h 948906"/>
                      <a:gd name="connsiteX8" fmla="*/ 1173193 w 2294627"/>
                      <a:gd name="connsiteY8" fmla="*/ 948906 h 948906"/>
                      <a:gd name="connsiteX9" fmla="*/ 828136 w 2294627"/>
                      <a:gd name="connsiteY9" fmla="*/ 759125 h 948906"/>
                      <a:gd name="connsiteX10" fmla="*/ 414068 w 2294627"/>
                      <a:gd name="connsiteY10" fmla="*/ 690114 h 948906"/>
                      <a:gd name="connsiteX11" fmla="*/ 34506 w 2294627"/>
                      <a:gd name="connsiteY11" fmla="*/ 431321 h 948906"/>
                      <a:gd name="connsiteX12" fmla="*/ 51759 w 2294627"/>
                      <a:gd name="connsiteY12" fmla="*/ 120770 h 94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627" h="948906">
                        <a:moveTo>
                          <a:pt x="0" y="172529"/>
                        </a:moveTo>
                        <a:lnTo>
                          <a:pt x="431321" y="69012"/>
                        </a:lnTo>
                        <a:lnTo>
                          <a:pt x="776378" y="0"/>
                        </a:lnTo>
                        <a:lnTo>
                          <a:pt x="1017917" y="172529"/>
                        </a:lnTo>
                        <a:lnTo>
                          <a:pt x="1673525" y="345057"/>
                        </a:lnTo>
                        <a:lnTo>
                          <a:pt x="2104846" y="621102"/>
                        </a:lnTo>
                        <a:lnTo>
                          <a:pt x="2294627" y="776378"/>
                        </a:lnTo>
                        <a:lnTo>
                          <a:pt x="2156604" y="931653"/>
                        </a:lnTo>
                        <a:lnTo>
                          <a:pt x="1173193" y="948906"/>
                        </a:lnTo>
                        <a:lnTo>
                          <a:pt x="828136" y="759125"/>
                        </a:lnTo>
                        <a:lnTo>
                          <a:pt x="414068" y="690114"/>
                        </a:lnTo>
                        <a:lnTo>
                          <a:pt x="34506" y="431321"/>
                        </a:lnTo>
                        <a:lnTo>
                          <a:pt x="51759" y="120770"/>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32" name="Freeform 116"/>
                  <p:cNvSpPr>
                    <a:spLocks noChangeAspect="1"/>
                  </p:cNvSpPr>
                  <p:nvPr/>
                </p:nvSpPr>
                <p:spPr bwMode="auto">
                  <a:xfrm>
                    <a:off x="5678526" y="2192400"/>
                    <a:ext cx="640931" cy="709709"/>
                  </a:xfrm>
                  <a:custGeom>
                    <a:avLst/>
                    <a:gdLst>
                      <a:gd name="T0" fmla="*/ 91 w 485"/>
                      <a:gd name="T1" fmla="*/ 39 h 544"/>
                      <a:gd name="T2" fmla="*/ 73 w 485"/>
                      <a:gd name="T3" fmla="*/ 69 h 544"/>
                      <a:gd name="T4" fmla="*/ 85 w 485"/>
                      <a:gd name="T5" fmla="*/ 122 h 544"/>
                      <a:gd name="T6" fmla="*/ 91 w 485"/>
                      <a:gd name="T7" fmla="*/ 176 h 544"/>
                      <a:gd name="T8" fmla="*/ 79 w 485"/>
                      <a:gd name="T9" fmla="*/ 273 h 544"/>
                      <a:gd name="T10" fmla="*/ 30 w 485"/>
                      <a:gd name="T11" fmla="*/ 337 h 544"/>
                      <a:gd name="T12" fmla="*/ 30 w 485"/>
                      <a:gd name="T13" fmla="*/ 403 h 544"/>
                      <a:gd name="T14" fmla="*/ 55 w 485"/>
                      <a:gd name="T15" fmla="*/ 499 h 544"/>
                      <a:gd name="T16" fmla="*/ 12 w 485"/>
                      <a:gd name="T17" fmla="*/ 499 h 544"/>
                      <a:gd name="T18" fmla="*/ 0 w 485"/>
                      <a:gd name="T19" fmla="*/ 526 h 544"/>
                      <a:gd name="T20" fmla="*/ 18 w 485"/>
                      <a:gd name="T21" fmla="*/ 566 h 544"/>
                      <a:gd name="T22" fmla="*/ 30 w 485"/>
                      <a:gd name="T23" fmla="*/ 592 h 544"/>
                      <a:gd name="T24" fmla="*/ 55 w 485"/>
                      <a:gd name="T25" fmla="*/ 663 h 544"/>
                      <a:gd name="T26" fmla="*/ 85 w 485"/>
                      <a:gd name="T27" fmla="*/ 592 h 544"/>
                      <a:gd name="T28" fmla="*/ 85 w 485"/>
                      <a:gd name="T29" fmla="*/ 621 h 544"/>
                      <a:gd name="T30" fmla="*/ 91 w 485"/>
                      <a:gd name="T31" fmla="*/ 647 h 544"/>
                      <a:gd name="T32" fmla="*/ 103 w 485"/>
                      <a:gd name="T33" fmla="*/ 745 h 544"/>
                      <a:gd name="T34" fmla="*/ 115 w 485"/>
                      <a:gd name="T35" fmla="*/ 850 h 544"/>
                      <a:gd name="T36" fmla="*/ 140 w 485"/>
                      <a:gd name="T37" fmla="*/ 957 h 544"/>
                      <a:gd name="T38" fmla="*/ 182 w 485"/>
                      <a:gd name="T39" fmla="*/ 1147 h 544"/>
                      <a:gd name="T40" fmla="*/ 207 w 485"/>
                      <a:gd name="T41" fmla="*/ 1226 h 544"/>
                      <a:gd name="T42" fmla="*/ 243 w 485"/>
                      <a:gd name="T43" fmla="*/ 1174 h 544"/>
                      <a:gd name="T44" fmla="*/ 248 w 485"/>
                      <a:gd name="T45" fmla="*/ 1136 h 544"/>
                      <a:gd name="T46" fmla="*/ 248 w 485"/>
                      <a:gd name="T47" fmla="*/ 1025 h 544"/>
                      <a:gd name="T48" fmla="*/ 248 w 485"/>
                      <a:gd name="T49" fmla="*/ 902 h 544"/>
                      <a:gd name="T50" fmla="*/ 260 w 485"/>
                      <a:gd name="T51" fmla="*/ 877 h 544"/>
                      <a:gd name="T52" fmla="*/ 284 w 485"/>
                      <a:gd name="T53" fmla="*/ 823 h 544"/>
                      <a:gd name="T54" fmla="*/ 339 w 485"/>
                      <a:gd name="T55" fmla="*/ 714 h 544"/>
                      <a:gd name="T56" fmla="*/ 357 w 485"/>
                      <a:gd name="T57" fmla="*/ 635 h 544"/>
                      <a:gd name="T58" fmla="*/ 392 w 485"/>
                      <a:gd name="T59" fmla="*/ 621 h 544"/>
                      <a:gd name="T60" fmla="*/ 400 w 485"/>
                      <a:gd name="T61" fmla="*/ 607 h 544"/>
                      <a:gd name="T62" fmla="*/ 385 w 485"/>
                      <a:gd name="T63" fmla="*/ 511 h 544"/>
                      <a:gd name="T64" fmla="*/ 385 w 485"/>
                      <a:gd name="T65" fmla="*/ 458 h 544"/>
                      <a:gd name="T66" fmla="*/ 377 w 485"/>
                      <a:gd name="T67" fmla="*/ 418 h 544"/>
                      <a:gd name="T68" fmla="*/ 400 w 485"/>
                      <a:gd name="T69" fmla="*/ 458 h 544"/>
                      <a:gd name="T70" fmla="*/ 448 w 485"/>
                      <a:gd name="T71" fmla="*/ 473 h 544"/>
                      <a:gd name="T72" fmla="*/ 436 w 485"/>
                      <a:gd name="T73" fmla="*/ 553 h 544"/>
                      <a:gd name="T74" fmla="*/ 455 w 485"/>
                      <a:gd name="T75" fmla="*/ 566 h 544"/>
                      <a:gd name="T76" fmla="*/ 470 w 485"/>
                      <a:gd name="T77" fmla="*/ 607 h 544"/>
                      <a:gd name="T78" fmla="*/ 484 w 485"/>
                      <a:gd name="T79" fmla="*/ 526 h 544"/>
                      <a:gd name="T80" fmla="*/ 497 w 485"/>
                      <a:gd name="T81" fmla="*/ 403 h 544"/>
                      <a:gd name="T82" fmla="*/ 521 w 485"/>
                      <a:gd name="T83" fmla="*/ 363 h 544"/>
                      <a:gd name="T84" fmla="*/ 509 w 485"/>
                      <a:gd name="T85" fmla="*/ 310 h 544"/>
                      <a:gd name="T86" fmla="*/ 503 w 485"/>
                      <a:gd name="T87" fmla="*/ 285 h 544"/>
                      <a:gd name="T88" fmla="*/ 470 w 485"/>
                      <a:gd name="T89" fmla="*/ 285 h 544"/>
                      <a:gd name="T90" fmla="*/ 424 w 485"/>
                      <a:gd name="T91" fmla="*/ 348 h 544"/>
                      <a:gd name="T92" fmla="*/ 436 w 485"/>
                      <a:gd name="T93" fmla="*/ 390 h 544"/>
                      <a:gd name="T94" fmla="*/ 377 w 485"/>
                      <a:gd name="T95" fmla="*/ 390 h 544"/>
                      <a:gd name="T96" fmla="*/ 357 w 485"/>
                      <a:gd name="T97" fmla="*/ 337 h 544"/>
                      <a:gd name="T98" fmla="*/ 321 w 485"/>
                      <a:gd name="T99" fmla="*/ 390 h 544"/>
                      <a:gd name="T100" fmla="*/ 272 w 485"/>
                      <a:gd name="T101" fmla="*/ 363 h 544"/>
                      <a:gd name="T102" fmla="*/ 207 w 485"/>
                      <a:gd name="T103" fmla="*/ 297 h 544"/>
                      <a:gd name="T104" fmla="*/ 194 w 485"/>
                      <a:gd name="T105" fmla="*/ 217 h 544"/>
                      <a:gd name="T106" fmla="*/ 158 w 485"/>
                      <a:gd name="T107" fmla="*/ 134 h 544"/>
                      <a:gd name="T108" fmla="*/ 164 w 485"/>
                      <a:gd name="T109" fmla="*/ 81 h 544"/>
                      <a:gd name="T110" fmla="*/ 158 w 485"/>
                      <a:gd name="T111" fmla="*/ 54 h 544"/>
                      <a:gd name="T112" fmla="*/ 152 w 485"/>
                      <a:gd name="T113" fmla="*/ 27 h 544"/>
                      <a:gd name="T114" fmla="*/ 140 w 485"/>
                      <a:gd name="T115" fmla="*/ 0 h 5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connsiteX0" fmla="*/ 2474 w 10000"/>
                      <a:gd name="connsiteY0" fmla="*/ 0 h 10000"/>
                      <a:gd name="connsiteX1" fmla="*/ 2103 w 10000"/>
                      <a:gd name="connsiteY1" fmla="*/ 221 h 10000"/>
                      <a:gd name="connsiteX2" fmla="*/ 1732 w 10000"/>
                      <a:gd name="connsiteY2" fmla="*/ 331 h 10000"/>
                      <a:gd name="connsiteX3" fmla="*/ 1237 w 10000"/>
                      <a:gd name="connsiteY3" fmla="*/ 331 h 10000"/>
                      <a:gd name="connsiteX4" fmla="*/ 1237 w 10000"/>
                      <a:gd name="connsiteY4" fmla="*/ 441 h 10000"/>
                      <a:gd name="connsiteX5" fmla="*/ 1361 w 10000"/>
                      <a:gd name="connsiteY5" fmla="*/ 551 h 10000"/>
                      <a:gd name="connsiteX6" fmla="*/ 1361 w 10000"/>
                      <a:gd name="connsiteY6" fmla="*/ 662 h 10000"/>
                      <a:gd name="connsiteX7" fmla="*/ 1485 w 10000"/>
                      <a:gd name="connsiteY7" fmla="*/ 882 h 10000"/>
                      <a:gd name="connsiteX8" fmla="*/ 1608 w 10000"/>
                      <a:gd name="connsiteY8" fmla="*/ 993 h 10000"/>
                      <a:gd name="connsiteX9" fmla="*/ 1732 w 10000"/>
                      <a:gd name="connsiteY9" fmla="*/ 1103 h 10000"/>
                      <a:gd name="connsiteX10" fmla="*/ 1979 w 10000"/>
                      <a:gd name="connsiteY10" fmla="*/ 1213 h 10000"/>
                      <a:gd name="connsiteX11" fmla="*/ 1732 w 10000"/>
                      <a:gd name="connsiteY11" fmla="*/ 1434 h 10000"/>
                      <a:gd name="connsiteX12" fmla="*/ 1732 w 10000"/>
                      <a:gd name="connsiteY12" fmla="*/ 1654 h 10000"/>
                      <a:gd name="connsiteX13" fmla="*/ 1608 w 10000"/>
                      <a:gd name="connsiteY13" fmla="*/ 1875 h 10000"/>
                      <a:gd name="connsiteX14" fmla="*/ 1485 w 10000"/>
                      <a:gd name="connsiteY14" fmla="*/ 2206 h 10000"/>
                      <a:gd name="connsiteX15" fmla="*/ 1237 w 10000"/>
                      <a:gd name="connsiteY15" fmla="*/ 2537 h 10000"/>
                      <a:gd name="connsiteX16" fmla="*/ 990 w 10000"/>
                      <a:gd name="connsiteY16" fmla="*/ 2757 h 10000"/>
                      <a:gd name="connsiteX17" fmla="*/ 619 w 10000"/>
                      <a:gd name="connsiteY17" fmla="*/ 2757 h 10000"/>
                      <a:gd name="connsiteX18" fmla="*/ 495 w 10000"/>
                      <a:gd name="connsiteY18" fmla="*/ 2757 h 10000"/>
                      <a:gd name="connsiteX19" fmla="*/ 371 w 10000"/>
                      <a:gd name="connsiteY19" fmla="*/ 3180 h 10000"/>
                      <a:gd name="connsiteX20" fmla="*/ 619 w 10000"/>
                      <a:gd name="connsiteY20" fmla="*/ 3290 h 10000"/>
                      <a:gd name="connsiteX21" fmla="*/ 619 w 10000"/>
                      <a:gd name="connsiteY21" fmla="*/ 3621 h 10000"/>
                      <a:gd name="connsiteX22" fmla="*/ 742 w 10000"/>
                      <a:gd name="connsiteY22" fmla="*/ 3621 h 10000"/>
                      <a:gd name="connsiteX23" fmla="*/ 990 w 10000"/>
                      <a:gd name="connsiteY23" fmla="*/ 4063 h 10000"/>
                      <a:gd name="connsiteX24" fmla="*/ 866 w 10000"/>
                      <a:gd name="connsiteY24" fmla="*/ 4063 h 10000"/>
                      <a:gd name="connsiteX25" fmla="*/ 495 w 10000"/>
                      <a:gd name="connsiteY25" fmla="*/ 4063 h 10000"/>
                      <a:gd name="connsiteX26" fmla="*/ 247 w 10000"/>
                      <a:gd name="connsiteY26" fmla="*/ 4063 h 10000"/>
                      <a:gd name="connsiteX27" fmla="*/ 247 w 10000"/>
                      <a:gd name="connsiteY27" fmla="*/ 4173 h 10000"/>
                      <a:gd name="connsiteX28" fmla="*/ 0 w 10000"/>
                      <a:gd name="connsiteY28" fmla="*/ 4283 h 10000"/>
                      <a:gd name="connsiteX29" fmla="*/ 124 w 10000"/>
                      <a:gd name="connsiteY29" fmla="*/ 4283 h 10000"/>
                      <a:gd name="connsiteX30" fmla="*/ 124 w 10000"/>
                      <a:gd name="connsiteY30" fmla="*/ 4393 h 10000"/>
                      <a:gd name="connsiteX31" fmla="*/ 371 w 10000"/>
                      <a:gd name="connsiteY31" fmla="*/ 4614 h 10000"/>
                      <a:gd name="connsiteX32" fmla="*/ 866 w 10000"/>
                      <a:gd name="connsiteY32" fmla="*/ 4614 h 10000"/>
                      <a:gd name="connsiteX33" fmla="*/ 619 w 10000"/>
                      <a:gd name="connsiteY33" fmla="*/ 4835 h 10000"/>
                      <a:gd name="connsiteX34" fmla="*/ 371 w 10000"/>
                      <a:gd name="connsiteY34" fmla="*/ 4724 h 10000"/>
                      <a:gd name="connsiteX35" fmla="*/ 742 w 10000"/>
                      <a:gd name="connsiteY35" fmla="*/ 5055 h 10000"/>
                      <a:gd name="connsiteX36" fmla="*/ 990 w 10000"/>
                      <a:gd name="connsiteY36" fmla="*/ 5386 h 10000"/>
                      <a:gd name="connsiteX37" fmla="*/ 1485 w 10000"/>
                      <a:gd name="connsiteY37" fmla="*/ 5276 h 10000"/>
                      <a:gd name="connsiteX38" fmla="*/ 1485 w 10000"/>
                      <a:gd name="connsiteY38" fmla="*/ 5055 h 10000"/>
                      <a:gd name="connsiteX39" fmla="*/ 1608 w 10000"/>
                      <a:gd name="connsiteY39" fmla="*/ 4835 h 10000"/>
                      <a:gd name="connsiteX40" fmla="*/ 1732 w 10000"/>
                      <a:gd name="connsiteY40" fmla="*/ 4835 h 10000"/>
                      <a:gd name="connsiteX41" fmla="*/ 1732 w 10000"/>
                      <a:gd name="connsiteY41" fmla="*/ 4945 h 10000"/>
                      <a:gd name="connsiteX42" fmla="*/ 1608 w 10000"/>
                      <a:gd name="connsiteY42" fmla="*/ 5055 h 10000"/>
                      <a:gd name="connsiteX43" fmla="*/ 1856 w 10000"/>
                      <a:gd name="connsiteY43" fmla="*/ 5055 h 10000"/>
                      <a:gd name="connsiteX44" fmla="*/ 1732 w 10000"/>
                      <a:gd name="connsiteY44" fmla="*/ 5165 h 10000"/>
                      <a:gd name="connsiteX45" fmla="*/ 1732 w 10000"/>
                      <a:gd name="connsiteY45" fmla="*/ 5276 h 10000"/>
                      <a:gd name="connsiteX46" fmla="*/ 1856 w 10000"/>
                      <a:gd name="connsiteY46" fmla="*/ 5607 h 10000"/>
                      <a:gd name="connsiteX47" fmla="*/ 1856 w 10000"/>
                      <a:gd name="connsiteY47" fmla="*/ 5938 h 10000"/>
                      <a:gd name="connsiteX48" fmla="*/ 1979 w 10000"/>
                      <a:gd name="connsiteY48" fmla="*/ 6048 h 10000"/>
                      <a:gd name="connsiteX49" fmla="*/ 1979 w 10000"/>
                      <a:gd name="connsiteY49" fmla="*/ 6158 h 10000"/>
                      <a:gd name="connsiteX50" fmla="*/ 2103 w 10000"/>
                      <a:gd name="connsiteY50" fmla="*/ 6599 h 10000"/>
                      <a:gd name="connsiteX51" fmla="*/ 2227 w 10000"/>
                      <a:gd name="connsiteY51" fmla="*/ 6930 h 10000"/>
                      <a:gd name="connsiteX52" fmla="*/ 2351 w 10000"/>
                      <a:gd name="connsiteY52" fmla="*/ 7261 h 10000"/>
                      <a:gd name="connsiteX53" fmla="*/ 2474 w 10000"/>
                      <a:gd name="connsiteY53" fmla="*/ 7371 h 10000"/>
                      <a:gd name="connsiteX54" fmla="*/ 2598 w 10000"/>
                      <a:gd name="connsiteY54" fmla="*/ 7813 h 10000"/>
                      <a:gd name="connsiteX55" fmla="*/ 2845 w 10000"/>
                      <a:gd name="connsiteY55" fmla="*/ 8254 h 10000"/>
                      <a:gd name="connsiteX56" fmla="*/ 3340 w 10000"/>
                      <a:gd name="connsiteY56" fmla="*/ 9136 h 10000"/>
                      <a:gd name="connsiteX57" fmla="*/ 3464 w 10000"/>
                      <a:gd name="connsiteY57" fmla="*/ 9338 h 10000"/>
                      <a:gd name="connsiteX58" fmla="*/ 3588 w 10000"/>
                      <a:gd name="connsiteY58" fmla="*/ 9669 h 10000"/>
                      <a:gd name="connsiteX59" fmla="*/ 3711 w 10000"/>
                      <a:gd name="connsiteY59" fmla="*/ 9890 h 10000"/>
                      <a:gd name="connsiteX60" fmla="*/ 3959 w 10000"/>
                      <a:gd name="connsiteY60" fmla="*/ 10000 h 10000"/>
                      <a:gd name="connsiteX61" fmla="*/ 4082 w 10000"/>
                      <a:gd name="connsiteY61" fmla="*/ 9779 h 10000"/>
                      <a:gd name="connsiteX62" fmla="*/ 4330 w 10000"/>
                      <a:gd name="connsiteY62" fmla="*/ 9669 h 10000"/>
                      <a:gd name="connsiteX63" fmla="*/ 4577 w 10000"/>
                      <a:gd name="connsiteY63" fmla="*/ 9559 h 10000"/>
                      <a:gd name="connsiteX64" fmla="*/ 4454 w 10000"/>
                      <a:gd name="connsiteY64" fmla="*/ 9449 h 10000"/>
                      <a:gd name="connsiteX65" fmla="*/ 4577 w 10000"/>
                      <a:gd name="connsiteY65" fmla="*/ 9246 h 10000"/>
                      <a:gd name="connsiteX66" fmla="*/ 4680 w 10000"/>
                      <a:gd name="connsiteY66" fmla="*/ 9246 h 10000"/>
                      <a:gd name="connsiteX67" fmla="*/ 4680 w 10000"/>
                      <a:gd name="connsiteY67" fmla="*/ 8915 h 10000"/>
                      <a:gd name="connsiteX68" fmla="*/ 4680 w 10000"/>
                      <a:gd name="connsiteY68" fmla="*/ 8695 h 10000"/>
                      <a:gd name="connsiteX69" fmla="*/ 4680 w 10000"/>
                      <a:gd name="connsiteY69" fmla="*/ 8364 h 10000"/>
                      <a:gd name="connsiteX70" fmla="*/ 4804 w 10000"/>
                      <a:gd name="connsiteY70" fmla="*/ 8033 h 10000"/>
                      <a:gd name="connsiteX71" fmla="*/ 4680 w 10000"/>
                      <a:gd name="connsiteY71" fmla="*/ 7813 h 10000"/>
                      <a:gd name="connsiteX72" fmla="*/ 4680 w 10000"/>
                      <a:gd name="connsiteY72" fmla="*/ 7371 h 10000"/>
                      <a:gd name="connsiteX73" fmla="*/ 4928 w 10000"/>
                      <a:gd name="connsiteY73" fmla="*/ 7261 h 10000"/>
                      <a:gd name="connsiteX74" fmla="*/ 4928 w 10000"/>
                      <a:gd name="connsiteY74" fmla="*/ 7151 h 10000"/>
                      <a:gd name="connsiteX75" fmla="*/ 5052 w 10000"/>
                      <a:gd name="connsiteY75" fmla="*/ 7040 h 10000"/>
                      <a:gd name="connsiteX76" fmla="*/ 5423 w 10000"/>
                      <a:gd name="connsiteY76" fmla="*/ 6930 h 10000"/>
                      <a:gd name="connsiteX77" fmla="*/ 5423 w 10000"/>
                      <a:gd name="connsiteY77" fmla="*/ 6710 h 10000"/>
                      <a:gd name="connsiteX78" fmla="*/ 5794 w 10000"/>
                      <a:gd name="connsiteY78" fmla="*/ 6379 h 10000"/>
                      <a:gd name="connsiteX79" fmla="*/ 6165 w 10000"/>
                      <a:gd name="connsiteY79" fmla="*/ 6048 h 10000"/>
                      <a:gd name="connsiteX80" fmla="*/ 6412 w 10000"/>
                      <a:gd name="connsiteY80" fmla="*/ 5827 h 10000"/>
                      <a:gd name="connsiteX81" fmla="*/ 6660 w 10000"/>
                      <a:gd name="connsiteY81" fmla="*/ 5717 h 10000"/>
                      <a:gd name="connsiteX82" fmla="*/ 6784 w 10000"/>
                      <a:gd name="connsiteY82" fmla="*/ 5386 h 10000"/>
                      <a:gd name="connsiteX83" fmla="*/ 6784 w 10000"/>
                      <a:gd name="connsiteY83" fmla="*/ 5165 h 10000"/>
                      <a:gd name="connsiteX84" fmla="*/ 7155 w 10000"/>
                      <a:gd name="connsiteY84" fmla="*/ 4945 h 10000"/>
                      <a:gd name="connsiteX85" fmla="*/ 7278 w 10000"/>
                      <a:gd name="connsiteY85" fmla="*/ 5055 h 10000"/>
                      <a:gd name="connsiteX86" fmla="*/ 7402 w 10000"/>
                      <a:gd name="connsiteY86" fmla="*/ 5055 h 10000"/>
                      <a:gd name="connsiteX87" fmla="*/ 7526 w 10000"/>
                      <a:gd name="connsiteY87" fmla="*/ 5055 h 10000"/>
                      <a:gd name="connsiteX88" fmla="*/ 7526 w 10000"/>
                      <a:gd name="connsiteY88" fmla="*/ 4945 h 10000"/>
                      <a:gd name="connsiteX89" fmla="*/ 7402 w 10000"/>
                      <a:gd name="connsiteY89" fmla="*/ 4724 h 10000"/>
                      <a:gd name="connsiteX90" fmla="*/ 7278 w 10000"/>
                      <a:gd name="connsiteY90" fmla="*/ 4393 h 10000"/>
                      <a:gd name="connsiteX91" fmla="*/ 7278 w 10000"/>
                      <a:gd name="connsiteY91" fmla="*/ 4173 h 10000"/>
                      <a:gd name="connsiteX92" fmla="*/ 7031 w 10000"/>
                      <a:gd name="connsiteY92" fmla="*/ 3952 h 10000"/>
                      <a:gd name="connsiteX93" fmla="*/ 7155 w 10000"/>
                      <a:gd name="connsiteY93" fmla="*/ 3842 h 10000"/>
                      <a:gd name="connsiteX94" fmla="*/ 7278 w 10000"/>
                      <a:gd name="connsiteY94" fmla="*/ 3732 h 10000"/>
                      <a:gd name="connsiteX95" fmla="*/ 7031 w 10000"/>
                      <a:gd name="connsiteY95" fmla="*/ 3511 h 10000"/>
                      <a:gd name="connsiteX96" fmla="*/ 7031 w 10000"/>
                      <a:gd name="connsiteY96" fmla="*/ 3290 h 10000"/>
                      <a:gd name="connsiteX97" fmla="*/ 7155 w 10000"/>
                      <a:gd name="connsiteY97" fmla="*/ 3401 h 10000"/>
                      <a:gd name="connsiteX98" fmla="*/ 7278 w 10000"/>
                      <a:gd name="connsiteY98" fmla="*/ 3511 h 10000"/>
                      <a:gd name="connsiteX99" fmla="*/ 7402 w 10000"/>
                      <a:gd name="connsiteY99" fmla="*/ 3401 h 10000"/>
                      <a:gd name="connsiteX100" fmla="*/ 7526 w 10000"/>
                      <a:gd name="connsiteY100" fmla="*/ 3732 h 10000"/>
                      <a:gd name="connsiteX101" fmla="*/ 7897 w 10000"/>
                      <a:gd name="connsiteY101" fmla="*/ 3732 h 10000"/>
                      <a:gd name="connsiteX102" fmla="*/ 8392 w 10000"/>
                      <a:gd name="connsiteY102" fmla="*/ 3732 h 10000"/>
                      <a:gd name="connsiteX103" fmla="*/ 8515 w 10000"/>
                      <a:gd name="connsiteY103" fmla="*/ 3842 h 10000"/>
                      <a:gd name="connsiteX104" fmla="*/ 8515 w 10000"/>
                      <a:gd name="connsiteY104" fmla="*/ 4063 h 10000"/>
                      <a:gd name="connsiteX105" fmla="*/ 8144 w 10000"/>
                      <a:gd name="connsiteY105" fmla="*/ 4173 h 10000"/>
                      <a:gd name="connsiteX106" fmla="*/ 8268 w 10000"/>
                      <a:gd name="connsiteY106" fmla="*/ 4504 h 10000"/>
                      <a:gd name="connsiteX107" fmla="*/ 8392 w 10000"/>
                      <a:gd name="connsiteY107" fmla="*/ 4614 h 10000"/>
                      <a:gd name="connsiteX108" fmla="*/ 8515 w 10000"/>
                      <a:gd name="connsiteY108" fmla="*/ 4283 h 10000"/>
                      <a:gd name="connsiteX109" fmla="*/ 8639 w 10000"/>
                      <a:gd name="connsiteY109" fmla="*/ 4614 h 10000"/>
                      <a:gd name="connsiteX110" fmla="*/ 8763 w 10000"/>
                      <a:gd name="connsiteY110" fmla="*/ 4945 h 10000"/>
                      <a:gd name="connsiteX111" fmla="*/ 8887 w 10000"/>
                      <a:gd name="connsiteY111" fmla="*/ 4945 h 10000"/>
                      <a:gd name="connsiteX112" fmla="*/ 8887 w 10000"/>
                      <a:gd name="connsiteY112" fmla="*/ 4504 h 10000"/>
                      <a:gd name="connsiteX113" fmla="*/ 8887 w 10000"/>
                      <a:gd name="connsiteY113" fmla="*/ 4283 h 10000"/>
                      <a:gd name="connsiteX114" fmla="*/ 9134 w 10000"/>
                      <a:gd name="connsiteY114" fmla="*/ 4283 h 10000"/>
                      <a:gd name="connsiteX115" fmla="*/ 9381 w 10000"/>
                      <a:gd name="connsiteY115" fmla="*/ 3842 h 10000"/>
                      <a:gd name="connsiteX116" fmla="*/ 9381 w 10000"/>
                      <a:gd name="connsiteY116" fmla="*/ 3621 h 10000"/>
                      <a:gd name="connsiteX117" fmla="*/ 9381 w 10000"/>
                      <a:gd name="connsiteY117" fmla="*/ 3290 h 10000"/>
                      <a:gd name="connsiteX118" fmla="*/ 9629 w 10000"/>
                      <a:gd name="connsiteY118" fmla="*/ 2960 h 10000"/>
                      <a:gd name="connsiteX119" fmla="*/ 10000 w 10000"/>
                      <a:gd name="connsiteY119" fmla="*/ 3070 h 10000"/>
                      <a:gd name="connsiteX120" fmla="*/ 9876 w 10000"/>
                      <a:gd name="connsiteY120" fmla="*/ 2960 h 10000"/>
                      <a:gd name="connsiteX121" fmla="*/ 9876 w 10000"/>
                      <a:gd name="connsiteY121" fmla="*/ 2849 h 10000"/>
                      <a:gd name="connsiteX122" fmla="*/ 10000 w 10000"/>
                      <a:gd name="connsiteY122" fmla="*/ 2647 h 10000"/>
                      <a:gd name="connsiteX123" fmla="*/ 9629 w 10000"/>
                      <a:gd name="connsiteY123" fmla="*/ 2537 h 10000"/>
                      <a:gd name="connsiteX124" fmla="*/ 9629 w 10000"/>
                      <a:gd name="connsiteY124" fmla="*/ 2426 h 10000"/>
                      <a:gd name="connsiteX125" fmla="*/ 9505 w 10000"/>
                      <a:gd name="connsiteY125" fmla="*/ 2316 h 10000"/>
                      <a:gd name="connsiteX126" fmla="*/ 9381 w 10000"/>
                      <a:gd name="connsiteY126" fmla="*/ 2206 h 10000"/>
                      <a:gd name="connsiteX127" fmla="*/ 9134 w 10000"/>
                      <a:gd name="connsiteY127" fmla="*/ 2316 h 10000"/>
                      <a:gd name="connsiteX128" fmla="*/ 8887 w 10000"/>
                      <a:gd name="connsiteY128" fmla="*/ 2316 h 10000"/>
                      <a:gd name="connsiteX129" fmla="*/ 8639 w 10000"/>
                      <a:gd name="connsiteY129" fmla="*/ 2537 h 10000"/>
                      <a:gd name="connsiteX130" fmla="*/ 8392 w 10000"/>
                      <a:gd name="connsiteY130" fmla="*/ 2757 h 10000"/>
                      <a:gd name="connsiteX131" fmla="*/ 8021 w 10000"/>
                      <a:gd name="connsiteY131" fmla="*/ 2849 h 10000"/>
                      <a:gd name="connsiteX132" fmla="*/ 8144 w 10000"/>
                      <a:gd name="connsiteY132" fmla="*/ 2960 h 10000"/>
                      <a:gd name="connsiteX133" fmla="*/ 8268 w 10000"/>
                      <a:gd name="connsiteY133" fmla="*/ 3180 h 10000"/>
                      <a:gd name="connsiteX134" fmla="*/ 7897 w 10000"/>
                      <a:gd name="connsiteY134" fmla="*/ 3180 h 10000"/>
                      <a:gd name="connsiteX135" fmla="*/ 7526 w 10000"/>
                      <a:gd name="connsiteY135" fmla="*/ 3180 h 10000"/>
                      <a:gd name="connsiteX136" fmla="*/ 7155 w 10000"/>
                      <a:gd name="connsiteY136" fmla="*/ 3180 h 10000"/>
                      <a:gd name="connsiteX137" fmla="*/ 7031 w 10000"/>
                      <a:gd name="connsiteY137" fmla="*/ 2960 h 10000"/>
                      <a:gd name="connsiteX138" fmla="*/ 6907 w 10000"/>
                      <a:gd name="connsiteY138" fmla="*/ 2757 h 10000"/>
                      <a:gd name="connsiteX139" fmla="*/ 6784 w 10000"/>
                      <a:gd name="connsiteY139" fmla="*/ 2757 h 10000"/>
                      <a:gd name="connsiteX140" fmla="*/ 6907 w 10000"/>
                      <a:gd name="connsiteY140" fmla="*/ 3290 h 10000"/>
                      <a:gd name="connsiteX141" fmla="*/ 6536 w 10000"/>
                      <a:gd name="connsiteY141" fmla="*/ 3290 h 10000"/>
                      <a:gd name="connsiteX142" fmla="*/ 6041 w 10000"/>
                      <a:gd name="connsiteY142" fmla="*/ 3180 h 10000"/>
                      <a:gd name="connsiteX143" fmla="*/ 5794 w 10000"/>
                      <a:gd name="connsiteY143" fmla="*/ 3180 h 10000"/>
                      <a:gd name="connsiteX144" fmla="*/ 5546 w 10000"/>
                      <a:gd name="connsiteY144" fmla="*/ 2960 h 10000"/>
                      <a:gd name="connsiteX145" fmla="*/ 5175 w 10000"/>
                      <a:gd name="connsiteY145" fmla="*/ 2960 h 10000"/>
                      <a:gd name="connsiteX146" fmla="*/ 4804 w 10000"/>
                      <a:gd name="connsiteY146" fmla="*/ 2849 h 10000"/>
                      <a:gd name="connsiteX147" fmla="*/ 4330 w 10000"/>
                      <a:gd name="connsiteY147" fmla="*/ 2647 h 10000"/>
                      <a:gd name="connsiteX148" fmla="*/ 3959 w 10000"/>
                      <a:gd name="connsiteY148" fmla="*/ 2426 h 10000"/>
                      <a:gd name="connsiteX149" fmla="*/ 3959 w 10000"/>
                      <a:gd name="connsiteY149" fmla="*/ 2206 h 10000"/>
                      <a:gd name="connsiteX150" fmla="*/ 4082 w 10000"/>
                      <a:gd name="connsiteY150" fmla="*/ 1985 h 10000"/>
                      <a:gd name="connsiteX151" fmla="*/ 3711 w 10000"/>
                      <a:gd name="connsiteY151" fmla="*/ 1765 h 10000"/>
                      <a:gd name="connsiteX152" fmla="*/ 3340 w 10000"/>
                      <a:gd name="connsiteY152" fmla="*/ 1544 h 10000"/>
                      <a:gd name="connsiteX153" fmla="*/ 3216 w 10000"/>
                      <a:gd name="connsiteY153" fmla="*/ 1434 h 10000"/>
                      <a:gd name="connsiteX154" fmla="*/ 2969 w 10000"/>
                      <a:gd name="connsiteY154" fmla="*/ 1103 h 10000"/>
                      <a:gd name="connsiteX155" fmla="*/ 3216 w 10000"/>
                      <a:gd name="connsiteY155" fmla="*/ 1103 h 10000"/>
                      <a:gd name="connsiteX156" fmla="*/ 3340 w 10000"/>
                      <a:gd name="connsiteY156" fmla="*/ 993 h 10000"/>
                      <a:gd name="connsiteX157" fmla="*/ 3093 w 10000"/>
                      <a:gd name="connsiteY157" fmla="*/ 662 h 10000"/>
                      <a:gd name="connsiteX158" fmla="*/ 3093 w 10000"/>
                      <a:gd name="connsiteY158" fmla="*/ 551 h 10000"/>
                      <a:gd name="connsiteX159" fmla="*/ 2969 w 10000"/>
                      <a:gd name="connsiteY159" fmla="*/ 441 h 10000"/>
                      <a:gd name="connsiteX160" fmla="*/ 2845 w 10000"/>
                      <a:gd name="connsiteY160" fmla="*/ 331 h 10000"/>
                      <a:gd name="connsiteX161" fmla="*/ 2845 w 10000"/>
                      <a:gd name="connsiteY161" fmla="*/ 221 h 10000"/>
                      <a:gd name="connsiteX162" fmla="*/ 2845 w 10000"/>
                      <a:gd name="connsiteY162" fmla="*/ 110 h 10000"/>
                      <a:gd name="connsiteX163" fmla="*/ 2722 w 10000"/>
                      <a:gd name="connsiteY163" fmla="*/ 110 h 10000"/>
                      <a:gd name="connsiteX164" fmla="*/ 1931 w 10000"/>
                      <a:gd name="connsiteY164" fmla="*/ 317 h 10000"/>
                      <a:gd name="connsiteX165" fmla="*/ 2474 w 10000"/>
                      <a:gd name="connsiteY165" fmla="*/ 0 h 10000"/>
                      <a:gd name="connsiteX0" fmla="*/ 1686 w 10000"/>
                      <a:gd name="connsiteY0" fmla="*/ 60 h 9890"/>
                      <a:gd name="connsiteX1" fmla="*/ 2103 w 10000"/>
                      <a:gd name="connsiteY1" fmla="*/ 111 h 9890"/>
                      <a:gd name="connsiteX2" fmla="*/ 1732 w 10000"/>
                      <a:gd name="connsiteY2" fmla="*/ 221 h 9890"/>
                      <a:gd name="connsiteX3" fmla="*/ 1237 w 10000"/>
                      <a:gd name="connsiteY3" fmla="*/ 221 h 9890"/>
                      <a:gd name="connsiteX4" fmla="*/ 1237 w 10000"/>
                      <a:gd name="connsiteY4" fmla="*/ 331 h 9890"/>
                      <a:gd name="connsiteX5" fmla="*/ 1361 w 10000"/>
                      <a:gd name="connsiteY5" fmla="*/ 441 h 9890"/>
                      <a:gd name="connsiteX6" fmla="*/ 1361 w 10000"/>
                      <a:gd name="connsiteY6" fmla="*/ 552 h 9890"/>
                      <a:gd name="connsiteX7" fmla="*/ 1485 w 10000"/>
                      <a:gd name="connsiteY7" fmla="*/ 772 h 9890"/>
                      <a:gd name="connsiteX8" fmla="*/ 1608 w 10000"/>
                      <a:gd name="connsiteY8" fmla="*/ 883 h 9890"/>
                      <a:gd name="connsiteX9" fmla="*/ 1732 w 10000"/>
                      <a:gd name="connsiteY9" fmla="*/ 993 h 9890"/>
                      <a:gd name="connsiteX10" fmla="*/ 1979 w 10000"/>
                      <a:gd name="connsiteY10" fmla="*/ 1103 h 9890"/>
                      <a:gd name="connsiteX11" fmla="*/ 1732 w 10000"/>
                      <a:gd name="connsiteY11" fmla="*/ 1324 h 9890"/>
                      <a:gd name="connsiteX12" fmla="*/ 1732 w 10000"/>
                      <a:gd name="connsiteY12" fmla="*/ 1544 h 9890"/>
                      <a:gd name="connsiteX13" fmla="*/ 1608 w 10000"/>
                      <a:gd name="connsiteY13" fmla="*/ 1765 h 9890"/>
                      <a:gd name="connsiteX14" fmla="*/ 1485 w 10000"/>
                      <a:gd name="connsiteY14" fmla="*/ 2096 h 9890"/>
                      <a:gd name="connsiteX15" fmla="*/ 1237 w 10000"/>
                      <a:gd name="connsiteY15" fmla="*/ 2427 h 9890"/>
                      <a:gd name="connsiteX16" fmla="*/ 990 w 10000"/>
                      <a:gd name="connsiteY16" fmla="*/ 2647 h 9890"/>
                      <a:gd name="connsiteX17" fmla="*/ 619 w 10000"/>
                      <a:gd name="connsiteY17" fmla="*/ 2647 h 9890"/>
                      <a:gd name="connsiteX18" fmla="*/ 495 w 10000"/>
                      <a:gd name="connsiteY18" fmla="*/ 2647 h 9890"/>
                      <a:gd name="connsiteX19" fmla="*/ 371 w 10000"/>
                      <a:gd name="connsiteY19" fmla="*/ 3070 h 9890"/>
                      <a:gd name="connsiteX20" fmla="*/ 619 w 10000"/>
                      <a:gd name="connsiteY20" fmla="*/ 3180 h 9890"/>
                      <a:gd name="connsiteX21" fmla="*/ 619 w 10000"/>
                      <a:gd name="connsiteY21" fmla="*/ 3511 h 9890"/>
                      <a:gd name="connsiteX22" fmla="*/ 742 w 10000"/>
                      <a:gd name="connsiteY22" fmla="*/ 3511 h 9890"/>
                      <a:gd name="connsiteX23" fmla="*/ 990 w 10000"/>
                      <a:gd name="connsiteY23" fmla="*/ 3953 h 9890"/>
                      <a:gd name="connsiteX24" fmla="*/ 866 w 10000"/>
                      <a:gd name="connsiteY24" fmla="*/ 3953 h 9890"/>
                      <a:gd name="connsiteX25" fmla="*/ 495 w 10000"/>
                      <a:gd name="connsiteY25" fmla="*/ 3953 h 9890"/>
                      <a:gd name="connsiteX26" fmla="*/ 247 w 10000"/>
                      <a:gd name="connsiteY26" fmla="*/ 3953 h 9890"/>
                      <a:gd name="connsiteX27" fmla="*/ 247 w 10000"/>
                      <a:gd name="connsiteY27" fmla="*/ 4063 h 9890"/>
                      <a:gd name="connsiteX28" fmla="*/ 0 w 10000"/>
                      <a:gd name="connsiteY28" fmla="*/ 4173 h 9890"/>
                      <a:gd name="connsiteX29" fmla="*/ 124 w 10000"/>
                      <a:gd name="connsiteY29" fmla="*/ 4173 h 9890"/>
                      <a:gd name="connsiteX30" fmla="*/ 124 w 10000"/>
                      <a:gd name="connsiteY30" fmla="*/ 4283 h 9890"/>
                      <a:gd name="connsiteX31" fmla="*/ 371 w 10000"/>
                      <a:gd name="connsiteY31" fmla="*/ 4504 h 9890"/>
                      <a:gd name="connsiteX32" fmla="*/ 866 w 10000"/>
                      <a:gd name="connsiteY32" fmla="*/ 4504 h 9890"/>
                      <a:gd name="connsiteX33" fmla="*/ 619 w 10000"/>
                      <a:gd name="connsiteY33" fmla="*/ 4725 h 9890"/>
                      <a:gd name="connsiteX34" fmla="*/ 371 w 10000"/>
                      <a:gd name="connsiteY34" fmla="*/ 4614 h 9890"/>
                      <a:gd name="connsiteX35" fmla="*/ 742 w 10000"/>
                      <a:gd name="connsiteY35" fmla="*/ 4945 h 9890"/>
                      <a:gd name="connsiteX36" fmla="*/ 990 w 10000"/>
                      <a:gd name="connsiteY36" fmla="*/ 5276 h 9890"/>
                      <a:gd name="connsiteX37" fmla="*/ 1485 w 10000"/>
                      <a:gd name="connsiteY37" fmla="*/ 5166 h 9890"/>
                      <a:gd name="connsiteX38" fmla="*/ 1485 w 10000"/>
                      <a:gd name="connsiteY38" fmla="*/ 4945 h 9890"/>
                      <a:gd name="connsiteX39" fmla="*/ 1608 w 10000"/>
                      <a:gd name="connsiteY39" fmla="*/ 4725 h 9890"/>
                      <a:gd name="connsiteX40" fmla="*/ 1732 w 10000"/>
                      <a:gd name="connsiteY40" fmla="*/ 4725 h 9890"/>
                      <a:gd name="connsiteX41" fmla="*/ 1732 w 10000"/>
                      <a:gd name="connsiteY41" fmla="*/ 4835 h 9890"/>
                      <a:gd name="connsiteX42" fmla="*/ 1608 w 10000"/>
                      <a:gd name="connsiteY42" fmla="*/ 4945 h 9890"/>
                      <a:gd name="connsiteX43" fmla="*/ 1856 w 10000"/>
                      <a:gd name="connsiteY43" fmla="*/ 4945 h 9890"/>
                      <a:gd name="connsiteX44" fmla="*/ 1732 w 10000"/>
                      <a:gd name="connsiteY44" fmla="*/ 5055 h 9890"/>
                      <a:gd name="connsiteX45" fmla="*/ 1732 w 10000"/>
                      <a:gd name="connsiteY45" fmla="*/ 5166 h 9890"/>
                      <a:gd name="connsiteX46" fmla="*/ 1856 w 10000"/>
                      <a:gd name="connsiteY46" fmla="*/ 5497 h 9890"/>
                      <a:gd name="connsiteX47" fmla="*/ 1856 w 10000"/>
                      <a:gd name="connsiteY47" fmla="*/ 5828 h 9890"/>
                      <a:gd name="connsiteX48" fmla="*/ 1979 w 10000"/>
                      <a:gd name="connsiteY48" fmla="*/ 5938 h 9890"/>
                      <a:gd name="connsiteX49" fmla="*/ 1979 w 10000"/>
                      <a:gd name="connsiteY49" fmla="*/ 6048 h 9890"/>
                      <a:gd name="connsiteX50" fmla="*/ 2103 w 10000"/>
                      <a:gd name="connsiteY50" fmla="*/ 6489 h 9890"/>
                      <a:gd name="connsiteX51" fmla="*/ 2227 w 10000"/>
                      <a:gd name="connsiteY51" fmla="*/ 6820 h 9890"/>
                      <a:gd name="connsiteX52" fmla="*/ 2351 w 10000"/>
                      <a:gd name="connsiteY52" fmla="*/ 7151 h 9890"/>
                      <a:gd name="connsiteX53" fmla="*/ 2474 w 10000"/>
                      <a:gd name="connsiteY53" fmla="*/ 7261 h 9890"/>
                      <a:gd name="connsiteX54" fmla="*/ 2598 w 10000"/>
                      <a:gd name="connsiteY54" fmla="*/ 7703 h 9890"/>
                      <a:gd name="connsiteX55" fmla="*/ 2845 w 10000"/>
                      <a:gd name="connsiteY55" fmla="*/ 8144 h 9890"/>
                      <a:gd name="connsiteX56" fmla="*/ 3340 w 10000"/>
                      <a:gd name="connsiteY56" fmla="*/ 9026 h 9890"/>
                      <a:gd name="connsiteX57" fmla="*/ 3464 w 10000"/>
                      <a:gd name="connsiteY57" fmla="*/ 9228 h 9890"/>
                      <a:gd name="connsiteX58" fmla="*/ 3588 w 10000"/>
                      <a:gd name="connsiteY58" fmla="*/ 9559 h 9890"/>
                      <a:gd name="connsiteX59" fmla="*/ 3711 w 10000"/>
                      <a:gd name="connsiteY59" fmla="*/ 9780 h 9890"/>
                      <a:gd name="connsiteX60" fmla="*/ 3959 w 10000"/>
                      <a:gd name="connsiteY60" fmla="*/ 9890 h 9890"/>
                      <a:gd name="connsiteX61" fmla="*/ 4082 w 10000"/>
                      <a:gd name="connsiteY61" fmla="*/ 9669 h 9890"/>
                      <a:gd name="connsiteX62" fmla="*/ 4330 w 10000"/>
                      <a:gd name="connsiteY62" fmla="*/ 9559 h 9890"/>
                      <a:gd name="connsiteX63" fmla="*/ 4577 w 10000"/>
                      <a:gd name="connsiteY63" fmla="*/ 9449 h 9890"/>
                      <a:gd name="connsiteX64" fmla="*/ 4454 w 10000"/>
                      <a:gd name="connsiteY64" fmla="*/ 9339 h 9890"/>
                      <a:gd name="connsiteX65" fmla="*/ 4577 w 10000"/>
                      <a:gd name="connsiteY65" fmla="*/ 9136 h 9890"/>
                      <a:gd name="connsiteX66" fmla="*/ 4680 w 10000"/>
                      <a:gd name="connsiteY66" fmla="*/ 9136 h 9890"/>
                      <a:gd name="connsiteX67" fmla="*/ 4680 w 10000"/>
                      <a:gd name="connsiteY67" fmla="*/ 8805 h 9890"/>
                      <a:gd name="connsiteX68" fmla="*/ 4680 w 10000"/>
                      <a:gd name="connsiteY68" fmla="*/ 8585 h 9890"/>
                      <a:gd name="connsiteX69" fmla="*/ 4680 w 10000"/>
                      <a:gd name="connsiteY69" fmla="*/ 8254 h 9890"/>
                      <a:gd name="connsiteX70" fmla="*/ 4804 w 10000"/>
                      <a:gd name="connsiteY70" fmla="*/ 7923 h 9890"/>
                      <a:gd name="connsiteX71" fmla="*/ 4680 w 10000"/>
                      <a:gd name="connsiteY71" fmla="*/ 7703 h 9890"/>
                      <a:gd name="connsiteX72" fmla="*/ 4680 w 10000"/>
                      <a:gd name="connsiteY72" fmla="*/ 7261 h 9890"/>
                      <a:gd name="connsiteX73" fmla="*/ 4928 w 10000"/>
                      <a:gd name="connsiteY73" fmla="*/ 7151 h 9890"/>
                      <a:gd name="connsiteX74" fmla="*/ 4928 w 10000"/>
                      <a:gd name="connsiteY74" fmla="*/ 7041 h 9890"/>
                      <a:gd name="connsiteX75" fmla="*/ 5052 w 10000"/>
                      <a:gd name="connsiteY75" fmla="*/ 6930 h 9890"/>
                      <a:gd name="connsiteX76" fmla="*/ 5423 w 10000"/>
                      <a:gd name="connsiteY76" fmla="*/ 6820 h 9890"/>
                      <a:gd name="connsiteX77" fmla="*/ 5423 w 10000"/>
                      <a:gd name="connsiteY77" fmla="*/ 6600 h 9890"/>
                      <a:gd name="connsiteX78" fmla="*/ 5794 w 10000"/>
                      <a:gd name="connsiteY78" fmla="*/ 6269 h 9890"/>
                      <a:gd name="connsiteX79" fmla="*/ 6165 w 10000"/>
                      <a:gd name="connsiteY79" fmla="*/ 5938 h 9890"/>
                      <a:gd name="connsiteX80" fmla="*/ 6412 w 10000"/>
                      <a:gd name="connsiteY80" fmla="*/ 5717 h 9890"/>
                      <a:gd name="connsiteX81" fmla="*/ 6660 w 10000"/>
                      <a:gd name="connsiteY81" fmla="*/ 5607 h 9890"/>
                      <a:gd name="connsiteX82" fmla="*/ 6784 w 10000"/>
                      <a:gd name="connsiteY82" fmla="*/ 5276 h 9890"/>
                      <a:gd name="connsiteX83" fmla="*/ 6784 w 10000"/>
                      <a:gd name="connsiteY83" fmla="*/ 5055 h 9890"/>
                      <a:gd name="connsiteX84" fmla="*/ 7155 w 10000"/>
                      <a:gd name="connsiteY84" fmla="*/ 4835 h 9890"/>
                      <a:gd name="connsiteX85" fmla="*/ 7278 w 10000"/>
                      <a:gd name="connsiteY85" fmla="*/ 4945 h 9890"/>
                      <a:gd name="connsiteX86" fmla="*/ 7402 w 10000"/>
                      <a:gd name="connsiteY86" fmla="*/ 4945 h 9890"/>
                      <a:gd name="connsiteX87" fmla="*/ 7526 w 10000"/>
                      <a:gd name="connsiteY87" fmla="*/ 4945 h 9890"/>
                      <a:gd name="connsiteX88" fmla="*/ 7526 w 10000"/>
                      <a:gd name="connsiteY88" fmla="*/ 4835 h 9890"/>
                      <a:gd name="connsiteX89" fmla="*/ 7402 w 10000"/>
                      <a:gd name="connsiteY89" fmla="*/ 4614 h 9890"/>
                      <a:gd name="connsiteX90" fmla="*/ 7278 w 10000"/>
                      <a:gd name="connsiteY90" fmla="*/ 4283 h 9890"/>
                      <a:gd name="connsiteX91" fmla="*/ 7278 w 10000"/>
                      <a:gd name="connsiteY91" fmla="*/ 4063 h 9890"/>
                      <a:gd name="connsiteX92" fmla="*/ 7031 w 10000"/>
                      <a:gd name="connsiteY92" fmla="*/ 3842 h 9890"/>
                      <a:gd name="connsiteX93" fmla="*/ 7155 w 10000"/>
                      <a:gd name="connsiteY93" fmla="*/ 3732 h 9890"/>
                      <a:gd name="connsiteX94" fmla="*/ 7278 w 10000"/>
                      <a:gd name="connsiteY94" fmla="*/ 3622 h 9890"/>
                      <a:gd name="connsiteX95" fmla="*/ 7031 w 10000"/>
                      <a:gd name="connsiteY95" fmla="*/ 3401 h 9890"/>
                      <a:gd name="connsiteX96" fmla="*/ 7031 w 10000"/>
                      <a:gd name="connsiteY96" fmla="*/ 3180 h 9890"/>
                      <a:gd name="connsiteX97" fmla="*/ 7155 w 10000"/>
                      <a:gd name="connsiteY97" fmla="*/ 3291 h 9890"/>
                      <a:gd name="connsiteX98" fmla="*/ 7278 w 10000"/>
                      <a:gd name="connsiteY98" fmla="*/ 3401 h 9890"/>
                      <a:gd name="connsiteX99" fmla="*/ 7402 w 10000"/>
                      <a:gd name="connsiteY99" fmla="*/ 3291 h 9890"/>
                      <a:gd name="connsiteX100" fmla="*/ 7526 w 10000"/>
                      <a:gd name="connsiteY100" fmla="*/ 3622 h 9890"/>
                      <a:gd name="connsiteX101" fmla="*/ 7897 w 10000"/>
                      <a:gd name="connsiteY101" fmla="*/ 3622 h 9890"/>
                      <a:gd name="connsiteX102" fmla="*/ 8392 w 10000"/>
                      <a:gd name="connsiteY102" fmla="*/ 3622 h 9890"/>
                      <a:gd name="connsiteX103" fmla="*/ 8515 w 10000"/>
                      <a:gd name="connsiteY103" fmla="*/ 3732 h 9890"/>
                      <a:gd name="connsiteX104" fmla="*/ 8515 w 10000"/>
                      <a:gd name="connsiteY104" fmla="*/ 3953 h 9890"/>
                      <a:gd name="connsiteX105" fmla="*/ 8144 w 10000"/>
                      <a:gd name="connsiteY105" fmla="*/ 4063 h 9890"/>
                      <a:gd name="connsiteX106" fmla="*/ 8268 w 10000"/>
                      <a:gd name="connsiteY106" fmla="*/ 4394 h 9890"/>
                      <a:gd name="connsiteX107" fmla="*/ 8392 w 10000"/>
                      <a:gd name="connsiteY107" fmla="*/ 4504 h 9890"/>
                      <a:gd name="connsiteX108" fmla="*/ 8515 w 10000"/>
                      <a:gd name="connsiteY108" fmla="*/ 4173 h 9890"/>
                      <a:gd name="connsiteX109" fmla="*/ 8639 w 10000"/>
                      <a:gd name="connsiteY109" fmla="*/ 4504 h 9890"/>
                      <a:gd name="connsiteX110" fmla="*/ 8763 w 10000"/>
                      <a:gd name="connsiteY110" fmla="*/ 4835 h 9890"/>
                      <a:gd name="connsiteX111" fmla="*/ 8887 w 10000"/>
                      <a:gd name="connsiteY111" fmla="*/ 4835 h 9890"/>
                      <a:gd name="connsiteX112" fmla="*/ 8887 w 10000"/>
                      <a:gd name="connsiteY112" fmla="*/ 4394 h 9890"/>
                      <a:gd name="connsiteX113" fmla="*/ 8887 w 10000"/>
                      <a:gd name="connsiteY113" fmla="*/ 4173 h 9890"/>
                      <a:gd name="connsiteX114" fmla="*/ 9134 w 10000"/>
                      <a:gd name="connsiteY114" fmla="*/ 4173 h 9890"/>
                      <a:gd name="connsiteX115" fmla="*/ 9381 w 10000"/>
                      <a:gd name="connsiteY115" fmla="*/ 3732 h 9890"/>
                      <a:gd name="connsiteX116" fmla="*/ 9381 w 10000"/>
                      <a:gd name="connsiteY116" fmla="*/ 3511 h 9890"/>
                      <a:gd name="connsiteX117" fmla="*/ 9381 w 10000"/>
                      <a:gd name="connsiteY117" fmla="*/ 3180 h 9890"/>
                      <a:gd name="connsiteX118" fmla="*/ 9629 w 10000"/>
                      <a:gd name="connsiteY118" fmla="*/ 2850 h 9890"/>
                      <a:gd name="connsiteX119" fmla="*/ 10000 w 10000"/>
                      <a:gd name="connsiteY119" fmla="*/ 2960 h 9890"/>
                      <a:gd name="connsiteX120" fmla="*/ 9876 w 10000"/>
                      <a:gd name="connsiteY120" fmla="*/ 2850 h 9890"/>
                      <a:gd name="connsiteX121" fmla="*/ 9876 w 10000"/>
                      <a:gd name="connsiteY121" fmla="*/ 2739 h 9890"/>
                      <a:gd name="connsiteX122" fmla="*/ 10000 w 10000"/>
                      <a:gd name="connsiteY122" fmla="*/ 2537 h 9890"/>
                      <a:gd name="connsiteX123" fmla="*/ 9629 w 10000"/>
                      <a:gd name="connsiteY123" fmla="*/ 2427 h 9890"/>
                      <a:gd name="connsiteX124" fmla="*/ 9629 w 10000"/>
                      <a:gd name="connsiteY124" fmla="*/ 2316 h 9890"/>
                      <a:gd name="connsiteX125" fmla="*/ 9505 w 10000"/>
                      <a:gd name="connsiteY125" fmla="*/ 2206 h 9890"/>
                      <a:gd name="connsiteX126" fmla="*/ 9381 w 10000"/>
                      <a:gd name="connsiteY126" fmla="*/ 2096 h 9890"/>
                      <a:gd name="connsiteX127" fmla="*/ 9134 w 10000"/>
                      <a:gd name="connsiteY127" fmla="*/ 2206 h 9890"/>
                      <a:gd name="connsiteX128" fmla="*/ 8887 w 10000"/>
                      <a:gd name="connsiteY128" fmla="*/ 2206 h 9890"/>
                      <a:gd name="connsiteX129" fmla="*/ 8639 w 10000"/>
                      <a:gd name="connsiteY129" fmla="*/ 2427 h 9890"/>
                      <a:gd name="connsiteX130" fmla="*/ 8392 w 10000"/>
                      <a:gd name="connsiteY130" fmla="*/ 2647 h 9890"/>
                      <a:gd name="connsiteX131" fmla="*/ 8021 w 10000"/>
                      <a:gd name="connsiteY131" fmla="*/ 2739 h 9890"/>
                      <a:gd name="connsiteX132" fmla="*/ 8144 w 10000"/>
                      <a:gd name="connsiteY132" fmla="*/ 2850 h 9890"/>
                      <a:gd name="connsiteX133" fmla="*/ 8268 w 10000"/>
                      <a:gd name="connsiteY133" fmla="*/ 3070 h 9890"/>
                      <a:gd name="connsiteX134" fmla="*/ 7897 w 10000"/>
                      <a:gd name="connsiteY134" fmla="*/ 3070 h 9890"/>
                      <a:gd name="connsiteX135" fmla="*/ 7526 w 10000"/>
                      <a:gd name="connsiteY135" fmla="*/ 3070 h 9890"/>
                      <a:gd name="connsiteX136" fmla="*/ 7155 w 10000"/>
                      <a:gd name="connsiteY136" fmla="*/ 3070 h 9890"/>
                      <a:gd name="connsiteX137" fmla="*/ 7031 w 10000"/>
                      <a:gd name="connsiteY137" fmla="*/ 2850 h 9890"/>
                      <a:gd name="connsiteX138" fmla="*/ 6907 w 10000"/>
                      <a:gd name="connsiteY138" fmla="*/ 2647 h 9890"/>
                      <a:gd name="connsiteX139" fmla="*/ 6784 w 10000"/>
                      <a:gd name="connsiteY139" fmla="*/ 2647 h 9890"/>
                      <a:gd name="connsiteX140" fmla="*/ 6907 w 10000"/>
                      <a:gd name="connsiteY140" fmla="*/ 3180 h 9890"/>
                      <a:gd name="connsiteX141" fmla="*/ 6536 w 10000"/>
                      <a:gd name="connsiteY141" fmla="*/ 3180 h 9890"/>
                      <a:gd name="connsiteX142" fmla="*/ 6041 w 10000"/>
                      <a:gd name="connsiteY142" fmla="*/ 3070 h 9890"/>
                      <a:gd name="connsiteX143" fmla="*/ 5794 w 10000"/>
                      <a:gd name="connsiteY143" fmla="*/ 3070 h 9890"/>
                      <a:gd name="connsiteX144" fmla="*/ 5546 w 10000"/>
                      <a:gd name="connsiteY144" fmla="*/ 2850 h 9890"/>
                      <a:gd name="connsiteX145" fmla="*/ 5175 w 10000"/>
                      <a:gd name="connsiteY145" fmla="*/ 2850 h 9890"/>
                      <a:gd name="connsiteX146" fmla="*/ 4804 w 10000"/>
                      <a:gd name="connsiteY146" fmla="*/ 2739 h 9890"/>
                      <a:gd name="connsiteX147" fmla="*/ 4330 w 10000"/>
                      <a:gd name="connsiteY147" fmla="*/ 2537 h 9890"/>
                      <a:gd name="connsiteX148" fmla="*/ 3959 w 10000"/>
                      <a:gd name="connsiteY148" fmla="*/ 2316 h 9890"/>
                      <a:gd name="connsiteX149" fmla="*/ 3959 w 10000"/>
                      <a:gd name="connsiteY149" fmla="*/ 2096 h 9890"/>
                      <a:gd name="connsiteX150" fmla="*/ 4082 w 10000"/>
                      <a:gd name="connsiteY150" fmla="*/ 1875 h 9890"/>
                      <a:gd name="connsiteX151" fmla="*/ 3711 w 10000"/>
                      <a:gd name="connsiteY151" fmla="*/ 1655 h 9890"/>
                      <a:gd name="connsiteX152" fmla="*/ 3340 w 10000"/>
                      <a:gd name="connsiteY152" fmla="*/ 1434 h 9890"/>
                      <a:gd name="connsiteX153" fmla="*/ 3216 w 10000"/>
                      <a:gd name="connsiteY153" fmla="*/ 1324 h 9890"/>
                      <a:gd name="connsiteX154" fmla="*/ 2969 w 10000"/>
                      <a:gd name="connsiteY154" fmla="*/ 993 h 9890"/>
                      <a:gd name="connsiteX155" fmla="*/ 3216 w 10000"/>
                      <a:gd name="connsiteY155" fmla="*/ 993 h 9890"/>
                      <a:gd name="connsiteX156" fmla="*/ 3340 w 10000"/>
                      <a:gd name="connsiteY156" fmla="*/ 883 h 9890"/>
                      <a:gd name="connsiteX157" fmla="*/ 3093 w 10000"/>
                      <a:gd name="connsiteY157" fmla="*/ 552 h 9890"/>
                      <a:gd name="connsiteX158" fmla="*/ 3093 w 10000"/>
                      <a:gd name="connsiteY158" fmla="*/ 441 h 9890"/>
                      <a:gd name="connsiteX159" fmla="*/ 2969 w 10000"/>
                      <a:gd name="connsiteY159" fmla="*/ 331 h 9890"/>
                      <a:gd name="connsiteX160" fmla="*/ 2845 w 10000"/>
                      <a:gd name="connsiteY160" fmla="*/ 221 h 9890"/>
                      <a:gd name="connsiteX161" fmla="*/ 2845 w 10000"/>
                      <a:gd name="connsiteY161" fmla="*/ 111 h 9890"/>
                      <a:gd name="connsiteX162" fmla="*/ 2845 w 10000"/>
                      <a:gd name="connsiteY162" fmla="*/ 0 h 9890"/>
                      <a:gd name="connsiteX163" fmla="*/ 2722 w 10000"/>
                      <a:gd name="connsiteY163" fmla="*/ 0 h 9890"/>
                      <a:gd name="connsiteX164" fmla="*/ 1931 w 10000"/>
                      <a:gd name="connsiteY164" fmla="*/ 207 h 9890"/>
                      <a:gd name="connsiteX165" fmla="*/ 1686 w 10000"/>
                      <a:gd name="connsiteY165" fmla="*/ 60 h 9890"/>
                      <a:gd name="connsiteX0" fmla="*/ 1686 w 10000"/>
                      <a:gd name="connsiteY0" fmla="*/ 61 h 10000"/>
                      <a:gd name="connsiteX1" fmla="*/ 2103 w 10000"/>
                      <a:gd name="connsiteY1" fmla="*/ 112 h 10000"/>
                      <a:gd name="connsiteX2" fmla="*/ 1732 w 10000"/>
                      <a:gd name="connsiteY2" fmla="*/ 223 h 10000"/>
                      <a:gd name="connsiteX3" fmla="*/ 1237 w 10000"/>
                      <a:gd name="connsiteY3" fmla="*/ 223 h 10000"/>
                      <a:gd name="connsiteX4" fmla="*/ 1237 w 10000"/>
                      <a:gd name="connsiteY4" fmla="*/ 335 h 10000"/>
                      <a:gd name="connsiteX5" fmla="*/ 1361 w 10000"/>
                      <a:gd name="connsiteY5" fmla="*/ 446 h 10000"/>
                      <a:gd name="connsiteX6" fmla="*/ 1361 w 10000"/>
                      <a:gd name="connsiteY6" fmla="*/ 558 h 10000"/>
                      <a:gd name="connsiteX7" fmla="*/ 1485 w 10000"/>
                      <a:gd name="connsiteY7" fmla="*/ 781 h 10000"/>
                      <a:gd name="connsiteX8" fmla="*/ 1608 w 10000"/>
                      <a:gd name="connsiteY8" fmla="*/ 893 h 10000"/>
                      <a:gd name="connsiteX9" fmla="*/ 1732 w 10000"/>
                      <a:gd name="connsiteY9" fmla="*/ 1004 h 10000"/>
                      <a:gd name="connsiteX10" fmla="*/ 1979 w 10000"/>
                      <a:gd name="connsiteY10" fmla="*/ 1115 h 10000"/>
                      <a:gd name="connsiteX11" fmla="*/ 1732 w 10000"/>
                      <a:gd name="connsiteY11" fmla="*/ 1339 h 10000"/>
                      <a:gd name="connsiteX12" fmla="*/ 1732 w 10000"/>
                      <a:gd name="connsiteY12" fmla="*/ 1561 h 10000"/>
                      <a:gd name="connsiteX13" fmla="*/ 1608 w 10000"/>
                      <a:gd name="connsiteY13" fmla="*/ 1785 h 10000"/>
                      <a:gd name="connsiteX14" fmla="*/ 1485 w 10000"/>
                      <a:gd name="connsiteY14" fmla="*/ 2119 h 10000"/>
                      <a:gd name="connsiteX15" fmla="*/ 1237 w 10000"/>
                      <a:gd name="connsiteY15" fmla="*/ 2454 h 10000"/>
                      <a:gd name="connsiteX16" fmla="*/ 990 w 10000"/>
                      <a:gd name="connsiteY16" fmla="*/ 2676 h 10000"/>
                      <a:gd name="connsiteX17" fmla="*/ 619 w 10000"/>
                      <a:gd name="connsiteY17" fmla="*/ 2676 h 10000"/>
                      <a:gd name="connsiteX18" fmla="*/ 495 w 10000"/>
                      <a:gd name="connsiteY18" fmla="*/ 2676 h 10000"/>
                      <a:gd name="connsiteX19" fmla="*/ 371 w 10000"/>
                      <a:gd name="connsiteY19" fmla="*/ 3104 h 10000"/>
                      <a:gd name="connsiteX20" fmla="*/ 619 w 10000"/>
                      <a:gd name="connsiteY20" fmla="*/ 3215 h 10000"/>
                      <a:gd name="connsiteX21" fmla="*/ 619 w 10000"/>
                      <a:gd name="connsiteY21" fmla="*/ 3550 h 10000"/>
                      <a:gd name="connsiteX22" fmla="*/ 742 w 10000"/>
                      <a:gd name="connsiteY22" fmla="*/ 3550 h 10000"/>
                      <a:gd name="connsiteX23" fmla="*/ 990 w 10000"/>
                      <a:gd name="connsiteY23" fmla="*/ 3997 h 10000"/>
                      <a:gd name="connsiteX24" fmla="*/ 866 w 10000"/>
                      <a:gd name="connsiteY24" fmla="*/ 3997 h 10000"/>
                      <a:gd name="connsiteX25" fmla="*/ 495 w 10000"/>
                      <a:gd name="connsiteY25" fmla="*/ 3997 h 10000"/>
                      <a:gd name="connsiteX26" fmla="*/ 247 w 10000"/>
                      <a:gd name="connsiteY26" fmla="*/ 3997 h 10000"/>
                      <a:gd name="connsiteX27" fmla="*/ 247 w 10000"/>
                      <a:gd name="connsiteY27" fmla="*/ 4108 h 10000"/>
                      <a:gd name="connsiteX28" fmla="*/ 0 w 10000"/>
                      <a:gd name="connsiteY28" fmla="*/ 4219 h 10000"/>
                      <a:gd name="connsiteX29" fmla="*/ 124 w 10000"/>
                      <a:gd name="connsiteY29" fmla="*/ 4219 h 10000"/>
                      <a:gd name="connsiteX30" fmla="*/ 124 w 10000"/>
                      <a:gd name="connsiteY30" fmla="*/ 4331 h 10000"/>
                      <a:gd name="connsiteX31" fmla="*/ 371 w 10000"/>
                      <a:gd name="connsiteY31" fmla="*/ 4554 h 10000"/>
                      <a:gd name="connsiteX32" fmla="*/ 866 w 10000"/>
                      <a:gd name="connsiteY32" fmla="*/ 4554 h 10000"/>
                      <a:gd name="connsiteX33" fmla="*/ 619 w 10000"/>
                      <a:gd name="connsiteY33" fmla="*/ 4778 h 10000"/>
                      <a:gd name="connsiteX34" fmla="*/ 371 w 10000"/>
                      <a:gd name="connsiteY34" fmla="*/ 4665 h 10000"/>
                      <a:gd name="connsiteX35" fmla="*/ 742 w 10000"/>
                      <a:gd name="connsiteY35" fmla="*/ 5000 h 10000"/>
                      <a:gd name="connsiteX36" fmla="*/ 990 w 10000"/>
                      <a:gd name="connsiteY36" fmla="*/ 5335 h 10000"/>
                      <a:gd name="connsiteX37" fmla="*/ 1485 w 10000"/>
                      <a:gd name="connsiteY37" fmla="*/ 5223 h 10000"/>
                      <a:gd name="connsiteX38" fmla="*/ 1485 w 10000"/>
                      <a:gd name="connsiteY38" fmla="*/ 5000 h 10000"/>
                      <a:gd name="connsiteX39" fmla="*/ 1608 w 10000"/>
                      <a:gd name="connsiteY39" fmla="*/ 4778 h 10000"/>
                      <a:gd name="connsiteX40" fmla="*/ 1732 w 10000"/>
                      <a:gd name="connsiteY40" fmla="*/ 4778 h 10000"/>
                      <a:gd name="connsiteX41" fmla="*/ 1732 w 10000"/>
                      <a:gd name="connsiteY41" fmla="*/ 4889 h 10000"/>
                      <a:gd name="connsiteX42" fmla="*/ 1608 w 10000"/>
                      <a:gd name="connsiteY42" fmla="*/ 5000 h 10000"/>
                      <a:gd name="connsiteX43" fmla="*/ 1856 w 10000"/>
                      <a:gd name="connsiteY43" fmla="*/ 5000 h 10000"/>
                      <a:gd name="connsiteX44" fmla="*/ 1732 w 10000"/>
                      <a:gd name="connsiteY44" fmla="*/ 5111 h 10000"/>
                      <a:gd name="connsiteX45" fmla="*/ 1732 w 10000"/>
                      <a:gd name="connsiteY45" fmla="*/ 5223 h 10000"/>
                      <a:gd name="connsiteX46" fmla="*/ 1856 w 10000"/>
                      <a:gd name="connsiteY46" fmla="*/ 5558 h 10000"/>
                      <a:gd name="connsiteX47" fmla="*/ 1856 w 10000"/>
                      <a:gd name="connsiteY47" fmla="*/ 5893 h 10000"/>
                      <a:gd name="connsiteX48" fmla="*/ 1979 w 10000"/>
                      <a:gd name="connsiteY48" fmla="*/ 6004 h 10000"/>
                      <a:gd name="connsiteX49" fmla="*/ 1979 w 10000"/>
                      <a:gd name="connsiteY49" fmla="*/ 6115 h 10000"/>
                      <a:gd name="connsiteX50" fmla="*/ 2103 w 10000"/>
                      <a:gd name="connsiteY50" fmla="*/ 6561 h 10000"/>
                      <a:gd name="connsiteX51" fmla="*/ 2227 w 10000"/>
                      <a:gd name="connsiteY51" fmla="*/ 6896 h 10000"/>
                      <a:gd name="connsiteX52" fmla="*/ 2351 w 10000"/>
                      <a:gd name="connsiteY52" fmla="*/ 7231 h 10000"/>
                      <a:gd name="connsiteX53" fmla="*/ 2474 w 10000"/>
                      <a:gd name="connsiteY53" fmla="*/ 7342 h 10000"/>
                      <a:gd name="connsiteX54" fmla="*/ 2598 w 10000"/>
                      <a:gd name="connsiteY54" fmla="*/ 7789 h 10000"/>
                      <a:gd name="connsiteX55" fmla="*/ 2845 w 10000"/>
                      <a:gd name="connsiteY55" fmla="*/ 8235 h 10000"/>
                      <a:gd name="connsiteX56" fmla="*/ 3340 w 10000"/>
                      <a:gd name="connsiteY56" fmla="*/ 9126 h 10000"/>
                      <a:gd name="connsiteX57" fmla="*/ 3464 w 10000"/>
                      <a:gd name="connsiteY57" fmla="*/ 9331 h 10000"/>
                      <a:gd name="connsiteX58" fmla="*/ 3588 w 10000"/>
                      <a:gd name="connsiteY58" fmla="*/ 9665 h 10000"/>
                      <a:gd name="connsiteX59" fmla="*/ 3711 w 10000"/>
                      <a:gd name="connsiteY59" fmla="*/ 9889 h 10000"/>
                      <a:gd name="connsiteX60" fmla="*/ 3959 w 10000"/>
                      <a:gd name="connsiteY60" fmla="*/ 10000 h 10000"/>
                      <a:gd name="connsiteX61" fmla="*/ 4082 w 10000"/>
                      <a:gd name="connsiteY61" fmla="*/ 9777 h 10000"/>
                      <a:gd name="connsiteX62" fmla="*/ 4330 w 10000"/>
                      <a:gd name="connsiteY62" fmla="*/ 9665 h 10000"/>
                      <a:gd name="connsiteX63" fmla="*/ 4577 w 10000"/>
                      <a:gd name="connsiteY63" fmla="*/ 9554 h 10000"/>
                      <a:gd name="connsiteX64" fmla="*/ 4454 w 10000"/>
                      <a:gd name="connsiteY64" fmla="*/ 9443 h 10000"/>
                      <a:gd name="connsiteX65" fmla="*/ 4577 w 10000"/>
                      <a:gd name="connsiteY65" fmla="*/ 9238 h 10000"/>
                      <a:gd name="connsiteX66" fmla="*/ 4680 w 10000"/>
                      <a:gd name="connsiteY66" fmla="*/ 9238 h 10000"/>
                      <a:gd name="connsiteX67" fmla="*/ 4680 w 10000"/>
                      <a:gd name="connsiteY67" fmla="*/ 8903 h 10000"/>
                      <a:gd name="connsiteX68" fmla="*/ 4680 w 10000"/>
                      <a:gd name="connsiteY68" fmla="*/ 8680 h 10000"/>
                      <a:gd name="connsiteX69" fmla="*/ 4680 w 10000"/>
                      <a:gd name="connsiteY69" fmla="*/ 8346 h 10000"/>
                      <a:gd name="connsiteX70" fmla="*/ 4804 w 10000"/>
                      <a:gd name="connsiteY70" fmla="*/ 8011 h 10000"/>
                      <a:gd name="connsiteX71" fmla="*/ 4680 w 10000"/>
                      <a:gd name="connsiteY71" fmla="*/ 7789 h 10000"/>
                      <a:gd name="connsiteX72" fmla="*/ 4680 w 10000"/>
                      <a:gd name="connsiteY72" fmla="*/ 7342 h 10000"/>
                      <a:gd name="connsiteX73" fmla="*/ 4928 w 10000"/>
                      <a:gd name="connsiteY73" fmla="*/ 7231 h 10000"/>
                      <a:gd name="connsiteX74" fmla="*/ 4928 w 10000"/>
                      <a:gd name="connsiteY74" fmla="*/ 7119 h 10000"/>
                      <a:gd name="connsiteX75" fmla="*/ 5052 w 10000"/>
                      <a:gd name="connsiteY75" fmla="*/ 7007 h 10000"/>
                      <a:gd name="connsiteX76" fmla="*/ 5423 w 10000"/>
                      <a:gd name="connsiteY76" fmla="*/ 6896 h 10000"/>
                      <a:gd name="connsiteX77" fmla="*/ 5423 w 10000"/>
                      <a:gd name="connsiteY77" fmla="*/ 6673 h 10000"/>
                      <a:gd name="connsiteX78" fmla="*/ 5794 w 10000"/>
                      <a:gd name="connsiteY78" fmla="*/ 6339 h 10000"/>
                      <a:gd name="connsiteX79" fmla="*/ 6165 w 10000"/>
                      <a:gd name="connsiteY79" fmla="*/ 6004 h 10000"/>
                      <a:gd name="connsiteX80" fmla="*/ 6412 w 10000"/>
                      <a:gd name="connsiteY80" fmla="*/ 5781 h 10000"/>
                      <a:gd name="connsiteX81" fmla="*/ 6660 w 10000"/>
                      <a:gd name="connsiteY81" fmla="*/ 5669 h 10000"/>
                      <a:gd name="connsiteX82" fmla="*/ 6784 w 10000"/>
                      <a:gd name="connsiteY82" fmla="*/ 5335 h 10000"/>
                      <a:gd name="connsiteX83" fmla="*/ 6784 w 10000"/>
                      <a:gd name="connsiteY83" fmla="*/ 5111 h 10000"/>
                      <a:gd name="connsiteX84" fmla="*/ 7155 w 10000"/>
                      <a:gd name="connsiteY84" fmla="*/ 4889 h 10000"/>
                      <a:gd name="connsiteX85" fmla="*/ 7278 w 10000"/>
                      <a:gd name="connsiteY85" fmla="*/ 5000 h 10000"/>
                      <a:gd name="connsiteX86" fmla="*/ 7402 w 10000"/>
                      <a:gd name="connsiteY86" fmla="*/ 5000 h 10000"/>
                      <a:gd name="connsiteX87" fmla="*/ 7526 w 10000"/>
                      <a:gd name="connsiteY87" fmla="*/ 5000 h 10000"/>
                      <a:gd name="connsiteX88" fmla="*/ 7526 w 10000"/>
                      <a:gd name="connsiteY88" fmla="*/ 4889 h 10000"/>
                      <a:gd name="connsiteX89" fmla="*/ 7402 w 10000"/>
                      <a:gd name="connsiteY89" fmla="*/ 4665 h 10000"/>
                      <a:gd name="connsiteX90" fmla="*/ 7278 w 10000"/>
                      <a:gd name="connsiteY90" fmla="*/ 4331 h 10000"/>
                      <a:gd name="connsiteX91" fmla="*/ 7278 w 10000"/>
                      <a:gd name="connsiteY91" fmla="*/ 4108 h 10000"/>
                      <a:gd name="connsiteX92" fmla="*/ 7031 w 10000"/>
                      <a:gd name="connsiteY92" fmla="*/ 3885 h 10000"/>
                      <a:gd name="connsiteX93" fmla="*/ 7155 w 10000"/>
                      <a:gd name="connsiteY93" fmla="*/ 3774 h 10000"/>
                      <a:gd name="connsiteX94" fmla="*/ 7278 w 10000"/>
                      <a:gd name="connsiteY94" fmla="*/ 3662 h 10000"/>
                      <a:gd name="connsiteX95" fmla="*/ 7031 w 10000"/>
                      <a:gd name="connsiteY95" fmla="*/ 3439 h 10000"/>
                      <a:gd name="connsiteX96" fmla="*/ 7031 w 10000"/>
                      <a:gd name="connsiteY96" fmla="*/ 3215 h 10000"/>
                      <a:gd name="connsiteX97" fmla="*/ 7155 w 10000"/>
                      <a:gd name="connsiteY97" fmla="*/ 3328 h 10000"/>
                      <a:gd name="connsiteX98" fmla="*/ 7278 w 10000"/>
                      <a:gd name="connsiteY98" fmla="*/ 3439 h 10000"/>
                      <a:gd name="connsiteX99" fmla="*/ 7402 w 10000"/>
                      <a:gd name="connsiteY99" fmla="*/ 3328 h 10000"/>
                      <a:gd name="connsiteX100" fmla="*/ 7526 w 10000"/>
                      <a:gd name="connsiteY100" fmla="*/ 3662 h 10000"/>
                      <a:gd name="connsiteX101" fmla="*/ 7897 w 10000"/>
                      <a:gd name="connsiteY101" fmla="*/ 3662 h 10000"/>
                      <a:gd name="connsiteX102" fmla="*/ 8392 w 10000"/>
                      <a:gd name="connsiteY102" fmla="*/ 3662 h 10000"/>
                      <a:gd name="connsiteX103" fmla="*/ 8515 w 10000"/>
                      <a:gd name="connsiteY103" fmla="*/ 3774 h 10000"/>
                      <a:gd name="connsiteX104" fmla="*/ 8515 w 10000"/>
                      <a:gd name="connsiteY104" fmla="*/ 3997 h 10000"/>
                      <a:gd name="connsiteX105" fmla="*/ 8144 w 10000"/>
                      <a:gd name="connsiteY105" fmla="*/ 4108 h 10000"/>
                      <a:gd name="connsiteX106" fmla="*/ 8268 w 10000"/>
                      <a:gd name="connsiteY106" fmla="*/ 4443 h 10000"/>
                      <a:gd name="connsiteX107" fmla="*/ 8392 w 10000"/>
                      <a:gd name="connsiteY107" fmla="*/ 4554 h 10000"/>
                      <a:gd name="connsiteX108" fmla="*/ 8515 w 10000"/>
                      <a:gd name="connsiteY108" fmla="*/ 4219 h 10000"/>
                      <a:gd name="connsiteX109" fmla="*/ 8639 w 10000"/>
                      <a:gd name="connsiteY109" fmla="*/ 4554 h 10000"/>
                      <a:gd name="connsiteX110" fmla="*/ 8763 w 10000"/>
                      <a:gd name="connsiteY110" fmla="*/ 4889 h 10000"/>
                      <a:gd name="connsiteX111" fmla="*/ 8887 w 10000"/>
                      <a:gd name="connsiteY111" fmla="*/ 4889 h 10000"/>
                      <a:gd name="connsiteX112" fmla="*/ 8887 w 10000"/>
                      <a:gd name="connsiteY112" fmla="*/ 4443 h 10000"/>
                      <a:gd name="connsiteX113" fmla="*/ 8887 w 10000"/>
                      <a:gd name="connsiteY113" fmla="*/ 4219 h 10000"/>
                      <a:gd name="connsiteX114" fmla="*/ 9134 w 10000"/>
                      <a:gd name="connsiteY114" fmla="*/ 4219 h 10000"/>
                      <a:gd name="connsiteX115" fmla="*/ 9381 w 10000"/>
                      <a:gd name="connsiteY115" fmla="*/ 3774 h 10000"/>
                      <a:gd name="connsiteX116" fmla="*/ 9381 w 10000"/>
                      <a:gd name="connsiteY116" fmla="*/ 3550 h 10000"/>
                      <a:gd name="connsiteX117" fmla="*/ 9381 w 10000"/>
                      <a:gd name="connsiteY117" fmla="*/ 3215 h 10000"/>
                      <a:gd name="connsiteX118" fmla="*/ 9629 w 10000"/>
                      <a:gd name="connsiteY118" fmla="*/ 2882 h 10000"/>
                      <a:gd name="connsiteX119" fmla="*/ 10000 w 10000"/>
                      <a:gd name="connsiteY119" fmla="*/ 2993 h 10000"/>
                      <a:gd name="connsiteX120" fmla="*/ 9876 w 10000"/>
                      <a:gd name="connsiteY120" fmla="*/ 2882 h 10000"/>
                      <a:gd name="connsiteX121" fmla="*/ 9876 w 10000"/>
                      <a:gd name="connsiteY121" fmla="*/ 2769 h 10000"/>
                      <a:gd name="connsiteX122" fmla="*/ 10000 w 10000"/>
                      <a:gd name="connsiteY122" fmla="*/ 2565 h 10000"/>
                      <a:gd name="connsiteX123" fmla="*/ 9629 w 10000"/>
                      <a:gd name="connsiteY123" fmla="*/ 2454 h 10000"/>
                      <a:gd name="connsiteX124" fmla="*/ 9629 w 10000"/>
                      <a:gd name="connsiteY124" fmla="*/ 2342 h 10000"/>
                      <a:gd name="connsiteX125" fmla="*/ 9505 w 10000"/>
                      <a:gd name="connsiteY125" fmla="*/ 2231 h 10000"/>
                      <a:gd name="connsiteX126" fmla="*/ 9381 w 10000"/>
                      <a:gd name="connsiteY126" fmla="*/ 2119 h 10000"/>
                      <a:gd name="connsiteX127" fmla="*/ 9134 w 10000"/>
                      <a:gd name="connsiteY127" fmla="*/ 2231 h 10000"/>
                      <a:gd name="connsiteX128" fmla="*/ 8887 w 10000"/>
                      <a:gd name="connsiteY128" fmla="*/ 2231 h 10000"/>
                      <a:gd name="connsiteX129" fmla="*/ 8639 w 10000"/>
                      <a:gd name="connsiteY129" fmla="*/ 2454 h 10000"/>
                      <a:gd name="connsiteX130" fmla="*/ 8392 w 10000"/>
                      <a:gd name="connsiteY130" fmla="*/ 2676 h 10000"/>
                      <a:gd name="connsiteX131" fmla="*/ 8021 w 10000"/>
                      <a:gd name="connsiteY131" fmla="*/ 2769 h 10000"/>
                      <a:gd name="connsiteX132" fmla="*/ 8144 w 10000"/>
                      <a:gd name="connsiteY132" fmla="*/ 2882 h 10000"/>
                      <a:gd name="connsiteX133" fmla="*/ 8268 w 10000"/>
                      <a:gd name="connsiteY133" fmla="*/ 3104 h 10000"/>
                      <a:gd name="connsiteX134" fmla="*/ 7897 w 10000"/>
                      <a:gd name="connsiteY134" fmla="*/ 3104 h 10000"/>
                      <a:gd name="connsiteX135" fmla="*/ 7526 w 10000"/>
                      <a:gd name="connsiteY135" fmla="*/ 3104 h 10000"/>
                      <a:gd name="connsiteX136" fmla="*/ 7155 w 10000"/>
                      <a:gd name="connsiteY136" fmla="*/ 3104 h 10000"/>
                      <a:gd name="connsiteX137" fmla="*/ 7031 w 10000"/>
                      <a:gd name="connsiteY137" fmla="*/ 2882 h 10000"/>
                      <a:gd name="connsiteX138" fmla="*/ 6907 w 10000"/>
                      <a:gd name="connsiteY138" fmla="*/ 2676 h 10000"/>
                      <a:gd name="connsiteX139" fmla="*/ 6784 w 10000"/>
                      <a:gd name="connsiteY139" fmla="*/ 2676 h 10000"/>
                      <a:gd name="connsiteX140" fmla="*/ 6907 w 10000"/>
                      <a:gd name="connsiteY140" fmla="*/ 3215 h 10000"/>
                      <a:gd name="connsiteX141" fmla="*/ 6536 w 10000"/>
                      <a:gd name="connsiteY141" fmla="*/ 3215 h 10000"/>
                      <a:gd name="connsiteX142" fmla="*/ 6041 w 10000"/>
                      <a:gd name="connsiteY142" fmla="*/ 3104 h 10000"/>
                      <a:gd name="connsiteX143" fmla="*/ 5794 w 10000"/>
                      <a:gd name="connsiteY143" fmla="*/ 3104 h 10000"/>
                      <a:gd name="connsiteX144" fmla="*/ 5546 w 10000"/>
                      <a:gd name="connsiteY144" fmla="*/ 2882 h 10000"/>
                      <a:gd name="connsiteX145" fmla="*/ 5175 w 10000"/>
                      <a:gd name="connsiteY145" fmla="*/ 2882 h 10000"/>
                      <a:gd name="connsiteX146" fmla="*/ 4804 w 10000"/>
                      <a:gd name="connsiteY146" fmla="*/ 2769 h 10000"/>
                      <a:gd name="connsiteX147" fmla="*/ 4330 w 10000"/>
                      <a:gd name="connsiteY147" fmla="*/ 2565 h 10000"/>
                      <a:gd name="connsiteX148" fmla="*/ 3959 w 10000"/>
                      <a:gd name="connsiteY148" fmla="*/ 2342 h 10000"/>
                      <a:gd name="connsiteX149" fmla="*/ 3959 w 10000"/>
                      <a:gd name="connsiteY149" fmla="*/ 2119 h 10000"/>
                      <a:gd name="connsiteX150" fmla="*/ 4082 w 10000"/>
                      <a:gd name="connsiteY150" fmla="*/ 1896 h 10000"/>
                      <a:gd name="connsiteX151" fmla="*/ 3711 w 10000"/>
                      <a:gd name="connsiteY151" fmla="*/ 1673 h 10000"/>
                      <a:gd name="connsiteX152" fmla="*/ 3340 w 10000"/>
                      <a:gd name="connsiteY152" fmla="*/ 1450 h 10000"/>
                      <a:gd name="connsiteX153" fmla="*/ 3216 w 10000"/>
                      <a:gd name="connsiteY153" fmla="*/ 1339 h 10000"/>
                      <a:gd name="connsiteX154" fmla="*/ 2969 w 10000"/>
                      <a:gd name="connsiteY154" fmla="*/ 1004 h 10000"/>
                      <a:gd name="connsiteX155" fmla="*/ 3216 w 10000"/>
                      <a:gd name="connsiteY155" fmla="*/ 1004 h 10000"/>
                      <a:gd name="connsiteX156" fmla="*/ 3340 w 10000"/>
                      <a:gd name="connsiteY156" fmla="*/ 893 h 10000"/>
                      <a:gd name="connsiteX157" fmla="*/ 3093 w 10000"/>
                      <a:gd name="connsiteY157" fmla="*/ 558 h 10000"/>
                      <a:gd name="connsiteX158" fmla="*/ 3093 w 10000"/>
                      <a:gd name="connsiteY158" fmla="*/ 446 h 10000"/>
                      <a:gd name="connsiteX159" fmla="*/ 2969 w 10000"/>
                      <a:gd name="connsiteY159" fmla="*/ 335 h 10000"/>
                      <a:gd name="connsiteX160" fmla="*/ 2845 w 10000"/>
                      <a:gd name="connsiteY160" fmla="*/ 223 h 10000"/>
                      <a:gd name="connsiteX161" fmla="*/ 2845 w 10000"/>
                      <a:gd name="connsiteY161" fmla="*/ 112 h 10000"/>
                      <a:gd name="connsiteX162" fmla="*/ 2845 w 10000"/>
                      <a:gd name="connsiteY162" fmla="*/ 0 h 10000"/>
                      <a:gd name="connsiteX163" fmla="*/ 2722 w 10000"/>
                      <a:gd name="connsiteY163" fmla="*/ 0 h 10000"/>
                      <a:gd name="connsiteX164" fmla="*/ 1917 w 10000"/>
                      <a:gd name="connsiteY164" fmla="*/ 361 h 10000"/>
                      <a:gd name="connsiteX165" fmla="*/ 1931 w 10000"/>
                      <a:gd name="connsiteY165" fmla="*/ 209 h 10000"/>
                      <a:gd name="connsiteX166" fmla="*/ 1686 w 10000"/>
                      <a:gd name="connsiteY166" fmla="*/ 61 h 10000"/>
                      <a:gd name="connsiteX0" fmla="*/ 1686 w 10000"/>
                      <a:gd name="connsiteY0" fmla="*/ 61 h 10000"/>
                      <a:gd name="connsiteX1" fmla="*/ 2103 w 10000"/>
                      <a:gd name="connsiteY1" fmla="*/ 112 h 10000"/>
                      <a:gd name="connsiteX2" fmla="*/ 1732 w 10000"/>
                      <a:gd name="connsiteY2" fmla="*/ 223 h 10000"/>
                      <a:gd name="connsiteX3" fmla="*/ 1237 w 10000"/>
                      <a:gd name="connsiteY3" fmla="*/ 223 h 10000"/>
                      <a:gd name="connsiteX4" fmla="*/ 1237 w 10000"/>
                      <a:gd name="connsiteY4" fmla="*/ 335 h 10000"/>
                      <a:gd name="connsiteX5" fmla="*/ 1361 w 10000"/>
                      <a:gd name="connsiteY5" fmla="*/ 446 h 10000"/>
                      <a:gd name="connsiteX6" fmla="*/ 1361 w 10000"/>
                      <a:gd name="connsiteY6" fmla="*/ 558 h 10000"/>
                      <a:gd name="connsiteX7" fmla="*/ 1485 w 10000"/>
                      <a:gd name="connsiteY7" fmla="*/ 781 h 10000"/>
                      <a:gd name="connsiteX8" fmla="*/ 1608 w 10000"/>
                      <a:gd name="connsiteY8" fmla="*/ 893 h 10000"/>
                      <a:gd name="connsiteX9" fmla="*/ 1732 w 10000"/>
                      <a:gd name="connsiteY9" fmla="*/ 1004 h 10000"/>
                      <a:gd name="connsiteX10" fmla="*/ 1979 w 10000"/>
                      <a:gd name="connsiteY10" fmla="*/ 1115 h 10000"/>
                      <a:gd name="connsiteX11" fmla="*/ 1732 w 10000"/>
                      <a:gd name="connsiteY11" fmla="*/ 1339 h 10000"/>
                      <a:gd name="connsiteX12" fmla="*/ 1732 w 10000"/>
                      <a:gd name="connsiteY12" fmla="*/ 1561 h 10000"/>
                      <a:gd name="connsiteX13" fmla="*/ 1608 w 10000"/>
                      <a:gd name="connsiteY13" fmla="*/ 1785 h 10000"/>
                      <a:gd name="connsiteX14" fmla="*/ 1485 w 10000"/>
                      <a:gd name="connsiteY14" fmla="*/ 2119 h 10000"/>
                      <a:gd name="connsiteX15" fmla="*/ 1237 w 10000"/>
                      <a:gd name="connsiteY15" fmla="*/ 2454 h 10000"/>
                      <a:gd name="connsiteX16" fmla="*/ 990 w 10000"/>
                      <a:gd name="connsiteY16" fmla="*/ 2676 h 10000"/>
                      <a:gd name="connsiteX17" fmla="*/ 619 w 10000"/>
                      <a:gd name="connsiteY17" fmla="*/ 2676 h 10000"/>
                      <a:gd name="connsiteX18" fmla="*/ 495 w 10000"/>
                      <a:gd name="connsiteY18" fmla="*/ 2676 h 10000"/>
                      <a:gd name="connsiteX19" fmla="*/ 371 w 10000"/>
                      <a:gd name="connsiteY19" fmla="*/ 3104 h 10000"/>
                      <a:gd name="connsiteX20" fmla="*/ 619 w 10000"/>
                      <a:gd name="connsiteY20" fmla="*/ 3215 h 10000"/>
                      <a:gd name="connsiteX21" fmla="*/ 619 w 10000"/>
                      <a:gd name="connsiteY21" fmla="*/ 3550 h 10000"/>
                      <a:gd name="connsiteX22" fmla="*/ 742 w 10000"/>
                      <a:gd name="connsiteY22" fmla="*/ 3550 h 10000"/>
                      <a:gd name="connsiteX23" fmla="*/ 990 w 10000"/>
                      <a:gd name="connsiteY23" fmla="*/ 3997 h 10000"/>
                      <a:gd name="connsiteX24" fmla="*/ 866 w 10000"/>
                      <a:gd name="connsiteY24" fmla="*/ 3997 h 10000"/>
                      <a:gd name="connsiteX25" fmla="*/ 495 w 10000"/>
                      <a:gd name="connsiteY25" fmla="*/ 3997 h 10000"/>
                      <a:gd name="connsiteX26" fmla="*/ 247 w 10000"/>
                      <a:gd name="connsiteY26" fmla="*/ 3997 h 10000"/>
                      <a:gd name="connsiteX27" fmla="*/ 247 w 10000"/>
                      <a:gd name="connsiteY27" fmla="*/ 4108 h 10000"/>
                      <a:gd name="connsiteX28" fmla="*/ 0 w 10000"/>
                      <a:gd name="connsiteY28" fmla="*/ 4219 h 10000"/>
                      <a:gd name="connsiteX29" fmla="*/ 124 w 10000"/>
                      <a:gd name="connsiteY29" fmla="*/ 4219 h 10000"/>
                      <a:gd name="connsiteX30" fmla="*/ 124 w 10000"/>
                      <a:gd name="connsiteY30" fmla="*/ 4331 h 10000"/>
                      <a:gd name="connsiteX31" fmla="*/ 371 w 10000"/>
                      <a:gd name="connsiteY31" fmla="*/ 4554 h 10000"/>
                      <a:gd name="connsiteX32" fmla="*/ 866 w 10000"/>
                      <a:gd name="connsiteY32" fmla="*/ 4554 h 10000"/>
                      <a:gd name="connsiteX33" fmla="*/ 619 w 10000"/>
                      <a:gd name="connsiteY33" fmla="*/ 4778 h 10000"/>
                      <a:gd name="connsiteX34" fmla="*/ 371 w 10000"/>
                      <a:gd name="connsiteY34" fmla="*/ 4665 h 10000"/>
                      <a:gd name="connsiteX35" fmla="*/ 742 w 10000"/>
                      <a:gd name="connsiteY35" fmla="*/ 5000 h 10000"/>
                      <a:gd name="connsiteX36" fmla="*/ 990 w 10000"/>
                      <a:gd name="connsiteY36" fmla="*/ 5335 h 10000"/>
                      <a:gd name="connsiteX37" fmla="*/ 1485 w 10000"/>
                      <a:gd name="connsiteY37" fmla="*/ 5223 h 10000"/>
                      <a:gd name="connsiteX38" fmla="*/ 1485 w 10000"/>
                      <a:gd name="connsiteY38" fmla="*/ 5000 h 10000"/>
                      <a:gd name="connsiteX39" fmla="*/ 1608 w 10000"/>
                      <a:gd name="connsiteY39" fmla="*/ 4778 h 10000"/>
                      <a:gd name="connsiteX40" fmla="*/ 1732 w 10000"/>
                      <a:gd name="connsiteY40" fmla="*/ 4778 h 10000"/>
                      <a:gd name="connsiteX41" fmla="*/ 1732 w 10000"/>
                      <a:gd name="connsiteY41" fmla="*/ 4889 h 10000"/>
                      <a:gd name="connsiteX42" fmla="*/ 1608 w 10000"/>
                      <a:gd name="connsiteY42" fmla="*/ 5000 h 10000"/>
                      <a:gd name="connsiteX43" fmla="*/ 1856 w 10000"/>
                      <a:gd name="connsiteY43" fmla="*/ 5000 h 10000"/>
                      <a:gd name="connsiteX44" fmla="*/ 1732 w 10000"/>
                      <a:gd name="connsiteY44" fmla="*/ 5111 h 10000"/>
                      <a:gd name="connsiteX45" fmla="*/ 1732 w 10000"/>
                      <a:gd name="connsiteY45" fmla="*/ 5223 h 10000"/>
                      <a:gd name="connsiteX46" fmla="*/ 1856 w 10000"/>
                      <a:gd name="connsiteY46" fmla="*/ 5558 h 10000"/>
                      <a:gd name="connsiteX47" fmla="*/ 1856 w 10000"/>
                      <a:gd name="connsiteY47" fmla="*/ 5893 h 10000"/>
                      <a:gd name="connsiteX48" fmla="*/ 1979 w 10000"/>
                      <a:gd name="connsiteY48" fmla="*/ 6004 h 10000"/>
                      <a:gd name="connsiteX49" fmla="*/ 1979 w 10000"/>
                      <a:gd name="connsiteY49" fmla="*/ 6115 h 10000"/>
                      <a:gd name="connsiteX50" fmla="*/ 2103 w 10000"/>
                      <a:gd name="connsiteY50" fmla="*/ 6561 h 10000"/>
                      <a:gd name="connsiteX51" fmla="*/ 2227 w 10000"/>
                      <a:gd name="connsiteY51" fmla="*/ 6896 h 10000"/>
                      <a:gd name="connsiteX52" fmla="*/ 2351 w 10000"/>
                      <a:gd name="connsiteY52" fmla="*/ 7231 h 10000"/>
                      <a:gd name="connsiteX53" fmla="*/ 2474 w 10000"/>
                      <a:gd name="connsiteY53" fmla="*/ 7342 h 10000"/>
                      <a:gd name="connsiteX54" fmla="*/ 2598 w 10000"/>
                      <a:gd name="connsiteY54" fmla="*/ 7789 h 10000"/>
                      <a:gd name="connsiteX55" fmla="*/ 2845 w 10000"/>
                      <a:gd name="connsiteY55" fmla="*/ 8235 h 10000"/>
                      <a:gd name="connsiteX56" fmla="*/ 3340 w 10000"/>
                      <a:gd name="connsiteY56" fmla="*/ 9126 h 10000"/>
                      <a:gd name="connsiteX57" fmla="*/ 3464 w 10000"/>
                      <a:gd name="connsiteY57" fmla="*/ 9331 h 10000"/>
                      <a:gd name="connsiteX58" fmla="*/ 3588 w 10000"/>
                      <a:gd name="connsiteY58" fmla="*/ 9665 h 10000"/>
                      <a:gd name="connsiteX59" fmla="*/ 3711 w 10000"/>
                      <a:gd name="connsiteY59" fmla="*/ 9889 h 10000"/>
                      <a:gd name="connsiteX60" fmla="*/ 3959 w 10000"/>
                      <a:gd name="connsiteY60" fmla="*/ 10000 h 10000"/>
                      <a:gd name="connsiteX61" fmla="*/ 4082 w 10000"/>
                      <a:gd name="connsiteY61" fmla="*/ 9777 h 10000"/>
                      <a:gd name="connsiteX62" fmla="*/ 4330 w 10000"/>
                      <a:gd name="connsiteY62" fmla="*/ 9665 h 10000"/>
                      <a:gd name="connsiteX63" fmla="*/ 4577 w 10000"/>
                      <a:gd name="connsiteY63" fmla="*/ 9554 h 10000"/>
                      <a:gd name="connsiteX64" fmla="*/ 4454 w 10000"/>
                      <a:gd name="connsiteY64" fmla="*/ 9443 h 10000"/>
                      <a:gd name="connsiteX65" fmla="*/ 4577 w 10000"/>
                      <a:gd name="connsiteY65" fmla="*/ 9238 h 10000"/>
                      <a:gd name="connsiteX66" fmla="*/ 4680 w 10000"/>
                      <a:gd name="connsiteY66" fmla="*/ 9238 h 10000"/>
                      <a:gd name="connsiteX67" fmla="*/ 4680 w 10000"/>
                      <a:gd name="connsiteY67" fmla="*/ 8903 h 10000"/>
                      <a:gd name="connsiteX68" fmla="*/ 4680 w 10000"/>
                      <a:gd name="connsiteY68" fmla="*/ 8680 h 10000"/>
                      <a:gd name="connsiteX69" fmla="*/ 4680 w 10000"/>
                      <a:gd name="connsiteY69" fmla="*/ 8346 h 10000"/>
                      <a:gd name="connsiteX70" fmla="*/ 4804 w 10000"/>
                      <a:gd name="connsiteY70" fmla="*/ 8011 h 10000"/>
                      <a:gd name="connsiteX71" fmla="*/ 4680 w 10000"/>
                      <a:gd name="connsiteY71" fmla="*/ 7789 h 10000"/>
                      <a:gd name="connsiteX72" fmla="*/ 4680 w 10000"/>
                      <a:gd name="connsiteY72" fmla="*/ 7342 h 10000"/>
                      <a:gd name="connsiteX73" fmla="*/ 4928 w 10000"/>
                      <a:gd name="connsiteY73" fmla="*/ 7231 h 10000"/>
                      <a:gd name="connsiteX74" fmla="*/ 4928 w 10000"/>
                      <a:gd name="connsiteY74" fmla="*/ 7119 h 10000"/>
                      <a:gd name="connsiteX75" fmla="*/ 5052 w 10000"/>
                      <a:gd name="connsiteY75" fmla="*/ 7007 h 10000"/>
                      <a:gd name="connsiteX76" fmla="*/ 5423 w 10000"/>
                      <a:gd name="connsiteY76" fmla="*/ 6896 h 10000"/>
                      <a:gd name="connsiteX77" fmla="*/ 5423 w 10000"/>
                      <a:gd name="connsiteY77" fmla="*/ 6673 h 10000"/>
                      <a:gd name="connsiteX78" fmla="*/ 5794 w 10000"/>
                      <a:gd name="connsiteY78" fmla="*/ 6339 h 10000"/>
                      <a:gd name="connsiteX79" fmla="*/ 6165 w 10000"/>
                      <a:gd name="connsiteY79" fmla="*/ 6004 h 10000"/>
                      <a:gd name="connsiteX80" fmla="*/ 6412 w 10000"/>
                      <a:gd name="connsiteY80" fmla="*/ 5781 h 10000"/>
                      <a:gd name="connsiteX81" fmla="*/ 6660 w 10000"/>
                      <a:gd name="connsiteY81" fmla="*/ 5669 h 10000"/>
                      <a:gd name="connsiteX82" fmla="*/ 6784 w 10000"/>
                      <a:gd name="connsiteY82" fmla="*/ 5335 h 10000"/>
                      <a:gd name="connsiteX83" fmla="*/ 6784 w 10000"/>
                      <a:gd name="connsiteY83" fmla="*/ 5111 h 10000"/>
                      <a:gd name="connsiteX84" fmla="*/ 7155 w 10000"/>
                      <a:gd name="connsiteY84" fmla="*/ 4889 h 10000"/>
                      <a:gd name="connsiteX85" fmla="*/ 7278 w 10000"/>
                      <a:gd name="connsiteY85" fmla="*/ 5000 h 10000"/>
                      <a:gd name="connsiteX86" fmla="*/ 7402 w 10000"/>
                      <a:gd name="connsiteY86" fmla="*/ 5000 h 10000"/>
                      <a:gd name="connsiteX87" fmla="*/ 7526 w 10000"/>
                      <a:gd name="connsiteY87" fmla="*/ 5000 h 10000"/>
                      <a:gd name="connsiteX88" fmla="*/ 7526 w 10000"/>
                      <a:gd name="connsiteY88" fmla="*/ 4889 h 10000"/>
                      <a:gd name="connsiteX89" fmla="*/ 7402 w 10000"/>
                      <a:gd name="connsiteY89" fmla="*/ 4665 h 10000"/>
                      <a:gd name="connsiteX90" fmla="*/ 7278 w 10000"/>
                      <a:gd name="connsiteY90" fmla="*/ 4331 h 10000"/>
                      <a:gd name="connsiteX91" fmla="*/ 7278 w 10000"/>
                      <a:gd name="connsiteY91" fmla="*/ 4108 h 10000"/>
                      <a:gd name="connsiteX92" fmla="*/ 7031 w 10000"/>
                      <a:gd name="connsiteY92" fmla="*/ 3885 h 10000"/>
                      <a:gd name="connsiteX93" fmla="*/ 7155 w 10000"/>
                      <a:gd name="connsiteY93" fmla="*/ 3774 h 10000"/>
                      <a:gd name="connsiteX94" fmla="*/ 7278 w 10000"/>
                      <a:gd name="connsiteY94" fmla="*/ 3662 h 10000"/>
                      <a:gd name="connsiteX95" fmla="*/ 7031 w 10000"/>
                      <a:gd name="connsiteY95" fmla="*/ 3439 h 10000"/>
                      <a:gd name="connsiteX96" fmla="*/ 7031 w 10000"/>
                      <a:gd name="connsiteY96" fmla="*/ 3215 h 10000"/>
                      <a:gd name="connsiteX97" fmla="*/ 7155 w 10000"/>
                      <a:gd name="connsiteY97" fmla="*/ 3328 h 10000"/>
                      <a:gd name="connsiteX98" fmla="*/ 7278 w 10000"/>
                      <a:gd name="connsiteY98" fmla="*/ 3439 h 10000"/>
                      <a:gd name="connsiteX99" fmla="*/ 7402 w 10000"/>
                      <a:gd name="connsiteY99" fmla="*/ 3328 h 10000"/>
                      <a:gd name="connsiteX100" fmla="*/ 7526 w 10000"/>
                      <a:gd name="connsiteY100" fmla="*/ 3662 h 10000"/>
                      <a:gd name="connsiteX101" fmla="*/ 7897 w 10000"/>
                      <a:gd name="connsiteY101" fmla="*/ 3662 h 10000"/>
                      <a:gd name="connsiteX102" fmla="*/ 8392 w 10000"/>
                      <a:gd name="connsiteY102" fmla="*/ 3662 h 10000"/>
                      <a:gd name="connsiteX103" fmla="*/ 8515 w 10000"/>
                      <a:gd name="connsiteY103" fmla="*/ 3774 h 10000"/>
                      <a:gd name="connsiteX104" fmla="*/ 8515 w 10000"/>
                      <a:gd name="connsiteY104" fmla="*/ 3997 h 10000"/>
                      <a:gd name="connsiteX105" fmla="*/ 8144 w 10000"/>
                      <a:gd name="connsiteY105" fmla="*/ 4108 h 10000"/>
                      <a:gd name="connsiteX106" fmla="*/ 8268 w 10000"/>
                      <a:gd name="connsiteY106" fmla="*/ 4443 h 10000"/>
                      <a:gd name="connsiteX107" fmla="*/ 8392 w 10000"/>
                      <a:gd name="connsiteY107" fmla="*/ 4554 h 10000"/>
                      <a:gd name="connsiteX108" fmla="*/ 8515 w 10000"/>
                      <a:gd name="connsiteY108" fmla="*/ 4219 h 10000"/>
                      <a:gd name="connsiteX109" fmla="*/ 8639 w 10000"/>
                      <a:gd name="connsiteY109" fmla="*/ 4554 h 10000"/>
                      <a:gd name="connsiteX110" fmla="*/ 8763 w 10000"/>
                      <a:gd name="connsiteY110" fmla="*/ 4889 h 10000"/>
                      <a:gd name="connsiteX111" fmla="*/ 8887 w 10000"/>
                      <a:gd name="connsiteY111" fmla="*/ 4889 h 10000"/>
                      <a:gd name="connsiteX112" fmla="*/ 8887 w 10000"/>
                      <a:gd name="connsiteY112" fmla="*/ 4443 h 10000"/>
                      <a:gd name="connsiteX113" fmla="*/ 8887 w 10000"/>
                      <a:gd name="connsiteY113" fmla="*/ 4219 h 10000"/>
                      <a:gd name="connsiteX114" fmla="*/ 9134 w 10000"/>
                      <a:gd name="connsiteY114" fmla="*/ 4219 h 10000"/>
                      <a:gd name="connsiteX115" fmla="*/ 9381 w 10000"/>
                      <a:gd name="connsiteY115" fmla="*/ 3774 h 10000"/>
                      <a:gd name="connsiteX116" fmla="*/ 9381 w 10000"/>
                      <a:gd name="connsiteY116" fmla="*/ 3550 h 10000"/>
                      <a:gd name="connsiteX117" fmla="*/ 9381 w 10000"/>
                      <a:gd name="connsiteY117" fmla="*/ 3215 h 10000"/>
                      <a:gd name="connsiteX118" fmla="*/ 9629 w 10000"/>
                      <a:gd name="connsiteY118" fmla="*/ 2882 h 10000"/>
                      <a:gd name="connsiteX119" fmla="*/ 10000 w 10000"/>
                      <a:gd name="connsiteY119" fmla="*/ 2993 h 10000"/>
                      <a:gd name="connsiteX120" fmla="*/ 9876 w 10000"/>
                      <a:gd name="connsiteY120" fmla="*/ 2882 h 10000"/>
                      <a:gd name="connsiteX121" fmla="*/ 9876 w 10000"/>
                      <a:gd name="connsiteY121" fmla="*/ 2769 h 10000"/>
                      <a:gd name="connsiteX122" fmla="*/ 10000 w 10000"/>
                      <a:gd name="connsiteY122" fmla="*/ 2565 h 10000"/>
                      <a:gd name="connsiteX123" fmla="*/ 9629 w 10000"/>
                      <a:gd name="connsiteY123" fmla="*/ 2454 h 10000"/>
                      <a:gd name="connsiteX124" fmla="*/ 9629 w 10000"/>
                      <a:gd name="connsiteY124" fmla="*/ 2342 h 10000"/>
                      <a:gd name="connsiteX125" fmla="*/ 9505 w 10000"/>
                      <a:gd name="connsiteY125" fmla="*/ 2231 h 10000"/>
                      <a:gd name="connsiteX126" fmla="*/ 9381 w 10000"/>
                      <a:gd name="connsiteY126" fmla="*/ 2119 h 10000"/>
                      <a:gd name="connsiteX127" fmla="*/ 9134 w 10000"/>
                      <a:gd name="connsiteY127" fmla="*/ 2231 h 10000"/>
                      <a:gd name="connsiteX128" fmla="*/ 8887 w 10000"/>
                      <a:gd name="connsiteY128" fmla="*/ 2231 h 10000"/>
                      <a:gd name="connsiteX129" fmla="*/ 8639 w 10000"/>
                      <a:gd name="connsiteY129" fmla="*/ 2454 h 10000"/>
                      <a:gd name="connsiteX130" fmla="*/ 8392 w 10000"/>
                      <a:gd name="connsiteY130" fmla="*/ 2676 h 10000"/>
                      <a:gd name="connsiteX131" fmla="*/ 8021 w 10000"/>
                      <a:gd name="connsiteY131" fmla="*/ 2769 h 10000"/>
                      <a:gd name="connsiteX132" fmla="*/ 8144 w 10000"/>
                      <a:gd name="connsiteY132" fmla="*/ 2882 h 10000"/>
                      <a:gd name="connsiteX133" fmla="*/ 8268 w 10000"/>
                      <a:gd name="connsiteY133" fmla="*/ 3104 h 10000"/>
                      <a:gd name="connsiteX134" fmla="*/ 7897 w 10000"/>
                      <a:gd name="connsiteY134" fmla="*/ 3104 h 10000"/>
                      <a:gd name="connsiteX135" fmla="*/ 7526 w 10000"/>
                      <a:gd name="connsiteY135" fmla="*/ 3104 h 10000"/>
                      <a:gd name="connsiteX136" fmla="*/ 7155 w 10000"/>
                      <a:gd name="connsiteY136" fmla="*/ 3104 h 10000"/>
                      <a:gd name="connsiteX137" fmla="*/ 7031 w 10000"/>
                      <a:gd name="connsiteY137" fmla="*/ 2882 h 10000"/>
                      <a:gd name="connsiteX138" fmla="*/ 6907 w 10000"/>
                      <a:gd name="connsiteY138" fmla="*/ 2676 h 10000"/>
                      <a:gd name="connsiteX139" fmla="*/ 6784 w 10000"/>
                      <a:gd name="connsiteY139" fmla="*/ 2676 h 10000"/>
                      <a:gd name="connsiteX140" fmla="*/ 6907 w 10000"/>
                      <a:gd name="connsiteY140" fmla="*/ 3215 h 10000"/>
                      <a:gd name="connsiteX141" fmla="*/ 6536 w 10000"/>
                      <a:gd name="connsiteY141" fmla="*/ 3215 h 10000"/>
                      <a:gd name="connsiteX142" fmla="*/ 6041 w 10000"/>
                      <a:gd name="connsiteY142" fmla="*/ 3104 h 10000"/>
                      <a:gd name="connsiteX143" fmla="*/ 5794 w 10000"/>
                      <a:gd name="connsiteY143" fmla="*/ 3104 h 10000"/>
                      <a:gd name="connsiteX144" fmla="*/ 5546 w 10000"/>
                      <a:gd name="connsiteY144" fmla="*/ 2882 h 10000"/>
                      <a:gd name="connsiteX145" fmla="*/ 5175 w 10000"/>
                      <a:gd name="connsiteY145" fmla="*/ 2882 h 10000"/>
                      <a:gd name="connsiteX146" fmla="*/ 4804 w 10000"/>
                      <a:gd name="connsiteY146" fmla="*/ 2769 h 10000"/>
                      <a:gd name="connsiteX147" fmla="*/ 4330 w 10000"/>
                      <a:gd name="connsiteY147" fmla="*/ 2565 h 10000"/>
                      <a:gd name="connsiteX148" fmla="*/ 3959 w 10000"/>
                      <a:gd name="connsiteY148" fmla="*/ 2342 h 10000"/>
                      <a:gd name="connsiteX149" fmla="*/ 3959 w 10000"/>
                      <a:gd name="connsiteY149" fmla="*/ 2119 h 10000"/>
                      <a:gd name="connsiteX150" fmla="*/ 4082 w 10000"/>
                      <a:gd name="connsiteY150" fmla="*/ 1896 h 10000"/>
                      <a:gd name="connsiteX151" fmla="*/ 3711 w 10000"/>
                      <a:gd name="connsiteY151" fmla="*/ 1673 h 10000"/>
                      <a:gd name="connsiteX152" fmla="*/ 3340 w 10000"/>
                      <a:gd name="connsiteY152" fmla="*/ 1450 h 10000"/>
                      <a:gd name="connsiteX153" fmla="*/ 3216 w 10000"/>
                      <a:gd name="connsiteY153" fmla="*/ 1339 h 10000"/>
                      <a:gd name="connsiteX154" fmla="*/ 2969 w 10000"/>
                      <a:gd name="connsiteY154" fmla="*/ 1004 h 10000"/>
                      <a:gd name="connsiteX155" fmla="*/ 3216 w 10000"/>
                      <a:gd name="connsiteY155" fmla="*/ 1004 h 10000"/>
                      <a:gd name="connsiteX156" fmla="*/ 3340 w 10000"/>
                      <a:gd name="connsiteY156" fmla="*/ 893 h 10000"/>
                      <a:gd name="connsiteX157" fmla="*/ 3093 w 10000"/>
                      <a:gd name="connsiteY157" fmla="*/ 558 h 10000"/>
                      <a:gd name="connsiteX158" fmla="*/ 3093 w 10000"/>
                      <a:gd name="connsiteY158" fmla="*/ 446 h 10000"/>
                      <a:gd name="connsiteX159" fmla="*/ 2969 w 10000"/>
                      <a:gd name="connsiteY159" fmla="*/ 335 h 10000"/>
                      <a:gd name="connsiteX160" fmla="*/ 2845 w 10000"/>
                      <a:gd name="connsiteY160" fmla="*/ 223 h 10000"/>
                      <a:gd name="connsiteX161" fmla="*/ 2845 w 10000"/>
                      <a:gd name="connsiteY161" fmla="*/ 112 h 10000"/>
                      <a:gd name="connsiteX162" fmla="*/ 2845 w 10000"/>
                      <a:gd name="connsiteY162" fmla="*/ 0 h 10000"/>
                      <a:gd name="connsiteX163" fmla="*/ 2388 w 10000"/>
                      <a:gd name="connsiteY163" fmla="*/ 492 h 10000"/>
                      <a:gd name="connsiteX164" fmla="*/ 1917 w 10000"/>
                      <a:gd name="connsiteY164" fmla="*/ 361 h 10000"/>
                      <a:gd name="connsiteX165" fmla="*/ 1931 w 10000"/>
                      <a:gd name="connsiteY165" fmla="*/ 209 h 10000"/>
                      <a:gd name="connsiteX166" fmla="*/ 1686 w 10000"/>
                      <a:gd name="connsiteY166" fmla="*/ 61 h 10000"/>
                      <a:gd name="connsiteX0" fmla="*/ 1686 w 10000"/>
                      <a:gd name="connsiteY0" fmla="*/ 61 h 10000"/>
                      <a:gd name="connsiteX1" fmla="*/ 2103 w 10000"/>
                      <a:gd name="connsiteY1" fmla="*/ 112 h 10000"/>
                      <a:gd name="connsiteX2" fmla="*/ 1732 w 10000"/>
                      <a:gd name="connsiteY2" fmla="*/ 223 h 10000"/>
                      <a:gd name="connsiteX3" fmla="*/ 1237 w 10000"/>
                      <a:gd name="connsiteY3" fmla="*/ 223 h 10000"/>
                      <a:gd name="connsiteX4" fmla="*/ 1237 w 10000"/>
                      <a:gd name="connsiteY4" fmla="*/ 335 h 10000"/>
                      <a:gd name="connsiteX5" fmla="*/ 1361 w 10000"/>
                      <a:gd name="connsiteY5" fmla="*/ 446 h 10000"/>
                      <a:gd name="connsiteX6" fmla="*/ 1361 w 10000"/>
                      <a:gd name="connsiteY6" fmla="*/ 558 h 10000"/>
                      <a:gd name="connsiteX7" fmla="*/ 1485 w 10000"/>
                      <a:gd name="connsiteY7" fmla="*/ 781 h 10000"/>
                      <a:gd name="connsiteX8" fmla="*/ 1608 w 10000"/>
                      <a:gd name="connsiteY8" fmla="*/ 893 h 10000"/>
                      <a:gd name="connsiteX9" fmla="*/ 1732 w 10000"/>
                      <a:gd name="connsiteY9" fmla="*/ 1004 h 10000"/>
                      <a:gd name="connsiteX10" fmla="*/ 1979 w 10000"/>
                      <a:gd name="connsiteY10" fmla="*/ 1115 h 10000"/>
                      <a:gd name="connsiteX11" fmla="*/ 1732 w 10000"/>
                      <a:gd name="connsiteY11" fmla="*/ 1339 h 10000"/>
                      <a:gd name="connsiteX12" fmla="*/ 1732 w 10000"/>
                      <a:gd name="connsiteY12" fmla="*/ 1561 h 10000"/>
                      <a:gd name="connsiteX13" fmla="*/ 1608 w 10000"/>
                      <a:gd name="connsiteY13" fmla="*/ 1785 h 10000"/>
                      <a:gd name="connsiteX14" fmla="*/ 1485 w 10000"/>
                      <a:gd name="connsiteY14" fmla="*/ 2119 h 10000"/>
                      <a:gd name="connsiteX15" fmla="*/ 1237 w 10000"/>
                      <a:gd name="connsiteY15" fmla="*/ 2454 h 10000"/>
                      <a:gd name="connsiteX16" fmla="*/ 990 w 10000"/>
                      <a:gd name="connsiteY16" fmla="*/ 2676 h 10000"/>
                      <a:gd name="connsiteX17" fmla="*/ 619 w 10000"/>
                      <a:gd name="connsiteY17" fmla="*/ 2676 h 10000"/>
                      <a:gd name="connsiteX18" fmla="*/ 495 w 10000"/>
                      <a:gd name="connsiteY18" fmla="*/ 2676 h 10000"/>
                      <a:gd name="connsiteX19" fmla="*/ 371 w 10000"/>
                      <a:gd name="connsiteY19" fmla="*/ 3104 h 10000"/>
                      <a:gd name="connsiteX20" fmla="*/ 619 w 10000"/>
                      <a:gd name="connsiteY20" fmla="*/ 3215 h 10000"/>
                      <a:gd name="connsiteX21" fmla="*/ 619 w 10000"/>
                      <a:gd name="connsiteY21" fmla="*/ 3550 h 10000"/>
                      <a:gd name="connsiteX22" fmla="*/ 742 w 10000"/>
                      <a:gd name="connsiteY22" fmla="*/ 3550 h 10000"/>
                      <a:gd name="connsiteX23" fmla="*/ 990 w 10000"/>
                      <a:gd name="connsiteY23" fmla="*/ 3997 h 10000"/>
                      <a:gd name="connsiteX24" fmla="*/ 866 w 10000"/>
                      <a:gd name="connsiteY24" fmla="*/ 3997 h 10000"/>
                      <a:gd name="connsiteX25" fmla="*/ 495 w 10000"/>
                      <a:gd name="connsiteY25" fmla="*/ 3997 h 10000"/>
                      <a:gd name="connsiteX26" fmla="*/ 247 w 10000"/>
                      <a:gd name="connsiteY26" fmla="*/ 3997 h 10000"/>
                      <a:gd name="connsiteX27" fmla="*/ 247 w 10000"/>
                      <a:gd name="connsiteY27" fmla="*/ 4108 h 10000"/>
                      <a:gd name="connsiteX28" fmla="*/ 0 w 10000"/>
                      <a:gd name="connsiteY28" fmla="*/ 4219 h 10000"/>
                      <a:gd name="connsiteX29" fmla="*/ 124 w 10000"/>
                      <a:gd name="connsiteY29" fmla="*/ 4219 h 10000"/>
                      <a:gd name="connsiteX30" fmla="*/ 124 w 10000"/>
                      <a:gd name="connsiteY30" fmla="*/ 4331 h 10000"/>
                      <a:gd name="connsiteX31" fmla="*/ 371 w 10000"/>
                      <a:gd name="connsiteY31" fmla="*/ 4554 h 10000"/>
                      <a:gd name="connsiteX32" fmla="*/ 866 w 10000"/>
                      <a:gd name="connsiteY32" fmla="*/ 4554 h 10000"/>
                      <a:gd name="connsiteX33" fmla="*/ 619 w 10000"/>
                      <a:gd name="connsiteY33" fmla="*/ 4778 h 10000"/>
                      <a:gd name="connsiteX34" fmla="*/ 371 w 10000"/>
                      <a:gd name="connsiteY34" fmla="*/ 4665 h 10000"/>
                      <a:gd name="connsiteX35" fmla="*/ 742 w 10000"/>
                      <a:gd name="connsiteY35" fmla="*/ 5000 h 10000"/>
                      <a:gd name="connsiteX36" fmla="*/ 990 w 10000"/>
                      <a:gd name="connsiteY36" fmla="*/ 5335 h 10000"/>
                      <a:gd name="connsiteX37" fmla="*/ 1485 w 10000"/>
                      <a:gd name="connsiteY37" fmla="*/ 5223 h 10000"/>
                      <a:gd name="connsiteX38" fmla="*/ 1485 w 10000"/>
                      <a:gd name="connsiteY38" fmla="*/ 5000 h 10000"/>
                      <a:gd name="connsiteX39" fmla="*/ 1608 w 10000"/>
                      <a:gd name="connsiteY39" fmla="*/ 4778 h 10000"/>
                      <a:gd name="connsiteX40" fmla="*/ 1732 w 10000"/>
                      <a:gd name="connsiteY40" fmla="*/ 4778 h 10000"/>
                      <a:gd name="connsiteX41" fmla="*/ 1732 w 10000"/>
                      <a:gd name="connsiteY41" fmla="*/ 4889 h 10000"/>
                      <a:gd name="connsiteX42" fmla="*/ 1608 w 10000"/>
                      <a:gd name="connsiteY42" fmla="*/ 5000 h 10000"/>
                      <a:gd name="connsiteX43" fmla="*/ 1856 w 10000"/>
                      <a:gd name="connsiteY43" fmla="*/ 5000 h 10000"/>
                      <a:gd name="connsiteX44" fmla="*/ 1732 w 10000"/>
                      <a:gd name="connsiteY44" fmla="*/ 5111 h 10000"/>
                      <a:gd name="connsiteX45" fmla="*/ 1732 w 10000"/>
                      <a:gd name="connsiteY45" fmla="*/ 5223 h 10000"/>
                      <a:gd name="connsiteX46" fmla="*/ 1856 w 10000"/>
                      <a:gd name="connsiteY46" fmla="*/ 5558 h 10000"/>
                      <a:gd name="connsiteX47" fmla="*/ 1856 w 10000"/>
                      <a:gd name="connsiteY47" fmla="*/ 5893 h 10000"/>
                      <a:gd name="connsiteX48" fmla="*/ 1979 w 10000"/>
                      <a:gd name="connsiteY48" fmla="*/ 6004 h 10000"/>
                      <a:gd name="connsiteX49" fmla="*/ 1979 w 10000"/>
                      <a:gd name="connsiteY49" fmla="*/ 6115 h 10000"/>
                      <a:gd name="connsiteX50" fmla="*/ 2103 w 10000"/>
                      <a:gd name="connsiteY50" fmla="*/ 6561 h 10000"/>
                      <a:gd name="connsiteX51" fmla="*/ 2227 w 10000"/>
                      <a:gd name="connsiteY51" fmla="*/ 6896 h 10000"/>
                      <a:gd name="connsiteX52" fmla="*/ 2351 w 10000"/>
                      <a:gd name="connsiteY52" fmla="*/ 7231 h 10000"/>
                      <a:gd name="connsiteX53" fmla="*/ 2474 w 10000"/>
                      <a:gd name="connsiteY53" fmla="*/ 7342 h 10000"/>
                      <a:gd name="connsiteX54" fmla="*/ 2598 w 10000"/>
                      <a:gd name="connsiteY54" fmla="*/ 7789 h 10000"/>
                      <a:gd name="connsiteX55" fmla="*/ 2845 w 10000"/>
                      <a:gd name="connsiteY55" fmla="*/ 8235 h 10000"/>
                      <a:gd name="connsiteX56" fmla="*/ 3340 w 10000"/>
                      <a:gd name="connsiteY56" fmla="*/ 9126 h 10000"/>
                      <a:gd name="connsiteX57" fmla="*/ 3464 w 10000"/>
                      <a:gd name="connsiteY57" fmla="*/ 9331 h 10000"/>
                      <a:gd name="connsiteX58" fmla="*/ 3588 w 10000"/>
                      <a:gd name="connsiteY58" fmla="*/ 9665 h 10000"/>
                      <a:gd name="connsiteX59" fmla="*/ 3711 w 10000"/>
                      <a:gd name="connsiteY59" fmla="*/ 9889 h 10000"/>
                      <a:gd name="connsiteX60" fmla="*/ 3959 w 10000"/>
                      <a:gd name="connsiteY60" fmla="*/ 10000 h 10000"/>
                      <a:gd name="connsiteX61" fmla="*/ 4082 w 10000"/>
                      <a:gd name="connsiteY61" fmla="*/ 9777 h 10000"/>
                      <a:gd name="connsiteX62" fmla="*/ 4330 w 10000"/>
                      <a:gd name="connsiteY62" fmla="*/ 9665 h 10000"/>
                      <a:gd name="connsiteX63" fmla="*/ 4577 w 10000"/>
                      <a:gd name="connsiteY63" fmla="*/ 9554 h 10000"/>
                      <a:gd name="connsiteX64" fmla="*/ 4454 w 10000"/>
                      <a:gd name="connsiteY64" fmla="*/ 9443 h 10000"/>
                      <a:gd name="connsiteX65" fmla="*/ 4577 w 10000"/>
                      <a:gd name="connsiteY65" fmla="*/ 9238 h 10000"/>
                      <a:gd name="connsiteX66" fmla="*/ 4680 w 10000"/>
                      <a:gd name="connsiteY66" fmla="*/ 9238 h 10000"/>
                      <a:gd name="connsiteX67" fmla="*/ 4680 w 10000"/>
                      <a:gd name="connsiteY67" fmla="*/ 8903 h 10000"/>
                      <a:gd name="connsiteX68" fmla="*/ 4680 w 10000"/>
                      <a:gd name="connsiteY68" fmla="*/ 8680 h 10000"/>
                      <a:gd name="connsiteX69" fmla="*/ 4680 w 10000"/>
                      <a:gd name="connsiteY69" fmla="*/ 8346 h 10000"/>
                      <a:gd name="connsiteX70" fmla="*/ 4804 w 10000"/>
                      <a:gd name="connsiteY70" fmla="*/ 8011 h 10000"/>
                      <a:gd name="connsiteX71" fmla="*/ 4680 w 10000"/>
                      <a:gd name="connsiteY71" fmla="*/ 7789 h 10000"/>
                      <a:gd name="connsiteX72" fmla="*/ 4680 w 10000"/>
                      <a:gd name="connsiteY72" fmla="*/ 7342 h 10000"/>
                      <a:gd name="connsiteX73" fmla="*/ 4928 w 10000"/>
                      <a:gd name="connsiteY73" fmla="*/ 7231 h 10000"/>
                      <a:gd name="connsiteX74" fmla="*/ 4928 w 10000"/>
                      <a:gd name="connsiteY74" fmla="*/ 7119 h 10000"/>
                      <a:gd name="connsiteX75" fmla="*/ 5052 w 10000"/>
                      <a:gd name="connsiteY75" fmla="*/ 7007 h 10000"/>
                      <a:gd name="connsiteX76" fmla="*/ 5423 w 10000"/>
                      <a:gd name="connsiteY76" fmla="*/ 6896 h 10000"/>
                      <a:gd name="connsiteX77" fmla="*/ 5423 w 10000"/>
                      <a:gd name="connsiteY77" fmla="*/ 6673 h 10000"/>
                      <a:gd name="connsiteX78" fmla="*/ 5794 w 10000"/>
                      <a:gd name="connsiteY78" fmla="*/ 6339 h 10000"/>
                      <a:gd name="connsiteX79" fmla="*/ 6165 w 10000"/>
                      <a:gd name="connsiteY79" fmla="*/ 6004 h 10000"/>
                      <a:gd name="connsiteX80" fmla="*/ 6412 w 10000"/>
                      <a:gd name="connsiteY80" fmla="*/ 5781 h 10000"/>
                      <a:gd name="connsiteX81" fmla="*/ 6660 w 10000"/>
                      <a:gd name="connsiteY81" fmla="*/ 5669 h 10000"/>
                      <a:gd name="connsiteX82" fmla="*/ 6784 w 10000"/>
                      <a:gd name="connsiteY82" fmla="*/ 5335 h 10000"/>
                      <a:gd name="connsiteX83" fmla="*/ 6784 w 10000"/>
                      <a:gd name="connsiteY83" fmla="*/ 5111 h 10000"/>
                      <a:gd name="connsiteX84" fmla="*/ 7155 w 10000"/>
                      <a:gd name="connsiteY84" fmla="*/ 4889 h 10000"/>
                      <a:gd name="connsiteX85" fmla="*/ 7278 w 10000"/>
                      <a:gd name="connsiteY85" fmla="*/ 5000 h 10000"/>
                      <a:gd name="connsiteX86" fmla="*/ 7402 w 10000"/>
                      <a:gd name="connsiteY86" fmla="*/ 5000 h 10000"/>
                      <a:gd name="connsiteX87" fmla="*/ 7526 w 10000"/>
                      <a:gd name="connsiteY87" fmla="*/ 5000 h 10000"/>
                      <a:gd name="connsiteX88" fmla="*/ 7526 w 10000"/>
                      <a:gd name="connsiteY88" fmla="*/ 4889 h 10000"/>
                      <a:gd name="connsiteX89" fmla="*/ 7402 w 10000"/>
                      <a:gd name="connsiteY89" fmla="*/ 4665 h 10000"/>
                      <a:gd name="connsiteX90" fmla="*/ 7278 w 10000"/>
                      <a:gd name="connsiteY90" fmla="*/ 4331 h 10000"/>
                      <a:gd name="connsiteX91" fmla="*/ 7278 w 10000"/>
                      <a:gd name="connsiteY91" fmla="*/ 4108 h 10000"/>
                      <a:gd name="connsiteX92" fmla="*/ 7031 w 10000"/>
                      <a:gd name="connsiteY92" fmla="*/ 3885 h 10000"/>
                      <a:gd name="connsiteX93" fmla="*/ 7155 w 10000"/>
                      <a:gd name="connsiteY93" fmla="*/ 3774 h 10000"/>
                      <a:gd name="connsiteX94" fmla="*/ 7278 w 10000"/>
                      <a:gd name="connsiteY94" fmla="*/ 3662 h 10000"/>
                      <a:gd name="connsiteX95" fmla="*/ 7031 w 10000"/>
                      <a:gd name="connsiteY95" fmla="*/ 3439 h 10000"/>
                      <a:gd name="connsiteX96" fmla="*/ 7031 w 10000"/>
                      <a:gd name="connsiteY96" fmla="*/ 3215 h 10000"/>
                      <a:gd name="connsiteX97" fmla="*/ 7155 w 10000"/>
                      <a:gd name="connsiteY97" fmla="*/ 3328 h 10000"/>
                      <a:gd name="connsiteX98" fmla="*/ 7278 w 10000"/>
                      <a:gd name="connsiteY98" fmla="*/ 3439 h 10000"/>
                      <a:gd name="connsiteX99" fmla="*/ 7402 w 10000"/>
                      <a:gd name="connsiteY99" fmla="*/ 3328 h 10000"/>
                      <a:gd name="connsiteX100" fmla="*/ 7526 w 10000"/>
                      <a:gd name="connsiteY100" fmla="*/ 3662 h 10000"/>
                      <a:gd name="connsiteX101" fmla="*/ 7897 w 10000"/>
                      <a:gd name="connsiteY101" fmla="*/ 3662 h 10000"/>
                      <a:gd name="connsiteX102" fmla="*/ 8392 w 10000"/>
                      <a:gd name="connsiteY102" fmla="*/ 3662 h 10000"/>
                      <a:gd name="connsiteX103" fmla="*/ 8515 w 10000"/>
                      <a:gd name="connsiteY103" fmla="*/ 3774 h 10000"/>
                      <a:gd name="connsiteX104" fmla="*/ 8515 w 10000"/>
                      <a:gd name="connsiteY104" fmla="*/ 3997 h 10000"/>
                      <a:gd name="connsiteX105" fmla="*/ 8144 w 10000"/>
                      <a:gd name="connsiteY105" fmla="*/ 4108 h 10000"/>
                      <a:gd name="connsiteX106" fmla="*/ 8268 w 10000"/>
                      <a:gd name="connsiteY106" fmla="*/ 4443 h 10000"/>
                      <a:gd name="connsiteX107" fmla="*/ 8392 w 10000"/>
                      <a:gd name="connsiteY107" fmla="*/ 4554 h 10000"/>
                      <a:gd name="connsiteX108" fmla="*/ 8515 w 10000"/>
                      <a:gd name="connsiteY108" fmla="*/ 4219 h 10000"/>
                      <a:gd name="connsiteX109" fmla="*/ 8639 w 10000"/>
                      <a:gd name="connsiteY109" fmla="*/ 4554 h 10000"/>
                      <a:gd name="connsiteX110" fmla="*/ 8763 w 10000"/>
                      <a:gd name="connsiteY110" fmla="*/ 4889 h 10000"/>
                      <a:gd name="connsiteX111" fmla="*/ 8887 w 10000"/>
                      <a:gd name="connsiteY111" fmla="*/ 4889 h 10000"/>
                      <a:gd name="connsiteX112" fmla="*/ 8887 w 10000"/>
                      <a:gd name="connsiteY112" fmla="*/ 4443 h 10000"/>
                      <a:gd name="connsiteX113" fmla="*/ 8887 w 10000"/>
                      <a:gd name="connsiteY113" fmla="*/ 4219 h 10000"/>
                      <a:gd name="connsiteX114" fmla="*/ 9134 w 10000"/>
                      <a:gd name="connsiteY114" fmla="*/ 4219 h 10000"/>
                      <a:gd name="connsiteX115" fmla="*/ 9381 w 10000"/>
                      <a:gd name="connsiteY115" fmla="*/ 3774 h 10000"/>
                      <a:gd name="connsiteX116" fmla="*/ 9381 w 10000"/>
                      <a:gd name="connsiteY116" fmla="*/ 3550 h 10000"/>
                      <a:gd name="connsiteX117" fmla="*/ 9381 w 10000"/>
                      <a:gd name="connsiteY117" fmla="*/ 3215 h 10000"/>
                      <a:gd name="connsiteX118" fmla="*/ 9629 w 10000"/>
                      <a:gd name="connsiteY118" fmla="*/ 2882 h 10000"/>
                      <a:gd name="connsiteX119" fmla="*/ 10000 w 10000"/>
                      <a:gd name="connsiteY119" fmla="*/ 2993 h 10000"/>
                      <a:gd name="connsiteX120" fmla="*/ 9876 w 10000"/>
                      <a:gd name="connsiteY120" fmla="*/ 2882 h 10000"/>
                      <a:gd name="connsiteX121" fmla="*/ 9876 w 10000"/>
                      <a:gd name="connsiteY121" fmla="*/ 2769 h 10000"/>
                      <a:gd name="connsiteX122" fmla="*/ 10000 w 10000"/>
                      <a:gd name="connsiteY122" fmla="*/ 2565 h 10000"/>
                      <a:gd name="connsiteX123" fmla="*/ 9629 w 10000"/>
                      <a:gd name="connsiteY123" fmla="*/ 2454 h 10000"/>
                      <a:gd name="connsiteX124" fmla="*/ 9629 w 10000"/>
                      <a:gd name="connsiteY124" fmla="*/ 2342 h 10000"/>
                      <a:gd name="connsiteX125" fmla="*/ 9505 w 10000"/>
                      <a:gd name="connsiteY125" fmla="*/ 2231 h 10000"/>
                      <a:gd name="connsiteX126" fmla="*/ 9381 w 10000"/>
                      <a:gd name="connsiteY126" fmla="*/ 2119 h 10000"/>
                      <a:gd name="connsiteX127" fmla="*/ 9134 w 10000"/>
                      <a:gd name="connsiteY127" fmla="*/ 2231 h 10000"/>
                      <a:gd name="connsiteX128" fmla="*/ 8887 w 10000"/>
                      <a:gd name="connsiteY128" fmla="*/ 2231 h 10000"/>
                      <a:gd name="connsiteX129" fmla="*/ 8639 w 10000"/>
                      <a:gd name="connsiteY129" fmla="*/ 2454 h 10000"/>
                      <a:gd name="connsiteX130" fmla="*/ 8392 w 10000"/>
                      <a:gd name="connsiteY130" fmla="*/ 2676 h 10000"/>
                      <a:gd name="connsiteX131" fmla="*/ 8021 w 10000"/>
                      <a:gd name="connsiteY131" fmla="*/ 2769 h 10000"/>
                      <a:gd name="connsiteX132" fmla="*/ 8144 w 10000"/>
                      <a:gd name="connsiteY132" fmla="*/ 2882 h 10000"/>
                      <a:gd name="connsiteX133" fmla="*/ 8268 w 10000"/>
                      <a:gd name="connsiteY133" fmla="*/ 3104 h 10000"/>
                      <a:gd name="connsiteX134" fmla="*/ 7897 w 10000"/>
                      <a:gd name="connsiteY134" fmla="*/ 3104 h 10000"/>
                      <a:gd name="connsiteX135" fmla="*/ 7526 w 10000"/>
                      <a:gd name="connsiteY135" fmla="*/ 3104 h 10000"/>
                      <a:gd name="connsiteX136" fmla="*/ 7155 w 10000"/>
                      <a:gd name="connsiteY136" fmla="*/ 3104 h 10000"/>
                      <a:gd name="connsiteX137" fmla="*/ 7031 w 10000"/>
                      <a:gd name="connsiteY137" fmla="*/ 2882 h 10000"/>
                      <a:gd name="connsiteX138" fmla="*/ 6907 w 10000"/>
                      <a:gd name="connsiteY138" fmla="*/ 2676 h 10000"/>
                      <a:gd name="connsiteX139" fmla="*/ 6784 w 10000"/>
                      <a:gd name="connsiteY139" fmla="*/ 2676 h 10000"/>
                      <a:gd name="connsiteX140" fmla="*/ 6907 w 10000"/>
                      <a:gd name="connsiteY140" fmla="*/ 3215 h 10000"/>
                      <a:gd name="connsiteX141" fmla="*/ 6536 w 10000"/>
                      <a:gd name="connsiteY141" fmla="*/ 3215 h 10000"/>
                      <a:gd name="connsiteX142" fmla="*/ 6041 w 10000"/>
                      <a:gd name="connsiteY142" fmla="*/ 3104 h 10000"/>
                      <a:gd name="connsiteX143" fmla="*/ 5794 w 10000"/>
                      <a:gd name="connsiteY143" fmla="*/ 3104 h 10000"/>
                      <a:gd name="connsiteX144" fmla="*/ 5546 w 10000"/>
                      <a:gd name="connsiteY144" fmla="*/ 2882 h 10000"/>
                      <a:gd name="connsiteX145" fmla="*/ 5175 w 10000"/>
                      <a:gd name="connsiteY145" fmla="*/ 2882 h 10000"/>
                      <a:gd name="connsiteX146" fmla="*/ 4804 w 10000"/>
                      <a:gd name="connsiteY146" fmla="*/ 2769 h 10000"/>
                      <a:gd name="connsiteX147" fmla="*/ 4330 w 10000"/>
                      <a:gd name="connsiteY147" fmla="*/ 2565 h 10000"/>
                      <a:gd name="connsiteX148" fmla="*/ 3959 w 10000"/>
                      <a:gd name="connsiteY148" fmla="*/ 2342 h 10000"/>
                      <a:gd name="connsiteX149" fmla="*/ 3959 w 10000"/>
                      <a:gd name="connsiteY149" fmla="*/ 2119 h 10000"/>
                      <a:gd name="connsiteX150" fmla="*/ 4082 w 10000"/>
                      <a:gd name="connsiteY150" fmla="*/ 1896 h 10000"/>
                      <a:gd name="connsiteX151" fmla="*/ 3711 w 10000"/>
                      <a:gd name="connsiteY151" fmla="*/ 1673 h 10000"/>
                      <a:gd name="connsiteX152" fmla="*/ 3340 w 10000"/>
                      <a:gd name="connsiteY152" fmla="*/ 1450 h 10000"/>
                      <a:gd name="connsiteX153" fmla="*/ 3216 w 10000"/>
                      <a:gd name="connsiteY153" fmla="*/ 1339 h 10000"/>
                      <a:gd name="connsiteX154" fmla="*/ 2969 w 10000"/>
                      <a:gd name="connsiteY154" fmla="*/ 1004 h 10000"/>
                      <a:gd name="connsiteX155" fmla="*/ 3216 w 10000"/>
                      <a:gd name="connsiteY155" fmla="*/ 1004 h 10000"/>
                      <a:gd name="connsiteX156" fmla="*/ 3340 w 10000"/>
                      <a:gd name="connsiteY156" fmla="*/ 893 h 10000"/>
                      <a:gd name="connsiteX157" fmla="*/ 3093 w 10000"/>
                      <a:gd name="connsiteY157" fmla="*/ 558 h 10000"/>
                      <a:gd name="connsiteX158" fmla="*/ 3093 w 10000"/>
                      <a:gd name="connsiteY158" fmla="*/ 446 h 10000"/>
                      <a:gd name="connsiteX159" fmla="*/ 2969 w 10000"/>
                      <a:gd name="connsiteY159" fmla="*/ 335 h 10000"/>
                      <a:gd name="connsiteX160" fmla="*/ 2845 w 10000"/>
                      <a:gd name="connsiteY160" fmla="*/ 223 h 10000"/>
                      <a:gd name="connsiteX161" fmla="*/ 2845 w 10000"/>
                      <a:gd name="connsiteY161" fmla="*/ 112 h 10000"/>
                      <a:gd name="connsiteX162" fmla="*/ 2845 w 10000"/>
                      <a:gd name="connsiteY162" fmla="*/ 0 h 10000"/>
                      <a:gd name="connsiteX163" fmla="*/ 2388 w 10000"/>
                      <a:gd name="connsiteY163" fmla="*/ 492 h 10000"/>
                      <a:gd name="connsiteX164" fmla="*/ 1917 w 10000"/>
                      <a:gd name="connsiteY164" fmla="*/ 361 h 10000"/>
                      <a:gd name="connsiteX165" fmla="*/ 1779 w 10000"/>
                      <a:gd name="connsiteY165" fmla="*/ 504 h 10000"/>
                      <a:gd name="connsiteX166" fmla="*/ 1686 w 10000"/>
                      <a:gd name="connsiteY166" fmla="*/ 61 h 10000"/>
                      <a:gd name="connsiteX0" fmla="*/ 1686 w 10000"/>
                      <a:gd name="connsiteY0" fmla="*/ 61 h 10000"/>
                      <a:gd name="connsiteX1" fmla="*/ 2103 w 10000"/>
                      <a:gd name="connsiteY1" fmla="*/ 112 h 10000"/>
                      <a:gd name="connsiteX2" fmla="*/ 1732 w 10000"/>
                      <a:gd name="connsiteY2" fmla="*/ 223 h 10000"/>
                      <a:gd name="connsiteX3" fmla="*/ 1237 w 10000"/>
                      <a:gd name="connsiteY3" fmla="*/ 223 h 10000"/>
                      <a:gd name="connsiteX4" fmla="*/ 1237 w 10000"/>
                      <a:gd name="connsiteY4" fmla="*/ 335 h 10000"/>
                      <a:gd name="connsiteX5" fmla="*/ 1361 w 10000"/>
                      <a:gd name="connsiteY5" fmla="*/ 446 h 10000"/>
                      <a:gd name="connsiteX6" fmla="*/ 1361 w 10000"/>
                      <a:gd name="connsiteY6" fmla="*/ 558 h 10000"/>
                      <a:gd name="connsiteX7" fmla="*/ 1485 w 10000"/>
                      <a:gd name="connsiteY7" fmla="*/ 781 h 10000"/>
                      <a:gd name="connsiteX8" fmla="*/ 1608 w 10000"/>
                      <a:gd name="connsiteY8" fmla="*/ 893 h 10000"/>
                      <a:gd name="connsiteX9" fmla="*/ 1732 w 10000"/>
                      <a:gd name="connsiteY9" fmla="*/ 1004 h 10000"/>
                      <a:gd name="connsiteX10" fmla="*/ 1979 w 10000"/>
                      <a:gd name="connsiteY10" fmla="*/ 1115 h 10000"/>
                      <a:gd name="connsiteX11" fmla="*/ 1732 w 10000"/>
                      <a:gd name="connsiteY11" fmla="*/ 1339 h 10000"/>
                      <a:gd name="connsiteX12" fmla="*/ 1732 w 10000"/>
                      <a:gd name="connsiteY12" fmla="*/ 1561 h 10000"/>
                      <a:gd name="connsiteX13" fmla="*/ 1608 w 10000"/>
                      <a:gd name="connsiteY13" fmla="*/ 1785 h 10000"/>
                      <a:gd name="connsiteX14" fmla="*/ 1485 w 10000"/>
                      <a:gd name="connsiteY14" fmla="*/ 2119 h 10000"/>
                      <a:gd name="connsiteX15" fmla="*/ 1237 w 10000"/>
                      <a:gd name="connsiteY15" fmla="*/ 2454 h 10000"/>
                      <a:gd name="connsiteX16" fmla="*/ 990 w 10000"/>
                      <a:gd name="connsiteY16" fmla="*/ 2676 h 10000"/>
                      <a:gd name="connsiteX17" fmla="*/ 619 w 10000"/>
                      <a:gd name="connsiteY17" fmla="*/ 2676 h 10000"/>
                      <a:gd name="connsiteX18" fmla="*/ 495 w 10000"/>
                      <a:gd name="connsiteY18" fmla="*/ 2676 h 10000"/>
                      <a:gd name="connsiteX19" fmla="*/ 371 w 10000"/>
                      <a:gd name="connsiteY19" fmla="*/ 3104 h 10000"/>
                      <a:gd name="connsiteX20" fmla="*/ 619 w 10000"/>
                      <a:gd name="connsiteY20" fmla="*/ 3215 h 10000"/>
                      <a:gd name="connsiteX21" fmla="*/ 619 w 10000"/>
                      <a:gd name="connsiteY21" fmla="*/ 3550 h 10000"/>
                      <a:gd name="connsiteX22" fmla="*/ 742 w 10000"/>
                      <a:gd name="connsiteY22" fmla="*/ 3550 h 10000"/>
                      <a:gd name="connsiteX23" fmla="*/ 990 w 10000"/>
                      <a:gd name="connsiteY23" fmla="*/ 3997 h 10000"/>
                      <a:gd name="connsiteX24" fmla="*/ 866 w 10000"/>
                      <a:gd name="connsiteY24" fmla="*/ 3997 h 10000"/>
                      <a:gd name="connsiteX25" fmla="*/ 495 w 10000"/>
                      <a:gd name="connsiteY25" fmla="*/ 3997 h 10000"/>
                      <a:gd name="connsiteX26" fmla="*/ 247 w 10000"/>
                      <a:gd name="connsiteY26" fmla="*/ 3997 h 10000"/>
                      <a:gd name="connsiteX27" fmla="*/ 247 w 10000"/>
                      <a:gd name="connsiteY27" fmla="*/ 4108 h 10000"/>
                      <a:gd name="connsiteX28" fmla="*/ 0 w 10000"/>
                      <a:gd name="connsiteY28" fmla="*/ 4219 h 10000"/>
                      <a:gd name="connsiteX29" fmla="*/ 124 w 10000"/>
                      <a:gd name="connsiteY29" fmla="*/ 4219 h 10000"/>
                      <a:gd name="connsiteX30" fmla="*/ 124 w 10000"/>
                      <a:gd name="connsiteY30" fmla="*/ 4331 h 10000"/>
                      <a:gd name="connsiteX31" fmla="*/ 371 w 10000"/>
                      <a:gd name="connsiteY31" fmla="*/ 4554 h 10000"/>
                      <a:gd name="connsiteX32" fmla="*/ 866 w 10000"/>
                      <a:gd name="connsiteY32" fmla="*/ 4554 h 10000"/>
                      <a:gd name="connsiteX33" fmla="*/ 619 w 10000"/>
                      <a:gd name="connsiteY33" fmla="*/ 4778 h 10000"/>
                      <a:gd name="connsiteX34" fmla="*/ 371 w 10000"/>
                      <a:gd name="connsiteY34" fmla="*/ 4665 h 10000"/>
                      <a:gd name="connsiteX35" fmla="*/ 742 w 10000"/>
                      <a:gd name="connsiteY35" fmla="*/ 5000 h 10000"/>
                      <a:gd name="connsiteX36" fmla="*/ 990 w 10000"/>
                      <a:gd name="connsiteY36" fmla="*/ 5335 h 10000"/>
                      <a:gd name="connsiteX37" fmla="*/ 1485 w 10000"/>
                      <a:gd name="connsiteY37" fmla="*/ 5223 h 10000"/>
                      <a:gd name="connsiteX38" fmla="*/ 1485 w 10000"/>
                      <a:gd name="connsiteY38" fmla="*/ 5000 h 10000"/>
                      <a:gd name="connsiteX39" fmla="*/ 1608 w 10000"/>
                      <a:gd name="connsiteY39" fmla="*/ 4778 h 10000"/>
                      <a:gd name="connsiteX40" fmla="*/ 1732 w 10000"/>
                      <a:gd name="connsiteY40" fmla="*/ 4778 h 10000"/>
                      <a:gd name="connsiteX41" fmla="*/ 1732 w 10000"/>
                      <a:gd name="connsiteY41" fmla="*/ 4889 h 10000"/>
                      <a:gd name="connsiteX42" fmla="*/ 1608 w 10000"/>
                      <a:gd name="connsiteY42" fmla="*/ 5000 h 10000"/>
                      <a:gd name="connsiteX43" fmla="*/ 1856 w 10000"/>
                      <a:gd name="connsiteY43" fmla="*/ 5000 h 10000"/>
                      <a:gd name="connsiteX44" fmla="*/ 1732 w 10000"/>
                      <a:gd name="connsiteY44" fmla="*/ 5111 h 10000"/>
                      <a:gd name="connsiteX45" fmla="*/ 1732 w 10000"/>
                      <a:gd name="connsiteY45" fmla="*/ 5223 h 10000"/>
                      <a:gd name="connsiteX46" fmla="*/ 1856 w 10000"/>
                      <a:gd name="connsiteY46" fmla="*/ 5558 h 10000"/>
                      <a:gd name="connsiteX47" fmla="*/ 1856 w 10000"/>
                      <a:gd name="connsiteY47" fmla="*/ 5893 h 10000"/>
                      <a:gd name="connsiteX48" fmla="*/ 1979 w 10000"/>
                      <a:gd name="connsiteY48" fmla="*/ 6004 h 10000"/>
                      <a:gd name="connsiteX49" fmla="*/ 1979 w 10000"/>
                      <a:gd name="connsiteY49" fmla="*/ 6115 h 10000"/>
                      <a:gd name="connsiteX50" fmla="*/ 2103 w 10000"/>
                      <a:gd name="connsiteY50" fmla="*/ 6561 h 10000"/>
                      <a:gd name="connsiteX51" fmla="*/ 2227 w 10000"/>
                      <a:gd name="connsiteY51" fmla="*/ 6896 h 10000"/>
                      <a:gd name="connsiteX52" fmla="*/ 2351 w 10000"/>
                      <a:gd name="connsiteY52" fmla="*/ 7231 h 10000"/>
                      <a:gd name="connsiteX53" fmla="*/ 2474 w 10000"/>
                      <a:gd name="connsiteY53" fmla="*/ 7342 h 10000"/>
                      <a:gd name="connsiteX54" fmla="*/ 2598 w 10000"/>
                      <a:gd name="connsiteY54" fmla="*/ 7789 h 10000"/>
                      <a:gd name="connsiteX55" fmla="*/ 2845 w 10000"/>
                      <a:gd name="connsiteY55" fmla="*/ 8235 h 10000"/>
                      <a:gd name="connsiteX56" fmla="*/ 3340 w 10000"/>
                      <a:gd name="connsiteY56" fmla="*/ 9126 h 10000"/>
                      <a:gd name="connsiteX57" fmla="*/ 3464 w 10000"/>
                      <a:gd name="connsiteY57" fmla="*/ 9331 h 10000"/>
                      <a:gd name="connsiteX58" fmla="*/ 3588 w 10000"/>
                      <a:gd name="connsiteY58" fmla="*/ 9665 h 10000"/>
                      <a:gd name="connsiteX59" fmla="*/ 3711 w 10000"/>
                      <a:gd name="connsiteY59" fmla="*/ 9889 h 10000"/>
                      <a:gd name="connsiteX60" fmla="*/ 3959 w 10000"/>
                      <a:gd name="connsiteY60" fmla="*/ 10000 h 10000"/>
                      <a:gd name="connsiteX61" fmla="*/ 4082 w 10000"/>
                      <a:gd name="connsiteY61" fmla="*/ 9777 h 10000"/>
                      <a:gd name="connsiteX62" fmla="*/ 4330 w 10000"/>
                      <a:gd name="connsiteY62" fmla="*/ 9665 h 10000"/>
                      <a:gd name="connsiteX63" fmla="*/ 4577 w 10000"/>
                      <a:gd name="connsiteY63" fmla="*/ 9554 h 10000"/>
                      <a:gd name="connsiteX64" fmla="*/ 4454 w 10000"/>
                      <a:gd name="connsiteY64" fmla="*/ 9443 h 10000"/>
                      <a:gd name="connsiteX65" fmla="*/ 4577 w 10000"/>
                      <a:gd name="connsiteY65" fmla="*/ 9238 h 10000"/>
                      <a:gd name="connsiteX66" fmla="*/ 4680 w 10000"/>
                      <a:gd name="connsiteY66" fmla="*/ 9238 h 10000"/>
                      <a:gd name="connsiteX67" fmla="*/ 4680 w 10000"/>
                      <a:gd name="connsiteY67" fmla="*/ 8903 h 10000"/>
                      <a:gd name="connsiteX68" fmla="*/ 4680 w 10000"/>
                      <a:gd name="connsiteY68" fmla="*/ 8680 h 10000"/>
                      <a:gd name="connsiteX69" fmla="*/ 4680 w 10000"/>
                      <a:gd name="connsiteY69" fmla="*/ 8346 h 10000"/>
                      <a:gd name="connsiteX70" fmla="*/ 4804 w 10000"/>
                      <a:gd name="connsiteY70" fmla="*/ 8011 h 10000"/>
                      <a:gd name="connsiteX71" fmla="*/ 4680 w 10000"/>
                      <a:gd name="connsiteY71" fmla="*/ 7789 h 10000"/>
                      <a:gd name="connsiteX72" fmla="*/ 4680 w 10000"/>
                      <a:gd name="connsiteY72" fmla="*/ 7342 h 10000"/>
                      <a:gd name="connsiteX73" fmla="*/ 4928 w 10000"/>
                      <a:gd name="connsiteY73" fmla="*/ 7231 h 10000"/>
                      <a:gd name="connsiteX74" fmla="*/ 4928 w 10000"/>
                      <a:gd name="connsiteY74" fmla="*/ 7119 h 10000"/>
                      <a:gd name="connsiteX75" fmla="*/ 5052 w 10000"/>
                      <a:gd name="connsiteY75" fmla="*/ 7007 h 10000"/>
                      <a:gd name="connsiteX76" fmla="*/ 5423 w 10000"/>
                      <a:gd name="connsiteY76" fmla="*/ 6896 h 10000"/>
                      <a:gd name="connsiteX77" fmla="*/ 5423 w 10000"/>
                      <a:gd name="connsiteY77" fmla="*/ 6673 h 10000"/>
                      <a:gd name="connsiteX78" fmla="*/ 5794 w 10000"/>
                      <a:gd name="connsiteY78" fmla="*/ 6339 h 10000"/>
                      <a:gd name="connsiteX79" fmla="*/ 6165 w 10000"/>
                      <a:gd name="connsiteY79" fmla="*/ 6004 h 10000"/>
                      <a:gd name="connsiteX80" fmla="*/ 6412 w 10000"/>
                      <a:gd name="connsiteY80" fmla="*/ 5781 h 10000"/>
                      <a:gd name="connsiteX81" fmla="*/ 6660 w 10000"/>
                      <a:gd name="connsiteY81" fmla="*/ 5669 h 10000"/>
                      <a:gd name="connsiteX82" fmla="*/ 6784 w 10000"/>
                      <a:gd name="connsiteY82" fmla="*/ 5335 h 10000"/>
                      <a:gd name="connsiteX83" fmla="*/ 6784 w 10000"/>
                      <a:gd name="connsiteY83" fmla="*/ 5111 h 10000"/>
                      <a:gd name="connsiteX84" fmla="*/ 7155 w 10000"/>
                      <a:gd name="connsiteY84" fmla="*/ 4889 h 10000"/>
                      <a:gd name="connsiteX85" fmla="*/ 7278 w 10000"/>
                      <a:gd name="connsiteY85" fmla="*/ 5000 h 10000"/>
                      <a:gd name="connsiteX86" fmla="*/ 7402 w 10000"/>
                      <a:gd name="connsiteY86" fmla="*/ 5000 h 10000"/>
                      <a:gd name="connsiteX87" fmla="*/ 7526 w 10000"/>
                      <a:gd name="connsiteY87" fmla="*/ 5000 h 10000"/>
                      <a:gd name="connsiteX88" fmla="*/ 7526 w 10000"/>
                      <a:gd name="connsiteY88" fmla="*/ 4889 h 10000"/>
                      <a:gd name="connsiteX89" fmla="*/ 7402 w 10000"/>
                      <a:gd name="connsiteY89" fmla="*/ 4665 h 10000"/>
                      <a:gd name="connsiteX90" fmla="*/ 7278 w 10000"/>
                      <a:gd name="connsiteY90" fmla="*/ 4331 h 10000"/>
                      <a:gd name="connsiteX91" fmla="*/ 7278 w 10000"/>
                      <a:gd name="connsiteY91" fmla="*/ 4108 h 10000"/>
                      <a:gd name="connsiteX92" fmla="*/ 7031 w 10000"/>
                      <a:gd name="connsiteY92" fmla="*/ 3885 h 10000"/>
                      <a:gd name="connsiteX93" fmla="*/ 7155 w 10000"/>
                      <a:gd name="connsiteY93" fmla="*/ 3774 h 10000"/>
                      <a:gd name="connsiteX94" fmla="*/ 7278 w 10000"/>
                      <a:gd name="connsiteY94" fmla="*/ 3662 h 10000"/>
                      <a:gd name="connsiteX95" fmla="*/ 7031 w 10000"/>
                      <a:gd name="connsiteY95" fmla="*/ 3439 h 10000"/>
                      <a:gd name="connsiteX96" fmla="*/ 7031 w 10000"/>
                      <a:gd name="connsiteY96" fmla="*/ 3215 h 10000"/>
                      <a:gd name="connsiteX97" fmla="*/ 7155 w 10000"/>
                      <a:gd name="connsiteY97" fmla="*/ 3328 h 10000"/>
                      <a:gd name="connsiteX98" fmla="*/ 7278 w 10000"/>
                      <a:gd name="connsiteY98" fmla="*/ 3439 h 10000"/>
                      <a:gd name="connsiteX99" fmla="*/ 7402 w 10000"/>
                      <a:gd name="connsiteY99" fmla="*/ 3328 h 10000"/>
                      <a:gd name="connsiteX100" fmla="*/ 7526 w 10000"/>
                      <a:gd name="connsiteY100" fmla="*/ 3662 h 10000"/>
                      <a:gd name="connsiteX101" fmla="*/ 7897 w 10000"/>
                      <a:gd name="connsiteY101" fmla="*/ 3662 h 10000"/>
                      <a:gd name="connsiteX102" fmla="*/ 8392 w 10000"/>
                      <a:gd name="connsiteY102" fmla="*/ 3662 h 10000"/>
                      <a:gd name="connsiteX103" fmla="*/ 8515 w 10000"/>
                      <a:gd name="connsiteY103" fmla="*/ 3774 h 10000"/>
                      <a:gd name="connsiteX104" fmla="*/ 8515 w 10000"/>
                      <a:gd name="connsiteY104" fmla="*/ 3997 h 10000"/>
                      <a:gd name="connsiteX105" fmla="*/ 8144 w 10000"/>
                      <a:gd name="connsiteY105" fmla="*/ 4108 h 10000"/>
                      <a:gd name="connsiteX106" fmla="*/ 8268 w 10000"/>
                      <a:gd name="connsiteY106" fmla="*/ 4443 h 10000"/>
                      <a:gd name="connsiteX107" fmla="*/ 8392 w 10000"/>
                      <a:gd name="connsiteY107" fmla="*/ 4554 h 10000"/>
                      <a:gd name="connsiteX108" fmla="*/ 8515 w 10000"/>
                      <a:gd name="connsiteY108" fmla="*/ 4219 h 10000"/>
                      <a:gd name="connsiteX109" fmla="*/ 8639 w 10000"/>
                      <a:gd name="connsiteY109" fmla="*/ 4554 h 10000"/>
                      <a:gd name="connsiteX110" fmla="*/ 8763 w 10000"/>
                      <a:gd name="connsiteY110" fmla="*/ 4889 h 10000"/>
                      <a:gd name="connsiteX111" fmla="*/ 8887 w 10000"/>
                      <a:gd name="connsiteY111" fmla="*/ 4889 h 10000"/>
                      <a:gd name="connsiteX112" fmla="*/ 8887 w 10000"/>
                      <a:gd name="connsiteY112" fmla="*/ 4443 h 10000"/>
                      <a:gd name="connsiteX113" fmla="*/ 8887 w 10000"/>
                      <a:gd name="connsiteY113" fmla="*/ 4219 h 10000"/>
                      <a:gd name="connsiteX114" fmla="*/ 9134 w 10000"/>
                      <a:gd name="connsiteY114" fmla="*/ 4219 h 10000"/>
                      <a:gd name="connsiteX115" fmla="*/ 9381 w 10000"/>
                      <a:gd name="connsiteY115" fmla="*/ 3774 h 10000"/>
                      <a:gd name="connsiteX116" fmla="*/ 9381 w 10000"/>
                      <a:gd name="connsiteY116" fmla="*/ 3550 h 10000"/>
                      <a:gd name="connsiteX117" fmla="*/ 9381 w 10000"/>
                      <a:gd name="connsiteY117" fmla="*/ 3215 h 10000"/>
                      <a:gd name="connsiteX118" fmla="*/ 9629 w 10000"/>
                      <a:gd name="connsiteY118" fmla="*/ 2882 h 10000"/>
                      <a:gd name="connsiteX119" fmla="*/ 10000 w 10000"/>
                      <a:gd name="connsiteY119" fmla="*/ 2993 h 10000"/>
                      <a:gd name="connsiteX120" fmla="*/ 9876 w 10000"/>
                      <a:gd name="connsiteY120" fmla="*/ 2882 h 10000"/>
                      <a:gd name="connsiteX121" fmla="*/ 9876 w 10000"/>
                      <a:gd name="connsiteY121" fmla="*/ 2769 h 10000"/>
                      <a:gd name="connsiteX122" fmla="*/ 10000 w 10000"/>
                      <a:gd name="connsiteY122" fmla="*/ 2565 h 10000"/>
                      <a:gd name="connsiteX123" fmla="*/ 9629 w 10000"/>
                      <a:gd name="connsiteY123" fmla="*/ 2454 h 10000"/>
                      <a:gd name="connsiteX124" fmla="*/ 9629 w 10000"/>
                      <a:gd name="connsiteY124" fmla="*/ 2342 h 10000"/>
                      <a:gd name="connsiteX125" fmla="*/ 9505 w 10000"/>
                      <a:gd name="connsiteY125" fmla="*/ 2231 h 10000"/>
                      <a:gd name="connsiteX126" fmla="*/ 9381 w 10000"/>
                      <a:gd name="connsiteY126" fmla="*/ 2119 h 10000"/>
                      <a:gd name="connsiteX127" fmla="*/ 9134 w 10000"/>
                      <a:gd name="connsiteY127" fmla="*/ 2231 h 10000"/>
                      <a:gd name="connsiteX128" fmla="*/ 8887 w 10000"/>
                      <a:gd name="connsiteY128" fmla="*/ 2231 h 10000"/>
                      <a:gd name="connsiteX129" fmla="*/ 8639 w 10000"/>
                      <a:gd name="connsiteY129" fmla="*/ 2454 h 10000"/>
                      <a:gd name="connsiteX130" fmla="*/ 8392 w 10000"/>
                      <a:gd name="connsiteY130" fmla="*/ 2676 h 10000"/>
                      <a:gd name="connsiteX131" fmla="*/ 8021 w 10000"/>
                      <a:gd name="connsiteY131" fmla="*/ 2769 h 10000"/>
                      <a:gd name="connsiteX132" fmla="*/ 8144 w 10000"/>
                      <a:gd name="connsiteY132" fmla="*/ 2882 h 10000"/>
                      <a:gd name="connsiteX133" fmla="*/ 8268 w 10000"/>
                      <a:gd name="connsiteY133" fmla="*/ 3104 h 10000"/>
                      <a:gd name="connsiteX134" fmla="*/ 7897 w 10000"/>
                      <a:gd name="connsiteY134" fmla="*/ 3104 h 10000"/>
                      <a:gd name="connsiteX135" fmla="*/ 7526 w 10000"/>
                      <a:gd name="connsiteY135" fmla="*/ 3104 h 10000"/>
                      <a:gd name="connsiteX136" fmla="*/ 7155 w 10000"/>
                      <a:gd name="connsiteY136" fmla="*/ 3104 h 10000"/>
                      <a:gd name="connsiteX137" fmla="*/ 7031 w 10000"/>
                      <a:gd name="connsiteY137" fmla="*/ 2882 h 10000"/>
                      <a:gd name="connsiteX138" fmla="*/ 6907 w 10000"/>
                      <a:gd name="connsiteY138" fmla="*/ 2676 h 10000"/>
                      <a:gd name="connsiteX139" fmla="*/ 6784 w 10000"/>
                      <a:gd name="connsiteY139" fmla="*/ 2676 h 10000"/>
                      <a:gd name="connsiteX140" fmla="*/ 6907 w 10000"/>
                      <a:gd name="connsiteY140" fmla="*/ 3215 h 10000"/>
                      <a:gd name="connsiteX141" fmla="*/ 6536 w 10000"/>
                      <a:gd name="connsiteY141" fmla="*/ 3215 h 10000"/>
                      <a:gd name="connsiteX142" fmla="*/ 6041 w 10000"/>
                      <a:gd name="connsiteY142" fmla="*/ 3104 h 10000"/>
                      <a:gd name="connsiteX143" fmla="*/ 5794 w 10000"/>
                      <a:gd name="connsiteY143" fmla="*/ 3104 h 10000"/>
                      <a:gd name="connsiteX144" fmla="*/ 5546 w 10000"/>
                      <a:gd name="connsiteY144" fmla="*/ 2882 h 10000"/>
                      <a:gd name="connsiteX145" fmla="*/ 5175 w 10000"/>
                      <a:gd name="connsiteY145" fmla="*/ 2882 h 10000"/>
                      <a:gd name="connsiteX146" fmla="*/ 4804 w 10000"/>
                      <a:gd name="connsiteY146" fmla="*/ 2769 h 10000"/>
                      <a:gd name="connsiteX147" fmla="*/ 4330 w 10000"/>
                      <a:gd name="connsiteY147" fmla="*/ 2565 h 10000"/>
                      <a:gd name="connsiteX148" fmla="*/ 3959 w 10000"/>
                      <a:gd name="connsiteY148" fmla="*/ 2342 h 10000"/>
                      <a:gd name="connsiteX149" fmla="*/ 3959 w 10000"/>
                      <a:gd name="connsiteY149" fmla="*/ 2119 h 10000"/>
                      <a:gd name="connsiteX150" fmla="*/ 4082 w 10000"/>
                      <a:gd name="connsiteY150" fmla="*/ 1896 h 10000"/>
                      <a:gd name="connsiteX151" fmla="*/ 3711 w 10000"/>
                      <a:gd name="connsiteY151" fmla="*/ 1673 h 10000"/>
                      <a:gd name="connsiteX152" fmla="*/ 3340 w 10000"/>
                      <a:gd name="connsiteY152" fmla="*/ 1450 h 10000"/>
                      <a:gd name="connsiteX153" fmla="*/ 3216 w 10000"/>
                      <a:gd name="connsiteY153" fmla="*/ 1339 h 10000"/>
                      <a:gd name="connsiteX154" fmla="*/ 2969 w 10000"/>
                      <a:gd name="connsiteY154" fmla="*/ 1004 h 10000"/>
                      <a:gd name="connsiteX155" fmla="*/ 3216 w 10000"/>
                      <a:gd name="connsiteY155" fmla="*/ 1004 h 10000"/>
                      <a:gd name="connsiteX156" fmla="*/ 1945 w 10000"/>
                      <a:gd name="connsiteY156" fmla="*/ 1090 h 10000"/>
                      <a:gd name="connsiteX157" fmla="*/ 3093 w 10000"/>
                      <a:gd name="connsiteY157" fmla="*/ 558 h 10000"/>
                      <a:gd name="connsiteX158" fmla="*/ 3093 w 10000"/>
                      <a:gd name="connsiteY158" fmla="*/ 446 h 10000"/>
                      <a:gd name="connsiteX159" fmla="*/ 2969 w 10000"/>
                      <a:gd name="connsiteY159" fmla="*/ 335 h 10000"/>
                      <a:gd name="connsiteX160" fmla="*/ 2845 w 10000"/>
                      <a:gd name="connsiteY160" fmla="*/ 223 h 10000"/>
                      <a:gd name="connsiteX161" fmla="*/ 2845 w 10000"/>
                      <a:gd name="connsiteY161" fmla="*/ 112 h 10000"/>
                      <a:gd name="connsiteX162" fmla="*/ 2845 w 10000"/>
                      <a:gd name="connsiteY162" fmla="*/ 0 h 10000"/>
                      <a:gd name="connsiteX163" fmla="*/ 2388 w 10000"/>
                      <a:gd name="connsiteY163" fmla="*/ 492 h 10000"/>
                      <a:gd name="connsiteX164" fmla="*/ 1917 w 10000"/>
                      <a:gd name="connsiteY164" fmla="*/ 361 h 10000"/>
                      <a:gd name="connsiteX165" fmla="*/ 1779 w 10000"/>
                      <a:gd name="connsiteY165" fmla="*/ 504 h 10000"/>
                      <a:gd name="connsiteX166" fmla="*/ 1686 w 10000"/>
                      <a:gd name="connsiteY166" fmla="*/ 61 h 10000"/>
                      <a:gd name="connsiteX0" fmla="*/ 1237 w 10000"/>
                      <a:gd name="connsiteY0" fmla="*/ 223 h 10000"/>
                      <a:gd name="connsiteX1" fmla="*/ 1237 w 10000"/>
                      <a:gd name="connsiteY1" fmla="*/ 335 h 10000"/>
                      <a:gd name="connsiteX2" fmla="*/ 1361 w 10000"/>
                      <a:gd name="connsiteY2" fmla="*/ 446 h 10000"/>
                      <a:gd name="connsiteX3" fmla="*/ 1361 w 10000"/>
                      <a:gd name="connsiteY3" fmla="*/ 558 h 10000"/>
                      <a:gd name="connsiteX4" fmla="*/ 1485 w 10000"/>
                      <a:gd name="connsiteY4" fmla="*/ 781 h 10000"/>
                      <a:gd name="connsiteX5" fmla="*/ 1608 w 10000"/>
                      <a:gd name="connsiteY5" fmla="*/ 893 h 10000"/>
                      <a:gd name="connsiteX6" fmla="*/ 1732 w 10000"/>
                      <a:gd name="connsiteY6" fmla="*/ 1004 h 10000"/>
                      <a:gd name="connsiteX7" fmla="*/ 1979 w 10000"/>
                      <a:gd name="connsiteY7" fmla="*/ 1115 h 10000"/>
                      <a:gd name="connsiteX8" fmla="*/ 1732 w 10000"/>
                      <a:gd name="connsiteY8" fmla="*/ 1339 h 10000"/>
                      <a:gd name="connsiteX9" fmla="*/ 1732 w 10000"/>
                      <a:gd name="connsiteY9" fmla="*/ 1561 h 10000"/>
                      <a:gd name="connsiteX10" fmla="*/ 1608 w 10000"/>
                      <a:gd name="connsiteY10" fmla="*/ 1785 h 10000"/>
                      <a:gd name="connsiteX11" fmla="*/ 1485 w 10000"/>
                      <a:gd name="connsiteY11" fmla="*/ 2119 h 10000"/>
                      <a:gd name="connsiteX12" fmla="*/ 1237 w 10000"/>
                      <a:gd name="connsiteY12" fmla="*/ 2454 h 10000"/>
                      <a:gd name="connsiteX13" fmla="*/ 990 w 10000"/>
                      <a:gd name="connsiteY13" fmla="*/ 2676 h 10000"/>
                      <a:gd name="connsiteX14" fmla="*/ 619 w 10000"/>
                      <a:gd name="connsiteY14" fmla="*/ 2676 h 10000"/>
                      <a:gd name="connsiteX15" fmla="*/ 495 w 10000"/>
                      <a:gd name="connsiteY15" fmla="*/ 2676 h 10000"/>
                      <a:gd name="connsiteX16" fmla="*/ 371 w 10000"/>
                      <a:gd name="connsiteY16" fmla="*/ 3104 h 10000"/>
                      <a:gd name="connsiteX17" fmla="*/ 619 w 10000"/>
                      <a:gd name="connsiteY17" fmla="*/ 3215 h 10000"/>
                      <a:gd name="connsiteX18" fmla="*/ 619 w 10000"/>
                      <a:gd name="connsiteY18" fmla="*/ 3550 h 10000"/>
                      <a:gd name="connsiteX19" fmla="*/ 742 w 10000"/>
                      <a:gd name="connsiteY19" fmla="*/ 3550 h 10000"/>
                      <a:gd name="connsiteX20" fmla="*/ 990 w 10000"/>
                      <a:gd name="connsiteY20" fmla="*/ 3997 h 10000"/>
                      <a:gd name="connsiteX21" fmla="*/ 866 w 10000"/>
                      <a:gd name="connsiteY21" fmla="*/ 3997 h 10000"/>
                      <a:gd name="connsiteX22" fmla="*/ 495 w 10000"/>
                      <a:gd name="connsiteY22" fmla="*/ 3997 h 10000"/>
                      <a:gd name="connsiteX23" fmla="*/ 247 w 10000"/>
                      <a:gd name="connsiteY23" fmla="*/ 3997 h 10000"/>
                      <a:gd name="connsiteX24" fmla="*/ 247 w 10000"/>
                      <a:gd name="connsiteY24" fmla="*/ 4108 h 10000"/>
                      <a:gd name="connsiteX25" fmla="*/ 0 w 10000"/>
                      <a:gd name="connsiteY25" fmla="*/ 4219 h 10000"/>
                      <a:gd name="connsiteX26" fmla="*/ 124 w 10000"/>
                      <a:gd name="connsiteY26" fmla="*/ 4219 h 10000"/>
                      <a:gd name="connsiteX27" fmla="*/ 124 w 10000"/>
                      <a:gd name="connsiteY27" fmla="*/ 4331 h 10000"/>
                      <a:gd name="connsiteX28" fmla="*/ 371 w 10000"/>
                      <a:gd name="connsiteY28" fmla="*/ 4554 h 10000"/>
                      <a:gd name="connsiteX29" fmla="*/ 866 w 10000"/>
                      <a:gd name="connsiteY29" fmla="*/ 4554 h 10000"/>
                      <a:gd name="connsiteX30" fmla="*/ 619 w 10000"/>
                      <a:gd name="connsiteY30" fmla="*/ 4778 h 10000"/>
                      <a:gd name="connsiteX31" fmla="*/ 371 w 10000"/>
                      <a:gd name="connsiteY31" fmla="*/ 4665 h 10000"/>
                      <a:gd name="connsiteX32" fmla="*/ 742 w 10000"/>
                      <a:gd name="connsiteY32" fmla="*/ 5000 h 10000"/>
                      <a:gd name="connsiteX33" fmla="*/ 990 w 10000"/>
                      <a:gd name="connsiteY33" fmla="*/ 5335 h 10000"/>
                      <a:gd name="connsiteX34" fmla="*/ 1485 w 10000"/>
                      <a:gd name="connsiteY34" fmla="*/ 5223 h 10000"/>
                      <a:gd name="connsiteX35" fmla="*/ 1485 w 10000"/>
                      <a:gd name="connsiteY35" fmla="*/ 5000 h 10000"/>
                      <a:gd name="connsiteX36" fmla="*/ 1608 w 10000"/>
                      <a:gd name="connsiteY36" fmla="*/ 4778 h 10000"/>
                      <a:gd name="connsiteX37" fmla="*/ 1732 w 10000"/>
                      <a:gd name="connsiteY37" fmla="*/ 4778 h 10000"/>
                      <a:gd name="connsiteX38" fmla="*/ 1732 w 10000"/>
                      <a:gd name="connsiteY38" fmla="*/ 4889 h 10000"/>
                      <a:gd name="connsiteX39" fmla="*/ 1608 w 10000"/>
                      <a:gd name="connsiteY39" fmla="*/ 5000 h 10000"/>
                      <a:gd name="connsiteX40" fmla="*/ 1856 w 10000"/>
                      <a:gd name="connsiteY40" fmla="*/ 5000 h 10000"/>
                      <a:gd name="connsiteX41" fmla="*/ 1732 w 10000"/>
                      <a:gd name="connsiteY41" fmla="*/ 5111 h 10000"/>
                      <a:gd name="connsiteX42" fmla="*/ 1732 w 10000"/>
                      <a:gd name="connsiteY42" fmla="*/ 5223 h 10000"/>
                      <a:gd name="connsiteX43" fmla="*/ 1856 w 10000"/>
                      <a:gd name="connsiteY43" fmla="*/ 5558 h 10000"/>
                      <a:gd name="connsiteX44" fmla="*/ 1856 w 10000"/>
                      <a:gd name="connsiteY44" fmla="*/ 5893 h 10000"/>
                      <a:gd name="connsiteX45" fmla="*/ 1979 w 10000"/>
                      <a:gd name="connsiteY45" fmla="*/ 6004 h 10000"/>
                      <a:gd name="connsiteX46" fmla="*/ 1979 w 10000"/>
                      <a:gd name="connsiteY46" fmla="*/ 6115 h 10000"/>
                      <a:gd name="connsiteX47" fmla="*/ 2103 w 10000"/>
                      <a:gd name="connsiteY47" fmla="*/ 6561 h 10000"/>
                      <a:gd name="connsiteX48" fmla="*/ 2227 w 10000"/>
                      <a:gd name="connsiteY48" fmla="*/ 6896 h 10000"/>
                      <a:gd name="connsiteX49" fmla="*/ 2351 w 10000"/>
                      <a:gd name="connsiteY49" fmla="*/ 7231 h 10000"/>
                      <a:gd name="connsiteX50" fmla="*/ 2474 w 10000"/>
                      <a:gd name="connsiteY50" fmla="*/ 7342 h 10000"/>
                      <a:gd name="connsiteX51" fmla="*/ 2598 w 10000"/>
                      <a:gd name="connsiteY51" fmla="*/ 7789 h 10000"/>
                      <a:gd name="connsiteX52" fmla="*/ 2845 w 10000"/>
                      <a:gd name="connsiteY52" fmla="*/ 8235 h 10000"/>
                      <a:gd name="connsiteX53" fmla="*/ 3340 w 10000"/>
                      <a:gd name="connsiteY53" fmla="*/ 9126 h 10000"/>
                      <a:gd name="connsiteX54" fmla="*/ 3464 w 10000"/>
                      <a:gd name="connsiteY54" fmla="*/ 9331 h 10000"/>
                      <a:gd name="connsiteX55" fmla="*/ 3588 w 10000"/>
                      <a:gd name="connsiteY55" fmla="*/ 9665 h 10000"/>
                      <a:gd name="connsiteX56" fmla="*/ 3711 w 10000"/>
                      <a:gd name="connsiteY56" fmla="*/ 9889 h 10000"/>
                      <a:gd name="connsiteX57" fmla="*/ 3959 w 10000"/>
                      <a:gd name="connsiteY57" fmla="*/ 10000 h 10000"/>
                      <a:gd name="connsiteX58" fmla="*/ 4082 w 10000"/>
                      <a:gd name="connsiteY58" fmla="*/ 9777 h 10000"/>
                      <a:gd name="connsiteX59" fmla="*/ 4330 w 10000"/>
                      <a:gd name="connsiteY59" fmla="*/ 9665 h 10000"/>
                      <a:gd name="connsiteX60" fmla="*/ 4577 w 10000"/>
                      <a:gd name="connsiteY60" fmla="*/ 9554 h 10000"/>
                      <a:gd name="connsiteX61" fmla="*/ 4454 w 10000"/>
                      <a:gd name="connsiteY61" fmla="*/ 9443 h 10000"/>
                      <a:gd name="connsiteX62" fmla="*/ 4577 w 10000"/>
                      <a:gd name="connsiteY62" fmla="*/ 9238 h 10000"/>
                      <a:gd name="connsiteX63" fmla="*/ 4680 w 10000"/>
                      <a:gd name="connsiteY63" fmla="*/ 9238 h 10000"/>
                      <a:gd name="connsiteX64" fmla="*/ 4680 w 10000"/>
                      <a:gd name="connsiteY64" fmla="*/ 8903 h 10000"/>
                      <a:gd name="connsiteX65" fmla="*/ 4680 w 10000"/>
                      <a:gd name="connsiteY65" fmla="*/ 8680 h 10000"/>
                      <a:gd name="connsiteX66" fmla="*/ 4680 w 10000"/>
                      <a:gd name="connsiteY66" fmla="*/ 8346 h 10000"/>
                      <a:gd name="connsiteX67" fmla="*/ 4804 w 10000"/>
                      <a:gd name="connsiteY67" fmla="*/ 8011 h 10000"/>
                      <a:gd name="connsiteX68" fmla="*/ 4680 w 10000"/>
                      <a:gd name="connsiteY68" fmla="*/ 7789 h 10000"/>
                      <a:gd name="connsiteX69" fmla="*/ 4680 w 10000"/>
                      <a:gd name="connsiteY69" fmla="*/ 7342 h 10000"/>
                      <a:gd name="connsiteX70" fmla="*/ 4928 w 10000"/>
                      <a:gd name="connsiteY70" fmla="*/ 7231 h 10000"/>
                      <a:gd name="connsiteX71" fmla="*/ 4928 w 10000"/>
                      <a:gd name="connsiteY71" fmla="*/ 7119 h 10000"/>
                      <a:gd name="connsiteX72" fmla="*/ 5052 w 10000"/>
                      <a:gd name="connsiteY72" fmla="*/ 7007 h 10000"/>
                      <a:gd name="connsiteX73" fmla="*/ 5423 w 10000"/>
                      <a:gd name="connsiteY73" fmla="*/ 6896 h 10000"/>
                      <a:gd name="connsiteX74" fmla="*/ 5423 w 10000"/>
                      <a:gd name="connsiteY74" fmla="*/ 6673 h 10000"/>
                      <a:gd name="connsiteX75" fmla="*/ 5794 w 10000"/>
                      <a:gd name="connsiteY75" fmla="*/ 6339 h 10000"/>
                      <a:gd name="connsiteX76" fmla="*/ 6165 w 10000"/>
                      <a:gd name="connsiteY76" fmla="*/ 6004 h 10000"/>
                      <a:gd name="connsiteX77" fmla="*/ 6412 w 10000"/>
                      <a:gd name="connsiteY77" fmla="*/ 5781 h 10000"/>
                      <a:gd name="connsiteX78" fmla="*/ 6660 w 10000"/>
                      <a:gd name="connsiteY78" fmla="*/ 5669 h 10000"/>
                      <a:gd name="connsiteX79" fmla="*/ 6784 w 10000"/>
                      <a:gd name="connsiteY79" fmla="*/ 5335 h 10000"/>
                      <a:gd name="connsiteX80" fmla="*/ 6784 w 10000"/>
                      <a:gd name="connsiteY80" fmla="*/ 5111 h 10000"/>
                      <a:gd name="connsiteX81" fmla="*/ 7155 w 10000"/>
                      <a:gd name="connsiteY81" fmla="*/ 4889 h 10000"/>
                      <a:gd name="connsiteX82" fmla="*/ 7278 w 10000"/>
                      <a:gd name="connsiteY82" fmla="*/ 5000 h 10000"/>
                      <a:gd name="connsiteX83" fmla="*/ 7402 w 10000"/>
                      <a:gd name="connsiteY83" fmla="*/ 5000 h 10000"/>
                      <a:gd name="connsiteX84" fmla="*/ 7526 w 10000"/>
                      <a:gd name="connsiteY84" fmla="*/ 5000 h 10000"/>
                      <a:gd name="connsiteX85" fmla="*/ 7526 w 10000"/>
                      <a:gd name="connsiteY85" fmla="*/ 4889 h 10000"/>
                      <a:gd name="connsiteX86" fmla="*/ 7402 w 10000"/>
                      <a:gd name="connsiteY86" fmla="*/ 4665 h 10000"/>
                      <a:gd name="connsiteX87" fmla="*/ 7278 w 10000"/>
                      <a:gd name="connsiteY87" fmla="*/ 4331 h 10000"/>
                      <a:gd name="connsiteX88" fmla="*/ 7278 w 10000"/>
                      <a:gd name="connsiteY88" fmla="*/ 4108 h 10000"/>
                      <a:gd name="connsiteX89" fmla="*/ 7031 w 10000"/>
                      <a:gd name="connsiteY89" fmla="*/ 3885 h 10000"/>
                      <a:gd name="connsiteX90" fmla="*/ 7155 w 10000"/>
                      <a:gd name="connsiteY90" fmla="*/ 3774 h 10000"/>
                      <a:gd name="connsiteX91" fmla="*/ 7278 w 10000"/>
                      <a:gd name="connsiteY91" fmla="*/ 3662 h 10000"/>
                      <a:gd name="connsiteX92" fmla="*/ 7031 w 10000"/>
                      <a:gd name="connsiteY92" fmla="*/ 3439 h 10000"/>
                      <a:gd name="connsiteX93" fmla="*/ 7031 w 10000"/>
                      <a:gd name="connsiteY93" fmla="*/ 3215 h 10000"/>
                      <a:gd name="connsiteX94" fmla="*/ 7155 w 10000"/>
                      <a:gd name="connsiteY94" fmla="*/ 3328 h 10000"/>
                      <a:gd name="connsiteX95" fmla="*/ 7278 w 10000"/>
                      <a:gd name="connsiteY95" fmla="*/ 3439 h 10000"/>
                      <a:gd name="connsiteX96" fmla="*/ 7402 w 10000"/>
                      <a:gd name="connsiteY96" fmla="*/ 3328 h 10000"/>
                      <a:gd name="connsiteX97" fmla="*/ 7526 w 10000"/>
                      <a:gd name="connsiteY97" fmla="*/ 3662 h 10000"/>
                      <a:gd name="connsiteX98" fmla="*/ 7897 w 10000"/>
                      <a:gd name="connsiteY98" fmla="*/ 3662 h 10000"/>
                      <a:gd name="connsiteX99" fmla="*/ 8392 w 10000"/>
                      <a:gd name="connsiteY99" fmla="*/ 3662 h 10000"/>
                      <a:gd name="connsiteX100" fmla="*/ 8515 w 10000"/>
                      <a:gd name="connsiteY100" fmla="*/ 3774 h 10000"/>
                      <a:gd name="connsiteX101" fmla="*/ 8515 w 10000"/>
                      <a:gd name="connsiteY101" fmla="*/ 3997 h 10000"/>
                      <a:gd name="connsiteX102" fmla="*/ 8144 w 10000"/>
                      <a:gd name="connsiteY102" fmla="*/ 4108 h 10000"/>
                      <a:gd name="connsiteX103" fmla="*/ 8268 w 10000"/>
                      <a:gd name="connsiteY103" fmla="*/ 4443 h 10000"/>
                      <a:gd name="connsiteX104" fmla="*/ 8392 w 10000"/>
                      <a:gd name="connsiteY104" fmla="*/ 4554 h 10000"/>
                      <a:gd name="connsiteX105" fmla="*/ 8515 w 10000"/>
                      <a:gd name="connsiteY105" fmla="*/ 4219 h 10000"/>
                      <a:gd name="connsiteX106" fmla="*/ 8639 w 10000"/>
                      <a:gd name="connsiteY106" fmla="*/ 4554 h 10000"/>
                      <a:gd name="connsiteX107" fmla="*/ 8763 w 10000"/>
                      <a:gd name="connsiteY107" fmla="*/ 4889 h 10000"/>
                      <a:gd name="connsiteX108" fmla="*/ 8887 w 10000"/>
                      <a:gd name="connsiteY108" fmla="*/ 4889 h 10000"/>
                      <a:gd name="connsiteX109" fmla="*/ 8887 w 10000"/>
                      <a:gd name="connsiteY109" fmla="*/ 4443 h 10000"/>
                      <a:gd name="connsiteX110" fmla="*/ 8887 w 10000"/>
                      <a:gd name="connsiteY110" fmla="*/ 4219 h 10000"/>
                      <a:gd name="connsiteX111" fmla="*/ 9134 w 10000"/>
                      <a:gd name="connsiteY111" fmla="*/ 4219 h 10000"/>
                      <a:gd name="connsiteX112" fmla="*/ 9381 w 10000"/>
                      <a:gd name="connsiteY112" fmla="*/ 3774 h 10000"/>
                      <a:gd name="connsiteX113" fmla="*/ 9381 w 10000"/>
                      <a:gd name="connsiteY113" fmla="*/ 3550 h 10000"/>
                      <a:gd name="connsiteX114" fmla="*/ 9381 w 10000"/>
                      <a:gd name="connsiteY114" fmla="*/ 3215 h 10000"/>
                      <a:gd name="connsiteX115" fmla="*/ 9629 w 10000"/>
                      <a:gd name="connsiteY115" fmla="*/ 2882 h 10000"/>
                      <a:gd name="connsiteX116" fmla="*/ 10000 w 10000"/>
                      <a:gd name="connsiteY116" fmla="*/ 2993 h 10000"/>
                      <a:gd name="connsiteX117" fmla="*/ 9876 w 10000"/>
                      <a:gd name="connsiteY117" fmla="*/ 2882 h 10000"/>
                      <a:gd name="connsiteX118" fmla="*/ 9876 w 10000"/>
                      <a:gd name="connsiteY118" fmla="*/ 2769 h 10000"/>
                      <a:gd name="connsiteX119" fmla="*/ 10000 w 10000"/>
                      <a:gd name="connsiteY119" fmla="*/ 2565 h 10000"/>
                      <a:gd name="connsiteX120" fmla="*/ 9629 w 10000"/>
                      <a:gd name="connsiteY120" fmla="*/ 2454 h 10000"/>
                      <a:gd name="connsiteX121" fmla="*/ 9629 w 10000"/>
                      <a:gd name="connsiteY121" fmla="*/ 2342 h 10000"/>
                      <a:gd name="connsiteX122" fmla="*/ 9505 w 10000"/>
                      <a:gd name="connsiteY122" fmla="*/ 2231 h 10000"/>
                      <a:gd name="connsiteX123" fmla="*/ 9381 w 10000"/>
                      <a:gd name="connsiteY123" fmla="*/ 2119 h 10000"/>
                      <a:gd name="connsiteX124" fmla="*/ 9134 w 10000"/>
                      <a:gd name="connsiteY124" fmla="*/ 2231 h 10000"/>
                      <a:gd name="connsiteX125" fmla="*/ 8887 w 10000"/>
                      <a:gd name="connsiteY125" fmla="*/ 2231 h 10000"/>
                      <a:gd name="connsiteX126" fmla="*/ 8639 w 10000"/>
                      <a:gd name="connsiteY126" fmla="*/ 2454 h 10000"/>
                      <a:gd name="connsiteX127" fmla="*/ 8392 w 10000"/>
                      <a:gd name="connsiteY127" fmla="*/ 2676 h 10000"/>
                      <a:gd name="connsiteX128" fmla="*/ 8021 w 10000"/>
                      <a:gd name="connsiteY128" fmla="*/ 2769 h 10000"/>
                      <a:gd name="connsiteX129" fmla="*/ 8144 w 10000"/>
                      <a:gd name="connsiteY129" fmla="*/ 2882 h 10000"/>
                      <a:gd name="connsiteX130" fmla="*/ 8268 w 10000"/>
                      <a:gd name="connsiteY130" fmla="*/ 3104 h 10000"/>
                      <a:gd name="connsiteX131" fmla="*/ 7897 w 10000"/>
                      <a:gd name="connsiteY131" fmla="*/ 3104 h 10000"/>
                      <a:gd name="connsiteX132" fmla="*/ 7526 w 10000"/>
                      <a:gd name="connsiteY132" fmla="*/ 3104 h 10000"/>
                      <a:gd name="connsiteX133" fmla="*/ 7155 w 10000"/>
                      <a:gd name="connsiteY133" fmla="*/ 3104 h 10000"/>
                      <a:gd name="connsiteX134" fmla="*/ 7031 w 10000"/>
                      <a:gd name="connsiteY134" fmla="*/ 2882 h 10000"/>
                      <a:gd name="connsiteX135" fmla="*/ 6907 w 10000"/>
                      <a:gd name="connsiteY135" fmla="*/ 2676 h 10000"/>
                      <a:gd name="connsiteX136" fmla="*/ 6784 w 10000"/>
                      <a:gd name="connsiteY136" fmla="*/ 2676 h 10000"/>
                      <a:gd name="connsiteX137" fmla="*/ 6907 w 10000"/>
                      <a:gd name="connsiteY137" fmla="*/ 3215 h 10000"/>
                      <a:gd name="connsiteX138" fmla="*/ 6536 w 10000"/>
                      <a:gd name="connsiteY138" fmla="*/ 3215 h 10000"/>
                      <a:gd name="connsiteX139" fmla="*/ 6041 w 10000"/>
                      <a:gd name="connsiteY139" fmla="*/ 3104 h 10000"/>
                      <a:gd name="connsiteX140" fmla="*/ 5794 w 10000"/>
                      <a:gd name="connsiteY140" fmla="*/ 3104 h 10000"/>
                      <a:gd name="connsiteX141" fmla="*/ 5546 w 10000"/>
                      <a:gd name="connsiteY141" fmla="*/ 2882 h 10000"/>
                      <a:gd name="connsiteX142" fmla="*/ 5175 w 10000"/>
                      <a:gd name="connsiteY142" fmla="*/ 2882 h 10000"/>
                      <a:gd name="connsiteX143" fmla="*/ 4804 w 10000"/>
                      <a:gd name="connsiteY143" fmla="*/ 2769 h 10000"/>
                      <a:gd name="connsiteX144" fmla="*/ 4330 w 10000"/>
                      <a:gd name="connsiteY144" fmla="*/ 2565 h 10000"/>
                      <a:gd name="connsiteX145" fmla="*/ 3959 w 10000"/>
                      <a:gd name="connsiteY145" fmla="*/ 2342 h 10000"/>
                      <a:gd name="connsiteX146" fmla="*/ 3959 w 10000"/>
                      <a:gd name="connsiteY146" fmla="*/ 2119 h 10000"/>
                      <a:gd name="connsiteX147" fmla="*/ 4082 w 10000"/>
                      <a:gd name="connsiteY147" fmla="*/ 1896 h 10000"/>
                      <a:gd name="connsiteX148" fmla="*/ 3711 w 10000"/>
                      <a:gd name="connsiteY148" fmla="*/ 1673 h 10000"/>
                      <a:gd name="connsiteX149" fmla="*/ 3340 w 10000"/>
                      <a:gd name="connsiteY149" fmla="*/ 1450 h 10000"/>
                      <a:gd name="connsiteX150" fmla="*/ 3216 w 10000"/>
                      <a:gd name="connsiteY150" fmla="*/ 1339 h 10000"/>
                      <a:gd name="connsiteX151" fmla="*/ 2969 w 10000"/>
                      <a:gd name="connsiteY151" fmla="*/ 1004 h 10000"/>
                      <a:gd name="connsiteX152" fmla="*/ 3216 w 10000"/>
                      <a:gd name="connsiteY152" fmla="*/ 1004 h 10000"/>
                      <a:gd name="connsiteX153" fmla="*/ 1945 w 10000"/>
                      <a:gd name="connsiteY153" fmla="*/ 1090 h 10000"/>
                      <a:gd name="connsiteX154" fmla="*/ 3093 w 10000"/>
                      <a:gd name="connsiteY154" fmla="*/ 558 h 10000"/>
                      <a:gd name="connsiteX155" fmla="*/ 3093 w 10000"/>
                      <a:gd name="connsiteY155" fmla="*/ 446 h 10000"/>
                      <a:gd name="connsiteX156" fmla="*/ 2969 w 10000"/>
                      <a:gd name="connsiteY156" fmla="*/ 335 h 10000"/>
                      <a:gd name="connsiteX157" fmla="*/ 2845 w 10000"/>
                      <a:gd name="connsiteY157" fmla="*/ 223 h 10000"/>
                      <a:gd name="connsiteX158" fmla="*/ 2845 w 10000"/>
                      <a:gd name="connsiteY158" fmla="*/ 112 h 10000"/>
                      <a:gd name="connsiteX159" fmla="*/ 2845 w 10000"/>
                      <a:gd name="connsiteY159" fmla="*/ 0 h 10000"/>
                      <a:gd name="connsiteX160" fmla="*/ 2388 w 10000"/>
                      <a:gd name="connsiteY160" fmla="*/ 492 h 10000"/>
                      <a:gd name="connsiteX161" fmla="*/ 1917 w 10000"/>
                      <a:gd name="connsiteY161" fmla="*/ 361 h 10000"/>
                      <a:gd name="connsiteX162" fmla="*/ 1779 w 10000"/>
                      <a:gd name="connsiteY162" fmla="*/ 504 h 10000"/>
                      <a:gd name="connsiteX163" fmla="*/ 1686 w 10000"/>
                      <a:gd name="connsiteY163" fmla="*/ 61 h 10000"/>
                      <a:gd name="connsiteX164" fmla="*/ 2103 w 10000"/>
                      <a:gd name="connsiteY164" fmla="*/ 112 h 10000"/>
                      <a:gd name="connsiteX165" fmla="*/ 2896 w 10000"/>
                      <a:gd name="connsiteY165" fmla="*/ 1169 h 10000"/>
                      <a:gd name="connsiteX0" fmla="*/ 1237 w 10000"/>
                      <a:gd name="connsiteY0" fmla="*/ 223 h 10000"/>
                      <a:gd name="connsiteX1" fmla="*/ 1237 w 10000"/>
                      <a:gd name="connsiteY1" fmla="*/ 335 h 10000"/>
                      <a:gd name="connsiteX2" fmla="*/ 1361 w 10000"/>
                      <a:gd name="connsiteY2" fmla="*/ 446 h 10000"/>
                      <a:gd name="connsiteX3" fmla="*/ 1485 w 10000"/>
                      <a:gd name="connsiteY3" fmla="*/ 781 h 10000"/>
                      <a:gd name="connsiteX4" fmla="*/ 1608 w 10000"/>
                      <a:gd name="connsiteY4" fmla="*/ 893 h 10000"/>
                      <a:gd name="connsiteX5" fmla="*/ 1732 w 10000"/>
                      <a:gd name="connsiteY5" fmla="*/ 1004 h 10000"/>
                      <a:gd name="connsiteX6" fmla="*/ 1979 w 10000"/>
                      <a:gd name="connsiteY6" fmla="*/ 1115 h 10000"/>
                      <a:gd name="connsiteX7" fmla="*/ 1732 w 10000"/>
                      <a:gd name="connsiteY7" fmla="*/ 1339 h 10000"/>
                      <a:gd name="connsiteX8" fmla="*/ 1732 w 10000"/>
                      <a:gd name="connsiteY8" fmla="*/ 1561 h 10000"/>
                      <a:gd name="connsiteX9" fmla="*/ 1608 w 10000"/>
                      <a:gd name="connsiteY9" fmla="*/ 1785 h 10000"/>
                      <a:gd name="connsiteX10" fmla="*/ 1485 w 10000"/>
                      <a:gd name="connsiteY10" fmla="*/ 2119 h 10000"/>
                      <a:gd name="connsiteX11" fmla="*/ 1237 w 10000"/>
                      <a:gd name="connsiteY11" fmla="*/ 2454 h 10000"/>
                      <a:gd name="connsiteX12" fmla="*/ 990 w 10000"/>
                      <a:gd name="connsiteY12" fmla="*/ 2676 h 10000"/>
                      <a:gd name="connsiteX13" fmla="*/ 619 w 10000"/>
                      <a:gd name="connsiteY13" fmla="*/ 2676 h 10000"/>
                      <a:gd name="connsiteX14" fmla="*/ 495 w 10000"/>
                      <a:gd name="connsiteY14" fmla="*/ 2676 h 10000"/>
                      <a:gd name="connsiteX15" fmla="*/ 371 w 10000"/>
                      <a:gd name="connsiteY15" fmla="*/ 3104 h 10000"/>
                      <a:gd name="connsiteX16" fmla="*/ 619 w 10000"/>
                      <a:gd name="connsiteY16" fmla="*/ 3215 h 10000"/>
                      <a:gd name="connsiteX17" fmla="*/ 619 w 10000"/>
                      <a:gd name="connsiteY17" fmla="*/ 3550 h 10000"/>
                      <a:gd name="connsiteX18" fmla="*/ 742 w 10000"/>
                      <a:gd name="connsiteY18" fmla="*/ 3550 h 10000"/>
                      <a:gd name="connsiteX19" fmla="*/ 990 w 10000"/>
                      <a:gd name="connsiteY19" fmla="*/ 3997 h 10000"/>
                      <a:gd name="connsiteX20" fmla="*/ 866 w 10000"/>
                      <a:gd name="connsiteY20" fmla="*/ 3997 h 10000"/>
                      <a:gd name="connsiteX21" fmla="*/ 495 w 10000"/>
                      <a:gd name="connsiteY21" fmla="*/ 3997 h 10000"/>
                      <a:gd name="connsiteX22" fmla="*/ 247 w 10000"/>
                      <a:gd name="connsiteY22" fmla="*/ 3997 h 10000"/>
                      <a:gd name="connsiteX23" fmla="*/ 247 w 10000"/>
                      <a:gd name="connsiteY23" fmla="*/ 4108 h 10000"/>
                      <a:gd name="connsiteX24" fmla="*/ 0 w 10000"/>
                      <a:gd name="connsiteY24" fmla="*/ 4219 h 10000"/>
                      <a:gd name="connsiteX25" fmla="*/ 124 w 10000"/>
                      <a:gd name="connsiteY25" fmla="*/ 4219 h 10000"/>
                      <a:gd name="connsiteX26" fmla="*/ 124 w 10000"/>
                      <a:gd name="connsiteY26" fmla="*/ 4331 h 10000"/>
                      <a:gd name="connsiteX27" fmla="*/ 371 w 10000"/>
                      <a:gd name="connsiteY27" fmla="*/ 4554 h 10000"/>
                      <a:gd name="connsiteX28" fmla="*/ 866 w 10000"/>
                      <a:gd name="connsiteY28" fmla="*/ 4554 h 10000"/>
                      <a:gd name="connsiteX29" fmla="*/ 619 w 10000"/>
                      <a:gd name="connsiteY29" fmla="*/ 4778 h 10000"/>
                      <a:gd name="connsiteX30" fmla="*/ 371 w 10000"/>
                      <a:gd name="connsiteY30" fmla="*/ 4665 h 10000"/>
                      <a:gd name="connsiteX31" fmla="*/ 742 w 10000"/>
                      <a:gd name="connsiteY31" fmla="*/ 5000 h 10000"/>
                      <a:gd name="connsiteX32" fmla="*/ 990 w 10000"/>
                      <a:gd name="connsiteY32" fmla="*/ 5335 h 10000"/>
                      <a:gd name="connsiteX33" fmla="*/ 1485 w 10000"/>
                      <a:gd name="connsiteY33" fmla="*/ 5223 h 10000"/>
                      <a:gd name="connsiteX34" fmla="*/ 1485 w 10000"/>
                      <a:gd name="connsiteY34" fmla="*/ 5000 h 10000"/>
                      <a:gd name="connsiteX35" fmla="*/ 1608 w 10000"/>
                      <a:gd name="connsiteY35" fmla="*/ 4778 h 10000"/>
                      <a:gd name="connsiteX36" fmla="*/ 1732 w 10000"/>
                      <a:gd name="connsiteY36" fmla="*/ 4778 h 10000"/>
                      <a:gd name="connsiteX37" fmla="*/ 1732 w 10000"/>
                      <a:gd name="connsiteY37" fmla="*/ 4889 h 10000"/>
                      <a:gd name="connsiteX38" fmla="*/ 1608 w 10000"/>
                      <a:gd name="connsiteY38" fmla="*/ 5000 h 10000"/>
                      <a:gd name="connsiteX39" fmla="*/ 1856 w 10000"/>
                      <a:gd name="connsiteY39" fmla="*/ 5000 h 10000"/>
                      <a:gd name="connsiteX40" fmla="*/ 1732 w 10000"/>
                      <a:gd name="connsiteY40" fmla="*/ 5111 h 10000"/>
                      <a:gd name="connsiteX41" fmla="*/ 1732 w 10000"/>
                      <a:gd name="connsiteY41" fmla="*/ 5223 h 10000"/>
                      <a:gd name="connsiteX42" fmla="*/ 1856 w 10000"/>
                      <a:gd name="connsiteY42" fmla="*/ 5558 h 10000"/>
                      <a:gd name="connsiteX43" fmla="*/ 1856 w 10000"/>
                      <a:gd name="connsiteY43" fmla="*/ 5893 h 10000"/>
                      <a:gd name="connsiteX44" fmla="*/ 1979 w 10000"/>
                      <a:gd name="connsiteY44" fmla="*/ 6004 h 10000"/>
                      <a:gd name="connsiteX45" fmla="*/ 1979 w 10000"/>
                      <a:gd name="connsiteY45" fmla="*/ 6115 h 10000"/>
                      <a:gd name="connsiteX46" fmla="*/ 2103 w 10000"/>
                      <a:gd name="connsiteY46" fmla="*/ 6561 h 10000"/>
                      <a:gd name="connsiteX47" fmla="*/ 2227 w 10000"/>
                      <a:gd name="connsiteY47" fmla="*/ 6896 h 10000"/>
                      <a:gd name="connsiteX48" fmla="*/ 2351 w 10000"/>
                      <a:gd name="connsiteY48" fmla="*/ 7231 h 10000"/>
                      <a:gd name="connsiteX49" fmla="*/ 2474 w 10000"/>
                      <a:gd name="connsiteY49" fmla="*/ 7342 h 10000"/>
                      <a:gd name="connsiteX50" fmla="*/ 2598 w 10000"/>
                      <a:gd name="connsiteY50" fmla="*/ 7789 h 10000"/>
                      <a:gd name="connsiteX51" fmla="*/ 2845 w 10000"/>
                      <a:gd name="connsiteY51" fmla="*/ 8235 h 10000"/>
                      <a:gd name="connsiteX52" fmla="*/ 3340 w 10000"/>
                      <a:gd name="connsiteY52" fmla="*/ 9126 h 10000"/>
                      <a:gd name="connsiteX53" fmla="*/ 3464 w 10000"/>
                      <a:gd name="connsiteY53" fmla="*/ 9331 h 10000"/>
                      <a:gd name="connsiteX54" fmla="*/ 3588 w 10000"/>
                      <a:gd name="connsiteY54" fmla="*/ 9665 h 10000"/>
                      <a:gd name="connsiteX55" fmla="*/ 3711 w 10000"/>
                      <a:gd name="connsiteY55" fmla="*/ 9889 h 10000"/>
                      <a:gd name="connsiteX56" fmla="*/ 3959 w 10000"/>
                      <a:gd name="connsiteY56" fmla="*/ 10000 h 10000"/>
                      <a:gd name="connsiteX57" fmla="*/ 4082 w 10000"/>
                      <a:gd name="connsiteY57" fmla="*/ 9777 h 10000"/>
                      <a:gd name="connsiteX58" fmla="*/ 4330 w 10000"/>
                      <a:gd name="connsiteY58" fmla="*/ 9665 h 10000"/>
                      <a:gd name="connsiteX59" fmla="*/ 4577 w 10000"/>
                      <a:gd name="connsiteY59" fmla="*/ 9554 h 10000"/>
                      <a:gd name="connsiteX60" fmla="*/ 4454 w 10000"/>
                      <a:gd name="connsiteY60" fmla="*/ 9443 h 10000"/>
                      <a:gd name="connsiteX61" fmla="*/ 4577 w 10000"/>
                      <a:gd name="connsiteY61" fmla="*/ 9238 h 10000"/>
                      <a:gd name="connsiteX62" fmla="*/ 4680 w 10000"/>
                      <a:gd name="connsiteY62" fmla="*/ 9238 h 10000"/>
                      <a:gd name="connsiteX63" fmla="*/ 4680 w 10000"/>
                      <a:gd name="connsiteY63" fmla="*/ 8903 h 10000"/>
                      <a:gd name="connsiteX64" fmla="*/ 4680 w 10000"/>
                      <a:gd name="connsiteY64" fmla="*/ 8680 h 10000"/>
                      <a:gd name="connsiteX65" fmla="*/ 4680 w 10000"/>
                      <a:gd name="connsiteY65" fmla="*/ 8346 h 10000"/>
                      <a:gd name="connsiteX66" fmla="*/ 4804 w 10000"/>
                      <a:gd name="connsiteY66" fmla="*/ 8011 h 10000"/>
                      <a:gd name="connsiteX67" fmla="*/ 4680 w 10000"/>
                      <a:gd name="connsiteY67" fmla="*/ 7789 h 10000"/>
                      <a:gd name="connsiteX68" fmla="*/ 4680 w 10000"/>
                      <a:gd name="connsiteY68" fmla="*/ 7342 h 10000"/>
                      <a:gd name="connsiteX69" fmla="*/ 4928 w 10000"/>
                      <a:gd name="connsiteY69" fmla="*/ 7231 h 10000"/>
                      <a:gd name="connsiteX70" fmla="*/ 4928 w 10000"/>
                      <a:gd name="connsiteY70" fmla="*/ 7119 h 10000"/>
                      <a:gd name="connsiteX71" fmla="*/ 5052 w 10000"/>
                      <a:gd name="connsiteY71" fmla="*/ 7007 h 10000"/>
                      <a:gd name="connsiteX72" fmla="*/ 5423 w 10000"/>
                      <a:gd name="connsiteY72" fmla="*/ 6896 h 10000"/>
                      <a:gd name="connsiteX73" fmla="*/ 5423 w 10000"/>
                      <a:gd name="connsiteY73" fmla="*/ 6673 h 10000"/>
                      <a:gd name="connsiteX74" fmla="*/ 5794 w 10000"/>
                      <a:gd name="connsiteY74" fmla="*/ 6339 h 10000"/>
                      <a:gd name="connsiteX75" fmla="*/ 6165 w 10000"/>
                      <a:gd name="connsiteY75" fmla="*/ 6004 h 10000"/>
                      <a:gd name="connsiteX76" fmla="*/ 6412 w 10000"/>
                      <a:gd name="connsiteY76" fmla="*/ 5781 h 10000"/>
                      <a:gd name="connsiteX77" fmla="*/ 6660 w 10000"/>
                      <a:gd name="connsiteY77" fmla="*/ 5669 h 10000"/>
                      <a:gd name="connsiteX78" fmla="*/ 6784 w 10000"/>
                      <a:gd name="connsiteY78" fmla="*/ 5335 h 10000"/>
                      <a:gd name="connsiteX79" fmla="*/ 6784 w 10000"/>
                      <a:gd name="connsiteY79" fmla="*/ 5111 h 10000"/>
                      <a:gd name="connsiteX80" fmla="*/ 7155 w 10000"/>
                      <a:gd name="connsiteY80" fmla="*/ 4889 h 10000"/>
                      <a:gd name="connsiteX81" fmla="*/ 7278 w 10000"/>
                      <a:gd name="connsiteY81" fmla="*/ 5000 h 10000"/>
                      <a:gd name="connsiteX82" fmla="*/ 7402 w 10000"/>
                      <a:gd name="connsiteY82" fmla="*/ 5000 h 10000"/>
                      <a:gd name="connsiteX83" fmla="*/ 7526 w 10000"/>
                      <a:gd name="connsiteY83" fmla="*/ 5000 h 10000"/>
                      <a:gd name="connsiteX84" fmla="*/ 7526 w 10000"/>
                      <a:gd name="connsiteY84" fmla="*/ 4889 h 10000"/>
                      <a:gd name="connsiteX85" fmla="*/ 7402 w 10000"/>
                      <a:gd name="connsiteY85" fmla="*/ 4665 h 10000"/>
                      <a:gd name="connsiteX86" fmla="*/ 7278 w 10000"/>
                      <a:gd name="connsiteY86" fmla="*/ 4331 h 10000"/>
                      <a:gd name="connsiteX87" fmla="*/ 7278 w 10000"/>
                      <a:gd name="connsiteY87" fmla="*/ 4108 h 10000"/>
                      <a:gd name="connsiteX88" fmla="*/ 7031 w 10000"/>
                      <a:gd name="connsiteY88" fmla="*/ 3885 h 10000"/>
                      <a:gd name="connsiteX89" fmla="*/ 7155 w 10000"/>
                      <a:gd name="connsiteY89" fmla="*/ 3774 h 10000"/>
                      <a:gd name="connsiteX90" fmla="*/ 7278 w 10000"/>
                      <a:gd name="connsiteY90" fmla="*/ 3662 h 10000"/>
                      <a:gd name="connsiteX91" fmla="*/ 7031 w 10000"/>
                      <a:gd name="connsiteY91" fmla="*/ 3439 h 10000"/>
                      <a:gd name="connsiteX92" fmla="*/ 7031 w 10000"/>
                      <a:gd name="connsiteY92" fmla="*/ 3215 h 10000"/>
                      <a:gd name="connsiteX93" fmla="*/ 7155 w 10000"/>
                      <a:gd name="connsiteY93" fmla="*/ 3328 h 10000"/>
                      <a:gd name="connsiteX94" fmla="*/ 7278 w 10000"/>
                      <a:gd name="connsiteY94" fmla="*/ 3439 h 10000"/>
                      <a:gd name="connsiteX95" fmla="*/ 7402 w 10000"/>
                      <a:gd name="connsiteY95" fmla="*/ 3328 h 10000"/>
                      <a:gd name="connsiteX96" fmla="*/ 7526 w 10000"/>
                      <a:gd name="connsiteY96" fmla="*/ 3662 h 10000"/>
                      <a:gd name="connsiteX97" fmla="*/ 7897 w 10000"/>
                      <a:gd name="connsiteY97" fmla="*/ 3662 h 10000"/>
                      <a:gd name="connsiteX98" fmla="*/ 8392 w 10000"/>
                      <a:gd name="connsiteY98" fmla="*/ 3662 h 10000"/>
                      <a:gd name="connsiteX99" fmla="*/ 8515 w 10000"/>
                      <a:gd name="connsiteY99" fmla="*/ 3774 h 10000"/>
                      <a:gd name="connsiteX100" fmla="*/ 8515 w 10000"/>
                      <a:gd name="connsiteY100" fmla="*/ 3997 h 10000"/>
                      <a:gd name="connsiteX101" fmla="*/ 8144 w 10000"/>
                      <a:gd name="connsiteY101" fmla="*/ 4108 h 10000"/>
                      <a:gd name="connsiteX102" fmla="*/ 8268 w 10000"/>
                      <a:gd name="connsiteY102" fmla="*/ 4443 h 10000"/>
                      <a:gd name="connsiteX103" fmla="*/ 8392 w 10000"/>
                      <a:gd name="connsiteY103" fmla="*/ 4554 h 10000"/>
                      <a:gd name="connsiteX104" fmla="*/ 8515 w 10000"/>
                      <a:gd name="connsiteY104" fmla="*/ 4219 h 10000"/>
                      <a:gd name="connsiteX105" fmla="*/ 8639 w 10000"/>
                      <a:gd name="connsiteY105" fmla="*/ 4554 h 10000"/>
                      <a:gd name="connsiteX106" fmla="*/ 8763 w 10000"/>
                      <a:gd name="connsiteY106" fmla="*/ 4889 h 10000"/>
                      <a:gd name="connsiteX107" fmla="*/ 8887 w 10000"/>
                      <a:gd name="connsiteY107" fmla="*/ 4889 h 10000"/>
                      <a:gd name="connsiteX108" fmla="*/ 8887 w 10000"/>
                      <a:gd name="connsiteY108" fmla="*/ 4443 h 10000"/>
                      <a:gd name="connsiteX109" fmla="*/ 8887 w 10000"/>
                      <a:gd name="connsiteY109" fmla="*/ 4219 h 10000"/>
                      <a:gd name="connsiteX110" fmla="*/ 9134 w 10000"/>
                      <a:gd name="connsiteY110" fmla="*/ 4219 h 10000"/>
                      <a:gd name="connsiteX111" fmla="*/ 9381 w 10000"/>
                      <a:gd name="connsiteY111" fmla="*/ 3774 h 10000"/>
                      <a:gd name="connsiteX112" fmla="*/ 9381 w 10000"/>
                      <a:gd name="connsiteY112" fmla="*/ 3550 h 10000"/>
                      <a:gd name="connsiteX113" fmla="*/ 9381 w 10000"/>
                      <a:gd name="connsiteY113" fmla="*/ 3215 h 10000"/>
                      <a:gd name="connsiteX114" fmla="*/ 9629 w 10000"/>
                      <a:gd name="connsiteY114" fmla="*/ 2882 h 10000"/>
                      <a:gd name="connsiteX115" fmla="*/ 10000 w 10000"/>
                      <a:gd name="connsiteY115" fmla="*/ 2993 h 10000"/>
                      <a:gd name="connsiteX116" fmla="*/ 9876 w 10000"/>
                      <a:gd name="connsiteY116" fmla="*/ 2882 h 10000"/>
                      <a:gd name="connsiteX117" fmla="*/ 9876 w 10000"/>
                      <a:gd name="connsiteY117" fmla="*/ 2769 h 10000"/>
                      <a:gd name="connsiteX118" fmla="*/ 10000 w 10000"/>
                      <a:gd name="connsiteY118" fmla="*/ 2565 h 10000"/>
                      <a:gd name="connsiteX119" fmla="*/ 9629 w 10000"/>
                      <a:gd name="connsiteY119" fmla="*/ 2454 h 10000"/>
                      <a:gd name="connsiteX120" fmla="*/ 9629 w 10000"/>
                      <a:gd name="connsiteY120" fmla="*/ 2342 h 10000"/>
                      <a:gd name="connsiteX121" fmla="*/ 9505 w 10000"/>
                      <a:gd name="connsiteY121" fmla="*/ 2231 h 10000"/>
                      <a:gd name="connsiteX122" fmla="*/ 9381 w 10000"/>
                      <a:gd name="connsiteY122" fmla="*/ 2119 h 10000"/>
                      <a:gd name="connsiteX123" fmla="*/ 9134 w 10000"/>
                      <a:gd name="connsiteY123" fmla="*/ 2231 h 10000"/>
                      <a:gd name="connsiteX124" fmla="*/ 8887 w 10000"/>
                      <a:gd name="connsiteY124" fmla="*/ 2231 h 10000"/>
                      <a:gd name="connsiteX125" fmla="*/ 8639 w 10000"/>
                      <a:gd name="connsiteY125" fmla="*/ 2454 h 10000"/>
                      <a:gd name="connsiteX126" fmla="*/ 8392 w 10000"/>
                      <a:gd name="connsiteY126" fmla="*/ 2676 h 10000"/>
                      <a:gd name="connsiteX127" fmla="*/ 8021 w 10000"/>
                      <a:gd name="connsiteY127" fmla="*/ 2769 h 10000"/>
                      <a:gd name="connsiteX128" fmla="*/ 8144 w 10000"/>
                      <a:gd name="connsiteY128" fmla="*/ 2882 h 10000"/>
                      <a:gd name="connsiteX129" fmla="*/ 8268 w 10000"/>
                      <a:gd name="connsiteY129" fmla="*/ 3104 h 10000"/>
                      <a:gd name="connsiteX130" fmla="*/ 7897 w 10000"/>
                      <a:gd name="connsiteY130" fmla="*/ 3104 h 10000"/>
                      <a:gd name="connsiteX131" fmla="*/ 7526 w 10000"/>
                      <a:gd name="connsiteY131" fmla="*/ 3104 h 10000"/>
                      <a:gd name="connsiteX132" fmla="*/ 7155 w 10000"/>
                      <a:gd name="connsiteY132" fmla="*/ 3104 h 10000"/>
                      <a:gd name="connsiteX133" fmla="*/ 7031 w 10000"/>
                      <a:gd name="connsiteY133" fmla="*/ 2882 h 10000"/>
                      <a:gd name="connsiteX134" fmla="*/ 6907 w 10000"/>
                      <a:gd name="connsiteY134" fmla="*/ 2676 h 10000"/>
                      <a:gd name="connsiteX135" fmla="*/ 6784 w 10000"/>
                      <a:gd name="connsiteY135" fmla="*/ 2676 h 10000"/>
                      <a:gd name="connsiteX136" fmla="*/ 6907 w 10000"/>
                      <a:gd name="connsiteY136" fmla="*/ 3215 h 10000"/>
                      <a:gd name="connsiteX137" fmla="*/ 6536 w 10000"/>
                      <a:gd name="connsiteY137" fmla="*/ 3215 h 10000"/>
                      <a:gd name="connsiteX138" fmla="*/ 6041 w 10000"/>
                      <a:gd name="connsiteY138" fmla="*/ 3104 h 10000"/>
                      <a:gd name="connsiteX139" fmla="*/ 5794 w 10000"/>
                      <a:gd name="connsiteY139" fmla="*/ 3104 h 10000"/>
                      <a:gd name="connsiteX140" fmla="*/ 5546 w 10000"/>
                      <a:gd name="connsiteY140" fmla="*/ 2882 h 10000"/>
                      <a:gd name="connsiteX141" fmla="*/ 5175 w 10000"/>
                      <a:gd name="connsiteY141" fmla="*/ 2882 h 10000"/>
                      <a:gd name="connsiteX142" fmla="*/ 4804 w 10000"/>
                      <a:gd name="connsiteY142" fmla="*/ 2769 h 10000"/>
                      <a:gd name="connsiteX143" fmla="*/ 4330 w 10000"/>
                      <a:gd name="connsiteY143" fmla="*/ 2565 h 10000"/>
                      <a:gd name="connsiteX144" fmla="*/ 3959 w 10000"/>
                      <a:gd name="connsiteY144" fmla="*/ 2342 h 10000"/>
                      <a:gd name="connsiteX145" fmla="*/ 3959 w 10000"/>
                      <a:gd name="connsiteY145" fmla="*/ 2119 h 10000"/>
                      <a:gd name="connsiteX146" fmla="*/ 4082 w 10000"/>
                      <a:gd name="connsiteY146" fmla="*/ 1896 h 10000"/>
                      <a:gd name="connsiteX147" fmla="*/ 3711 w 10000"/>
                      <a:gd name="connsiteY147" fmla="*/ 1673 h 10000"/>
                      <a:gd name="connsiteX148" fmla="*/ 3340 w 10000"/>
                      <a:gd name="connsiteY148" fmla="*/ 1450 h 10000"/>
                      <a:gd name="connsiteX149" fmla="*/ 3216 w 10000"/>
                      <a:gd name="connsiteY149" fmla="*/ 1339 h 10000"/>
                      <a:gd name="connsiteX150" fmla="*/ 2969 w 10000"/>
                      <a:gd name="connsiteY150" fmla="*/ 1004 h 10000"/>
                      <a:gd name="connsiteX151" fmla="*/ 3216 w 10000"/>
                      <a:gd name="connsiteY151" fmla="*/ 1004 h 10000"/>
                      <a:gd name="connsiteX152" fmla="*/ 1945 w 10000"/>
                      <a:gd name="connsiteY152" fmla="*/ 1090 h 10000"/>
                      <a:gd name="connsiteX153" fmla="*/ 3093 w 10000"/>
                      <a:gd name="connsiteY153" fmla="*/ 558 h 10000"/>
                      <a:gd name="connsiteX154" fmla="*/ 3093 w 10000"/>
                      <a:gd name="connsiteY154" fmla="*/ 446 h 10000"/>
                      <a:gd name="connsiteX155" fmla="*/ 2969 w 10000"/>
                      <a:gd name="connsiteY155" fmla="*/ 335 h 10000"/>
                      <a:gd name="connsiteX156" fmla="*/ 2845 w 10000"/>
                      <a:gd name="connsiteY156" fmla="*/ 223 h 10000"/>
                      <a:gd name="connsiteX157" fmla="*/ 2845 w 10000"/>
                      <a:gd name="connsiteY157" fmla="*/ 112 h 10000"/>
                      <a:gd name="connsiteX158" fmla="*/ 2845 w 10000"/>
                      <a:gd name="connsiteY158" fmla="*/ 0 h 10000"/>
                      <a:gd name="connsiteX159" fmla="*/ 2388 w 10000"/>
                      <a:gd name="connsiteY159" fmla="*/ 492 h 10000"/>
                      <a:gd name="connsiteX160" fmla="*/ 1917 w 10000"/>
                      <a:gd name="connsiteY160" fmla="*/ 361 h 10000"/>
                      <a:gd name="connsiteX161" fmla="*/ 1779 w 10000"/>
                      <a:gd name="connsiteY161" fmla="*/ 504 h 10000"/>
                      <a:gd name="connsiteX162" fmla="*/ 1686 w 10000"/>
                      <a:gd name="connsiteY162" fmla="*/ 61 h 10000"/>
                      <a:gd name="connsiteX163" fmla="*/ 2103 w 10000"/>
                      <a:gd name="connsiteY163" fmla="*/ 112 h 10000"/>
                      <a:gd name="connsiteX164" fmla="*/ 2896 w 10000"/>
                      <a:gd name="connsiteY164" fmla="*/ 1169 h 10000"/>
                      <a:gd name="connsiteX0" fmla="*/ 1237 w 10000"/>
                      <a:gd name="connsiteY0" fmla="*/ 223 h 10000"/>
                      <a:gd name="connsiteX1" fmla="*/ 1237 w 10000"/>
                      <a:gd name="connsiteY1" fmla="*/ 335 h 10000"/>
                      <a:gd name="connsiteX2" fmla="*/ 1361 w 10000"/>
                      <a:gd name="connsiteY2" fmla="*/ 446 h 10000"/>
                      <a:gd name="connsiteX3" fmla="*/ 1485 w 10000"/>
                      <a:gd name="connsiteY3" fmla="*/ 781 h 10000"/>
                      <a:gd name="connsiteX4" fmla="*/ 1608 w 10000"/>
                      <a:gd name="connsiteY4" fmla="*/ 893 h 10000"/>
                      <a:gd name="connsiteX5" fmla="*/ 1732 w 10000"/>
                      <a:gd name="connsiteY5" fmla="*/ 1004 h 10000"/>
                      <a:gd name="connsiteX6" fmla="*/ 1979 w 10000"/>
                      <a:gd name="connsiteY6" fmla="*/ 1115 h 10000"/>
                      <a:gd name="connsiteX7" fmla="*/ 1732 w 10000"/>
                      <a:gd name="connsiteY7" fmla="*/ 1339 h 10000"/>
                      <a:gd name="connsiteX8" fmla="*/ 1732 w 10000"/>
                      <a:gd name="connsiteY8" fmla="*/ 1561 h 10000"/>
                      <a:gd name="connsiteX9" fmla="*/ 1608 w 10000"/>
                      <a:gd name="connsiteY9" fmla="*/ 1785 h 10000"/>
                      <a:gd name="connsiteX10" fmla="*/ 1485 w 10000"/>
                      <a:gd name="connsiteY10" fmla="*/ 2119 h 10000"/>
                      <a:gd name="connsiteX11" fmla="*/ 1237 w 10000"/>
                      <a:gd name="connsiteY11" fmla="*/ 2454 h 10000"/>
                      <a:gd name="connsiteX12" fmla="*/ 990 w 10000"/>
                      <a:gd name="connsiteY12" fmla="*/ 2676 h 10000"/>
                      <a:gd name="connsiteX13" fmla="*/ 619 w 10000"/>
                      <a:gd name="connsiteY13" fmla="*/ 2676 h 10000"/>
                      <a:gd name="connsiteX14" fmla="*/ 495 w 10000"/>
                      <a:gd name="connsiteY14" fmla="*/ 2676 h 10000"/>
                      <a:gd name="connsiteX15" fmla="*/ 371 w 10000"/>
                      <a:gd name="connsiteY15" fmla="*/ 3104 h 10000"/>
                      <a:gd name="connsiteX16" fmla="*/ 619 w 10000"/>
                      <a:gd name="connsiteY16" fmla="*/ 3215 h 10000"/>
                      <a:gd name="connsiteX17" fmla="*/ 619 w 10000"/>
                      <a:gd name="connsiteY17" fmla="*/ 3550 h 10000"/>
                      <a:gd name="connsiteX18" fmla="*/ 742 w 10000"/>
                      <a:gd name="connsiteY18" fmla="*/ 3550 h 10000"/>
                      <a:gd name="connsiteX19" fmla="*/ 990 w 10000"/>
                      <a:gd name="connsiteY19" fmla="*/ 3997 h 10000"/>
                      <a:gd name="connsiteX20" fmla="*/ 866 w 10000"/>
                      <a:gd name="connsiteY20" fmla="*/ 3997 h 10000"/>
                      <a:gd name="connsiteX21" fmla="*/ 495 w 10000"/>
                      <a:gd name="connsiteY21" fmla="*/ 3997 h 10000"/>
                      <a:gd name="connsiteX22" fmla="*/ 247 w 10000"/>
                      <a:gd name="connsiteY22" fmla="*/ 3997 h 10000"/>
                      <a:gd name="connsiteX23" fmla="*/ 247 w 10000"/>
                      <a:gd name="connsiteY23" fmla="*/ 4108 h 10000"/>
                      <a:gd name="connsiteX24" fmla="*/ 0 w 10000"/>
                      <a:gd name="connsiteY24" fmla="*/ 4219 h 10000"/>
                      <a:gd name="connsiteX25" fmla="*/ 124 w 10000"/>
                      <a:gd name="connsiteY25" fmla="*/ 4219 h 10000"/>
                      <a:gd name="connsiteX26" fmla="*/ 124 w 10000"/>
                      <a:gd name="connsiteY26" fmla="*/ 4331 h 10000"/>
                      <a:gd name="connsiteX27" fmla="*/ 371 w 10000"/>
                      <a:gd name="connsiteY27" fmla="*/ 4554 h 10000"/>
                      <a:gd name="connsiteX28" fmla="*/ 866 w 10000"/>
                      <a:gd name="connsiteY28" fmla="*/ 4554 h 10000"/>
                      <a:gd name="connsiteX29" fmla="*/ 619 w 10000"/>
                      <a:gd name="connsiteY29" fmla="*/ 4778 h 10000"/>
                      <a:gd name="connsiteX30" fmla="*/ 371 w 10000"/>
                      <a:gd name="connsiteY30" fmla="*/ 4665 h 10000"/>
                      <a:gd name="connsiteX31" fmla="*/ 742 w 10000"/>
                      <a:gd name="connsiteY31" fmla="*/ 5000 h 10000"/>
                      <a:gd name="connsiteX32" fmla="*/ 990 w 10000"/>
                      <a:gd name="connsiteY32" fmla="*/ 5335 h 10000"/>
                      <a:gd name="connsiteX33" fmla="*/ 1485 w 10000"/>
                      <a:gd name="connsiteY33" fmla="*/ 5223 h 10000"/>
                      <a:gd name="connsiteX34" fmla="*/ 1485 w 10000"/>
                      <a:gd name="connsiteY34" fmla="*/ 5000 h 10000"/>
                      <a:gd name="connsiteX35" fmla="*/ 1608 w 10000"/>
                      <a:gd name="connsiteY35" fmla="*/ 4778 h 10000"/>
                      <a:gd name="connsiteX36" fmla="*/ 1732 w 10000"/>
                      <a:gd name="connsiteY36" fmla="*/ 4778 h 10000"/>
                      <a:gd name="connsiteX37" fmla="*/ 1732 w 10000"/>
                      <a:gd name="connsiteY37" fmla="*/ 4889 h 10000"/>
                      <a:gd name="connsiteX38" fmla="*/ 1608 w 10000"/>
                      <a:gd name="connsiteY38" fmla="*/ 5000 h 10000"/>
                      <a:gd name="connsiteX39" fmla="*/ 1856 w 10000"/>
                      <a:gd name="connsiteY39" fmla="*/ 5000 h 10000"/>
                      <a:gd name="connsiteX40" fmla="*/ 1732 w 10000"/>
                      <a:gd name="connsiteY40" fmla="*/ 5111 h 10000"/>
                      <a:gd name="connsiteX41" fmla="*/ 1732 w 10000"/>
                      <a:gd name="connsiteY41" fmla="*/ 5223 h 10000"/>
                      <a:gd name="connsiteX42" fmla="*/ 1856 w 10000"/>
                      <a:gd name="connsiteY42" fmla="*/ 5558 h 10000"/>
                      <a:gd name="connsiteX43" fmla="*/ 1856 w 10000"/>
                      <a:gd name="connsiteY43" fmla="*/ 5893 h 10000"/>
                      <a:gd name="connsiteX44" fmla="*/ 1979 w 10000"/>
                      <a:gd name="connsiteY44" fmla="*/ 6004 h 10000"/>
                      <a:gd name="connsiteX45" fmla="*/ 1979 w 10000"/>
                      <a:gd name="connsiteY45" fmla="*/ 6115 h 10000"/>
                      <a:gd name="connsiteX46" fmla="*/ 2103 w 10000"/>
                      <a:gd name="connsiteY46" fmla="*/ 6561 h 10000"/>
                      <a:gd name="connsiteX47" fmla="*/ 2227 w 10000"/>
                      <a:gd name="connsiteY47" fmla="*/ 6896 h 10000"/>
                      <a:gd name="connsiteX48" fmla="*/ 2351 w 10000"/>
                      <a:gd name="connsiteY48" fmla="*/ 7231 h 10000"/>
                      <a:gd name="connsiteX49" fmla="*/ 2474 w 10000"/>
                      <a:gd name="connsiteY49" fmla="*/ 7342 h 10000"/>
                      <a:gd name="connsiteX50" fmla="*/ 2598 w 10000"/>
                      <a:gd name="connsiteY50" fmla="*/ 7789 h 10000"/>
                      <a:gd name="connsiteX51" fmla="*/ 2845 w 10000"/>
                      <a:gd name="connsiteY51" fmla="*/ 8235 h 10000"/>
                      <a:gd name="connsiteX52" fmla="*/ 3340 w 10000"/>
                      <a:gd name="connsiteY52" fmla="*/ 9126 h 10000"/>
                      <a:gd name="connsiteX53" fmla="*/ 3464 w 10000"/>
                      <a:gd name="connsiteY53" fmla="*/ 9331 h 10000"/>
                      <a:gd name="connsiteX54" fmla="*/ 3588 w 10000"/>
                      <a:gd name="connsiteY54" fmla="*/ 9665 h 10000"/>
                      <a:gd name="connsiteX55" fmla="*/ 3711 w 10000"/>
                      <a:gd name="connsiteY55" fmla="*/ 9889 h 10000"/>
                      <a:gd name="connsiteX56" fmla="*/ 3959 w 10000"/>
                      <a:gd name="connsiteY56" fmla="*/ 10000 h 10000"/>
                      <a:gd name="connsiteX57" fmla="*/ 4082 w 10000"/>
                      <a:gd name="connsiteY57" fmla="*/ 9777 h 10000"/>
                      <a:gd name="connsiteX58" fmla="*/ 4330 w 10000"/>
                      <a:gd name="connsiteY58" fmla="*/ 9665 h 10000"/>
                      <a:gd name="connsiteX59" fmla="*/ 4577 w 10000"/>
                      <a:gd name="connsiteY59" fmla="*/ 9554 h 10000"/>
                      <a:gd name="connsiteX60" fmla="*/ 4454 w 10000"/>
                      <a:gd name="connsiteY60" fmla="*/ 9443 h 10000"/>
                      <a:gd name="connsiteX61" fmla="*/ 4577 w 10000"/>
                      <a:gd name="connsiteY61" fmla="*/ 9238 h 10000"/>
                      <a:gd name="connsiteX62" fmla="*/ 4680 w 10000"/>
                      <a:gd name="connsiteY62" fmla="*/ 9238 h 10000"/>
                      <a:gd name="connsiteX63" fmla="*/ 4680 w 10000"/>
                      <a:gd name="connsiteY63" fmla="*/ 8903 h 10000"/>
                      <a:gd name="connsiteX64" fmla="*/ 4680 w 10000"/>
                      <a:gd name="connsiteY64" fmla="*/ 8680 h 10000"/>
                      <a:gd name="connsiteX65" fmla="*/ 4680 w 10000"/>
                      <a:gd name="connsiteY65" fmla="*/ 8346 h 10000"/>
                      <a:gd name="connsiteX66" fmla="*/ 4804 w 10000"/>
                      <a:gd name="connsiteY66" fmla="*/ 8011 h 10000"/>
                      <a:gd name="connsiteX67" fmla="*/ 4680 w 10000"/>
                      <a:gd name="connsiteY67" fmla="*/ 7789 h 10000"/>
                      <a:gd name="connsiteX68" fmla="*/ 4680 w 10000"/>
                      <a:gd name="connsiteY68" fmla="*/ 7342 h 10000"/>
                      <a:gd name="connsiteX69" fmla="*/ 4928 w 10000"/>
                      <a:gd name="connsiteY69" fmla="*/ 7231 h 10000"/>
                      <a:gd name="connsiteX70" fmla="*/ 4928 w 10000"/>
                      <a:gd name="connsiteY70" fmla="*/ 7119 h 10000"/>
                      <a:gd name="connsiteX71" fmla="*/ 5052 w 10000"/>
                      <a:gd name="connsiteY71" fmla="*/ 7007 h 10000"/>
                      <a:gd name="connsiteX72" fmla="*/ 5423 w 10000"/>
                      <a:gd name="connsiteY72" fmla="*/ 6896 h 10000"/>
                      <a:gd name="connsiteX73" fmla="*/ 5423 w 10000"/>
                      <a:gd name="connsiteY73" fmla="*/ 6673 h 10000"/>
                      <a:gd name="connsiteX74" fmla="*/ 5794 w 10000"/>
                      <a:gd name="connsiteY74" fmla="*/ 6339 h 10000"/>
                      <a:gd name="connsiteX75" fmla="*/ 6165 w 10000"/>
                      <a:gd name="connsiteY75" fmla="*/ 6004 h 10000"/>
                      <a:gd name="connsiteX76" fmla="*/ 6412 w 10000"/>
                      <a:gd name="connsiteY76" fmla="*/ 5781 h 10000"/>
                      <a:gd name="connsiteX77" fmla="*/ 6660 w 10000"/>
                      <a:gd name="connsiteY77" fmla="*/ 5669 h 10000"/>
                      <a:gd name="connsiteX78" fmla="*/ 6784 w 10000"/>
                      <a:gd name="connsiteY78" fmla="*/ 5335 h 10000"/>
                      <a:gd name="connsiteX79" fmla="*/ 6784 w 10000"/>
                      <a:gd name="connsiteY79" fmla="*/ 5111 h 10000"/>
                      <a:gd name="connsiteX80" fmla="*/ 7155 w 10000"/>
                      <a:gd name="connsiteY80" fmla="*/ 4889 h 10000"/>
                      <a:gd name="connsiteX81" fmla="*/ 7278 w 10000"/>
                      <a:gd name="connsiteY81" fmla="*/ 5000 h 10000"/>
                      <a:gd name="connsiteX82" fmla="*/ 7402 w 10000"/>
                      <a:gd name="connsiteY82" fmla="*/ 5000 h 10000"/>
                      <a:gd name="connsiteX83" fmla="*/ 7526 w 10000"/>
                      <a:gd name="connsiteY83" fmla="*/ 5000 h 10000"/>
                      <a:gd name="connsiteX84" fmla="*/ 7526 w 10000"/>
                      <a:gd name="connsiteY84" fmla="*/ 4889 h 10000"/>
                      <a:gd name="connsiteX85" fmla="*/ 7402 w 10000"/>
                      <a:gd name="connsiteY85" fmla="*/ 4665 h 10000"/>
                      <a:gd name="connsiteX86" fmla="*/ 7278 w 10000"/>
                      <a:gd name="connsiteY86" fmla="*/ 4331 h 10000"/>
                      <a:gd name="connsiteX87" fmla="*/ 7278 w 10000"/>
                      <a:gd name="connsiteY87" fmla="*/ 4108 h 10000"/>
                      <a:gd name="connsiteX88" fmla="*/ 7031 w 10000"/>
                      <a:gd name="connsiteY88" fmla="*/ 3885 h 10000"/>
                      <a:gd name="connsiteX89" fmla="*/ 7155 w 10000"/>
                      <a:gd name="connsiteY89" fmla="*/ 3774 h 10000"/>
                      <a:gd name="connsiteX90" fmla="*/ 7278 w 10000"/>
                      <a:gd name="connsiteY90" fmla="*/ 3662 h 10000"/>
                      <a:gd name="connsiteX91" fmla="*/ 7031 w 10000"/>
                      <a:gd name="connsiteY91" fmla="*/ 3439 h 10000"/>
                      <a:gd name="connsiteX92" fmla="*/ 7031 w 10000"/>
                      <a:gd name="connsiteY92" fmla="*/ 3215 h 10000"/>
                      <a:gd name="connsiteX93" fmla="*/ 7155 w 10000"/>
                      <a:gd name="connsiteY93" fmla="*/ 3328 h 10000"/>
                      <a:gd name="connsiteX94" fmla="*/ 7278 w 10000"/>
                      <a:gd name="connsiteY94" fmla="*/ 3439 h 10000"/>
                      <a:gd name="connsiteX95" fmla="*/ 7402 w 10000"/>
                      <a:gd name="connsiteY95" fmla="*/ 3328 h 10000"/>
                      <a:gd name="connsiteX96" fmla="*/ 7526 w 10000"/>
                      <a:gd name="connsiteY96" fmla="*/ 3662 h 10000"/>
                      <a:gd name="connsiteX97" fmla="*/ 7897 w 10000"/>
                      <a:gd name="connsiteY97" fmla="*/ 3662 h 10000"/>
                      <a:gd name="connsiteX98" fmla="*/ 8392 w 10000"/>
                      <a:gd name="connsiteY98" fmla="*/ 3662 h 10000"/>
                      <a:gd name="connsiteX99" fmla="*/ 8515 w 10000"/>
                      <a:gd name="connsiteY99" fmla="*/ 3774 h 10000"/>
                      <a:gd name="connsiteX100" fmla="*/ 8515 w 10000"/>
                      <a:gd name="connsiteY100" fmla="*/ 3997 h 10000"/>
                      <a:gd name="connsiteX101" fmla="*/ 8144 w 10000"/>
                      <a:gd name="connsiteY101" fmla="*/ 4108 h 10000"/>
                      <a:gd name="connsiteX102" fmla="*/ 8268 w 10000"/>
                      <a:gd name="connsiteY102" fmla="*/ 4443 h 10000"/>
                      <a:gd name="connsiteX103" fmla="*/ 8392 w 10000"/>
                      <a:gd name="connsiteY103" fmla="*/ 4554 h 10000"/>
                      <a:gd name="connsiteX104" fmla="*/ 8515 w 10000"/>
                      <a:gd name="connsiteY104" fmla="*/ 4219 h 10000"/>
                      <a:gd name="connsiteX105" fmla="*/ 8639 w 10000"/>
                      <a:gd name="connsiteY105" fmla="*/ 4554 h 10000"/>
                      <a:gd name="connsiteX106" fmla="*/ 8763 w 10000"/>
                      <a:gd name="connsiteY106" fmla="*/ 4889 h 10000"/>
                      <a:gd name="connsiteX107" fmla="*/ 8887 w 10000"/>
                      <a:gd name="connsiteY107" fmla="*/ 4889 h 10000"/>
                      <a:gd name="connsiteX108" fmla="*/ 8887 w 10000"/>
                      <a:gd name="connsiteY108" fmla="*/ 4443 h 10000"/>
                      <a:gd name="connsiteX109" fmla="*/ 8887 w 10000"/>
                      <a:gd name="connsiteY109" fmla="*/ 4219 h 10000"/>
                      <a:gd name="connsiteX110" fmla="*/ 9134 w 10000"/>
                      <a:gd name="connsiteY110" fmla="*/ 4219 h 10000"/>
                      <a:gd name="connsiteX111" fmla="*/ 9381 w 10000"/>
                      <a:gd name="connsiteY111" fmla="*/ 3774 h 10000"/>
                      <a:gd name="connsiteX112" fmla="*/ 9381 w 10000"/>
                      <a:gd name="connsiteY112" fmla="*/ 3550 h 10000"/>
                      <a:gd name="connsiteX113" fmla="*/ 9381 w 10000"/>
                      <a:gd name="connsiteY113" fmla="*/ 3215 h 10000"/>
                      <a:gd name="connsiteX114" fmla="*/ 9629 w 10000"/>
                      <a:gd name="connsiteY114" fmla="*/ 2882 h 10000"/>
                      <a:gd name="connsiteX115" fmla="*/ 10000 w 10000"/>
                      <a:gd name="connsiteY115" fmla="*/ 2993 h 10000"/>
                      <a:gd name="connsiteX116" fmla="*/ 9876 w 10000"/>
                      <a:gd name="connsiteY116" fmla="*/ 2882 h 10000"/>
                      <a:gd name="connsiteX117" fmla="*/ 9876 w 10000"/>
                      <a:gd name="connsiteY117" fmla="*/ 2769 h 10000"/>
                      <a:gd name="connsiteX118" fmla="*/ 10000 w 10000"/>
                      <a:gd name="connsiteY118" fmla="*/ 2565 h 10000"/>
                      <a:gd name="connsiteX119" fmla="*/ 9629 w 10000"/>
                      <a:gd name="connsiteY119" fmla="*/ 2454 h 10000"/>
                      <a:gd name="connsiteX120" fmla="*/ 9629 w 10000"/>
                      <a:gd name="connsiteY120" fmla="*/ 2342 h 10000"/>
                      <a:gd name="connsiteX121" fmla="*/ 9505 w 10000"/>
                      <a:gd name="connsiteY121" fmla="*/ 2231 h 10000"/>
                      <a:gd name="connsiteX122" fmla="*/ 9381 w 10000"/>
                      <a:gd name="connsiteY122" fmla="*/ 2119 h 10000"/>
                      <a:gd name="connsiteX123" fmla="*/ 9134 w 10000"/>
                      <a:gd name="connsiteY123" fmla="*/ 2231 h 10000"/>
                      <a:gd name="connsiteX124" fmla="*/ 8887 w 10000"/>
                      <a:gd name="connsiteY124" fmla="*/ 2231 h 10000"/>
                      <a:gd name="connsiteX125" fmla="*/ 8639 w 10000"/>
                      <a:gd name="connsiteY125" fmla="*/ 2454 h 10000"/>
                      <a:gd name="connsiteX126" fmla="*/ 8392 w 10000"/>
                      <a:gd name="connsiteY126" fmla="*/ 2676 h 10000"/>
                      <a:gd name="connsiteX127" fmla="*/ 8021 w 10000"/>
                      <a:gd name="connsiteY127" fmla="*/ 2769 h 10000"/>
                      <a:gd name="connsiteX128" fmla="*/ 8144 w 10000"/>
                      <a:gd name="connsiteY128" fmla="*/ 2882 h 10000"/>
                      <a:gd name="connsiteX129" fmla="*/ 8268 w 10000"/>
                      <a:gd name="connsiteY129" fmla="*/ 3104 h 10000"/>
                      <a:gd name="connsiteX130" fmla="*/ 7897 w 10000"/>
                      <a:gd name="connsiteY130" fmla="*/ 3104 h 10000"/>
                      <a:gd name="connsiteX131" fmla="*/ 7526 w 10000"/>
                      <a:gd name="connsiteY131" fmla="*/ 3104 h 10000"/>
                      <a:gd name="connsiteX132" fmla="*/ 7155 w 10000"/>
                      <a:gd name="connsiteY132" fmla="*/ 3104 h 10000"/>
                      <a:gd name="connsiteX133" fmla="*/ 7031 w 10000"/>
                      <a:gd name="connsiteY133" fmla="*/ 2882 h 10000"/>
                      <a:gd name="connsiteX134" fmla="*/ 6907 w 10000"/>
                      <a:gd name="connsiteY134" fmla="*/ 2676 h 10000"/>
                      <a:gd name="connsiteX135" fmla="*/ 6784 w 10000"/>
                      <a:gd name="connsiteY135" fmla="*/ 2676 h 10000"/>
                      <a:gd name="connsiteX136" fmla="*/ 6907 w 10000"/>
                      <a:gd name="connsiteY136" fmla="*/ 3215 h 10000"/>
                      <a:gd name="connsiteX137" fmla="*/ 6536 w 10000"/>
                      <a:gd name="connsiteY137" fmla="*/ 3215 h 10000"/>
                      <a:gd name="connsiteX138" fmla="*/ 6041 w 10000"/>
                      <a:gd name="connsiteY138" fmla="*/ 3104 h 10000"/>
                      <a:gd name="connsiteX139" fmla="*/ 5794 w 10000"/>
                      <a:gd name="connsiteY139" fmla="*/ 3104 h 10000"/>
                      <a:gd name="connsiteX140" fmla="*/ 5546 w 10000"/>
                      <a:gd name="connsiteY140" fmla="*/ 2882 h 10000"/>
                      <a:gd name="connsiteX141" fmla="*/ 5175 w 10000"/>
                      <a:gd name="connsiteY141" fmla="*/ 2882 h 10000"/>
                      <a:gd name="connsiteX142" fmla="*/ 4804 w 10000"/>
                      <a:gd name="connsiteY142" fmla="*/ 2769 h 10000"/>
                      <a:gd name="connsiteX143" fmla="*/ 4330 w 10000"/>
                      <a:gd name="connsiteY143" fmla="*/ 2565 h 10000"/>
                      <a:gd name="connsiteX144" fmla="*/ 3959 w 10000"/>
                      <a:gd name="connsiteY144" fmla="*/ 2342 h 10000"/>
                      <a:gd name="connsiteX145" fmla="*/ 3959 w 10000"/>
                      <a:gd name="connsiteY145" fmla="*/ 2119 h 10000"/>
                      <a:gd name="connsiteX146" fmla="*/ 4082 w 10000"/>
                      <a:gd name="connsiteY146" fmla="*/ 1896 h 10000"/>
                      <a:gd name="connsiteX147" fmla="*/ 3711 w 10000"/>
                      <a:gd name="connsiteY147" fmla="*/ 1673 h 10000"/>
                      <a:gd name="connsiteX148" fmla="*/ 3340 w 10000"/>
                      <a:gd name="connsiteY148" fmla="*/ 1450 h 10000"/>
                      <a:gd name="connsiteX149" fmla="*/ 3216 w 10000"/>
                      <a:gd name="connsiteY149" fmla="*/ 1339 h 10000"/>
                      <a:gd name="connsiteX150" fmla="*/ 2969 w 10000"/>
                      <a:gd name="connsiteY150" fmla="*/ 1004 h 10000"/>
                      <a:gd name="connsiteX151" fmla="*/ 3216 w 10000"/>
                      <a:gd name="connsiteY151" fmla="*/ 1004 h 10000"/>
                      <a:gd name="connsiteX152" fmla="*/ 1945 w 10000"/>
                      <a:gd name="connsiteY152" fmla="*/ 1090 h 10000"/>
                      <a:gd name="connsiteX153" fmla="*/ 3093 w 10000"/>
                      <a:gd name="connsiteY153" fmla="*/ 558 h 10000"/>
                      <a:gd name="connsiteX154" fmla="*/ 3093 w 10000"/>
                      <a:gd name="connsiteY154" fmla="*/ 446 h 10000"/>
                      <a:gd name="connsiteX155" fmla="*/ 2969 w 10000"/>
                      <a:gd name="connsiteY155" fmla="*/ 335 h 10000"/>
                      <a:gd name="connsiteX156" fmla="*/ 2845 w 10000"/>
                      <a:gd name="connsiteY156" fmla="*/ 223 h 10000"/>
                      <a:gd name="connsiteX157" fmla="*/ 2845 w 10000"/>
                      <a:gd name="connsiteY157" fmla="*/ 0 h 10000"/>
                      <a:gd name="connsiteX158" fmla="*/ 2388 w 10000"/>
                      <a:gd name="connsiteY158" fmla="*/ 492 h 10000"/>
                      <a:gd name="connsiteX159" fmla="*/ 1917 w 10000"/>
                      <a:gd name="connsiteY159" fmla="*/ 361 h 10000"/>
                      <a:gd name="connsiteX160" fmla="*/ 1779 w 10000"/>
                      <a:gd name="connsiteY160" fmla="*/ 504 h 10000"/>
                      <a:gd name="connsiteX161" fmla="*/ 1686 w 10000"/>
                      <a:gd name="connsiteY161" fmla="*/ 61 h 10000"/>
                      <a:gd name="connsiteX162" fmla="*/ 2103 w 10000"/>
                      <a:gd name="connsiteY162" fmla="*/ 112 h 10000"/>
                      <a:gd name="connsiteX163" fmla="*/ 2896 w 10000"/>
                      <a:gd name="connsiteY163" fmla="*/ 1169 h 10000"/>
                      <a:gd name="connsiteX0" fmla="*/ 1237 w 10000"/>
                      <a:gd name="connsiteY0" fmla="*/ 223 h 10000"/>
                      <a:gd name="connsiteX1" fmla="*/ 1237 w 10000"/>
                      <a:gd name="connsiteY1" fmla="*/ 335 h 10000"/>
                      <a:gd name="connsiteX2" fmla="*/ 1361 w 10000"/>
                      <a:gd name="connsiteY2" fmla="*/ 446 h 10000"/>
                      <a:gd name="connsiteX3" fmla="*/ 1485 w 10000"/>
                      <a:gd name="connsiteY3" fmla="*/ 781 h 10000"/>
                      <a:gd name="connsiteX4" fmla="*/ 1608 w 10000"/>
                      <a:gd name="connsiteY4" fmla="*/ 893 h 10000"/>
                      <a:gd name="connsiteX5" fmla="*/ 1732 w 10000"/>
                      <a:gd name="connsiteY5" fmla="*/ 1004 h 10000"/>
                      <a:gd name="connsiteX6" fmla="*/ 1979 w 10000"/>
                      <a:gd name="connsiteY6" fmla="*/ 1115 h 10000"/>
                      <a:gd name="connsiteX7" fmla="*/ 1732 w 10000"/>
                      <a:gd name="connsiteY7" fmla="*/ 1339 h 10000"/>
                      <a:gd name="connsiteX8" fmla="*/ 1732 w 10000"/>
                      <a:gd name="connsiteY8" fmla="*/ 1561 h 10000"/>
                      <a:gd name="connsiteX9" fmla="*/ 1608 w 10000"/>
                      <a:gd name="connsiteY9" fmla="*/ 1785 h 10000"/>
                      <a:gd name="connsiteX10" fmla="*/ 1485 w 10000"/>
                      <a:gd name="connsiteY10" fmla="*/ 2119 h 10000"/>
                      <a:gd name="connsiteX11" fmla="*/ 1237 w 10000"/>
                      <a:gd name="connsiteY11" fmla="*/ 2454 h 10000"/>
                      <a:gd name="connsiteX12" fmla="*/ 990 w 10000"/>
                      <a:gd name="connsiteY12" fmla="*/ 2676 h 10000"/>
                      <a:gd name="connsiteX13" fmla="*/ 619 w 10000"/>
                      <a:gd name="connsiteY13" fmla="*/ 2676 h 10000"/>
                      <a:gd name="connsiteX14" fmla="*/ 495 w 10000"/>
                      <a:gd name="connsiteY14" fmla="*/ 2676 h 10000"/>
                      <a:gd name="connsiteX15" fmla="*/ 371 w 10000"/>
                      <a:gd name="connsiteY15" fmla="*/ 3104 h 10000"/>
                      <a:gd name="connsiteX16" fmla="*/ 619 w 10000"/>
                      <a:gd name="connsiteY16" fmla="*/ 3215 h 10000"/>
                      <a:gd name="connsiteX17" fmla="*/ 619 w 10000"/>
                      <a:gd name="connsiteY17" fmla="*/ 3550 h 10000"/>
                      <a:gd name="connsiteX18" fmla="*/ 742 w 10000"/>
                      <a:gd name="connsiteY18" fmla="*/ 3550 h 10000"/>
                      <a:gd name="connsiteX19" fmla="*/ 990 w 10000"/>
                      <a:gd name="connsiteY19" fmla="*/ 3997 h 10000"/>
                      <a:gd name="connsiteX20" fmla="*/ 866 w 10000"/>
                      <a:gd name="connsiteY20" fmla="*/ 3997 h 10000"/>
                      <a:gd name="connsiteX21" fmla="*/ 495 w 10000"/>
                      <a:gd name="connsiteY21" fmla="*/ 3997 h 10000"/>
                      <a:gd name="connsiteX22" fmla="*/ 247 w 10000"/>
                      <a:gd name="connsiteY22" fmla="*/ 3997 h 10000"/>
                      <a:gd name="connsiteX23" fmla="*/ 247 w 10000"/>
                      <a:gd name="connsiteY23" fmla="*/ 4108 h 10000"/>
                      <a:gd name="connsiteX24" fmla="*/ 0 w 10000"/>
                      <a:gd name="connsiteY24" fmla="*/ 4219 h 10000"/>
                      <a:gd name="connsiteX25" fmla="*/ 124 w 10000"/>
                      <a:gd name="connsiteY25" fmla="*/ 4219 h 10000"/>
                      <a:gd name="connsiteX26" fmla="*/ 124 w 10000"/>
                      <a:gd name="connsiteY26" fmla="*/ 4331 h 10000"/>
                      <a:gd name="connsiteX27" fmla="*/ 371 w 10000"/>
                      <a:gd name="connsiteY27" fmla="*/ 4554 h 10000"/>
                      <a:gd name="connsiteX28" fmla="*/ 866 w 10000"/>
                      <a:gd name="connsiteY28" fmla="*/ 4554 h 10000"/>
                      <a:gd name="connsiteX29" fmla="*/ 619 w 10000"/>
                      <a:gd name="connsiteY29" fmla="*/ 4778 h 10000"/>
                      <a:gd name="connsiteX30" fmla="*/ 371 w 10000"/>
                      <a:gd name="connsiteY30" fmla="*/ 4665 h 10000"/>
                      <a:gd name="connsiteX31" fmla="*/ 742 w 10000"/>
                      <a:gd name="connsiteY31" fmla="*/ 5000 h 10000"/>
                      <a:gd name="connsiteX32" fmla="*/ 990 w 10000"/>
                      <a:gd name="connsiteY32" fmla="*/ 5335 h 10000"/>
                      <a:gd name="connsiteX33" fmla="*/ 1485 w 10000"/>
                      <a:gd name="connsiteY33" fmla="*/ 5223 h 10000"/>
                      <a:gd name="connsiteX34" fmla="*/ 1485 w 10000"/>
                      <a:gd name="connsiteY34" fmla="*/ 5000 h 10000"/>
                      <a:gd name="connsiteX35" fmla="*/ 1608 w 10000"/>
                      <a:gd name="connsiteY35" fmla="*/ 4778 h 10000"/>
                      <a:gd name="connsiteX36" fmla="*/ 1732 w 10000"/>
                      <a:gd name="connsiteY36" fmla="*/ 4778 h 10000"/>
                      <a:gd name="connsiteX37" fmla="*/ 1732 w 10000"/>
                      <a:gd name="connsiteY37" fmla="*/ 4889 h 10000"/>
                      <a:gd name="connsiteX38" fmla="*/ 1608 w 10000"/>
                      <a:gd name="connsiteY38" fmla="*/ 5000 h 10000"/>
                      <a:gd name="connsiteX39" fmla="*/ 1856 w 10000"/>
                      <a:gd name="connsiteY39" fmla="*/ 5000 h 10000"/>
                      <a:gd name="connsiteX40" fmla="*/ 1732 w 10000"/>
                      <a:gd name="connsiteY40" fmla="*/ 5111 h 10000"/>
                      <a:gd name="connsiteX41" fmla="*/ 1732 w 10000"/>
                      <a:gd name="connsiteY41" fmla="*/ 5223 h 10000"/>
                      <a:gd name="connsiteX42" fmla="*/ 1856 w 10000"/>
                      <a:gd name="connsiteY42" fmla="*/ 5558 h 10000"/>
                      <a:gd name="connsiteX43" fmla="*/ 1856 w 10000"/>
                      <a:gd name="connsiteY43" fmla="*/ 5893 h 10000"/>
                      <a:gd name="connsiteX44" fmla="*/ 1979 w 10000"/>
                      <a:gd name="connsiteY44" fmla="*/ 6004 h 10000"/>
                      <a:gd name="connsiteX45" fmla="*/ 1979 w 10000"/>
                      <a:gd name="connsiteY45" fmla="*/ 6115 h 10000"/>
                      <a:gd name="connsiteX46" fmla="*/ 2103 w 10000"/>
                      <a:gd name="connsiteY46" fmla="*/ 6561 h 10000"/>
                      <a:gd name="connsiteX47" fmla="*/ 2227 w 10000"/>
                      <a:gd name="connsiteY47" fmla="*/ 6896 h 10000"/>
                      <a:gd name="connsiteX48" fmla="*/ 2351 w 10000"/>
                      <a:gd name="connsiteY48" fmla="*/ 7231 h 10000"/>
                      <a:gd name="connsiteX49" fmla="*/ 2474 w 10000"/>
                      <a:gd name="connsiteY49" fmla="*/ 7342 h 10000"/>
                      <a:gd name="connsiteX50" fmla="*/ 2598 w 10000"/>
                      <a:gd name="connsiteY50" fmla="*/ 7789 h 10000"/>
                      <a:gd name="connsiteX51" fmla="*/ 2845 w 10000"/>
                      <a:gd name="connsiteY51" fmla="*/ 8235 h 10000"/>
                      <a:gd name="connsiteX52" fmla="*/ 3340 w 10000"/>
                      <a:gd name="connsiteY52" fmla="*/ 9126 h 10000"/>
                      <a:gd name="connsiteX53" fmla="*/ 3464 w 10000"/>
                      <a:gd name="connsiteY53" fmla="*/ 9331 h 10000"/>
                      <a:gd name="connsiteX54" fmla="*/ 3588 w 10000"/>
                      <a:gd name="connsiteY54" fmla="*/ 9665 h 10000"/>
                      <a:gd name="connsiteX55" fmla="*/ 3711 w 10000"/>
                      <a:gd name="connsiteY55" fmla="*/ 9889 h 10000"/>
                      <a:gd name="connsiteX56" fmla="*/ 3959 w 10000"/>
                      <a:gd name="connsiteY56" fmla="*/ 10000 h 10000"/>
                      <a:gd name="connsiteX57" fmla="*/ 4082 w 10000"/>
                      <a:gd name="connsiteY57" fmla="*/ 9777 h 10000"/>
                      <a:gd name="connsiteX58" fmla="*/ 4330 w 10000"/>
                      <a:gd name="connsiteY58" fmla="*/ 9665 h 10000"/>
                      <a:gd name="connsiteX59" fmla="*/ 4577 w 10000"/>
                      <a:gd name="connsiteY59" fmla="*/ 9554 h 10000"/>
                      <a:gd name="connsiteX60" fmla="*/ 4454 w 10000"/>
                      <a:gd name="connsiteY60" fmla="*/ 9443 h 10000"/>
                      <a:gd name="connsiteX61" fmla="*/ 4577 w 10000"/>
                      <a:gd name="connsiteY61" fmla="*/ 9238 h 10000"/>
                      <a:gd name="connsiteX62" fmla="*/ 4680 w 10000"/>
                      <a:gd name="connsiteY62" fmla="*/ 9238 h 10000"/>
                      <a:gd name="connsiteX63" fmla="*/ 4680 w 10000"/>
                      <a:gd name="connsiteY63" fmla="*/ 8903 h 10000"/>
                      <a:gd name="connsiteX64" fmla="*/ 4680 w 10000"/>
                      <a:gd name="connsiteY64" fmla="*/ 8680 h 10000"/>
                      <a:gd name="connsiteX65" fmla="*/ 4680 w 10000"/>
                      <a:gd name="connsiteY65" fmla="*/ 8346 h 10000"/>
                      <a:gd name="connsiteX66" fmla="*/ 4804 w 10000"/>
                      <a:gd name="connsiteY66" fmla="*/ 8011 h 10000"/>
                      <a:gd name="connsiteX67" fmla="*/ 4680 w 10000"/>
                      <a:gd name="connsiteY67" fmla="*/ 7789 h 10000"/>
                      <a:gd name="connsiteX68" fmla="*/ 4680 w 10000"/>
                      <a:gd name="connsiteY68" fmla="*/ 7342 h 10000"/>
                      <a:gd name="connsiteX69" fmla="*/ 4928 w 10000"/>
                      <a:gd name="connsiteY69" fmla="*/ 7231 h 10000"/>
                      <a:gd name="connsiteX70" fmla="*/ 4928 w 10000"/>
                      <a:gd name="connsiteY70" fmla="*/ 7119 h 10000"/>
                      <a:gd name="connsiteX71" fmla="*/ 5052 w 10000"/>
                      <a:gd name="connsiteY71" fmla="*/ 7007 h 10000"/>
                      <a:gd name="connsiteX72" fmla="*/ 5423 w 10000"/>
                      <a:gd name="connsiteY72" fmla="*/ 6896 h 10000"/>
                      <a:gd name="connsiteX73" fmla="*/ 5423 w 10000"/>
                      <a:gd name="connsiteY73" fmla="*/ 6673 h 10000"/>
                      <a:gd name="connsiteX74" fmla="*/ 5794 w 10000"/>
                      <a:gd name="connsiteY74" fmla="*/ 6339 h 10000"/>
                      <a:gd name="connsiteX75" fmla="*/ 6165 w 10000"/>
                      <a:gd name="connsiteY75" fmla="*/ 6004 h 10000"/>
                      <a:gd name="connsiteX76" fmla="*/ 6412 w 10000"/>
                      <a:gd name="connsiteY76" fmla="*/ 5781 h 10000"/>
                      <a:gd name="connsiteX77" fmla="*/ 6660 w 10000"/>
                      <a:gd name="connsiteY77" fmla="*/ 5669 h 10000"/>
                      <a:gd name="connsiteX78" fmla="*/ 6784 w 10000"/>
                      <a:gd name="connsiteY78" fmla="*/ 5335 h 10000"/>
                      <a:gd name="connsiteX79" fmla="*/ 6784 w 10000"/>
                      <a:gd name="connsiteY79" fmla="*/ 5111 h 10000"/>
                      <a:gd name="connsiteX80" fmla="*/ 7155 w 10000"/>
                      <a:gd name="connsiteY80" fmla="*/ 4889 h 10000"/>
                      <a:gd name="connsiteX81" fmla="*/ 7278 w 10000"/>
                      <a:gd name="connsiteY81" fmla="*/ 5000 h 10000"/>
                      <a:gd name="connsiteX82" fmla="*/ 7402 w 10000"/>
                      <a:gd name="connsiteY82" fmla="*/ 5000 h 10000"/>
                      <a:gd name="connsiteX83" fmla="*/ 7526 w 10000"/>
                      <a:gd name="connsiteY83" fmla="*/ 5000 h 10000"/>
                      <a:gd name="connsiteX84" fmla="*/ 7526 w 10000"/>
                      <a:gd name="connsiteY84" fmla="*/ 4889 h 10000"/>
                      <a:gd name="connsiteX85" fmla="*/ 7402 w 10000"/>
                      <a:gd name="connsiteY85" fmla="*/ 4665 h 10000"/>
                      <a:gd name="connsiteX86" fmla="*/ 7278 w 10000"/>
                      <a:gd name="connsiteY86" fmla="*/ 4331 h 10000"/>
                      <a:gd name="connsiteX87" fmla="*/ 7278 w 10000"/>
                      <a:gd name="connsiteY87" fmla="*/ 4108 h 10000"/>
                      <a:gd name="connsiteX88" fmla="*/ 7031 w 10000"/>
                      <a:gd name="connsiteY88" fmla="*/ 3885 h 10000"/>
                      <a:gd name="connsiteX89" fmla="*/ 7155 w 10000"/>
                      <a:gd name="connsiteY89" fmla="*/ 3774 h 10000"/>
                      <a:gd name="connsiteX90" fmla="*/ 7278 w 10000"/>
                      <a:gd name="connsiteY90" fmla="*/ 3662 h 10000"/>
                      <a:gd name="connsiteX91" fmla="*/ 7031 w 10000"/>
                      <a:gd name="connsiteY91" fmla="*/ 3439 h 10000"/>
                      <a:gd name="connsiteX92" fmla="*/ 7031 w 10000"/>
                      <a:gd name="connsiteY92" fmla="*/ 3215 h 10000"/>
                      <a:gd name="connsiteX93" fmla="*/ 7155 w 10000"/>
                      <a:gd name="connsiteY93" fmla="*/ 3328 h 10000"/>
                      <a:gd name="connsiteX94" fmla="*/ 7278 w 10000"/>
                      <a:gd name="connsiteY94" fmla="*/ 3439 h 10000"/>
                      <a:gd name="connsiteX95" fmla="*/ 7402 w 10000"/>
                      <a:gd name="connsiteY95" fmla="*/ 3328 h 10000"/>
                      <a:gd name="connsiteX96" fmla="*/ 7526 w 10000"/>
                      <a:gd name="connsiteY96" fmla="*/ 3662 h 10000"/>
                      <a:gd name="connsiteX97" fmla="*/ 7897 w 10000"/>
                      <a:gd name="connsiteY97" fmla="*/ 3662 h 10000"/>
                      <a:gd name="connsiteX98" fmla="*/ 8392 w 10000"/>
                      <a:gd name="connsiteY98" fmla="*/ 3662 h 10000"/>
                      <a:gd name="connsiteX99" fmla="*/ 8515 w 10000"/>
                      <a:gd name="connsiteY99" fmla="*/ 3774 h 10000"/>
                      <a:gd name="connsiteX100" fmla="*/ 8515 w 10000"/>
                      <a:gd name="connsiteY100" fmla="*/ 3997 h 10000"/>
                      <a:gd name="connsiteX101" fmla="*/ 8144 w 10000"/>
                      <a:gd name="connsiteY101" fmla="*/ 4108 h 10000"/>
                      <a:gd name="connsiteX102" fmla="*/ 8268 w 10000"/>
                      <a:gd name="connsiteY102" fmla="*/ 4443 h 10000"/>
                      <a:gd name="connsiteX103" fmla="*/ 8392 w 10000"/>
                      <a:gd name="connsiteY103" fmla="*/ 4554 h 10000"/>
                      <a:gd name="connsiteX104" fmla="*/ 8515 w 10000"/>
                      <a:gd name="connsiteY104" fmla="*/ 4219 h 10000"/>
                      <a:gd name="connsiteX105" fmla="*/ 8639 w 10000"/>
                      <a:gd name="connsiteY105" fmla="*/ 4554 h 10000"/>
                      <a:gd name="connsiteX106" fmla="*/ 8763 w 10000"/>
                      <a:gd name="connsiteY106" fmla="*/ 4889 h 10000"/>
                      <a:gd name="connsiteX107" fmla="*/ 8887 w 10000"/>
                      <a:gd name="connsiteY107" fmla="*/ 4889 h 10000"/>
                      <a:gd name="connsiteX108" fmla="*/ 8887 w 10000"/>
                      <a:gd name="connsiteY108" fmla="*/ 4443 h 10000"/>
                      <a:gd name="connsiteX109" fmla="*/ 8887 w 10000"/>
                      <a:gd name="connsiteY109" fmla="*/ 4219 h 10000"/>
                      <a:gd name="connsiteX110" fmla="*/ 9134 w 10000"/>
                      <a:gd name="connsiteY110" fmla="*/ 4219 h 10000"/>
                      <a:gd name="connsiteX111" fmla="*/ 9381 w 10000"/>
                      <a:gd name="connsiteY111" fmla="*/ 3774 h 10000"/>
                      <a:gd name="connsiteX112" fmla="*/ 9381 w 10000"/>
                      <a:gd name="connsiteY112" fmla="*/ 3550 h 10000"/>
                      <a:gd name="connsiteX113" fmla="*/ 9381 w 10000"/>
                      <a:gd name="connsiteY113" fmla="*/ 3215 h 10000"/>
                      <a:gd name="connsiteX114" fmla="*/ 9629 w 10000"/>
                      <a:gd name="connsiteY114" fmla="*/ 2882 h 10000"/>
                      <a:gd name="connsiteX115" fmla="*/ 10000 w 10000"/>
                      <a:gd name="connsiteY115" fmla="*/ 2993 h 10000"/>
                      <a:gd name="connsiteX116" fmla="*/ 9876 w 10000"/>
                      <a:gd name="connsiteY116" fmla="*/ 2882 h 10000"/>
                      <a:gd name="connsiteX117" fmla="*/ 9876 w 10000"/>
                      <a:gd name="connsiteY117" fmla="*/ 2769 h 10000"/>
                      <a:gd name="connsiteX118" fmla="*/ 10000 w 10000"/>
                      <a:gd name="connsiteY118" fmla="*/ 2565 h 10000"/>
                      <a:gd name="connsiteX119" fmla="*/ 9629 w 10000"/>
                      <a:gd name="connsiteY119" fmla="*/ 2454 h 10000"/>
                      <a:gd name="connsiteX120" fmla="*/ 9629 w 10000"/>
                      <a:gd name="connsiteY120" fmla="*/ 2342 h 10000"/>
                      <a:gd name="connsiteX121" fmla="*/ 9505 w 10000"/>
                      <a:gd name="connsiteY121" fmla="*/ 2231 h 10000"/>
                      <a:gd name="connsiteX122" fmla="*/ 9381 w 10000"/>
                      <a:gd name="connsiteY122" fmla="*/ 2119 h 10000"/>
                      <a:gd name="connsiteX123" fmla="*/ 9134 w 10000"/>
                      <a:gd name="connsiteY123" fmla="*/ 2231 h 10000"/>
                      <a:gd name="connsiteX124" fmla="*/ 8887 w 10000"/>
                      <a:gd name="connsiteY124" fmla="*/ 2231 h 10000"/>
                      <a:gd name="connsiteX125" fmla="*/ 8639 w 10000"/>
                      <a:gd name="connsiteY125" fmla="*/ 2454 h 10000"/>
                      <a:gd name="connsiteX126" fmla="*/ 8392 w 10000"/>
                      <a:gd name="connsiteY126" fmla="*/ 2676 h 10000"/>
                      <a:gd name="connsiteX127" fmla="*/ 8021 w 10000"/>
                      <a:gd name="connsiteY127" fmla="*/ 2769 h 10000"/>
                      <a:gd name="connsiteX128" fmla="*/ 8144 w 10000"/>
                      <a:gd name="connsiteY128" fmla="*/ 2882 h 10000"/>
                      <a:gd name="connsiteX129" fmla="*/ 8268 w 10000"/>
                      <a:gd name="connsiteY129" fmla="*/ 3104 h 10000"/>
                      <a:gd name="connsiteX130" fmla="*/ 7897 w 10000"/>
                      <a:gd name="connsiteY130" fmla="*/ 3104 h 10000"/>
                      <a:gd name="connsiteX131" fmla="*/ 7526 w 10000"/>
                      <a:gd name="connsiteY131" fmla="*/ 3104 h 10000"/>
                      <a:gd name="connsiteX132" fmla="*/ 7155 w 10000"/>
                      <a:gd name="connsiteY132" fmla="*/ 3104 h 10000"/>
                      <a:gd name="connsiteX133" fmla="*/ 7031 w 10000"/>
                      <a:gd name="connsiteY133" fmla="*/ 2882 h 10000"/>
                      <a:gd name="connsiteX134" fmla="*/ 6907 w 10000"/>
                      <a:gd name="connsiteY134" fmla="*/ 2676 h 10000"/>
                      <a:gd name="connsiteX135" fmla="*/ 6784 w 10000"/>
                      <a:gd name="connsiteY135" fmla="*/ 2676 h 10000"/>
                      <a:gd name="connsiteX136" fmla="*/ 6907 w 10000"/>
                      <a:gd name="connsiteY136" fmla="*/ 3215 h 10000"/>
                      <a:gd name="connsiteX137" fmla="*/ 6536 w 10000"/>
                      <a:gd name="connsiteY137" fmla="*/ 3215 h 10000"/>
                      <a:gd name="connsiteX138" fmla="*/ 6041 w 10000"/>
                      <a:gd name="connsiteY138" fmla="*/ 3104 h 10000"/>
                      <a:gd name="connsiteX139" fmla="*/ 5794 w 10000"/>
                      <a:gd name="connsiteY139" fmla="*/ 3104 h 10000"/>
                      <a:gd name="connsiteX140" fmla="*/ 5546 w 10000"/>
                      <a:gd name="connsiteY140" fmla="*/ 2882 h 10000"/>
                      <a:gd name="connsiteX141" fmla="*/ 5175 w 10000"/>
                      <a:gd name="connsiteY141" fmla="*/ 2882 h 10000"/>
                      <a:gd name="connsiteX142" fmla="*/ 4804 w 10000"/>
                      <a:gd name="connsiteY142" fmla="*/ 2769 h 10000"/>
                      <a:gd name="connsiteX143" fmla="*/ 4330 w 10000"/>
                      <a:gd name="connsiteY143" fmla="*/ 2565 h 10000"/>
                      <a:gd name="connsiteX144" fmla="*/ 3959 w 10000"/>
                      <a:gd name="connsiteY144" fmla="*/ 2342 h 10000"/>
                      <a:gd name="connsiteX145" fmla="*/ 3959 w 10000"/>
                      <a:gd name="connsiteY145" fmla="*/ 2119 h 10000"/>
                      <a:gd name="connsiteX146" fmla="*/ 4082 w 10000"/>
                      <a:gd name="connsiteY146" fmla="*/ 1896 h 10000"/>
                      <a:gd name="connsiteX147" fmla="*/ 3711 w 10000"/>
                      <a:gd name="connsiteY147" fmla="*/ 1673 h 10000"/>
                      <a:gd name="connsiteX148" fmla="*/ 3340 w 10000"/>
                      <a:gd name="connsiteY148" fmla="*/ 1450 h 10000"/>
                      <a:gd name="connsiteX149" fmla="*/ 3216 w 10000"/>
                      <a:gd name="connsiteY149" fmla="*/ 1339 h 10000"/>
                      <a:gd name="connsiteX150" fmla="*/ 2969 w 10000"/>
                      <a:gd name="connsiteY150" fmla="*/ 1004 h 10000"/>
                      <a:gd name="connsiteX151" fmla="*/ 3216 w 10000"/>
                      <a:gd name="connsiteY151" fmla="*/ 1004 h 10000"/>
                      <a:gd name="connsiteX152" fmla="*/ 1945 w 10000"/>
                      <a:gd name="connsiteY152" fmla="*/ 1090 h 10000"/>
                      <a:gd name="connsiteX153" fmla="*/ 3093 w 10000"/>
                      <a:gd name="connsiteY153" fmla="*/ 558 h 10000"/>
                      <a:gd name="connsiteX154" fmla="*/ 3093 w 10000"/>
                      <a:gd name="connsiteY154" fmla="*/ 446 h 10000"/>
                      <a:gd name="connsiteX155" fmla="*/ 2969 w 10000"/>
                      <a:gd name="connsiteY155" fmla="*/ 335 h 10000"/>
                      <a:gd name="connsiteX156" fmla="*/ 2845 w 10000"/>
                      <a:gd name="connsiteY156" fmla="*/ 223 h 10000"/>
                      <a:gd name="connsiteX157" fmla="*/ 2845 w 10000"/>
                      <a:gd name="connsiteY157" fmla="*/ 0 h 10000"/>
                      <a:gd name="connsiteX158" fmla="*/ 2388 w 10000"/>
                      <a:gd name="connsiteY158" fmla="*/ 492 h 10000"/>
                      <a:gd name="connsiteX159" fmla="*/ 1917 w 10000"/>
                      <a:gd name="connsiteY159" fmla="*/ 361 h 10000"/>
                      <a:gd name="connsiteX160" fmla="*/ 1779 w 10000"/>
                      <a:gd name="connsiteY160" fmla="*/ 504 h 10000"/>
                      <a:gd name="connsiteX161" fmla="*/ 2103 w 10000"/>
                      <a:gd name="connsiteY161" fmla="*/ 112 h 10000"/>
                      <a:gd name="connsiteX162" fmla="*/ 2896 w 10000"/>
                      <a:gd name="connsiteY162" fmla="*/ 1169 h 10000"/>
                      <a:gd name="connsiteX0" fmla="*/ 1237 w 10000"/>
                      <a:gd name="connsiteY0" fmla="*/ 223 h 10000"/>
                      <a:gd name="connsiteX1" fmla="*/ 1237 w 10000"/>
                      <a:gd name="connsiteY1" fmla="*/ 335 h 10000"/>
                      <a:gd name="connsiteX2" fmla="*/ 1361 w 10000"/>
                      <a:gd name="connsiteY2" fmla="*/ 446 h 10000"/>
                      <a:gd name="connsiteX3" fmla="*/ 1485 w 10000"/>
                      <a:gd name="connsiteY3" fmla="*/ 781 h 10000"/>
                      <a:gd name="connsiteX4" fmla="*/ 1608 w 10000"/>
                      <a:gd name="connsiteY4" fmla="*/ 893 h 10000"/>
                      <a:gd name="connsiteX5" fmla="*/ 1732 w 10000"/>
                      <a:gd name="connsiteY5" fmla="*/ 1004 h 10000"/>
                      <a:gd name="connsiteX6" fmla="*/ 1979 w 10000"/>
                      <a:gd name="connsiteY6" fmla="*/ 1115 h 10000"/>
                      <a:gd name="connsiteX7" fmla="*/ 1732 w 10000"/>
                      <a:gd name="connsiteY7" fmla="*/ 1339 h 10000"/>
                      <a:gd name="connsiteX8" fmla="*/ 1732 w 10000"/>
                      <a:gd name="connsiteY8" fmla="*/ 1561 h 10000"/>
                      <a:gd name="connsiteX9" fmla="*/ 1608 w 10000"/>
                      <a:gd name="connsiteY9" fmla="*/ 1785 h 10000"/>
                      <a:gd name="connsiteX10" fmla="*/ 1485 w 10000"/>
                      <a:gd name="connsiteY10" fmla="*/ 2119 h 10000"/>
                      <a:gd name="connsiteX11" fmla="*/ 1237 w 10000"/>
                      <a:gd name="connsiteY11" fmla="*/ 2454 h 10000"/>
                      <a:gd name="connsiteX12" fmla="*/ 990 w 10000"/>
                      <a:gd name="connsiteY12" fmla="*/ 2676 h 10000"/>
                      <a:gd name="connsiteX13" fmla="*/ 619 w 10000"/>
                      <a:gd name="connsiteY13" fmla="*/ 2676 h 10000"/>
                      <a:gd name="connsiteX14" fmla="*/ 495 w 10000"/>
                      <a:gd name="connsiteY14" fmla="*/ 2676 h 10000"/>
                      <a:gd name="connsiteX15" fmla="*/ 371 w 10000"/>
                      <a:gd name="connsiteY15" fmla="*/ 3104 h 10000"/>
                      <a:gd name="connsiteX16" fmla="*/ 619 w 10000"/>
                      <a:gd name="connsiteY16" fmla="*/ 3215 h 10000"/>
                      <a:gd name="connsiteX17" fmla="*/ 619 w 10000"/>
                      <a:gd name="connsiteY17" fmla="*/ 3550 h 10000"/>
                      <a:gd name="connsiteX18" fmla="*/ 742 w 10000"/>
                      <a:gd name="connsiteY18" fmla="*/ 3550 h 10000"/>
                      <a:gd name="connsiteX19" fmla="*/ 990 w 10000"/>
                      <a:gd name="connsiteY19" fmla="*/ 3997 h 10000"/>
                      <a:gd name="connsiteX20" fmla="*/ 866 w 10000"/>
                      <a:gd name="connsiteY20" fmla="*/ 3997 h 10000"/>
                      <a:gd name="connsiteX21" fmla="*/ 495 w 10000"/>
                      <a:gd name="connsiteY21" fmla="*/ 3997 h 10000"/>
                      <a:gd name="connsiteX22" fmla="*/ 247 w 10000"/>
                      <a:gd name="connsiteY22" fmla="*/ 3997 h 10000"/>
                      <a:gd name="connsiteX23" fmla="*/ 247 w 10000"/>
                      <a:gd name="connsiteY23" fmla="*/ 4108 h 10000"/>
                      <a:gd name="connsiteX24" fmla="*/ 0 w 10000"/>
                      <a:gd name="connsiteY24" fmla="*/ 4219 h 10000"/>
                      <a:gd name="connsiteX25" fmla="*/ 124 w 10000"/>
                      <a:gd name="connsiteY25" fmla="*/ 4219 h 10000"/>
                      <a:gd name="connsiteX26" fmla="*/ 124 w 10000"/>
                      <a:gd name="connsiteY26" fmla="*/ 4331 h 10000"/>
                      <a:gd name="connsiteX27" fmla="*/ 371 w 10000"/>
                      <a:gd name="connsiteY27" fmla="*/ 4554 h 10000"/>
                      <a:gd name="connsiteX28" fmla="*/ 866 w 10000"/>
                      <a:gd name="connsiteY28" fmla="*/ 4554 h 10000"/>
                      <a:gd name="connsiteX29" fmla="*/ 619 w 10000"/>
                      <a:gd name="connsiteY29" fmla="*/ 4778 h 10000"/>
                      <a:gd name="connsiteX30" fmla="*/ 371 w 10000"/>
                      <a:gd name="connsiteY30" fmla="*/ 4665 h 10000"/>
                      <a:gd name="connsiteX31" fmla="*/ 742 w 10000"/>
                      <a:gd name="connsiteY31" fmla="*/ 5000 h 10000"/>
                      <a:gd name="connsiteX32" fmla="*/ 990 w 10000"/>
                      <a:gd name="connsiteY32" fmla="*/ 5335 h 10000"/>
                      <a:gd name="connsiteX33" fmla="*/ 1485 w 10000"/>
                      <a:gd name="connsiteY33" fmla="*/ 5223 h 10000"/>
                      <a:gd name="connsiteX34" fmla="*/ 1485 w 10000"/>
                      <a:gd name="connsiteY34" fmla="*/ 5000 h 10000"/>
                      <a:gd name="connsiteX35" fmla="*/ 1608 w 10000"/>
                      <a:gd name="connsiteY35" fmla="*/ 4778 h 10000"/>
                      <a:gd name="connsiteX36" fmla="*/ 1732 w 10000"/>
                      <a:gd name="connsiteY36" fmla="*/ 4778 h 10000"/>
                      <a:gd name="connsiteX37" fmla="*/ 1732 w 10000"/>
                      <a:gd name="connsiteY37" fmla="*/ 4889 h 10000"/>
                      <a:gd name="connsiteX38" fmla="*/ 1608 w 10000"/>
                      <a:gd name="connsiteY38" fmla="*/ 5000 h 10000"/>
                      <a:gd name="connsiteX39" fmla="*/ 1856 w 10000"/>
                      <a:gd name="connsiteY39" fmla="*/ 5000 h 10000"/>
                      <a:gd name="connsiteX40" fmla="*/ 1732 w 10000"/>
                      <a:gd name="connsiteY40" fmla="*/ 5111 h 10000"/>
                      <a:gd name="connsiteX41" fmla="*/ 1732 w 10000"/>
                      <a:gd name="connsiteY41" fmla="*/ 5223 h 10000"/>
                      <a:gd name="connsiteX42" fmla="*/ 1856 w 10000"/>
                      <a:gd name="connsiteY42" fmla="*/ 5558 h 10000"/>
                      <a:gd name="connsiteX43" fmla="*/ 1856 w 10000"/>
                      <a:gd name="connsiteY43" fmla="*/ 5893 h 10000"/>
                      <a:gd name="connsiteX44" fmla="*/ 1979 w 10000"/>
                      <a:gd name="connsiteY44" fmla="*/ 6004 h 10000"/>
                      <a:gd name="connsiteX45" fmla="*/ 1979 w 10000"/>
                      <a:gd name="connsiteY45" fmla="*/ 6115 h 10000"/>
                      <a:gd name="connsiteX46" fmla="*/ 2103 w 10000"/>
                      <a:gd name="connsiteY46" fmla="*/ 6561 h 10000"/>
                      <a:gd name="connsiteX47" fmla="*/ 2227 w 10000"/>
                      <a:gd name="connsiteY47" fmla="*/ 6896 h 10000"/>
                      <a:gd name="connsiteX48" fmla="*/ 2351 w 10000"/>
                      <a:gd name="connsiteY48" fmla="*/ 7231 h 10000"/>
                      <a:gd name="connsiteX49" fmla="*/ 2474 w 10000"/>
                      <a:gd name="connsiteY49" fmla="*/ 7342 h 10000"/>
                      <a:gd name="connsiteX50" fmla="*/ 2598 w 10000"/>
                      <a:gd name="connsiteY50" fmla="*/ 7789 h 10000"/>
                      <a:gd name="connsiteX51" fmla="*/ 2845 w 10000"/>
                      <a:gd name="connsiteY51" fmla="*/ 8235 h 10000"/>
                      <a:gd name="connsiteX52" fmla="*/ 3340 w 10000"/>
                      <a:gd name="connsiteY52" fmla="*/ 9126 h 10000"/>
                      <a:gd name="connsiteX53" fmla="*/ 3464 w 10000"/>
                      <a:gd name="connsiteY53" fmla="*/ 9331 h 10000"/>
                      <a:gd name="connsiteX54" fmla="*/ 3588 w 10000"/>
                      <a:gd name="connsiteY54" fmla="*/ 9665 h 10000"/>
                      <a:gd name="connsiteX55" fmla="*/ 3711 w 10000"/>
                      <a:gd name="connsiteY55" fmla="*/ 9889 h 10000"/>
                      <a:gd name="connsiteX56" fmla="*/ 3959 w 10000"/>
                      <a:gd name="connsiteY56" fmla="*/ 10000 h 10000"/>
                      <a:gd name="connsiteX57" fmla="*/ 4082 w 10000"/>
                      <a:gd name="connsiteY57" fmla="*/ 9777 h 10000"/>
                      <a:gd name="connsiteX58" fmla="*/ 4330 w 10000"/>
                      <a:gd name="connsiteY58" fmla="*/ 9665 h 10000"/>
                      <a:gd name="connsiteX59" fmla="*/ 4577 w 10000"/>
                      <a:gd name="connsiteY59" fmla="*/ 9554 h 10000"/>
                      <a:gd name="connsiteX60" fmla="*/ 4454 w 10000"/>
                      <a:gd name="connsiteY60" fmla="*/ 9443 h 10000"/>
                      <a:gd name="connsiteX61" fmla="*/ 4577 w 10000"/>
                      <a:gd name="connsiteY61" fmla="*/ 9238 h 10000"/>
                      <a:gd name="connsiteX62" fmla="*/ 4680 w 10000"/>
                      <a:gd name="connsiteY62" fmla="*/ 9238 h 10000"/>
                      <a:gd name="connsiteX63" fmla="*/ 4680 w 10000"/>
                      <a:gd name="connsiteY63" fmla="*/ 8903 h 10000"/>
                      <a:gd name="connsiteX64" fmla="*/ 4680 w 10000"/>
                      <a:gd name="connsiteY64" fmla="*/ 8680 h 10000"/>
                      <a:gd name="connsiteX65" fmla="*/ 4680 w 10000"/>
                      <a:gd name="connsiteY65" fmla="*/ 8346 h 10000"/>
                      <a:gd name="connsiteX66" fmla="*/ 4804 w 10000"/>
                      <a:gd name="connsiteY66" fmla="*/ 8011 h 10000"/>
                      <a:gd name="connsiteX67" fmla="*/ 4680 w 10000"/>
                      <a:gd name="connsiteY67" fmla="*/ 7789 h 10000"/>
                      <a:gd name="connsiteX68" fmla="*/ 4680 w 10000"/>
                      <a:gd name="connsiteY68" fmla="*/ 7342 h 10000"/>
                      <a:gd name="connsiteX69" fmla="*/ 4928 w 10000"/>
                      <a:gd name="connsiteY69" fmla="*/ 7231 h 10000"/>
                      <a:gd name="connsiteX70" fmla="*/ 4928 w 10000"/>
                      <a:gd name="connsiteY70" fmla="*/ 7119 h 10000"/>
                      <a:gd name="connsiteX71" fmla="*/ 5052 w 10000"/>
                      <a:gd name="connsiteY71" fmla="*/ 7007 h 10000"/>
                      <a:gd name="connsiteX72" fmla="*/ 5423 w 10000"/>
                      <a:gd name="connsiteY72" fmla="*/ 6896 h 10000"/>
                      <a:gd name="connsiteX73" fmla="*/ 5423 w 10000"/>
                      <a:gd name="connsiteY73" fmla="*/ 6673 h 10000"/>
                      <a:gd name="connsiteX74" fmla="*/ 5794 w 10000"/>
                      <a:gd name="connsiteY74" fmla="*/ 6339 h 10000"/>
                      <a:gd name="connsiteX75" fmla="*/ 6165 w 10000"/>
                      <a:gd name="connsiteY75" fmla="*/ 6004 h 10000"/>
                      <a:gd name="connsiteX76" fmla="*/ 6412 w 10000"/>
                      <a:gd name="connsiteY76" fmla="*/ 5781 h 10000"/>
                      <a:gd name="connsiteX77" fmla="*/ 6660 w 10000"/>
                      <a:gd name="connsiteY77" fmla="*/ 5669 h 10000"/>
                      <a:gd name="connsiteX78" fmla="*/ 6784 w 10000"/>
                      <a:gd name="connsiteY78" fmla="*/ 5335 h 10000"/>
                      <a:gd name="connsiteX79" fmla="*/ 6784 w 10000"/>
                      <a:gd name="connsiteY79" fmla="*/ 5111 h 10000"/>
                      <a:gd name="connsiteX80" fmla="*/ 7155 w 10000"/>
                      <a:gd name="connsiteY80" fmla="*/ 4889 h 10000"/>
                      <a:gd name="connsiteX81" fmla="*/ 7278 w 10000"/>
                      <a:gd name="connsiteY81" fmla="*/ 5000 h 10000"/>
                      <a:gd name="connsiteX82" fmla="*/ 7402 w 10000"/>
                      <a:gd name="connsiteY82" fmla="*/ 5000 h 10000"/>
                      <a:gd name="connsiteX83" fmla="*/ 7526 w 10000"/>
                      <a:gd name="connsiteY83" fmla="*/ 5000 h 10000"/>
                      <a:gd name="connsiteX84" fmla="*/ 7526 w 10000"/>
                      <a:gd name="connsiteY84" fmla="*/ 4889 h 10000"/>
                      <a:gd name="connsiteX85" fmla="*/ 7402 w 10000"/>
                      <a:gd name="connsiteY85" fmla="*/ 4665 h 10000"/>
                      <a:gd name="connsiteX86" fmla="*/ 7278 w 10000"/>
                      <a:gd name="connsiteY86" fmla="*/ 4331 h 10000"/>
                      <a:gd name="connsiteX87" fmla="*/ 7278 w 10000"/>
                      <a:gd name="connsiteY87" fmla="*/ 4108 h 10000"/>
                      <a:gd name="connsiteX88" fmla="*/ 7031 w 10000"/>
                      <a:gd name="connsiteY88" fmla="*/ 3885 h 10000"/>
                      <a:gd name="connsiteX89" fmla="*/ 7155 w 10000"/>
                      <a:gd name="connsiteY89" fmla="*/ 3774 h 10000"/>
                      <a:gd name="connsiteX90" fmla="*/ 7278 w 10000"/>
                      <a:gd name="connsiteY90" fmla="*/ 3662 h 10000"/>
                      <a:gd name="connsiteX91" fmla="*/ 7031 w 10000"/>
                      <a:gd name="connsiteY91" fmla="*/ 3439 h 10000"/>
                      <a:gd name="connsiteX92" fmla="*/ 7031 w 10000"/>
                      <a:gd name="connsiteY92" fmla="*/ 3215 h 10000"/>
                      <a:gd name="connsiteX93" fmla="*/ 7155 w 10000"/>
                      <a:gd name="connsiteY93" fmla="*/ 3328 h 10000"/>
                      <a:gd name="connsiteX94" fmla="*/ 7278 w 10000"/>
                      <a:gd name="connsiteY94" fmla="*/ 3439 h 10000"/>
                      <a:gd name="connsiteX95" fmla="*/ 7402 w 10000"/>
                      <a:gd name="connsiteY95" fmla="*/ 3328 h 10000"/>
                      <a:gd name="connsiteX96" fmla="*/ 7526 w 10000"/>
                      <a:gd name="connsiteY96" fmla="*/ 3662 h 10000"/>
                      <a:gd name="connsiteX97" fmla="*/ 7897 w 10000"/>
                      <a:gd name="connsiteY97" fmla="*/ 3662 h 10000"/>
                      <a:gd name="connsiteX98" fmla="*/ 8392 w 10000"/>
                      <a:gd name="connsiteY98" fmla="*/ 3662 h 10000"/>
                      <a:gd name="connsiteX99" fmla="*/ 8515 w 10000"/>
                      <a:gd name="connsiteY99" fmla="*/ 3774 h 10000"/>
                      <a:gd name="connsiteX100" fmla="*/ 8515 w 10000"/>
                      <a:gd name="connsiteY100" fmla="*/ 3997 h 10000"/>
                      <a:gd name="connsiteX101" fmla="*/ 8144 w 10000"/>
                      <a:gd name="connsiteY101" fmla="*/ 4108 h 10000"/>
                      <a:gd name="connsiteX102" fmla="*/ 8268 w 10000"/>
                      <a:gd name="connsiteY102" fmla="*/ 4443 h 10000"/>
                      <a:gd name="connsiteX103" fmla="*/ 8392 w 10000"/>
                      <a:gd name="connsiteY103" fmla="*/ 4554 h 10000"/>
                      <a:gd name="connsiteX104" fmla="*/ 8515 w 10000"/>
                      <a:gd name="connsiteY104" fmla="*/ 4219 h 10000"/>
                      <a:gd name="connsiteX105" fmla="*/ 8639 w 10000"/>
                      <a:gd name="connsiteY105" fmla="*/ 4554 h 10000"/>
                      <a:gd name="connsiteX106" fmla="*/ 8763 w 10000"/>
                      <a:gd name="connsiteY106" fmla="*/ 4889 h 10000"/>
                      <a:gd name="connsiteX107" fmla="*/ 8887 w 10000"/>
                      <a:gd name="connsiteY107" fmla="*/ 4889 h 10000"/>
                      <a:gd name="connsiteX108" fmla="*/ 8887 w 10000"/>
                      <a:gd name="connsiteY108" fmla="*/ 4443 h 10000"/>
                      <a:gd name="connsiteX109" fmla="*/ 8887 w 10000"/>
                      <a:gd name="connsiteY109" fmla="*/ 4219 h 10000"/>
                      <a:gd name="connsiteX110" fmla="*/ 9134 w 10000"/>
                      <a:gd name="connsiteY110" fmla="*/ 4219 h 10000"/>
                      <a:gd name="connsiteX111" fmla="*/ 9381 w 10000"/>
                      <a:gd name="connsiteY111" fmla="*/ 3774 h 10000"/>
                      <a:gd name="connsiteX112" fmla="*/ 9381 w 10000"/>
                      <a:gd name="connsiteY112" fmla="*/ 3550 h 10000"/>
                      <a:gd name="connsiteX113" fmla="*/ 9381 w 10000"/>
                      <a:gd name="connsiteY113" fmla="*/ 3215 h 10000"/>
                      <a:gd name="connsiteX114" fmla="*/ 9629 w 10000"/>
                      <a:gd name="connsiteY114" fmla="*/ 2882 h 10000"/>
                      <a:gd name="connsiteX115" fmla="*/ 10000 w 10000"/>
                      <a:gd name="connsiteY115" fmla="*/ 2993 h 10000"/>
                      <a:gd name="connsiteX116" fmla="*/ 9876 w 10000"/>
                      <a:gd name="connsiteY116" fmla="*/ 2882 h 10000"/>
                      <a:gd name="connsiteX117" fmla="*/ 9876 w 10000"/>
                      <a:gd name="connsiteY117" fmla="*/ 2769 h 10000"/>
                      <a:gd name="connsiteX118" fmla="*/ 10000 w 10000"/>
                      <a:gd name="connsiteY118" fmla="*/ 2565 h 10000"/>
                      <a:gd name="connsiteX119" fmla="*/ 9629 w 10000"/>
                      <a:gd name="connsiteY119" fmla="*/ 2454 h 10000"/>
                      <a:gd name="connsiteX120" fmla="*/ 9629 w 10000"/>
                      <a:gd name="connsiteY120" fmla="*/ 2342 h 10000"/>
                      <a:gd name="connsiteX121" fmla="*/ 9505 w 10000"/>
                      <a:gd name="connsiteY121" fmla="*/ 2231 h 10000"/>
                      <a:gd name="connsiteX122" fmla="*/ 9381 w 10000"/>
                      <a:gd name="connsiteY122" fmla="*/ 2119 h 10000"/>
                      <a:gd name="connsiteX123" fmla="*/ 9134 w 10000"/>
                      <a:gd name="connsiteY123" fmla="*/ 2231 h 10000"/>
                      <a:gd name="connsiteX124" fmla="*/ 8887 w 10000"/>
                      <a:gd name="connsiteY124" fmla="*/ 2231 h 10000"/>
                      <a:gd name="connsiteX125" fmla="*/ 8639 w 10000"/>
                      <a:gd name="connsiteY125" fmla="*/ 2454 h 10000"/>
                      <a:gd name="connsiteX126" fmla="*/ 8392 w 10000"/>
                      <a:gd name="connsiteY126" fmla="*/ 2676 h 10000"/>
                      <a:gd name="connsiteX127" fmla="*/ 8021 w 10000"/>
                      <a:gd name="connsiteY127" fmla="*/ 2769 h 10000"/>
                      <a:gd name="connsiteX128" fmla="*/ 8144 w 10000"/>
                      <a:gd name="connsiteY128" fmla="*/ 2882 h 10000"/>
                      <a:gd name="connsiteX129" fmla="*/ 8268 w 10000"/>
                      <a:gd name="connsiteY129" fmla="*/ 3104 h 10000"/>
                      <a:gd name="connsiteX130" fmla="*/ 7897 w 10000"/>
                      <a:gd name="connsiteY130" fmla="*/ 3104 h 10000"/>
                      <a:gd name="connsiteX131" fmla="*/ 7526 w 10000"/>
                      <a:gd name="connsiteY131" fmla="*/ 3104 h 10000"/>
                      <a:gd name="connsiteX132" fmla="*/ 7155 w 10000"/>
                      <a:gd name="connsiteY132" fmla="*/ 3104 h 10000"/>
                      <a:gd name="connsiteX133" fmla="*/ 7031 w 10000"/>
                      <a:gd name="connsiteY133" fmla="*/ 2882 h 10000"/>
                      <a:gd name="connsiteX134" fmla="*/ 6907 w 10000"/>
                      <a:gd name="connsiteY134" fmla="*/ 2676 h 10000"/>
                      <a:gd name="connsiteX135" fmla="*/ 6784 w 10000"/>
                      <a:gd name="connsiteY135" fmla="*/ 2676 h 10000"/>
                      <a:gd name="connsiteX136" fmla="*/ 6907 w 10000"/>
                      <a:gd name="connsiteY136" fmla="*/ 3215 h 10000"/>
                      <a:gd name="connsiteX137" fmla="*/ 6536 w 10000"/>
                      <a:gd name="connsiteY137" fmla="*/ 3215 h 10000"/>
                      <a:gd name="connsiteX138" fmla="*/ 6041 w 10000"/>
                      <a:gd name="connsiteY138" fmla="*/ 3104 h 10000"/>
                      <a:gd name="connsiteX139" fmla="*/ 5794 w 10000"/>
                      <a:gd name="connsiteY139" fmla="*/ 3104 h 10000"/>
                      <a:gd name="connsiteX140" fmla="*/ 5546 w 10000"/>
                      <a:gd name="connsiteY140" fmla="*/ 2882 h 10000"/>
                      <a:gd name="connsiteX141" fmla="*/ 5175 w 10000"/>
                      <a:gd name="connsiteY141" fmla="*/ 2882 h 10000"/>
                      <a:gd name="connsiteX142" fmla="*/ 4804 w 10000"/>
                      <a:gd name="connsiteY142" fmla="*/ 2769 h 10000"/>
                      <a:gd name="connsiteX143" fmla="*/ 4330 w 10000"/>
                      <a:gd name="connsiteY143" fmla="*/ 2565 h 10000"/>
                      <a:gd name="connsiteX144" fmla="*/ 3959 w 10000"/>
                      <a:gd name="connsiteY144" fmla="*/ 2342 h 10000"/>
                      <a:gd name="connsiteX145" fmla="*/ 3959 w 10000"/>
                      <a:gd name="connsiteY145" fmla="*/ 2119 h 10000"/>
                      <a:gd name="connsiteX146" fmla="*/ 4082 w 10000"/>
                      <a:gd name="connsiteY146" fmla="*/ 1896 h 10000"/>
                      <a:gd name="connsiteX147" fmla="*/ 3711 w 10000"/>
                      <a:gd name="connsiteY147" fmla="*/ 1673 h 10000"/>
                      <a:gd name="connsiteX148" fmla="*/ 3340 w 10000"/>
                      <a:gd name="connsiteY148" fmla="*/ 1450 h 10000"/>
                      <a:gd name="connsiteX149" fmla="*/ 3216 w 10000"/>
                      <a:gd name="connsiteY149" fmla="*/ 1339 h 10000"/>
                      <a:gd name="connsiteX150" fmla="*/ 2969 w 10000"/>
                      <a:gd name="connsiteY150" fmla="*/ 1004 h 10000"/>
                      <a:gd name="connsiteX151" fmla="*/ 3216 w 10000"/>
                      <a:gd name="connsiteY151" fmla="*/ 1004 h 10000"/>
                      <a:gd name="connsiteX152" fmla="*/ 1945 w 10000"/>
                      <a:gd name="connsiteY152" fmla="*/ 1090 h 10000"/>
                      <a:gd name="connsiteX153" fmla="*/ 3093 w 10000"/>
                      <a:gd name="connsiteY153" fmla="*/ 558 h 10000"/>
                      <a:gd name="connsiteX154" fmla="*/ 3093 w 10000"/>
                      <a:gd name="connsiteY154" fmla="*/ 446 h 10000"/>
                      <a:gd name="connsiteX155" fmla="*/ 2969 w 10000"/>
                      <a:gd name="connsiteY155" fmla="*/ 335 h 10000"/>
                      <a:gd name="connsiteX156" fmla="*/ 2845 w 10000"/>
                      <a:gd name="connsiteY156" fmla="*/ 223 h 10000"/>
                      <a:gd name="connsiteX157" fmla="*/ 2845 w 10000"/>
                      <a:gd name="connsiteY157" fmla="*/ 0 h 10000"/>
                      <a:gd name="connsiteX158" fmla="*/ 2388 w 10000"/>
                      <a:gd name="connsiteY158" fmla="*/ 492 h 10000"/>
                      <a:gd name="connsiteX159" fmla="*/ 1779 w 10000"/>
                      <a:gd name="connsiteY159" fmla="*/ 504 h 10000"/>
                      <a:gd name="connsiteX160" fmla="*/ 2103 w 10000"/>
                      <a:gd name="connsiteY160" fmla="*/ 112 h 10000"/>
                      <a:gd name="connsiteX161" fmla="*/ 2896 w 10000"/>
                      <a:gd name="connsiteY161" fmla="*/ 1169 h 10000"/>
                      <a:gd name="connsiteX0" fmla="*/ 1237 w 10000"/>
                      <a:gd name="connsiteY0" fmla="*/ 223 h 10000"/>
                      <a:gd name="connsiteX1" fmla="*/ 1237 w 10000"/>
                      <a:gd name="connsiteY1" fmla="*/ 335 h 10000"/>
                      <a:gd name="connsiteX2" fmla="*/ 1361 w 10000"/>
                      <a:gd name="connsiteY2" fmla="*/ 446 h 10000"/>
                      <a:gd name="connsiteX3" fmla="*/ 1608 w 10000"/>
                      <a:gd name="connsiteY3" fmla="*/ 893 h 10000"/>
                      <a:gd name="connsiteX4" fmla="*/ 1732 w 10000"/>
                      <a:gd name="connsiteY4" fmla="*/ 1004 h 10000"/>
                      <a:gd name="connsiteX5" fmla="*/ 1979 w 10000"/>
                      <a:gd name="connsiteY5" fmla="*/ 1115 h 10000"/>
                      <a:gd name="connsiteX6" fmla="*/ 1732 w 10000"/>
                      <a:gd name="connsiteY6" fmla="*/ 1339 h 10000"/>
                      <a:gd name="connsiteX7" fmla="*/ 1732 w 10000"/>
                      <a:gd name="connsiteY7" fmla="*/ 1561 h 10000"/>
                      <a:gd name="connsiteX8" fmla="*/ 1608 w 10000"/>
                      <a:gd name="connsiteY8" fmla="*/ 1785 h 10000"/>
                      <a:gd name="connsiteX9" fmla="*/ 1485 w 10000"/>
                      <a:gd name="connsiteY9" fmla="*/ 2119 h 10000"/>
                      <a:gd name="connsiteX10" fmla="*/ 1237 w 10000"/>
                      <a:gd name="connsiteY10" fmla="*/ 2454 h 10000"/>
                      <a:gd name="connsiteX11" fmla="*/ 990 w 10000"/>
                      <a:gd name="connsiteY11" fmla="*/ 2676 h 10000"/>
                      <a:gd name="connsiteX12" fmla="*/ 619 w 10000"/>
                      <a:gd name="connsiteY12" fmla="*/ 2676 h 10000"/>
                      <a:gd name="connsiteX13" fmla="*/ 495 w 10000"/>
                      <a:gd name="connsiteY13" fmla="*/ 2676 h 10000"/>
                      <a:gd name="connsiteX14" fmla="*/ 371 w 10000"/>
                      <a:gd name="connsiteY14" fmla="*/ 3104 h 10000"/>
                      <a:gd name="connsiteX15" fmla="*/ 619 w 10000"/>
                      <a:gd name="connsiteY15" fmla="*/ 3215 h 10000"/>
                      <a:gd name="connsiteX16" fmla="*/ 619 w 10000"/>
                      <a:gd name="connsiteY16" fmla="*/ 3550 h 10000"/>
                      <a:gd name="connsiteX17" fmla="*/ 742 w 10000"/>
                      <a:gd name="connsiteY17" fmla="*/ 3550 h 10000"/>
                      <a:gd name="connsiteX18" fmla="*/ 990 w 10000"/>
                      <a:gd name="connsiteY18" fmla="*/ 3997 h 10000"/>
                      <a:gd name="connsiteX19" fmla="*/ 866 w 10000"/>
                      <a:gd name="connsiteY19" fmla="*/ 3997 h 10000"/>
                      <a:gd name="connsiteX20" fmla="*/ 495 w 10000"/>
                      <a:gd name="connsiteY20" fmla="*/ 3997 h 10000"/>
                      <a:gd name="connsiteX21" fmla="*/ 247 w 10000"/>
                      <a:gd name="connsiteY21" fmla="*/ 3997 h 10000"/>
                      <a:gd name="connsiteX22" fmla="*/ 247 w 10000"/>
                      <a:gd name="connsiteY22" fmla="*/ 4108 h 10000"/>
                      <a:gd name="connsiteX23" fmla="*/ 0 w 10000"/>
                      <a:gd name="connsiteY23" fmla="*/ 4219 h 10000"/>
                      <a:gd name="connsiteX24" fmla="*/ 124 w 10000"/>
                      <a:gd name="connsiteY24" fmla="*/ 4219 h 10000"/>
                      <a:gd name="connsiteX25" fmla="*/ 124 w 10000"/>
                      <a:gd name="connsiteY25" fmla="*/ 4331 h 10000"/>
                      <a:gd name="connsiteX26" fmla="*/ 371 w 10000"/>
                      <a:gd name="connsiteY26" fmla="*/ 4554 h 10000"/>
                      <a:gd name="connsiteX27" fmla="*/ 866 w 10000"/>
                      <a:gd name="connsiteY27" fmla="*/ 4554 h 10000"/>
                      <a:gd name="connsiteX28" fmla="*/ 619 w 10000"/>
                      <a:gd name="connsiteY28" fmla="*/ 4778 h 10000"/>
                      <a:gd name="connsiteX29" fmla="*/ 371 w 10000"/>
                      <a:gd name="connsiteY29" fmla="*/ 4665 h 10000"/>
                      <a:gd name="connsiteX30" fmla="*/ 742 w 10000"/>
                      <a:gd name="connsiteY30" fmla="*/ 5000 h 10000"/>
                      <a:gd name="connsiteX31" fmla="*/ 990 w 10000"/>
                      <a:gd name="connsiteY31" fmla="*/ 5335 h 10000"/>
                      <a:gd name="connsiteX32" fmla="*/ 1485 w 10000"/>
                      <a:gd name="connsiteY32" fmla="*/ 5223 h 10000"/>
                      <a:gd name="connsiteX33" fmla="*/ 1485 w 10000"/>
                      <a:gd name="connsiteY33" fmla="*/ 5000 h 10000"/>
                      <a:gd name="connsiteX34" fmla="*/ 1608 w 10000"/>
                      <a:gd name="connsiteY34" fmla="*/ 4778 h 10000"/>
                      <a:gd name="connsiteX35" fmla="*/ 1732 w 10000"/>
                      <a:gd name="connsiteY35" fmla="*/ 4778 h 10000"/>
                      <a:gd name="connsiteX36" fmla="*/ 1732 w 10000"/>
                      <a:gd name="connsiteY36" fmla="*/ 4889 h 10000"/>
                      <a:gd name="connsiteX37" fmla="*/ 1608 w 10000"/>
                      <a:gd name="connsiteY37" fmla="*/ 5000 h 10000"/>
                      <a:gd name="connsiteX38" fmla="*/ 1856 w 10000"/>
                      <a:gd name="connsiteY38" fmla="*/ 5000 h 10000"/>
                      <a:gd name="connsiteX39" fmla="*/ 1732 w 10000"/>
                      <a:gd name="connsiteY39" fmla="*/ 5111 h 10000"/>
                      <a:gd name="connsiteX40" fmla="*/ 1732 w 10000"/>
                      <a:gd name="connsiteY40" fmla="*/ 5223 h 10000"/>
                      <a:gd name="connsiteX41" fmla="*/ 1856 w 10000"/>
                      <a:gd name="connsiteY41" fmla="*/ 5558 h 10000"/>
                      <a:gd name="connsiteX42" fmla="*/ 1856 w 10000"/>
                      <a:gd name="connsiteY42" fmla="*/ 5893 h 10000"/>
                      <a:gd name="connsiteX43" fmla="*/ 1979 w 10000"/>
                      <a:gd name="connsiteY43" fmla="*/ 6004 h 10000"/>
                      <a:gd name="connsiteX44" fmla="*/ 1979 w 10000"/>
                      <a:gd name="connsiteY44" fmla="*/ 6115 h 10000"/>
                      <a:gd name="connsiteX45" fmla="*/ 2103 w 10000"/>
                      <a:gd name="connsiteY45" fmla="*/ 6561 h 10000"/>
                      <a:gd name="connsiteX46" fmla="*/ 2227 w 10000"/>
                      <a:gd name="connsiteY46" fmla="*/ 6896 h 10000"/>
                      <a:gd name="connsiteX47" fmla="*/ 2351 w 10000"/>
                      <a:gd name="connsiteY47" fmla="*/ 7231 h 10000"/>
                      <a:gd name="connsiteX48" fmla="*/ 2474 w 10000"/>
                      <a:gd name="connsiteY48" fmla="*/ 7342 h 10000"/>
                      <a:gd name="connsiteX49" fmla="*/ 2598 w 10000"/>
                      <a:gd name="connsiteY49" fmla="*/ 7789 h 10000"/>
                      <a:gd name="connsiteX50" fmla="*/ 2845 w 10000"/>
                      <a:gd name="connsiteY50" fmla="*/ 8235 h 10000"/>
                      <a:gd name="connsiteX51" fmla="*/ 3340 w 10000"/>
                      <a:gd name="connsiteY51" fmla="*/ 9126 h 10000"/>
                      <a:gd name="connsiteX52" fmla="*/ 3464 w 10000"/>
                      <a:gd name="connsiteY52" fmla="*/ 9331 h 10000"/>
                      <a:gd name="connsiteX53" fmla="*/ 3588 w 10000"/>
                      <a:gd name="connsiteY53" fmla="*/ 9665 h 10000"/>
                      <a:gd name="connsiteX54" fmla="*/ 3711 w 10000"/>
                      <a:gd name="connsiteY54" fmla="*/ 9889 h 10000"/>
                      <a:gd name="connsiteX55" fmla="*/ 3959 w 10000"/>
                      <a:gd name="connsiteY55" fmla="*/ 10000 h 10000"/>
                      <a:gd name="connsiteX56" fmla="*/ 4082 w 10000"/>
                      <a:gd name="connsiteY56" fmla="*/ 9777 h 10000"/>
                      <a:gd name="connsiteX57" fmla="*/ 4330 w 10000"/>
                      <a:gd name="connsiteY57" fmla="*/ 9665 h 10000"/>
                      <a:gd name="connsiteX58" fmla="*/ 4577 w 10000"/>
                      <a:gd name="connsiteY58" fmla="*/ 9554 h 10000"/>
                      <a:gd name="connsiteX59" fmla="*/ 4454 w 10000"/>
                      <a:gd name="connsiteY59" fmla="*/ 9443 h 10000"/>
                      <a:gd name="connsiteX60" fmla="*/ 4577 w 10000"/>
                      <a:gd name="connsiteY60" fmla="*/ 9238 h 10000"/>
                      <a:gd name="connsiteX61" fmla="*/ 4680 w 10000"/>
                      <a:gd name="connsiteY61" fmla="*/ 9238 h 10000"/>
                      <a:gd name="connsiteX62" fmla="*/ 4680 w 10000"/>
                      <a:gd name="connsiteY62" fmla="*/ 8903 h 10000"/>
                      <a:gd name="connsiteX63" fmla="*/ 4680 w 10000"/>
                      <a:gd name="connsiteY63" fmla="*/ 8680 h 10000"/>
                      <a:gd name="connsiteX64" fmla="*/ 4680 w 10000"/>
                      <a:gd name="connsiteY64" fmla="*/ 8346 h 10000"/>
                      <a:gd name="connsiteX65" fmla="*/ 4804 w 10000"/>
                      <a:gd name="connsiteY65" fmla="*/ 8011 h 10000"/>
                      <a:gd name="connsiteX66" fmla="*/ 4680 w 10000"/>
                      <a:gd name="connsiteY66" fmla="*/ 7789 h 10000"/>
                      <a:gd name="connsiteX67" fmla="*/ 4680 w 10000"/>
                      <a:gd name="connsiteY67" fmla="*/ 7342 h 10000"/>
                      <a:gd name="connsiteX68" fmla="*/ 4928 w 10000"/>
                      <a:gd name="connsiteY68" fmla="*/ 7231 h 10000"/>
                      <a:gd name="connsiteX69" fmla="*/ 4928 w 10000"/>
                      <a:gd name="connsiteY69" fmla="*/ 7119 h 10000"/>
                      <a:gd name="connsiteX70" fmla="*/ 5052 w 10000"/>
                      <a:gd name="connsiteY70" fmla="*/ 7007 h 10000"/>
                      <a:gd name="connsiteX71" fmla="*/ 5423 w 10000"/>
                      <a:gd name="connsiteY71" fmla="*/ 6896 h 10000"/>
                      <a:gd name="connsiteX72" fmla="*/ 5423 w 10000"/>
                      <a:gd name="connsiteY72" fmla="*/ 6673 h 10000"/>
                      <a:gd name="connsiteX73" fmla="*/ 5794 w 10000"/>
                      <a:gd name="connsiteY73" fmla="*/ 6339 h 10000"/>
                      <a:gd name="connsiteX74" fmla="*/ 6165 w 10000"/>
                      <a:gd name="connsiteY74" fmla="*/ 6004 h 10000"/>
                      <a:gd name="connsiteX75" fmla="*/ 6412 w 10000"/>
                      <a:gd name="connsiteY75" fmla="*/ 5781 h 10000"/>
                      <a:gd name="connsiteX76" fmla="*/ 6660 w 10000"/>
                      <a:gd name="connsiteY76" fmla="*/ 5669 h 10000"/>
                      <a:gd name="connsiteX77" fmla="*/ 6784 w 10000"/>
                      <a:gd name="connsiteY77" fmla="*/ 5335 h 10000"/>
                      <a:gd name="connsiteX78" fmla="*/ 6784 w 10000"/>
                      <a:gd name="connsiteY78" fmla="*/ 5111 h 10000"/>
                      <a:gd name="connsiteX79" fmla="*/ 7155 w 10000"/>
                      <a:gd name="connsiteY79" fmla="*/ 4889 h 10000"/>
                      <a:gd name="connsiteX80" fmla="*/ 7278 w 10000"/>
                      <a:gd name="connsiteY80" fmla="*/ 5000 h 10000"/>
                      <a:gd name="connsiteX81" fmla="*/ 7402 w 10000"/>
                      <a:gd name="connsiteY81" fmla="*/ 5000 h 10000"/>
                      <a:gd name="connsiteX82" fmla="*/ 7526 w 10000"/>
                      <a:gd name="connsiteY82" fmla="*/ 5000 h 10000"/>
                      <a:gd name="connsiteX83" fmla="*/ 7526 w 10000"/>
                      <a:gd name="connsiteY83" fmla="*/ 4889 h 10000"/>
                      <a:gd name="connsiteX84" fmla="*/ 7402 w 10000"/>
                      <a:gd name="connsiteY84" fmla="*/ 4665 h 10000"/>
                      <a:gd name="connsiteX85" fmla="*/ 7278 w 10000"/>
                      <a:gd name="connsiteY85" fmla="*/ 4331 h 10000"/>
                      <a:gd name="connsiteX86" fmla="*/ 7278 w 10000"/>
                      <a:gd name="connsiteY86" fmla="*/ 4108 h 10000"/>
                      <a:gd name="connsiteX87" fmla="*/ 7031 w 10000"/>
                      <a:gd name="connsiteY87" fmla="*/ 3885 h 10000"/>
                      <a:gd name="connsiteX88" fmla="*/ 7155 w 10000"/>
                      <a:gd name="connsiteY88" fmla="*/ 3774 h 10000"/>
                      <a:gd name="connsiteX89" fmla="*/ 7278 w 10000"/>
                      <a:gd name="connsiteY89" fmla="*/ 3662 h 10000"/>
                      <a:gd name="connsiteX90" fmla="*/ 7031 w 10000"/>
                      <a:gd name="connsiteY90" fmla="*/ 3439 h 10000"/>
                      <a:gd name="connsiteX91" fmla="*/ 7031 w 10000"/>
                      <a:gd name="connsiteY91" fmla="*/ 3215 h 10000"/>
                      <a:gd name="connsiteX92" fmla="*/ 7155 w 10000"/>
                      <a:gd name="connsiteY92" fmla="*/ 3328 h 10000"/>
                      <a:gd name="connsiteX93" fmla="*/ 7278 w 10000"/>
                      <a:gd name="connsiteY93" fmla="*/ 3439 h 10000"/>
                      <a:gd name="connsiteX94" fmla="*/ 7402 w 10000"/>
                      <a:gd name="connsiteY94" fmla="*/ 3328 h 10000"/>
                      <a:gd name="connsiteX95" fmla="*/ 7526 w 10000"/>
                      <a:gd name="connsiteY95" fmla="*/ 3662 h 10000"/>
                      <a:gd name="connsiteX96" fmla="*/ 7897 w 10000"/>
                      <a:gd name="connsiteY96" fmla="*/ 3662 h 10000"/>
                      <a:gd name="connsiteX97" fmla="*/ 8392 w 10000"/>
                      <a:gd name="connsiteY97" fmla="*/ 3662 h 10000"/>
                      <a:gd name="connsiteX98" fmla="*/ 8515 w 10000"/>
                      <a:gd name="connsiteY98" fmla="*/ 3774 h 10000"/>
                      <a:gd name="connsiteX99" fmla="*/ 8515 w 10000"/>
                      <a:gd name="connsiteY99" fmla="*/ 3997 h 10000"/>
                      <a:gd name="connsiteX100" fmla="*/ 8144 w 10000"/>
                      <a:gd name="connsiteY100" fmla="*/ 4108 h 10000"/>
                      <a:gd name="connsiteX101" fmla="*/ 8268 w 10000"/>
                      <a:gd name="connsiteY101" fmla="*/ 4443 h 10000"/>
                      <a:gd name="connsiteX102" fmla="*/ 8392 w 10000"/>
                      <a:gd name="connsiteY102" fmla="*/ 4554 h 10000"/>
                      <a:gd name="connsiteX103" fmla="*/ 8515 w 10000"/>
                      <a:gd name="connsiteY103" fmla="*/ 4219 h 10000"/>
                      <a:gd name="connsiteX104" fmla="*/ 8639 w 10000"/>
                      <a:gd name="connsiteY104" fmla="*/ 4554 h 10000"/>
                      <a:gd name="connsiteX105" fmla="*/ 8763 w 10000"/>
                      <a:gd name="connsiteY105" fmla="*/ 4889 h 10000"/>
                      <a:gd name="connsiteX106" fmla="*/ 8887 w 10000"/>
                      <a:gd name="connsiteY106" fmla="*/ 4889 h 10000"/>
                      <a:gd name="connsiteX107" fmla="*/ 8887 w 10000"/>
                      <a:gd name="connsiteY107" fmla="*/ 4443 h 10000"/>
                      <a:gd name="connsiteX108" fmla="*/ 8887 w 10000"/>
                      <a:gd name="connsiteY108" fmla="*/ 4219 h 10000"/>
                      <a:gd name="connsiteX109" fmla="*/ 9134 w 10000"/>
                      <a:gd name="connsiteY109" fmla="*/ 4219 h 10000"/>
                      <a:gd name="connsiteX110" fmla="*/ 9381 w 10000"/>
                      <a:gd name="connsiteY110" fmla="*/ 3774 h 10000"/>
                      <a:gd name="connsiteX111" fmla="*/ 9381 w 10000"/>
                      <a:gd name="connsiteY111" fmla="*/ 3550 h 10000"/>
                      <a:gd name="connsiteX112" fmla="*/ 9381 w 10000"/>
                      <a:gd name="connsiteY112" fmla="*/ 3215 h 10000"/>
                      <a:gd name="connsiteX113" fmla="*/ 9629 w 10000"/>
                      <a:gd name="connsiteY113" fmla="*/ 2882 h 10000"/>
                      <a:gd name="connsiteX114" fmla="*/ 10000 w 10000"/>
                      <a:gd name="connsiteY114" fmla="*/ 2993 h 10000"/>
                      <a:gd name="connsiteX115" fmla="*/ 9876 w 10000"/>
                      <a:gd name="connsiteY115" fmla="*/ 2882 h 10000"/>
                      <a:gd name="connsiteX116" fmla="*/ 9876 w 10000"/>
                      <a:gd name="connsiteY116" fmla="*/ 2769 h 10000"/>
                      <a:gd name="connsiteX117" fmla="*/ 10000 w 10000"/>
                      <a:gd name="connsiteY117" fmla="*/ 2565 h 10000"/>
                      <a:gd name="connsiteX118" fmla="*/ 9629 w 10000"/>
                      <a:gd name="connsiteY118" fmla="*/ 2454 h 10000"/>
                      <a:gd name="connsiteX119" fmla="*/ 9629 w 10000"/>
                      <a:gd name="connsiteY119" fmla="*/ 2342 h 10000"/>
                      <a:gd name="connsiteX120" fmla="*/ 9505 w 10000"/>
                      <a:gd name="connsiteY120" fmla="*/ 2231 h 10000"/>
                      <a:gd name="connsiteX121" fmla="*/ 9381 w 10000"/>
                      <a:gd name="connsiteY121" fmla="*/ 2119 h 10000"/>
                      <a:gd name="connsiteX122" fmla="*/ 9134 w 10000"/>
                      <a:gd name="connsiteY122" fmla="*/ 2231 h 10000"/>
                      <a:gd name="connsiteX123" fmla="*/ 8887 w 10000"/>
                      <a:gd name="connsiteY123" fmla="*/ 2231 h 10000"/>
                      <a:gd name="connsiteX124" fmla="*/ 8639 w 10000"/>
                      <a:gd name="connsiteY124" fmla="*/ 2454 h 10000"/>
                      <a:gd name="connsiteX125" fmla="*/ 8392 w 10000"/>
                      <a:gd name="connsiteY125" fmla="*/ 2676 h 10000"/>
                      <a:gd name="connsiteX126" fmla="*/ 8021 w 10000"/>
                      <a:gd name="connsiteY126" fmla="*/ 2769 h 10000"/>
                      <a:gd name="connsiteX127" fmla="*/ 8144 w 10000"/>
                      <a:gd name="connsiteY127" fmla="*/ 2882 h 10000"/>
                      <a:gd name="connsiteX128" fmla="*/ 8268 w 10000"/>
                      <a:gd name="connsiteY128" fmla="*/ 3104 h 10000"/>
                      <a:gd name="connsiteX129" fmla="*/ 7897 w 10000"/>
                      <a:gd name="connsiteY129" fmla="*/ 3104 h 10000"/>
                      <a:gd name="connsiteX130" fmla="*/ 7526 w 10000"/>
                      <a:gd name="connsiteY130" fmla="*/ 3104 h 10000"/>
                      <a:gd name="connsiteX131" fmla="*/ 7155 w 10000"/>
                      <a:gd name="connsiteY131" fmla="*/ 3104 h 10000"/>
                      <a:gd name="connsiteX132" fmla="*/ 7031 w 10000"/>
                      <a:gd name="connsiteY132" fmla="*/ 2882 h 10000"/>
                      <a:gd name="connsiteX133" fmla="*/ 6907 w 10000"/>
                      <a:gd name="connsiteY133" fmla="*/ 2676 h 10000"/>
                      <a:gd name="connsiteX134" fmla="*/ 6784 w 10000"/>
                      <a:gd name="connsiteY134" fmla="*/ 2676 h 10000"/>
                      <a:gd name="connsiteX135" fmla="*/ 6907 w 10000"/>
                      <a:gd name="connsiteY135" fmla="*/ 3215 h 10000"/>
                      <a:gd name="connsiteX136" fmla="*/ 6536 w 10000"/>
                      <a:gd name="connsiteY136" fmla="*/ 3215 h 10000"/>
                      <a:gd name="connsiteX137" fmla="*/ 6041 w 10000"/>
                      <a:gd name="connsiteY137" fmla="*/ 3104 h 10000"/>
                      <a:gd name="connsiteX138" fmla="*/ 5794 w 10000"/>
                      <a:gd name="connsiteY138" fmla="*/ 3104 h 10000"/>
                      <a:gd name="connsiteX139" fmla="*/ 5546 w 10000"/>
                      <a:gd name="connsiteY139" fmla="*/ 2882 h 10000"/>
                      <a:gd name="connsiteX140" fmla="*/ 5175 w 10000"/>
                      <a:gd name="connsiteY140" fmla="*/ 2882 h 10000"/>
                      <a:gd name="connsiteX141" fmla="*/ 4804 w 10000"/>
                      <a:gd name="connsiteY141" fmla="*/ 2769 h 10000"/>
                      <a:gd name="connsiteX142" fmla="*/ 4330 w 10000"/>
                      <a:gd name="connsiteY142" fmla="*/ 2565 h 10000"/>
                      <a:gd name="connsiteX143" fmla="*/ 3959 w 10000"/>
                      <a:gd name="connsiteY143" fmla="*/ 2342 h 10000"/>
                      <a:gd name="connsiteX144" fmla="*/ 3959 w 10000"/>
                      <a:gd name="connsiteY144" fmla="*/ 2119 h 10000"/>
                      <a:gd name="connsiteX145" fmla="*/ 4082 w 10000"/>
                      <a:gd name="connsiteY145" fmla="*/ 1896 h 10000"/>
                      <a:gd name="connsiteX146" fmla="*/ 3711 w 10000"/>
                      <a:gd name="connsiteY146" fmla="*/ 1673 h 10000"/>
                      <a:gd name="connsiteX147" fmla="*/ 3340 w 10000"/>
                      <a:gd name="connsiteY147" fmla="*/ 1450 h 10000"/>
                      <a:gd name="connsiteX148" fmla="*/ 3216 w 10000"/>
                      <a:gd name="connsiteY148" fmla="*/ 1339 h 10000"/>
                      <a:gd name="connsiteX149" fmla="*/ 2969 w 10000"/>
                      <a:gd name="connsiteY149" fmla="*/ 1004 h 10000"/>
                      <a:gd name="connsiteX150" fmla="*/ 3216 w 10000"/>
                      <a:gd name="connsiteY150" fmla="*/ 1004 h 10000"/>
                      <a:gd name="connsiteX151" fmla="*/ 1945 w 10000"/>
                      <a:gd name="connsiteY151" fmla="*/ 1090 h 10000"/>
                      <a:gd name="connsiteX152" fmla="*/ 3093 w 10000"/>
                      <a:gd name="connsiteY152" fmla="*/ 558 h 10000"/>
                      <a:gd name="connsiteX153" fmla="*/ 3093 w 10000"/>
                      <a:gd name="connsiteY153" fmla="*/ 446 h 10000"/>
                      <a:gd name="connsiteX154" fmla="*/ 2969 w 10000"/>
                      <a:gd name="connsiteY154" fmla="*/ 335 h 10000"/>
                      <a:gd name="connsiteX155" fmla="*/ 2845 w 10000"/>
                      <a:gd name="connsiteY155" fmla="*/ 223 h 10000"/>
                      <a:gd name="connsiteX156" fmla="*/ 2845 w 10000"/>
                      <a:gd name="connsiteY156" fmla="*/ 0 h 10000"/>
                      <a:gd name="connsiteX157" fmla="*/ 2388 w 10000"/>
                      <a:gd name="connsiteY157" fmla="*/ 492 h 10000"/>
                      <a:gd name="connsiteX158" fmla="*/ 1779 w 10000"/>
                      <a:gd name="connsiteY158" fmla="*/ 504 h 10000"/>
                      <a:gd name="connsiteX159" fmla="*/ 2103 w 10000"/>
                      <a:gd name="connsiteY159" fmla="*/ 112 h 10000"/>
                      <a:gd name="connsiteX160" fmla="*/ 2896 w 10000"/>
                      <a:gd name="connsiteY160" fmla="*/ 1169 h 10000"/>
                      <a:gd name="connsiteX0" fmla="*/ 1237 w 10000"/>
                      <a:gd name="connsiteY0" fmla="*/ 223 h 10000"/>
                      <a:gd name="connsiteX1" fmla="*/ 1237 w 10000"/>
                      <a:gd name="connsiteY1" fmla="*/ 335 h 10000"/>
                      <a:gd name="connsiteX2" fmla="*/ 1608 w 10000"/>
                      <a:gd name="connsiteY2" fmla="*/ 893 h 10000"/>
                      <a:gd name="connsiteX3" fmla="*/ 1732 w 10000"/>
                      <a:gd name="connsiteY3" fmla="*/ 1004 h 10000"/>
                      <a:gd name="connsiteX4" fmla="*/ 1979 w 10000"/>
                      <a:gd name="connsiteY4" fmla="*/ 1115 h 10000"/>
                      <a:gd name="connsiteX5" fmla="*/ 1732 w 10000"/>
                      <a:gd name="connsiteY5" fmla="*/ 1339 h 10000"/>
                      <a:gd name="connsiteX6" fmla="*/ 1732 w 10000"/>
                      <a:gd name="connsiteY6" fmla="*/ 1561 h 10000"/>
                      <a:gd name="connsiteX7" fmla="*/ 1608 w 10000"/>
                      <a:gd name="connsiteY7" fmla="*/ 1785 h 10000"/>
                      <a:gd name="connsiteX8" fmla="*/ 1485 w 10000"/>
                      <a:gd name="connsiteY8" fmla="*/ 2119 h 10000"/>
                      <a:gd name="connsiteX9" fmla="*/ 1237 w 10000"/>
                      <a:gd name="connsiteY9" fmla="*/ 2454 h 10000"/>
                      <a:gd name="connsiteX10" fmla="*/ 990 w 10000"/>
                      <a:gd name="connsiteY10" fmla="*/ 2676 h 10000"/>
                      <a:gd name="connsiteX11" fmla="*/ 619 w 10000"/>
                      <a:gd name="connsiteY11" fmla="*/ 2676 h 10000"/>
                      <a:gd name="connsiteX12" fmla="*/ 495 w 10000"/>
                      <a:gd name="connsiteY12" fmla="*/ 2676 h 10000"/>
                      <a:gd name="connsiteX13" fmla="*/ 371 w 10000"/>
                      <a:gd name="connsiteY13" fmla="*/ 3104 h 10000"/>
                      <a:gd name="connsiteX14" fmla="*/ 619 w 10000"/>
                      <a:gd name="connsiteY14" fmla="*/ 3215 h 10000"/>
                      <a:gd name="connsiteX15" fmla="*/ 619 w 10000"/>
                      <a:gd name="connsiteY15" fmla="*/ 3550 h 10000"/>
                      <a:gd name="connsiteX16" fmla="*/ 742 w 10000"/>
                      <a:gd name="connsiteY16" fmla="*/ 3550 h 10000"/>
                      <a:gd name="connsiteX17" fmla="*/ 990 w 10000"/>
                      <a:gd name="connsiteY17" fmla="*/ 3997 h 10000"/>
                      <a:gd name="connsiteX18" fmla="*/ 866 w 10000"/>
                      <a:gd name="connsiteY18" fmla="*/ 3997 h 10000"/>
                      <a:gd name="connsiteX19" fmla="*/ 495 w 10000"/>
                      <a:gd name="connsiteY19" fmla="*/ 3997 h 10000"/>
                      <a:gd name="connsiteX20" fmla="*/ 247 w 10000"/>
                      <a:gd name="connsiteY20" fmla="*/ 3997 h 10000"/>
                      <a:gd name="connsiteX21" fmla="*/ 247 w 10000"/>
                      <a:gd name="connsiteY21" fmla="*/ 4108 h 10000"/>
                      <a:gd name="connsiteX22" fmla="*/ 0 w 10000"/>
                      <a:gd name="connsiteY22" fmla="*/ 4219 h 10000"/>
                      <a:gd name="connsiteX23" fmla="*/ 124 w 10000"/>
                      <a:gd name="connsiteY23" fmla="*/ 4219 h 10000"/>
                      <a:gd name="connsiteX24" fmla="*/ 124 w 10000"/>
                      <a:gd name="connsiteY24" fmla="*/ 4331 h 10000"/>
                      <a:gd name="connsiteX25" fmla="*/ 371 w 10000"/>
                      <a:gd name="connsiteY25" fmla="*/ 4554 h 10000"/>
                      <a:gd name="connsiteX26" fmla="*/ 866 w 10000"/>
                      <a:gd name="connsiteY26" fmla="*/ 4554 h 10000"/>
                      <a:gd name="connsiteX27" fmla="*/ 619 w 10000"/>
                      <a:gd name="connsiteY27" fmla="*/ 4778 h 10000"/>
                      <a:gd name="connsiteX28" fmla="*/ 371 w 10000"/>
                      <a:gd name="connsiteY28" fmla="*/ 4665 h 10000"/>
                      <a:gd name="connsiteX29" fmla="*/ 742 w 10000"/>
                      <a:gd name="connsiteY29" fmla="*/ 5000 h 10000"/>
                      <a:gd name="connsiteX30" fmla="*/ 990 w 10000"/>
                      <a:gd name="connsiteY30" fmla="*/ 5335 h 10000"/>
                      <a:gd name="connsiteX31" fmla="*/ 1485 w 10000"/>
                      <a:gd name="connsiteY31" fmla="*/ 5223 h 10000"/>
                      <a:gd name="connsiteX32" fmla="*/ 1485 w 10000"/>
                      <a:gd name="connsiteY32" fmla="*/ 5000 h 10000"/>
                      <a:gd name="connsiteX33" fmla="*/ 1608 w 10000"/>
                      <a:gd name="connsiteY33" fmla="*/ 4778 h 10000"/>
                      <a:gd name="connsiteX34" fmla="*/ 1732 w 10000"/>
                      <a:gd name="connsiteY34" fmla="*/ 4778 h 10000"/>
                      <a:gd name="connsiteX35" fmla="*/ 1732 w 10000"/>
                      <a:gd name="connsiteY35" fmla="*/ 4889 h 10000"/>
                      <a:gd name="connsiteX36" fmla="*/ 1608 w 10000"/>
                      <a:gd name="connsiteY36" fmla="*/ 5000 h 10000"/>
                      <a:gd name="connsiteX37" fmla="*/ 1856 w 10000"/>
                      <a:gd name="connsiteY37" fmla="*/ 5000 h 10000"/>
                      <a:gd name="connsiteX38" fmla="*/ 1732 w 10000"/>
                      <a:gd name="connsiteY38" fmla="*/ 5111 h 10000"/>
                      <a:gd name="connsiteX39" fmla="*/ 1732 w 10000"/>
                      <a:gd name="connsiteY39" fmla="*/ 5223 h 10000"/>
                      <a:gd name="connsiteX40" fmla="*/ 1856 w 10000"/>
                      <a:gd name="connsiteY40" fmla="*/ 5558 h 10000"/>
                      <a:gd name="connsiteX41" fmla="*/ 1856 w 10000"/>
                      <a:gd name="connsiteY41" fmla="*/ 5893 h 10000"/>
                      <a:gd name="connsiteX42" fmla="*/ 1979 w 10000"/>
                      <a:gd name="connsiteY42" fmla="*/ 6004 h 10000"/>
                      <a:gd name="connsiteX43" fmla="*/ 1979 w 10000"/>
                      <a:gd name="connsiteY43" fmla="*/ 6115 h 10000"/>
                      <a:gd name="connsiteX44" fmla="*/ 2103 w 10000"/>
                      <a:gd name="connsiteY44" fmla="*/ 6561 h 10000"/>
                      <a:gd name="connsiteX45" fmla="*/ 2227 w 10000"/>
                      <a:gd name="connsiteY45" fmla="*/ 6896 h 10000"/>
                      <a:gd name="connsiteX46" fmla="*/ 2351 w 10000"/>
                      <a:gd name="connsiteY46" fmla="*/ 7231 h 10000"/>
                      <a:gd name="connsiteX47" fmla="*/ 2474 w 10000"/>
                      <a:gd name="connsiteY47" fmla="*/ 7342 h 10000"/>
                      <a:gd name="connsiteX48" fmla="*/ 2598 w 10000"/>
                      <a:gd name="connsiteY48" fmla="*/ 7789 h 10000"/>
                      <a:gd name="connsiteX49" fmla="*/ 2845 w 10000"/>
                      <a:gd name="connsiteY49" fmla="*/ 8235 h 10000"/>
                      <a:gd name="connsiteX50" fmla="*/ 3340 w 10000"/>
                      <a:gd name="connsiteY50" fmla="*/ 9126 h 10000"/>
                      <a:gd name="connsiteX51" fmla="*/ 3464 w 10000"/>
                      <a:gd name="connsiteY51" fmla="*/ 9331 h 10000"/>
                      <a:gd name="connsiteX52" fmla="*/ 3588 w 10000"/>
                      <a:gd name="connsiteY52" fmla="*/ 9665 h 10000"/>
                      <a:gd name="connsiteX53" fmla="*/ 3711 w 10000"/>
                      <a:gd name="connsiteY53" fmla="*/ 9889 h 10000"/>
                      <a:gd name="connsiteX54" fmla="*/ 3959 w 10000"/>
                      <a:gd name="connsiteY54" fmla="*/ 10000 h 10000"/>
                      <a:gd name="connsiteX55" fmla="*/ 4082 w 10000"/>
                      <a:gd name="connsiteY55" fmla="*/ 9777 h 10000"/>
                      <a:gd name="connsiteX56" fmla="*/ 4330 w 10000"/>
                      <a:gd name="connsiteY56" fmla="*/ 9665 h 10000"/>
                      <a:gd name="connsiteX57" fmla="*/ 4577 w 10000"/>
                      <a:gd name="connsiteY57" fmla="*/ 9554 h 10000"/>
                      <a:gd name="connsiteX58" fmla="*/ 4454 w 10000"/>
                      <a:gd name="connsiteY58" fmla="*/ 9443 h 10000"/>
                      <a:gd name="connsiteX59" fmla="*/ 4577 w 10000"/>
                      <a:gd name="connsiteY59" fmla="*/ 9238 h 10000"/>
                      <a:gd name="connsiteX60" fmla="*/ 4680 w 10000"/>
                      <a:gd name="connsiteY60" fmla="*/ 9238 h 10000"/>
                      <a:gd name="connsiteX61" fmla="*/ 4680 w 10000"/>
                      <a:gd name="connsiteY61" fmla="*/ 8903 h 10000"/>
                      <a:gd name="connsiteX62" fmla="*/ 4680 w 10000"/>
                      <a:gd name="connsiteY62" fmla="*/ 8680 h 10000"/>
                      <a:gd name="connsiteX63" fmla="*/ 4680 w 10000"/>
                      <a:gd name="connsiteY63" fmla="*/ 8346 h 10000"/>
                      <a:gd name="connsiteX64" fmla="*/ 4804 w 10000"/>
                      <a:gd name="connsiteY64" fmla="*/ 8011 h 10000"/>
                      <a:gd name="connsiteX65" fmla="*/ 4680 w 10000"/>
                      <a:gd name="connsiteY65" fmla="*/ 7789 h 10000"/>
                      <a:gd name="connsiteX66" fmla="*/ 4680 w 10000"/>
                      <a:gd name="connsiteY66" fmla="*/ 7342 h 10000"/>
                      <a:gd name="connsiteX67" fmla="*/ 4928 w 10000"/>
                      <a:gd name="connsiteY67" fmla="*/ 7231 h 10000"/>
                      <a:gd name="connsiteX68" fmla="*/ 4928 w 10000"/>
                      <a:gd name="connsiteY68" fmla="*/ 7119 h 10000"/>
                      <a:gd name="connsiteX69" fmla="*/ 5052 w 10000"/>
                      <a:gd name="connsiteY69" fmla="*/ 7007 h 10000"/>
                      <a:gd name="connsiteX70" fmla="*/ 5423 w 10000"/>
                      <a:gd name="connsiteY70" fmla="*/ 6896 h 10000"/>
                      <a:gd name="connsiteX71" fmla="*/ 5423 w 10000"/>
                      <a:gd name="connsiteY71" fmla="*/ 6673 h 10000"/>
                      <a:gd name="connsiteX72" fmla="*/ 5794 w 10000"/>
                      <a:gd name="connsiteY72" fmla="*/ 6339 h 10000"/>
                      <a:gd name="connsiteX73" fmla="*/ 6165 w 10000"/>
                      <a:gd name="connsiteY73" fmla="*/ 6004 h 10000"/>
                      <a:gd name="connsiteX74" fmla="*/ 6412 w 10000"/>
                      <a:gd name="connsiteY74" fmla="*/ 5781 h 10000"/>
                      <a:gd name="connsiteX75" fmla="*/ 6660 w 10000"/>
                      <a:gd name="connsiteY75" fmla="*/ 5669 h 10000"/>
                      <a:gd name="connsiteX76" fmla="*/ 6784 w 10000"/>
                      <a:gd name="connsiteY76" fmla="*/ 5335 h 10000"/>
                      <a:gd name="connsiteX77" fmla="*/ 6784 w 10000"/>
                      <a:gd name="connsiteY77" fmla="*/ 5111 h 10000"/>
                      <a:gd name="connsiteX78" fmla="*/ 7155 w 10000"/>
                      <a:gd name="connsiteY78" fmla="*/ 4889 h 10000"/>
                      <a:gd name="connsiteX79" fmla="*/ 7278 w 10000"/>
                      <a:gd name="connsiteY79" fmla="*/ 5000 h 10000"/>
                      <a:gd name="connsiteX80" fmla="*/ 7402 w 10000"/>
                      <a:gd name="connsiteY80" fmla="*/ 5000 h 10000"/>
                      <a:gd name="connsiteX81" fmla="*/ 7526 w 10000"/>
                      <a:gd name="connsiteY81" fmla="*/ 5000 h 10000"/>
                      <a:gd name="connsiteX82" fmla="*/ 7526 w 10000"/>
                      <a:gd name="connsiteY82" fmla="*/ 4889 h 10000"/>
                      <a:gd name="connsiteX83" fmla="*/ 7402 w 10000"/>
                      <a:gd name="connsiteY83" fmla="*/ 4665 h 10000"/>
                      <a:gd name="connsiteX84" fmla="*/ 7278 w 10000"/>
                      <a:gd name="connsiteY84" fmla="*/ 4331 h 10000"/>
                      <a:gd name="connsiteX85" fmla="*/ 7278 w 10000"/>
                      <a:gd name="connsiteY85" fmla="*/ 4108 h 10000"/>
                      <a:gd name="connsiteX86" fmla="*/ 7031 w 10000"/>
                      <a:gd name="connsiteY86" fmla="*/ 3885 h 10000"/>
                      <a:gd name="connsiteX87" fmla="*/ 7155 w 10000"/>
                      <a:gd name="connsiteY87" fmla="*/ 3774 h 10000"/>
                      <a:gd name="connsiteX88" fmla="*/ 7278 w 10000"/>
                      <a:gd name="connsiteY88" fmla="*/ 3662 h 10000"/>
                      <a:gd name="connsiteX89" fmla="*/ 7031 w 10000"/>
                      <a:gd name="connsiteY89" fmla="*/ 3439 h 10000"/>
                      <a:gd name="connsiteX90" fmla="*/ 7031 w 10000"/>
                      <a:gd name="connsiteY90" fmla="*/ 3215 h 10000"/>
                      <a:gd name="connsiteX91" fmla="*/ 7155 w 10000"/>
                      <a:gd name="connsiteY91" fmla="*/ 3328 h 10000"/>
                      <a:gd name="connsiteX92" fmla="*/ 7278 w 10000"/>
                      <a:gd name="connsiteY92" fmla="*/ 3439 h 10000"/>
                      <a:gd name="connsiteX93" fmla="*/ 7402 w 10000"/>
                      <a:gd name="connsiteY93" fmla="*/ 3328 h 10000"/>
                      <a:gd name="connsiteX94" fmla="*/ 7526 w 10000"/>
                      <a:gd name="connsiteY94" fmla="*/ 3662 h 10000"/>
                      <a:gd name="connsiteX95" fmla="*/ 7897 w 10000"/>
                      <a:gd name="connsiteY95" fmla="*/ 3662 h 10000"/>
                      <a:gd name="connsiteX96" fmla="*/ 8392 w 10000"/>
                      <a:gd name="connsiteY96" fmla="*/ 3662 h 10000"/>
                      <a:gd name="connsiteX97" fmla="*/ 8515 w 10000"/>
                      <a:gd name="connsiteY97" fmla="*/ 3774 h 10000"/>
                      <a:gd name="connsiteX98" fmla="*/ 8515 w 10000"/>
                      <a:gd name="connsiteY98" fmla="*/ 3997 h 10000"/>
                      <a:gd name="connsiteX99" fmla="*/ 8144 w 10000"/>
                      <a:gd name="connsiteY99" fmla="*/ 4108 h 10000"/>
                      <a:gd name="connsiteX100" fmla="*/ 8268 w 10000"/>
                      <a:gd name="connsiteY100" fmla="*/ 4443 h 10000"/>
                      <a:gd name="connsiteX101" fmla="*/ 8392 w 10000"/>
                      <a:gd name="connsiteY101" fmla="*/ 4554 h 10000"/>
                      <a:gd name="connsiteX102" fmla="*/ 8515 w 10000"/>
                      <a:gd name="connsiteY102" fmla="*/ 4219 h 10000"/>
                      <a:gd name="connsiteX103" fmla="*/ 8639 w 10000"/>
                      <a:gd name="connsiteY103" fmla="*/ 4554 h 10000"/>
                      <a:gd name="connsiteX104" fmla="*/ 8763 w 10000"/>
                      <a:gd name="connsiteY104" fmla="*/ 4889 h 10000"/>
                      <a:gd name="connsiteX105" fmla="*/ 8887 w 10000"/>
                      <a:gd name="connsiteY105" fmla="*/ 4889 h 10000"/>
                      <a:gd name="connsiteX106" fmla="*/ 8887 w 10000"/>
                      <a:gd name="connsiteY106" fmla="*/ 4443 h 10000"/>
                      <a:gd name="connsiteX107" fmla="*/ 8887 w 10000"/>
                      <a:gd name="connsiteY107" fmla="*/ 4219 h 10000"/>
                      <a:gd name="connsiteX108" fmla="*/ 9134 w 10000"/>
                      <a:gd name="connsiteY108" fmla="*/ 4219 h 10000"/>
                      <a:gd name="connsiteX109" fmla="*/ 9381 w 10000"/>
                      <a:gd name="connsiteY109" fmla="*/ 3774 h 10000"/>
                      <a:gd name="connsiteX110" fmla="*/ 9381 w 10000"/>
                      <a:gd name="connsiteY110" fmla="*/ 3550 h 10000"/>
                      <a:gd name="connsiteX111" fmla="*/ 9381 w 10000"/>
                      <a:gd name="connsiteY111" fmla="*/ 3215 h 10000"/>
                      <a:gd name="connsiteX112" fmla="*/ 9629 w 10000"/>
                      <a:gd name="connsiteY112" fmla="*/ 2882 h 10000"/>
                      <a:gd name="connsiteX113" fmla="*/ 10000 w 10000"/>
                      <a:gd name="connsiteY113" fmla="*/ 2993 h 10000"/>
                      <a:gd name="connsiteX114" fmla="*/ 9876 w 10000"/>
                      <a:gd name="connsiteY114" fmla="*/ 2882 h 10000"/>
                      <a:gd name="connsiteX115" fmla="*/ 9876 w 10000"/>
                      <a:gd name="connsiteY115" fmla="*/ 2769 h 10000"/>
                      <a:gd name="connsiteX116" fmla="*/ 10000 w 10000"/>
                      <a:gd name="connsiteY116" fmla="*/ 2565 h 10000"/>
                      <a:gd name="connsiteX117" fmla="*/ 9629 w 10000"/>
                      <a:gd name="connsiteY117" fmla="*/ 2454 h 10000"/>
                      <a:gd name="connsiteX118" fmla="*/ 9629 w 10000"/>
                      <a:gd name="connsiteY118" fmla="*/ 2342 h 10000"/>
                      <a:gd name="connsiteX119" fmla="*/ 9505 w 10000"/>
                      <a:gd name="connsiteY119" fmla="*/ 2231 h 10000"/>
                      <a:gd name="connsiteX120" fmla="*/ 9381 w 10000"/>
                      <a:gd name="connsiteY120" fmla="*/ 2119 h 10000"/>
                      <a:gd name="connsiteX121" fmla="*/ 9134 w 10000"/>
                      <a:gd name="connsiteY121" fmla="*/ 2231 h 10000"/>
                      <a:gd name="connsiteX122" fmla="*/ 8887 w 10000"/>
                      <a:gd name="connsiteY122" fmla="*/ 2231 h 10000"/>
                      <a:gd name="connsiteX123" fmla="*/ 8639 w 10000"/>
                      <a:gd name="connsiteY123" fmla="*/ 2454 h 10000"/>
                      <a:gd name="connsiteX124" fmla="*/ 8392 w 10000"/>
                      <a:gd name="connsiteY124" fmla="*/ 2676 h 10000"/>
                      <a:gd name="connsiteX125" fmla="*/ 8021 w 10000"/>
                      <a:gd name="connsiteY125" fmla="*/ 2769 h 10000"/>
                      <a:gd name="connsiteX126" fmla="*/ 8144 w 10000"/>
                      <a:gd name="connsiteY126" fmla="*/ 2882 h 10000"/>
                      <a:gd name="connsiteX127" fmla="*/ 8268 w 10000"/>
                      <a:gd name="connsiteY127" fmla="*/ 3104 h 10000"/>
                      <a:gd name="connsiteX128" fmla="*/ 7897 w 10000"/>
                      <a:gd name="connsiteY128" fmla="*/ 3104 h 10000"/>
                      <a:gd name="connsiteX129" fmla="*/ 7526 w 10000"/>
                      <a:gd name="connsiteY129" fmla="*/ 3104 h 10000"/>
                      <a:gd name="connsiteX130" fmla="*/ 7155 w 10000"/>
                      <a:gd name="connsiteY130" fmla="*/ 3104 h 10000"/>
                      <a:gd name="connsiteX131" fmla="*/ 7031 w 10000"/>
                      <a:gd name="connsiteY131" fmla="*/ 2882 h 10000"/>
                      <a:gd name="connsiteX132" fmla="*/ 6907 w 10000"/>
                      <a:gd name="connsiteY132" fmla="*/ 2676 h 10000"/>
                      <a:gd name="connsiteX133" fmla="*/ 6784 w 10000"/>
                      <a:gd name="connsiteY133" fmla="*/ 2676 h 10000"/>
                      <a:gd name="connsiteX134" fmla="*/ 6907 w 10000"/>
                      <a:gd name="connsiteY134" fmla="*/ 3215 h 10000"/>
                      <a:gd name="connsiteX135" fmla="*/ 6536 w 10000"/>
                      <a:gd name="connsiteY135" fmla="*/ 3215 h 10000"/>
                      <a:gd name="connsiteX136" fmla="*/ 6041 w 10000"/>
                      <a:gd name="connsiteY136" fmla="*/ 3104 h 10000"/>
                      <a:gd name="connsiteX137" fmla="*/ 5794 w 10000"/>
                      <a:gd name="connsiteY137" fmla="*/ 3104 h 10000"/>
                      <a:gd name="connsiteX138" fmla="*/ 5546 w 10000"/>
                      <a:gd name="connsiteY138" fmla="*/ 2882 h 10000"/>
                      <a:gd name="connsiteX139" fmla="*/ 5175 w 10000"/>
                      <a:gd name="connsiteY139" fmla="*/ 2882 h 10000"/>
                      <a:gd name="connsiteX140" fmla="*/ 4804 w 10000"/>
                      <a:gd name="connsiteY140" fmla="*/ 2769 h 10000"/>
                      <a:gd name="connsiteX141" fmla="*/ 4330 w 10000"/>
                      <a:gd name="connsiteY141" fmla="*/ 2565 h 10000"/>
                      <a:gd name="connsiteX142" fmla="*/ 3959 w 10000"/>
                      <a:gd name="connsiteY142" fmla="*/ 2342 h 10000"/>
                      <a:gd name="connsiteX143" fmla="*/ 3959 w 10000"/>
                      <a:gd name="connsiteY143" fmla="*/ 2119 h 10000"/>
                      <a:gd name="connsiteX144" fmla="*/ 4082 w 10000"/>
                      <a:gd name="connsiteY144" fmla="*/ 1896 h 10000"/>
                      <a:gd name="connsiteX145" fmla="*/ 3711 w 10000"/>
                      <a:gd name="connsiteY145" fmla="*/ 1673 h 10000"/>
                      <a:gd name="connsiteX146" fmla="*/ 3340 w 10000"/>
                      <a:gd name="connsiteY146" fmla="*/ 1450 h 10000"/>
                      <a:gd name="connsiteX147" fmla="*/ 3216 w 10000"/>
                      <a:gd name="connsiteY147" fmla="*/ 1339 h 10000"/>
                      <a:gd name="connsiteX148" fmla="*/ 2969 w 10000"/>
                      <a:gd name="connsiteY148" fmla="*/ 1004 h 10000"/>
                      <a:gd name="connsiteX149" fmla="*/ 3216 w 10000"/>
                      <a:gd name="connsiteY149" fmla="*/ 1004 h 10000"/>
                      <a:gd name="connsiteX150" fmla="*/ 1945 w 10000"/>
                      <a:gd name="connsiteY150" fmla="*/ 1090 h 10000"/>
                      <a:gd name="connsiteX151" fmla="*/ 3093 w 10000"/>
                      <a:gd name="connsiteY151" fmla="*/ 558 h 10000"/>
                      <a:gd name="connsiteX152" fmla="*/ 3093 w 10000"/>
                      <a:gd name="connsiteY152" fmla="*/ 446 h 10000"/>
                      <a:gd name="connsiteX153" fmla="*/ 2969 w 10000"/>
                      <a:gd name="connsiteY153" fmla="*/ 335 h 10000"/>
                      <a:gd name="connsiteX154" fmla="*/ 2845 w 10000"/>
                      <a:gd name="connsiteY154" fmla="*/ 223 h 10000"/>
                      <a:gd name="connsiteX155" fmla="*/ 2845 w 10000"/>
                      <a:gd name="connsiteY155" fmla="*/ 0 h 10000"/>
                      <a:gd name="connsiteX156" fmla="*/ 2388 w 10000"/>
                      <a:gd name="connsiteY156" fmla="*/ 492 h 10000"/>
                      <a:gd name="connsiteX157" fmla="*/ 1779 w 10000"/>
                      <a:gd name="connsiteY157" fmla="*/ 504 h 10000"/>
                      <a:gd name="connsiteX158" fmla="*/ 2103 w 10000"/>
                      <a:gd name="connsiteY158" fmla="*/ 112 h 10000"/>
                      <a:gd name="connsiteX159" fmla="*/ 2896 w 10000"/>
                      <a:gd name="connsiteY159" fmla="*/ 1169 h 10000"/>
                      <a:gd name="connsiteX0" fmla="*/ 1237 w 10000"/>
                      <a:gd name="connsiteY0" fmla="*/ 335 h 10000"/>
                      <a:gd name="connsiteX1" fmla="*/ 1608 w 10000"/>
                      <a:gd name="connsiteY1" fmla="*/ 893 h 10000"/>
                      <a:gd name="connsiteX2" fmla="*/ 1732 w 10000"/>
                      <a:gd name="connsiteY2" fmla="*/ 1004 h 10000"/>
                      <a:gd name="connsiteX3" fmla="*/ 1979 w 10000"/>
                      <a:gd name="connsiteY3" fmla="*/ 1115 h 10000"/>
                      <a:gd name="connsiteX4" fmla="*/ 1732 w 10000"/>
                      <a:gd name="connsiteY4" fmla="*/ 1339 h 10000"/>
                      <a:gd name="connsiteX5" fmla="*/ 1732 w 10000"/>
                      <a:gd name="connsiteY5" fmla="*/ 1561 h 10000"/>
                      <a:gd name="connsiteX6" fmla="*/ 1608 w 10000"/>
                      <a:gd name="connsiteY6" fmla="*/ 1785 h 10000"/>
                      <a:gd name="connsiteX7" fmla="*/ 1485 w 10000"/>
                      <a:gd name="connsiteY7" fmla="*/ 2119 h 10000"/>
                      <a:gd name="connsiteX8" fmla="*/ 1237 w 10000"/>
                      <a:gd name="connsiteY8" fmla="*/ 2454 h 10000"/>
                      <a:gd name="connsiteX9" fmla="*/ 990 w 10000"/>
                      <a:gd name="connsiteY9" fmla="*/ 2676 h 10000"/>
                      <a:gd name="connsiteX10" fmla="*/ 619 w 10000"/>
                      <a:gd name="connsiteY10" fmla="*/ 2676 h 10000"/>
                      <a:gd name="connsiteX11" fmla="*/ 495 w 10000"/>
                      <a:gd name="connsiteY11" fmla="*/ 2676 h 10000"/>
                      <a:gd name="connsiteX12" fmla="*/ 371 w 10000"/>
                      <a:gd name="connsiteY12" fmla="*/ 3104 h 10000"/>
                      <a:gd name="connsiteX13" fmla="*/ 619 w 10000"/>
                      <a:gd name="connsiteY13" fmla="*/ 3215 h 10000"/>
                      <a:gd name="connsiteX14" fmla="*/ 619 w 10000"/>
                      <a:gd name="connsiteY14" fmla="*/ 3550 h 10000"/>
                      <a:gd name="connsiteX15" fmla="*/ 742 w 10000"/>
                      <a:gd name="connsiteY15" fmla="*/ 3550 h 10000"/>
                      <a:gd name="connsiteX16" fmla="*/ 990 w 10000"/>
                      <a:gd name="connsiteY16" fmla="*/ 3997 h 10000"/>
                      <a:gd name="connsiteX17" fmla="*/ 866 w 10000"/>
                      <a:gd name="connsiteY17" fmla="*/ 3997 h 10000"/>
                      <a:gd name="connsiteX18" fmla="*/ 495 w 10000"/>
                      <a:gd name="connsiteY18" fmla="*/ 3997 h 10000"/>
                      <a:gd name="connsiteX19" fmla="*/ 247 w 10000"/>
                      <a:gd name="connsiteY19" fmla="*/ 3997 h 10000"/>
                      <a:gd name="connsiteX20" fmla="*/ 247 w 10000"/>
                      <a:gd name="connsiteY20" fmla="*/ 4108 h 10000"/>
                      <a:gd name="connsiteX21" fmla="*/ 0 w 10000"/>
                      <a:gd name="connsiteY21" fmla="*/ 4219 h 10000"/>
                      <a:gd name="connsiteX22" fmla="*/ 124 w 10000"/>
                      <a:gd name="connsiteY22" fmla="*/ 4219 h 10000"/>
                      <a:gd name="connsiteX23" fmla="*/ 124 w 10000"/>
                      <a:gd name="connsiteY23" fmla="*/ 4331 h 10000"/>
                      <a:gd name="connsiteX24" fmla="*/ 371 w 10000"/>
                      <a:gd name="connsiteY24" fmla="*/ 4554 h 10000"/>
                      <a:gd name="connsiteX25" fmla="*/ 866 w 10000"/>
                      <a:gd name="connsiteY25" fmla="*/ 4554 h 10000"/>
                      <a:gd name="connsiteX26" fmla="*/ 619 w 10000"/>
                      <a:gd name="connsiteY26" fmla="*/ 4778 h 10000"/>
                      <a:gd name="connsiteX27" fmla="*/ 371 w 10000"/>
                      <a:gd name="connsiteY27" fmla="*/ 4665 h 10000"/>
                      <a:gd name="connsiteX28" fmla="*/ 742 w 10000"/>
                      <a:gd name="connsiteY28" fmla="*/ 5000 h 10000"/>
                      <a:gd name="connsiteX29" fmla="*/ 990 w 10000"/>
                      <a:gd name="connsiteY29" fmla="*/ 5335 h 10000"/>
                      <a:gd name="connsiteX30" fmla="*/ 1485 w 10000"/>
                      <a:gd name="connsiteY30" fmla="*/ 5223 h 10000"/>
                      <a:gd name="connsiteX31" fmla="*/ 1485 w 10000"/>
                      <a:gd name="connsiteY31" fmla="*/ 5000 h 10000"/>
                      <a:gd name="connsiteX32" fmla="*/ 1608 w 10000"/>
                      <a:gd name="connsiteY32" fmla="*/ 4778 h 10000"/>
                      <a:gd name="connsiteX33" fmla="*/ 1732 w 10000"/>
                      <a:gd name="connsiteY33" fmla="*/ 4778 h 10000"/>
                      <a:gd name="connsiteX34" fmla="*/ 1732 w 10000"/>
                      <a:gd name="connsiteY34" fmla="*/ 4889 h 10000"/>
                      <a:gd name="connsiteX35" fmla="*/ 1608 w 10000"/>
                      <a:gd name="connsiteY35" fmla="*/ 5000 h 10000"/>
                      <a:gd name="connsiteX36" fmla="*/ 1856 w 10000"/>
                      <a:gd name="connsiteY36" fmla="*/ 5000 h 10000"/>
                      <a:gd name="connsiteX37" fmla="*/ 1732 w 10000"/>
                      <a:gd name="connsiteY37" fmla="*/ 5111 h 10000"/>
                      <a:gd name="connsiteX38" fmla="*/ 1732 w 10000"/>
                      <a:gd name="connsiteY38" fmla="*/ 5223 h 10000"/>
                      <a:gd name="connsiteX39" fmla="*/ 1856 w 10000"/>
                      <a:gd name="connsiteY39" fmla="*/ 5558 h 10000"/>
                      <a:gd name="connsiteX40" fmla="*/ 1856 w 10000"/>
                      <a:gd name="connsiteY40" fmla="*/ 5893 h 10000"/>
                      <a:gd name="connsiteX41" fmla="*/ 1979 w 10000"/>
                      <a:gd name="connsiteY41" fmla="*/ 6004 h 10000"/>
                      <a:gd name="connsiteX42" fmla="*/ 1979 w 10000"/>
                      <a:gd name="connsiteY42" fmla="*/ 6115 h 10000"/>
                      <a:gd name="connsiteX43" fmla="*/ 2103 w 10000"/>
                      <a:gd name="connsiteY43" fmla="*/ 6561 h 10000"/>
                      <a:gd name="connsiteX44" fmla="*/ 2227 w 10000"/>
                      <a:gd name="connsiteY44" fmla="*/ 6896 h 10000"/>
                      <a:gd name="connsiteX45" fmla="*/ 2351 w 10000"/>
                      <a:gd name="connsiteY45" fmla="*/ 7231 h 10000"/>
                      <a:gd name="connsiteX46" fmla="*/ 2474 w 10000"/>
                      <a:gd name="connsiteY46" fmla="*/ 7342 h 10000"/>
                      <a:gd name="connsiteX47" fmla="*/ 2598 w 10000"/>
                      <a:gd name="connsiteY47" fmla="*/ 7789 h 10000"/>
                      <a:gd name="connsiteX48" fmla="*/ 2845 w 10000"/>
                      <a:gd name="connsiteY48" fmla="*/ 8235 h 10000"/>
                      <a:gd name="connsiteX49" fmla="*/ 3340 w 10000"/>
                      <a:gd name="connsiteY49" fmla="*/ 9126 h 10000"/>
                      <a:gd name="connsiteX50" fmla="*/ 3464 w 10000"/>
                      <a:gd name="connsiteY50" fmla="*/ 9331 h 10000"/>
                      <a:gd name="connsiteX51" fmla="*/ 3588 w 10000"/>
                      <a:gd name="connsiteY51" fmla="*/ 9665 h 10000"/>
                      <a:gd name="connsiteX52" fmla="*/ 3711 w 10000"/>
                      <a:gd name="connsiteY52" fmla="*/ 9889 h 10000"/>
                      <a:gd name="connsiteX53" fmla="*/ 3959 w 10000"/>
                      <a:gd name="connsiteY53" fmla="*/ 10000 h 10000"/>
                      <a:gd name="connsiteX54" fmla="*/ 4082 w 10000"/>
                      <a:gd name="connsiteY54" fmla="*/ 9777 h 10000"/>
                      <a:gd name="connsiteX55" fmla="*/ 4330 w 10000"/>
                      <a:gd name="connsiteY55" fmla="*/ 9665 h 10000"/>
                      <a:gd name="connsiteX56" fmla="*/ 4577 w 10000"/>
                      <a:gd name="connsiteY56" fmla="*/ 9554 h 10000"/>
                      <a:gd name="connsiteX57" fmla="*/ 4454 w 10000"/>
                      <a:gd name="connsiteY57" fmla="*/ 9443 h 10000"/>
                      <a:gd name="connsiteX58" fmla="*/ 4577 w 10000"/>
                      <a:gd name="connsiteY58" fmla="*/ 9238 h 10000"/>
                      <a:gd name="connsiteX59" fmla="*/ 4680 w 10000"/>
                      <a:gd name="connsiteY59" fmla="*/ 9238 h 10000"/>
                      <a:gd name="connsiteX60" fmla="*/ 4680 w 10000"/>
                      <a:gd name="connsiteY60" fmla="*/ 8903 h 10000"/>
                      <a:gd name="connsiteX61" fmla="*/ 4680 w 10000"/>
                      <a:gd name="connsiteY61" fmla="*/ 8680 h 10000"/>
                      <a:gd name="connsiteX62" fmla="*/ 4680 w 10000"/>
                      <a:gd name="connsiteY62" fmla="*/ 8346 h 10000"/>
                      <a:gd name="connsiteX63" fmla="*/ 4804 w 10000"/>
                      <a:gd name="connsiteY63" fmla="*/ 8011 h 10000"/>
                      <a:gd name="connsiteX64" fmla="*/ 4680 w 10000"/>
                      <a:gd name="connsiteY64" fmla="*/ 7789 h 10000"/>
                      <a:gd name="connsiteX65" fmla="*/ 4680 w 10000"/>
                      <a:gd name="connsiteY65" fmla="*/ 7342 h 10000"/>
                      <a:gd name="connsiteX66" fmla="*/ 4928 w 10000"/>
                      <a:gd name="connsiteY66" fmla="*/ 7231 h 10000"/>
                      <a:gd name="connsiteX67" fmla="*/ 4928 w 10000"/>
                      <a:gd name="connsiteY67" fmla="*/ 7119 h 10000"/>
                      <a:gd name="connsiteX68" fmla="*/ 5052 w 10000"/>
                      <a:gd name="connsiteY68" fmla="*/ 7007 h 10000"/>
                      <a:gd name="connsiteX69" fmla="*/ 5423 w 10000"/>
                      <a:gd name="connsiteY69" fmla="*/ 6896 h 10000"/>
                      <a:gd name="connsiteX70" fmla="*/ 5423 w 10000"/>
                      <a:gd name="connsiteY70" fmla="*/ 6673 h 10000"/>
                      <a:gd name="connsiteX71" fmla="*/ 5794 w 10000"/>
                      <a:gd name="connsiteY71" fmla="*/ 6339 h 10000"/>
                      <a:gd name="connsiteX72" fmla="*/ 6165 w 10000"/>
                      <a:gd name="connsiteY72" fmla="*/ 6004 h 10000"/>
                      <a:gd name="connsiteX73" fmla="*/ 6412 w 10000"/>
                      <a:gd name="connsiteY73" fmla="*/ 5781 h 10000"/>
                      <a:gd name="connsiteX74" fmla="*/ 6660 w 10000"/>
                      <a:gd name="connsiteY74" fmla="*/ 5669 h 10000"/>
                      <a:gd name="connsiteX75" fmla="*/ 6784 w 10000"/>
                      <a:gd name="connsiteY75" fmla="*/ 5335 h 10000"/>
                      <a:gd name="connsiteX76" fmla="*/ 6784 w 10000"/>
                      <a:gd name="connsiteY76" fmla="*/ 5111 h 10000"/>
                      <a:gd name="connsiteX77" fmla="*/ 7155 w 10000"/>
                      <a:gd name="connsiteY77" fmla="*/ 4889 h 10000"/>
                      <a:gd name="connsiteX78" fmla="*/ 7278 w 10000"/>
                      <a:gd name="connsiteY78" fmla="*/ 5000 h 10000"/>
                      <a:gd name="connsiteX79" fmla="*/ 7402 w 10000"/>
                      <a:gd name="connsiteY79" fmla="*/ 5000 h 10000"/>
                      <a:gd name="connsiteX80" fmla="*/ 7526 w 10000"/>
                      <a:gd name="connsiteY80" fmla="*/ 5000 h 10000"/>
                      <a:gd name="connsiteX81" fmla="*/ 7526 w 10000"/>
                      <a:gd name="connsiteY81" fmla="*/ 4889 h 10000"/>
                      <a:gd name="connsiteX82" fmla="*/ 7402 w 10000"/>
                      <a:gd name="connsiteY82" fmla="*/ 4665 h 10000"/>
                      <a:gd name="connsiteX83" fmla="*/ 7278 w 10000"/>
                      <a:gd name="connsiteY83" fmla="*/ 4331 h 10000"/>
                      <a:gd name="connsiteX84" fmla="*/ 7278 w 10000"/>
                      <a:gd name="connsiteY84" fmla="*/ 4108 h 10000"/>
                      <a:gd name="connsiteX85" fmla="*/ 7031 w 10000"/>
                      <a:gd name="connsiteY85" fmla="*/ 3885 h 10000"/>
                      <a:gd name="connsiteX86" fmla="*/ 7155 w 10000"/>
                      <a:gd name="connsiteY86" fmla="*/ 3774 h 10000"/>
                      <a:gd name="connsiteX87" fmla="*/ 7278 w 10000"/>
                      <a:gd name="connsiteY87" fmla="*/ 3662 h 10000"/>
                      <a:gd name="connsiteX88" fmla="*/ 7031 w 10000"/>
                      <a:gd name="connsiteY88" fmla="*/ 3439 h 10000"/>
                      <a:gd name="connsiteX89" fmla="*/ 7031 w 10000"/>
                      <a:gd name="connsiteY89" fmla="*/ 3215 h 10000"/>
                      <a:gd name="connsiteX90" fmla="*/ 7155 w 10000"/>
                      <a:gd name="connsiteY90" fmla="*/ 3328 h 10000"/>
                      <a:gd name="connsiteX91" fmla="*/ 7278 w 10000"/>
                      <a:gd name="connsiteY91" fmla="*/ 3439 h 10000"/>
                      <a:gd name="connsiteX92" fmla="*/ 7402 w 10000"/>
                      <a:gd name="connsiteY92" fmla="*/ 3328 h 10000"/>
                      <a:gd name="connsiteX93" fmla="*/ 7526 w 10000"/>
                      <a:gd name="connsiteY93" fmla="*/ 3662 h 10000"/>
                      <a:gd name="connsiteX94" fmla="*/ 7897 w 10000"/>
                      <a:gd name="connsiteY94" fmla="*/ 3662 h 10000"/>
                      <a:gd name="connsiteX95" fmla="*/ 8392 w 10000"/>
                      <a:gd name="connsiteY95" fmla="*/ 3662 h 10000"/>
                      <a:gd name="connsiteX96" fmla="*/ 8515 w 10000"/>
                      <a:gd name="connsiteY96" fmla="*/ 3774 h 10000"/>
                      <a:gd name="connsiteX97" fmla="*/ 8515 w 10000"/>
                      <a:gd name="connsiteY97" fmla="*/ 3997 h 10000"/>
                      <a:gd name="connsiteX98" fmla="*/ 8144 w 10000"/>
                      <a:gd name="connsiteY98" fmla="*/ 4108 h 10000"/>
                      <a:gd name="connsiteX99" fmla="*/ 8268 w 10000"/>
                      <a:gd name="connsiteY99" fmla="*/ 4443 h 10000"/>
                      <a:gd name="connsiteX100" fmla="*/ 8392 w 10000"/>
                      <a:gd name="connsiteY100" fmla="*/ 4554 h 10000"/>
                      <a:gd name="connsiteX101" fmla="*/ 8515 w 10000"/>
                      <a:gd name="connsiteY101" fmla="*/ 4219 h 10000"/>
                      <a:gd name="connsiteX102" fmla="*/ 8639 w 10000"/>
                      <a:gd name="connsiteY102" fmla="*/ 4554 h 10000"/>
                      <a:gd name="connsiteX103" fmla="*/ 8763 w 10000"/>
                      <a:gd name="connsiteY103" fmla="*/ 4889 h 10000"/>
                      <a:gd name="connsiteX104" fmla="*/ 8887 w 10000"/>
                      <a:gd name="connsiteY104" fmla="*/ 4889 h 10000"/>
                      <a:gd name="connsiteX105" fmla="*/ 8887 w 10000"/>
                      <a:gd name="connsiteY105" fmla="*/ 4443 h 10000"/>
                      <a:gd name="connsiteX106" fmla="*/ 8887 w 10000"/>
                      <a:gd name="connsiteY106" fmla="*/ 4219 h 10000"/>
                      <a:gd name="connsiteX107" fmla="*/ 9134 w 10000"/>
                      <a:gd name="connsiteY107" fmla="*/ 4219 h 10000"/>
                      <a:gd name="connsiteX108" fmla="*/ 9381 w 10000"/>
                      <a:gd name="connsiteY108" fmla="*/ 3774 h 10000"/>
                      <a:gd name="connsiteX109" fmla="*/ 9381 w 10000"/>
                      <a:gd name="connsiteY109" fmla="*/ 3550 h 10000"/>
                      <a:gd name="connsiteX110" fmla="*/ 9381 w 10000"/>
                      <a:gd name="connsiteY110" fmla="*/ 3215 h 10000"/>
                      <a:gd name="connsiteX111" fmla="*/ 9629 w 10000"/>
                      <a:gd name="connsiteY111" fmla="*/ 2882 h 10000"/>
                      <a:gd name="connsiteX112" fmla="*/ 10000 w 10000"/>
                      <a:gd name="connsiteY112" fmla="*/ 2993 h 10000"/>
                      <a:gd name="connsiteX113" fmla="*/ 9876 w 10000"/>
                      <a:gd name="connsiteY113" fmla="*/ 2882 h 10000"/>
                      <a:gd name="connsiteX114" fmla="*/ 9876 w 10000"/>
                      <a:gd name="connsiteY114" fmla="*/ 2769 h 10000"/>
                      <a:gd name="connsiteX115" fmla="*/ 10000 w 10000"/>
                      <a:gd name="connsiteY115" fmla="*/ 2565 h 10000"/>
                      <a:gd name="connsiteX116" fmla="*/ 9629 w 10000"/>
                      <a:gd name="connsiteY116" fmla="*/ 2454 h 10000"/>
                      <a:gd name="connsiteX117" fmla="*/ 9629 w 10000"/>
                      <a:gd name="connsiteY117" fmla="*/ 2342 h 10000"/>
                      <a:gd name="connsiteX118" fmla="*/ 9505 w 10000"/>
                      <a:gd name="connsiteY118" fmla="*/ 2231 h 10000"/>
                      <a:gd name="connsiteX119" fmla="*/ 9381 w 10000"/>
                      <a:gd name="connsiteY119" fmla="*/ 2119 h 10000"/>
                      <a:gd name="connsiteX120" fmla="*/ 9134 w 10000"/>
                      <a:gd name="connsiteY120" fmla="*/ 2231 h 10000"/>
                      <a:gd name="connsiteX121" fmla="*/ 8887 w 10000"/>
                      <a:gd name="connsiteY121" fmla="*/ 2231 h 10000"/>
                      <a:gd name="connsiteX122" fmla="*/ 8639 w 10000"/>
                      <a:gd name="connsiteY122" fmla="*/ 2454 h 10000"/>
                      <a:gd name="connsiteX123" fmla="*/ 8392 w 10000"/>
                      <a:gd name="connsiteY123" fmla="*/ 2676 h 10000"/>
                      <a:gd name="connsiteX124" fmla="*/ 8021 w 10000"/>
                      <a:gd name="connsiteY124" fmla="*/ 2769 h 10000"/>
                      <a:gd name="connsiteX125" fmla="*/ 8144 w 10000"/>
                      <a:gd name="connsiteY125" fmla="*/ 2882 h 10000"/>
                      <a:gd name="connsiteX126" fmla="*/ 8268 w 10000"/>
                      <a:gd name="connsiteY126" fmla="*/ 3104 h 10000"/>
                      <a:gd name="connsiteX127" fmla="*/ 7897 w 10000"/>
                      <a:gd name="connsiteY127" fmla="*/ 3104 h 10000"/>
                      <a:gd name="connsiteX128" fmla="*/ 7526 w 10000"/>
                      <a:gd name="connsiteY128" fmla="*/ 3104 h 10000"/>
                      <a:gd name="connsiteX129" fmla="*/ 7155 w 10000"/>
                      <a:gd name="connsiteY129" fmla="*/ 3104 h 10000"/>
                      <a:gd name="connsiteX130" fmla="*/ 7031 w 10000"/>
                      <a:gd name="connsiteY130" fmla="*/ 2882 h 10000"/>
                      <a:gd name="connsiteX131" fmla="*/ 6907 w 10000"/>
                      <a:gd name="connsiteY131" fmla="*/ 2676 h 10000"/>
                      <a:gd name="connsiteX132" fmla="*/ 6784 w 10000"/>
                      <a:gd name="connsiteY132" fmla="*/ 2676 h 10000"/>
                      <a:gd name="connsiteX133" fmla="*/ 6907 w 10000"/>
                      <a:gd name="connsiteY133" fmla="*/ 3215 h 10000"/>
                      <a:gd name="connsiteX134" fmla="*/ 6536 w 10000"/>
                      <a:gd name="connsiteY134" fmla="*/ 3215 h 10000"/>
                      <a:gd name="connsiteX135" fmla="*/ 6041 w 10000"/>
                      <a:gd name="connsiteY135" fmla="*/ 3104 h 10000"/>
                      <a:gd name="connsiteX136" fmla="*/ 5794 w 10000"/>
                      <a:gd name="connsiteY136" fmla="*/ 3104 h 10000"/>
                      <a:gd name="connsiteX137" fmla="*/ 5546 w 10000"/>
                      <a:gd name="connsiteY137" fmla="*/ 2882 h 10000"/>
                      <a:gd name="connsiteX138" fmla="*/ 5175 w 10000"/>
                      <a:gd name="connsiteY138" fmla="*/ 2882 h 10000"/>
                      <a:gd name="connsiteX139" fmla="*/ 4804 w 10000"/>
                      <a:gd name="connsiteY139" fmla="*/ 2769 h 10000"/>
                      <a:gd name="connsiteX140" fmla="*/ 4330 w 10000"/>
                      <a:gd name="connsiteY140" fmla="*/ 2565 h 10000"/>
                      <a:gd name="connsiteX141" fmla="*/ 3959 w 10000"/>
                      <a:gd name="connsiteY141" fmla="*/ 2342 h 10000"/>
                      <a:gd name="connsiteX142" fmla="*/ 3959 w 10000"/>
                      <a:gd name="connsiteY142" fmla="*/ 2119 h 10000"/>
                      <a:gd name="connsiteX143" fmla="*/ 4082 w 10000"/>
                      <a:gd name="connsiteY143" fmla="*/ 1896 h 10000"/>
                      <a:gd name="connsiteX144" fmla="*/ 3711 w 10000"/>
                      <a:gd name="connsiteY144" fmla="*/ 1673 h 10000"/>
                      <a:gd name="connsiteX145" fmla="*/ 3340 w 10000"/>
                      <a:gd name="connsiteY145" fmla="*/ 1450 h 10000"/>
                      <a:gd name="connsiteX146" fmla="*/ 3216 w 10000"/>
                      <a:gd name="connsiteY146" fmla="*/ 1339 h 10000"/>
                      <a:gd name="connsiteX147" fmla="*/ 2969 w 10000"/>
                      <a:gd name="connsiteY147" fmla="*/ 1004 h 10000"/>
                      <a:gd name="connsiteX148" fmla="*/ 3216 w 10000"/>
                      <a:gd name="connsiteY148" fmla="*/ 1004 h 10000"/>
                      <a:gd name="connsiteX149" fmla="*/ 1945 w 10000"/>
                      <a:gd name="connsiteY149" fmla="*/ 1090 h 10000"/>
                      <a:gd name="connsiteX150" fmla="*/ 3093 w 10000"/>
                      <a:gd name="connsiteY150" fmla="*/ 558 h 10000"/>
                      <a:gd name="connsiteX151" fmla="*/ 3093 w 10000"/>
                      <a:gd name="connsiteY151" fmla="*/ 446 h 10000"/>
                      <a:gd name="connsiteX152" fmla="*/ 2969 w 10000"/>
                      <a:gd name="connsiteY152" fmla="*/ 335 h 10000"/>
                      <a:gd name="connsiteX153" fmla="*/ 2845 w 10000"/>
                      <a:gd name="connsiteY153" fmla="*/ 223 h 10000"/>
                      <a:gd name="connsiteX154" fmla="*/ 2845 w 10000"/>
                      <a:gd name="connsiteY154" fmla="*/ 0 h 10000"/>
                      <a:gd name="connsiteX155" fmla="*/ 2388 w 10000"/>
                      <a:gd name="connsiteY155" fmla="*/ 492 h 10000"/>
                      <a:gd name="connsiteX156" fmla="*/ 1779 w 10000"/>
                      <a:gd name="connsiteY156" fmla="*/ 504 h 10000"/>
                      <a:gd name="connsiteX157" fmla="*/ 2103 w 10000"/>
                      <a:gd name="connsiteY157" fmla="*/ 112 h 10000"/>
                      <a:gd name="connsiteX158" fmla="*/ 2896 w 10000"/>
                      <a:gd name="connsiteY158" fmla="*/ 1169 h 10000"/>
                      <a:gd name="connsiteX0" fmla="*/ 1608 w 10000"/>
                      <a:gd name="connsiteY0" fmla="*/ 893 h 10000"/>
                      <a:gd name="connsiteX1" fmla="*/ 1732 w 10000"/>
                      <a:gd name="connsiteY1" fmla="*/ 1004 h 10000"/>
                      <a:gd name="connsiteX2" fmla="*/ 1979 w 10000"/>
                      <a:gd name="connsiteY2" fmla="*/ 1115 h 10000"/>
                      <a:gd name="connsiteX3" fmla="*/ 1732 w 10000"/>
                      <a:gd name="connsiteY3" fmla="*/ 1339 h 10000"/>
                      <a:gd name="connsiteX4" fmla="*/ 1732 w 10000"/>
                      <a:gd name="connsiteY4" fmla="*/ 1561 h 10000"/>
                      <a:gd name="connsiteX5" fmla="*/ 1608 w 10000"/>
                      <a:gd name="connsiteY5" fmla="*/ 1785 h 10000"/>
                      <a:gd name="connsiteX6" fmla="*/ 1485 w 10000"/>
                      <a:gd name="connsiteY6" fmla="*/ 2119 h 10000"/>
                      <a:gd name="connsiteX7" fmla="*/ 1237 w 10000"/>
                      <a:gd name="connsiteY7" fmla="*/ 2454 h 10000"/>
                      <a:gd name="connsiteX8" fmla="*/ 990 w 10000"/>
                      <a:gd name="connsiteY8" fmla="*/ 2676 h 10000"/>
                      <a:gd name="connsiteX9" fmla="*/ 619 w 10000"/>
                      <a:gd name="connsiteY9" fmla="*/ 2676 h 10000"/>
                      <a:gd name="connsiteX10" fmla="*/ 495 w 10000"/>
                      <a:gd name="connsiteY10" fmla="*/ 2676 h 10000"/>
                      <a:gd name="connsiteX11" fmla="*/ 371 w 10000"/>
                      <a:gd name="connsiteY11" fmla="*/ 3104 h 10000"/>
                      <a:gd name="connsiteX12" fmla="*/ 619 w 10000"/>
                      <a:gd name="connsiteY12" fmla="*/ 3215 h 10000"/>
                      <a:gd name="connsiteX13" fmla="*/ 619 w 10000"/>
                      <a:gd name="connsiteY13" fmla="*/ 3550 h 10000"/>
                      <a:gd name="connsiteX14" fmla="*/ 742 w 10000"/>
                      <a:gd name="connsiteY14" fmla="*/ 3550 h 10000"/>
                      <a:gd name="connsiteX15" fmla="*/ 990 w 10000"/>
                      <a:gd name="connsiteY15" fmla="*/ 3997 h 10000"/>
                      <a:gd name="connsiteX16" fmla="*/ 866 w 10000"/>
                      <a:gd name="connsiteY16" fmla="*/ 3997 h 10000"/>
                      <a:gd name="connsiteX17" fmla="*/ 495 w 10000"/>
                      <a:gd name="connsiteY17" fmla="*/ 3997 h 10000"/>
                      <a:gd name="connsiteX18" fmla="*/ 247 w 10000"/>
                      <a:gd name="connsiteY18" fmla="*/ 3997 h 10000"/>
                      <a:gd name="connsiteX19" fmla="*/ 247 w 10000"/>
                      <a:gd name="connsiteY19" fmla="*/ 4108 h 10000"/>
                      <a:gd name="connsiteX20" fmla="*/ 0 w 10000"/>
                      <a:gd name="connsiteY20" fmla="*/ 4219 h 10000"/>
                      <a:gd name="connsiteX21" fmla="*/ 124 w 10000"/>
                      <a:gd name="connsiteY21" fmla="*/ 4219 h 10000"/>
                      <a:gd name="connsiteX22" fmla="*/ 124 w 10000"/>
                      <a:gd name="connsiteY22" fmla="*/ 4331 h 10000"/>
                      <a:gd name="connsiteX23" fmla="*/ 371 w 10000"/>
                      <a:gd name="connsiteY23" fmla="*/ 4554 h 10000"/>
                      <a:gd name="connsiteX24" fmla="*/ 866 w 10000"/>
                      <a:gd name="connsiteY24" fmla="*/ 4554 h 10000"/>
                      <a:gd name="connsiteX25" fmla="*/ 619 w 10000"/>
                      <a:gd name="connsiteY25" fmla="*/ 4778 h 10000"/>
                      <a:gd name="connsiteX26" fmla="*/ 371 w 10000"/>
                      <a:gd name="connsiteY26" fmla="*/ 4665 h 10000"/>
                      <a:gd name="connsiteX27" fmla="*/ 742 w 10000"/>
                      <a:gd name="connsiteY27" fmla="*/ 5000 h 10000"/>
                      <a:gd name="connsiteX28" fmla="*/ 990 w 10000"/>
                      <a:gd name="connsiteY28" fmla="*/ 5335 h 10000"/>
                      <a:gd name="connsiteX29" fmla="*/ 1485 w 10000"/>
                      <a:gd name="connsiteY29" fmla="*/ 5223 h 10000"/>
                      <a:gd name="connsiteX30" fmla="*/ 1485 w 10000"/>
                      <a:gd name="connsiteY30" fmla="*/ 5000 h 10000"/>
                      <a:gd name="connsiteX31" fmla="*/ 1608 w 10000"/>
                      <a:gd name="connsiteY31" fmla="*/ 4778 h 10000"/>
                      <a:gd name="connsiteX32" fmla="*/ 1732 w 10000"/>
                      <a:gd name="connsiteY32" fmla="*/ 4778 h 10000"/>
                      <a:gd name="connsiteX33" fmla="*/ 1732 w 10000"/>
                      <a:gd name="connsiteY33" fmla="*/ 4889 h 10000"/>
                      <a:gd name="connsiteX34" fmla="*/ 1608 w 10000"/>
                      <a:gd name="connsiteY34" fmla="*/ 5000 h 10000"/>
                      <a:gd name="connsiteX35" fmla="*/ 1856 w 10000"/>
                      <a:gd name="connsiteY35" fmla="*/ 5000 h 10000"/>
                      <a:gd name="connsiteX36" fmla="*/ 1732 w 10000"/>
                      <a:gd name="connsiteY36" fmla="*/ 5111 h 10000"/>
                      <a:gd name="connsiteX37" fmla="*/ 1732 w 10000"/>
                      <a:gd name="connsiteY37" fmla="*/ 5223 h 10000"/>
                      <a:gd name="connsiteX38" fmla="*/ 1856 w 10000"/>
                      <a:gd name="connsiteY38" fmla="*/ 5558 h 10000"/>
                      <a:gd name="connsiteX39" fmla="*/ 1856 w 10000"/>
                      <a:gd name="connsiteY39" fmla="*/ 5893 h 10000"/>
                      <a:gd name="connsiteX40" fmla="*/ 1979 w 10000"/>
                      <a:gd name="connsiteY40" fmla="*/ 6004 h 10000"/>
                      <a:gd name="connsiteX41" fmla="*/ 1979 w 10000"/>
                      <a:gd name="connsiteY41" fmla="*/ 6115 h 10000"/>
                      <a:gd name="connsiteX42" fmla="*/ 2103 w 10000"/>
                      <a:gd name="connsiteY42" fmla="*/ 6561 h 10000"/>
                      <a:gd name="connsiteX43" fmla="*/ 2227 w 10000"/>
                      <a:gd name="connsiteY43" fmla="*/ 6896 h 10000"/>
                      <a:gd name="connsiteX44" fmla="*/ 2351 w 10000"/>
                      <a:gd name="connsiteY44" fmla="*/ 7231 h 10000"/>
                      <a:gd name="connsiteX45" fmla="*/ 2474 w 10000"/>
                      <a:gd name="connsiteY45" fmla="*/ 7342 h 10000"/>
                      <a:gd name="connsiteX46" fmla="*/ 2598 w 10000"/>
                      <a:gd name="connsiteY46" fmla="*/ 7789 h 10000"/>
                      <a:gd name="connsiteX47" fmla="*/ 2845 w 10000"/>
                      <a:gd name="connsiteY47" fmla="*/ 8235 h 10000"/>
                      <a:gd name="connsiteX48" fmla="*/ 3340 w 10000"/>
                      <a:gd name="connsiteY48" fmla="*/ 9126 h 10000"/>
                      <a:gd name="connsiteX49" fmla="*/ 3464 w 10000"/>
                      <a:gd name="connsiteY49" fmla="*/ 9331 h 10000"/>
                      <a:gd name="connsiteX50" fmla="*/ 3588 w 10000"/>
                      <a:gd name="connsiteY50" fmla="*/ 9665 h 10000"/>
                      <a:gd name="connsiteX51" fmla="*/ 3711 w 10000"/>
                      <a:gd name="connsiteY51" fmla="*/ 9889 h 10000"/>
                      <a:gd name="connsiteX52" fmla="*/ 3959 w 10000"/>
                      <a:gd name="connsiteY52" fmla="*/ 10000 h 10000"/>
                      <a:gd name="connsiteX53" fmla="*/ 4082 w 10000"/>
                      <a:gd name="connsiteY53" fmla="*/ 9777 h 10000"/>
                      <a:gd name="connsiteX54" fmla="*/ 4330 w 10000"/>
                      <a:gd name="connsiteY54" fmla="*/ 9665 h 10000"/>
                      <a:gd name="connsiteX55" fmla="*/ 4577 w 10000"/>
                      <a:gd name="connsiteY55" fmla="*/ 9554 h 10000"/>
                      <a:gd name="connsiteX56" fmla="*/ 4454 w 10000"/>
                      <a:gd name="connsiteY56" fmla="*/ 9443 h 10000"/>
                      <a:gd name="connsiteX57" fmla="*/ 4577 w 10000"/>
                      <a:gd name="connsiteY57" fmla="*/ 9238 h 10000"/>
                      <a:gd name="connsiteX58" fmla="*/ 4680 w 10000"/>
                      <a:gd name="connsiteY58" fmla="*/ 9238 h 10000"/>
                      <a:gd name="connsiteX59" fmla="*/ 4680 w 10000"/>
                      <a:gd name="connsiteY59" fmla="*/ 8903 h 10000"/>
                      <a:gd name="connsiteX60" fmla="*/ 4680 w 10000"/>
                      <a:gd name="connsiteY60" fmla="*/ 8680 h 10000"/>
                      <a:gd name="connsiteX61" fmla="*/ 4680 w 10000"/>
                      <a:gd name="connsiteY61" fmla="*/ 8346 h 10000"/>
                      <a:gd name="connsiteX62" fmla="*/ 4804 w 10000"/>
                      <a:gd name="connsiteY62" fmla="*/ 8011 h 10000"/>
                      <a:gd name="connsiteX63" fmla="*/ 4680 w 10000"/>
                      <a:gd name="connsiteY63" fmla="*/ 7789 h 10000"/>
                      <a:gd name="connsiteX64" fmla="*/ 4680 w 10000"/>
                      <a:gd name="connsiteY64" fmla="*/ 7342 h 10000"/>
                      <a:gd name="connsiteX65" fmla="*/ 4928 w 10000"/>
                      <a:gd name="connsiteY65" fmla="*/ 7231 h 10000"/>
                      <a:gd name="connsiteX66" fmla="*/ 4928 w 10000"/>
                      <a:gd name="connsiteY66" fmla="*/ 7119 h 10000"/>
                      <a:gd name="connsiteX67" fmla="*/ 5052 w 10000"/>
                      <a:gd name="connsiteY67" fmla="*/ 7007 h 10000"/>
                      <a:gd name="connsiteX68" fmla="*/ 5423 w 10000"/>
                      <a:gd name="connsiteY68" fmla="*/ 6896 h 10000"/>
                      <a:gd name="connsiteX69" fmla="*/ 5423 w 10000"/>
                      <a:gd name="connsiteY69" fmla="*/ 6673 h 10000"/>
                      <a:gd name="connsiteX70" fmla="*/ 5794 w 10000"/>
                      <a:gd name="connsiteY70" fmla="*/ 6339 h 10000"/>
                      <a:gd name="connsiteX71" fmla="*/ 6165 w 10000"/>
                      <a:gd name="connsiteY71" fmla="*/ 6004 h 10000"/>
                      <a:gd name="connsiteX72" fmla="*/ 6412 w 10000"/>
                      <a:gd name="connsiteY72" fmla="*/ 5781 h 10000"/>
                      <a:gd name="connsiteX73" fmla="*/ 6660 w 10000"/>
                      <a:gd name="connsiteY73" fmla="*/ 5669 h 10000"/>
                      <a:gd name="connsiteX74" fmla="*/ 6784 w 10000"/>
                      <a:gd name="connsiteY74" fmla="*/ 5335 h 10000"/>
                      <a:gd name="connsiteX75" fmla="*/ 6784 w 10000"/>
                      <a:gd name="connsiteY75" fmla="*/ 5111 h 10000"/>
                      <a:gd name="connsiteX76" fmla="*/ 7155 w 10000"/>
                      <a:gd name="connsiteY76" fmla="*/ 4889 h 10000"/>
                      <a:gd name="connsiteX77" fmla="*/ 7278 w 10000"/>
                      <a:gd name="connsiteY77" fmla="*/ 5000 h 10000"/>
                      <a:gd name="connsiteX78" fmla="*/ 7402 w 10000"/>
                      <a:gd name="connsiteY78" fmla="*/ 5000 h 10000"/>
                      <a:gd name="connsiteX79" fmla="*/ 7526 w 10000"/>
                      <a:gd name="connsiteY79" fmla="*/ 5000 h 10000"/>
                      <a:gd name="connsiteX80" fmla="*/ 7526 w 10000"/>
                      <a:gd name="connsiteY80" fmla="*/ 4889 h 10000"/>
                      <a:gd name="connsiteX81" fmla="*/ 7402 w 10000"/>
                      <a:gd name="connsiteY81" fmla="*/ 4665 h 10000"/>
                      <a:gd name="connsiteX82" fmla="*/ 7278 w 10000"/>
                      <a:gd name="connsiteY82" fmla="*/ 4331 h 10000"/>
                      <a:gd name="connsiteX83" fmla="*/ 7278 w 10000"/>
                      <a:gd name="connsiteY83" fmla="*/ 4108 h 10000"/>
                      <a:gd name="connsiteX84" fmla="*/ 7031 w 10000"/>
                      <a:gd name="connsiteY84" fmla="*/ 3885 h 10000"/>
                      <a:gd name="connsiteX85" fmla="*/ 7155 w 10000"/>
                      <a:gd name="connsiteY85" fmla="*/ 3774 h 10000"/>
                      <a:gd name="connsiteX86" fmla="*/ 7278 w 10000"/>
                      <a:gd name="connsiteY86" fmla="*/ 3662 h 10000"/>
                      <a:gd name="connsiteX87" fmla="*/ 7031 w 10000"/>
                      <a:gd name="connsiteY87" fmla="*/ 3439 h 10000"/>
                      <a:gd name="connsiteX88" fmla="*/ 7031 w 10000"/>
                      <a:gd name="connsiteY88" fmla="*/ 3215 h 10000"/>
                      <a:gd name="connsiteX89" fmla="*/ 7155 w 10000"/>
                      <a:gd name="connsiteY89" fmla="*/ 3328 h 10000"/>
                      <a:gd name="connsiteX90" fmla="*/ 7278 w 10000"/>
                      <a:gd name="connsiteY90" fmla="*/ 3439 h 10000"/>
                      <a:gd name="connsiteX91" fmla="*/ 7402 w 10000"/>
                      <a:gd name="connsiteY91" fmla="*/ 3328 h 10000"/>
                      <a:gd name="connsiteX92" fmla="*/ 7526 w 10000"/>
                      <a:gd name="connsiteY92" fmla="*/ 3662 h 10000"/>
                      <a:gd name="connsiteX93" fmla="*/ 7897 w 10000"/>
                      <a:gd name="connsiteY93" fmla="*/ 3662 h 10000"/>
                      <a:gd name="connsiteX94" fmla="*/ 8392 w 10000"/>
                      <a:gd name="connsiteY94" fmla="*/ 3662 h 10000"/>
                      <a:gd name="connsiteX95" fmla="*/ 8515 w 10000"/>
                      <a:gd name="connsiteY95" fmla="*/ 3774 h 10000"/>
                      <a:gd name="connsiteX96" fmla="*/ 8515 w 10000"/>
                      <a:gd name="connsiteY96" fmla="*/ 3997 h 10000"/>
                      <a:gd name="connsiteX97" fmla="*/ 8144 w 10000"/>
                      <a:gd name="connsiteY97" fmla="*/ 4108 h 10000"/>
                      <a:gd name="connsiteX98" fmla="*/ 8268 w 10000"/>
                      <a:gd name="connsiteY98" fmla="*/ 4443 h 10000"/>
                      <a:gd name="connsiteX99" fmla="*/ 8392 w 10000"/>
                      <a:gd name="connsiteY99" fmla="*/ 4554 h 10000"/>
                      <a:gd name="connsiteX100" fmla="*/ 8515 w 10000"/>
                      <a:gd name="connsiteY100" fmla="*/ 4219 h 10000"/>
                      <a:gd name="connsiteX101" fmla="*/ 8639 w 10000"/>
                      <a:gd name="connsiteY101" fmla="*/ 4554 h 10000"/>
                      <a:gd name="connsiteX102" fmla="*/ 8763 w 10000"/>
                      <a:gd name="connsiteY102" fmla="*/ 4889 h 10000"/>
                      <a:gd name="connsiteX103" fmla="*/ 8887 w 10000"/>
                      <a:gd name="connsiteY103" fmla="*/ 4889 h 10000"/>
                      <a:gd name="connsiteX104" fmla="*/ 8887 w 10000"/>
                      <a:gd name="connsiteY104" fmla="*/ 4443 h 10000"/>
                      <a:gd name="connsiteX105" fmla="*/ 8887 w 10000"/>
                      <a:gd name="connsiteY105" fmla="*/ 4219 h 10000"/>
                      <a:gd name="connsiteX106" fmla="*/ 9134 w 10000"/>
                      <a:gd name="connsiteY106" fmla="*/ 4219 h 10000"/>
                      <a:gd name="connsiteX107" fmla="*/ 9381 w 10000"/>
                      <a:gd name="connsiteY107" fmla="*/ 3774 h 10000"/>
                      <a:gd name="connsiteX108" fmla="*/ 9381 w 10000"/>
                      <a:gd name="connsiteY108" fmla="*/ 3550 h 10000"/>
                      <a:gd name="connsiteX109" fmla="*/ 9381 w 10000"/>
                      <a:gd name="connsiteY109" fmla="*/ 3215 h 10000"/>
                      <a:gd name="connsiteX110" fmla="*/ 9629 w 10000"/>
                      <a:gd name="connsiteY110" fmla="*/ 2882 h 10000"/>
                      <a:gd name="connsiteX111" fmla="*/ 10000 w 10000"/>
                      <a:gd name="connsiteY111" fmla="*/ 2993 h 10000"/>
                      <a:gd name="connsiteX112" fmla="*/ 9876 w 10000"/>
                      <a:gd name="connsiteY112" fmla="*/ 2882 h 10000"/>
                      <a:gd name="connsiteX113" fmla="*/ 9876 w 10000"/>
                      <a:gd name="connsiteY113" fmla="*/ 2769 h 10000"/>
                      <a:gd name="connsiteX114" fmla="*/ 10000 w 10000"/>
                      <a:gd name="connsiteY114" fmla="*/ 2565 h 10000"/>
                      <a:gd name="connsiteX115" fmla="*/ 9629 w 10000"/>
                      <a:gd name="connsiteY115" fmla="*/ 2454 h 10000"/>
                      <a:gd name="connsiteX116" fmla="*/ 9629 w 10000"/>
                      <a:gd name="connsiteY116" fmla="*/ 2342 h 10000"/>
                      <a:gd name="connsiteX117" fmla="*/ 9505 w 10000"/>
                      <a:gd name="connsiteY117" fmla="*/ 2231 h 10000"/>
                      <a:gd name="connsiteX118" fmla="*/ 9381 w 10000"/>
                      <a:gd name="connsiteY118" fmla="*/ 2119 h 10000"/>
                      <a:gd name="connsiteX119" fmla="*/ 9134 w 10000"/>
                      <a:gd name="connsiteY119" fmla="*/ 2231 h 10000"/>
                      <a:gd name="connsiteX120" fmla="*/ 8887 w 10000"/>
                      <a:gd name="connsiteY120" fmla="*/ 2231 h 10000"/>
                      <a:gd name="connsiteX121" fmla="*/ 8639 w 10000"/>
                      <a:gd name="connsiteY121" fmla="*/ 2454 h 10000"/>
                      <a:gd name="connsiteX122" fmla="*/ 8392 w 10000"/>
                      <a:gd name="connsiteY122" fmla="*/ 2676 h 10000"/>
                      <a:gd name="connsiteX123" fmla="*/ 8021 w 10000"/>
                      <a:gd name="connsiteY123" fmla="*/ 2769 h 10000"/>
                      <a:gd name="connsiteX124" fmla="*/ 8144 w 10000"/>
                      <a:gd name="connsiteY124" fmla="*/ 2882 h 10000"/>
                      <a:gd name="connsiteX125" fmla="*/ 8268 w 10000"/>
                      <a:gd name="connsiteY125" fmla="*/ 3104 h 10000"/>
                      <a:gd name="connsiteX126" fmla="*/ 7897 w 10000"/>
                      <a:gd name="connsiteY126" fmla="*/ 3104 h 10000"/>
                      <a:gd name="connsiteX127" fmla="*/ 7526 w 10000"/>
                      <a:gd name="connsiteY127" fmla="*/ 3104 h 10000"/>
                      <a:gd name="connsiteX128" fmla="*/ 7155 w 10000"/>
                      <a:gd name="connsiteY128" fmla="*/ 3104 h 10000"/>
                      <a:gd name="connsiteX129" fmla="*/ 7031 w 10000"/>
                      <a:gd name="connsiteY129" fmla="*/ 2882 h 10000"/>
                      <a:gd name="connsiteX130" fmla="*/ 6907 w 10000"/>
                      <a:gd name="connsiteY130" fmla="*/ 2676 h 10000"/>
                      <a:gd name="connsiteX131" fmla="*/ 6784 w 10000"/>
                      <a:gd name="connsiteY131" fmla="*/ 2676 h 10000"/>
                      <a:gd name="connsiteX132" fmla="*/ 6907 w 10000"/>
                      <a:gd name="connsiteY132" fmla="*/ 3215 h 10000"/>
                      <a:gd name="connsiteX133" fmla="*/ 6536 w 10000"/>
                      <a:gd name="connsiteY133" fmla="*/ 3215 h 10000"/>
                      <a:gd name="connsiteX134" fmla="*/ 6041 w 10000"/>
                      <a:gd name="connsiteY134" fmla="*/ 3104 h 10000"/>
                      <a:gd name="connsiteX135" fmla="*/ 5794 w 10000"/>
                      <a:gd name="connsiteY135" fmla="*/ 3104 h 10000"/>
                      <a:gd name="connsiteX136" fmla="*/ 5546 w 10000"/>
                      <a:gd name="connsiteY136" fmla="*/ 2882 h 10000"/>
                      <a:gd name="connsiteX137" fmla="*/ 5175 w 10000"/>
                      <a:gd name="connsiteY137" fmla="*/ 2882 h 10000"/>
                      <a:gd name="connsiteX138" fmla="*/ 4804 w 10000"/>
                      <a:gd name="connsiteY138" fmla="*/ 2769 h 10000"/>
                      <a:gd name="connsiteX139" fmla="*/ 4330 w 10000"/>
                      <a:gd name="connsiteY139" fmla="*/ 2565 h 10000"/>
                      <a:gd name="connsiteX140" fmla="*/ 3959 w 10000"/>
                      <a:gd name="connsiteY140" fmla="*/ 2342 h 10000"/>
                      <a:gd name="connsiteX141" fmla="*/ 3959 w 10000"/>
                      <a:gd name="connsiteY141" fmla="*/ 2119 h 10000"/>
                      <a:gd name="connsiteX142" fmla="*/ 4082 w 10000"/>
                      <a:gd name="connsiteY142" fmla="*/ 1896 h 10000"/>
                      <a:gd name="connsiteX143" fmla="*/ 3711 w 10000"/>
                      <a:gd name="connsiteY143" fmla="*/ 1673 h 10000"/>
                      <a:gd name="connsiteX144" fmla="*/ 3340 w 10000"/>
                      <a:gd name="connsiteY144" fmla="*/ 1450 h 10000"/>
                      <a:gd name="connsiteX145" fmla="*/ 3216 w 10000"/>
                      <a:gd name="connsiteY145" fmla="*/ 1339 h 10000"/>
                      <a:gd name="connsiteX146" fmla="*/ 2969 w 10000"/>
                      <a:gd name="connsiteY146" fmla="*/ 1004 h 10000"/>
                      <a:gd name="connsiteX147" fmla="*/ 3216 w 10000"/>
                      <a:gd name="connsiteY147" fmla="*/ 1004 h 10000"/>
                      <a:gd name="connsiteX148" fmla="*/ 1945 w 10000"/>
                      <a:gd name="connsiteY148" fmla="*/ 1090 h 10000"/>
                      <a:gd name="connsiteX149" fmla="*/ 3093 w 10000"/>
                      <a:gd name="connsiteY149" fmla="*/ 558 h 10000"/>
                      <a:gd name="connsiteX150" fmla="*/ 3093 w 10000"/>
                      <a:gd name="connsiteY150" fmla="*/ 446 h 10000"/>
                      <a:gd name="connsiteX151" fmla="*/ 2969 w 10000"/>
                      <a:gd name="connsiteY151" fmla="*/ 335 h 10000"/>
                      <a:gd name="connsiteX152" fmla="*/ 2845 w 10000"/>
                      <a:gd name="connsiteY152" fmla="*/ 223 h 10000"/>
                      <a:gd name="connsiteX153" fmla="*/ 2845 w 10000"/>
                      <a:gd name="connsiteY153" fmla="*/ 0 h 10000"/>
                      <a:gd name="connsiteX154" fmla="*/ 2388 w 10000"/>
                      <a:gd name="connsiteY154" fmla="*/ 492 h 10000"/>
                      <a:gd name="connsiteX155" fmla="*/ 1779 w 10000"/>
                      <a:gd name="connsiteY155" fmla="*/ 504 h 10000"/>
                      <a:gd name="connsiteX156" fmla="*/ 2103 w 10000"/>
                      <a:gd name="connsiteY156" fmla="*/ 112 h 10000"/>
                      <a:gd name="connsiteX157" fmla="*/ 2896 w 10000"/>
                      <a:gd name="connsiteY157" fmla="*/ 1169 h 10000"/>
                      <a:gd name="connsiteX0" fmla="*/ 1608 w 10000"/>
                      <a:gd name="connsiteY0" fmla="*/ 893 h 10000"/>
                      <a:gd name="connsiteX1" fmla="*/ 1732 w 10000"/>
                      <a:gd name="connsiteY1" fmla="*/ 1004 h 10000"/>
                      <a:gd name="connsiteX2" fmla="*/ 1979 w 10000"/>
                      <a:gd name="connsiteY2" fmla="*/ 1115 h 10000"/>
                      <a:gd name="connsiteX3" fmla="*/ 1732 w 10000"/>
                      <a:gd name="connsiteY3" fmla="*/ 1339 h 10000"/>
                      <a:gd name="connsiteX4" fmla="*/ 1732 w 10000"/>
                      <a:gd name="connsiteY4" fmla="*/ 1561 h 10000"/>
                      <a:gd name="connsiteX5" fmla="*/ 1608 w 10000"/>
                      <a:gd name="connsiteY5" fmla="*/ 1785 h 10000"/>
                      <a:gd name="connsiteX6" fmla="*/ 1485 w 10000"/>
                      <a:gd name="connsiteY6" fmla="*/ 2119 h 10000"/>
                      <a:gd name="connsiteX7" fmla="*/ 1237 w 10000"/>
                      <a:gd name="connsiteY7" fmla="*/ 2454 h 10000"/>
                      <a:gd name="connsiteX8" fmla="*/ 990 w 10000"/>
                      <a:gd name="connsiteY8" fmla="*/ 2676 h 10000"/>
                      <a:gd name="connsiteX9" fmla="*/ 619 w 10000"/>
                      <a:gd name="connsiteY9" fmla="*/ 2676 h 10000"/>
                      <a:gd name="connsiteX10" fmla="*/ 495 w 10000"/>
                      <a:gd name="connsiteY10" fmla="*/ 2676 h 10000"/>
                      <a:gd name="connsiteX11" fmla="*/ 371 w 10000"/>
                      <a:gd name="connsiteY11" fmla="*/ 3104 h 10000"/>
                      <a:gd name="connsiteX12" fmla="*/ 619 w 10000"/>
                      <a:gd name="connsiteY12" fmla="*/ 3215 h 10000"/>
                      <a:gd name="connsiteX13" fmla="*/ 619 w 10000"/>
                      <a:gd name="connsiteY13" fmla="*/ 3550 h 10000"/>
                      <a:gd name="connsiteX14" fmla="*/ 742 w 10000"/>
                      <a:gd name="connsiteY14" fmla="*/ 3550 h 10000"/>
                      <a:gd name="connsiteX15" fmla="*/ 990 w 10000"/>
                      <a:gd name="connsiteY15" fmla="*/ 3997 h 10000"/>
                      <a:gd name="connsiteX16" fmla="*/ 866 w 10000"/>
                      <a:gd name="connsiteY16" fmla="*/ 3997 h 10000"/>
                      <a:gd name="connsiteX17" fmla="*/ 495 w 10000"/>
                      <a:gd name="connsiteY17" fmla="*/ 3997 h 10000"/>
                      <a:gd name="connsiteX18" fmla="*/ 247 w 10000"/>
                      <a:gd name="connsiteY18" fmla="*/ 3997 h 10000"/>
                      <a:gd name="connsiteX19" fmla="*/ 247 w 10000"/>
                      <a:gd name="connsiteY19" fmla="*/ 4108 h 10000"/>
                      <a:gd name="connsiteX20" fmla="*/ 0 w 10000"/>
                      <a:gd name="connsiteY20" fmla="*/ 4219 h 10000"/>
                      <a:gd name="connsiteX21" fmla="*/ 124 w 10000"/>
                      <a:gd name="connsiteY21" fmla="*/ 4219 h 10000"/>
                      <a:gd name="connsiteX22" fmla="*/ 124 w 10000"/>
                      <a:gd name="connsiteY22" fmla="*/ 4331 h 10000"/>
                      <a:gd name="connsiteX23" fmla="*/ 371 w 10000"/>
                      <a:gd name="connsiteY23" fmla="*/ 4554 h 10000"/>
                      <a:gd name="connsiteX24" fmla="*/ 866 w 10000"/>
                      <a:gd name="connsiteY24" fmla="*/ 4554 h 10000"/>
                      <a:gd name="connsiteX25" fmla="*/ 619 w 10000"/>
                      <a:gd name="connsiteY25" fmla="*/ 4778 h 10000"/>
                      <a:gd name="connsiteX26" fmla="*/ 371 w 10000"/>
                      <a:gd name="connsiteY26" fmla="*/ 4665 h 10000"/>
                      <a:gd name="connsiteX27" fmla="*/ 742 w 10000"/>
                      <a:gd name="connsiteY27" fmla="*/ 5000 h 10000"/>
                      <a:gd name="connsiteX28" fmla="*/ 990 w 10000"/>
                      <a:gd name="connsiteY28" fmla="*/ 5335 h 10000"/>
                      <a:gd name="connsiteX29" fmla="*/ 1485 w 10000"/>
                      <a:gd name="connsiteY29" fmla="*/ 5223 h 10000"/>
                      <a:gd name="connsiteX30" fmla="*/ 1485 w 10000"/>
                      <a:gd name="connsiteY30" fmla="*/ 5000 h 10000"/>
                      <a:gd name="connsiteX31" fmla="*/ 1608 w 10000"/>
                      <a:gd name="connsiteY31" fmla="*/ 4778 h 10000"/>
                      <a:gd name="connsiteX32" fmla="*/ 1732 w 10000"/>
                      <a:gd name="connsiteY32" fmla="*/ 4778 h 10000"/>
                      <a:gd name="connsiteX33" fmla="*/ 1732 w 10000"/>
                      <a:gd name="connsiteY33" fmla="*/ 4889 h 10000"/>
                      <a:gd name="connsiteX34" fmla="*/ 1608 w 10000"/>
                      <a:gd name="connsiteY34" fmla="*/ 5000 h 10000"/>
                      <a:gd name="connsiteX35" fmla="*/ 1856 w 10000"/>
                      <a:gd name="connsiteY35" fmla="*/ 5000 h 10000"/>
                      <a:gd name="connsiteX36" fmla="*/ 1732 w 10000"/>
                      <a:gd name="connsiteY36" fmla="*/ 5111 h 10000"/>
                      <a:gd name="connsiteX37" fmla="*/ 1732 w 10000"/>
                      <a:gd name="connsiteY37" fmla="*/ 5223 h 10000"/>
                      <a:gd name="connsiteX38" fmla="*/ 1856 w 10000"/>
                      <a:gd name="connsiteY38" fmla="*/ 5558 h 10000"/>
                      <a:gd name="connsiteX39" fmla="*/ 1856 w 10000"/>
                      <a:gd name="connsiteY39" fmla="*/ 5893 h 10000"/>
                      <a:gd name="connsiteX40" fmla="*/ 1979 w 10000"/>
                      <a:gd name="connsiteY40" fmla="*/ 6004 h 10000"/>
                      <a:gd name="connsiteX41" fmla="*/ 1979 w 10000"/>
                      <a:gd name="connsiteY41" fmla="*/ 6115 h 10000"/>
                      <a:gd name="connsiteX42" fmla="*/ 2103 w 10000"/>
                      <a:gd name="connsiteY42" fmla="*/ 6561 h 10000"/>
                      <a:gd name="connsiteX43" fmla="*/ 2227 w 10000"/>
                      <a:gd name="connsiteY43" fmla="*/ 6896 h 10000"/>
                      <a:gd name="connsiteX44" fmla="*/ 2351 w 10000"/>
                      <a:gd name="connsiteY44" fmla="*/ 7231 h 10000"/>
                      <a:gd name="connsiteX45" fmla="*/ 2474 w 10000"/>
                      <a:gd name="connsiteY45" fmla="*/ 7342 h 10000"/>
                      <a:gd name="connsiteX46" fmla="*/ 2598 w 10000"/>
                      <a:gd name="connsiteY46" fmla="*/ 7789 h 10000"/>
                      <a:gd name="connsiteX47" fmla="*/ 2845 w 10000"/>
                      <a:gd name="connsiteY47" fmla="*/ 8235 h 10000"/>
                      <a:gd name="connsiteX48" fmla="*/ 3340 w 10000"/>
                      <a:gd name="connsiteY48" fmla="*/ 9126 h 10000"/>
                      <a:gd name="connsiteX49" fmla="*/ 3464 w 10000"/>
                      <a:gd name="connsiteY49" fmla="*/ 9331 h 10000"/>
                      <a:gd name="connsiteX50" fmla="*/ 3588 w 10000"/>
                      <a:gd name="connsiteY50" fmla="*/ 9665 h 10000"/>
                      <a:gd name="connsiteX51" fmla="*/ 3711 w 10000"/>
                      <a:gd name="connsiteY51" fmla="*/ 9889 h 10000"/>
                      <a:gd name="connsiteX52" fmla="*/ 3959 w 10000"/>
                      <a:gd name="connsiteY52" fmla="*/ 10000 h 10000"/>
                      <a:gd name="connsiteX53" fmla="*/ 4082 w 10000"/>
                      <a:gd name="connsiteY53" fmla="*/ 9777 h 10000"/>
                      <a:gd name="connsiteX54" fmla="*/ 4330 w 10000"/>
                      <a:gd name="connsiteY54" fmla="*/ 9665 h 10000"/>
                      <a:gd name="connsiteX55" fmla="*/ 4577 w 10000"/>
                      <a:gd name="connsiteY55" fmla="*/ 9554 h 10000"/>
                      <a:gd name="connsiteX56" fmla="*/ 4454 w 10000"/>
                      <a:gd name="connsiteY56" fmla="*/ 9443 h 10000"/>
                      <a:gd name="connsiteX57" fmla="*/ 4577 w 10000"/>
                      <a:gd name="connsiteY57" fmla="*/ 9238 h 10000"/>
                      <a:gd name="connsiteX58" fmla="*/ 4680 w 10000"/>
                      <a:gd name="connsiteY58" fmla="*/ 9238 h 10000"/>
                      <a:gd name="connsiteX59" fmla="*/ 4680 w 10000"/>
                      <a:gd name="connsiteY59" fmla="*/ 8903 h 10000"/>
                      <a:gd name="connsiteX60" fmla="*/ 4680 w 10000"/>
                      <a:gd name="connsiteY60" fmla="*/ 8680 h 10000"/>
                      <a:gd name="connsiteX61" fmla="*/ 4680 w 10000"/>
                      <a:gd name="connsiteY61" fmla="*/ 8346 h 10000"/>
                      <a:gd name="connsiteX62" fmla="*/ 4804 w 10000"/>
                      <a:gd name="connsiteY62" fmla="*/ 8011 h 10000"/>
                      <a:gd name="connsiteX63" fmla="*/ 4680 w 10000"/>
                      <a:gd name="connsiteY63" fmla="*/ 7789 h 10000"/>
                      <a:gd name="connsiteX64" fmla="*/ 4680 w 10000"/>
                      <a:gd name="connsiteY64" fmla="*/ 7342 h 10000"/>
                      <a:gd name="connsiteX65" fmla="*/ 4928 w 10000"/>
                      <a:gd name="connsiteY65" fmla="*/ 7231 h 10000"/>
                      <a:gd name="connsiteX66" fmla="*/ 4928 w 10000"/>
                      <a:gd name="connsiteY66" fmla="*/ 7119 h 10000"/>
                      <a:gd name="connsiteX67" fmla="*/ 5052 w 10000"/>
                      <a:gd name="connsiteY67" fmla="*/ 7007 h 10000"/>
                      <a:gd name="connsiteX68" fmla="*/ 5423 w 10000"/>
                      <a:gd name="connsiteY68" fmla="*/ 6896 h 10000"/>
                      <a:gd name="connsiteX69" fmla="*/ 5423 w 10000"/>
                      <a:gd name="connsiteY69" fmla="*/ 6673 h 10000"/>
                      <a:gd name="connsiteX70" fmla="*/ 5794 w 10000"/>
                      <a:gd name="connsiteY70" fmla="*/ 6339 h 10000"/>
                      <a:gd name="connsiteX71" fmla="*/ 6165 w 10000"/>
                      <a:gd name="connsiteY71" fmla="*/ 6004 h 10000"/>
                      <a:gd name="connsiteX72" fmla="*/ 6412 w 10000"/>
                      <a:gd name="connsiteY72" fmla="*/ 5781 h 10000"/>
                      <a:gd name="connsiteX73" fmla="*/ 6660 w 10000"/>
                      <a:gd name="connsiteY73" fmla="*/ 5669 h 10000"/>
                      <a:gd name="connsiteX74" fmla="*/ 6784 w 10000"/>
                      <a:gd name="connsiteY74" fmla="*/ 5335 h 10000"/>
                      <a:gd name="connsiteX75" fmla="*/ 6784 w 10000"/>
                      <a:gd name="connsiteY75" fmla="*/ 5111 h 10000"/>
                      <a:gd name="connsiteX76" fmla="*/ 7155 w 10000"/>
                      <a:gd name="connsiteY76" fmla="*/ 4889 h 10000"/>
                      <a:gd name="connsiteX77" fmla="*/ 7278 w 10000"/>
                      <a:gd name="connsiteY77" fmla="*/ 5000 h 10000"/>
                      <a:gd name="connsiteX78" fmla="*/ 7402 w 10000"/>
                      <a:gd name="connsiteY78" fmla="*/ 5000 h 10000"/>
                      <a:gd name="connsiteX79" fmla="*/ 7526 w 10000"/>
                      <a:gd name="connsiteY79" fmla="*/ 5000 h 10000"/>
                      <a:gd name="connsiteX80" fmla="*/ 7526 w 10000"/>
                      <a:gd name="connsiteY80" fmla="*/ 4889 h 10000"/>
                      <a:gd name="connsiteX81" fmla="*/ 7402 w 10000"/>
                      <a:gd name="connsiteY81" fmla="*/ 4665 h 10000"/>
                      <a:gd name="connsiteX82" fmla="*/ 7278 w 10000"/>
                      <a:gd name="connsiteY82" fmla="*/ 4331 h 10000"/>
                      <a:gd name="connsiteX83" fmla="*/ 7278 w 10000"/>
                      <a:gd name="connsiteY83" fmla="*/ 4108 h 10000"/>
                      <a:gd name="connsiteX84" fmla="*/ 7031 w 10000"/>
                      <a:gd name="connsiteY84" fmla="*/ 3885 h 10000"/>
                      <a:gd name="connsiteX85" fmla="*/ 7155 w 10000"/>
                      <a:gd name="connsiteY85" fmla="*/ 3774 h 10000"/>
                      <a:gd name="connsiteX86" fmla="*/ 7278 w 10000"/>
                      <a:gd name="connsiteY86" fmla="*/ 3662 h 10000"/>
                      <a:gd name="connsiteX87" fmla="*/ 7031 w 10000"/>
                      <a:gd name="connsiteY87" fmla="*/ 3439 h 10000"/>
                      <a:gd name="connsiteX88" fmla="*/ 7031 w 10000"/>
                      <a:gd name="connsiteY88" fmla="*/ 3215 h 10000"/>
                      <a:gd name="connsiteX89" fmla="*/ 7155 w 10000"/>
                      <a:gd name="connsiteY89" fmla="*/ 3328 h 10000"/>
                      <a:gd name="connsiteX90" fmla="*/ 7278 w 10000"/>
                      <a:gd name="connsiteY90" fmla="*/ 3439 h 10000"/>
                      <a:gd name="connsiteX91" fmla="*/ 7402 w 10000"/>
                      <a:gd name="connsiteY91" fmla="*/ 3328 h 10000"/>
                      <a:gd name="connsiteX92" fmla="*/ 7526 w 10000"/>
                      <a:gd name="connsiteY92" fmla="*/ 3662 h 10000"/>
                      <a:gd name="connsiteX93" fmla="*/ 7897 w 10000"/>
                      <a:gd name="connsiteY93" fmla="*/ 3662 h 10000"/>
                      <a:gd name="connsiteX94" fmla="*/ 8392 w 10000"/>
                      <a:gd name="connsiteY94" fmla="*/ 3662 h 10000"/>
                      <a:gd name="connsiteX95" fmla="*/ 8515 w 10000"/>
                      <a:gd name="connsiteY95" fmla="*/ 3774 h 10000"/>
                      <a:gd name="connsiteX96" fmla="*/ 8515 w 10000"/>
                      <a:gd name="connsiteY96" fmla="*/ 3997 h 10000"/>
                      <a:gd name="connsiteX97" fmla="*/ 8144 w 10000"/>
                      <a:gd name="connsiteY97" fmla="*/ 4108 h 10000"/>
                      <a:gd name="connsiteX98" fmla="*/ 8268 w 10000"/>
                      <a:gd name="connsiteY98" fmla="*/ 4443 h 10000"/>
                      <a:gd name="connsiteX99" fmla="*/ 8392 w 10000"/>
                      <a:gd name="connsiteY99" fmla="*/ 4554 h 10000"/>
                      <a:gd name="connsiteX100" fmla="*/ 8515 w 10000"/>
                      <a:gd name="connsiteY100" fmla="*/ 4219 h 10000"/>
                      <a:gd name="connsiteX101" fmla="*/ 8639 w 10000"/>
                      <a:gd name="connsiteY101" fmla="*/ 4554 h 10000"/>
                      <a:gd name="connsiteX102" fmla="*/ 8763 w 10000"/>
                      <a:gd name="connsiteY102" fmla="*/ 4889 h 10000"/>
                      <a:gd name="connsiteX103" fmla="*/ 8887 w 10000"/>
                      <a:gd name="connsiteY103" fmla="*/ 4889 h 10000"/>
                      <a:gd name="connsiteX104" fmla="*/ 8887 w 10000"/>
                      <a:gd name="connsiteY104" fmla="*/ 4443 h 10000"/>
                      <a:gd name="connsiteX105" fmla="*/ 8887 w 10000"/>
                      <a:gd name="connsiteY105" fmla="*/ 4219 h 10000"/>
                      <a:gd name="connsiteX106" fmla="*/ 9134 w 10000"/>
                      <a:gd name="connsiteY106" fmla="*/ 4219 h 10000"/>
                      <a:gd name="connsiteX107" fmla="*/ 9381 w 10000"/>
                      <a:gd name="connsiteY107" fmla="*/ 3774 h 10000"/>
                      <a:gd name="connsiteX108" fmla="*/ 9381 w 10000"/>
                      <a:gd name="connsiteY108" fmla="*/ 3550 h 10000"/>
                      <a:gd name="connsiteX109" fmla="*/ 9381 w 10000"/>
                      <a:gd name="connsiteY109" fmla="*/ 3215 h 10000"/>
                      <a:gd name="connsiteX110" fmla="*/ 9629 w 10000"/>
                      <a:gd name="connsiteY110" fmla="*/ 2882 h 10000"/>
                      <a:gd name="connsiteX111" fmla="*/ 10000 w 10000"/>
                      <a:gd name="connsiteY111" fmla="*/ 2993 h 10000"/>
                      <a:gd name="connsiteX112" fmla="*/ 9876 w 10000"/>
                      <a:gd name="connsiteY112" fmla="*/ 2882 h 10000"/>
                      <a:gd name="connsiteX113" fmla="*/ 9876 w 10000"/>
                      <a:gd name="connsiteY113" fmla="*/ 2769 h 10000"/>
                      <a:gd name="connsiteX114" fmla="*/ 10000 w 10000"/>
                      <a:gd name="connsiteY114" fmla="*/ 2565 h 10000"/>
                      <a:gd name="connsiteX115" fmla="*/ 9629 w 10000"/>
                      <a:gd name="connsiteY115" fmla="*/ 2454 h 10000"/>
                      <a:gd name="connsiteX116" fmla="*/ 9629 w 10000"/>
                      <a:gd name="connsiteY116" fmla="*/ 2342 h 10000"/>
                      <a:gd name="connsiteX117" fmla="*/ 9505 w 10000"/>
                      <a:gd name="connsiteY117" fmla="*/ 2231 h 10000"/>
                      <a:gd name="connsiteX118" fmla="*/ 9381 w 10000"/>
                      <a:gd name="connsiteY118" fmla="*/ 2119 h 10000"/>
                      <a:gd name="connsiteX119" fmla="*/ 9134 w 10000"/>
                      <a:gd name="connsiteY119" fmla="*/ 2231 h 10000"/>
                      <a:gd name="connsiteX120" fmla="*/ 8887 w 10000"/>
                      <a:gd name="connsiteY120" fmla="*/ 2231 h 10000"/>
                      <a:gd name="connsiteX121" fmla="*/ 8639 w 10000"/>
                      <a:gd name="connsiteY121" fmla="*/ 2454 h 10000"/>
                      <a:gd name="connsiteX122" fmla="*/ 8392 w 10000"/>
                      <a:gd name="connsiteY122" fmla="*/ 2676 h 10000"/>
                      <a:gd name="connsiteX123" fmla="*/ 8021 w 10000"/>
                      <a:gd name="connsiteY123" fmla="*/ 2769 h 10000"/>
                      <a:gd name="connsiteX124" fmla="*/ 8144 w 10000"/>
                      <a:gd name="connsiteY124" fmla="*/ 2882 h 10000"/>
                      <a:gd name="connsiteX125" fmla="*/ 8268 w 10000"/>
                      <a:gd name="connsiteY125" fmla="*/ 3104 h 10000"/>
                      <a:gd name="connsiteX126" fmla="*/ 7897 w 10000"/>
                      <a:gd name="connsiteY126" fmla="*/ 3104 h 10000"/>
                      <a:gd name="connsiteX127" fmla="*/ 7526 w 10000"/>
                      <a:gd name="connsiteY127" fmla="*/ 3104 h 10000"/>
                      <a:gd name="connsiteX128" fmla="*/ 7155 w 10000"/>
                      <a:gd name="connsiteY128" fmla="*/ 3104 h 10000"/>
                      <a:gd name="connsiteX129" fmla="*/ 7031 w 10000"/>
                      <a:gd name="connsiteY129" fmla="*/ 2882 h 10000"/>
                      <a:gd name="connsiteX130" fmla="*/ 6907 w 10000"/>
                      <a:gd name="connsiteY130" fmla="*/ 2676 h 10000"/>
                      <a:gd name="connsiteX131" fmla="*/ 6784 w 10000"/>
                      <a:gd name="connsiteY131" fmla="*/ 2676 h 10000"/>
                      <a:gd name="connsiteX132" fmla="*/ 6907 w 10000"/>
                      <a:gd name="connsiteY132" fmla="*/ 3215 h 10000"/>
                      <a:gd name="connsiteX133" fmla="*/ 6536 w 10000"/>
                      <a:gd name="connsiteY133" fmla="*/ 3215 h 10000"/>
                      <a:gd name="connsiteX134" fmla="*/ 6041 w 10000"/>
                      <a:gd name="connsiteY134" fmla="*/ 3104 h 10000"/>
                      <a:gd name="connsiteX135" fmla="*/ 5794 w 10000"/>
                      <a:gd name="connsiteY135" fmla="*/ 3104 h 10000"/>
                      <a:gd name="connsiteX136" fmla="*/ 5546 w 10000"/>
                      <a:gd name="connsiteY136" fmla="*/ 2882 h 10000"/>
                      <a:gd name="connsiteX137" fmla="*/ 5175 w 10000"/>
                      <a:gd name="connsiteY137" fmla="*/ 2882 h 10000"/>
                      <a:gd name="connsiteX138" fmla="*/ 4804 w 10000"/>
                      <a:gd name="connsiteY138" fmla="*/ 2769 h 10000"/>
                      <a:gd name="connsiteX139" fmla="*/ 4330 w 10000"/>
                      <a:gd name="connsiteY139" fmla="*/ 2565 h 10000"/>
                      <a:gd name="connsiteX140" fmla="*/ 3959 w 10000"/>
                      <a:gd name="connsiteY140" fmla="*/ 2342 h 10000"/>
                      <a:gd name="connsiteX141" fmla="*/ 3959 w 10000"/>
                      <a:gd name="connsiteY141" fmla="*/ 2119 h 10000"/>
                      <a:gd name="connsiteX142" fmla="*/ 4082 w 10000"/>
                      <a:gd name="connsiteY142" fmla="*/ 1896 h 10000"/>
                      <a:gd name="connsiteX143" fmla="*/ 3711 w 10000"/>
                      <a:gd name="connsiteY143" fmla="*/ 1673 h 10000"/>
                      <a:gd name="connsiteX144" fmla="*/ 3340 w 10000"/>
                      <a:gd name="connsiteY144" fmla="*/ 1450 h 10000"/>
                      <a:gd name="connsiteX145" fmla="*/ 3216 w 10000"/>
                      <a:gd name="connsiteY145" fmla="*/ 1339 h 10000"/>
                      <a:gd name="connsiteX146" fmla="*/ 2969 w 10000"/>
                      <a:gd name="connsiteY146" fmla="*/ 1004 h 10000"/>
                      <a:gd name="connsiteX147" fmla="*/ 3216 w 10000"/>
                      <a:gd name="connsiteY147" fmla="*/ 1004 h 10000"/>
                      <a:gd name="connsiteX148" fmla="*/ 1945 w 10000"/>
                      <a:gd name="connsiteY148" fmla="*/ 1090 h 10000"/>
                      <a:gd name="connsiteX149" fmla="*/ 3093 w 10000"/>
                      <a:gd name="connsiteY149" fmla="*/ 558 h 10000"/>
                      <a:gd name="connsiteX150" fmla="*/ 3093 w 10000"/>
                      <a:gd name="connsiteY150" fmla="*/ 446 h 10000"/>
                      <a:gd name="connsiteX151" fmla="*/ 2969 w 10000"/>
                      <a:gd name="connsiteY151" fmla="*/ 335 h 10000"/>
                      <a:gd name="connsiteX152" fmla="*/ 2845 w 10000"/>
                      <a:gd name="connsiteY152" fmla="*/ 223 h 10000"/>
                      <a:gd name="connsiteX153" fmla="*/ 2845 w 10000"/>
                      <a:gd name="connsiteY153" fmla="*/ 0 h 10000"/>
                      <a:gd name="connsiteX154" fmla="*/ 2388 w 10000"/>
                      <a:gd name="connsiteY154" fmla="*/ 492 h 10000"/>
                      <a:gd name="connsiteX155" fmla="*/ 1779 w 10000"/>
                      <a:gd name="connsiteY155" fmla="*/ 504 h 10000"/>
                      <a:gd name="connsiteX156" fmla="*/ 2896 w 10000"/>
                      <a:gd name="connsiteY156" fmla="*/ 1169 h 10000"/>
                      <a:gd name="connsiteX0" fmla="*/ 1608 w 10000"/>
                      <a:gd name="connsiteY0" fmla="*/ 670 h 9777"/>
                      <a:gd name="connsiteX1" fmla="*/ 1732 w 10000"/>
                      <a:gd name="connsiteY1" fmla="*/ 781 h 9777"/>
                      <a:gd name="connsiteX2" fmla="*/ 1979 w 10000"/>
                      <a:gd name="connsiteY2" fmla="*/ 892 h 9777"/>
                      <a:gd name="connsiteX3" fmla="*/ 1732 w 10000"/>
                      <a:gd name="connsiteY3" fmla="*/ 1116 h 9777"/>
                      <a:gd name="connsiteX4" fmla="*/ 1732 w 10000"/>
                      <a:gd name="connsiteY4" fmla="*/ 1338 h 9777"/>
                      <a:gd name="connsiteX5" fmla="*/ 1608 w 10000"/>
                      <a:gd name="connsiteY5" fmla="*/ 1562 h 9777"/>
                      <a:gd name="connsiteX6" fmla="*/ 1485 w 10000"/>
                      <a:gd name="connsiteY6" fmla="*/ 1896 h 9777"/>
                      <a:gd name="connsiteX7" fmla="*/ 1237 w 10000"/>
                      <a:gd name="connsiteY7" fmla="*/ 2231 h 9777"/>
                      <a:gd name="connsiteX8" fmla="*/ 990 w 10000"/>
                      <a:gd name="connsiteY8" fmla="*/ 2453 h 9777"/>
                      <a:gd name="connsiteX9" fmla="*/ 619 w 10000"/>
                      <a:gd name="connsiteY9" fmla="*/ 2453 h 9777"/>
                      <a:gd name="connsiteX10" fmla="*/ 495 w 10000"/>
                      <a:gd name="connsiteY10" fmla="*/ 2453 h 9777"/>
                      <a:gd name="connsiteX11" fmla="*/ 371 w 10000"/>
                      <a:gd name="connsiteY11" fmla="*/ 2881 h 9777"/>
                      <a:gd name="connsiteX12" fmla="*/ 619 w 10000"/>
                      <a:gd name="connsiteY12" fmla="*/ 2992 h 9777"/>
                      <a:gd name="connsiteX13" fmla="*/ 619 w 10000"/>
                      <a:gd name="connsiteY13" fmla="*/ 3327 h 9777"/>
                      <a:gd name="connsiteX14" fmla="*/ 742 w 10000"/>
                      <a:gd name="connsiteY14" fmla="*/ 3327 h 9777"/>
                      <a:gd name="connsiteX15" fmla="*/ 990 w 10000"/>
                      <a:gd name="connsiteY15" fmla="*/ 3774 h 9777"/>
                      <a:gd name="connsiteX16" fmla="*/ 866 w 10000"/>
                      <a:gd name="connsiteY16" fmla="*/ 3774 h 9777"/>
                      <a:gd name="connsiteX17" fmla="*/ 495 w 10000"/>
                      <a:gd name="connsiteY17" fmla="*/ 3774 h 9777"/>
                      <a:gd name="connsiteX18" fmla="*/ 247 w 10000"/>
                      <a:gd name="connsiteY18" fmla="*/ 3774 h 9777"/>
                      <a:gd name="connsiteX19" fmla="*/ 247 w 10000"/>
                      <a:gd name="connsiteY19" fmla="*/ 3885 h 9777"/>
                      <a:gd name="connsiteX20" fmla="*/ 0 w 10000"/>
                      <a:gd name="connsiteY20" fmla="*/ 3996 h 9777"/>
                      <a:gd name="connsiteX21" fmla="*/ 124 w 10000"/>
                      <a:gd name="connsiteY21" fmla="*/ 3996 h 9777"/>
                      <a:gd name="connsiteX22" fmla="*/ 124 w 10000"/>
                      <a:gd name="connsiteY22" fmla="*/ 4108 h 9777"/>
                      <a:gd name="connsiteX23" fmla="*/ 371 w 10000"/>
                      <a:gd name="connsiteY23" fmla="*/ 4331 h 9777"/>
                      <a:gd name="connsiteX24" fmla="*/ 866 w 10000"/>
                      <a:gd name="connsiteY24" fmla="*/ 4331 h 9777"/>
                      <a:gd name="connsiteX25" fmla="*/ 619 w 10000"/>
                      <a:gd name="connsiteY25" fmla="*/ 4555 h 9777"/>
                      <a:gd name="connsiteX26" fmla="*/ 371 w 10000"/>
                      <a:gd name="connsiteY26" fmla="*/ 4442 h 9777"/>
                      <a:gd name="connsiteX27" fmla="*/ 742 w 10000"/>
                      <a:gd name="connsiteY27" fmla="*/ 4777 h 9777"/>
                      <a:gd name="connsiteX28" fmla="*/ 990 w 10000"/>
                      <a:gd name="connsiteY28" fmla="*/ 5112 h 9777"/>
                      <a:gd name="connsiteX29" fmla="*/ 1485 w 10000"/>
                      <a:gd name="connsiteY29" fmla="*/ 5000 h 9777"/>
                      <a:gd name="connsiteX30" fmla="*/ 1485 w 10000"/>
                      <a:gd name="connsiteY30" fmla="*/ 4777 h 9777"/>
                      <a:gd name="connsiteX31" fmla="*/ 1608 w 10000"/>
                      <a:gd name="connsiteY31" fmla="*/ 4555 h 9777"/>
                      <a:gd name="connsiteX32" fmla="*/ 1732 w 10000"/>
                      <a:gd name="connsiteY32" fmla="*/ 4555 h 9777"/>
                      <a:gd name="connsiteX33" fmla="*/ 1732 w 10000"/>
                      <a:gd name="connsiteY33" fmla="*/ 4666 h 9777"/>
                      <a:gd name="connsiteX34" fmla="*/ 1608 w 10000"/>
                      <a:gd name="connsiteY34" fmla="*/ 4777 h 9777"/>
                      <a:gd name="connsiteX35" fmla="*/ 1856 w 10000"/>
                      <a:gd name="connsiteY35" fmla="*/ 4777 h 9777"/>
                      <a:gd name="connsiteX36" fmla="*/ 1732 w 10000"/>
                      <a:gd name="connsiteY36" fmla="*/ 4888 h 9777"/>
                      <a:gd name="connsiteX37" fmla="*/ 1732 w 10000"/>
                      <a:gd name="connsiteY37" fmla="*/ 5000 h 9777"/>
                      <a:gd name="connsiteX38" fmla="*/ 1856 w 10000"/>
                      <a:gd name="connsiteY38" fmla="*/ 5335 h 9777"/>
                      <a:gd name="connsiteX39" fmla="*/ 1856 w 10000"/>
                      <a:gd name="connsiteY39" fmla="*/ 5670 h 9777"/>
                      <a:gd name="connsiteX40" fmla="*/ 1979 w 10000"/>
                      <a:gd name="connsiteY40" fmla="*/ 5781 h 9777"/>
                      <a:gd name="connsiteX41" fmla="*/ 1979 w 10000"/>
                      <a:gd name="connsiteY41" fmla="*/ 5892 h 9777"/>
                      <a:gd name="connsiteX42" fmla="*/ 2103 w 10000"/>
                      <a:gd name="connsiteY42" fmla="*/ 6338 h 9777"/>
                      <a:gd name="connsiteX43" fmla="*/ 2227 w 10000"/>
                      <a:gd name="connsiteY43" fmla="*/ 6673 h 9777"/>
                      <a:gd name="connsiteX44" fmla="*/ 2351 w 10000"/>
                      <a:gd name="connsiteY44" fmla="*/ 7008 h 9777"/>
                      <a:gd name="connsiteX45" fmla="*/ 2474 w 10000"/>
                      <a:gd name="connsiteY45" fmla="*/ 7119 h 9777"/>
                      <a:gd name="connsiteX46" fmla="*/ 2598 w 10000"/>
                      <a:gd name="connsiteY46" fmla="*/ 7566 h 9777"/>
                      <a:gd name="connsiteX47" fmla="*/ 2845 w 10000"/>
                      <a:gd name="connsiteY47" fmla="*/ 8012 h 9777"/>
                      <a:gd name="connsiteX48" fmla="*/ 3340 w 10000"/>
                      <a:gd name="connsiteY48" fmla="*/ 8903 h 9777"/>
                      <a:gd name="connsiteX49" fmla="*/ 3464 w 10000"/>
                      <a:gd name="connsiteY49" fmla="*/ 9108 h 9777"/>
                      <a:gd name="connsiteX50" fmla="*/ 3588 w 10000"/>
                      <a:gd name="connsiteY50" fmla="*/ 9442 h 9777"/>
                      <a:gd name="connsiteX51" fmla="*/ 3711 w 10000"/>
                      <a:gd name="connsiteY51" fmla="*/ 9666 h 9777"/>
                      <a:gd name="connsiteX52" fmla="*/ 3959 w 10000"/>
                      <a:gd name="connsiteY52" fmla="*/ 9777 h 9777"/>
                      <a:gd name="connsiteX53" fmla="*/ 4082 w 10000"/>
                      <a:gd name="connsiteY53" fmla="*/ 9554 h 9777"/>
                      <a:gd name="connsiteX54" fmla="*/ 4330 w 10000"/>
                      <a:gd name="connsiteY54" fmla="*/ 9442 h 9777"/>
                      <a:gd name="connsiteX55" fmla="*/ 4577 w 10000"/>
                      <a:gd name="connsiteY55" fmla="*/ 9331 h 9777"/>
                      <a:gd name="connsiteX56" fmla="*/ 4454 w 10000"/>
                      <a:gd name="connsiteY56" fmla="*/ 9220 h 9777"/>
                      <a:gd name="connsiteX57" fmla="*/ 4577 w 10000"/>
                      <a:gd name="connsiteY57" fmla="*/ 9015 h 9777"/>
                      <a:gd name="connsiteX58" fmla="*/ 4680 w 10000"/>
                      <a:gd name="connsiteY58" fmla="*/ 9015 h 9777"/>
                      <a:gd name="connsiteX59" fmla="*/ 4680 w 10000"/>
                      <a:gd name="connsiteY59" fmla="*/ 8680 h 9777"/>
                      <a:gd name="connsiteX60" fmla="*/ 4680 w 10000"/>
                      <a:gd name="connsiteY60" fmla="*/ 8457 h 9777"/>
                      <a:gd name="connsiteX61" fmla="*/ 4680 w 10000"/>
                      <a:gd name="connsiteY61" fmla="*/ 8123 h 9777"/>
                      <a:gd name="connsiteX62" fmla="*/ 4804 w 10000"/>
                      <a:gd name="connsiteY62" fmla="*/ 7788 h 9777"/>
                      <a:gd name="connsiteX63" fmla="*/ 4680 w 10000"/>
                      <a:gd name="connsiteY63" fmla="*/ 7566 h 9777"/>
                      <a:gd name="connsiteX64" fmla="*/ 4680 w 10000"/>
                      <a:gd name="connsiteY64" fmla="*/ 7119 h 9777"/>
                      <a:gd name="connsiteX65" fmla="*/ 4928 w 10000"/>
                      <a:gd name="connsiteY65" fmla="*/ 7008 h 9777"/>
                      <a:gd name="connsiteX66" fmla="*/ 4928 w 10000"/>
                      <a:gd name="connsiteY66" fmla="*/ 6896 h 9777"/>
                      <a:gd name="connsiteX67" fmla="*/ 5052 w 10000"/>
                      <a:gd name="connsiteY67" fmla="*/ 6784 h 9777"/>
                      <a:gd name="connsiteX68" fmla="*/ 5423 w 10000"/>
                      <a:gd name="connsiteY68" fmla="*/ 6673 h 9777"/>
                      <a:gd name="connsiteX69" fmla="*/ 5423 w 10000"/>
                      <a:gd name="connsiteY69" fmla="*/ 6450 h 9777"/>
                      <a:gd name="connsiteX70" fmla="*/ 5794 w 10000"/>
                      <a:gd name="connsiteY70" fmla="*/ 6116 h 9777"/>
                      <a:gd name="connsiteX71" fmla="*/ 6165 w 10000"/>
                      <a:gd name="connsiteY71" fmla="*/ 5781 h 9777"/>
                      <a:gd name="connsiteX72" fmla="*/ 6412 w 10000"/>
                      <a:gd name="connsiteY72" fmla="*/ 5558 h 9777"/>
                      <a:gd name="connsiteX73" fmla="*/ 6660 w 10000"/>
                      <a:gd name="connsiteY73" fmla="*/ 5446 h 9777"/>
                      <a:gd name="connsiteX74" fmla="*/ 6784 w 10000"/>
                      <a:gd name="connsiteY74" fmla="*/ 5112 h 9777"/>
                      <a:gd name="connsiteX75" fmla="*/ 6784 w 10000"/>
                      <a:gd name="connsiteY75" fmla="*/ 4888 h 9777"/>
                      <a:gd name="connsiteX76" fmla="*/ 7155 w 10000"/>
                      <a:gd name="connsiteY76" fmla="*/ 4666 h 9777"/>
                      <a:gd name="connsiteX77" fmla="*/ 7278 w 10000"/>
                      <a:gd name="connsiteY77" fmla="*/ 4777 h 9777"/>
                      <a:gd name="connsiteX78" fmla="*/ 7402 w 10000"/>
                      <a:gd name="connsiteY78" fmla="*/ 4777 h 9777"/>
                      <a:gd name="connsiteX79" fmla="*/ 7526 w 10000"/>
                      <a:gd name="connsiteY79" fmla="*/ 4777 h 9777"/>
                      <a:gd name="connsiteX80" fmla="*/ 7526 w 10000"/>
                      <a:gd name="connsiteY80" fmla="*/ 4666 h 9777"/>
                      <a:gd name="connsiteX81" fmla="*/ 7402 w 10000"/>
                      <a:gd name="connsiteY81" fmla="*/ 4442 h 9777"/>
                      <a:gd name="connsiteX82" fmla="*/ 7278 w 10000"/>
                      <a:gd name="connsiteY82" fmla="*/ 4108 h 9777"/>
                      <a:gd name="connsiteX83" fmla="*/ 7278 w 10000"/>
                      <a:gd name="connsiteY83" fmla="*/ 3885 h 9777"/>
                      <a:gd name="connsiteX84" fmla="*/ 7031 w 10000"/>
                      <a:gd name="connsiteY84" fmla="*/ 3662 h 9777"/>
                      <a:gd name="connsiteX85" fmla="*/ 7155 w 10000"/>
                      <a:gd name="connsiteY85" fmla="*/ 3551 h 9777"/>
                      <a:gd name="connsiteX86" fmla="*/ 7278 w 10000"/>
                      <a:gd name="connsiteY86" fmla="*/ 3439 h 9777"/>
                      <a:gd name="connsiteX87" fmla="*/ 7031 w 10000"/>
                      <a:gd name="connsiteY87" fmla="*/ 3216 h 9777"/>
                      <a:gd name="connsiteX88" fmla="*/ 7031 w 10000"/>
                      <a:gd name="connsiteY88" fmla="*/ 2992 h 9777"/>
                      <a:gd name="connsiteX89" fmla="*/ 7155 w 10000"/>
                      <a:gd name="connsiteY89" fmla="*/ 3105 h 9777"/>
                      <a:gd name="connsiteX90" fmla="*/ 7278 w 10000"/>
                      <a:gd name="connsiteY90" fmla="*/ 3216 h 9777"/>
                      <a:gd name="connsiteX91" fmla="*/ 7402 w 10000"/>
                      <a:gd name="connsiteY91" fmla="*/ 3105 h 9777"/>
                      <a:gd name="connsiteX92" fmla="*/ 7526 w 10000"/>
                      <a:gd name="connsiteY92" fmla="*/ 3439 h 9777"/>
                      <a:gd name="connsiteX93" fmla="*/ 7897 w 10000"/>
                      <a:gd name="connsiteY93" fmla="*/ 3439 h 9777"/>
                      <a:gd name="connsiteX94" fmla="*/ 8392 w 10000"/>
                      <a:gd name="connsiteY94" fmla="*/ 3439 h 9777"/>
                      <a:gd name="connsiteX95" fmla="*/ 8515 w 10000"/>
                      <a:gd name="connsiteY95" fmla="*/ 3551 h 9777"/>
                      <a:gd name="connsiteX96" fmla="*/ 8515 w 10000"/>
                      <a:gd name="connsiteY96" fmla="*/ 3774 h 9777"/>
                      <a:gd name="connsiteX97" fmla="*/ 8144 w 10000"/>
                      <a:gd name="connsiteY97" fmla="*/ 3885 h 9777"/>
                      <a:gd name="connsiteX98" fmla="*/ 8268 w 10000"/>
                      <a:gd name="connsiteY98" fmla="*/ 4220 h 9777"/>
                      <a:gd name="connsiteX99" fmla="*/ 8392 w 10000"/>
                      <a:gd name="connsiteY99" fmla="*/ 4331 h 9777"/>
                      <a:gd name="connsiteX100" fmla="*/ 8515 w 10000"/>
                      <a:gd name="connsiteY100" fmla="*/ 3996 h 9777"/>
                      <a:gd name="connsiteX101" fmla="*/ 8639 w 10000"/>
                      <a:gd name="connsiteY101" fmla="*/ 4331 h 9777"/>
                      <a:gd name="connsiteX102" fmla="*/ 8763 w 10000"/>
                      <a:gd name="connsiteY102" fmla="*/ 4666 h 9777"/>
                      <a:gd name="connsiteX103" fmla="*/ 8887 w 10000"/>
                      <a:gd name="connsiteY103" fmla="*/ 4666 h 9777"/>
                      <a:gd name="connsiteX104" fmla="*/ 8887 w 10000"/>
                      <a:gd name="connsiteY104" fmla="*/ 4220 h 9777"/>
                      <a:gd name="connsiteX105" fmla="*/ 8887 w 10000"/>
                      <a:gd name="connsiteY105" fmla="*/ 3996 h 9777"/>
                      <a:gd name="connsiteX106" fmla="*/ 9134 w 10000"/>
                      <a:gd name="connsiteY106" fmla="*/ 3996 h 9777"/>
                      <a:gd name="connsiteX107" fmla="*/ 9381 w 10000"/>
                      <a:gd name="connsiteY107" fmla="*/ 3551 h 9777"/>
                      <a:gd name="connsiteX108" fmla="*/ 9381 w 10000"/>
                      <a:gd name="connsiteY108" fmla="*/ 3327 h 9777"/>
                      <a:gd name="connsiteX109" fmla="*/ 9381 w 10000"/>
                      <a:gd name="connsiteY109" fmla="*/ 2992 h 9777"/>
                      <a:gd name="connsiteX110" fmla="*/ 9629 w 10000"/>
                      <a:gd name="connsiteY110" fmla="*/ 2659 h 9777"/>
                      <a:gd name="connsiteX111" fmla="*/ 10000 w 10000"/>
                      <a:gd name="connsiteY111" fmla="*/ 2770 h 9777"/>
                      <a:gd name="connsiteX112" fmla="*/ 9876 w 10000"/>
                      <a:gd name="connsiteY112" fmla="*/ 2659 h 9777"/>
                      <a:gd name="connsiteX113" fmla="*/ 9876 w 10000"/>
                      <a:gd name="connsiteY113" fmla="*/ 2546 h 9777"/>
                      <a:gd name="connsiteX114" fmla="*/ 10000 w 10000"/>
                      <a:gd name="connsiteY114" fmla="*/ 2342 h 9777"/>
                      <a:gd name="connsiteX115" fmla="*/ 9629 w 10000"/>
                      <a:gd name="connsiteY115" fmla="*/ 2231 h 9777"/>
                      <a:gd name="connsiteX116" fmla="*/ 9629 w 10000"/>
                      <a:gd name="connsiteY116" fmla="*/ 2119 h 9777"/>
                      <a:gd name="connsiteX117" fmla="*/ 9505 w 10000"/>
                      <a:gd name="connsiteY117" fmla="*/ 2008 h 9777"/>
                      <a:gd name="connsiteX118" fmla="*/ 9381 w 10000"/>
                      <a:gd name="connsiteY118" fmla="*/ 1896 h 9777"/>
                      <a:gd name="connsiteX119" fmla="*/ 9134 w 10000"/>
                      <a:gd name="connsiteY119" fmla="*/ 2008 h 9777"/>
                      <a:gd name="connsiteX120" fmla="*/ 8887 w 10000"/>
                      <a:gd name="connsiteY120" fmla="*/ 2008 h 9777"/>
                      <a:gd name="connsiteX121" fmla="*/ 8639 w 10000"/>
                      <a:gd name="connsiteY121" fmla="*/ 2231 h 9777"/>
                      <a:gd name="connsiteX122" fmla="*/ 8392 w 10000"/>
                      <a:gd name="connsiteY122" fmla="*/ 2453 h 9777"/>
                      <a:gd name="connsiteX123" fmla="*/ 8021 w 10000"/>
                      <a:gd name="connsiteY123" fmla="*/ 2546 h 9777"/>
                      <a:gd name="connsiteX124" fmla="*/ 8144 w 10000"/>
                      <a:gd name="connsiteY124" fmla="*/ 2659 h 9777"/>
                      <a:gd name="connsiteX125" fmla="*/ 8268 w 10000"/>
                      <a:gd name="connsiteY125" fmla="*/ 2881 h 9777"/>
                      <a:gd name="connsiteX126" fmla="*/ 7897 w 10000"/>
                      <a:gd name="connsiteY126" fmla="*/ 2881 h 9777"/>
                      <a:gd name="connsiteX127" fmla="*/ 7526 w 10000"/>
                      <a:gd name="connsiteY127" fmla="*/ 2881 h 9777"/>
                      <a:gd name="connsiteX128" fmla="*/ 7155 w 10000"/>
                      <a:gd name="connsiteY128" fmla="*/ 2881 h 9777"/>
                      <a:gd name="connsiteX129" fmla="*/ 7031 w 10000"/>
                      <a:gd name="connsiteY129" fmla="*/ 2659 h 9777"/>
                      <a:gd name="connsiteX130" fmla="*/ 6907 w 10000"/>
                      <a:gd name="connsiteY130" fmla="*/ 2453 h 9777"/>
                      <a:gd name="connsiteX131" fmla="*/ 6784 w 10000"/>
                      <a:gd name="connsiteY131" fmla="*/ 2453 h 9777"/>
                      <a:gd name="connsiteX132" fmla="*/ 6907 w 10000"/>
                      <a:gd name="connsiteY132" fmla="*/ 2992 h 9777"/>
                      <a:gd name="connsiteX133" fmla="*/ 6536 w 10000"/>
                      <a:gd name="connsiteY133" fmla="*/ 2992 h 9777"/>
                      <a:gd name="connsiteX134" fmla="*/ 6041 w 10000"/>
                      <a:gd name="connsiteY134" fmla="*/ 2881 h 9777"/>
                      <a:gd name="connsiteX135" fmla="*/ 5794 w 10000"/>
                      <a:gd name="connsiteY135" fmla="*/ 2881 h 9777"/>
                      <a:gd name="connsiteX136" fmla="*/ 5546 w 10000"/>
                      <a:gd name="connsiteY136" fmla="*/ 2659 h 9777"/>
                      <a:gd name="connsiteX137" fmla="*/ 5175 w 10000"/>
                      <a:gd name="connsiteY137" fmla="*/ 2659 h 9777"/>
                      <a:gd name="connsiteX138" fmla="*/ 4804 w 10000"/>
                      <a:gd name="connsiteY138" fmla="*/ 2546 h 9777"/>
                      <a:gd name="connsiteX139" fmla="*/ 4330 w 10000"/>
                      <a:gd name="connsiteY139" fmla="*/ 2342 h 9777"/>
                      <a:gd name="connsiteX140" fmla="*/ 3959 w 10000"/>
                      <a:gd name="connsiteY140" fmla="*/ 2119 h 9777"/>
                      <a:gd name="connsiteX141" fmla="*/ 3959 w 10000"/>
                      <a:gd name="connsiteY141" fmla="*/ 1896 h 9777"/>
                      <a:gd name="connsiteX142" fmla="*/ 4082 w 10000"/>
                      <a:gd name="connsiteY142" fmla="*/ 1673 h 9777"/>
                      <a:gd name="connsiteX143" fmla="*/ 3711 w 10000"/>
                      <a:gd name="connsiteY143" fmla="*/ 1450 h 9777"/>
                      <a:gd name="connsiteX144" fmla="*/ 3340 w 10000"/>
                      <a:gd name="connsiteY144" fmla="*/ 1227 h 9777"/>
                      <a:gd name="connsiteX145" fmla="*/ 3216 w 10000"/>
                      <a:gd name="connsiteY145" fmla="*/ 1116 h 9777"/>
                      <a:gd name="connsiteX146" fmla="*/ 2969 w 10000"/>
                      <a:gd name="connsiteY146" fmla="*/ 781 h 9777"/>
                      <a:gd name="connsiteX147" fmla="*/ 3216 w 10000"/>
                      <a:gd name="connsiteY147" fmla="*/ 781 h 9777"/>
                      <a:gd name="connsiteX148" fmla="*/ 1945 w 10000"/>
                      <a:gd name="connsiteY148" fmla="*/ 867 h 9777"/>
                      <a:gd name="connsiteX149" fmla="*/ 3093 w 10000"/>
                      <a:gd name="connsiteY149" fmla="*/ 335 h 9777"/>
                      <a:gd name="connsiteX150" fmla="*/ 3093 w 10000"/>
                      <a:gd name="connsiteY150" fmla="*/ 223 h 9777"/>
                      <a:gd name="connsiteX151" fmla="*/ 2969 w 10000"/>
                      <a:gd name="connsiteY151" fmla="*/ 112 h 9777"/>
                      <a:gd name="connsiteX152" fmla="*/ 2845 w 10000"/>
                      <a:gd name="connsiteY152" fmla="*/ 0 h 9777"/>
                      <a:gd name="connsiteX153" fmla="*/ 2388 w 10000"/>
                      <a:gd name="connsiteY153" fmla="*/ 269 h 9777"/>
                      <a:gd name="connsiteX154" fmla="*/ 1779 w 10000"/>
                      <a:gd name="connsiteY154" fmla="*/ 281 h 9777"/>
                      <a:gd name="connsiteX155" fmla="*/ 2896 w 10000"/>
                      <a:gd name="connsiteY155" fmla="*/ 946 h 9777"/>
                      <a:gd name="connsiteX0" fmla="*/ 1608 w 10000"/>
                      <a:gd name="connsiteY0" fmla="*/ 570 h 9885"/>
                      <a:gd name="connsiteX1" fmla="*/ 1732 w 10000"/>
                      <a:gd name="connsiteY1" fmla="*/ 684 h 9885"/>
                      <a:gd name="connsiteX2" fmla="*/ 1979 w 10000"/>
                      <a:gd name="connsiteY2" fmla="*/ 797 h 9885"/>
                      <a:gd name="connsiteX3" fmla="*/ 1732 w 10000"/>
                      <a:gd name="connsiteY3" fmla="*/ 1026 h 9885"/>
                      <a:gd name="connsiteX4" fmla="*/ 1732 w 10000"/>
                      <a:gd name="connsiteY4" fmla="*/ 1254 h 9885"/>
                      <a:gd name="connsiteX5" fmla="*/ 1608 w 10000"/>
                      <a:gd name="connsiteY5" fmla="*/ 1483 h 9885"/>
                      <a:gd name="connsiteX6" fmla="*/ 1485 w 10000"/>
                      <a:gd name="connsiteY6" fmla="*/ 1824 h 9885"/>
                      <a:gd name="connsiteX7" fmla="*/ 1237 w 10000"/>
                      <a:gd name="connsiteY7" fmla="*/ 2167 h 9885"/>
                      <a:gd name="connsiteX8" fmla="*/ 990 w 10000"/>
                      <a:gd name="connsiteY8" fmla="*/ 2394 h 9885"/>
                      <a:gd name="connsiteX9" fmla="*/ 619 w 10000"/>
                      <a:gd name="connsiteY9" fmla="*/ 2394 h 9885"/>
                      <a:gd name="connsiteX10" fmla="*/ 495 w 10000"/>
                      <a:gd name="connsiteY10" fmla="*/ 2394 h 9885"/>
                      <a:gd name="connsiteX11" fmla="*/ 371 w 10000"/>
                      <a:gd name="connsiteY11" fmla="*/ 2832 h 9885"/>
                      <a:gd name="connsiteX12" fmla="*/ 619 w 10000"/>
                      <a:gd name="connsiteY12" fmla="*/ 2945 h 9885"/>
                      <a:gd name="connsiteX13" fmla="*/ 619 w 10000"/>
                      <a:gd name="connsiteY13" fmla="*/ 3288 h 9885"/>
                      <a:gd name="connsiteX14" fmla="*/ 742 w 10000"/>
                      <a:gd name="connsiteY14" fmla="*/ 3288 h 9885"/>
                      <a:gd name="connsiteX15" fmla="*/ 990 w 10000"/>
                      <a:gd name="connsiteY15" fmla="*/ 3745 h 9885"/>
                      <a:gd name="connsiteX16" fmla="*/ 866 w 10000"/>
                      <a:gd name="connsiteY16" fmla="*/ 3745 h 9885"/>
                      <a:gd name="connsiteX17" fmla="*/ 495 w 10000"/>
                      <a:gd name="connsiteY17" fmla="*/ 3745 h 9885"/>
                      <a:gd name="connsiteX18" fmla="*/ 247 w 10000"/>
                      <a:gd name="connsiteY18" fmla="*/ 3745 h 9885"/>
                      <a:gd name="connsiteX19" fmla="*/ 247 w 10000"/>
                      <a:gd name="connsiteY19" fmla="*/ 3859 h 9885"/>
                      <a:gd name="connsiteX20" fmla="*/ 0 w 10000"/>
                      <a:gd name="connsiteY20" fmla="*/ 3972 h 9885"/>
                      <a:gd name="connsiteX21" fmla="*/ 124 w 10000"/>
                      <a:gd name="connsiteY21" fmla="*/ 3972 h 9885"/>
                      <a:gd name="connsiteX22" fmla="*/ 124 w 10000"/>
                      <a:gd name="connsiteY22" fmla="*/ 4087 h 9885"/>
                      <a:gd name="connsiteX23" fmla="*/ 371 w 10000"/>
                      <a:gd name="connsiteY23" fmla="*/ 4315 h 9885"/>
                      <a:gd name="connsiteX24" fmla="*/ 866 w 10000"/>
                      <a:gd name="connsiteY24" fmla="*/ 4315 h 9885"/>
                      <a:gd name="connsiteX25" fmla="*/ 619 w 10000"/>
                      <a:gd name="connsiteY25" fmla="*/ 4544 h 9885"/>
                      <a:gd name="connsiteX26" fmla="*/ 371 w 10000"/>
                      <a:gd name="connsiteY26" fmla="*/ 4428 h 9885"/>
                      <a:gd name="connsiteX27" fmla="*/ 742 w 10000"/>
                      <a:gd name="connsiteY27" fmla="*/ 4771 h 9885"/>
                      <a:gd name="connsiteX28" fmla="*/ 990 w 10000"/>
                      <a:gd name="connsiteY28" fmla="*/ 5114 h 9885"/>
                      <a:gd name="connsiteX29" fmla="*/ 1485 w 10000"/>
                      <a:gd name="connsiteY29" fmla="*/ 4999 h 9885"/>
                      <a:gd name="connsiteX30" fmla="*/ 1485 w 10000"/>
                      <a:gd name="connsiteY30" fmla="*/ 4771 h 9885"/>
                      <a:gd name="connsiteX31" fmla="*/ 1608 w 10000"/>
                      <a:gd name="connsiteY31" fmla="*/ 4544 h 9885"/>
                      <a:gd name="connsiteX32" fmla="*/ 1732 w 10000"/>
                      <a:gd name="connsiteY32" fmla="*/ 4544 h 9885"/>
                      <a:gd name="connsiteX33" fmla="*/ 1732 w 10000"/>
                      <a:gd name="connsiteY33" fmla="*/ 4657 h 9885"/>
                      <a:gd name="connsiteX34" fmla="*/ 1608 w 10000"/>
                      <a:gd name="connsiteY34" fmla="*/ 4771 h 9885"/>
                      <a:gd name="connsiteX35" fmla="*/ 1856 w 10000"/>
                      <a:gd name="connsiteY35" fmla="*/ 4771 h 9885"/>
                      <a:gd name="connsiteX36" fmla="*/ 1732 w 10000"/>
                      <a:gd name="connsiteY36" fmla="*/ 4884 h 9885"/>
                      <a:gd name="connsiteX37" fmla="*/ 1732 w 10000"/>
                      <a:gd name="connsiteY37" fmla="*/ 4999 h 9885"/>
                      <a:gd name="connsiteX38" fmla="*/ 1856 w 10000"/>
                      <a:gd name="connsiteY38" fmla="*/ 5342 h 9885"/>
                      <a:gd name="connsiteX39" fmla="*/ 1856 w 10000"/>
                      <a:gd name="connsiteY39" fmla="*/ 5684 h 9885"/>
                      <a:gd name="connsiteX40" fmla="*/ 1979 w 10000"/>
                      <a:gd name="connsiteY40" fmla="*/ 5798 h 9885"/>
                      <a:gd name="connsiteX41" fmla="*/ 1979 w 10000"/>
                      <a:gd name="connsiteY41" fmla="*/ 5911 h 9885"/>
                      <a:gd name="connsiteX42" fmla="*/ 2103 w 10000"/>
                      <a:gd name="connsiteY42" fmla="*/ 6368 h 9885"/>
                      <a:gd name="connsiteX43" fmla="*/ 2227 w 10000"/>
                      <a:gd name="connsiteY43" fmla="*/ 6710 h 9885"/>
                      <a:gd name="connsiteX44" fmla="*/ 2351 w 10000"/>
                      <a:gd name="connsiteY44" fmla="*/ 7053 h 9885"/>
                      <a:gd name="connsiteX45" fmla="*/ 2474 w 10000"/>
                      <a:gd name="connsiteY45" fmla="*/ 7166 h 9885"/>
                      <a:gd name="connsiteX46" fmla="*/ 2598 w 10000"/>
                      <a:gd name="connsiteY46" fmla="*/ 7624 h 9885"/>
                      <a:gd name="connsiteX47" fmla="*/ 2845 w 10000"/>
                      <a:gd name="connsiteY47" fmla="*/ 8080 h 9885"/>
                      <a:gd name="connsiteX48" fmla="*/ 3340 w 10000"/>
                      <a:gd name="connsiteY48" fmla="*/ 8991 h 9885"/>
                      <a:gd name="connsiteX49" fmla="*/ 3464 w 10000"/>
                      <a:gd name="connsiteY49" fmla="*/ 9201 h 9885"/>
                      <a:gd name="connsiteX50" fmla="*/ 3588 w 10000"/>
                      <a:gd name="connsiteY50" fmla="*/ 9542 h 9885"/>
                      <a:gd name="connsiteX51" fmla="*/ 3711 w 10000"/>
                      <a:gd name="connsiteY51" fmla="*/ 9771 h 9885"/>
                      <a:gd name="connsiteX52" fmla="*/ 3959 w 10000"/>
                      <a:gd name="connsiteY52" fmla="*/ 9885 h 9885"/>
                      <a:gd name="connsiteX53" fmla="*/ 4082 w 10000"/>
                      <a:gd name="connsiteY53" fmla="*/ 9657 h 9885"/>
                      <a:gd name="connsiteX54" fmla="*/ 4330 w 10000"/>
                      <a:gd name="connsiteY54" fmla="*/ 9542 h 9885"/>
                      <a:gd name="connsiteX55" fmla="*/ 4577 w 10000"/>
                      <a:gd name="connsiteY55" fmla="*/ 9429 h 9885"/>
                      <a:gd name="connsiteX56" fmla="*/ 4454 w 10000"/>
                      <a:gd name="connsiteY56" fmla="*/ 9315 h 9885"/>
                      <a:gd name="connsiteX57" fmla="*/ 4577 w 10000"/>
                      <a:gd name="connsiteY57" fmla="*/ 9106 h 9885"/>
                      <a:gd name="connsiteX58" fmla="*/ 4680 w 10000"/>
                      <a:gd name="connsiteY58" fmla="*/ 9106 h 9885"/>
                      <a:gd name="connsiteX59" fmla="*/ 4680 w 10000"/>
                      <a:gd name="connsiteY59" fmla="*/ 8763 h 9885"/>
                      <a:gd name="connsiteX60" fmla="*/ 4680 w 10000"/>
                      <a:gd name="connsiteY60" fmla="*/ 8535 h 9885"/>
                      <a:gd name="connsiteX61" fmla="*/ 4680 w 10000"/>
                      <a:gd name="connsiteY61" fmla="*/ 8193 h 9885"/>
                      <a:gd name="connsiteX62" fmla="*/ 4804 w 10000"/>
                      <a:gd name="connsiteY62" fmla="*/ 7851 h 9885"/>
                      <a:gd name="connsiteX63" fmla="*/ 4680 w 10000"/>
                      <a:gd name="connsiteY63" fmla="*/ 7624 h 9885"/>
                      <a:gd name="connsiteX64" fmla="*/ 4680 w 10000"/>
                      <a:gd name="connsiteY64" fmla="*/ 7166 h 9885"/>
                      <a:gd name="connsiteX65" fmla="*/ 4928 w 10000"/>
                      <a:gd name="connsiteY65" fmla="*/ 7053 h 9885"/>
                      <a:gd name="connsiteX66" fmla="*/ 4928 w 10000"/>
                      <a:gd name="connsiteY66" fmla="*/ 6938 h 9885"/>
                      <a:gd name="connsiteX67" fmla="*/ 5052 w 10000"/>
                      <a:gd name="connsiteY67" fmla="*/ 6824 h 9885"/>
                      <a:gd name="connsiteX68" fmla="*/ 5423 w 10000"/>
                      <a:gd name="connsiteY68" fmla="*/ 6710 h 9885"/>
                      <a:gd name="connsiteX69" fmla="*/ 5423 w 10000"/>
                      <a:gd name="connsiteY69" fmla="*/ 6482 h 9885"/>
                      <a:gd name="connsiteX70" fmla="*/ 5794 w 10000"/>
                      <a:gd name="connsiteY70" fmla="*/ 6140 h 9885"/>
                      <a:gd name="connsiteX71" fmla="*/ 6165 w 10000"/>
                      <a:gd name="connsiteY71" fmla="*/ 5798 h 9885"/>
                      <a:gd name="connsiteX72" fmla="*/ 6412 w 10000"/>
                      <a:gd name="connsiteY72" fmla="*/ 5570 h 9885"/>
                      <a:gd name="connsiteX73" fmla="*/ 6660 w 10000"/>
                      <a:gd name="connsiteY73" fmla="*/ 5455 h 9885"/>
                      <a:gd name="connsiteX74" fmla="*/ 6784 w 10000"/>
                      <a:gd name="connsiteY74" fmla="*/ 5114 h 9885"/>
                      <a:gd name="connsiteX75" fmla="*/ 6784 w 10000"/>
                      <a:gd name="connsiteY75" fmla="*/ 4884 h 9885"/>
                      <a:gd name="connsiteX76" fmla="*/ 7155 w 10000"/>
                      <a:gd name="connsiteY76" fmla="*/ 4657 h 9885"/>
                      <a:gd name="connsiteX77" fmla="*/ 7278 w 10000"/>
                      <a:gd name="connsiteY77" fmla="*/ 4771 h 9885"/>
                      <a:gd name="connsiteX78" fmla="*/ 7402 w 10000"/>
                      <a:gd name="connsiteY78" fmla="*/ 4771 h 9885"/>
                      <a:gd name="connsiteX79" fmla="*/ 7526 w 10000"/>
                      <a:gd name="connsiteY79" fmla="*/ 4771 h 9885"/>
                      <a:gd name="connsiteX80" fmla="*/ 7526 w 10000"/>
                      <a:gd name="connsiteY80" fmla="*/ 4657 h 9885"/>
                      <a:gd name="connsiteX81" fmla="*/ 7402 w 10000"/>
                      <a:gd name="connsiteY81" fmla="*/ 4428 h 9885"/>
                      <a:gd name="connsiteX82" fmla="*/ 7278 w 10000"/>
                      <a:gd name="connsiteY82" fmla="*/ 4087 h 9885"/>
                      <a:gd name="connsiteX83" fmla="*/ 7278 w 10000"/>
                      <a:gd name="connsiteY83" fmla="*/ 3859 h 9885"/>
                      <a:gd name="connsiteX84" fmla="*/ 7031 w 10000"/>
                      <a:gd name="connsiteY84" fmla="*/ 3631 h 9885"/>
                      <a:gd name="connsiteX85" fmla="*/ 7155 w 10000"/>
                      <a:gd name="connsiteY85" fmla="*/ 3517 h 9885"/>
                      <a:gd name="connsiteX86" fmla="*/ 7278 w 10000"/>
                      <a:gd name="connsiteY86" fmla="*/ 3402 h 9885"/>
                      <a:gd name="connsiteX87" fmla="*/ 7031 w 10000"/>
                      <a:gd name="connsiteY87" fmla="*/ 3174 h 9885"/>
                      <a:gd name="connsiteX88" fmla="*/ 7031 w 10000"/>
                      <a:gd name="connsiteY88" fmla="*/ 2945 h 9885"/>
                      <a:gd name="connsiteX89" fmla="*/ 7155 w 10000"/>
                      <a:gd name="connsiteY89" fmla="*/ 3061 h 9885"/>
                      <a:gd name="connsiteX90" fmla="*/ 7278 w 10000"/>
                      <a:gd name="connsiteY90" fmla="*/ 3174 h 9885"/>
                      <a:gd name="connsiteX91" fmla="*/ 7402 w 10000"/>
                      <a:gd name="connsiteY91" fmla="*/ 3061 h 9885"/>
                      <a:gd name="connsiteX92" fmla="*/ 7526 w 10000"/>
                      <a:gd name="connsiteY92" fmla="*/ 3402 h 9885"/>
                      <a:gd name="connsiteX93" fmla="*/ 7897 w 10000"/>
                      <a:gd name="connsiteY93" fmla="*/ 3402 h 9885"/>
                      <a:gd name="connsiteX94" fmla="*/ 8392 w 10000"/>
                      <a:gd name="connsiteY94" fmla="*/ 3402 h 9885"/>
                      <a:gd name="connsiteX95" fmla="*/ 8515 w 10000"/>
                      <a:gd name="connsiteY95" fmla="*/ 3517 h 9885"/>
                      <a:gd name="connsiteX96" fmla="*/ 8515 w 10000"/>
                      <a:gd name="connsiteY96" fmla="*/ 3745 h 9885"/>
                      <a:gd name="connsiteX97" fmla="*/ 8144 w 10000"/>
                      <a:gd name="connsiteY97" fmla="*/ 3859 h 9885"/>
                      <a:gd name="connsiteX98" fmla="*/ 8268 w 10000"/>
                      <a:gd name="connsiteY98" fmla="*/ 4201 h 9885"/>
                      <a:gd name="connsiteX99" fmla="*/ 8392 w 10000"/>
                      <a:gd name="connsiteY99" fmla="*/ 4315 h 9885"/>
                      <a:gd name="connsiteX100" fmla="*/ 8515 w 10000"/>
                      <a:gd name="connsiteY100" fmla="*/ 3972 h 9885"/>
                      <a:gd name="connsiteX101" fmla="*/ 8639 w 10000"/>
                      <a:gd name="connsiteY101" fmla="*/ 4315 h 9885"/>
                      <a:gd name="connsiteX102" fmla="*/ 8763 w 10000"/>
                      <a:gd name="connsiteY102" fmla="*/ 4657 h 9885"/>
                      <a:gd name="connsiteX103" fmla="*/ 8887 w 10000"/>
                      <a:gd name="connsiteY103" fmla="*/ 4657 h 9885"/>
                      <a:gd name="connsiteX104" fmla="*/ 8887 w 10000"/>
                      <a:gd name="connsiteY104" fmla="*/ 4201 h 9885"/>
                      <a:gd name="connsiteX105" fmla="*/ 8887 w 10000"/>
                      <a:gd name="connsiteY105" fmla="*/ 3972 h 9885"/>
                      <a:gd name="connsiteX106" fmla="*/ 9134 w 10000"/>
                      <a:gd name="connsiteY106" fmla="*/ 3972 h 9885"/>
                      <a:gd name="connsiteX107" fmla="*/ 9381 w 10000"/>
                      <a:gd name="connsiteY107" fmla="*/ 3517 h 9885"/>
                      <a:gd name="connsiteX108" fmla="*/ 9381 w 10000"/>
                      <a:gd name="connsiteY108" fmla="*/ 3288 h 9885"/>
                      <a:gd name="connsiteX109" fmla="*/ 9381 w 10000"/>
                      <a:gd name="connsiteY109" fmla="*/ 2945 h 9885"/>
                      <a:gd name="connsiteX110" fmla="*/ 9629 w 10000"/>
                      <a:gd name="connsiteY110" fmla="*/ 2605 h 9885"/>
                      <a:gd name="connsiteX111" fmla="*/ 10000 w 10000"/>
                      <a:gd name="connsiteY111" fmla="*/ 2718 h 9885"/>
                      <a:gd name="connsiteX112" fmla="*/ 9876 w 10000"/>
                      <a:gd name="connsiteY112" fmla="*/ 2605 h 9885"/>
                      <a:gd name="connsiteX113" fmla="*/ 9876 w 10000"/>
                      <a:gd name="connsiteY113" fmla="*/ 2489 h 9885"/>
                      <a:gd name="connsiteX114" fmla="*/ 10000 w 10000"/>
                      <a:gd name="connsiteY114" fmla="*/ 2280 h 9885"/>
                      <a:gd name="connsiteX115" fmla="*/ 9629 w 10000"/>
                      <a:gd name="connsiteY115" fmla="*/ 2167 h 9885"/>
                      <a:gd name="connsiteX116" fmla="*/ 9629 w 10000"/>
                      <a:gd name="connsiteY116" fmla="*/ 2052 h 9885"/>
                      <a:gd name="connsiteX117" fmla="*/ 9505 w 10000"/>
                      <a:gd name="connsiteY117" fmla="*/ 1939 h 9885"/>
                      <a:gd name="connsiteX118" fmla="*/ 9381 w 10000"/>
                      <a:gd name="connsiteY118" fmla="*/ 1824 h 9885"/>
                      <a:gd name="connsiteX119" fmla="*/ 9134 w 10000"/>
                      <a:gd name="connsiteY119" fmla="*/ 1939 h 9885"/>
                      <a:gd name="connsiteX120" fmla="*/ 8887 w 10000"/>
                      <a:gd name="connsiteY120" fmla="*/ 1939 h 9885"/>
                      <a:gd name="connsiteX121" fmla="*/ 8639 w 10000"/>
                      <a:gd name="connsiteY121" fmla="*/ 2167 h 9885"/>
                      <a:gd name="connsiteX122" fmla="*/ 8392 w 10000"/>
                      <a:gd name="connsiteY122" fmla="*/ 2394 h 9885"/>
                      <a:gd name="connsiteX123" fmla="*/ 8021 w 10000"/>
                      <a:gd name="connsiteY123" fmla="*/ 2489 h 9885"/>
                      <a:gd name="connsiteX124" fmla="*/ 8144 w 10000"/>
                      <a:gd name="connsiteY124" fmla="*/ 2605 h 9885"/>
                      <a:gd name="connsiteX125" fmla="*/ 8268 w 10000"/>
                      <a:gd name="connsiteY125" fmla="*/ 2832 h 9885"/>
                      <a:gd name="connsiteX126" fmla="*/ 7897 w 10000"/>
                      <a:gd name="connsiteY126" fmla="*/ 2832 h 9885"/>
                      <a:gd name="connsiteX127" fmla="*/ 7526 w 10000"/>
                      <a:gd name="connsiteY127" fmla="*/ 2832 h 9885"/>
                      <a:gd name="connsiteX128" fmla="*/ 7155 w 10000"/>
                      <a:gd name="connsiteY128" fmla="*/ 2832 h 9885"/>
                      <a:gd name="connsiteX129" fmla="*/ 7031 w 10000"/>
                      <a:gd name="connsiteY129" fmla="*/ 2605 h 9885"/>
                      <a:gd name="connsiteX130" fmla="*/ 6907 w 10000"/>
                      <a:gd name="connsiteY130" fmla="*/ 2394 h 9885"/>
                      <a:gd name="connsiteX131" fmla="*/ 6784 w 10000"/>
                      <a:gd name="connsiteY131" fmla="*/ 2394 h 9885"/>
                      <a:gd name="connsiteX132" fmla="*/ 6907 w 10000"/>
                      <a:gd name="connsiteY132" fmla="*/ 2945 h 9885"/>
                      <a:gd name="connsiteX133" fmla="*/ 6536 w 10000"/>
                      <a:gd name="connsiteY133" fmla="*/ 2945 h 9885"/>
                      <a:gd name="connsiteX134" fmla="*/ 6041 w 10000"/>
                      <a:gd name="connsiteY134" fmla="*/ 2832 h 9885"/>
                      <a:gd name="connsiteX135" fmla="*/ 5794 w 10000"/>
                      <a:gd name="connsiteY135" fmla="*/ 2832 h 9885"/>
                      <a:gd name="connsiteX136" fmla="*/ 5546 w 10000"/>
                      <a:gd name="connsiteY136" fmla="*/ 2605 h 9885"/>
                      <a:gd name="connsiteX137" fmla="*/ 5175 w 10000"/>
                      <a:gd name="connsiteY137" fmla="*/ 2605 h 9885"/>
                      <a:gd name="connsiteX138" fmla="*/ 4804 w 10000"/>
                      <a:gd name="connsiteY138" fmla="*/ 2489 h 9885"/>
                      <a:gd name="connsiteX139" fmla="*/ 4330 w 10000"/>
                      <a:gd name="connsiteY139" fmla="*/ 2280 h 9885"/>
                      <a:gd name="connsiteX140" fmla="*/ 3959 w 10000"/>
                      <a:gd name="connsiteY140" fmla="*/ 2052 h 9885"/>
                      <a:gd name="connsiteX141" fmla="*/ 3959 w 10000"/>
                      <a:gd name="connsiteY141" fmla="*/ 1824 h 9885"/>
                      <a:gd name="connsiteX142" fmla="*/ 4082 w 10000"/>
                      <a:gd name="connsiteY142" fmla="*/ 1596 h 9885"/>
                      <a:gd name="connsiteX143" fmla="*/ 3711 w 10000"/>
                      <a:gd name="connsiteY143" fmla="*/ 1368 h 9885"/>
                      <a:gd name="connsiteX144" fmla="*/ 3340 w 10000"/>
                      <a:gd name="connsiteY144" fmla="*/ 1140 h 9885"/>
                      <a:gd name="connsiteX145" fmla="*/ 3216 w 10000"/>
                      <a:gd name="connsiteY145" fmla="*/ 1026 h 9885"/>
                      <a:gd name="connsiteX146" fmla="*/ 2969 w 10000"/>
                      <a:gd name="connsiteY146" fmla="*/ 684 h 9885"/>
                      <a:gd name="connsiteX147" fmla="*/ 3216 w 10000"/>
                      <a:gd name="connsiteY147" fmla="*/ 684 h 9885"/>
                      <a:gd name="connsiteX148" fmla="*/ 1945 w 10000"/>
                      <a:gd name="connsiteY148" fmla="*/ 772 h 9885"/>
                      <a:gd name="connsiteX149" fmla="*/ 3093 w 10000"/>
                      <a:gd name="connsiteY149" fmla="*/ 228 h 9885"/>
                      <a:gd name="connsiteX150" fmla="*/ 3093 w 10000"/>
                      <a:gd name="connsiteY150" fmla="*/ 113 h 9885"/>
                      <a:gd name="connsiteX151" fmla="*/ 2969 w 10000"/>
                      <a:gd name="connsiteY151" fmla="*/ 0 h 9885"/>
                      <a:gd name="connsiteX152" fmla="*/ 2388 w 10000"/>
                      <a:gd name="connsiteY152" fmla="*/ 160 h 9885"/>
                      <a:gd name="connsiteX153" fmla="*/ 1779 w 10000"/>
                      <a:gd name="connsiteY153" fmla="*/ 172 h 9885"/>
                      <a:gd name="connsiteX154" fmla="*/ 2896 w 10000"/>
                      <a:gd name="connsiteY154" fmla="*/ 853 h 9885"/>
                      <a:gd name="connsiteX0" fmla="*/ 1608 w 10000"/>
                      <a:gd name="connsiteY0" fmla="*/ 465 h 9888"/>
                      <a:gd name="connsiteX1" fmla="*/ 1732 w 10000"/>
                      <a:gd name="connsiteY1" fmla="*/ 580 h 9888"/>
                      <a:gd name="connsiteX2" fmla="*/ 1979 w 10000"/>
                      <a:gd name="connsiteY2" fmla="*/ 694 h 9888"/>
                      <a:gd name="connsiteX3" fmla="*/ 1732 w 10000"/>
                      <a:gd name="connsiteY3" fmla="*/ 926 h 9888"/>
                      <a:gd name="connsiteX4" fmla="*/ 1732 w 10000"/>
                      <a:gd name="connsiteY4" fmla="*/ 1157 h 9888"/>
                      <a:gd name="connsiteX5" fmla="*/ 1608 w 10000"/>
                      <a:gd name="connsiteY5" fmla="*/ 1388 h 9888"/>
                      <a:gd name="connsiteX6" fmla="*/ 1485 w 10000"/>
                      <a:gd name="connsiteY6" fmla="*/ 1733 h 9888"/>
                      <a:gd name="connsiteX7" fmla="*/ 1237 w 10000"/>
                      <a:gd name="connsiteY7" fmla="*/ 2080 h 9888"/>
                      <a:gd name="connsiteX8" fmla="*/ 990 w 10000"/>
                      <a:gd name="connsiteY8" fmla="*/ 2310 h 9888"/>
                      <a:gd name="connsiteX9" fmla="*/ 619 w 10000"/>
                      <a:gd name="connsiteY9" fmla="*/ 2310 h 9888"/>
                      <a:gd name="connsiteX10" fmla="*/ 495 w 10000"/>
                      <a:gd name="connsiteY10" fmla="*/ 2310 h 9888"/>
                      <a:gd name="connsiteX11" fmla="*/ 371 w 10000"/>
                      <a:gd name="connsiteY11" fmla="*/ 2753 h 9888"/>
                      <a:gd name="connsiteX12" fmla="*/ 619 w 10000"/>
                      <a:gd name="connsiteY12" fmla="*/ 2867 h 9888"/>
                      <a:gd name="connsiteX13" fmla="*/ 619 w 10000"/>
                      <a:gd name="connsiteY13" fmla="*/ 3214 h 9888"/>
                      <a:gd name="connsiteX14" fmla="*/ 742 w 10000"/>
                      <a:gd name="connsiteY14" fmla="*/ 3214 h 9888"/>
                      <a:gd name="connsiteX15" fmla="*/ 990 w 10000"/>
                      <a:gd name="connsiteY15" fmla="*/ 3677 h 9888"/>
                      <a:gd name="connsiteX16" fmla="*/ 866 w 10000"/>
                      <a:gd name="connsiteY16" fmla="*/ 3677 h 9888"/>
                      <a:gd name="connsiteX17" fmla="*/ 495 w 10000"/>
                      <a:gd name="connsiteY17" fmla="*/ 3677 h 9888"/>
                      <a:gd name="connsiteX18" fmla="*/ 247 w 10000"/>
                      <a:gd name="connsiteY18" fmla="*/ 3677 h 9888"/>
                      <a:gd name="connsiteX19" fmla="*/ 247 w 10000"/>
                      <a:gd name="connsiteY19" fmla="*/ 3792 h 9888"/>
                      <a:gd name="connsiteX20" fmla="*/ 0 w 10000"/>
                      <a:gd name="connsiteY20" fmla="*/ 3906 h 9888"/>
                      <a:gd name="connsiteX21" fmla="*/ 124 w 10000"/>
                      <a:gd name="connsiteY21" fmla="*/ 3906 h 9888"/>
                      <a:gd name="connsiteX22" fmla="*/ 124 w 10000"/>
                      <a:gd name="connsiteY22" fmla="*/ 4023 h 9888"/>
                      <a:gd name="connsiteX23" fmla="*/ 371 w 10000"/>
                      <a:gd name="connsiteY23" fmla="*/ 4253 h 9888"/>
                      <a:gd name="connsiteX24" fmla="*/ 866 w 10000"/>
                      <a:gd name="connsiteY24" fmla="*/ 4253 h 9888"/>
                      <a:gd name="connsiteX25" fmla="*/ 619 w 10000"/>
                      <a:gd name="connsiteY25" fmla="*/ 4485 h 9888"/>
                      <a:gd name="connsiteX26" fmla="*/ 371 w 10000"/>
                      <a:gd name="connsiteY26" fmla="*/ 4368 h 9888"/>
                      <a:gd name="connsiteX27" fmla="*/ 742 w 10000"/>
                      <a:gd name="connsiteY27" fmla="*/ 4715 h 9888"/>
                      <a:gd name="connsiteX28" fmla="*/ 990 w 10000"/>
                      <a:gd name="connsiteY28" fmla="*/ 5061 h 9888"/>
                      <a:gd name="connsiteX29" fmla="*/ 1485 w 10000"/>
                      <a:gd name="connsiteY29" fmla="*/ 4945 h 9888"/>
                      <a:gd name="connsiteX30" fmla="*/ 1485 w 10000"/>
                      <a:gd name="connsiteY30" fmla="*/ 4715 h 9888"/>
                      <a:gd name="connsiteX31" fmla="*/ 1608 w 10000"/>
                      <a:gd name="connsiteY31" fmla="*/ 4485 h 9888"/>
                      <a:gd name="connsiteX32" fmla="*/ 1732 w 10000"/>
                      <a:gd name="connsiteY32" fmla="*/ 4485 h 9888"/>
                      <a:gd name="connsiteX33" fmla="*/ 1732 w 10000"/>
                      <a:gd name="connsiteY33" fmla="*/ 4599 h 9888"/>
                      <a:gd name="connsiteX34" fmla="*/ 1608 w 10000"/>
                      <a:gd name="connsiteY34" fmla="*/ 4715 h 9888"/>
                      <a:gd name="connsiteX35" fmla="*/ 1856 w 10000"/>
                      <a:gd name="connsiteY35" fmla="*/ 4715 h 9888"/>
                      <a:gd name="connsiteX36" fmla="*/ 1732 w 10000"/>
                      <a:gd name="connsiteY36" fmla="*/ 4829 h 9888"/>
                      <a:gd name="connsiteX37" fmla="*/ 1732 w 10000"/>
                      <a:gd name="connsiteY37" fmla="*/ 4945 h 9888"/>
                      <a:gd name="connsiteX38" fmla="*/ 1856 w 10000"/>
                      <a:gd name="connsiteY38" fmla="*/ 5292 h 9888"/>
                      <a:gd name="connsiteX39" fmla="*/ 1856 w 10000"/>
                      <a:gd name="connsiteY39" fmla="*/ 5638 h 9888"/>
                      <a:gd name="connsiteX40" fmla="*/ 1979 w 10000"/>
                      <a:gd name="connsiteY40" fmla="*/ 5753 h 9888"/>
                      <a:gd name="connsiteX41" fmla="*/ 1979 w 10000"/>
                      <a:gd name="connsiteY41" fmla="*/ 5868 h 9888"/>
                      <a:gd name="connsiteX42" fmla="*/ 2103 w 10000"/>
                      <a:gd name="connsiteY42" fmla="*/ 6330 h 9888"/>
                      <a:gd name="connsiteX43" fmla="*/ 2227 w 10000"/>
                      <a:gd name="connsiteY43" fmla="*/ 6676 h 9888"/>
                      <a:gd name="connsiteX44" fmla="*/ 2351 w 10000"/>
                      <a:gd name="connsiteY44" fmla="*/ 7023 h 9888"/>
                      <a:gd name="connsiteX45" fmla="*/ 2474 w 10000"/>
                      <a:gd name="connsiteY45" fmla="*/ 7137 h 9888"/>
                      <a:gd name="connsiteX46" fmla="*/ 2598 w 10000"/>
                      <a:gd name="connsiteY46" fmla="*/ 7601 h 9888"/>
                      <a:gd name="connsiteX47" fmla="*/ 2845 w 10000"/>
                      <a:gd name="connsiteY47" fmla="*/ 8062 h 9888"/>
                      <a:gd name="connsiteX48" fmla="*/ 3340 w 10000"/>
                      <a:gd name="connsiteY48" fmla="*/ 8984 h 9888"/>
                      <a:gd name="connsiteX49" fmla="*/ 3464 w 10000"/>
                      <a:gd name="connsiteY49" fmla="*/ 9196 h 9888"/>
                      <a:gd name="connsiteX50" fmla="*/ 3588 w 10000"/>
                      <a:gd name="connsiteY50" fmla="*/ 9541 h 9888"/>
                      <a:gd name="connsiteX51" fmla="*/ 3711 w 10000"/>
                      <a:gd name="connsiteY51" fmla="*/ 9773 h 9888"/>
                      <a:gd name="connsiteX52" fmla="*/ 3959 w 10000"/>
                      <a:gd name="connsiteY52" fmla="*/ 9888 h 9888"/>
                      <a:gd name="connsiteX53" fmla="*/ 4082 w 10000"/>
                      <a:gd name="connsiteY53" fmla="*/ 9657 h 9888"/>
                      <a:gd name="connsiteX54" fmla="*/ 4330 w 10000"/>
                      <a:gd name="connsiteY54" fmla="*/ 9541 h 9888"/>
                      <a:gd name="connsiteX55" fmla="*/ 4577 w 10000"/>
                      <a:gd name="connsiteY55" fmla="*/ 9427 h 9888"/>
                      <a:gd name="connsiteX56" fmla="*/ 4454 w 10000"/>
                      <a:gd name="connsiteY56" fmla="*/ 9311 h 9888"/>
                      <a:gd name="connsiteX57" fmla="*/ 4577 w 10000"/>
                      <a:gd name="connsiteY57" fmla="*/ 9100 h 9888"/>
                      <a:gd name="connsiteX58" fmla="*/ 4680 w 10000"/>
                      <a:gd name="connsiteY58" fmla="*/ 9100 h 9888"/>
                      <a:gd name="connsiteX59" fmla="*/ 4680 w 10000"/>
                      <a:gd name="connsiteY59" fmla="*/ 8753 h 9888"/>
                      <a:gd name="connsiteX60" fmla="*/ 4680 w 10000"/>
                      <a:gd name="connsiteY60" fmla="*/ 8522 h 9888"/>
                      <a:gd name="connsiteX61" fmla="*/ 4680 w 10000"/>
                      <a:gd name="connsiteY61" fmla="*/ 8176 h 9888"/>
                      <a:gd name="connsiteX62" fmla="*/ 4804 w 10000"/>
                      <a:gd name="connsiteY62" fmla="*/ 7830 h 9888"/>
                      <a:gd name="connsiteX63" fmla="*/ 4680 w 10000"/>
                      <a:gd name="connsiteY63" fmla="*/ 7601 h 9888"/>
                      <a:gd name="connsiteX64" fmla="*/ 4680 w 10000"/>
                      <a:gd name="connsiteY64" fmla="*/ 7137 h 9888"/>
                      <a:gd name="connsiteX65" fmla="*/ 4928 w 10000"/>
                      <a:gd name="connsiteY65" fmla="*/ 7023 h 9888"/>
                      <a:gd name="connsiteX66" fmla="*/ 4928 w 10000"/>
                      <a:gd name="connsiteY66" fmla="*/ 6907 h 9888"/>
                      <a:gd name="connsiteX67" fmla="*/ 5052 w 10000"/>
                      <a:gd name="connsiteY67" fmla="*/ 6791 h 9888"/>
                      <a:gd name="connsiteX68" fmla="*/ 5423 w 10000"/>
                      <a:gd name="connsiteY68" fmla="*/ 6676 h 9888"/>
                      <a:gd name="connsiteX69" fmla="*/ 5423 w 10000"/>
                      <a:gd name="connsiteY69" fmla="*/ 6445 h 9888"/>
                      <a:gd name="connsiteX70" fmla="*/ 5794 w 10000"/>
                      <a:gd name="connsiteY70" fmla="*/ 6099 h 9888"/>
                      <a:gd name="connsiteX71" fmla="*/ 6165 w 10000"/>
                      <a:gd name="connsiteY71" fmla="*/ 5753 h 9888"/>
                      <a:gd name="connsiteX72" fmla="*/ 6412 w 10000"/>
                      <a:gd name="connsiteY72" fmla="*/ 5523 h 9888"/>
                      <a:gd name="connsiteX73" fmla="*/ 6660 w 10000"/>
                      <a:gd name="connsiteY73" fmla="*/ 5406 h 9888"/>
                      <a:gd name="connsiteX74" fmla="*/ 6784 w 10000"/>
                      <a:gd name="connsiteY74" fmla="*/ 5061 h 9888"/>
                      <a:gd name="connsiteX75" fmla="*/ 6784 w 10000"/>
                      <a:gd name="connsiteY75" fmla="*/ 4829 h 9888"/>
                      <a:gd name="connsiteX76" fmla="*/ 7155 w 10000"/>
                      <a:gd name="connsiteY76" fmla="*/ 4599 h 9888"/>
                      <a:gd name="connsiteX77" fmla="*/ 7278 w 10000"/>
                      <a:gd name="connsiteY77" fmla="*/ 4715 h 9888"/>
                      <a:gd name="connsiteX78" fmla="*/ 7402 w 10000"/>
                      <a:gd name="connsiteY78" fmla="*/ 4715 h 9888"/>
                      <a:gd name="connsiteX79" fmla="*/ 7526 w 10000"/>
                      <a:gd name="connsiteY79" fmla="*/ 4715 h 9888"/>
                      <a:gd name="connsiteX80" fmla="*/ 7526 w 10000"/>
                      <a:gd name="connsiteY80" fmla="*/ 4599 h 9888"/>
                      <a:gd name="connsiteX81" fmla="*/ 7402 w 10000"/>
                      <a:gd name="connsiteY81" fmla="*/ 4368 h 9888"/>
                      <a:gd name="connsiteX82" fmla="*/ 7278 w 10000"/>
                      <a:gd name="connsiteY82" fmla="*/ 4023 h 9888"/>
                      <a:gd name="connsiteX83" fmla="*/ 7278 w 10000"/>
                      <a:gd name="connsiteY83" fmla="*/ 3792 h 9888"/>
                      <a:gd name="connsiteX84" fmla="*/ 7031 w 10000"/>
                      <a:gd name="connsiteY84" fmla="*/ 3561 h 9888"/>
                      <a:gd name="connsiteX85" fmla="*/ 7155 w 10000"/>
                      <a:gd name="connsiteY85" fmla="*/ 3446 h 9888"/>
                      <a:gd name="connsiteX86" fmla="*/ 7278 w 10000"/>
                      <a:gd name="connsiteY86" fmla="*/ 3330 h 9888"/>
                      <a:gd name="connsiteX87" fmla="*/ 7031 w 10000"/>
                      <a:gd name="connsiteY87" fmla="*/ 3099 h 9888"/>
                      <a:gd name="connsiteX88" fmla="*/ 7031 w 10000"/>
                      <a:gd name="connsiteY88" fmla="*/ 2867 h 9888"/>
                      <a:gd name="connsiteX89" fmla="*/ 7155 w 10000"/>
                      <a:gd name="connsiteY89" fmla="*/ 2985 h 9888"/>
                      <a:gd name="connsiteX90" fmla="*/ 7278 w 10000"/>
                      <a:gd name="connsiteY90" fmla="*/ 3099 h 9888"/>
                      <a:gd name="connsiteX91" fmla="*/ 7402 w 10000"/>
                      <a:gd name="connsiteY91" fmla="*/ 2985 h 9888"/>
                      <a:gd name="connsiteX92" fmla="*/ 7526 w 10000"/>
                      <a:gd name="connsiteY92" fmla="*/ 3330 h 9888"/>
                      <a:gd name="connsiteX93" fmla="*/ 7897 w 10000"/>
                      <a:gd name="connsiteY93" fmla="*/ 3330 h 9888"/>
                      <a:gd name="connsiteX94" fmla="*/ 8392 w 10000"/>
                      <a:gd name="connsiteY94" fmla="*/ 3330 h 9888"/>
                      <a:gd name="connsiteX95" fmla="*/ 8515 w 10000"/>
                      <a:gd name="connsiteY95" fmla="*/ 3446 h 9888"/>
                      <a:gd name="connsiteX96" fmla="*/ 8515 w 10000"/>
                      <a:gd name="connsiteY96" fmla="*/ 3677 h 9888"/>
                      <a:gd name="connsiteX97" fmla="*/ 8144 w 10000"/>
                      <a:gd name="connsiteY97" fmla="*/ 3792 h 9888"/>
                      <a:gd name="connsiteX98" fmla="*/ 8268 w 10000"/>
                      <a:gd name="connsiteY98" fmla="*/ 4138 h 9888"/>
                      <a:gd name="connsiteX99" fmla="*/ 8392 w 10000"/>
                      <a:gd name="connsiteY99" fmla="*/ 4253 h 9888"/>
                      <a:gd name="connsiteX100" fmla="*/ 8515 w 10000"/>
                      <a:gd name="connsiteY100" fmla="*/ 3906 h 9888"/>
                      <a:gd name="connsiteX101" fmla="*/ 8639 w 10000"/>
                      <a:gd name="connsiteY101" fmla="*/ 4253 h 9888"/>
                      <a:gd name="connsiteX102" fmla="*/ 8763 w 10000"/>
                      <a:gd name="connsiteY102" fmla="*/ 4599 h 9888"/>
                      <a:gd name="connsiteX103" fmla="*/ 8887 w 10000"/>
                      <a:gd name="connsiteY103" fmla="*/ 4599 h 9888"/>
                      <a:gd name="connsiteX104" fmla="*/ 8887 w 10000"/>
                      <a:gd name="connsiteY104" fmla="*/ 4138 h 9888"/>
                      <a:gd name="connsiteX105" fmla="*/ 8887 w 10000"/>
                      <a:gd name="connsiteY105" fmla="*/ 3906 h 9888"/>
                      <a:gd name="connsiteX106" fmla="*/ 9134 w 10000"/>
                      <a:gd name="connsiteY106" fmla="*/ 3906 h 9888"/>
                      <a:gd name="connsiteX107" fmla="*/ 9381 w 10000"/>
                      <a:gd name="connsiteY107" fmla="*/ 3446 h 9888"/>
                      <a:gd name="connsiteX108" fmla="*/ 9381 w 10000"/>
                      <a:gd name="connsiteY108" fmla="*/ 3214 h 9888"/>
                      <a:gd name="connsiteX109" fmla="*/ 9381 w 10000"/>
                      <a:gd name="connsiteY109" fmla="*/ 2867 h 9888"/>
                      <a:gd name="connsiteX110" fmla="*/ 9629 w 10000"/>
                      <a:gd name="connsiteY110" fmla="*/ 2523 h 9888"/>
                      <a:gd name="connsiteX111" fmla="*/ 10000 w 10000"/>
                      <a:gd name="connsiteY111" fmla="*/ 2638 h 9888"/>
                      <a:gd name="connsiteX112" fmla="*/ 9876 w 10000"/>
                      <a:gd name="connsiteY112" fmla="*/ 2523 h 9888"/>
                      <a:gd name="connsiteX113" fmla="*/ 9876 w 10000"/>
                      <a:gd name="connsiteY113" fmla="*/ 2406 h 9888"/>
                      <a:gd name="connsiteX114" fmla="*/ 10000 w 10000"/>
                      <a:gd name="connsiteY114" fmla="*/ 2195 h 9888"/>
                      <a:gd name="connsiteX115" fmla="*/ 9629 w 10000"/>
                      <a:gd name="connsiteY115" fmla="*/ 2080 h 9888"/>
                      <a:gd name="connsiteX116" fmla="*/ 9629 w 10000"/>
                      <a:gd name="connsiteY116" fmla="*/ 1964 h 9888"/>
                      <a:gd name="connsiteX117" fmla="*/ 9505 w 10000"/>
                      <a:gd name="connsiteY117" fmla="*/ 1850 h 9888"/>
                      <a:gd name="connsiteX118" fmla="*/ 9381 w 10000"/>
                      <a:gd name="connsiteY118" fmla="*/ 1733 h 9888"/>
                      <a:gd name="connsiteX119" fmla="*/ 9134 w 10000"/>
                      <a:gd name="connsiteY119" fmla="*/ 1850 h 9888"/>
                      <a:gd name="connsiteX120" fmla="*/ 8887 w 10000"/>
                      <a:gd name="connsiteY120" fmla="*/ 1850 h 9888"/>
                      <a:gd name="connsiteX121" fmla="*/ 8639 w 10000"/>
                      <a:gd name="connsiteY121" fmla="*/ 2080 h 9888"/>
                      <a:gd name="connsiteX122" fmla="*/ 8392 w 10000"/>
                      <a:gd name="connsiteY122" fmla="*/ 2310 h 9888"/>
                      <a:gd name="connsiteX123" fmla="*/ 8021 w 10000"/>
                      <a:gd name="connsiteY123" fmla="*/ 2406 h 9888"/>
                      <a:gd name="connsiteX124" fmla="*/ 8144 w 10000"/>
                      <a:gd name="connsiteY124" fmla="*/ 2523 h 9888"/>
                      <a:gd name="connsiteX125" fmla="*/ 8268 w 10000"/>
                      <a:gd name="connsiteY125" fmla="*/ 2753 h 9888"/>
                      <a:gd name="connsiteX126" fmla="*/ 7897 w 10000"/>
                      <a:gd name="connsiteY126" fmla="*/ 2753 h 9888"/>
                      <a:gd name="connsiteX127" fmla="*/ 7526 w 10000"/>
                      <a:gd name="connsiteY127" fmla="*/ 2753 h 9888"/>
                      <a:gd name="connsiteX128" fmla="*/ 7155 w 10000"/>
                      <a:gd name="connsiteY128" fmla="*/ 2753 h 9888"/>
                      <a:gd name="connsiteX129" fmla="*/ 7031 w 10000"/>
                      <a:gd name="connsiteY129" fmla="*/ 2523 h 9888"/>
                      <a:gd name="connsiteX130" fmla="*/ 6907 w 10000"/>
                      <a:gd name="connsiteY130" fmla="*/ 2310 h 9888"/>
                      <a:gd name="connsiteX131" fmla="*/ 6784 w 10000"/>
                      <a:gd name="connsiteY131" fmla="*/ 2310 h 9888"/>
                      <a:gd name="connsiteX132" fmla="*/ 6907 w 10000"/>
                      <a:gd name="connsiteY132" fmla="*/ 2867 h 9888"/>
                      <a:gd name="connsiteX133" fmla="*/ 6536 w 10000"/>
                      <a:gd name="connsiteY133" fmla="*/ 2867 h 9888"/>
                      <a:gd name="connsiteX134" fmla="*/ 6041 w 10000"/>
                      <a:gd name="connsiteY134" fmla="*/ 2753 h 9888"/>
                      <a:gd name="connsiteX135" fmla="*/ 5794 w 10000"/>
                      <a:gd name="connsiteY135" fmla="*/ 2753 h 9888"/>
                      <a:gd name="connsiteX136" fmla="*/ 5546 w 10000"/>
                      <a:gd name="connsiteY136" fmla="*/ 2523 h 9888"/>
                      <a:gd name="connsiteX137" fmla="*/ 5175 w 10000"/>
                      <a:gd name="connsiteY137" fmla="*/ 2523 h 9888"/>
                      <a:gd name="connsiteX138" fmla="*/ 4804 w 10000"/>
                      <a:gd name="connsiteY138" fmla="*/ 2406 h 9888"/>
                      <a:gd name="connsiteX139" fmla="*/ 4330 w 10000"/>
                      <a:gd name="connsiteY139" fmla="*/ 2195 h 9888"/>
                      <a:gd name="connsiteX140" fmla="*/ 3959 w 10000"/>
                      <a:gd name="connsiteY140" fmla="*/ 1964 h 9888"/>
                      <a:gd name="connsiteX141" fmla="*/ 3959 w 10000"/>
                      <a:gd name="connsiteY141" fmla="*/ 1733 h 9888"/>
                      <a:gd name="connsiteX142" fmla="*/ 4082 w 10000"/>
                      <a:gd name="connsiteY142" fmla="*/ 1503 h 9888"/>
                      <a:gd name="connsiteX143" fmla="*/ 3711 w 10000"/>
                      <a:gd name="connsiteY143" fmla="*/ 1272 h 9888"/>
                      <a:gd name="connsiteX144" fmla="*/ 3340 w 10000"/>
                      <a:gd name="connsiteY144" fmla="*/ 1041 h 9888"/>
                      <a:gd name="connsiteX145" fmla="*/ 3216 w 10000"/>
                      <a:gd name="connsiteY145" fmla="*/ 926 h 9888"/>
                      <a:gd name="connsiteX146" fmla="*/ 2969 w 10000"/>
                      <a:gd name="connsiteY146" fmla="*/ 580 h 9888"/>
                      <a:gd name="connsiteX147" fmla="*/ 3216 w 10000"/>
                      <a:gd name="connsiteY147" fmla="*/ 580 h 9888"/>
                      <a:gd name="connsiteX148" fmla="*/ 1945 w 10000"/>
                      <a:gd name="connsiteY148" fmla="*/ 669 h 9888"/>
                      <a:gd name="connsiteX149" fmla="*/ 3093 w 10000"/>
                      <a:gd name="connsiteY149" fmla="*/ 119 h 9888"/>
                      <a:gd name="connsiteX150" fmla="*/ 3093 w 10000"/>
                      <a:gd name="connsiteY150" fmla="*/ 2 h 9888"/>
                      <a:gd name="connsiteX151" fmla="*/ 2388 w 10000"/>
                      <a:gd name="connsiteY151" fmla="*/ 50 h 9888"/>
                      <a:gd name="connsiteX152" fmla="*/ 1779 w 10000"/>
                      <a:gd name="connsiteY152" fmla="*/ 62 h 9888"/>
                      <a:gd name="connsiteX153" fmla="*/ 2896 w 10000"/>
                      <a:gd name="connsiteY153" fmla="*/ 751 h 9888"/>
                      <a:gd name="connsiteX0" fmla="*/ 1608 w 10000"/>
                      <a:gd name="connsiteY0" fmla="*/ 470 h 10000"/>
                      <a:gd name="connsiteX1" fmla="*/ 1979 w 10000"/>
                      <a:gd name="connsiteY1" fmla="*/ 702 h 10000"/>
                      <a:gd name="connsiteX2" fmla="*/ 1732 w 10000"/>
                      <a:gd name="connsiteY2" fmla="*/ 936 h 10000"/>
                      <a:gd name="connsiteX3" fmla="*/ 1732 w 10000"/>
                      <a:gd name="connsiteY3" fmla="*/ 1170 h 10000"/>
                      <a:gd name="connsiteX4" fmla="*/ 1608 w 10000"/>
                      <a:gd name="connsiteY4" fmla="*/ 1404 h 10000"/>
                      <a:gd name="connsiteX5" fmla="*/ 1485 w 10000"/>
                      <a:gd name="connsiteY5" fmla="*/ 1753 h 10000"/>
                      <a:gd name="connsiteX6" fmla="*/ 1237 w 10000"/>
                      <a:gd name="connsiteY6" fmla="*/ 2104 h 10000"/>
                      <a:gd name="connsiteX7" fmla="*/ 990 w 10000"/>
                      <a:gd name="connsiteY7" fmla="*/ 2336 h 10000"/>
                      <a:gd name="connsiteX8" fmla="*/ 619 w 10000"/>
                      <a:gd name="connsiteY8" fmla="*/ 2336 h 10000"/>
                      <a:gd name="connsiteX9" fmla="*/ 495 w 10000"/>
                      <a:gd name="connsiteY9" fmla="*/ 2336 h 10000"/>
                      <a:gd name="connsiteX10" fmla="*/ 371 w 10000"/>
                      <a:gd name="connsiteY10" fmla="*/ 2784 h 10000"/>
                      <a:gd name="connsiteX11" fmla="*/ 619 w 10000"/>
                      <a:gd name="connsiteY11" fmla="*/ 2899 h 10000"/>
                      <a:gd name="connsiteX12" fmla="*/ 619 w 10000"/>
                      <a:gd name="connsiteY12" fmla="*/ 3250 h 10000"/>
                      <a:gd name="connsiteX13" fmla="*/ 742 w 10000"/>
                      <a:gd name="connsiteY13" fmla="*/ 3250 h 10000"/>
                      <a:gd name="connsiteX14" fmla="*/ 990 w 10000"/>
                      <a:gd name="connsiteY14" fmla="*/ 3719 h 10000"/>
                      <a:gd name="connsiteX15" fmla="*/ 866 w 10000"/>
                      <a:gd name="connsiteY15" fmla="*/ 3719 h 10000"/>
                      <a:gd name="connsiteX16" fmla="*/ 495 w 10000"/>
                      <a:gd name="connsiteY16" fmla="*/ 3719 h 10000"/>
                      <a:gd name="connsiteX17" fmla="*/ 247 w 10000"/>
                      <a:gd name="connsiteY17" fmla="*/ 3719 h 10000"/>
                      <a:gd name="connsiteX18" fmla="*/ 247 w 10000"/>
                      <a:gd name="connsiteY18" fmla="*/ 3835 h 10000"/>
                      <a:gd name="connsiteX19" fmla="*/ 0 w 10000"/>
                      <a:gd name="connsiteY19" fmla="*/ 3950 h 10000"/>
                      <a:gd name="connsiteX20" fmla="*/ 124 w 10000"/>
                      <a:gd name="connsiteY20" fmla="*/ 3950 h 10000"/>
                      <a:gd name="connsiteX21" fmla="*/ 124 w 10000"/>
                      <a:gd name="connsiteY21" fmla="*/ 4069 h 10000"/>
                      <a:gd name="connsiteX22" fmla="*/ 371 w 10000"/>
                      <a:gd name="connsiteY22" fmla="*/ 4301 h 10000"/>
                      <a:gd name="connsiteX23" fmla="*/ 866 w 10000"/>
                      <a:gd name="connsiteY23" fmla="*/ 4301 h 10000"/>
                      <a:gd name="connsiteX24" fmla="*/ 619 w 10000"/>
                      <a:gd name="connsiteY24" fmla="*/ 4536 h 10000"/>
                      <a:gd name="connsiteX25" fmla="*/ 371 w 10000"/>
                      <a:gd name="connsiteY25" fmla="*/ 4417 h 10000"/>
                      <a:gd name="connsiteX26" fmla="*/ 742 w 10000"/>
                      <a:gd name="connsiteY26" fmla="*/ 4768 h 10000"/>
                      <a:gd name="connsiteX27" fmla="*/ 990 w 10000"/>
                      <a:gd name="connsiteY27" fmla="*/ 5118 h 10000"/>
                      <a:gd name="connsiteX28" fmla="*/ 1485 w 10000"/>
                      <a:gd name="connsiteY28" fmla="*/ 5001 h 10000"/>
                      <a:gd name="connsiteX29" fmla="*/ 1485 w 10000"/>
                      <a:gd name="connsiteY29" fmla="*/ 4768 h 10000"/>
                      <a:gd name="connsiteX30" fmla="*/ 1608 w 10000"/>
                      <a:gd name="connsiteY30" fmla="*/ 4536 h 10000"/>
                      <a:gd name="connsiteX31" fmla="*/ 1732 w 10000"/>
                      <a:gd name="connsiteY31" fmla="*/ 4536 h 10000"/>
                      <a:gd name="connsiteX32" fmla="*/ 1732 w 10000"/>
                      <a:gd name="connsiteY32" fmla="*/ 4651 h 10000"/>
                      <a:gd name="connsiteX33" fmla="*/ 1608 w 10000"/>
                      <a:gd name="connsiteY33" fmla="*/ 4768 h 10000"/>
                      <a:gd name="connsiteX34" fmla="*/ 1856 w 10000"/>
                      <a:gd name="connsiteY34" fmla="*/ 4768 h 10000"/>
                      <a:gd name="connsiteX35" fmla="*/ 1732 w 10000"/>
                      <a:gd name="connsiteY35" fmla="*/ 4884 h 10000"/>
                      <a:gd name="connsiteX36" fmla="*/ 1732 w 10000"/>
                      <a:gd name="connsiteY36" fmla="*/ 5001 h 10000"/>
                      <a:gd name="connsiteX37" fmla="*/ 1856 w 10000"/>
                      <a:gd name="connsiteY37" fmla="*/ 5352 h 10000"/>
                      <a:gd name="connsiteX38" fmla="*/ 1856 w 10000"/>
                      <a:gd name="connsiteY38" fmla="*/ 5702 h 10000"/>
                      <a:gd name="connsiteX39" fmla="*/ 1979 w 10000"/>
                      <a:gd name="connsiteY39" fmla="*/ 5818 h 10000"/>
                      <a:gd name="connsiteX40" fmla="*/ 1979 w 10000"/>
                      <a:gd name="connsiteY40" fmla="*/ 5934 h 10000"/>
                      <a:gd name="connsiteX41" fmla="*/ 2103 w 10000"/>
                      <a:gd name="connsiteY41" fmla="*/ 6402 h 10000"/>
                      <a:gd name="connsiteX42" fmla="*/ 2227 w 10000"/>
                      <a:gd name="connsiteY42" fmla="*/ 6752 h 10000"/>
                      <a:gd name="connsiteX43" fmla="*/ 2351 w 10000"/>
                      <a:gd name="connsiteY43" fmla="*/ 7103 h 10000"/>
                      <a:gd name="connsiteX44" fmla="*/ 2474 w 10000"/>
                      <a:gd name="connsiteY44" fmla="*/ 7218 h 10000"/>
                      <a:gd name="connsiteX45" fmla="*/ 2598 w 10000"/>
                      <a:gd name="connsiteY45" fmla="*/ 7687 h 10000"/>
                      <a:gd name="connsiteX46" fmla="*/ 2845 w 10000"/>
                      <a:gd name="connsiteY46" fmla="*/ 8153 h 10000"/>
                      <a:gd name="connsiteX47" fmla="*/ 3340 w 10000"/>
                      <a:gd name="connsiteY47" fmla="*/ 9086 h 10000"/>
                      <a:gd name="connsiteX48" fmla="*/ 3464 w 10000"/>
                      <a:gd name="connsiteY48" fmla="*/ 9300 h 10000"/>
                      <a:gd name="connsiteX49" fmla="*/ 3588 w 10000"/>
                      <a:gd name="connsiteY49" fmla="*/ 9649 h 10000"/>
                      <a:gd name="connsiteX50" fmla="*/ 3711 w 10000"/>
                      <a:gd name="connsiteY50" fmla="*/ 9884 h 10000"/>
                      <a:gd name="connsiteX51" fmla="*/ 3959 w 10000"/>
                      <a:gd name="connsiteY51" fmla="*/ 10000 h 10000"/>
                      <a:gd name="connsiteX52" fmla="*/ 4082 w 10000"/>
                      <a:gd name="connsiteY52" fmla="*/ 9766 h 10000"/>
                      <a:gd name="connsiteX53" fmla="*/ 4330 w 10000"/>
                      <a:gd name="connsiteY53" fmla="*/ 9649 h 10000"/>
                      <a:gd name="connsiteX54" fmla="*/ 4577 w 10000"/>
                      <a:gd name="connsiteY54" fmla="*/ 9534 h 10000"/>
                      <a:gd name="connsiteX55" fmla="*/ 4454 w 10000"/>
                      <a:gd name="connsiteY55" fmla="*/ 9416 h 10000"/>
                      <a:gd name="connsiteX56" fmla="*/ 4577 w 10000"/>
                      <a:gd name="connsiteY56" fmla="*/ 9203 h 10000"/>
                      <a:gd name="connsiteX57" fmla="*/ 4680 w 10000"/>
                      <a:gd name="connsiteY57" fmla="*/ 9203 h 10000"/>
                      <a:gd name="connsiteX58" fmla="*/ 4680 w 10000"/>
                      <a:gd name="connsiteY58" fmla="*/ 8852 h 10000"/>
                      <a:gd name="connsiteX59" fmla="*/ 4680 w 10000"/>
                      <a:gd name="connsiteY59" fmla="*/ 8619 h 10000"/>
                      <a:gd name="connsiteX60" fmla="*/ 4680 w 10000"/>
                      <a:gd name="connsiteY60" fmla="*/ 8269 h 10000"/>
                      <a:gd name="connsiteX61" fmla="*/ 4804 w 10000"/>
                      <a:gd name="connsiteY61" fmla="*/ 7919 h 10000"/>
                      <a:gd name="connsiteX62" fmla="*/ 4680 w 10000"/>
                      <a:gd name="connsiteY62" fmla="*/ 7687 h 10000"/>
                      <a:gd name="connsiteX63" fmla="*/ 4680 w 10000"/>
                      <a:gd name="connsiteY63" fmla="*/ 7218 h 10000"/>
                      <a:gd name="connsiteX64" fmla="*/ 4928 w 10000"/>
                      <a:gd name="connsiteY64" fmla="*/ 7103 h 10000"/>
                      <a:gd name="connsiteX65" fmla="*/ 4928 w 10000"/>
                      <a:gd name="connsiteY65" fmla="*/ 6985 h 10000"/>
                      <a:gd name="connsiteX66" fmla="*/ 5052 w 10000"/>
                      <a:gd name="connsiteY66" fmla="*/ 6868 h 10000"/>
                      <a:gd name="connsiteX67" fmla="*/ 5423 w 10000"/>
                      <a:gd name="connsiteY67" fmla="*/ 6752 h 10000"/>
                      <a:gd name="connsiteX68" fmla="*/ 5423 w 10000"/>
                      <a:gd name="connsiteY68" fmla="*/ 6518 h 10000"/>
                      <a:gd name="connsiteX69" fmla="*/ 5794 w 10000"/>
                      <a:gd name="connsiteY69" fmla="*/ 6168 h 10000"/>
                      <a:gd name="connsiteX70" fmla="*/ 6165 w 10000"/>
                      <a:gd name="connsiteY70" fmla="*/ 5818 h 10000"/>
                      <a:gd name="connsiteX71" fmla="*/ 6412 w 10000"/>
                      <a:gd name="connsiteY71" fmla="*/ 5586 h 10000"/>
                      <a:gd name="connsiteX72" fmla="*/ 6660 w 10000"/>
                      <a:gd name="connsiteY72" fmla="*/ 5467 h 10000"/>
                      <a:gd name="connsiteX73" fmla="*/ 6784 w 10000"/>
                      <a:gd name="connsiteY73" fmla="*/ 5118 h 10000"/>
                      <a:gd name="connsiteX74" fmla="*/ 6784 w 10000"/>
                      <a:gd name="connsiteY74" fmla="*/ 4884 h 10000"/>
                      <a:gd name="connsiteX75" fmla="*/ 7155 w 10000"/>
                      <a:gd name="connsiteY75" fmla="*/ 4651 h 10000"/>
                      <a:gd name="connsiteX76" fmla="*/ 7278 w 10000"/>
                      <a:gd name="connsiteY76" fmla="*/ 4768 h 10000"/>
                      <a:gd name="connsiteX77" fmla="*/ 7402 w 10000"/>
                      <a:gd name="connsiteY77" fmla="*/ 4768 h 10000"/>
                      <a:gd name="connsiteX78" fmla="*/ 7526 w 10000"/>
                      <a:gd name="connsiteY78" fmla="*/ 4768 h 10000"/>
                      <a:gd name="connsiteX79" fmla="*/ 7526 w 10000"/>
                      <a:gd name="connsiteY79" fmla="*/ 4651 h 10000"/>
                      <a:gd name="connsiteX80" fmla="*/ 7402 w 10000"/>
                      <a:gd name="connsiteY80" fmla="*/ 4417 h 10000"/>
                      <a:gd name="connsiteX81" fmla="*/ 7278 w 10000"/>
                      <a:gd name="connsiteY81" fmla="*/ 4069 h 10000"/>
                      <a:gd name="connsiteX82" fmla="*/ 7278 w 10000"/>
                      <a:gd name="connsiteY82" fmla="*/ 3835 h 10000"/>
                      <a:gd name="connsiteX83" fmla="*/ 7031 w 10000"/>
                      <a:gd name="connsiteY83" fmla="*/ 3601 h 10000"/>
                      <a:gd name="connsiteX84" fmla="*/ 7155 w 10000"/>
                      <a:gd name="connsiteY84" fmla="*/ 3485 h 10000"/>
                      <a:gd name="connsiteX85" fmla="*/ 7278 w 10000"/>
                      <a:gd name="connsiteY85" fmla="*/ 3368 h 10000"/>
                      <a:gd name="connsiteX86" fmla="*/ 7031 w 10000"/>
                      <a:gd name="connsiteY86" fmla="*/ 3134 h 10000"/>
                      <a:gd name="connsiteX87" fmla="*/ 7031 w 10000"/>
                      <a:gd name="connsiteY87" fmla="*/ 2899 h 10000"/>
                      <a:gd name="connsiteX88" fmla="*/ 7155 w 10000"/>
                      <a:gd name="connsiteY88" fmla="*/ 3019 h 10000"/>
                      <a:gd name="connsiteX89" fmla="*/ 7278 w 10000"/>
                      <a:gd name="connsiteY89" fmla="*/ 3134 h 10000"/>
                      <a:gd name="connsiteX90" fmla="*/ 7402 w 10000"/>
                      <a:gd name="connsiteY90" fmla="*/ 3019 h 10000"/>
                      <a:gd name="connsiteX91" fmla="*/ 7526 w 10000"/>
                      <a:gd name="connsiteY91" fmla="*/ 3368 h 10000"/>
                      <a:gd name="connsiteX92" fmla="*/ 7897 w 10000"/>
                      <a:gd name="connsiteY92" fmla="*/ 3368 h 10000"/>
                      <a:gd name="connsiteX93" fmla="*/ 8392 w 10000"/>
                      <a:gd name="connsiteY93" fmla="*/ 3368 h 10000"/>
                      <a:gd name="connsiteX94" fmla="*/ 8515 w 10000"/>
                      <a:gd name="connsiteY94" fmla="*/ 3485 h 10000"/>
                      <a:gd name="connsiteX95" fmla="*/ 8515 w 10000"/>
                      <a:gd name="connsiteY95" fmla="*/ 3719 h 10000"/>
                      <a:gd name="connsiteX96" fmla="*/ 8144 w 10000"/>
                      <a:gd name="connsiteY96" fmla="*/ 3835 h 10000"/>
                      <a:gd name="connsiteX97" fmla="*/ 8268 w 10000"/>
                      <a:gd name="connsiteY97" fmla="*/ 4185 h 10000"/>
                      <a:gd name="connsiteX98" fmla="*/ 8392 w 10000"/>
                      <a:gd name="connsiteY98" fmla="*/ 4301 h 10000"/>
                      <a:gd name="connsiteX99" fmla="*/ 8515 w 10000"/>
                      <a:gd name="connsiteY99" fmla="*/ 3950 h 10000"/>
                      <a:gd name="connsiteX100" fmla="*/ 8639 w 10000"/>
                      <a:gd name="connsiteY100" fmla="*/ 4301 h 10000"/>
                      <a:gd name="connsiteX101" fmla="*/ 8763 w 10000"/>
                      <a:gd name="connsiteY101" fmla="*/ 4651 h 10000"/>
                      <a:gd name="connsiteX102" fmla="*/ 8887 w 10000"/>
                      <a:gd name="connsiteY102" fmla="*/ 4651 h 10000"/>
                      <a:gd name="connsiteX103" fmla="*/ 8887 w 10000"/>
                      <a:gd name="connsiteY103" fmla="*/ 4185 h 10000"/>
                      <a:gd name="connsiteX104" fmla="*/ 8887 w 10000"/>
                      <a:gd name="connsiteY104" fmla="*/ 3950 h 10000"/>
                      <a:gd name="connsiteX105" fmla="*/ 9134 w 10000"/>
                      <a:gd name="connsiteY105" fmla="*/ 3950 h 10000"/>
                      <a:gd name="connsiteX106" fmla="*/ 9381 w 10000"/>
                      <a:gd name="connsiteY106" fmla="*/ 3485 h 10000"/>
                      <a:gd name="connsiteX107" fmla="*/ 9381 w 10000"/>
                      <a:gd name="connsiteY107" fmla="*/ 3250 h 10000"/>
                      <a:gd name="connsiteX108" fmla="*/ 9381 w 10000"/>
                      <a:gd name="connsiteY108" fmla="*/ 2899 h 10000"/>
                      <a:gd name="connsiteX109" fmla="*/ 9629 w 10000"/>
                      <a:gd name="connsiteY109" fmla="*/ 2552 h 10000"/>
                      <a:gd name="connsiteX110" fmla="*/ 10000 w 10000"/>
                      <a:gd name="connsiteY110" fmla="*/ 2668 h 10000"/>
                      <a:gd name="connsiteX111" fmla="*/ 9876 w 10000"/>
                      <a:gd name="connsiteY111" fmla="*/ 2552 h 10000"/>
                      <a:gd name="connsiteX112" fmla="*/ 9876 w 10000"/>
                      <a:gd name="connsiteY112" fmla="*/ 2433 h 10000"/>
                      <a:gd name="connsiteX113" fmla="*/ 10000 w 10000"/>
                      <a:gd name="connsiteY113" fmla="*/ 2220 h 10000"/>
                      <a:gd name="connsiteX114" fmla="*/ 9629 w 10000"/>
                      <a:gd name="connsiteY114" fmla="*/ 2104 h 10000"/>
                      <a:gd name="connsiteX115" fmla="*/ 9629 w 10000"/>
                      <a:gd name="connsiteY115" fmla="*/ 1986 h 10000"/>
                      <a:gd name="connsiteX116" fmla="*/ 9505 w 10000"/>
                      <a:gd name="connsiteY116" fmla="*/ 1871 h 10000"/>
                      <a:gd name="connsiteX117" fmla="*/ 9381 w 10000"/>
                      <a:gd name="connsiteY117" fmla="*/ 1753 h 10000"/>
                      <a:gd name="connsiteX118" fmla="*/ 9134 w 10000"/>
                      <a:gd name="connsiteY118" fmla="*/ 1871 h 10000"/>
                      <a:gd name="connsiteX119" fmla="*/ 8887 w 10000"/>
                      <a:gd name="connsiteY119" fmla="*/ 1871 h 10000"/>
                      <a:gd name="connsiteX120" fmla="*/ 8639 w 10000"/>
                      <a:gd name="connsiteY120" fmla="*/ 2104 h 10000"/>
                      <a:gd name="connsiteX121" fmla="*/ 8392 w 10000"/>
                      <a:gd name="connsiteY121" fmla="*/ 2336 h 10000"/>
                      <a:gd name="connsiteX122" fmla="*/ 8021 w 10000"/>
                      <a:gd name="connsiteY122" fmla="*/ 2433 h 10000"/>
                      <a:gd name="connsiteX123" fmla="*/ 8144 w 10000"/>
                      <a:gd name="connsiteY123" fmla="*/ 2552 h 10000"/>
                      <a:gd name="connsiteX124" fmla="*/ 8268 w 10000"/>
                      <a:gd name="connsiteY124" fmla="*/ 2784 h 10000"/>
                      <a:gd name="connsiteX125" fmla="*/ 7897 w 10000"/>
                      <a:gd name="connsiteY125" fmla="*/ 2784 h 10000"/>
                      <a:gd name="connsiteX126" fmla="*/ 7526 w 10000"/>
                      <a:gd name="connsiteY126" fmla="*/ 2784 h 10000"/>
                      <a:gd name="connsiteX127" fmla="*/ 7155 w 10000"/>
                      <a:gd name="connsiteY127" fmla="*/ 2784 h 10000"/>
                      <a:gd name="connsiteX128" fmla="*/ 7031 w 10000"/>
                      <a:gd name="connsiteY128" fmla="*/ 2552 h 10000"/>
                      <a:gd name="connsiteX129" fmla="*/ 6907 w 10000"/>
                      <a:gd name="connsiteY129" fmla="*/ 2336 h 10000"/>
                      <a:gd name="connsiteX130" fmla="*/ 6784 w 10000"/>
                      <a:gd name="connsiteY130" fmla="*/ 2336 h 10000"/>
                      <a:gd name="connsiteX131" fmla="*/ 6907 w 10000"/>
                      <a:gd name="connsiteY131" fmla="*/ 2899 h 10000"/>
                      <a:gd name="connsiteX132" fmla="*/ 6536 w 10000"/>
                      <a:gd name="connsiteY132" fmla="*/ 2899 h 10000"/>
                      <a:gd name="connsiteX133" fmla="*/ 6041 w 10000"/>
                      <a:gd name="connsiteY133" fmla="*/ 2784 h 10000"/>
                      <a:gd name="connsiteX134" fmla="*/ 5794 w 10000"/>
                      <a:gd name="connsiteY134" fmla="*/ 2784 h 10000"/>
                      <a:gd name="connsiteX135" fmla="*/ 5546 w 10000"/>
                      <a:gd name="connsiteY135" fmla="*/ 2552 h 10000"/>
                      <a:gd name="connsiteX136" fmla="*/ 5175 w 10000"/>
                      <a:gd name="connsiteY136" fmla="*/ 2552 h 10000"/>
                      <a:gd name="connsiteX137" fmla="*/ 4804 w 10000"/>
                      <a:gd name="connsiteY137" fmla="*/ 2433 h 10000"/>
                      <a:gd name="connsiteX138" fmla="*/ 4330 w 10000"/>
                      <a:gd name="connsiteY138" fmla="*/ 2220 h 10000"/>
                      <a:gd name="connsiteX139" fmla="*/ 3959 w 10000"/>
                      <a:gd name="connsiteY139" fmla="*/ 1986 h 10000"/>
                      <a:gd name="connsiteX140" fmla="*/ 3959 w 10000"/>
                      <a:gd name="connsiteY140" fmla="*/ 1753 h 10000"/>
                      <a:gd name="connsiteX141" fmla="*/ 4082 w 10000"/>
                      <a:gd name="connsiteY141" fmla="*/ 1520 h 10000"/>
                      <a:gd name="connsiteX142" fmla="*/ 3711 w 10000"/>
                      <a:gd name="connsiteY142" fmla="*/ 1286 h 10000"/>
                      <a:gd name="connsiteX143" fmla="*/ 3340 w 10000"/>
                      <a:gd name="connsiteY143" fmla="*/ 1053 h 10000"/>
                      <a:gd name="connsiteX144" fmla="*/ 3216 w 10000"/>
                      <a:gd name="connsiteY144" fmla="*/ 936 h 10000"/>
                      <a:gd name="connsiteX145" fmla="*/ 2969 w 10000"/>
                      <a:gd name="connsiteY145" fmla="*/ 587 h 10000"/>
                      <a:gd name="connsiteX146" fmla="*/ 3216 w 10000"/>
                      <a:gd name="connsiteY146" fmla="*/ 587 h 10000"/>
                      <a:gd name="connsiteX147" fmla="*/ 1945 w 10000"/>
                      <a:gd name="connsiteY147" fmla="*/ 677 h 10000"/>
                      <a:gd name="connsiteX148" fmla="*/ 3093 w 10000"/>
                      <a:gd name="connsiteY148" fmla="*/ 120 h 10000"/>
                      <a:gd name="connsiteX149" fmla="*/ 3093 w 10000"/>
                      <a:gd name="connsiteY149" fmla="*/ 2 h 10000"/>
                      <a:gd name="connsiteX150" fmla="*/ 2388 w 10000"/>
                      <a:gd name="connsiteY150" fmla="*/ 51 h 10000"/>
                      <a:gd name="connsiteX151" fmla="*/ 1779 w 10000"/>
                      <a:gd name="connsiteY151" fmla="*/ 63 h 10000"/>
                      <a:gd name="connsiteX152" fmla="*/ 2896 w 10000"/>
                      <a:gd name="connsiteY152" fmla="*/ 760 h 10000"/>
                      <a:gd name="connsiteX0" fmla="*/ 1979 w 10000"/>
                      <a:gd name="connsiteY0" fmla="*/ 702 h 10000"/>
                      <a:gd name="connsiteX1" fmla="*/ 1732 w 10000"/>
                      <a:gd name="connsiteY1" fmla="*/ 936 h 10000"/>
                      <a:gd name="connsiteX2" fmla="*/ 1732 w 10000"/>
                      <a:gd name="connsiteY2" fmla="*/ 1170 h 10000"/>
                      <a:gd name="connsiteX3" fmla="*/ 1608 w 10000"/>
                      <a:gd name="connsiteY3" fmla="*/ 1404 h 10000"/>
                      <a:gd name="connsiteX4" fmla="*/ 1485 w 10000"/>
                      <a:gd name="connsiteY4" fmla="*/ 1753 h 10000"/>
                      <a:gd name="connsiteX5" fmla="*/ 1237 w 10000"/>
                      <a:gd name="connsiteY5" fmla="*/ 2104 h 10000"/>
                      <a:gd name="connsiteX6" fmla="*/ 990 w 10000"/>
                      <a:gd name="connsiteY6" fmla="*/ 2336 h 10000"/>
                      <a:gd name="connsiteX7" fmla="*/ 619 w 10000"/>
                      <a:gd name="connsiteY7" fmla="*/ 2336 h 10000"/>
                      <a:gd name="connsiteX8" fmla="*/ 495 w 10000"/>
                      <a:gd name="connsiteY8" fmla="*/ 2336 h 10000"/>
                      <a:gd name="connsiteX9" fmla="*/ 371 w 10000"/>
                      <a:gd name="connsiteY9" fmla="*/ 2784 h 10000"/>
                      <a:gd name="connsiteX10" fmla="*/ 619 w 10000"/>
                      <a:gd name="connsiteY10" fmla="*/ 2899 h 10000"/>
                      <a:gd name="connsiteX11" fmla="*/ 619 w 10000"/>
                      <a:gd name="connsiteY11" fmla="*/ 3250 h 10000"/>
                      <a:gd name="connsiteX12" fmla="*/ 742 w 10000"/>
                      <a:gd name="connsiteY12" fmla="*/ 3250 h 10000"/>
                      <a:gd name="connsiteX13" fmla="*/ 990 w 10000"/>
                      <a:gd name="connsiteY13" fmla="*/ 3719 h 10000"/>
                      <a:gd name="connsiteX14" fmla="*/ 866 w 10000"/>
                      <a:gd name="connsiteY14" fmla="*/ 3719 h 10000"/>
                      <a:gd name="connsiteX15" fmla="*/ 495 w 10000"/>
                      <a:gd name="connsiteY15" fmla="*/ 3719 h 10000"/>
                      <a:gd name="connsiteX16" fmla="*/ 247 w 10000"/>
                      <a:gd name="connsiteY16" fmla="*/ 3719 h 10000"/>
                      <a:gd name="connsiteX17" fmla="*/ 247 w 10000"/>
                      <a:gd name="connsiteY17" fmla="*/ 3835 h 10000"/>
                      <a:gd name="connsiteX18" fmla="*/ 0 w 10000"/>
                      <a:gd name="connsiteY18" fmla="*/ 3950 h 10000"/>
                      <a:gd name="connsiteX19" fmla="*/ 124 w 10000"/>
                      <a:gd name="connsiteY19" fmla="*/ 3950 h 10000"/>
                      <a:gd name="connsiteX20" fmla="*/ 124 w 10000"/>
                      <a:gd name="connsiteY20" fmla="*/ 4069 h 10000"/>
                      <a:gd name="connsiteX21" fmla="*/ 371 w 10000"/>
                      <a:gd name="connsiteY21" fmla="*/ 4301 h 10000"/>
                      <a:gd name="connsiteX22" fmla="*/ 866 w 10000"/>
                      <a:gd name="connsiteY22" fmla="*/ 4301 h 10000"/>
                      <a:gd name="connsiteX23" fmla="*/ 619 w 10000"/>
                      <a:gd name="connsiteY23" fmla="*/ 4536 h 10000"/>
                      <a:gd name="connsiteX24" fmla="*/ 371 w 10000"/>
                      <a:gd name="connsiteY24" fmla="*/ 4417 h 10000"/>
                      <a:gd name="connsiteX25" fmla="*/ 742 w 10000"/>
                      <a:gd name="connsiteY25" fmla="*/ 4768 h 10000"/>
                      <a:gd name="connsiteX26" fmla="*/ 990 w 10000"/>
                      <a:gd name="connsiteY26" fmla="*/ 5118 h 10000"/>
                      <a:gd name="connsiteX27" fmla="*/ 1485 w 10000"/>
                      <a:gd name="connsiteY27" fmla="*/ 5001 h 10000"/>
                      <a:gd name="connsiteX28" fmla="*/ 1485 w 10000"/>
                      <a:gd name="connsiteY28" fmla="*/ 4768 h 10000"/>
                      <a:gd name="connsiteX29" fmla="*/ 1608 w 10000"/>
                      <a:gd name="connsiteY29" fmla="*/ 4536 h 10000"/>
                      <a:gd name="connsiteX30" fmla="*/ 1732 w 10000"/>
                      <a:gd name="connsiteY30" fmla="*/ 4536 h 10000"/>
                      <a:gd name="connsiteX31" fmla="*/ 1732 w 10000"/>
                      <a:gd name="connsiteY31" fmla="*/ 4651 h 10000"/>
                      <a:gd name="connsiteX32" fmla="*/ 1608 w 10000"/>
                      <a:gd name="connsiteY32" fmla="*/ 4768 h 10000"/>
                      <a:gd name="connsiteX33" fmla="*/ 1856 w 10000"/>
                      <a:gd name="connsiteY33" fmla="*/ 4768 h 10000"/>
                      <a:gd name="connsiteX34" fmla="*/ 1732 w 10000"/>
                      <a:gd name="connsiteY34" fmla="*/ 4884 h 10000"/>
                      <a:gd name="connsiteX35" fmla="*/ 1732 w 10000"/>
                      <a:gd name="connsiteY35" fmla="*/ 5001 h 10000"/>
                      <a:gd name="connsiteX36" fmla="*/ 1856 w 10000"/>
                      <a:gd name="connsiteY36" fmla="*/ 5352 h 10000"/>
                      <a:gd name="connsiteX37" fmla="*/ 1856 w 10000"/>
                      <a:gd name="connsiteY37" fmla="*/ 5702 h 10000"/>
                      <a:gd name="connsiteX38" fmla="*/ 1979 w 10000"/>
                      <a:gd name="connsiteY38" fmla="*/ 5818 h 10000"/>
                      <a:gd name="connsiteX39" fmla="*/ 1979 w 10000"/>
                      <a:gd name="connsiteY39" fmla="*/ 5934 h 10000"/>
                      <a:gd name="connsiteX40" fmla="*/ 2103 w 10000"/>
                      <a:gd name="connsiteY40" fmla="*/ 6402 h 10000"/>
                      <a:gd name="connsiteX41" fmla="*/ 2227 w 10000"/>
                      <a:gd name="connsiteY41" fmla="*/ 6752 h 10000"/>
                      <a:gd name="connsiteX42" fmla="*/ 2351 w 10000"/>
                      <a:gd name="connsiteY42" fmla="*/ 7103 h 10000"/>
                      <a:gd name="connsiteX43" fmla="*/ 2474 w 10000"/>
                      <a:gd name="connsiteY43" fmla="*/ 7218 h 10000"/>
                      <a:gd name="connsiteX44" fmla="*/ 2598 w 10000"/>
                      <a:gd name="connsiteY44" fmla="*/ 7687 h 10000"/>
                      <a:gd name="connsiteX45" fmla="*/ 2845 w 10000"/>
                      <a:gd name="connsiteY45" fmla="*/ 8153 h 10000"/>
                      <a:gd name="connsiteX46" fmla="*/ 3340 w 10000"/>
                      <a:gd name="connsiteY46" fmla="*/ 9086 h 10000"/>
                      <a:gd name="connsiteX47" fmla="*/ 3464 w 10000"/>
                      <a:gd name="connsiteY47" fmla="*/ 9300 h 10000"/>
                      <a:gd name="connsiteX48" fmla="*/ 3588 w 10000"/>
                      <a:gd name="connsiteY48" fmla="*/ 9649 h 10000"/>
                      <a:gd name="connsiteX49" fmla="*/ 3711 w 10000"/>
                      <a:gd name="connsiteY49" fmla="*/ 9884 h 10000"/>
                      <a:gd name="connsiteX50" fmla="*/ 3959 w 10000"/>
                      <a:gd name="connsiteY50" fmla="*/ 10000 h 10000"/>
                      <a:gd name="connsiteX51" fmla="*/ 4082 w 10000"/>
                      <a:gd name="connsiteY51" fmla="*/ 9766 h 10000"/>
                      <a:gd name="connsiteX52" fmla="*/ 4330 w 10000"/>
                      <a:gd name="connsiteY52" fmla="*/ 9649 h 10000"/>
                      <a:gd name="connsiteX53" fmla="*/ 4577 w 10000"/>
                      <a:gd name="connsiteY53" fmla="*/ 9534 h 10000"/>
                      <a:gd name="connsiteX54" fmla="*/ 4454 w 10000"/>
                      <a:gd name="connsiteY54" fmla="*/ 9416 h 10000"/>
                      <a:gd name="connsiteX55" fmla="*/ 4577 w 10000"/>
                      <a:gd name="connsiteY55" fmla="*/ 9203 h 10000"/>
                      <a:gd name="connsiteX56" fmla="*/ 4680 w 10000"/>
                      <a:gd name="connsiteY56" fmla="*/ 9203 h 10000"/>
                      <a:gd name="connsiteX57" fmla="*/ 4680 w 10000"/>
                      <a:gd name="connsiteY57" fmla="*/ 8852 h 10000"/>
                      <a:gd name="connsiteX58" fmla="*/ 4680 w 10000"/>
                      <a:gd name="connsiteY58" fmla="*/ 8619 h 10000"/>
                      <a:gd name="connsiteX59" fmla="*/ 4680 w 10000"/>
                      <a:gd name="connsiteY59" fmla="*/ 8269 h 10000"/>
                      <a:gd name="connsiteX60" fmla="*/ 4804 w 10000"/>
                      <a:gd name="connsiteY60" fmla="*/ 7919 h 10000"/>
                      <a:gd name="connsiteX61" fmla="*/ 4680 w 10000"/>
                      <a:gd name="connsiteY61" fmla="*/ 7687 h 10000"/>
                      <a:gd name="connsiteX62" fmla="*/ 4680 w 10000"/>
                      <a:gd name="connsiteY62" fmla="*/ 7218 h 10000"/>
                      <a:gd name="connsiteX63" fmla="*/ 4928 w 10000"/>
                      <a:gd name="connsiteY63" fmla="*/ 7103 h 10000"/>
                      <a:gd name="connsiteX64" fmla="*/ 4928 w 10000"/>
                      <a:gd name="connsiteY64" fmla="*/ 6985 h 10000"/>
                      <a:gd name="connsiteX65" fmla="*/ 5052 w 10000"/>
                      <a:gd name="connsiteY65" fmla="*/ 6868 h 10000"/>
                      <a:gd name="connsiteX66" fmla="*/ 5423 w 10000"/>
                      <a:gd name="connsiteY66" fmla="*/ 6752 h 10000"/>
                      <a:gd name="connsiteX67" fmla="*/ 5423 w 10000"/>
                      <a:gd name="connsiteY67" fmla="*/ 6518 h 10000"/>
                      <a:gd name="connsiteX68" fmla="*/ 5794 w 10000"/>
                      <a:gd name="connsiteY68" fmla="*/ 6168 h 10000"/>
                      <a:gd name="connsiteX69" fmla="*/ 6165 w 10000"/>
                      <a:gd name="connsiteY69" fmla="*/ 5818 h 10000"/>
                      <a:gd name="connsiteX70" fmla="*/ 6412 w 10000"/>
                      <a:gd name="connsiteY70" fmla="*/ 5586 h 10000"/>
                      <a:gd name="connsiteX71" fmla="*/ 6660 w 10000"/>
                      <a:gd name="connsiteY71" fmla="*/ 5467 h 10000"/>
                      <a:gd name="connsiteX72" fmla="*/ 6784 w 10000"/>
                      <a:gd name="connsiteY72" fmla="*/ 5118 h 10000"/>
                      <a:gd name="connsiteX73" fmla="*/ 6784 w 10000"/>
                      <a:gd name="connsiteY73" fmla="*/ 4884 h 10000"/>
                      <a:gd name="connsiteX74" fmla="*/ 7155 w 10000"/>
                      <a:gd name="connsiteY74" fmla="*/ 4651 h 10000"/>
                      <a:gd name="connsiteX75" fmla="*/ 7278 w 10000"/>
                      <a:gd name="connsiteY75" fmla="*/ 4768 h 10000"/>
                      <a:gd name="connsiteX76" fmla="*/ 7402 w 10000"/>
                      <a:gd name="connsiteY76" fmla="*/ 4768 h 10000"/>
                      <a:gd name="connsiteX77" fmla="*/ 7526 w 10000"/>
                      <a:gd name="connsiteY77" fmla="*/ 4768 h 10000"/>
                      <a:gd name="connsiteX78" fmla="*/ 7526 w 10000"/>
                      <a:gd name="connsiteY78" fmla="*/ 4651 h 10000"/>
                      <a:gd name="connsiteX79" fmla="*/ 7402 w 10000"/>
                      <a:gd name="connsiteY79" fmla="*/ 4417 h 10000"/>
                      <a:gd name="connsiteX80" fmla="*/ 7278 w 10000"/>
                      <a:gd name="connsiteY80" fmla="*/ 4069 h 10000"/>
                      <a:gd name="connsiteX81" fmla="*/ 7278 w 10000"/>
                      <a:gd name="connsiteY81" fmla="*/ 3835 h 10000"/>
                      <a:gd name="connsiteX82" fmla="*/ 7031 w 10000"/>
                      <a:gd name="connsiteY82" fmla="*/ 3601 h 10000"/>
                      <a:gd name="connsiteX83" fmla="*/ 7155 w 10000"/>
                      <a:gd name="connsiteY83" fmla="*/ 3485 h 10000"/>
                      <a:gd name="connsiteX84" fmla="*/ 7278 w 10000"/>
                      <a:gd name="connsiteY84" fmla="*/ 3368 h 10000"/>
                      <a:gd name="connsiteX85" fmla="*/ 7031 w 10000"/>
                      <a:gd name="connsiteY85" fmla="*/ 3134 h 10000"/>
                      <a:gd name="connsiteX86" fmla="*/ 7031 w 10000"/>
                      <a:gd name="connsiteY86" fmla="*/ 2899 h 10000"/>
                      <a:gd name="connsiteX87" fmla="*/ 7155 w 10000"/>
                      <a:gd name="connsiteY87" fmla="*/ 3019 h 10000"/>
                      <a:gd name="connsiteX88" fmla="*/ 7278 w 10000"/>
                      <a:gd name="connsiteY88" fmla="*/ 3134 h 10000"/>
                      <a:gd name="connsiteX89" fmla="*/ 7402 w 10000"/>
                      <a:gd name="connsiteY89" fmla="*/ 3019 h 10000"/>
                      <a:gd name="connsiteX90" fmla="*/ 7526 w 10000"/>
                      <a:gd name="connsiteY90" fmla="*/ 3368 h 10000"/>
                      <a:gd name="connsiteX91" fmla="*/ 7897 w 10000"/>
                      <a:gd name="connsiteY91" fmla="*/ 3368 h 10000"/>
                      <a:gd name="connsiteX92" fmla="*/ 8392 w 10000"/>
                      <a:gd name="connsiteY92" fmla="*/ 3368 h 10000"/>
                      <a:gd name="connsiteX93" fmla="*/ 8515 w 10000"/>
                      <a:gd name="connsiteY93" fmla="*/ 3485 h 10000"/>
                      <a:gd name="connsiteX94" fmla="*/ 8515 w 10000"/>
                      <a:gd name="connsiteY94" fmla="*/ 3719 h 10000"/>
                      <a:gd name="connsiteX95" fmla="*/ 8144 w 10000"/>
                      <a:gd name="connsiteY95" fmla="*/ 3835 h 10000"/>
                      <a:gd name="connsiteX96" fmla="*/ 8268 w 10000"/>
                      <a:gd name="connsiteY96" fmla="*/ 4185 h 10000"/>
                      <a:gd name="connsiteX97" fmla="*/ 8392 w 10000"/>
                      <a:gd name="connsiteY97" fmla="*/ 4301 h 10000"/>
                      <a:gd name="connsiteX98" fmla="*/ 8515 w 10000"/>
                      <a:gd name="connsiteY98" fmla="*/ 3950 h 10000"/>
                      <a:gd name="connsiteX99" fmla="*/ 8639 w 10000"/>
                      <a:gd name="connsiteY99" fmla="*/ 4301 h 10000"/>
                      <a:gd name="connsiteX100" fmla="*/ 8763 w 10000"/>
                      <a:gd name="connsiteY100" fmla="*/ 4651 h 10000"/>
                      <a:gd name="connsiteX101" fmla="*/ 8887 w 10000"/>
                      <a:gd name="connsiteY101" fmla="*/ 4651 h 10000"/>
                      <a:gd name="connsiteX102" fmla="*/ 8887 w 10000"/>
                      <a:gd name="connsiteY102" fmla="*/ 4185 h 10000"/>
                      <a:gd name="connsiteX103" fmla="*/ 8887 w 10000"/>
                      <a:gd name="connsiteY103" fmla="*/ 3950 h 10000"/>
                      <a:gd name="connsiteX104" fmla="*/ 9134 w 10000"/>
                      <a:gd name="connsiteY104" fmla="*/ 3950 h 10000"/>
                      <a:gd name="connsiteX105" fmla="*/ 9381 w 10000"/>
                      <a:gd name="connsiteY105" fmla="*/ 3485 h 10000"/>
                      <a:gd name="connsiteX106" fmla="*/ 9381 w 10000"/>
                      <a:gd name="connsiteY106" fmla="*/ 3250 h 10000"/>
                      <a:gd name="connsiteX107" fmla="*/ 9381 w 10000"/>
                      <a:gd name="connsiteY107" fmla="*/ 2899 h 10000"/>
                      <a:gd name="connsiteX108" fmla="*/ 9629 w 10000"/>
                      <a:gd name="connsiteY108" fmla="*/ 2552 h 10000"/>
                      <a:gd name="connsiteX109" fmla="*/ 10000 w 10000"/>
                      <a:gd name="connsiteY109" fmla="*/ 2668 h 10000"/>
                      <a:gd name="connsiteX110" fmla="*/ 9876 w 10000"/>
                      <a:gd name="connsiteY110" fmla="*/ 2552 h 10000"/>
                      <a:gd name="connsiteX111" fmla="*/ 9876 w 10000"/>
                      <a:gd name="connsiteY111" fmla="*/ 2433 h 10000"/>
                      <a:gd name="connsiteX112" fmla="*/ 10000 w 10000"/>
                      <a:gd name="connsiteY112" fmla="*/ 2220 h 10000"/>
                      <a:gd name="connsiteX113" fmla="*/ 9629 w 10000"/>
                      <a:gd name="connsiteY113" fmla="*/ 2104 h 10000"/>
                      <a:gd name="connsiteX114" fmla="*/ 9629 w 10000"/>
                      <a:gd name="connsiteY114" fmla="*/ 1986 h 10000"/>
                      <a:gd name="connsiteX115" fmla="*/ 9505 w 10000"/>
                      <a:gd name="connsiteY115" fmla="*/ 1871 h 10000"/>
                      <a:gd name="connsiteX116" fmla="*/ 9381 w 10000"/>
                      <a:gd name="connsiteY116" fmla="*/ 1753 h 10000"/>
                      <a:gd name="connsiteX117" fmla="*/ 9134 w 10000"/>
                      <a:gd name="connsiteY117" fmla="*/ 1871 h 10000"/>
                      <a:gd name="connsiteX118" fmla="*/ 8887 w 10000"/>
                      <a:gd name="connsiteY118" fmla="*/ 1871 h 10000"/>
                      <a:gd name="connsiteX119" fmla="*/ 8639 w 10000"/>
                      <a:gd name="connsiteY119" fmla="*/ 2104 h 10000"/>
                      <a:gd name="connsiteX120" fmla="*/ 8392 w 10000"/>
                      <a:gd name="connsiteY120" fmla="*/ 2336 h 10000"/>
                      <a:gd name="connsiteX121" fmla="*/ 8021 w 10000"/>
                      <a:gd name="connsiteY121" fmla="*/ 2433 h 10000"/>
                      <a:gd name="connsiteX122" fmla="*/ 8144 w 10000"/>
                      <a:gd name="connsiteY122" fmla="*/ 2552 h 10000"/>
                      <a:gd name="connsiteX123" fmla="*/ 8268 w 10000"/>
                      <a:gd name="connsiteY123" fmla="*/ 2784 h 10000"/>
                      <a:gd name="connsiteX124" fmla="*/ 7897 w 10000"/>
                      <a:gd name="connsiteY124" fmla="*/ 2784 h 10000"/>
                      <a:gd name="connsiteX125" fmla="*/ 7526 w 10000"/>
                      <a:gd name="connsiteY125" fmla="*/ 2784 h 10000"/>
                      <a:gd name="connsiteX126" fmla="*/ 7155 w 10000"/>
                      <a:gd name="connsiteY126" fmla="*/ 2784 h 10000"/>
                      <a:gd name="connsiteX127" fmla="*/ 7031 w 10000"/>
                      <a:gd name="connsiteY127" fmla="*/ 2552 h 10000"/>
                      <a:gd name="connsiteX128" fmla="*/ 6907 w 10000"/>
                      <a:gd name="connsiteY128" fmla="*/ 2336 h 10000"/>
                      <a:gd name="connsiteX129" fmla="*/ 6784 w 10000"/>
                      <a:gd name="connsiteY129" fmla="*/ 2336 h 10000"/>
                      <a:gd name="connsiteX130" fmla="*/ 6907 w 10000"/>
                      <a:gd name="connsiteY130" fmla="*/ 2899 h 10000"/>
                      <a:gd name="connsiteX131" fmla="*/ 6536 w 10000"/>
                      <a:gd name="connsiteY131" fmla="*/ 2899 h 10000"/>
                      <a:gd name="connsiteX132" fmla="*/ 6041 w 10000"/>
                      <a:gd name="connsiteY132" fmla="*/ 2784 h 10000"/>
                      <a:gd name="connsiteX133" fmla="*/ 5794 w 10000"/>
                      <a:gd name="connsiteY133" fmla="*/ 2784 h 10000"/>
                      <a:gd name="connsiteX134" fmla="*/ 5546 w 10000"/>
                      <a:gd name="connsiteY134" fmla="*/ 2552 h 10000"/>
                      <a:gd name="connsiteX135" fmla="*/ 5175 w 10000"/>
                      <a:gd name="connsiteY135" fmla="*/ 2552 h 10000"/>
                      <a:gd name="connsiteX136" fmla="*/ 4804 w 10000"/>
                      <a:gd name="connsiteY136" fmla="*/ 2433 h 10000"/>
                      <a:gd name="connsiteX137" fmla="*/ 4330 w 10000"/>
                      <a:gd name="connsiteY137" fmla="*/ 2220 h 10000"/>
                      <a:gd name="connsiteX138" fmla="*/ 3959 w 10000"/>
                      <a:gd name="connsiteY138" fmla="*/ 1986 h 10000"/>
                      <a:gd name="connsiteX139" fmla="*/ 3959 w 10000"/>
                      <a:gd name="connsiteY139" fmla="*/ 1753 h 10000"/>
                      <a:gd name="connsiteX140" fmla="*/ 4082 w 10000"/>
                      <a:gd name="connsiteY140" fmla="*/ 1520 h 10000"/>
                      <a:gd name="connsiteX141" fmla="*/ 3711 w 10000"/>
                      <a:gd name="connsiteY141" fmla="*/ 1286 h 10000"/>
                      <a:gd name="connsiteX142" fmla="*/ 3340 w 10000"/>
                      <a:gd name="connsiteY142" fmla="*/ 1053 h 10000"/>
                      <a:gd name="connsiteX143" fmla="*/ 3216 w 10000"/>
                      <a:gd name="connsiteY143" fmla="*/ 936 h 10000"/>
                      <a:gd name="connsiteX144" fmla="*/ 2969 w 10000"/>
                      <a:gd name="connsiteY144" fmla="*/ 587 h 10000"/>
                      <a:gd name="connsiteX145" fmla="*/ 3216 w 10000"/>
                      <a:gd name="connsiteY145" fmla="*/ 587 h 10000"/>
                      <a:gd name="connsiteX146" fmla="*/ 1945 w 10000"/>
                      <a:gd name="connsiteY146" fmla="*/ 677 h 10000"/>
                      <a:gd name="connsiteX147" fmla="*/ 3093 w 10000"/>
                      <a:gd name="connsiteY147" fmla="*/ 120 h 10000"/>
                      <a:gd name="connsiteX148" fmla="*/ 3093 w 10000"/>
                      <a:gd name="connsiteY148" fmla="*/ 2 h 10000"/>
                      <a:gd name="connsiteX149" fmla="*/ 2388 w 10000"/>
                      <a:gd name="connsiteY149" fmla="*/ 51 h 10000"/>
                      <a:gd name="connsiteX150" fmla="*/ 1779 w 10000"/>
                      <a:gd name="connsiteY150" fmla="*/ 63 h 10000"/>
                      <a:gd name="connsiteX151" fmla="*/ 2896 w 10000"/>
                      <a:gd name="connsiteY151" fmla="*/ 760 h 10000"/>
                      <a:gd name="connsiteX0" fmla="*/ 1979 w 10000"/>
                      <a:gd name="connsiteY0" fmla="*/ 651 h 9949"/>
                      <a:gd name="connsiteX1" fmla="*/ 1732 w 10000"/>
                      <a:gd name="connsiteY1" fmla="*/ 885 h 9949"/>
                      <a:gd name="connsiteX2" fmla="*/ 1732 w 10000"/>
                      <a:gd name="connsiteY2" fmla="*/ 1119 h 9949"/>
                      <a:gd name="connsiteX3" fmla="*/ 1608 w 10000"/>
                      <a:gd name="connsiteY3" fmla="*/ 1353 h 9949"/>
                      <a:gd name="connsiteX4" fmla="*/ 1485 w 10000"/>
                      <a:gd name="connsiteY4" fmla="*/ 1702 h 9949"/>
                      <a:gd name="connsiteX5" fmla="*/ 1237 w 10000"/>
                      <a:gd name="connsiteY5" fmla="*/ 2053 h 9949"/>
                      <a:gd name="connsiteX6" fmla="*/ 990 w 10000"/>
                      <a:gd name="connsiteY6" fmla="*/ 2285 h 9949"/>
                      <a:gd name="connsiteX7" fmla="*/ 619 w 10000"/>
                      <a:gd name="connsiteY7" fmla="*/ 2285 h 9949"/>
                      <a:gd name="connsiteX8" fmla="*/ 495 w 10000"/>
                      <a:gd name="connsiteY8" fmla="*/ 2285 h 9949"/>
                      <a:gd name="connsiteX9" fmla="*/ 371 w 10000"/>
                      <a:gd name="connsiteY9" fmla="*/ 2733 h 9949"/>
                      <a:gd name="connsiteX10" fmla="*/ 619 w 10000"/>
                      <a:gd name="connsiteY10" fmla="*/ 2848 h 9949"/>
                      <a:gd name="connsiteX11" fmla="*/ 619 w 10000"/>
                      <a:gd name="connsiteY11" fmla="*/ 3199 h 9949"/>
                      <a:gd name="connsiteX12" fmla="*/ 742 w 10000"/>
                      <a:gd name="connsiteY12" fmla="*/ 3199 h 9949"/>
                      <a:gd name="connsiteX13" fmla="*/ 990 w 10000"/>
                      <a:gd name="connsiteY13" fmla="*/ 3668 h 9949"/>
                      <a:gd name="connsiteX14" fmla="*/ 866 w 10000"/>
                      <a:gd name="connsiteY14" fmla="*/ 3668 h 9949"/>
                      <a:gd name="connsiteX15" fmla="*/ 495 w 10000"/>
                      <a:gd name="connsiteY15" fmla="*/ 3668 h 9949"/>
                      <a:gd name="connsiteX16" fmla="*/ 247 w 10000"/>
                      <a:gd name="connsiteY16" fmla="*/ 3668 h 9949"/>
                      <a:gd name="connsiteX17" fmla="*/ 247 w 10000"/>
                      <a:gd name="connsiteY17" fmla="*/ 3784 h 9949"/>
                      <a:gd name="connsiteX18" fmla="*/ 0 w 10000"/>
                      <a:gd name="connsiteY18" fmla="*/ 3899 h 9949"/>
                      <a:gd name="connsiteX19" fmla="*/ 124 w 10000"/>
                      <a:gd name="connsiteY19" fmla="*/ 3899 h 9949"/>
                      <a:gd name="connsiteX20" fmla="*/ 124 w 10000"/>
                      <a:gd name="connsiteY20" fmla="*/ 4018 h 9949"/>
                      <a:gd name="connsiteX21" fmla="*/ 371 w 10000"/>
                      <a:gd name="connsiteY21" fmla="*/ 4250 h 9949"/>
                      <a:gd name="connsiteX22" fmla="*/ 866 w 10000"/>
                      <a:gd name="connsiteY22" fmla="*/ 4250 h 9949"/>
                      <a:gd name="connsiteX23" fmla="*/ 619 w 10000"/>
                      <a:gd name="connsiteY23" fmla="*/ 4485 h 9949"/>
                      <a:gd name="connsiteX24" fmla="*/ 371 w 10000"/>
                      <a:gd name="connsiteY24" fmla="*/ 4366 h 9949"/>
                      <a:gd name="connsiteX25" fmla="*/ 742 w 10000"/>
                      <a:gd name="connsiteY25" fmla="*/ 4717 h 9949"/>
                      <a:gd name="connsiteX26" fmla="*/ 990 w 10000"/>
                      <a:gd name="connsiteY26" fmla="*/ 5067 h 9949"/>
                      <a:gd name="connsiteX27" fmla="*/ 1485 w 10000"/>
                      <a:gd name="connsiteY27" fmla="*/ 4950 h 9949"/>
                      <a:gd name="connsiteX28" fmla="*/ 1485 w 10000"/>
                      <a:gd name="connsiteY28" fmla="*/ 4717 h 9949"/>
                      <a:gd name="connsiteX29" fmla="*/ 1608 w 10000"/>
                      <a:gd name="connsiteY29" fmla="*/ 4485 h 9949"/>
                      <a:gd name="connsiteX30" fmla="*/ 1732 w 10000"/>
                      <a:gd name="connsiteY30" fmla="*/ 4485 h 9949"/>
                      <a:gd name="connsiteX31" fmla="*/ 1732 w 10000"/>
                      <a:gd name="connsiteY31" fmla="*/ 4600 h 9949"/>
                      <a:gd name="connsiteX32" fmla="*/ 1608 w 10000"/>
                      <a:gd name="connsiteY32" fmla="*/ 4717 h 9949"/>
                      <a:gd name="connsiteX33" fmla="*/ 1856 w 10000"/>
                      <a:gd name="connsiteY33" fmla="*/ 4717 h 9949"/>
                      <a:gd name="connsiteX34" fmla="*/ 1732 w 10000"/>
                      <a:gd name="connsiteY34" fmla="*/ 4833 h 9949"/>
                      <a:gd name="connsiteX35" fmla="*/ 1732 w 10000"/>
                      <a:gd name="connsiteY35" fmla="*/ 4950 h 9949"/>
                      <a:gd name="connsiteX36" fmla="*/ 1856 w 10000"/>
                      <a:gd name="connsiteY36" fmla="*/ 5301 h 9949"/>
                      <a:gd name="connsiteX37" fmla="*/ 1856 w 10000"/>
                      <a:gd name="connsiteY37" fmla="*/ 5651 h 9949"/>
                      <a:gd name="connsiteX38" fmla="*/ 1979 w 10000"/>
                      <a:gd name="connsiteY38" fmla="*/ 5767 h 9949"/>
                      <a:gd name="connsiteX39" fmla="*/ 1979 w 10000"/>
                      <a:gd name="connsiteY39" fmla="*/ 5883 h 9949"/>
                      <a:gd name="connsiteX40" fmla="*/ 2103 w 10000"/>
                      <a:gd name="connsiteY40" fmla="*/ 6351 h 9949"/>
                      <a:gd name="connsiteX41" fmla="*/ 2227 w 10000"/>
                      <a:gd name="connsiteY41" fmla="*/ 6701 h 9949"/>
                      <a:gd name="connsiteX42" fmla="*/ 2351 w 10000"/>
                      <a:gd name="connsiteY42" fmla="*/ 7052 h 9949"/>
                      <a:gd name="connsiteX43" fmla="*/ 2474 w 10000"/>
                      <a:gd name="connsiteY43" fmla="*/ 7167 h 9949"/>
                      <a:gd name="connsiteX44" fmla="*/ 2598 w 10000"/>
                      <a:gd name="connsiteY44" fmla="*/ 7636 h 9949"/>
                      <a:gd name="connsiteX45" fmla="*/ 2845 w 10000"/>
                      <a:gd name="connsiteY45" fmla="*/ 8102 h 9949"/>
                      <a:gd name="connsiteX46" fmla="*/ 3340 w 10000"/>
                      <a:gd name="connsiteY46" fmla="*/ 9035 h 9949"/>
                      <a:gd name="connsiteX47" fmla="*/ 3464 w 10000"/>
                      <a:gd name="connsiteY47" fmla="*/ 9249 h 9949"/>
                      <a:gd name="connsiteX48" fmla="*/ 3588 w 10000"/>
                      <a:gd name="connsiteY48" fmla="*/ 9598 h 9949"/>
                      <a:gd name="connsiteX49" fmla="*/ 3711 w 10000"/>
                      <a:gd name="connsiteY49" fmla="*/ 9833 h 9949"/>
                      <a:gd name="connsiteX50" fmla="*/ 3959 w 10000"/>
                      <a:gd name="connsiteY50" fmla="*/ 9949 h 9949"/>
                      <a:gd name="connsiteX51" fmla="*/ 4082 w 10000"/>
                      <a:gd name="connsiteY51" fmla="*/ 9715 h 9949"/>
                      <a:gd name="connsiteX52" fmla="*/ 4330 w 10000"/>
                      <a:gd name="connsiteY52" fmla="*/ 9598 h 9949"/>
                      <a:gd name="connsiteX53" fmla="*/ 4577 w 10000"/>
                      <a:gd name="connsiteY53" fmla="*/ 9483 h 9949"/>
                      <a:gd name="connsiteX54" fmla="*/ 4454 w 10000"/>
                      <a:gd name="connsiteY54" fmla="*/ 9365 h 9949"/>
                      <a:gd name="connsiteX55" fmla="*/ 4577 w 10000"/>
                      <a:gd name="connsiteY55" fmla="*/ 9152 h 9949"/>
                      <a:gd name="connsiteX56" fmla="*/ 4680 w 10000"/>
                      <a:gd name="connsiteY56" fmla="*/ 9152 h 9949"/>
                      <a:gd name="connsiteX57" fmla="*/ 4680 w 10000"/>
                      <a:gd name="connsiteY57" fmla="*/ 8801 h 9949"/>
                      <a:gd name="connsiteX58" fmla="*/ 4680 w 10000"/>
                      <a:gd name="connsiteY58" fmla="*/ 8568 h 9949"/>
                      <a:gd name="connsiteX59" fmla="*/ 4680 w 10000"/>
                      <a:gd name="connsiteY59" fmla="*/ 8218 h 9949"/>
                      <a:gd name="connsiteX60" fmla="*/ 4804 w 10000"/>
                      <a:gd name="connsiteY60" fmla="*/ 7868 h 9949"/>
                      <a:gd name="connsiteX61" fmla="*/ 4680 w 10000"/>
                      <a:gd name="connsiteY61" fmla="*/ 7636 h 9949"/>
                      <a:gd name="connsiteX62" fmla="*/ 4680 w 10000"/>
                      <a:gd name="connsiteY62" fmla="*/ 7167 h 9949"/>
                      <a:gd name="connsiteX63" fmla="*/ 4928 w 10000"/>
                      <a:gd name="connsiteY63" fmla="*/ 7052 h 9949"/>
                      <a:gd name="connsiteX64" fmla="*/ 4928 w 10000"/>
                      <a:gd name="connsiteY64" fmla="*/ 6934 h 9949"/>
                      <a:gd name="connsiteX65" fmla="*/ 5052 w 10000"/>
                      <a:gd name="connsiteY65" fmla="*/ 6817 h 9949"/>
                      <a:gd name="connsiteX66" fmla="*/ 5423 w 10000"/>
                      <a:gd name="connsiteY66" fmla="*/ 6701 h 9949"/>
                      <a:gd name="connsiteX67" fmla="*/ 5423 w 10000"/>
                      <a:gd name="connsiteY67" fmla="*/ 6467 h 9949"/>
                      <a:gd name="connsiteX68" fmla="*/ 5794 w 10000"/>
                      <a:gd name="connsiteY68" fmla="*/ 6117 h 9949"/>
                      <a:gd name="connsiteX69" fmla="*/ 6165 w 10000"/>
                      <a:gd name="connsiteY69" fmla="*/ 5767 h 9949"/>
                      <a:gd name="connsiteX70" fmla="*/ 6412 w 10000"/>
                      <a:gd name="connsiteY70" fmla="*/ 5535 h 9949"/>
                      <a:gd name="connsiteX71" fmla="*/ 6660 w 10000"/>
                      <a:gd name="connsiteY71" fmla="*/ 5416 h 9949"/>
                      <a:gd name="connsiteX72" fmla="*/ 6784 w 10000"/>
                      <a:gd name="connsiteY72" fmla="*/ 5067 h 9949"/>
                      <a:gd name="connsiteX73" fmla="*/ 6784 w 10000"/>
                      <a:gd name="connsiteY73" fmla="*/ 4833 h 9949"/>
                      <a:gd name="connsiteX74" fmla="*/ 7155 w 10000"/>
                      <a:gd name="connsiteY74" fmla="*/ 4600 h 9949"/>
                      <a:gd name="connsiteX75" fmla="*/ 7278 w 10000"/>
                      <a:gd name="connsiteY75" fmla="*/ 4717 h 9949"/>
                      <a:gd name="connsiteX76" fmla="*/ 7402 w 10000"/>
                      <a:gd name="connsiteY76" fmla="*/ 4717 h 9949"/>
                      <a:gd name="connsiteX77" fmla="*/ 7526 w 10000"/>
                      <a:gd name="connsiteY77" fmla="*/ 4717 h 9949"/>
                      <a:gd name="connsiteX78" fmla="*/ 7526 w 10000"/>
                      <a:gd name="connsiteY78" fmla="*/ 4600 h 9949"/>
                      <a:gd name="connsiteX79" fmla="*/ 7402 w 10000"/>
                      <a:gd name="connsiteY79" fmla="*/ 4366 h 9949"/>
                      <a:gd name="connsiteX80" fmla="*/ 7278 w 10000"/>
                      <a:gd name="connsiteY80" fmla="*/ 4018 h 9949"/>
                      <a:gd name="connsiteX81" fmla="*/ 7278 w 10000"/>
                      <a:gd name="connsiteY81" fmla="*/ 3784 h 9949"/>
                      <a:gd name="connsiteX82" fmla="*/ 7031 w 10000"/>
                      <a:gd name="connsiteY82" fmla="*/ 3550 h 9949"/>
                      <a:gd name="connsiteX83" fmla="*/ 7155 w 10000"/>
                      <a:gd name="connsiteY83" fmla="*/ 3434 h 9949"/>
                      <a:gd name="connsiteX84" fmla="*/ 7278 w 10000"/>
                      <a:gd name="connsiteY84" fmla="*/ 3317 h 9949"/>
                      <a:gd name="connsiteX85" fmla="*/ 7031 w 10000"/>
                      <a:gd name="connsiteY85" fmla="*/ 3083 h 9949"/>
                      <a:gd name="connsiteX86" fmla="*/ 7031 w 10000"/>
                      <a:gd name="connsiteY86" fmla="*/ 2848 h 9949"/>
                      <a:gd name="connsiteX87" fmla="*/ 7155 w 10000"/>
                      <a:gd name="connsiteY87" fmla="*/ 2968 h 9949"/>
                      <a:gd name="connsiteX88" fmla="*/ 7278 w 10000"/>
                      <a:gd name="connsiteY88" fmla="*/ 3083 h 9949"/>
                      <a:gd name="connsiteX89" fmla="*/ 7402 w 10000"/>
                      <a:gd name="connsiteY89" fmla="*/ 2968 h 9949"/>
                      <a:gd name="connsiteX90" fmla="*/ 7526 w 10000"/>
                      <a:gd name="connsiteY90" fmla="*/ 3317 h 9949"/>
                      <a:gd name="connsiteX91" fmla="*/ 7897 w 10000"/>
                      <a:gd name="connsiteY91" fmla="*/ 3317 h 9949"/>
                      <a:gd name="connsiteX92" fmla="*/ 8392 w 10000"/>
                      <a:gd name="connsiteY92" fmla="*/ 3317 h 9949"/>
                      <a:gd name="connsiteX93" fmla="*/ 8515 w 10000"/>
                      <a:gd name="connsiteY93" fmla="*/ 3434 h 9949"/>
                      <a:gd name="connsiteX94" fmla="*/ 8515 w 10000"/>
                      <a:gd name="connsiteY94" fmla="*/ 3668 h 9949"/>
                      <a:gd name="connsiteX95" fmla="*/ 8144 w 10000"/>
                      <a:gd name="connsiteY95" fmla="*/ 3784 h 9949"/>
                      <a:gd name="connsiteX96" fmla="*/ 8268 w 10000"/>
                      <a:gd name="connsiteY96" fmla="*/ 4134 h 9949"/>
                      <a:gd name="connsiteX97" fmla="*/ 8392 w 10000"/>
                      <a:gd name="connsiteY97" fmla="*/ 4250 h 9949"/>
                      <a:gd name="connsiteX98" fmla="*/ 8515 w 10000"/>
                      <a:gd name="connsiteY98" fmla="*/ 3899 h 9949"/>
                      <a:gd name="connsiteX99" fmla="*/ 8639 w 10000"/>
                      <a:gd name="connsiteY99" fmla="*/ 4250 h 9949"/>
                      <a:gd name="connsiteX100" fmla="*/ 8763 w 10000"/>
                      <a:gd name="connsiteY100" fmla="*/ 4600 h 9949"/>
                      <a:gd name="connsiteX101" fmla="*/ 8887 w 10000"/>
                      <a:gd name="connsiteY101" fmla="*/ 4600 h 9949"/>
                      <a:gd name="connsiteX102" fmla="*/ 8887 w 10000"/>
                      <a:gd name="connsiteY102" fmla="*/ 4134 h 9949"/>
                      <a:gd name="connsiteX103" fmla="*/ 8887 w 10000"/>
                      <a:gd name="connsiteY103" fmla="*/ 3899 h 9949"/>
                      <a:gd name="connsiteX104" fmla="*/ 9134 w 10000"/>
                      <a:gd name="connsiteY104" fmla="*/ 3899 h 9949"/>
                      <a:gd name="connsiteX105" fmla="*/ 9381 w 10000"/>
                      <a:gd name="connsiteY105" fmla="*/ 3434 h 9949"/>
                      <a:gd name="connsiteX106" fmla="*/ 9381 w 10000"/>
                      <a:gd name="connsiteY106" fmla="*/ 3199 h 9949"/>
                      <a:gd name="connsiteX107" fmla="*/ 9381 w 10000"/>
                      <a:gd name="connsiteY107" fmla="*/ 2848 h 9949"/>
                      <a:gd name="connsiteX108" fmla="*/ 9629 w 10000"/>
                      <a:gd name="connsiteY108" fmla="*/ 2501 h 9949"/>
                      <a:gd name="connsiteX109" fmla="*/ 10000 w 10000"/>
                      <a:gd name="connsiteY109" fmla="*/ 2617 h 9949"/>
                      <a:gd name="connsiteX110" fmla="*/ 9876 w 10000"/>
                      <a:gd name="connsiteY110" fmla="*/ 2501 h 9949"/>
                      <a:gd name="connsiteX111" fmla="*/ 9876 w 10000"/>
                      <a:gd name="connsiteY111" fmla="*/ 2382 h 9949"/>
                      <a:gd name="connsiteX112" fmla="*/ 10000 w 10000"/>
                      <a:gd name="connsiteY112" fmla="*/ 2169 h 9949"/>
                      <a:gd name="connsiteX113" fmla="*/ 9629 w 10000"/>
                      <a:gd name="connsiteY113" fmla="*/ 2053 h 9949"/>
                      <a:gd name="connsiteX114" fmla="*/ 9629 w 10000"/>
                      <a:gd name="connsiteY114" fmla="*/ 1935 h 9949"/>
                      <a:gd name="connsiteX115" fmla="*/ 9505 w 10000"/>
                      <a:gd name="connsiteY115" fmla="*/ 1820 h 9949"/>
                      <a:gd name="connsiteX116" fmla="*/ 9381 w 10000"/>
                      <a:gd name="connsiteY116" fmla="*/ 1702 h 9949"/>
                      <a:gd name="connsiteX117" fmla="*/ 9134 w 10000"/>
                      <a:gd name="connsiteY117" fmla="*/ 1820 h 9949"/>
                      <a:gd name="connsiteX118" fmla="*/ 8887 w 10000"/>
                      <a:gd name="connsiteY118" fmla="*/ 1820 h 9949"/>
                      <a:gd name="connsiteX119" fmla="*/ 8639 w 10000"/>
                      <a:gd name="connsiteY119" fmla="*/ 2053 h 9949"/>
                      <a:gd name="connsiteX120" fmla="*/ 8392 w 10000"/>
                      <a:gd name="connsiteY120" fmla="*/ 2285 h 9949"/>
                      <a:gd name="connsiteX121" fmla="*/ 8021 w 10000"/>
                      <a:gd name="connsiteY121" fmla="*/ 2382 h 9949"/>
                      <a:gd name="connsiteX122" fmla="*/ 8144 w 10000"/>
                      <a:gd name="connsiteY122" fmla="*/ 2501 h 9949"/>
                      <a:gd name="connsiteX123" fmla="*/ 8268 w 10000"/>
                      <a:gd name="connsiteY123" fmla="*/ 2733 h 9949"/>
                      <a:gd name="connsiteX124" fmla="*/ 7897 w 10000"/>
                      <a:gd name="connsiteY124" fmla="*/ 2733 h 9949"/>
                      <a:gd name="connsiteX125" fmla="*/ 7526 w 10000"/>
                      <a:gd name="connsiteY125" fmla="*/ 2733 h 9949"/>
                      <a:gd name="connsiteX126" fmla="*/ 7155 w 10000"/>
                      <a:gd name="connsiteY126" fmla="*/ 2733 h 9949"/>
                      <a:gd name="connsiteX127" fmla="*/ 7031 w 10000"/>
                      <a:gd name="connsiteY127" fmla="*/ 2501 h 9949"/>
                      <a:gd name="connsiteX128" fmla="*/ 6907 w 10000"/>
                      <a:gd name="connsiteY128" fmla="*/ 2285 h 9949"/>
                      <a:gd name="connsiteX129" fmla="*/ 6784 w 10000"/>
                      <a:gd name="connsiteY129" fmla="*/ 2285 h 9949"/>
                      <a:gd name="connsiteX130" fmla="*/ 6907 w 10000"/>
                      <a:gd name="connsiteY130" fmla="*/ 2848 h 9949"/>
                      <a:gd name="connsiteX131" fmla="*/ 6536 w 10000"/>
                      <a:gd name="connsiteY131" fmla="*/ 2848 h 9949"/>
                      <a:gd name="connsiteX132" fmla="*/ 6041 w 10000"/>
                      <a:gd name="connsiteY132" fmla="*/ 2733 h 9949"/>
                      <a:gd name="connsiteX133" fmla="*/ 5794 w 10000"/>
                      <a:gd name="connsiteY133" fmla="*/ 2733 h 9949"/>
                      <a:gd name="connsiteX134" fmla="*/ 5546 w 10000"/>
                      <a:gd name="connsiteY134" fmla="*/ 2501 h 9949"/>
                      <a:gd name="connsiteX135" fmla="*/ 5175 w 10000"/>
                      <a:gd name="connsiteY135" fmla="*/ 2501 h 9949"/>
                      <a:gd name="connsiteX136" fmla="*/ 4804 w 10000"/>
                      <a:gd name="connsiteY136" fmla="*/ 2382 h 9949"/>
                      <a:gd name="connsiteX137" fmla="*/ 4330 w 10000"/>
                      <a:gd name="connsiteY137" fmla="*/ 2169 h 9949"/>
                      <a:gd name="connsiteX138" fmla="*/ 3959 w 10000"/>
                      <a:gd name="connsiteY138" fmla="*/ 1935 h 9949"/>
                      <a:gd name="connsiteX139" fmla="*/ 3959 w 10000"/>
                      <a:gd name="connsiteY139" fmla="*/ 1702 h 9949"/>
                      <a:gd name="connsiteX140" fmla="*/ 4082 w 10000"/>
                      <a:gd name="connsiteY140" fmla="*/ 1469 h 9949"/>
                      <a:gd name="connsiteX141" fmla="*/ 3711 w 10000"/>
                      <a:gd name="connsiteY141" fmla="*/ 1235 h 9949"/>
                      <a:gd name="connsiteX142" fmla="*/ 3340 w 10000"/>
                      <a:gd name="connsiteY142" fmla="*/ 1002 h 9949"/>
                      <a:gd name="connsiteX143" fmla="*/ 3216 w 10000"/>
                      <a:gd name="connsiteY143" fmla="*/ 885 h 9949"/>
                      <a:gd name="connsiteX144" fmla="*/ 2969 w 10000"/>
                      <a:gd name="connsiteY144" fmla="*/ 536 h 9949"/>
                      <a:gd name="connsiteX145" fmla="*/ 3216 w 10000"/>
                      <a:gd name="connsiteY145" fmla="*/ 536 h 9949"/>
                      <a:gd name="connsiteX146" fmla="*/ 1945 w 10000"/>
                      <a:gd name="connsiteY146" fmla="*/ 626 h 9949"/>
                      <a:gd name="connsiteX147" fmla="*/ 3093 w 10000"/>
                      <a:gd name="connsiteY147" fmla="*/ 69 h 9949"/>
                      <a:gd name="connsiteX148" fmla="*/ 2388 w 10000"/>
                      <a:gd name="connsiteY148" fmla="*/ 0 h 9949"/>
                      <a:gd name="connsiteX149" fmla="*/ 1779 w 10000"/>
                      <a:gd name="connsiteY149" fmla="*/ 12 h 9949"/>
                      <a:gd name="connsiteX150" fmla="*/ 2896 w 10000"/>
                      <a:gd name="connsiteY150" fmla="*/ 709 h 9949"/>
                      <a:gd name="connsiteX0" fmla="*/ 1979 w 10000"/>
                      <a:gd name="connsiteY0" fmla="*/ 654 h 10000"/>
                      <a:gd name="connsiteX1" fmla="*/ 1732 w 10000"/>
                      <a:gd name="connsiteY1" fmla="*/ 890 h 10000"/>
                      <a:gd name="connsiteX2" fmla="*/ 1732 w 10000"/>
                      <a:gd name="connsiteY2" fmla="*/ 1125 h 10000"/>
                      <a:gd name="connsiteX3" fmla="*/ 1608 w 10000"/>
                      <a:gd name="connsiteY3" fmla="*/ 1360 h 10000"/>
                      <a:gd name="connsiteX4" fmla="*/ 1485 w 10000"/>
                      <a:gd name="connsiteY4" fmla="*/ 1711 h 10000"/>
                      <a:gd name="connsiteX5" fmla="*/ 1237 w 10000"/>
                      <a:gd name="connsiteY5" fmla="*/ 2064 h 10000"/>
                      <a:gd name="connsiteX6" fmla="*/ 990 w 10000"/>
                      <a:gd name="connsiteY6" fmla="*/ 2297 h 10000"/>
                      <a:gd name="connsiteX7" fmla="*/ 619 w 10000"/>
                      <a:gd name="connsiteY7" fmla="*/ 2297 h 10000"/>
                      <a:gd name="connsiteX8" fmla="*/ 495 w 10000"/>
                      <a:gd name="connsiteY8" fmla="*/ 2297 h 10000"/>
                      <a:gd name="connsiteX9" fmla="*/ 371 w 10000"/>
                      <a:gd name="connsiteY9" fmla="*/ 2747 h 10000"/>
                      <a:gd name="connsiteX10" fmla="*/ 619 w 10000"/>
                      <a:gd name="connsiteY10" fmla="*/ 2863 h 10000"/>
                      <a:gd name="connsiteX11" fmla="*/ 619 w 10000"/>
                      <a:gd name="connsiteY11" fmla="*/ 3215 h 10000"/>
                      <a:gd name="connsiteX12" fmla="*/ 742 w 10000"/>
                      <a:gd name="connsiteY12" fmla="*/ 3215 h 10000"/>
                      <a:gd name="connsiteX13" fmla="*/ 990 w 10000"/>
                      <a:gd name="connsiteY13" fmla="*/ 3687 h 10000"/>
                      <a:gd name="connsiteX14" fmla="*/ 866 w 10000"/>
                      <a:gd name="connsiteY14" fmla="*/ 3687 h 10000"/>
                      <a:gd name="connsiteX15" fmla="*/ 495 w 10000"/>
                      <a:gd name="connsiteY15" fmla="*/ 3687 h 10000"/>
                      <a:gd name="connsiteX16" fmla="*/ 247 w 10000"/>
                      <a:gd name="connsiteY16" fmla="*/ 3687 h 10000"/>
                      <a:gd name="connsiteX17" fmla="*/ 247 w 10000"/>
                      <a:gd name="connsiteY17" fmla="*/ 3803 h 10000"/>
                      <a:gd name="connsiteX18" fmla="*/ 0 w 10000"/>
                      <a:gd name="connsiteY18" fmla="*/ 3919 h 10000"/>
                      <a:gd name="connsiteX19" fmla="*/ 124 w 10000"/>
                      <a:gd name="connsiteY19" fmla="*/ 3919 h 10000"/>
                      <a:gd name="connsiteX20" fmla="*/ 124 w 10000"/>
                      <a:gd name="connsiteY20" fmla="*/ 4039 h 10000"/>
                      <a:gd name="connsiteX21" fmla="*/ 371 w 10000"/>
                      <a:gd name="connsiteY21" fmla="*/ 4272 h 10000"/>
                      <a:gd name="connsiteX22" fmla="*/ 866 w 10000"/>
                      <a:gd name="connsiteY22" fmla="*/ 4272 h 10000"/>
                      <a:gd name="connsiteX23" fmla="*/ 619 w 10000"/>
                      <a:gd name="connsiteY23" fmla="*/ 4508 h 10000"/>
                      <a:gd name="connsiteX24" fmla="*/ 371 w 10000"/>
                      <a:gd name="connsiteY24" fmla="*/ 4388 h 10000"/>
                      <a:gd name="connsiteX25" fmla="*/ 742 w 10000"/>
                      <a:gd name="connsiteY25" fmla="*/ 4741 h 10000"/>
                      <a:gd name="connsiteX26" fmla="*/ 990 w 10000"/>
                      <a:gd name="connsiteY26" fmla="*/ 5093 h 10000"/>
                      <a:gd name="connsiteX27" fmla="*/ 1485 w 10000"/>
                      <a:gd name="connsiteY27" fmla="*/ 4975 h 10000"/>
                      <a:gd name="connsiteX28" fmla="*/ 1485 w 10000"/>
                      <a:gd name="connsiteY28" fmla="*/ 4741 h 10000"/>
                      <a:gd name="connsiteX29" fmla="*/ 1608 w 10000"/>
                      <a:gd name="connsiteY29" fmla="*/ 4508 h 10000"/>
                      <a:gd name="connsiteX30" fmla="*/ 1732 w 10000"/>
                      <a:gd name="connsiteY30" fmla="*/ 4508 h 10000"/>
                      <a:gd name="connsiteX31" fmla="*/ 1732 w 10000"/>
                      <a:gd name="connsiteY31" fmla="*/ 4624 h 10000"/>
                      <a:gd name="connsiteX32" fmla="*/ 1608 w 10000"/>
                      <a:gd name="connsiteY32" fmla="*/ 4741 h 10000"/>
                      <a:gd name="connsiteX33" fmla="*/ 1856 w 10000"/>
                      <a:gd name="connsiteY33" fmla="*/ 4741 h 10000"/>
                      <a:gd name="connsiteX34" fmla="*/ 1732 w 10000"/>
                      <a:gd name="connsiteY34" fmla="*/ 4858 h 10000"/>
                      <a:gd name="connsiteX35" fmla="*/ 1732 w 10000"/>
                      <a:gd name="connsiteY35" fmla="*/ 4975 h 10000"/>
                      <a:gd name="connsiteX36" fmla="*/ 1856 w 10000"/>
                      <a:gd name="connsiteY36" fmla="*/ 5328 h 10000"/>
                      <a:gd name="connsiteX37" fmla="*/ 1856 w 10000"/>
                      <a:gd name="connsiteY37" fmla="*/ 5680 h 10000"/>
                      <a:gd name="connsiteX38" fmla="*/ 1979 w 10000"/>
                      <a:gd name="connsiteY38" fmla="*/ 5797 h 10000"/>
                      <a:gd name="connsiteX39" fmla="*/ 1979 w 10000"/>
                      <a:gd name="connsiteY39" fmla="*/ 5913 h 10000"/>
                      <a:gd name="connsiteX40" fmla="*/ 2103 w 10000"/>
                      <a:gd name="connsiteY40" fmla="*/ 6384 h 10000"/>
                      <a:gd name="connsiteX41" fmla="*/ 2227 w 10000"/>
                      <a:gd name="connsiteY41" fmla="*/ 6735 h 10000"/>
                      <a:gd name="connsiteX42" fmla="*/ 2351 w 10000"/>
                      <a:gd name="connsiteY42" fmla="*/ 7088 h 10000"/>
                      <a:gd name="connsiteX43" fmla="*/ 2474 w 10000"/>
                      <a:gd name="connsiteY43" fmla="*/ 7204 h 10000"/>
                      <a:gd name="connsiteX44" fmla="*/ 2598 w 10000"/>
                      <a:gd name="connsiteY44" fmla="*/ 7675 h 10000"/>
                      <a:gd name="connsiteX45" fmla="*/ 2845 w 10000"/>
                      <a:gd name="connsiteY45" fmla="*/ 8144 h 10000"/>
                      <a:gd name="connsiteX46" fmla="*/ 3340 w 10000"/>
                      <a:gd name="connsiteY46" fmla="*/ 9081 h 10000"/>
                      <a:gd name="connsiteX47" fmla="*/ 3464 w 10000"/>
                      <a:gd name="connsiteY47" fmla="*/ 9296 h 10000"/>
                      <a:gd name="connsiteX48" fmla="*/ 3588 w 10000"/>
                      <a:gd name="connsiteY48" fmla="*/ 9647 h 10000"/>
                      <a:gd name="connsiteX49" fmla="*/ 3711 w 10000"/>
                      <a:gd name="connsiteY49" fmla="*/ 9883 h 10000"/>
                      <a:gd name="connsiteX50" fmla="*/ 3959 w 10000"/>
                      <a:gd name="connsiteY50" fmla="*/ 10000 h 10000"/>
                      <a:gd name="connsiteX51" fmla="*/ 4082 w 10000"/>
                      <a:gd name="connsiteY51" fmla="*/ 9765 h 10000"/>
                      <a:gd name="connsiteX52" fmla="*/ 4330 w 10000"/>
                      <a:gd name="connsiteY52" fmla="*/ 9647 h 10000"/>
                      <a:gd name="connsiteX53" fmla="*/ 4577 w 10000"/>
                      <a:gd name="connsiteY53" fmla="*/ 9532 h 10000"/>
                      <a:gd name="connsiteX54" fmla="*/ 4454 w 10000"/>
                      <a:gd name="connsiteY54" fmla="*/ 9413 h 10000"/>
                      <a:gd name="connsiteX55" fmla="*/ 4577 w 10000"/>
                      <a:gd name="connsiteY55" fmla="*/ 9199 h 10000"/>
                      <a:gd name="connsiteX56" fmla="*/ 4680 w 10000"/>
                      <a:gd name="connsiteY56" fmla="*/ 9199 h 10000"/>
                      <a:gd name="connsiteX57" fmla="*/ 4680 w 10000"/>
                      <a:gd name="connsiteY57" fmla="*/ 8846 h 10000"/>
                      <a:gd name="connsiteX58" fmla="*/ 4680 w 10000"/>
                      <a:gd name="connsiteY58" fmla="*/ 8612 h 10000"/>
                      <a:gd name="connsiteX59" fmla="*/ 4680 w 10000"/>
                      <a:gd name="connsiteY59" fmla="*/ 8260 h 10000"/>
                      <a:gd name="connsiteX60" fmla="*/ 4804 w 10000"/>
                      <a:gd name="connsiteY60" fmla="*/ 7908 h 10000"/>
                      <a:gd name="connsiteX61" fmla="*/ 4680 w 10000"/>
                      <a:gd name="connsiteY61" fmla="*/ 7675 h 10000"/>
                      <a:gd name="connsiteX62" fmla="*/ 4680 w 10000"/>
                      <a:gd name="connsiteY62" fmla="*/ 7204 h 10000"/>
                      <a:gd name="connsiteX63" fmla="*/ 4928 w 10000"/>
                      <a:gd name="connsiteY63" fmla="*/ 7088 h 10000"/>
                      <a:gd name="connsiteX64" fmla="*/ 4928 w 10000"/>
                      <a:gd name="connsiteY64" fmla="*/ 6970 h 10000"/>
                      <a:gd name="connsiteX65" fmla="*/ 5052 w 10000"/>
                      <a:gd name="connsiteY65" fmla="*/ 6852 h 10000"/>
                      <a:gd name="connsiteX66" fmla="*/ 5423 w 10000"/>
                      <a:gd name="connsiteY66" fmla="*/ 6735 h 10000"/>
                      <a:gd name="connsiteX67" fmla="*/ 5423 w 10000"/>
                      <a:gd name="connsiteY67" fmla="*/ 6500 h 10000"/>
                      <a:gd name="connsiteX68" fmla="*/ 5794 w 10000"/>
                      <a:gd name="connsiteY68" fmla="*/ 6148 h 10000"/>
                      <a:gd name="connsiteX69" fmla="*/ 6165 w 10000"/>
                      <a:gd name="connsiteY69" fmla="*/ 5797 h 10000"/>
                      <a:gd name="connsiteX70" fmla="*/ 6412 w 10000"/>
                      <a:gd name="connsiteY70" fmla="*/ 5563 h 10000"/>
                      <a:gd name="connsiteX71" fmla="*/ 6660 w 10000"/>
                      <a:gd name="connsiteY71" fmla="*/ 5444 h 10000"/>
                      <a:gd name="connsiteX72" fmla="*/ 6784 w 10000"/>
                      <a:gd name="connsiteY72" fmla="*/ 5093 h 10000"/>
                      <a:gd name="connsiteX73" fmla="*/ 6784 w 10000"/>
                      <a:gd name="connsiteY73" fmla="*/ 4858 h 10000"/>
                      <a:gd name="connsiteX74" fmla="*/ 7155 w 10000"/>
                      <a:gd name="connsiteY74" fmla="*/ 4624 h 10000"/>
                      <a:gd name="connsiteX75" fmla="*/ 7278 w 10000"/>
                      <a:gd name="connsiteY75" fmla="*/ 4741 h 10000"/>
                      <a:gd name="connsiteX76" fmla="*/ 7402 w 10000"/>
                      <a:gd name="connsiteY76" fmla="*/ 4741 h 10000"/>
                      <a:gd name="connsiteX77" fmla="*/ 7526 w 10000"/>
                      <a:gd name="connsiteY77" fmla="*/ 4741 h 10000"/>
                      <a:gd name="connsiteX78" fmla="*/ 7526 w 10000"/>
                      <a:gd name="connsiteY78" fmla="*/ 4624 h 10000"/>
                      <a:gd name="connsiteX79" fmla="*/ 7402 w 10000"/>
                      <a:gd name="connsiteY79" fmla="*/ 4388 h 10000"/>
                      <a:gd name="connsiteX80" fmla="*/ 7278 w 10000"/>
                      <a:gd name="connsiteY80" fmla="*/ 4039 h 10000"/>
                      <a:gd name="connsiteX81" fmla="*/ 7278 w 10000"/>
                      <a:gd name="connsiteY81" fmla="*/ 3803 h 10000"/>
                      <a:gd name="connsiteX82" fmla="*/ 7031 w 10000"/>
                      <a:gd name="connsiteY82" fmla="*/ 3568 h 10000"/>
                      <a:gd name="connsiteX83" fmla="*/ 7155 w 10000"/>
                      <a:gd name="connsiteY83" fmla="*/ 3452 h 10000"/>
                      <a:gd name="connsiteX84" fmla="*/ 7278 w 10000"/>
                      <a:gd name="connsiteY84" fmla="*/ 3334 h 10000"/>
                      <a:gd name="connsiteX85" fmla="*/ 7031 w 10000"/>
                      <a:gd name="connsiteY85" fmla="*/ 3099 h 10000"/>
                      <a:gd name="connsiteX86" fmla="*/ 7031 w 10000"/>
                      <a:gd name="connsiteY86" fmla="*/ 2863 h 10000"/>
                      <a:gd name="connsiteX87" fmla="*/ 7155 w 10000"/>
                      <a:gd name="connsiteY87" fmla="*/ 2983 h 10000"/>
                      <a:gd name="connsiteX88" fmla="*/ 7278 w 10000"/>
                      <a:gd name="connsiteY88" fmla="*/ 3099 h 10000"/>
                      <a:gd name="connsiteX89" fmla="*/ 7402 w 10000"/>
                      <a:gd name="connsiteY89" fmla="*/ 2983 h 10000"/>
                      <a:gd name="connsiteX90" fmla="*/ 7526 w 10000"/>
                      <a:gd name="connsiteY90" fmla="*/ 3334 h 10000"/>
                      <a:gd name="connsiteX91" fmla="*/ 7897 w 10000"/>
                      <a:gd name="connsiteY91" fmla="*/ 3334 h 10000"/>
                      <a:gd name="connsiteX92" fmla="*/ 8392 w 10000"/>
                      <a:gd name="connsiteY92" fmla="*/ 3334 h 10000"/>
                      <a:gd name="connsiteX93" fmla="*/ 8515 w 10000"/>
                      <a:gd name="connsiteY93" fmla="*/ 3452 h 10000"/>
                      <a:gd name="connsiteX94" fmla="*/ 8515 w 10000"/>
                      <a:gd name="connsiteY94" fmla="*/ 3687 h 10000"/>
                      <a:gd name="connsiteX95" fmla="*/ 8144 w 10000"/>
                      <a:gd name="connsiteY95" fmla="*/ 3803 h 10000"/>
                      <a:gd name="connsiteX96" fmla="*/ 8268 w 10000"/>
                      <a:gd name="connsiteY96" fmla="*/ 4155 h 10000"/>
                      <a:gd name="connsiteX97" fmla="*/ 8392 w 10000"/>
                      <a:gd name="connsiteY97" fmla="*/ 4272 h 10000"/>
                      <a:gd name="connsiteX98" fmla="*/ 8515 w 10000"/>
                      <a:gd name="connsiteY98" fmla="*/ 3919 h 10000"/>
                      <a:gd name="connsiteX99" fmla="*/ 8639 w 10000"/>
                      <a:gd name="connsiteY99" fmla="*/ 4272 h 10000"/>
                      <a:gd name="connsiteX100" fmla="*/ 8763 w 10000"/>
                      <a:gd name="connsiteY100" fmla="*/ 4624 h 10000"/>
                      <a:gd name="connsiteX101" fmla="*/ 8887 w 10000"/>
                      <a:gd name="connsiteY101" fmla="*/ 4624 h 10000"/>
                      <a:gd name="connsiteX102" fmla="*/ 8887 w 10000"/>
                      <a:gd name="connsiteY102" fmla="*/ 4155 h 10000"/>
                      <a:gd name="connsiteX103" fmla="*/ 8887 w 10000"/>
                      <a:gd name="connsiteY103" fmla="*/ 3919 h 10000"/>
                      <a:gd name="connsiteX104" fmla="*/ 9134 w 10000"/>
                      <a:gd name="connsiteY104" fmla="*/ 3919 h 10000"/>
                      <a:gd name="connsiteX105" fmla="*/ 9381 w 10000"/>
                      <a:gd name="connsiteY105" fmla="*/ 3452 h 10000"/>
                      <a:gd name="connsiteX106" fmla="*/ 9381 w 10000"/>
                      <a:gd name="connsiteY106" fmla="*/ 3215 h 10000"/>
                      <a:gd name="connsiteX107" fmla="*/ 9381 w 10000"/>
                      <a:gd name="connsiteY107" fmla="*/ 2863 h 10000"/>
                      <a:gd name="connsiteX108" fmla="*/ 9629 w 10000"/>
                      <a:gd name="connsiteY108" fmla="*/ 2514 h 10000"/>
                      <a:gd name="connsiteX109" fmla="*/ 10000 w 10000"/>
                      <a:gd name="connsiteY109" fmla="*/ 2630 h 10000"/>
                      <a:gd name="connsiteX110" fmla="*/ 9876 w 10000"/>
                      <a:gd name="connsiteY110" fmla="*/ 2514 h 10000"/>
                      <a:gd name="connsiteX111" fmla="*/ 9876 w 10000"/>
                      <a:gd name="connsiteY111" fmla="*/ 2394 h 10000"/>
                      <a:gd name="connsiteX112" fmla="*/ 10000 w 10000"/>
                      <a:gd name="connsiteY112" fmla="*/ 2180 h 10000"/>
                      <a:gd name="connsiteX113" fmla="*/ 9629 w 10000"/>
                      <a:gd name="connsiteY113" fmla="*/ 2064 h 10000"/>
                      <a:gd name="connsiteX114" fmla="*/ 9629 w 10000"/>
                      <a:gd name="connsiteY114" fmla="*/ 1945 h 10000"/>
                      <a:gd name="connsiteX115" fmla="*/ 9505 w 10000"/>
                      <a:gd name="connsiteY115" fmla="*/ 1829 h 10000"/>
                      <a:gd name="connsiteX116" fmla="*/ 9381 w 10000"/>
                      <a:gd name="connsiteY116" fmla="*/ 1711 h 10000"/>
                      <a:gd name="connsiteX117" fmla="*/ 9134 w 10000"/>
                      <a:gd name="connsiteY117" fmla="*/ 1829 h 10000"/>
                      <a:gd name="connsiteX118" fmla="*/ 8887 w 10000"/>
                      <a:gd name="connsiteY118" fmla="*/ 1829 h 10000"/>
                      <a:gd name="connsiteX119" fmla="*/ 8639 w 10000"/>
                      <a:gd name="connsiteY119" fmla="*/ 2064 h 10000"/>
                      <a:gd name="connsiteX120" fmla="*/ 8392 w 10000"/>
                      <a:gd name="connsiteY120" fmla="*/ 2297 h 10000"/>
                      <a:gd name="connsiteX121" fmla="*/ 8021 w 10000"/>
                      <a:gd name="connsiteY121" fmla="*/ 2394 h 10000"/>
                      <a:gd name="connsiteX122" fmla="*/ 8144 w 10000"/>
                      <a:gd name="connsiteY122" fmla="*/ 2514 h 10000"/>
                      <a:gd name="connsiteX123" fmla="*/ 8268 w 10000"/>
                      <a:gd name="connsiteY123" fmla="*/ 2747 h 10000"/>
                      <a:gd name="connsiteX124" fmla="*/ 7897 w 10000"/>
                      <a:gd name="connsiteY124" fmla="*/ 2747 h 10000"/>
                      <a:gd name="connsiteX125" fmla="*/ 7526 w 10000"/>
                      <a:gd name="connsiteY125" fmla="*/ 2747 h 10000"/>
                      <a:gd name="connsiteX126" fmla="*/ 7155 w 10000"/>
                      <a:gd name="connsiteY126" fmla="*/ 2747 h 10000"/>
                      <a:gd name="connsiteX127" fmla="*/ 7031 w 10000"/>
                      <a:gd name="connsiteY127" fmla="*/ 2514 h 10000"/>
                      <a:gd name="connsiteX128" fmla="*/ 6907 w 10000"/>
                      <a:gd name="connsiteY128" fmla="*/ 2297 h 10000"/>
                      <a:gd name="connsiteX129" fmla="*/ 6784 w 10000"/>
                      <a:gd name="connsiteY129" fmla="*/ 2297 h 10000"/>
                      <a:gd name="connsiteX130" fmla="*/ 6907 w 10000"/>
                      <a:gd name="connsiteY130" fmla="*/ 2863 h 10000"/>
                      <a:gd name="connsiteX131" fmla="*/ 6536 w 10000"/>
                      <a:gd name="connsiteY131" fmla="*/ 2863 h 10000"/>
                      <a:gd name="connsiteX132" fmla="*/ 6041 w 10000"/>
                      <a:gd name="connsiteY132" fmla="*/ 2747 h 10000"/>
                      <a:gd name="connsiteX133" fmla="*/ 5794 w 10000"/>
                      <a:gd name="connsiteY133" fmla="*/ 2747 h 10000"/>
                      <a:gd name="connsiteX134" fmla="*/ 5546 w 10000"/>
                      <a:gd name="connsiteY134" fmla="*/ 2514 h 10000"/>
                      <a:gd name="connsiteX135" fmla="*/ 5175 w 10000"/>
                      <a:gd name="connsiteY135" fmla="*/ 2514 h 10000"/>
                      <a:gd name="connsiteX136" fmla="*/ 4804 w 10000"/>
                      <a:gd name="connsiteY136" fmla="*/ 2394 h 10000"/>
                      <a:gd name="connsiteX137" fmla="*/ 4330 w 10000"/>
                      <a:gd name="connsiteY137" fmla="*/ 2180 h 10000"/>
                      <a:gd name="connsiteX138" fmla="*/ 3959 w 10000"/>
                      <a:gd name="connsiteY138" fmla="*/ 1945 h 10000"/>
                      <a:gd name="connsiteX139" fmla="*/ 3959 w 10000"/>
                      <a:gd name="connsiteY139" fmla="*/ 1711 h 10000"/>
                      <a:gd name="connsiteX140" fmla="*/ 4082 w 10000"/>
                      <a:gd name="connsiteY140" fmla="*/ 1477 h 10000"/>
                      <a:gd name="connsiteX141" fmla="*/ 3711 w 10000"/>
                      <a:gd name="connsiteY141" fmla="*/ 1241 h 10000"/>
                      <a:gd name="connsiteX142" fmla="*/ 3340 w 10000"/>
                      <a:gd name="connsiteY142" fmla="*/ 1007 h 10000"/>
                      <a:gd name="connsiteX143" fmla="*/ 3216 w 10000"/>
                      <a:gd name="connsiteY143" fmla="*/ 890 h 10000"/>
                      <a:gd name="connsiteX144" fmla="*/ 2969 w 10000"/>
                      <a:gd name="connsiteY144" fmla="*/ 539 h 10000"/>
                      <a:gd name="connsiteX145" fmla="*/ 3216 w 10000"/>
                      <a:gd name="connsiteY145" fmla="*/ 539 h 10000"/>
                      <a:gd name="connsiteX146" fmla="*/ 1945 w 10000"/>
                      <a:gd name="connsiteY146" fmla="*/ 629 h 10000"/>
                      <a:gd name="connsiteX147" fmla="*/ 3093 w 10000"/>
                      <a:gd name="connsiteY147" fmla="*/ 69 h 10000"/>
                      <a:gd name="connsiteX148" fmla="*/ 2388 w 10000"/>
                      <a:gd name="connsiteY148" fmla="*/ 0 h 10000"/>
                      <a:gd name="connsiteX149" fmla="*/ 2896 w 10000"/>
                      <a:gd name="connsiteY149" fmla="*/ 713 h 10000"/>
                      <a:gd name="connsiteX0" fmla="*/ 1979 w 10000"/>
                      <a:gd name="connsiteY0" fmla="*/ 585 h 9931"/>
                      <a:gd name="connsiteX1" fmla="*/ 1732 w 10000"/>
                      <a:gd name="connsiteY1" fmla="*/ 821 h 9931"/>
                      <a:gd name="connsiteX2" fmla="*/ 1732 w 10000"/>
                      <a:gd name="connsiteY2" fmla="*/ 1056 h 9931"/>
                      <a:gd name="connsiteX3" fmla="*/ 1608 w 10000"/>
                      <a:gd name="connsiteY3" fmla="*/ 1291 h 9931"/>
                      <a:gd name="connsiteX4" fmla="*/ 1485 w 10000"/>
                      <a:gd name="connsiteY4" fmla="*/ 1642 h 9931"/>
                      <a:gd name="connsiteX5" fmla="*/ 1237 w 10000"/>
                      <a:gd name="connsiteY5" fmla="*/ 1995 h 9931"/>
                      <a:gd name="connsiteX6" fmla="*/ 990 w 10000"/>
                      <a:gd name="connsiteY6" fmla="*/ 2228 h 9931"/>
                      <a:gd name="connsiteX7" fmla="*/ 619 w 10000"/>
                      <a:gd name="connsiteY7" fmla="*/ 2228 h 9931"/>
                      <a:gd name="connsiteX8" fmla="*/ 495 w 10000"/>
                      <a:gd name="connsiteY8" fmla="*/ 2228 h 9931"/>
                      <a:gd name="connsiteX9" fmla="*/ 371 w 10000"/>
                      <a:gd name="connsiteY9" fmla="*/ 2678 h 9931"/>
                      <a:gd name="connsiteX10" fmla="*/ 619 w 10000"/>
                      <a:gd name="connsiteY10" fmla="*/ 2794 h 9931"/>
                      <a:gd name="connsiteX11" fmla="*/ 619 w 10000"/>
                      <a:gd name="connsiteY11" fmla="*/ 3146 h 9931"/>
                      <a:gd name="connsiteX12" fmla="*/ 742 w 10000"/>
                      <a:gd name="connsiteY12" fmla="*/ 3146 h 9931"/>
                      <a:gd name="connsiteX13" fmla="*/ 990 w 10000"/>
                      <a:gd name="connsiteY13" fmla="*/ 3618 h 9931"/>
                      <a:gd name="connsiteX14" fmla="*/ 866 w 10000"/>
                      <a:gd name="connsiteY14" fmla="*/ 3618 h 9931"/>
                      <a:gd name="connsiteX15" fmla="*/ 495 w 10000"/>
                      <a:gd name="connsiteY15" fmla="*/ 3618 h 9931"/>
                      <a:gd name="connsiteX16" fmla="*/ 247 w 10000"/>
                      <a:gd name="connsiteY16" fmla="*/ 3618 h 9931"/>
                      <a:gd name="connsiteX17" fmla="*/ 247 w 10000"/>
                      <a:gd name="connsiteY17" fmla="*/ 3734 h 9931"/>
                      <a:gd name="connsiteX18" fmla="*/ 0 w 10000"/>
                      <a:gd name="connsiteY18" fmla="*/ 3850 h 9931"/>
                      <a:gd name="connsiteX19" fmla="*/ 124 w 10000"/>
                      <a:gd name="connsiteY19" fmla="*/ 3850 h 9931"/>
                      <a:gd name="connsiteX20" fmla="*/ 124 w 10000"/>
                      <a:gd name="connsiteY20" fmla="*/ 3970 h 9931"/>
                      <a:gd name="connsiteX21" fmla="*/ 371 w 10000"/>
                      <a:gd name="connsiteY21" fmla="*/ 4203 h 9931"/>
                      <a:gd name="connsiteX22" fmla="*/ 866 w 10000"/>
                      <a:gd name="connsiteY22" fmla="*/ 4203 h 9931"/>
                      <a:gd name="connsiteX23" fmla="*/ 619 w 10000"/>
                      <a:gd name="connsiteY23" fmla="*/ 4439 h 9931"/>
                      <a:gd name="connsiteX24" fmla="*/ 371 w 10000"/>
                      <a:gd name="connsiteY24" fmla="*/ 4319 h 9931"/>
                      <a:gd name="connsiteX25" fmla="*/ 742 w 10000"/>
                      <a:gd name="connsiteY25" fmla="*/ 4672 h 9931"/>
                      <a:gd name="connsiteX26" fmla="*/ 990 w 10000"/>
                      <a:gd name="connsiteY26" fmla="*/ 5024 h 9931"/>
                      <a:gd name="connsiteX27" fmla="*/ 1485 w 10000"/>
                      <a:gd name="connsiteY27" fmla="*/ 4906 h 9931"/>
                      <a:gd name="connsiteX28" fmla="*/ 1485 w 10000"/>
                      <a:gd name="connsiteY28" fmla="*/ 4672 h 9931"/>
                      <a:gd name="connsiteX29" fmla="*/ 1608 w 10000"/>
                      <a:gd name="connsiteY29" fmla="*/ 4439 h 9931"/>
                      <a:gd name="connsiteX30" fmla="*/ 1732 w 10000"/>
                      <a:gd name="connsiteY30" fmla="*/ 4439 h 9931"/>
                      <a:gd name="connsiteX31" fmla="*/ 1732 w 10000"/>
                      <a:gd name="connsiteY31" fmla="*/ 4555 h 9931"/>
                      <a:gd name="connsiteX32" fmla="*/ 1608 w 10000"/>
                      <a:gd name="connsiteY32" fmla="*/ 4672 h 9931"/>
                      <a:gd name="connsiteX33" fmla="*/ 1856 w 10000"/>
                      <a:gd name="connsiteY33" fmla="*/ 4672 h 9931"/>
                      <a:gd name="connsiteX34" fmla="*/ 1732 w 10000"/>
                      <a:gd name="connsiteY34" fmla="*/ 4789 h 9931"/>
                      <a:gd name="connsiteX35" fmla="*/ 1732 w 10000"/>
                      <a:gd name="connsiteY35" fmla="*/ 4906 h 9931"/>
                      <a:gd name="connsiteX36" fmla="*/ 1856 w 10000"/>
                      <a:gd name="connsiteY36" fmla="*/ 5259 h 9931"/>
                      <a:gd name="connsiteX37" fmla="*/ 1856 w 10000"/>
                      <a:gd name="connsiteY37" fmla="*/ 5611 h 9931"/>
                      <a:gd name="connsiteX38" fmla="*/ 1979 w 10000"/>
                      <a:gd name="connsiteY38" fmla="*/ 5728 h 9931"/>
                      <a:gd name="connsiteX39" fmla="*/ 1979 w 10000"/>
                      <a:gd name="connsiteY39" fmla="*/ 5844 h 9931"/>
                      <a:gd name="connsiteX40" fmla="*/ 2103 w 10000"/>
                      <a:gd name="connsiteY40" fmla="*/ 6315 h 9931"/>
                      <a:gd name="connsiteX41" fmla="*/ 2227 w 10000"/>
                      <a:gd name="connsiteY41" fmla="*/ 6666 h 9931"/>
                      <a:gd name="connsiteX42" fmla="*/ 2351 w 10000"/>
                      <a:gd name="connsiteY42" fmla="*/ 7019 h 9931"/>
                      <a:gd name="connsiteX43" fmla="*/ 2474 w 10000"/>
                      <a:gd name="connsiteY43" fmla="*/ 7135 h 9931"/>
                      <a:gd name="connsiteX44" fmla="*/ 2598 w 10000"/>
                      <a:gd name="connsiteY44" fmla="*/ 7606 h 9931"/>
                      <a:gd name="connsiteX45" fmla="*/ 2845 w 10000"/>
                      <a:gd name="connsiteY45" fmla="*/ 8075 h 9931"/>
                      <a:gd name="connsiteX46" fmla="*/ 3340 w 10000"/>
                      <a:gd name="connsiteY46" fmla="*/ 9012 h 9931"/>
                      <a:gd name="connsiteX47" fmla="*/ 3464 w 10000"/>
                      <a:gd name="connsiteY47" fmla="*/ 9227 h 9931"/>
                      <a:gd name="connsiteX48" fmla="*/ 3588 w 10000"/>
                      <a:gd name="connsiteY48" fmla="*/ 9578 h 9931"/>
                      <a:gd name="connsiteX49" fmla="*/ 3711 w 10000"/>
                      <a:gd name="connsiteY49" fmla="*/ 9814 h 9931"/>
                      <a:gd name="connsiteX50" fmla="*/ 3959 w 10000"/>
                      <a:gd name="connsiteY50" fmla="*/ 9931 h 9931"/>
                      <a:gd name="connsiteX51" fmla="*/ 4082 w 10000"/>
                      <a:gd name="connsiteY51" fmla="*/ 9696 h 9931"/>
                      <a:gd name="connsiteX52" fmla="*/ 4330 w 10000"/>
                      <a:gd name="connsiteY52" fmla="*/ 9578 h 9931"/>
                      <a:gd name="connsiteX53" fmla="*/ 4577 w 10000"/>
                      <a:gd name="connsiteY53" fmla="*/ 9463 h 9931"/>
                      <a:gd name="connsiteX54" fmla="*/ 4454 w 10000"/>
                      <a:gd name="connsiteY54" fmla="*/ 9344 h 9931"/>
                      <a:gd name="connsiteX55" fmla="*/ 4577 w 10000"/>
                      <a:gd name="connsiteY55" fmla="*/ 9130 h 9931"/>
                      <a:gd name="connsiteX56" fmla="*/ 4680 w 10000"/>
                      <a:gd name="connsiteY56" fmla="*/ 9130 h 9931"/>
                      <a:gd name="connsiteX57" fmla="*/ 4680 w 10000"/>
                      <a:gd name="connsiteY57" fmla="*/ 8777 h 9931"/>
                      <a:gd name="connsiteX58" fmla="*/ 4680 w 10000"/>
                      <a:gd name="connsiteY58" fmla="*/ 8543 h 9931"/>
                      <a:gd name="connsiteX59" fmla="*/ 4680 w 10000"/>
                      <a:gd name="connsiteY59" fmla="*/ 8191 h 9931"/>
                      <a:gd name="connsiteX60" fmla="*/ 4804 w 10000"/>
                      <a:gd name="connsiteY60" fmla="*/ 7839 h 9931"/>
                      <a:gd name="connsiteX61" fmla="*/ 4680 w 10000"/>
                      <a:gd name="connsiteY61" fmla="*/ 7606 h 9931"/>
                      <a:gd name="connsiteX62" fmla="*/ 4680 w 10000"/>
                      <a:gd name="connsiteY62" fmla="*/ 7135 h 9931"/>
                      <a:gd name="connsiteX63" fmla="*/ 4928 w 10000"/>
                      <a:gd name="connsiteY63" fmla="*/ 7019 h 9931"/>
                      <a:gd name="connsiteX64" fmla="*/ 4928 w 10000"/>
                      <a:gd name="connsiteY64" fmla="*/ 6901 h 9931"/>
                      <a:gd name="connsiteX65" fmla="*/ 5052 w 10000"/>
                      <a:gd name="connsiteY65" fmla="*/ 6783 h 9931"/>
                      <a:gd name="connsiteX66" fmla="*/ 5423 w 10000"/>
                      <a:gd name="connsiteY66" fmla="*/ 6666 h 9931"/>
                      <a:gd name="connsiteX67" fmla="*/ 5423 w 10000"/>
                      <a:gd name="connsiteY67" fmla="*/ 6431 h 9931"/>
                      <a:gd name="connsiteX68" fmla="*/ 5794 w 10000"/>
                      <a:gd name="connsiteY68" fmla="*/ 6079 h 9931"/>
                      <a:gd name="connsiteX69" fmla="*/ 6165 w 10000"/>
                      <a:gd name="connsiteY69" fmla="*/ 5728 h 9931"/>
                      <a:gd name="connsiteX70" fmla="*/ 6412 w 10000"/>
                      <a:gd name="connsiteY70" fmla="*/ 5494 h 9931"/>
                      <a:gd name="connsiteX71" fmla="*/ 6660 w 10000"/>
                      <a:gd name="connsiteY71" fmla="*/ 5375 h 9931"/>
                      <a:gd name="connsiteX72" fmla="*/ 6784 w 10000"/>
                      <a:gd name="connsiteY72" fmla="*/ 5024 h 9931"/>
                      <a:gd name="connsiteX73" fmla="*/ 6784 w 10000"/>
                      <a:gd name="connsiteY73" fmla="*/ 4789 h 9931"/>
                      <a:gd name="connsiteX74" fmla="*/ 7155 w 10000"/>
                      <a:gd name="connsiteY74" fmla="*/ 4555 h 9931"/>
                      <a:gd name="connsiteX75" fmla="*/ 7278 w 10000"/>
                      <a:gd name="connsiteY75" fmla="*/ 4672 h 9931"/>
                      <a:gd name="connsiteX76" fmla="*/ 7402 w 10000"/>
                      <a:gd name="connsiteY76" fmla="*/ 4672 h 9931"/>
                      <a:gd name="connsiteX77" fmla="*/ 7526 w 10000"/>
                      <a:gd name="connsiteY77" fmla="*/ 4672 h 9931"/>
                      <a:gd name="connsiteX78" fmla="*/ 7526 w 10000"/>
                      <a:gd name="connsiteY78" fmla="*/ 4555 h 9931"/>
                      <a:gd name="connsiteX79" fmla="*/ 7402 w 10000"/>
                      <a:gd name="connsiteY79" fmla="*/ 4319 h 9931"/>
                      <a:gd name="connsiteX80" fmla="*/ 7278 w 10000"/>
                      <a:gd name="connsiteY80" fmla="*/ 3970 h 9931"/>
                      <a:gd name="connsiteX81" fmla="*/ 7278 w 10000"/>
                      <a:gd name="connsiteY81" fmla="*/ 3734 h 9931"/>
                      <a:gd name="connsiteX82" fmla="*/ 7031 w 10000"/>
                      <a:gd name="connsiteY82" fmla="*/ 3499 h 9931"/>
                      <a:gd name="connsiteX83" fmla="*/ 7155 w 10000"/>
                      <a:gd name="connsiteY83" fmla="*/ 3383 h 9931"/>
                      <a:gd name="connsiteX84" fmla="*/ 7278 w 10000"/>
                      <a:gd name="connsiteY84" fmla="*/ 3265 h 9931"/>
                      <a:gd name="connsiteX85" fmla="*/ 7031 w 10000"/>
                      <a:gd name="connsiteY85" fmla="*/ 3030 h 9931"/>
                      <a:gd name="connsiteX86" fmla="*/ 7031 w 10000"/>
                      <a:gd name="connsiteY86" fmla="*/ 2794 h 9931"/>
                      <a:gd name="connsiteX87" fmla="*/ 7155 w 10000"/>
                      <a:gd name="connsiteY87" fmla="*/ 2914 h 9931"/>
                      <a:gd name="connsiteX88" fmla="*/ 7278 w 10000"/>
                      <a:gd name="connsiteY88" fmla="*/ 3030 h 9931"/>
                      <a:gd name="connsiteX89" fmla="*/ 7402 w 10000"/>
                      <a:gd name="connsiteY89" fmla="*/ 2914 h 9931"/>
                      <a:gd name="connsiteX90" fmla="*/ 7526 w 10000"/>
                      <a:gd name="connsiteY90" fmla="*/ 3265 h 9931"/>
                      <a:gd name="connsiteX91" fmla="*/ 7897 w 10000"/>
                      <a:gd name="connsiteY91" fmla="*/ 3265 h 9931"/>
                      <a:gd name="connsiteX92" fmla="*/ 8392 w 10000"/>
                      <a:gd name="connsiteY92" fmla="*/ 3265 h 9931"/>
                      <a:gd name="connsiteX93" fmla="*/ 8515 w 10000"/>
                      <a:gd name="connsiteY93" fmla="*/ 3383 h 9931"/>
                      <a:gd name="connsiteX94" fmla="*/ 8515 w 10000"/>
                      <a:gd name="connsiteY94" fmla="*/ 3618 h 9931"/>
                      <a:gd name="connsiteX95" fmla="*/ 8144 w 10000"/>
                      <a:gd name="connsiteY95" fmla="*/ 3734 h 9931"/>
                      <a:gd name="connsiteX96" fmla="*/ 8268 w 10000"/>
                      <a:gd name="connsiteY96" fmla="*/ 4086 h 9931"/>
                      <a:gd name="connsiteX97" fmla="*/ 8392 w 10000"/>
                      <a:gd name="connsiteY97" fmla="*/ 4203 h 9931"/>
                      <a:gd name="connsiteX98" fmla="*/ 8515 w 10000"/>
                      <a:gd name="connsiteY98" fmla="*/ 3850 h 9931"/>
                      <a:gd name="connsiteX99" fmla="*/ 8639 w 10000"/>
                      <a:gd name="connsiteY99" fmla="*/ 4203 h 9931"/>
                      <a:gd name="connsiteX100" fmla="*/ 8763 w 10000"/>
                      <a:gd name="connsiteY100" fmla="*/ 4555 h 9931"/>
                      <a:gd name="connsiteX101" fmla="*/ 8887 w 10000"/>
                      <a:gd name="connsiteY101" fmla="*/ 4555 h 9931"/>
                      <a:gd name="connsiteX102" fmla="*/ 8887 w 10000"/>
                      <a:gd name="connsiteY102" fmla="*/ 4086 h 9931"/>
                      <a:gd name="connsiteX103" fmla="*/ 8887 w 10000"/>
                      <a:gd name="connsiteY103" fmla="*/ 3850 h 9931"/>
                      <a:gd name="connsiteX104" fmla="*/ 9134 w 10000"/>
                      <a:gd name="connsiteY104" fmla="*/ 3850 h 9931"/>
                      <a:gd name="connsiteX105" fmla="*/ 9381 w 10000"/>
                      <a:gd name="connsiteY105" fmla="*/ 3383 h 9931"/>
                      <a:gd name="connsiteX106" fmla="*/ 9381 w 10000"/>
                      <a:gd name="connsiteY106" fmla="*/ 3146 h 9931"/>
                      <a:gd name="connsiteX107" fmla="*/ 9381 w 10000"/>
                      <a:gd name="connsiteY107" fmla="*/ 2794 h 9931"/>
                      <a:gd name="connsiteX108" fmla="*/ 9629 w 10000"/>
                      <a:gd name="connsiteY108" fmla="*/ 2445 h 9931"/>
                      <a:gd name="connsiteX109" fmla="*/ 10000 w 10000"/>
                      <a:gd name="connsiteY109" fmla="*/ 2561 h 9931"/>
                      <a:gd name="connsiteX110" fmla="*/ 9876 w 10000"/>
                      <a:gd name="connsiteY110" fmla="*/ 2445 h 9931"/>
                      <a:gd name="connsiteX111" fmla="*/ 9876 w 10000"/>
                      <a:gd name="connsiteY111" fmla="*/ 2325 h 9931"/>
                      <a:gd name="connsiteX112" fmla="*/ 10000 w 10000"/>
                      <a:gd name="connsiteY112" fmla="*/ 2111 h 9931"/>
                      <a:gd name="connsiteX113" fmla="*/ 9629 w 10000"/>
                      <a:gd name="connsiteY113" fmla="*/ 1995 h 9931"/>
                      <a:gd name="connsiteX114" fmla="*/ 9629 w 10000"/>
                      <a:gd name="connsiteY114" fmla="*/ 1876 h 9931"/>
                      <a:gd name="connsiteX115" fmla="*/ 9505 w 10000"/>
                      <a:gd name="connsiteY115" fmla="*/ 1760 h 9931"/>
                      <a:gd name="connsiteX116" fmla="*/ 9381 w 10000"/>
                      <a:gd name="connsiteY116" fmla="*/ 1642 h 9931"/>
                      <a:gd name="connsiteX117" fmla="*/ 9134 w 10000"/>
                      <a:gd name="connsiteY117" fmla="*/ 1760 h 9931"/>
                      <a:gd name="connsiteX118" fmla="*/ 8887 w 10000"/>
                      <a:gd name="connsiteY118" fmla="*/ 1760 h 9931"/>
                      <a:gd name="connsiteX119" fmla="*/ 8639 w 10000"/>
                      <a:gd name="connsiteY119" fmla="*/ 1995 h 9931"/>
                      <a:gd name="connsiteX120" fmla="*/ 8392 w 10000"/>
                      <a:gd name="connsiteY120" fmla="*/ 2228 h 9931"/>
                      <a:gd name="connsiteX121" fmla="*/ 8021 w 10000"/>
                      <a:gd name="connsiteY121" fmla="*/ 2325 h 9931"/>
                      <a:gd name="connsiteX122" fmla="*/ 8144 w 10000"/>
                      <a:gd name="connsiteY122" fmla="*/ 2445 h 9931"/>
                      <a:gd name="connsiteX123" fmla="*/ 8268 w 10000"/>
                      <a:gd name="connsiteY123" fmla="*/ 2678 h 9931"/>
                      <a:gd name="connsiteX124" fmla="*/ 7897 w 10000"/>
                      <a:gd name="connsiteY124" fmla="*/ 2678 h 9931"/>
                      <a:gd name="connsiteX125" fmla="*/ 7526 w 10000"/>
                      <a:gd name="connsiteY125" fmla="*/ 2678 h 9931"/>
                      <a:gd name="connsiteX126" fmla="*/ 7155 w 10000"/>
                      <a:gd name="connsiteY126" fmla="*/ 2678 h 9931"/>
                      <a:gd name="connsiteX127" fmla="*/ 7031 w 10000"/>
                      <a:gd name="connsiteY127" fmla="*/ 2445 h 9931"/>
                      <a:gd name="connsiteX128" fmla="*/ 6907 w 10000"/>
                      <a:gd name="connsiteY128" fmla="*/ 2228 h 9931"/>
                      <a:gd name="connsiteX129" fmla="*/ 6784 w 10000"/>
                      <a:gd name="connsiteY129" fmla="*/ 2228 h 9931"/>
                      <a:gd name="connsiteX130" fmla="*/ 6907 w 10000"/>
                      <a:gd name="connsiteY130" fmla="*/ 2794 h 9931"/>
                      <a:gd name="connsiteX131" fmla="*/ 6536 w 10000"/>
                      <a:gd name="connsiteY131" fmla="*/ 2794 h 9931"/>
                      <a:gd name="connsiteX132" fmla="*/ 6041 w 10000"/>
                      <a:gd name="connsiteY132" fmla="*/ 2678 h 9931"/>
                      <a:gd name="connsiteX133" fmla="*/ 5794 w 10000"/>
                      <a:gd name="connsiteY133" fmla="*/ 2678 h 9931"/>
                      <a:gd name="connsiteX134" fmla="*/ 5546 w 10000"/>
                      <a:gd name="connsiteY134" fmla="*/ 2445 h 9931"/>
                      <a:gd name="connsiteX135" fmla="*/ 5175 w 10000"/>
                      <a:gd name="connsiteY135" fmla="*/ 2445 h 9931"/>
                      <a:gd name="connsiteX136" fmla="*/ 4804 w 10000"/>
                      <a:gd name="connsiteY136" fmla="*/ 2325 h 9931"/>
                      <a:gd name="connsiteX137" fmla="*/ 4330 w 10000"/>
                      <a:gd name="connsiteY137" fmla="*/ 2111 h 9931"/>
                      <a:gd name="connsiteX138" fmla="*/ 3959 w 10000"/>
                      <a:gd name="connsiteY138" fmla="*/ 1876 h 9931"/>
                      <a:gd name="connsiteX139" fmla="*/ 3959 w 10000"/>
                      <a:gd name="connsiteY139" fmla="*/ 1642 h 9931"/>
                      <a:gd name="connsiteX140" fmla="*/ 4082 w 10000"/>
                      <a:gd name="connsiteY140" fmla="*/ 1408 h 9931"/>
                      <a:gd name="connsiteX141" fmla="*/ 3711 w 10000"/>
                      <a:gd name="connsiteY141" fmla="*/ 1172 h 9931"/>
                      <a:gd name="connsiteX142" fmla="*/ 3340 w 10000"/>
                      <a:gd name="connsiteY142" fmla="*/ 938 h 9931"/>
                      <a:gd name="connsiteX143" fmla="*/ 3216 w 10000"/>
                      <a:gd name="connsiteY143" fmla="*/ 821 h 9931"/>
                      <a:gd name="connsiteX144" fmla="*/ 2969 w 10000"/>
                      <a:gd name="connsiteY144" fmla="*/ 470 h 9931"/>
                      <a:gd name="connsiteX145" fmla="*/ 3216 w 10000"/>
                      <a:gd name="connsiteY145" fmla="*/ 470 h 9931"/>
                      <a:gd name="connsiteX146" fmla="*/ 1945 w 10000"/>
                      <a:gd name="connsiteY146" fmla="*/ 560 h 9931"/>
                      <a:gd name="connsiteX147" fmla="*/ 3093 w 10000"/>
                      <a:gd name="connsiteY147" fmla="*/ 0 h 9931"/>
                      <a:gd name="connsiteX148" fmla="*/ 2896 w 10000"/>
                      <a:gd name="connsiteY148" fmla="*/ 644 h 9931"/>
                      <a:gd name="connsiteX0" fmla="*/ 1979 w 10000"/>
                      <a:gd name="connsiteY0" fmla="*/ 116 h 9527"/>
                      <a:gd name="connsiteX1" fmla="*/ 1732 w 10000"/>
                      <a:gd name="connsiteY1" fmla="*/ 354 h 9527"/>
                      <a:gd name="connsiteX2" fmla="*/ 1732 w 10000"/>
                      <a:gd name="connsiteY2" fmla="*/ 590 h 9527"/>
                      <a:gd name="connsiteX3" fmla="*/ 1608 w 10000"/>
                      <a:gd name="connsiteY3" fmla="*/ 827 h 9527"/>
                      <a:gd name="connsiteX4" fmla="*/ 1485 w 10000"/>
                      <a:gd name="connsiteY4" fmla="*/ 1180 h 9527"/>
                      <a:gd name="connsiteX5" fmla="*/ 1237 w 10000"/>
                      <a:gd name="connsiteY5" fmla="*/ 1536 h 9527"/>
                      <a:gd name="connsiteX6" fmla="*/ 990 w 10000"/>
                      <a:gd name="connsiteY6" fmla="*/ 1770 h 9527"/>
                      <a:gd name="connsiteX7" fmla="*/ 619 w 10000"/>
                      <a:gd name="connsiteY7" fmla="*/ 1770 h 9527"/>
                      <a:gd name="connsiteX8" fmla="*/ 495 w 10000"/>
                      <a:gd name="connsiteY8" fmla="*/ 1770 h 9527"/>
                      <a:gd name="connsiteX9" fmla="*/ 371 w 10000"/>
                      <a:gd name="connsiteY9" fmla="*/ 2224 h 9527"/>
                      <a:gd name="connsiteX10" fmla="*/ 619 w 10000"/>
                      <a:gd name="connsiteY10" fmla="*/ 2340 h 9527"/>
                      <a:gd name="connsiteX11" fmla="*/ 619 w 10000"/>
                      <a:gd name="connsiteY11" fmla="*/ 2695 h 9527"/>
                      <a:gd name="connsiteX12" fmla="*/ 742 w 10000"/>
                      <a:gd name="connsiteY12" fmla="*/ 2695 h 9527"/>
                      <a:gd name="connsiteX13" fmla="*/ 990 w 10000"/>
                      <a:gd name="connsiteY13" fmla="*/ 3170 h 9527"/>
                      <a:gd name="connsiteX14" fmla="*/ 866 w 10000"/>
                      <a:gd name="connsiteY14" fmla="*/ 3170 h 9527"/>
                      <a:gd name="connsiteX15" fmla="*/ 495 w 10000"/>
                      <a:gd name="connsiteY15" fmla="*/ 3170 h 9527"/>
                      <a:gd name="connsiteX16" fmla="*/ 247 w 10000"/>
                      <a:gd name="connsiteY16" fmla="*/ 3170 h 9527"/>
                      <a:gd name="connsiteX17" fmla="*/ 247 w 10000"/>
                      <a:gd name="connsiteY17" fmla="*/ 3287 h 9527"/>
                      <a:gd name="connsiteX18" fmla="*/ 0 w 10000"/>
                      <a:gd name="connsiteY18" fmla="*/ 3404 h 9527"/>
                      <a:gd name="connsiteX19" fmla="*/ 124 w 10000"/>
                      <a:gd name="connsiteY19" fmla="*/ 3404 h 9527"/>
                      <a:gd name="connsiteX20" fmla="*/ 124 w 10000"/>
                      <a:gd name="connsiteY20" fmla="*/ 3525 h 9527"/>
                      <a:gd name="connsiteX21" fmla="*/ 371 w 10000"/>
                      <a:gd name="connsiteY21" fmla="*/ 3759 h 9527"/>
                      <a:gd name="connsiteX22" fmla="*/ 866 w 10000"/>
                      <a:gd name="connsiteY22" fmla="*/ 3759 h 9527"/>
                      <a:gd name="connsiteX23" fmla="*/ 619 w 10000"/>
                      <a:gd name="connsiteY23" fmla="*/ 3997 h 9527"/>
                      <a:gd name="connsiteX24" fmla="*/ 371 w 10000"/>
                      <a:gd name="connsiteY24" fmla="*/ 3876 h 9527"/>
                      <a:gd name="connsiteX25" fmla="*/ 742 w 10000"/>
                      <a:gd name="connsiteY25" fmla="*/ 4231 h 9527"/>
                      <a:gd name="connsiteX26" fmla="*/ 990 w 10000"/>
                      <a:gd name="connsiteY26" fmla="*/ 4586 h 9527"/>
                      <a:gd name="connsiteX27" fmla="*/ 1485 w 10000"/>
                      <a:gd name="connsiteY27" fmla="*/ 4467 h 9527"/>
                      <a:gd name="connsiteX28" fmla="*/ 1485 w 10000"/>
                      <a:gd name="connsiteY28" fmla="*/ 4231 h 9527"/>
                      <a:gd name="connsiteX29" fmla="*/ 1608 w 10000"/>
                      <a:gd name="connsiteY29" fmla="*/ 3997 h 9527"/>
                      <a:gd name="connsiteX30" fmla="*/ 1732 w 10000"/>
                      <a:gd name="connsiteY30" fmla="*/ 3997 h 9527"/>
                      <a:gd name="connsiteX31" fmla="*/ 1732 w 10000"/>
                      <a:gd name="connsiteY31" fmla="*/ 4114 h 9527"/>
                      <a:gd name="connsiteX32" fmla="*/ 1608 w 10000"/>
                      <a:gd name="connsiteY32" fmla="*/ 4231 h 9527"/>
                      <a:gd name="connsiteX33" fmla="*/ 1856 w 10000"/>
                      <a:gd name="connsiteY33" fmla="*/ 4231 h 9527"/>
                      <a:gd name="connsiteX34" fmla="*/ 1732 w 10000"/>
                      <a:gd name="connsiteY34" fmla="*/ 4349 h 9527"/>
                      <a:gd name="connsiteX35" fmla="*/ 1732 w 10000"/>
                      <a:gd name="connsiteY35" fmla="*/ 4467 h 9527"/>
                      <a:gd name="connsiteX36" fmla="*/ 1856 w 10000"/>
                      <a:gd name="connsiteY36" fmla="*/ 4823 h 9527"/>
                      <a:gd name="connsiteX37" fmla="*/ 1856 w 10000"/>
                      <a:gd name="connsiteY37" fmla="*/ 5177 h 9527"/>
                      <a:gd name="connsiteX38" fmla="*/ 1979 w 10000"/>
                      <a:gd name="connsiteY38" fmla="*/ 5295 h 9527"/>
                      <a:gd name="connsiteX39" fmla="*/ 1979 w 10000"/>
                      <a:gd name="connsiteY39" fmla="*/ 5412 h 9527"/>
                      <a:gd name="connsiteX40" fmla="*/ 2103 w 10000"/>
                      <a:gd name="connsiteY40" fmla="*/ 5886 h 9527"/>
                      <a:gd name="connsiteX41" fmla="*/ 2227 w 10000"/>
                      <a:gd name="connsiteY41" fmla="*/ 6239 h 9527"/>
                      <a:gd name="connsiteX42" fmla="*/ 2351 w 10000"/>
                      <a:gd name="connsiteY42" fmla="*/ 6595 h 9527"/>
                      <a:gd name="connsiteX43" fmla="*/ 2474 w 10000"/>
                      <a:gd name="connsiteY43" fmla="*/ 6712 h 9527"/>
                      <a:gd name="connsiteX44" fmla="*/ 2598 w 10000"/>
                      <a:gd name="connsiteY44" fmla="*/ 7186 h 9527"/>
                      <a:gd name="connsiteX45" fmla="*/ 2845 w 10000"/>
                      <a:gd name="connsiteY45" fmla="*/ 7658 h 9527"/>
                      <a:gd name="connsiteX46" fmla="*/ 3340 w 10000"/>
                      <a:gd name="connsiteY46" fmla="*/ 8602 h 9527"/>
                      <a:gd name="connsiteX47" fmla="*/ 3464 w 10000"/>
                      <a:gd name="connsiteY47" fmla="*/ 8818 h 9527"/>
                      <a:gd name="connsiteX48" fmla="*/ 3588 w 10000"/>
                      <a:gd name="connsiteY48" fmla="*/ 9172 h 9527"/>
                      <a:gd name="connsiteX49" fmla="*/ 3711 w 10000"/>
                      <a:gd name="connsiteY49" fmla="*/ 9409 h 9527"/>
                      <a:gd name="connsiteX50" fmla="*/ 3959 w 10000"/>
                      <a:gd name="connsiteY50" fmla="*/ 9527 h 9527"/>
                      <a:gd name="connsiteX51" fmla="*/ 4082 w 10000"/>
                      <a:gd name="connsiteY51" fmla="*/ 9290 h 9527"/>
                      <a:gd name="connsiteX52" fmla="*/ 4330 w 10000"/>
                      <a:gd name="connsiteY52" fmla="*/ 9172 h 9527"/>
                      <a:gd name="connsiteX53" fmla="*/ 4577 w 10000"/>
                      <a:gd name="connsiteY53" fmla="*/ 9056 h 9527"/>
                      <a:gd name="connsiteX54" fmla="*/ 4454 w 10000"/>
                      <a:gd name="connsiteY54" fmla="*/ 8936 h 9527"/>
                      <a:gd name="connsiteX55" fmla="*/ 4577 w 10000"/>
                      <a:gd name="connsiteY55" fmla="*/ 8720 h 9527"/>
                      <a:gd name="connsiteX56" fmla="*/ 4680 w 10000"/>
                      <a:gd name="connsiteY56" fmla="*/ 8720 h 9527"/>
                      <a:gd name="connsiteX57" fmla="*/ 4680 w 10000"/>
                      <a:gd name="connsiteY57" fmla="*/ 8365 h 9527"/>
                      <a:gd name="connsiteX58" fmla="*/ 4680 w 10000"/>
                      <a:gd name="connsiteY58" fmla="*/ 8129 h 9527"/>
                      <a:gd name="connsiteX59" fmla="*/ 4680 w 10000"/>
                      <a:gd name="connsiteY59" fmla="*/ 7775 h 9527"/>
                      <a:gd name="connsiteX60" fmla="*/ 4804 w 10000"/>
                      <a:gd name="connsiteY60" fmla="*/ 7420 h 9527"/>
                      <a:gd name="connsiteX61" fmla="*/ 4680 w 10000"/>
                      <a:gd name="connsiteY61" fmla="*/ 7186 h 9527"/>
                      <a:gd name="connsiteX62" fmla="*/ 4680 w 10000"/>
                      <a:gd name="connsiteY62" fmla="*/ 6712 h 9527"/>
                      <a:gd name="connsiteX63" fmla="*/ 4928 w 10000"/>
                      <a:gd name="connsiteY63" fmla="*/ 6595 h 9527"/>
                      <a:gd name="connsiteX64" fmla="*/ 4928 w 10000"/>
                      <a:gd name="connsiteY64" fmla="*/ 6476 h 9527"/>
                      <a:gd name="connsiteX65" fmla="*/ 5052 w 10000"/>
                      <a:gd name="connsiteY65" fmla="*/ 6357 h 9527"/>
                      <a:gd name="connsiteX66" fmla="*/ 5423 w 10000"/>
                      <a:gd name="connsiteY66" fmla="*/ 6239 h 9527"/>
                      <a:gd name="connsiteX67" fmla="*/ 5423 w 10000"/>
                      <a:gd name="connsiteY67" fmla="*/ 6003 h 9527"/>
                      <a:gd name="connsiteX68" fmla="*/ 5794 w 10000"/>
                      <a:gd name="connsiteY68" fmla="*/ 5648 h 9527"/>
                      <a:gd name="connsiteX69" fmla="*/ 6165 w 10000"/>
                      <a:gd name="connsiteY69" fmla="*/ 5295 h 9527"/>
                      <a:gd name="connsiteX70" fmla="*/ 6412 w 10000"/>
                      <a:gd name="connsiteY70" fmla="*/ 5059 h 9527"/>
                      <a:gd name="connsiteX71" fmla="*/ 6660 w 10000"/>
                      <a:gd name="connsiteY71" fmla="*/ 4939 h 9527"/>
                      <a:gd name="connsiteX72" fmla="*/ 6784 w 10000"/>
                      <a:gd name="connsiteY72" fmla="*/ 4586 h 9527"/>
                      <a:gd name="connsiteX73" fmla="*/ 6784 w 10000"/>
                      <a:gd name="connsiteY73" fmla="*/ 4349 h 9527"/>
                      <a:gd name="connsiteX74" fmla="*/ 7155 w 10000"/>
                      <a:gd name="connsiteY74" fmla="*/ 4114 h 9527"/>
                      <a:gd name="connsiteX75" fmla="*/ 7278 w 10000"/>
                      <a:gd name="connsiteY75" fmla="*/ 4231 h 9527"/>
                      <a:gd name="connsiteX76" fmla="*/ 7402 w 10000"/>
                      <a:gd name="connsiteY76" fmla="*/ 4231 h 9527"/>
                      <a:gd name="connsiteX77" fmla="*/ 7526 w 10000"/>
                      <a:gd name="connsiteY77" fmla="*/ 4231 h 9527"/>
                      <a:gd name="connsiteX78" fmla="*/ 7526 w 10000"/>
                      <a:gd name="connsiteY78" fmla="*/ 4114 h 9527"/>
                      <a:gd name="connsiteX79" fmla="*/ 7402 w 10000"/>
                      <a:gd name="connsiteY79" fmla="*/ 3876 h 9527"/>
                      <a:gd name="connsiteX80" fmla="*/ 7278 w 10000"/>
                      <a:gd name="connsiteY80" fmla="*/ 3525 h 9527"/>
                      <a:gd name="connsiteX81" fmla="*/ 7278 w 10000"/>
                      <a:gd name="connsiteY81" fmla="*/ 3287 h 9527"/>
                      <a:gd name="connsiteX82" fmla="*/ 7031 w 10000"/>
                      <a:gd name="connsiteY82" fmla="*/ 3050 h 9527"/>
                      <a:gd name="connsiteX83" fmla="*/ 7155 w 10000"/>
                      <a:gd name="connsiteY83" fmla="*/ 2934 h 9527"/>
                      <a:gd name="connsiteX84" fmla="*/ 7278 w 10000"/>
                      <a:gd name="connsiteY84" fmla="*/ 2815 h 9527"/>
                      <a:gd name="connsiteX85" fmla="*/ 7031 w 10000"/>
                      <a:gd name="connsiteY85" fmla="*/ 2578 h 9527"/>
                      <a:gd name="connsiteX86" fmla="*/ 7031 w 10000"/>
                      <a:gd name="connsiteY86" fmla="*/ 2340 h 9527"/>
                      <a:gd name="connsiteX87" fmla="*/ 7155 w 10000"/>
                      <a:gd name="connsiteY87" fmla="*/ 2461 h 9527"/>
                      <a:gd name="connsiteX88" fmla="*/ 7278 w 10000"/>
                      <a:gd name="connsiteY88" fmla="*/ 2578 h 9527"/>
                      <a:gd name="connsiteX89" fmla="*/ 7402 w 10000"/>
                      <a:gd name="connsiteY89" fmla="*/ 2461 h 9527"/>
                      <a:gd name="connsiteX90" fmla="*/ 7526 w 10000"/>
                      <a:gd name="connsiteY90" fmla="*/ 2815 h 9527"/>
                      <a:gd name="connsiteX91" fmla="*/ 7897 w 10000"/>
                      <a:gd name="connsiteY91" fmla="*/ 2815 h 9527"/>
                      <a:gd name="connsiteX92" fmla="*/ 8392 w 10000"/>
                      <a:gd name="connsiteY92" fmla="*/ 2815 h 9527"/>
                      <a:gd name="connsiteX93" fmla="*/ 8515 w 10000"/>
                      <a:gd name="connsiteY93" fmla="*/ 2934 h 9527"/>
                      <a:gd name="connsiteX94" fmla="*/ 8515 w 10000"/>
                      <a:gd name="connsiteY94" fmla="*/ 3170 h 9527"/>
                      <a:gd name="connsiteX95" fmla="*/ 8144 w 10000"/>
                      <a:gd name="connsiteY95" fmla="*/ 3287 h 9527"/>
                      <a:gd name="connsiteX96" fmla="*/ 8268 w 10000"/>
                      <a:gd name="connsiteY96" fmla="*/ 3641 h 9527"/>
                      <a:gd name="connsiteX97" fmla="*/ 8392 w 10000"/>
                      <a:gd name="connsiteY97" fmla="*/ 3759 h 9527"/>
                      <a:gd name="connsiteX98" fmla="*/ 8515 w 10000"/>
                      <a:gd name="connsiteY98" fmla="*/ 3404 h 9527"/>
                      <a:gd name="connsiteX99" fmla="*/ 8639 w 10000"/>
                      <a:gd name="connsiteY99" fmla="*/ 3759 h 9527"/>
                      <a:gd name="connsiteX100" fmla="*/ 8763 w 10000"/>
                      <a:gd name="connsiteY100" fmla="*/ 4114 h 9527"/>
                      <a:gd name="connsiteX101" fmla="*/ 8887 w 10000"/>
                      <a:gd name="connsiteY101" fmla="*/ 4114 h 9527"/>
                      <a:gd name="connsiteX102" fmla="*/ 8887 w 10000"/>
                      <a:gd name="connsiteY102" fmla="*/ 3641 h 9527"/>
                      <a:gd name="connsiteX103" fmla="*/ 8887 w 10000"/>
                      <a:gd name="connsiteY103" fmla="*/ 3404 h 9527"/>
                      <a:gd name="connsiteX104" fmla="*/ 9134 w 10000"/>
                      <a:gd name="connsiteY104" fmla="*/ 3404 h 9527"/>
                      <a:gd name="connsiteX105" fmla="*/ 9381 w 10000"/>
                      <a:gd name="connsiteY105" fmla="*/ 2934 h 9527"/>
                      <a:gd name="connsiteX106" fmla="*/ 9381 w 10000"/>
                      <a:gd name="connsiteY106" fmla="*/ 2695 h 9527"/>
                      <a:gd name="connsiteX107" fmla="*/ 9381 w 10000"/>
                      <a:gd name="connsiteY107" fmla="*/ 2340 h 9527"/>
                      <a:gd name="connsiteX108" fmla="*/ 9629 w 10000"/>
                      <a:gd name="connsiteY108" fmla="*/ 1989 h 9527"/>
                      <a:gd name="connsiteX109" fmla="*/ 10000 w 10000"/>
                      <a:gd name="connsiteY109" fmla="*/ 2106 h 9527"/>
                      <a:gd name="connsiteX110" fmla="*/ 9876 w 10000"/>
                      <a:gd name="connsiteY110" fmla="*/ 1989 h 9527"/>
                      <a:gd name="connsiteX111" fmla="*/ 9876 w 10000"/>
                      <a:gd name="connsiteY111" fmla="*/ 1868 h 9527"/>
                      <a:gd name="connsiteX112" fmla="*/ 10000 w 10000"/>
                      <a:gd name="connsiteY112" fmla="*/ 1653 h 9527"/>
                      <a:gd name="connsiteX113" fmla="*/ 9629 w 10000"/>
                      <a:gd name="connsiteY113" fmla="*/ 1536 h 9527"/>
                      <a:gd name="connsiteX114" fmla="*/ 9629 w 10000"/>
                      <a:gd name="connsiteY114" fmla="*/ 1416 h 9527"/>
                      <a:gd name="connsiteX115" fmla="*/ 9505 w 10000"/>
                      <a:gd name="connsiteY115" fmla="*/ 1299 h 9527"/>
                      <a:gd name="connsiteX116" fmla="*/ 9381 w 10000"/>
                      <a:gd name="connsiteY116" fmla="*/ 1180 h 9527"/>
                      <a:gd name="connsiteX117" fmla="*/ 9134 w 10000"/>
                      <a:gd name="connsiteY117" fmla="*/ 1299 h 9527"/>
                      <a:gd name="connsiteX118" fmla="*/ 8887 w 10000"/>
                      <a:gd name="connsiteY118" fmla="*/ 1299 h 9527"/>
                      <a:gd name="connsiteX119" fmla="*/ 8639 w 10000"/>
                      <a:gd name="connsiteY119" fmla="*/ 1536 h 9527"/>
                      <a:gd name="connsiteX120" fmla="*/ 8392 w 10000"/>
                      <a:gd name="connsiteY120" fmla="*/ 1770 h 9527"/>
                      <a:gd name="connsiteX121" fmla="*/ 8021 w 10000"/>
                      <a:gd name="connsiteY121" fmla="*/ 1868 h 9527"/>
                      <a:gd name="connsiteX122" fmla="*/ 8144 w 10000"/>
                      <a:gd name="connsiteY122" fmla="*/ 1989 h 9527"/>
                      <a:gd name="connsiteX123" fmla="*/ 8268 w 10000"/>
                      <a:gd name="connsiteY123" fmla="*/ 2224 h 9527"/>
                      <a:gd name="connsiteX124" fmla="*/ 7897 w 10000"/>
                      <a:gd name="connsiteY124" fmla="*/ 2224 h 9527"/>
                      <a:gd name="connsiteX125" fmla="*/ 7526 w 10000"/>
                      <a:gd name="connsiteY125" fmla="*/ 2224 h 9527"/>
                      <a:gd name="connsiteX126" fmla="*/ 7155 w 10000"/>
                      <a:gd name="connsiteY126" fmla="*/ 2224 h 9527"/>
                      <a:gd name="connsiteX127" fmla="*/ 7031 w 10000"/>
                      <a:gd name="connsiteY127" fmla="*/ 1989 h 9527"/>
                      <a:gd name="connsiteX128" fmla="*/ 6907 w 10000"/>
                      <a:gd name="connsiteY128" fmla="*/ 1770 h 9527"/>
                      <a:gd name="connsiteX129" fmla="*/ 6784 w 10000"/>
                      <a:gd name="connsiteY129" fmla="*/ 1770 h 9527"/>
                      <a:gd name="connsiteX130" fmla="*/ 6907 w 10000"/>
                      <a:gd name="connsiteY130" fmla="*/ 2340 h 9527"/>
                      <a:gd name="connsiteX131" fmla="*/ 6536 w 10000"/>
                      <a:gd name="connsiteY131" fmla="*/ 2340 h 9527"/>
                      <a:gd name="connsiteX132" fmla="*/ 6041 w 10000"/>
                      <a:gd name="connsiteY132" fmla="*/ 2224 h 9527"/>
                      <a:gd name="connsiteX133" fmla="*/ 5794 w 10000"/>
                      <a:gd name="connsiteY133" fmla="*/ 2224 h 9527"/>
                      <a:gd name="connsiteX134" fmla="*/ 5546 w 10000"/>
                      <a:gd name="connsiteY134" fmla="*/ 1989 h 9527"/>
                      <a:gd name="connsiteX135" fmla="*/ 5175 w 10000"/>
                      <a:gd name="connsiteY135" fmla="*/ 1989 h 9527"/>
                      <a:gd name="connsiteX136" fmla="*/ 4804 w 10000"/>
                      <a:gd name="connsiteY136" fmla="*/ 1868 h 9527"/>
                      <a:gd name="connsiteX137" fmla="*/ 4330 w 10000"/>
                      <a:gd name="connsiteY137" fmla="*/ 1653 h 9527"/>
                      <a:gd name="connsiteX138" fmla="*/ 3959 w 10000"/>
                      <a:gd name="connsiteY138" fmla="*/ 1416 h 9527"/>
                      <a:gd name="connsiteX139" fmla="*/ 3959 w 10000"/>
                      <a:gd name="connsiteY139" fmla="*/ 1180 h 9527"/>
                      <a:gd name="connsiteX140" fmla="*/ 4082 w 10000"/>
                      <a:gd name="connsiteY140" fmla="*/ 945 h 9527"/>
                      <a:gd name="connsiteX141" fmla="*/ 3711 w 10000"/>
                      <a:gd name="connsiteY141" fmla="*/ 707 h 9527"/>
                      <a:gd name="connsiteX142" fmla="*/ 3340 w 10000"/>
                      <a:gd name="connsiteY142" fmla="*/ 472 h 9527"/>
                      <a:gd name="connsiteX143" fmla="*/ 3216 w 10000"/>
                      <a:gd name="connsiteY143" fmla="*/ 354 h 9527"/>
                      <a:gd name="connsiteX144" fmla="*/ 2969 w 10000"/>
                      <a:gd name="connsiteY144" fmla="*/ 0 h 9527"/>
                      <a:gd name="connsiteX145" fmla="*/ 3216 w 10000"/>
                      <a:gd name="connsiteY145" fmla="*/ 0 h 9527"/>
                      <a:gd name="connsiteX146" fmla="*/ 1945 w 10000"/>
                      <a:gd name="connsiteY146" fmla="*/ 91 h 9527"/>
                      <a:gd name="connsiteX147" fmla="*/ 2896 w 10000"/>
                      <a:gd name="connsiteY147" fmla="*/ 175 h 9527"/>
                      <a:gd name="connsiteX0" fmla="*/ 1979 w 10000"/>
                      <a:gd name="connsiteY0" fmla="*/ 122 h 10000"/>
                      <a:gd name="connsiteX1" fmla="*/ 1732 w 10000"/>
                      <a:gd name="connsiteY1" fmla="*/ 372 h 10000"/>
                      <a:gd name="connsiteX2" fmla="*/ 1732 w 10000"/>
                      <a:gd name="connsiteY2" fmla="*/ 619 h 10000"/>
                      <a:gd name="connsiteX3" fmla="*/ 1608 w 10000"/>
                      <a:gd name="connsiteY3" fmla="*/ 868 h 10000"/>
                      <a:gd name="connsiteX4" fmla="*/ 1485 w 10000"/>
                      <a:gd name="connsiteY4" fmla="*/ 1239 h 10000"/>
                      <a:gd name="connsiteX5" fmla="*/ 1237 w 10000"/>
                      <a:gd name="connsiteY5" fmla="*/ 1612 h 10000"/>
                      <a:gd name="connsiteX6" fmla="*/ 990 w 10000"/>
                      <a:gd name="connsiteY6" fmla="*/ 1858 h 10000"/>
                      <a:gd name="connsiteX7" fmla="*/ 619 w 10000"/>
                      <a:gd name="connsiteY7" fmla="*/ 1858 h 10000"/>
                      <a:gd name="connsiteX8" fmla="*/ 495 w 10000"/>
                      <a:gd name="connsiteY8" fmla="*/ 1858 h 10000"/>
                      <a:gd name="connsiteX9" fmla="*/ 371 w 10000"/>
                      <a:gd name="connsiteY9" fmla="*/ 2334 h 10000"/>
                      <a:gd name="connsiteX10" fmla="*/ 619 w 10000"/>
                      <a:gd name="connsiteY10" fmla="*/ 2456 h 10000"/>
                      <a:gd name="connsiteX11" fmla="*/ 619 w 10000"/>
                      <a:gd name="connsiteY11" fmla="*/ 2829 h 10000"/>
                      <a:gd name="connsiteX12" fmla="*/ 742 w 10000"/>
                      <a:gd name="connsiteY12" fmla="*/ 2829 h 10000"/>
                      <a:gd name="connsiteX13" fmla="*/ 990 w 10000"/>
                      <a:gd name="connsiteY13" fmla="*/ 3327 h 10000"/>
                      <a:gd name="connsiteX14" fmla="*/ 866 w 10000"/>
                      <a:gd name="connsiteY14" fmla="*/ 3327 h 10000"/>
                      <a:gd name="connsiteX15" fmla="*/ 495 w 10000"/>
                      <a:gd name="connsiteY15" fmla="*/ 3327 h 10000"/>
                      <a:gd name="connsiteX16" fmla="*/ 247 w 10000"/>
                      <a:gd name="connsiteY16" fmla="*/ 3327 h 10000"/>
                      <a:gd name="connsiteX17" fmla="*/ 247 w 10000"/>
                      <a:gd name="connsiteY17" fmla="*/ 3450 h 10000"/>
                      <a:gd name="connsiteX18" fmla="*/ 0 w 10000"/>
                      <a:gd name="connsiteY18" fmla="*/ 3573 h 10000"/>
                      <a:gd name="connsiteX19" fmla="*/ 124 w 10000"/>
                      <a:gd name="connsiteY19" fmla="*/ 3573 h 10000"/>
                      <a:gd name="connsiteX20" fmla="*/ 124 w 10000"/>
                      <a:gd name="connsiteY20" fmla="*/ 3700 h 10000"/>
                      <a:gd name="connsiteX21" fmla="*/ 371 w 10000"/>
                      <a:gd name="connsiteY21" fmla="*/ 3946 h 10000"/>
                      <a:gd name="connsiteX22" fmla="*/ 866 w 10000"/>
                      <a:gd name="connsiteY22" fmla="*/ 3946 h 10000"/>
                      <a:gd name="connsiteX23" fmla="*/ 619 w 10000"/>
                      <a:gd name="connsiteY23" fmla="*/ 4195 h 10000"/>
                      <a:gd name="connsiteX24" fmla="*/ 371 w 10000"/>
                      <a:gd name="connsiteY24" fmla="*/ 4068 h 10000"/>
                      <a:gd name="connsiteX25" fmla="*/ 742 w 10000"/>
                      <a:gd name="connsiteY25" fmla="*/ 4441 h 10000"/>
                      <a:gd name="connsiteX26" fmla="*/ 990 w 10000"/>
                      <a:gd name="connsiteY26" fmla="*/ 4814 h 10000"/>
                      <a:gd name="connsiteX27" fmla="*/ 1485 w 10000"/>
                      <a:gd name="connsiteY27" fmla="*/ 4689 h 10000"/>
                      <a:gd name="connsiteX28" fmla="*/ 1485 w 10000"/>
                      <a:gd name="connsiteY28" fmla="*/ 4441 h 10000"/>
                      <a:gd name="connsiteX29" fmla="*/ 1608 w 10000"/>
                      <a:gd name="connsiteY29" fmla="*/ 4195 h 10000"/>
                      <a:gd name="connsiteX30" fmla="*/ 1732 w 10000"/>
                      <a:gd name="connsiteY30" fmla="*/ 4195 h 10000"/>
                      <a:gd name="connsiteX31" fmla="*/ 1732 w 10000"/>
                      <a:gd name="connsiteY31" fmla="*/ 4318 h 10000"/>
                      <a:gd name="connsiteX32" fmla="*/ 1608 w 10000"/>
                      <a:gd name="connsiteY32" fmla="*/ 4441 h 10000"/>
                      <a:gd name="connsiteX33" fmla="*/ 1856 w 10000"/>
                      <a:gd name="connsiteY33" fmla="*/ 4441 h 10000"/>
                      <a:gd name="connsiteX34" fmla="*/ 1732 w 10000"/>
                      <a:gd name="connsiteY34" fmla="*/ 4565 h 10000"/>
                      <a:gd name="connsiteX35" fmla="*/ 1732 w 10000"/>
                      <a:gd name="connsiteY35" fmla="*/ 4689 h 10000"/>
                      <a:gd name="connsiteX36" fmla="*/ 1856 w 10000"/>
                      <a:gd name="connsiteY36" fmla="*/ 5062 h 10000"/>
                      <a:gd name="connsiteX37" fmla="*/ 1856 w 10000"/>
                      <a:gd name="connsiteY37" fmla="*/ 5434 h 10000"/>
                      <a:gd name="connsiteX38" fmla="*/ 1979 w 10000"/>
                      <a:gd name="connsiteY38" fmla="*/ 5558 h 10000"/>
                      <a:gd name="connsiteX39" fmla="*/ 1979 w 10000"/>
                      <a:gd name="connsiteY39" fmla="*/ 5681 h 10000"/>
                      <a:gd name="connsiteX40" fmla="*/ 2103 w 10000"/>
                      <a:gd name="connsiteY40" fmla="*/ 6178 h 10000"/>
                      <a:gd name="connsiteX41" fmla="*/ 2227 w 10000"/>
                      <a:gd name="connsiteY41" fmla="*/ 6549 h 10000"/>
                      <a:gd name="connsiteX42" fmla="*/ 2351 w 10000"/>
                      <a:gd name="connsiteY42" fmla="*/ 6922 h 10000"/>
                      <a:gd name="connsiteX43" fmla="*/ 2474 w 10000"/>
                      <a:gd name="connsiteY43" fmla="*/ 7045 h 10000"/>
                      <a:gd name="connsiteX44" fmla="*/ 2598 w 10000"/>
                      <a:gd name="connsiteY44" fmla="*/ 7543 h 10000"/>
                      <a:gd name="connsiteX45" fmla="*/ 2845 w 10000"/>
                      <a:gd name="connsiteY45" fmla="*/ 8038 h 10000"/>
                      <a:gd name="connsiteX46" fmla="*/ 3340 w 10000"/>
                      <a:gd name="connsiteY46" fmla="*/ 9029 h 10000"/>
                      <a:gd name="connsiteX47" fmla="*/ 3464 w 10000"/>
                      <a:gd name="connsiteY47" fmla="*/ 9256 h 10000"/>
                      <a:gd name="connsiteX48" fmla="*/ 3588 w 10000"/>
                      <a:gd name="connsiteY48" fmla="*/ 9627 h 10000"/>
                      <a:gd name="connsiteX49" fmla="*/ 3711 w 10000"/>
                      <a:gd name="connsiteY49" fmla="*/ 9876 h 10000"/>
                      <a:gd name="connsiteX50" fmla="*/ 3959 w 10000"/>
                      <a:gd name="connsiteY50" fmla="*/ 10000 h 10000"/>
                      <a:gd name="connsiteX51" fmla="*/ 4082 w 10000"/>
                      <a:gd name="connsiteY51" fmla="*/ 9751 h 10000"/>
                      <a:gd name="connsiteX52" fmla="*/ 4330 w 10000"/>
                      <a:gd name="connsiteY52" fmla="*/ 9627 h 10000"/>
                      <a:gd name="connsiteX53" fmla="*/ 4577 w 10000"/>
                      <a:gd name="connsiteY53" fmla="*/ 9506 h 10000"/>
                      <a:gd name="connsiteX54" fmla="*/ 4454 w 10000"/>
                      <a:gd name="connsiteY54" fmla="*/ 9380 h 10000"/>
                      <a:gd name="connsiteX55" fmla="*/ 4577 w 10000"/>
                      <a:gd name="connsiteY55" fmla="*/ 9153 h 10000"/>
                      <a:gd name="connsiteX56" fmla="*/ 4680 w 10000"/>
                      <a:gd name="connsiteY56" fmla="*/ 9153 h 10000"/>
                      <a:gd name="connsiteX57" fmla="*/ 4680 w 10000"/>
                      <a:gd name="connsiteY57" fmla="*/ 8780 h 10000"/>
                      <a:gd name="connsiteX58" fmla="*/ 4680 w 10000"/>
                      <a:gd name="connsiteY58" fmla="*/ 8533 h 10000"/>
                      <a:gd name="connsiteX59" fmla="*/ 4680 w 10000"/>
                      <a:gd name="connsiteY59" fmla="*/ 8161 h 10000"/>
                      <a:gd name="connsiteX60" fmla="*/ 4804 w 10000"/>
                      <a:gd name="connsiteY60" fmla="*/ 7788 h 10000"/>
                      <a:gd name="connsiteX61" fmla="*/ 4680 w 10000"/>
                      <a:gd name="connsiteY61" fmla="*/ 7543 h 10000"/>
                      <a:gd name="connsiteX62" fmla="*/ 4680 w 10000"/>
                      <a:gd name="connsiteY62" fmla="*/ 7045 h 10000"/>
                      <a:gd name="connsiteX63" fmla="*/ 4928 w 10000"/>
                      <a:gd name="connsiteY63" fmla="*/ 6922 h 10000"/>
                      <a:gd name="connsiteX64" fmla="*/ 4928 w 10000"/>
                      <a:gd name="connsiteY64" fmla="*/ 6798 h 10000"/>
                      <a:gd name="connsiteX65" fmla="*/ 5052 w 10000"/>
                      <a:gd name="connsiteY65" fmla="*/ 6673 h 10000"/>
                      <a:gd name="connsiteX66" fmla="*/ 5423 w 10000"/>
                      <a:gd name="connsiteY66" fmla="*/ 6549 h 10000"/>
                      <a:gd name="connsiteX67" fmla="*/ 5423 w 10000"/>
                      <a:gd name="connsiteY67" fmla="*/ 6301 h 10000"/>
                      <a:gd name="connsiteX68" fmla="*/ 5794 w 10000"/>
                      <a:gd name="connsiteY68" fmla="*/ 5928 h 10000"/>
                      <a:gd name="connsiteX69" fmla="*/ 6165 w 10000"/>
                      <a:gd name="connsiteY69" fmla="*/ 5558 h 10000"/>
                      <a:gd name="connsiteX70" fmla="*/ 6412 w 10000"/>
                      <a:gd name="connsiteY70" fmla="*/ 5310 h 10000"/>
                      <a:gd name="connsiteX71" fmla="*/ 6660 w 10000"/>
                      <a:gd name="connsiteY71" fmla="*/ 5184 h 10000"/>
                      <a:gd name="connsiteX72" fmla="*/ 6784 w 10000"/>
                      <a:gd name="connsiteY72" fmla="*/ 4814 h 10000"/>
                      <a:gd name="connsiteX73" fmla="*/ 6784 w 10000"/>
                      <a:gd name="connsiteY73" fmla="*/ 4565 h 10000"/>
                      <a:gd name="connsiteX74" fmla="*/ 7155 w 10000"/>
                      <a:gd name="connsiteY74" fmla="*/ 4318 h 10000"/>
                      <a:gd name="connsiteX75" fmla="*/ 7278 w 10000"/>
                      <a:gd name="connsiteY75" fmla="*/ 4441 h 10000"/>
                      <a:gd name="connsiteX76" fmla="*/ 7402 w 10000"/>
                      <a:gd name="connsiteY76" fmla="*/ 4441 h 10000"/>
                      <a:gd name="connsiteX77" fmla="*/ 7526 w 10000"/>
                      <a:gd name="connsiteY77" fmla="*/ 4441 h 10000"/>
                      <a:gd name="connsiteX78" fmla="*/ 7526 w 10000"/>
                      <a:gd name="connsiteY78" fmla="*/ 4318 h 10000"/>
                      <a:gd name="connsiteX79" fmla="*/ 7402 w 10000"/>
                      <a:gd name="connsiteY79" fmla="*/ 4068 h 10000"/>
                      <a:gd name="connsiteX80" fmla="*/ 7278 w 10000"/>
                      <a:gd name="connsiteY80" fmla="*/ 3700 h 10000"/>
                      <a:gd name="connsiteX81" fmla="*/ 7278 w 10000"/>
                      <a:gd name="connsiteY81" fmla="*/ 3450 h 10000"/>
                      <a:gd name="connsiteX82" fmla="*/ 7031 w 10000"/>
                      <a:gd name="connsiteY82" fmla="*/ 3201 h 10000"/>
                      <a:gd name="connsiteX83" fmla="*/ 7155 w 10000"/>
                      <a:gd name="connsiteY83" fmla="*/ 3080 h 10000"/>
                      <a:gd name="connsiteX84" fmla="*/ 7278 w 10000"/>
                      <a:gd name="connsiteY84" fmla="*/ 2955 h 10000"/>
                      <a:gd name="connsiteX85" fmla="*/ 7031 w 10000"/>
                      <a:gd name="connsiteY85" fmla="*/ 2706 h 10000"/>
                      <a:gd name="connsiteX86" fmla="*/ 7031 w 10000"/>
                      <a:gd name="connsiteY86" fmla="*/ 2456 h 10000"/>
                      <a:gd name="connsiteX87" fmla="*/ 7155 w 10000"/>
                      <a:gd name="connsiteY87" fmla="*/ 2583 h 10000"/>
                      <a:gd name="connsiteX88" fmla="*/ 7278 w 10000"/>
                      <a:gd name="connsiteY88" fmla="*/ 2706 h 10000"/>
                      <a:gd name="connsiteX89" fmla="*/ 7402 w 10000"/>
                      <a:gd name="connsiteY89" fmla="*/ 2583 h 10000"/>
                      <a:gd name="connsiteX90" fmla="*/ 7526 w 10000"/>
                      <a:gd name="connsiteY90" fmla="*/ 2955 h 10000"/>
                      <a:gd name="connsiteX91" fmla="*/ 7897 w 10000"/>
                      <a:gd name="connsiteY91" fmla="*/ 2955 h 10000"/>
                      <a:gd name="connsiteX92" fmla="*/ 8392 w 10000"/>
                      <a:gd name="connsiteY92" fmla="*/ 2955 h 10000"/>
                      <a:gd name="connsiteX93" fmla="*/ 8515 w 10000"/>
                      <a:gd name="connsiteY93" fmla="*/ 3080 h 10000"/>
                      <a:gd name="connsiteX94" fmla="*/ 8515 w 10000"/>
                      <a:gd name="connsiteY94" fmla="*/ 3327 h 10000"/>
                      <a:gd name="connsiteX95" fmla="*/ 8144 w 10000"/>
                      <a:gd name="connsiteY95" fmla="*/ 3450 h 10000"/>
                      <a:gd name="connsiteX96" fmla="*/ 8268 w 10000"/>
                      <a:gd name="connsiteY96" fmla="*/ 3822 h 10000"/>
                      <a:gd name="connsiteX97" fmla="*/ 8392 w 10000"/>
                      <a:gd name="connsiteY97" fmla="*/ 3946 h 10000"/>
                      <a:gd name="connsiteX98" fmla="*/ 8515 w 10000"/>
                      <a:gd name="connsiteY98" fmla="*/ 3573 h 10000"/>
                      <a:gd name="connsiteX99" fmla="*/ 8639 w 10000"/>
                      <a:gd name="connsiteY99" fmla="*/ 3946 h 10000"/>
                      <a:gd name="connsiteX100" fmla="*/ 8763 w 10000"/>
                      <a:gd name="connsiteY100" fmla="*/ 4318 h 10000"/>
                      <a:gd name="connsiteX101" fmla="*/ 8887 w 10000"/>
                      <a:gd name="connsiteY101" fmla="*/ 4318 h 10000"/>
                      <a:gd name="connsiteX102" fmla="*/ 8887 w 10000"/>
                      <a:gd name="connsiteY102" fmla="*/ 3822 h 10000"/>
                      <a:gd name="connsiteX103" fmla="*/ 8887 w 10000"/>
                      <a:gd name="connsiteY103" fmla="*/ 3573 h 10000"/>
                      <a:gd name="connsiteX104" fmla="*/ 9134 w 10000"/>
                      <a:gd name="connsiteY104" fmla="*/ 3573 h 10000"/>
                      <a:gd name="connsiteX105" fmla="*/ 9381 w 10000"/>
                      <a:gd name="connsiteY105" fmla="*/ 3080 h 10000"/>
                      <a:gd name="connsiteX106" fmla="*/ 9381 w 10000"/>
                      <a:gd name="connsiteY106" fmla="*/ 2829 h 10000"/>
                      <a:gd name="connsiteX107" fmla="*/ 9381 w 10000"/>
                      <a:gd name="connsiteY107" fmla="*/ 2456 h 10000"/>
                      <a:gd name="connsiteX108" fmla="*/ 9629 w 10000"/>
                      <a:gd name="connsiteY108" fmla="*/ 2088 h 10000"/>
                      <a:gd name="connsiteX109" fmla="*/ 10000 w 10000"/>
                      <a:gd name="connsiteY109" fmla="*/ 2211 h 10000"/>
                      <a:gd name="connsiteX110" fmla="*/ 9876 w 10000"/>
                      <a:gd name="connsiteY110" fmla="*/ 2088 h 10000"/>
                      <a:gd name="connsiteX111" fmla="*/ 9876 w 10000"/>
                      <a:gd name="connsiteY111" fmla="*/ 1961 h 10000"/>
                      <a:gd name="connsiteX112" fmla="*/ 10000 w 10000"/>
                      <a:gd name="connsiteY112" fmla="*/ 1735 h 10000"/>
                      <a:gd name="connsiteX113" fmla="*/ 9629 w 10000"/>
                      <a:gd name="connsiteY113" fmla="*/ 1612 h 10000"/>
                      <a:gd name="connsiteX114" fmla="*/ 9629 w 10000"/>
                      <a:gd name="connsiteY114" fmla="*/ 1486 h 10000"/>
                      <a:gd name="connsiteX115" fmla="*/ 9505 w 10000"/>
                      <a:gd name="connsiteY115" fmla="*/ 1363 h 10000"/>
                      <a:gd name="connsiteX116" fmla="*/ 9381 w 10000"/>
                      <a:gd name="connsiteY116" fmla="*/ 1239 h 10000"/>
                      <a:gd name="connsiteX117" fmla="*/ 9134 w 10000"/>
                      <a:gd name="connsiteY117" fmla="*/ 1363 h 10000"/>
                      <a:gd name="connsiteX118" fmla="*/ 8887 w 10000"/>
                      <a:gd name="connsiteY118" fmla="*/ 1363 h 10000"/>
                      <a:gd name="connsiteX119" fmla="*/ 8639 w 10000"/>
                      <a:gd name="connsiteY119" fmla="*/ 1612 h 10000"/>
                      <a:gd name="connsiteX120" fmla="*/ 8392 w 10000"/>
                      <a:gd name="connsiteY120" fmla="*/ 1858 h 10000"/>
                      <a:gd name="connsiteX121" fmla="*/ 8021 w 10000"/>
                      <a:gd name="connsiteY121" fmla="*/ 1961 h 10000"/>
                      <a:gd name="connsiteX122" fmla="*/ 8144 w 10000"/>
                      <a:gd name="connsiteY122" fmla="*/ 2088 h 10000"/>
                      <a:gd name="connsiteX123" fmla="*/ 8268 w 10000"/>
                      <a:gd name="connsiteY123" fmla="*/ 2334 h 10000"/>
                      <a:gd name="connsiteX124" fmla="*/ 7897 w 10000"/>
                      <a:gd name="connsiteY124" fmla="*/ 2334 h 10000"/>
                      <a:gd name="connsiteX125" fmla="*/ 7526 w 10000"/>
                      <a:gd name="connsiteY125" fmla="*/ 2334 h 10000"/>
                      <a:gd name="connsiteX126" fmla="*/ 7155 w 10000"/>
                      <a:gd name="connsiteY126" fmla="*/ 2334 h 10000"/>
                      <a:gd name="connsiteX127" fmla="*/ 7031 w 10000"/>
                      <a:gd name="connsiteY127" fmla="*/ 2088 h 10000"/>
                      <a:gd name="connsiteX128" fmla="*/ 6907 w 10000"/>
                      <a:gd name="connsiteY128" fmla="*/ 1858 h 10000"/>
                      <a:gd name="connsiteX129" fmla="*/ 6784 w 10000"/>
                      <a:gd name="connsiteY129" fmla="*/ 1858 h 10000"/>
                      <a:gd name="connsiteX130" fmla="*/ 6907 w 10000"/>
                      <a:gd name="connsiteY130" fmla="*/ 2456 h 10000"/>
                      <a:gd name="connsiteX131" fmla="*/ 6536 w 10000"/>
                      <a:gd name="connsiteY131" fmla="*/ 2456 h 10000"/>
                      <a:gd name="connsiteX132" fmla="*/ 6041 w 10000"/>
                      <a:gd name="connsiteY132" fmla="*/ 2334 h 10000"/>
                      <a:gd name="connsiteX133" fmla="*/ 5794 w 10000"/>
                      <a:gd name="connsiteY133" fmla="*/ 2334 h 10000"/>
                      <a:gd name="connsiteX134" fmla="*/ 5546 w 10000"/>
                      <a:gd name="connsiteY134" fmla="*/ 2088 h 10000"/>
                      <a:gd name="connsiteX135" fmla="*/ 5175 w 10000"/>
                      <a:gd name="connsiteY135" fmla="*/ 2088 h 10000"/>
                      <a:gd name="connsiteX136" fmla="*/ 4804 w 10000"/>
                      <a:gd name="connsiteY136" fmla="*/ 1961 h 10000"/>
                      <a:gd name="connsiteX137" fmla="*/ 4330 w 10000"/>
                      <a:gd name="connsiteY137" fmla="*/ 1735 h 10000"/>
                      <a:gd name="connsiteX138" fmla="*/ 3959 w 10000"/>
                      <a:gd name="connsiteY138" fmla="*/ 1486 h 10000"/>
                      <a:gd name="connsiteX139" fmla="*/ 3959 w 10000"/>
                      <a:gd name="connsiteY139" fmla="*/ 1239 h 10000"/>
                      <a:gd name="connsiteX140" fmla="*/ 4082 w 10000"/>
                      <a:gd name="connsiteY140" fmla="*/ 992 h 10000"/>
                      <a:gd name="connsiteX141" fmla="*/ 3711 w 10000"/>
                      <a:gd name="connsiteY141" fmla="*/ 742 h 10000"/>
                      <a:gd name="connsiteX142" fmla="*/ 3340 w 10000"/>
                      <a:gd name="connsiteY142" fmla="*/ 495 h 10000"/>
                      <a:gd name="connsiteX143" fmla="*/ 3216 w 10000"/>
                      <a:gd name="connsiteY143" fmla="*/ 372 h 10000"/>
                      <a:gd name="connsiteX144" fmla="*/ 2969 w 10000"/>
                      <a:gd name="connsiteY144" fmla="*/ 0 h 10000"/>
                      <a:gd name="connsiteX145" fmla="*/ 3216 w 10000"/>
                      <a:gd name="connsiteY145" fmla="*/ 0 h 10000"/>
                      <a:gd name="connsiteX146" fmla="*/ 1945 w 10000"/>
                      <a:gd name="connsiteY146" fmla="*/ 96 h 10000"/>
                      <a:gd name="connsiteX0" fmla="*/ 1979 w 10000"/>
                      <a:gd name="connsiteY0" fmla="*/ 122 h 10000"/>
                      <a:gd name="connsiteX1" fmla="*/ 1732 w 10000"/>
                      <a:gd name="connsiteY1" fmla="*/ 372 h 10000"/>
                      <a:gd name="connsiteX2" fmla="*/ 1732 w 10000"/>
                      <a:gd name="connsiteY2" fmla="*/ 619 h 10000"/>
                      <a:gd name="connsiteX3" fmla="*/ 1608 w 10000"/>
                      <a:gd name="connsiteY3" fmla="*/ 868 h 10000"/>
                      <a:gd name="connsiteX4" fmla="*/ 1485 w 10000"/>
                      <a:gd name="connsiteY4" fmla="*/ 1239 h 10000"/>
                      <a:gd name="connsiteX5" fmla="*/ 1237 w 10000"/>
                      <a:gd name="connsiteY5" fmla="*/ 1612 h 10000"/>
                      <a:gd name="connsiteX6" fmla="*/ 990 w 10000"/>
                      <a:gd name="connsiteY6" fmla="*/ 1858 h 10000"/>
                      <a:gd name="connsiteX7" fmla="*/ 619 w 10000"/>
                      <a:gd name="connsiteY7" fmla="*/ 1858 h 10000"/>
                      <a:gd name="connsiteX8" fmla="*/ 495 w 10000"/>
                      <a:gd name="connsiteY8" fmla="*/ 1858 h 10000"/>
                      <a:gd name="connsiteX9" fmla="*/ 371 w 10000"/>
                      <a:gd name="connsiteY9" fmla="*/ 2334 h 10000"/>
                      <a:gd name="connsiteX10" fmla="*/ 619 w 10000"/>
                      <a:gd name="connsiteY10" fmla="*/ 2456 h 10000"/>
                      <a:gd name="connsiteX11" fmla="*/ 619 w 10000"/>
                      <a:gd name="connsiteY11" fmla="*/ 2829 h 10000"/>
                      <a:gd name="connsiteX12" fmla="*/ 742 w 10000"/>
                      <a:gd name="connsiteY12" fmla="*/ 2829 h 10000"/>
                      <a:gd name="connsiteX13" fmla="*/ 990 w 10000"/>
                      <a:gd name="connsiteY13" fmla="*/ 3327 h 10000"/>
                      <a:gd name="connsiteX14" fmla="*/ 866 w 10000"/>
                      <a:gd name="connsiteY14" fmla="*/ 3327 h 10000"/>
                      <a:gd name="connsiteX15" fmla="*/ 495 w 10000"/>
                      <a:gd name="connsiteY15" fmla="*/ 3327 h 10000"/>
                      <a:gd name="connsiteX16" fmla="*/ 247 w 10000"/>
                      <a:gd name="connsiteY16" fmla="*/ 3327 h 10000"/>
                      <a:gd name="connsiteX17" fmla="*/ 247 w 10000"/>
                      <a:gd name="connsiteY17" fmla="*/ 3450 h 10000"/>
                      <a:gd name="connsiteX18" fmla="*/ 0 w 10000"/>
                      <a:gd name="connsiteY18" fmla="*/ 3573 h 10000"/>
                      <a:gd name="connsiteX19" fmla="*/ 124 w 10000"/>
                      <a:gd name="connsiteY19" fmla="*/ 3573 h 10000"/>
                      <a:gd name="connsiteX20" fmla="*/ 124 w 10000"/>
                      <a:gd name="connsiteY20" fmla="*/ 3700 h 10000"/>
                      <a:gd name="connsiteX21" fmla="*/ 371 w 10000"/>
                      <a:gd name="connsiteY21" fmla="*/ 3946 h 10000"/>
                      <a:gd name="connsiteX22" fmla="*/ 866 w 10000"/>
                      <a:gd name="connsiteY22" fmla="*/ 3946 h 10000"/>
                      <a:gd name="connsiteX23" fmla="*/ 619 w 10000"/>
                      <a:gd name="connsiteY23" fmla="*/ 4195 h 10000"/>
                      <a:gd name="connsiteX24" fmla="*/ 371 w 10000"/>
                      <a:gd name="connsiteY24" fmla="*/ 4068 h 10000"/>
                      <a:gd name="connsiteX25" fmla="*/ 742 w 10000"/>
                      <a:gd name="connsiteY25" fmla="*/ 4441 h 10000"/>
                      <a:gd name="connsiteX26" fmla="*/ 990 w 10000"/>
                      <a:gd name="connsiteY26" fmla="*/ 4814 h 10000"/>
                      <a:gd name="connsiteX27" fmla="*/ 1485 w 10000"/>
                      <a:gd name="connsiteY27" fmla="*/ 4689 h 10000"/>
                      <a:gd name="connsiteX28" fmla="*/ 1485 w 10000"/>
                      <a:gd name="connsiteY28" fmla="*/ 4441 h 10000"/>
                      <a:gd name="connsiteX29" fmla="*/ 1608 w 10000"/>
                      <a:gd name="connsiteY29" fmla="*/ 4195 h 10000"/>
                      <a:gd name="connsiteX30" fmla="*/ 1732 w 10000"/>
                      <a:gd name="connsiteY30" fmla="*/ 4195 h 10000"/>
                      <a:gd name="connsiteX31" fmla="*/ 1732 w 10000"/>
                      <a:gd name="connsiteY31" fmla="*/ 4318 h 10000"/>
                      <a:gd name="connsiteX32" fmla="*/ 1608 w 10000"/>
                      <a:gd name="connsiteY32" fmla="*/ 4441 h 10000"/>
                      <a:gd name="connsiteX33" fmla="*/ 1856 w 10000"/>
                      <a:gd name="connsiteY33" fmla="*/ 4441 h 10000"/>
                      <a:gd name="connsiteX34" fmla="*/ 1732 w 10000"/>
                      <a:gd name="connsiteY34" fmla="*/ 4565 h 10000"/>
                      <a:gd name="connsiteX35" fmla="*/ 1732 w 10000"/>
                      <a:gd name="connsiteY35" fmla="*/ 4689 h 10000"/>
                      <a:gd name="connsiteX36" fmla="*/ 1856 w 10000"/>
                      <a:gd name="connsiteY36" fmla="*/ 5062 h 10000"/>
                      <a:gd name="connsiteX37" fmla="*/ 1856 w 10000"/>
                      <a:gd name="connsiteY37" fmla="*/ 5434 h 10000"/>
                      <a:gd name="connsiteX38" fmla="*/ 1979 w 10000"/>
                      <a:gd name="connsiteY38" fmla="*/ 5558 h 10000"/>
                      <a:gd name="connsiteX39" fmla="*/ 1979 w 10000"/>
                      <a:gd name="connsiteY39" fmla="*/ 5681 h 10000"/>
                      <a:gd name="connsiteX40" fmla="*/ 2103 w 10000"/>
                      <a:gd name="connsiteY40" fmla="*/ 6178 h 10000"/>
                      <a:gd name="connsiteX41" fmla="*/ 2227 w 10000"/>
                      <a:gd name="connsiteY41" fmla="*/ 6549 h 10000"/>
                      <a:gd name="connsiteX42" fmla="*/ 2351 w 10000"/>
                      <a:gd name="connsiteY42" fmla="*/ 6922 h 10000"/>
                      <a:gd name="connsiteX43" fmla="*/ 2474 w 10000"/>
                      <a:gd name="connsiteY43" fmla="*/ 7045 h 10000"/>
                      <a:gd name="connsiteX44" fmla="*/ 2598 w 10000"/>
                      <a:gd name="connsiteY44" fmla="*/ 7543 h 10000"/>
                      <a:gd name="connsiteX45" fmla="*/ 2845 w 10000"/>
                      <a:gd name="connsiteY45" fmla="*/ 8038 h 10000"/>
                      <a:gd name="connsiteX46" fmla="*/ 3340 w 10000"/>
                      <a:gd name="connsiteY46" fmla="*/ 9029 h 10000"/>
                      <a:gd name="connsiteX47" fmla="*/ 3464 w 10000"/>
                      <a:gd name="connsiteY47" fmla="*/ 9256 h 10000"/>
                      <a:gd name="connsiteX48" fmla="*/ 3588 w 10000"/>
                      <a:gd name="connsiteY48" fmla="*/ 9627 h 10000"/>
                      <a:gd name="connsiteX49" fmla="*/ 3711 w 10000"/>
                      <a:gd name="connsiteY49" fmla="*/ 9876 h 10000"/>
                      <a:gd name="connsiteX50" fmla="*/ 3959 w 10000"/>
                      <a:gd name="connsiteY50" fmla="*/ 10000 h 10000"/>
                      <a:gd name="connsiteX51" fmla="*/ 4082 w 10000"/>
                      <a:gd name="connsiteY51" fmla="*/ 9751 h 10000"/>
                      <a:gd name="connsiteX52" fmla="*/ 4330 w 10000"/>
                      <a:gd name="connsiteY52" fmla="*/ 9627 h 10000"/>
                      <a:gd name="connsiteX53" fmla="*/ 4577 w 10000"/>
                      <a:gd name="connsiteY53" fmla="*/ 9506 h 10000"/>
                      <a:gd name="connsiteX54" fmla="*/ 4454 w 10000"/>
                      <a:gd name="connsiteY54" fmla="*/ 9380 h 10000"/>
                      <a:gd name="connsiteX55" fmla="*/ 4577 w 10000"/>
                      <a:gd name="connsiteY55" fmla="*/ 9153 h 10000"/>
                      <a:gd name="connsiteX56" fmla="*/ 4680 w 10000"/>
                      <a:gd name="connsiteY56" fmla="*/ 9153 h 10000"/>
                      <a:gd name="connsiteX57" fmla="*/ 4680 w 10000"/>
                      <a:gd name="connsiteY57" fmla="*/ 8780 h 10000"/>
                      <a:gd name="connsiteX58" fmla="*/ 4680 w 10000"/>
                      <a:gd name="connsiteY58" fmla="*/ 8533 h 10000"/>
                      <a:gd name="connsiteX59" fmla="*/ 4680 w 10000"/>
                      <a:gd name="connsiteY59" fmla="*/ 8161 h 10000"/>
                      <a:gd name="connsiteX60" fmla="*/ 4804 w 10000"/>
                      <a:gd name="connsiteY60" fmla="*/ 7788 h 10000"/>
                      <a:gd name="connsiteX61" fmla="*/ 4680 w 10000"/>
                      <a:gd name="connsiteY61" fmla="*/ 7543 h 10000"/>
                      <a:gd name="connsiteX62" fmla="*/ 4680 w 10000"/>
                      <a:gd name="connsiteY62" fmla="*/ 7045 h 10000"/>
                      <a:gd name="connsiteX63" fmla="*/ 4928 w 10000"/>
                      <a:gd name="connsiteY63" fmla="*/ 6922 h 10000"/>
                      <a:gd name="connsiteX64" fmla="*/ 4928 w 10000"/>
                      <a:gd name="connsiteY64" fmla="*/ 6798 h 10000"/>
                      <a:gd name="connsiteX65" fmla="*/ 5052 w 10000"/>
                      <a:gd name="connsiteY65" fmla="*/ 6673 h 10000"/>
                      <a:gd name="connsiteX66" fmla="*/ 5423 w 10000"/>
                      <a:gd name="connsiteY66" fmla="*/ 6549 h 10000"/>
                      <a:gd name="connsiteX67" fmla="*/ 5423 w 10000"/>
                      <a:gd name="connsiteY67" fmla="*/ 6301 h 10000"/>
                      <a:gd name="connsiteX68" fmla="*/ 5794 w 10000"/>
                      <a:gd name="connsiteY68" fmla="*/ 5928 h 10000"/>
                      <a:gd name="connsiteX69" fmla="*/ 6165 w 10000"/>
                      <a:gd name="connsiteY69" fmla="*/ 5558 h 10000"/>
                      <a:gd name="connsiteX70" fmla="*/ 6412 w 10000"/>
                      <a:gd name="connsiteY70" fmla="*/ 5310 h 10000"/>
                      <a:gd name="connsiteX71" fmla="*/ 6660 w 10000"/>
                      <a:gd name="connsiteY71" fmla="*/ 5184 h 10000"/>
                      <a:gd name="connsiteX72" fmla="*/ 6784 w 10000"/>
                      <a:gd name="connsiteY72" fmla="*/ 4814 h 10000"/>
                      <a:gd name="connsiteX73" fmla="*/ 6784 w 10000"/>
                      <a:gd name="connsiteY73" fmla="*/ 4565 h 10000"/>
                      <a:gd name="connsiteX74" fmla="*/ 7155 w 10000"/>
                      <a:gd name="connsiteY74" fmla="*/ 4318 h 10000"/>
                      <a:gd name="connsiteX75" fmla="*/ 7278 w 10000"/>
                      <a:gd name="connsiteY75" fmla="*/ 4441 h 10000"/>
                      <a:gd name="connsiteX76" fmla="*/ 7402 w 10000"/>
                      <a:gd name="connsiteY76" fmla="*/ 4441 h 10000"/>
                      <a:gd name="connsiteX77" fmla="*/ 7526 w 10000"/>
                      <a:gd name="connsiteY77" fmla="*/ 4441 h 10000"/>
                      <a:gd name="connsiteX78" fmla="*/ 7526 w 10000"/>
                      <a:gd name="connsiteY78" fmla="*/ 4318 h 10000"/>
                      <a:gd name="connsiteX79" fmla="*/ 7402 w 10000"/>
                      <a:gd name="connsiteY79" fmla="*/ 4068 h 10000"/>
                      <a:gd name="connsiteX80" fmla="*/ 7278 w 10000"/>
                      <a:gd name="connsiteY80" fmla="*/ 3700 h 10000"/>
                      <a:gd name="connsiteX81" fmla="*/ 7278 w 10000"/>
                      <a:gd name="connsiteY81" fmla="*/ 3450 h 10000"/>
                      <a:gd name="connsiteX82" fmla="*/ 7031 w 10000"/>
                      <a:gd name="connsiteY82" fmla="*/ 3201 h 10000"/>
                      <a:gd name="connsiteX83" fmla="*/ 7155 w 10000"/>
                      <a:gd name="connsiteY83" fmla="*/ 3080 h 10000"/>
                      <a:gd name="connsiteX84" fmla="*/ 7278 w 10000"/>
                      <a:gd name="connsiteY84" fmla="*/ 2955 h 10000"/>
                      <a:gd name="connsiteX85" fmla="*/ 7031 w 10000"/>
                      <a:gd name="connsiteY85" fmla="*/ 2706 h 10000"/>
                      <a:gd name="connsiteX86" fmla="*/ 7031 w 10000"/>
                      <a:gd name="connsiteY86" fmla="*/ 2456 h 10000"/>
                      <a:gd name="connsiteX87" fmla="*/ 7155 w 10000"/>
                      <a:gd name="connsiteY87" fmla="*/ 2583 h 10000"/>
                      <a:gd name="connsiteX88" fmla="*/ 7278 w 10000"/>
                      <a:gd name="connsiteY88" fmla="*/ 2706 h 10000"/>
                      <a:gd name="connsiteX89" fmla="*/ 7402 w 10000"/>
                      <a:gd name="connsiteY89" fmla="*/ 2583 h 10000"/>
                      <a:gd name="connsiteX90" fmla="*/ 7526 w 10000"/>
                      <a:gd name="connsiteY90" fmla="*/ 2955 h 10000"/>
                      <a:gd name="connsiteX91" fmla="*/ 7897 w 10000"/>
                      <a:gd name="connsiteY91" fmla="*/ 2955 h 10000"/>
                      <a:gd name="connsiteX92" fmla="*/ 8392 w 10000"/>
                      <a:gd name="connsiteY92" fmla="*/ 2955 h 10000"/>
                      <a:gd name="connsiteX93" fmla="*/ 8515 w 10000"/>
                      <a:gd name="connsiteY93" fmla="*/ 3080 h 10000"/>
                      <a:gd name="connsiteX94" fmla="*/ 8515 w 10000"/>
                      <a:gd name="connsiteY94" fmla="*/ 3327 h 10000"/>
                      <a:gd name="connsiteX95" fmla="*/ 8144 w 10000"/>
                      <a:gd name="connsiteY95" fmla="*/ 3450 h 10000"/>
                      <a:gd name="connsiteX96" fmla="*/ 8268 w 10000"/>
                      <a:gd name="connsiteY96" fmla="*/ 3822 h 10000"/>
                      <a:gd name="connsiteX97" fmla="*/ 8392 w 10000"/>
                      <a:gd name="connsiteY97" fmla="*/ 3946 h 10000"/>
                      <a:gd name="connsiteX98" fmla="*/ 8515 w 10000"/>
                      <a:gd name="connsiteY98" fmla="*/ 3573 h 10000"/>
                      <a:gd name="connsiteX99" fmla="*/ 8639 w 10000"/>
                      <a:gd name="connsiteY99" fmla="*/ 3946 h 10000"/>
                      <a:gd name="connsiteX100" fmla="*/ 8763 w 10000"/>
                      <a:gd name="connsiteY100" fmla="*/ 4318 h 10000"/>
                      <a:gd name="connsiteX101" fmla="*/ 8887 w 10000"/>
                      <a:gd name="connsiteY101" fmla="*/ 4318 h 10000"/>
                      <a:gd name="connsiteX102" fmla="*/ 8887 w 10000"/>
                      <a:gd name="connsiteY102" fmla="*/ 3822 h 10000"/>
                      <a:gd name="connsiteX103" fmla="*/ 8887 w 10000"/>
                      <a:gd name="connsiteY103" fmla="*/ 3573 h 10000"/>
                      <a:gd name="connsiteX104" fmla="*/ 9134 w 10000"/>
                      <a:gd name="connsiteY104" fmla="*/ 3573 h 10000"/>
                      <a:gd name="connsiteX105" fmla="*/ 9381 w 10000"/>
                      <a:gd name="connsiteY105" fmla="*/ 3080 h 10000"/>
                      <a:gd name="connsiteX106" fmla="*/ 9381 w 10000"/>
                      <a:gd name="connsiteY106" fmla="*/ 2829 h 10000"/>
                      <a:gd name="connsiteX107" fmla="*/ 9381 w 10000"/>
                      <a:gd name="connsiteY107" fmla="*/ 2456 h 10000"/>
                      <a:gd name="connsiteX108" fmla="*/ 9629 w 10000"/>
                      <a:gd name="connsiteY108" fmla="*/ 2088 h 10000"/>
                      <a:gd name="connsiteX109" fmla="*/ 10000 w 10000"/>
                      <a:gd name="connsiteY109" fmla="*/ 2211 h 10000"/>
                      <a:gd name="connsiteX110" fmla="*/ 9876 w 10000"/>
                      <a:gd name="connsiteY110" fmla="*/ 2088 h 10000"/>
                      <a:gd name="connsiteX111" fmla="*/ 9876 w 10000"/>
                      <a:gd name="connsiteY111" fmla="*/ 1961 h 10000"/>
                      <a:gd name="connsiteX112" fmla="*/ 10000 w 10000"/>
                      <a:gd name="connsiteY112" fmla="*/ 1735 h 10000"/>
                      <a:gd name="connsiteX113" fmla="*/ 9629 w 10000"/>
                      <a:gd name="connsiteY113" fmla="*/ 1612 h 10000"/>
                      <a:gd name="connsiteX114" fmla="*/ 9629 w 10000"/>
                      <a:gd name="connsiteY114" fmla="*/ 1486 h 10000"/>
                      <a:gd name="connsiteX115" fmla="*/ 9505 w 10000"/>
                      <a:gd name="connsiteY115" fmla="*/ 1363 h 10000"/>
                      <a:gd name="connsiteX116" fmla="*/ 9381 w 10000"/>
                      <a:gd name="connsiteY116" fmla="*/ 1239 h 10000"/>
                      <a:gd name="connsiteX117" fmla="*/ 9134 w 10000"/>
                      <a:gd name="connsiteY117" fmla="*/ 1363 h 10000"/>
                      <a:gd name="connsiteX118" fmla="*/ 8887 w 10000"/>
                      <a:gd name="connsiteY118" fmla="*/ 1363 h 10000"/>
                      <a:gd name="connsiteX119" fmla="*/ 8639 w 10000"/>
                      <a:gd name="connsiteY119" fmla="*/ 1612 h 10000"/>
                      <a:gd name="connsiteX120" fmla="*/ 8392 w 10000"/>
                      <a:gd name="connsiteY120" fmla="*/ 1858 h 10000"/>
                      <a:gd name="connsiteX121" fmla="*/ 8021 w 10000"/>
                      <a:gd name="connsiteY121" fmla="*/ 1961 h 10000"/>
                      <a:gd name="connsiteX122" fmla="*/ 8144 w 10000"/>
                      <a:gd name="connsiteY122" fmla="*/ 2088 h 10000"/>
                      <a:gd name="connsiteX123" fmla="*/ 8268 w 10000"/>
                      <a:gd name="connsiteY123" fmla="*/ 2334 h 10000"/>
                      <a:gd name="connsiteX124" fmla="*/ 7897 w 10000"/>
                      <a:gd name="connsiteY124" fmla="*/ 2334 h 10000"/>
                      <a:gd name="connsiteX125" fmla="*/ 7526 w 10000"/>
                      <a:gd name="connsiteY125" fmla="*/ 2334 h 10000"/>
                      <a:gd name="connsiteX126" fmla="*/ 7155 w 10000"/>
                      <a:gd name="connsiteY126" fmla="*/ 2334 h 10000"/>
                      <a:gd name="connsiteX127" fmla="*/ 7031 w 10000"/>
                      <a:gd name="connsiteY127" fmla="*/ 2088 h 10000"/>
                      <a:gd name="connsiteX128" fmla="*/ 6907 w 10000"/>
                      <a:gd name="connsiteY128" fmla="*/ 1858 h 10000"/>
                      <a:gd name="connsiteX129" fmla="*/ 6784 w 10000"/>
                      <a:gd name="connsiteY129" fmla="*/ 1858 h 10000"/>
                      <a:gd name="connsiteX130" fmla="*/ 6907 w 10000"/>
                      <a:gd name="connsiteY130" fmla="*/ 2456 h 10000"/>
                      <a:gd name="connsiteX131" fmla="*/ 6536 w 10000"/>
                      <a:gd name="connsiteY131" fmla="*/ 2456 h 10000"/>
                      <a:gd name="connsiteX132" fmla="*/ 6041 w 10000"/>
                      <a:gd name="connsiteY132" fmla="*/ 2334 h 10000"/>
                      <a:gd name="connsiteX133" fmla="*/ 5794 w 10000"/>
                      <a:gd name="connsiteY133" fmla="*/ 2334 h 10000"/>
                      <a:gd name="connsiteX134" fmla="*/ 5546 w 10000"/>
                      <a:gd name="connsiteY134" fmla="*/ 2088 h 10000"/>
                      <a:gd name="connsiteX135" fmla="*/ 5175 w 10000"/>
                      <a:gd name="connsiteY135" fmla="*/ 2088 h 10000"/>
                      <a:gd name="connsiteX136" fmla="*/ 4804 w 10000"/>
                      <a:gd name="connsiteY136" fmla="*/ 1961 h 10000"/>
                      <a:gd name="connsiteX137" fmla="*/ 4330 w 10000"/>
                      <a:gd name="connsiteY137" fmla="*/ 1735 h 10000"/>
                      <a:gd name="connsiteX138" fmla="*/ 3959 w 10000"/>
                      <a:gd name="connsiteY138" fmla="*/ 1486 h 10000"/>
                      <a:gd name="connsiteX139" fmla="*/ 3959 w 10000"/>
                      <a:gd name="connsiteY139" fmla="*/ 1239 h 10000"/>
                      <a:gd name="connsiteX140" fmla="*/ 4082 w 10000"/>
                      <a:gd name="connsiteY140" fmla="*/ 992 h 10000"/>
                      <a:gd name="connsiteX141" fmla="*/ 3711 w 10000"/>
                      <a:gd name="connsiteY141" fmla="*/ 742 h 10000"/>
                      <a:gd name="connsiteX142" fmla="*/ 3340 w 10000"/>
                      <a:gd name="connsiteY142" fmla="*/ 495 h 10000"/>
                      <a:gd name="connsiteX143" fmla="*/ 3216 w 10000"/>
                      <a:gd name="connsiteY143" fmla="*/ 372 h 10000"/>
                      <a:gd name="connsiteX144" fmla="*/ 2969 w 10000"/>
                      <a:gd name="connsiteY144" fmla="*/ 0 h 10000"/>
                      <a:gd name="connsiteX145" fmla="*/ 1945 w 10000"/>
                      <a:gd name="connsiteY145" fmla="*/ 96 h 10000"/>
                      <a:gd name="connsiteX0" fmla="*/ 1979 w 10000"/>
                      <a:gd name="connsiteY0" fmla="*/ 290 h 10168"/>
                      <a:gd name="connsiteX1" fmla="*/ 1732 w 10000"/>
                      <a:gd name="connsiteY1" fmla="*/ 540 h 10168"/>
                      <a:gd name="connsiteX2" fmla="*/ 1732 w 10000"/>
                      <a:gd name="connsiteY2" fmla="*/ 787 h 10168"/>
                      <a:gd name="connsiteX3" fmla="*/ 1608 w 10000"/>
                      <a:gd name="connsiteY3" fmla="*/ 1036 h 10168"/>
                      <a:gd name="connsiteX4" fmla="*/ 1485 w 10000"/>
                      <a:gd name="connsiteY4" fmla="*/ 1407 h 10168"/>
                      <a:gd name="connsiteX5" fmla="*/ 1237 w 10000"/>
                      <a:gd name="connsiteY5" fmla="*/ 1780 h 10168"/>
                      <a:gd name="connsiteX6" fmla="*/ 990 w 10000"/>
                      <a:gd name="connsiteY6" fmla="*/ 2026 h 10168"/>
                      <a:gd name="connsiteX7" fmla="*/ 619 w 10000"/>
                      <a:gd name="connsiteY7" fmla="*/ 2026 h 10168"/>
                      <a:gd name="connsiteX8" fmla="*/ 495 w 10000"/>
                      <a:gd name="connsiteY8" fmla="*/ 2026 h 10168"/>
                      <a:gd name="connsiteX9" fmla="*/ 371 w 10000"/>
                      <a:gd name="connsiteY9" fmla="*/ 2502 h 10168"/>
                      <a:gd name="connsiteX10" fmla="*/ 619 w 10000"/>
                      <a:gd name="connsiteY10" fmla="*/ 2624 h 10168"/>
                      <a:gd name="connsiteX11" fmla="*/ 619 w 10000"/>
                      <a:gd name="connsiteY11" fmla="*/ 2997 h 10168"/>
                      <a:gd name="connsiteX12" fmla="*/ 742 w 10000"/>
                      <a:gd name="connsiteY12" fmla="*/ 2997 h 10168"/>
                      <a:gd name="connsiteX13" fmla="*/ 990 w 10000"/>
                      <a:gd name="connsiteY13" fmla="*/ 3495 h 10168"/>
                      <a:gd name="connsiteX14" fmla="*/ 866 w 10000"/>
                      <a:gd name="connsiteY14" fmla="*/ 3495 h 10168"/>
                      <a:gd name="connsiteX15" fmla="*/ 495 w 10000"/>
                      <a:gd name="connsiteY15" fmla="*/ 3495 h 10168"/>
                      <a:gd name="connsiteX16" fmla="*/ 247 w 10000"/>
                      <a:gd name="connsiteY16" fmla="*/ 3495 h 10168"/>
                      <a:gd name="connsiteX17" fmla="*/ 247 w 10000"/>
                      <a:gd name="connsiteY17" fmla="*/ 3618 h 10168"/>
                      <a:gd name="connsiteX18" fmla="*/ 0 w 10000"/>
                      <a:gd name="connsiteY18" fmla="*/ 3741 h 10168"/>
                      <a:gd name="connsiteX19" fmla="*/ 124 w 10000"/>
                      <a:gd name="connsiteY19" fmla="*/ 3741 h 10168"/>
                      <a:gd name="connsiteX20" fmla="*/ 124 w 10000"/>
                      <a:gd name="connsiteY20" fmla="*/ 3868 h 10168"/>
                      <a:gd name="connsiteX21" fmla="*/ 371 w 10000"/>
                      <a:gd name="connsiteY21" fmla="*/ 4114 h 10168"/>
                      <a:gd name="connsiteX22" fmla="*/ 866 w 10000"/>
                      <a:gd name="connsiteY22" fmla="*/ 4114 h 10168"/>
                      <a:gd name="connsiteX23" fmla="*/ 619 w 10000"/>
                      <a:gd name="connsiteY23" fmla="*/ 4363 h 10168"/>
                      <a:gd name="connsiteX24" fmla="*/ 371 w 10000"/>
                      <a:gd name="connsiteY24" fmla="*/ 4236 h 10168"/>
                      <a:gd name="connsiteX25" fmla="*/ 742 w 10000"/>
                      <a:gd name="connsiteY25" fmla="*/ 4609 h 10168"/>
                      <a:gd name="connsiteX26" fmla="*/ 990 w 10000"/>
                      <a:gd name="connsiteY26" fmla="*/ 4982 h 10168"/>
                      <a:gd name="connsiteX27" fmla="*/ 1485 w 10000"/>
                      <a:gd name="connsiteY27" fmla="*/ 4857 h 10168"/>
                      <a:gd name="connsiteX28" fmla="*/ 1485 w 10000"/>
                      <a:gd name="connsiteY28" fmla="*/ 4609 h 10168"/>
                      <a:gd name="connsiteX29" fmla="*/ 1608 w 10000"/>
                      <a:gd name="connsiteY29" fmla="*/ 4363 h 10168"/>
                      <a:gd name="connsiteX30" fmla="*/ 1732 w 10000"/>
                      <a:gd name="connsiteY30" fmla="*/ 4363 h 10168"/>
                      <a:gd name="connsiteX31" fmla="*/ 1732 w 10000"/>
                      <a:gd name="connsiteY31" fmla="*/ 4486 h 10168"/>
                      <a:gd name="connsiteX32" fmla="*/ 1608 w 10000"/>
                      <a:gd name="connsiteY32" fmla="*/ 4609 h 10168"/>
                      <a:gd name="connsiteX33" fmla="*/ 1856 w 10000"/>
                      <a:gd name="connsiteY33" fmla="*/ 4609 h 10168"/>
                      <a:gd name="connsiteX34" fmla="*/ 1732 w 10000"/>
                      <a:gd name="connsiteY34" fmla="*/ 4733 h 10168"/>
                      <a:gd name="connsiteX35" fmla="*/ 1732 w 10000"/>
                      <a:gd name="connsiteY35" fmla="*/ 4857 h 10168"/>
                      <a:gd name="connsiteX36" fmla="*/ 1856 w 10000"/>
                      <a:gd name="connsiteY36" fmla="*/ 5230 h 10168"/>
                      <a:gd name="connsiteX37" fmla="*/ 1856 w 10000"/>
                      <a:gd name="connsiteY37" fmla="*/ 5602 h 10168"/>
                      <a:gd name="connsiteX38" fmla="*/ 1979 w 10000"/>
                      <a:gd name="connsiteY38" fmla="*/ 5726 h 10168"/>
                      <a:gd name="connsiteX39" fmla="*/ 1979 w 10000"/>
                      <a:gd name="connsiteY39" fmla="*/ 5849 h 10168"/>
                      <a:gd name="connsiteX40" fmla="*/ 2103 w 10000"/>
                      <a:gd name="connsiteY40" fmla="*/ 6346 h 10168"/>
                      <a:gd name="connsiteX41" fmla="*/ 2227 w 10000"/>
                      <a:gd name="connsiteY41" fmla="*/ 6717 h 10168"/>
                      <a:gd name="connsiteX42" fmla="*/ 2351 w 10000"/>
                      <a:gd name="connsiteY42" fmla="*/ 7090 h 10168"/>
                      <a:gd name="connsiteX43" fmla="*/ 2474 w 10000"/>
                      <a:gd name="connsiteY43" fmla="*/ 7213 h 10168"/>
                      <a:gd name="connsiteX44" fmla="*/ 2598 w 10000"/>
                      <a:gd name="connsiteY44" fmla="*/ 7711 h 10168"/>
                      <a:gd name="connsiteX45" fmla="*/ 2845 w 10000"/>
                      <a:gd name="connsiteY45" fmla="*/ 8206 h 10168"/>
                      <a:gd name="connsiteX46" fmla="*/ 3340 w 10000"/>
                      <a:gd name="connsiteY46" fmla="*/ 9197 h 10168"/>
                      <a:gd name="connsiteX47" fmla="*/ 3464 w 10000"/>
                      <a:gd name="connsiteY47" fmla="*/ 9424 h 10168"/>
                      <a:gd name="connsiteX48" fmla="*/ 3588 w 10000"/>
                      <a:gd name="connsiteY48" fmla="*/ 9795 h 10168"/>
                      <a:gd name="connsiteX49" fmla="*/ 3711 w 10000"/>
                      <a:gd name="connsiteY49" fmla="*/ 10044 h 10168"/>
                      <a:gd name="connsiteX50" fmla="*/ 3959 w 10000"/>
                      <a:gd name="connsiteY50" fmla="*/ 10168 h 10168"/>
                      <a:gd name="connsiteX51" fmla="*/ 4082 w 10000"/>
                      <a:gd name="connsiteY51" fmla="*/ 9919 h 10168"/>
                      <a:gd name="connsiteX52" fmla="*/ 4330 w 10000"/>
                      <a:gd name="connsiteY52" fmla="*/ 9795 h 10168"/>
                      <a:gd name="connsiteX53" fmla="*/ 4577 w 10000"/>
                      <a:gd name="connsiteY53" fmla="*/ 9674 h 10168"/>
                      <a:gd name="connsiteX54" fmla="*/ 4454 w 10000"/>
                      <a:gd name="connsiteY54" fmla="*/ 9548 h 10168"/>
                      <a:gd name="connsiteX55" fmla="*/ 4577 w 10000"/>
                      <a:gd name="connsiteY55" fmla="*/ 9321 h 10168"/>
                      <a:gd name="connsiteX56" fmla="*/ 4680 w 10000"/>
                      <a:gd name="connsiteY56" fmla="*/ 9321 h 10168"/>
                      <a:gd name="connsiteX57" fmla="*/ 4680 w 10000"/>
                      <a:gd name="connsiteY57" fmla="*/ 8948 h 10168"/>
                      <a:gd name="connsiteX58" fmla="*/ 4680 w 10000"/>
                      <a:gd name="connsiteY58" fmla="*/ 8701 h 10168"/>
                      <a:gd name="connsiteX59" fmla="*/ 4680 w 10000"/>
                      <a:gd name="connsiteY59" fmla="*/ 8329 h 10168"/>
                      <a:gd name="connsiteX60" fmla="*/ 4804 w 10000"/>
                      <a:gd name="connsiteY60" fmla="*/ 7956 h 10168"/>
                      <a:gd name="connsiteX61" fmla="*/ 4680 w 10000"/>
                      <a:gd name="connsiteY61" fmla="*/ 7711 h 10168"/>
                      <a:gd name="connsiteX62" fmla="*/ 4680 w 10000"/>
                      <a:gd name="connsiteY62" fmla="*/ 7213 h 10168"/>
                      <a:gd name="connsiteX63" fmla="*/ 4928 w 10000"/>
                      <a:gd name="connsiteY63" fmla="*/ 7090 h 10168"/>
                      <a:gd name="connsiteX64" fmla="*/ 4928 w 10000"/>
                      <a:gd name="connsiteY64" fmla="*/ 6966 h 10168"/>
                      <a:gd name="connsiteX65" fmla="*/ 5052 w 10000"/>
                      <a:gd name="connsiteY65" fmla="*/ 6841 h 10168"/>
                      <a:gd name="connsiteX66" fmla="*/ 5423 w 10000"/>
                      <a:gd name="connsiteY66" fmla="*/ 6717 h 10168"/>
                      <a:gd name="connsiteX67" fmla="*/ 5423 w 10000"/>
                      <a:gd name="connsiteY67" fmla="*/ 6469 h 10168"/>
                      <a:gd name="connsiteX68" fmla="*/ 5794 w 10000"/>
                      <a:gd name="connsiteY68" fmla="*/ 6096 h 10168"/>
                      <a:gd name="connsiteX69" fmla="*/ 6165 w 10000"/>
                      <a:gd name="connsiteY69" fmla="*/ 5726 h 10168"/>
                      <a:gd name="connsiteX70" fmla="*/ 6412 w 10000"/>
                      <a:gd name="connsiteY70" fmla="*/ 5478 h 10168"/>
                      <a:gd name="connsiteX71" fmla="*/ 6660 w 10000"/>
                      <a:gd name="connsiteY71" fmla="*/ 5352 h 10168"/>
                      <a:gd name="connsiteX72" fmla="*/ 6784 w 10000"/>
                      <a:gd name="connsiteY72" fmla="*/ 4982 h 10168"/>
                      <a:gd name="connsiteX73" fmla="*/ 6784 w 10000"/>
                      <a:gd name="connsiteY73" fmla="*/ 4733 h 10168"/>
                      <a:gd name="connsiteX74" fmla="*/ 7155 w 10000"/>
                      <a:gd name="connsiteY74" fmla="*/ 4486 h 10168"/>
                      <a:gd name="connsiteX75" fmla="*/ 7278 w 10000"/>
                      <a:gd name="connsiteY75" fmla="*/ 4609 h 10168"/>
                      <a:gd name="connsiteX76" fmla="*/ 7402 w 10000"/>
                      <a:gd name="connsiteY76" fmla="*/ 4609 h 10168"/>
                      <a:gd name="connsiteX77" fmla="*/ 7526 w 10000"/>
                      <a:gd name="connsiteY77" fmla="*/ 4609 h 10168"/>
                      <a:gd name="connsiteX78" fmla="*/ 7526 w 10000"/>
                      <a:gd name="connsiteY78" fmla="*/ 4486 h 10168"/>
                      <a:gd name="connsiteX79" fmla="*/ 7402 w 10000"/>
                      <a:gd name="connsiteY79" fmla="*/ 4236 h 10168"/>
                      <a:gd name="connsiteX80" fmla="*/ 7278 w 10000"/>
                      <a:gd name="connsiteY80" fmla="*/ 3868 h 10168"/>
                      <a:gd name="connsiteX81" fmla="*/ 7278 w 10000"/>
                      <a:gd name="connsiteY81" fmla="*/ 3618 h 10168"/>
                      <a:gd name="connsiteX82" fmla="*/ 7031 w 10000"/>
                      <a:gd name="connsiteY82" fmla="*/ 3369 h 10168"/>
                      <a:gd name="connsiteX83" fmla="*/ 7155 w 10000"/>
                      <a:gd name="connsiteY83" fmla="*/ 3248 h 10168"/>
                      <a:gd name="connsiteX84" fmla="*/ 7278 w 10000"/>
                      <a:gd name="connsiteY84" fmla="*/ 3123 h 10168"/>
                      <a:gd name="connsiteX85" fmla="*/ 7031 w 10000"/>
                      <a:gd name="connsiteY85" fmla="*/ 2874 h 10168"/>
                      <a:gd name="connsiteX86" fmla="*/ 7031 w 10000"/>
                      <a:gd name="connsiteY86" fmla="*/ 2624 h 10168"/>
                      <a:gd name="connsiteX87" fmla="*/ 7155 w 10000"/>
                      <a:gd name="connsiteY87" fmla="*/ 2751 h 10168"/>
                      <a:gd name="connsiteX88" fmla="*/ 7278 w 10000"/>
                      <a:gd name="connsiteY88" fmla="*/ 2874 h 10168"/>
                      <a:gd name="connsiteX89" fmla="*/ 7402 w 10000"/>
                      <a:gd name="connsiteY89" fmla="*/ 2751 h 10168"/>
                      <a:gd name="connsiteX90" fmla="*/ 7526 w 10000"/>
                      <a:gd name="connsiteY90" fmla="*/ 3123 h 10168"/>
                      <a:gd name="connsiteX91" fmla="*/ 7897 w 10000"/>
                      <a:gd name="connsiteY91" fmla="*/ 3123 h 10168"/>
                      <a:gd name="connsiteX92" fmla="*/ 8392 w 10000"/>
                      <a:gd name="connsiteY92" fmla="*/ 3123 h 10168"/>
                      <a:gd name="connsiteX93" fmla="*/ 8515 w 10000"/>
                      <a:gd name="connsiteY93" fmla="*/ 3248 h 10168"/>
                      <a:gd name="connsiteX94" fmla="*/ 8515 w 10000"/>
                      <a:gd name="connsiteY94" fmla="*/ 3495 h 10168"/>
                      <a:gd name="connsiteX95" fmla="*/ 8144 w 10000"/>
                      <a:gd name="connsiteY95" fmla="*/ 3618 h 10168"/>
                      <a:gd name="connsiteX96" fmla="*/ 8268 w 10000"/>
                      <a:gd name="connsiteY96" fmla="*/ 3990 h 10168"/>
                      <a:gd name="connsiteX97" fmla="*/ 8392 w 10000"/>
                      <a:gd name="connsiteY97" fmla="*/ 4114 h 10168"/>
                      <a:gd name="connsiteX98" fmla="*/ 8515 w 10000"/>
                      <a:gd name="connsiteY98" fmla="*/ 3741 h 10168"/>
                      <a:gd name="connsiteX99" fmla="*/ 8639 w 10000"/>
                      <a:gd name="connsiteY99" fmla="*/ 4114 h 10168"/>
                      <a:gd name="connsiteX100" fmla="*/ 8763 w 10000"/>
                      <a:gd name="connsiteY100" fmla="*/ 4486 h 10168"/>
                      <a:gd name="connsiteX101" fmla="*/ 8887 w 10000"/>
                      <a:gd name="connsiteY101" fmla="*/ 4486 h 10168"/>
                      <a:gd name="connsiteX102" fmla="*/ 8887 w 10000"/>
                      <a:gd name="connsiteY102" fmla="*/ 3990 h 10168"/>
                      <a:gd name="connsiteX103" fmla="*/ 8887 w 10000"/>
                      <a:gd name="connsiteY103" fmla="*/ 3741 h 10168"/>
                      <a:gd name="connsiteX104" fmla="*/ 9134 w 10000"/>
                      <a:gd name="connsiteY104" fmla="*/ 3741 h 10168"/>
                      <a:gd name="connsiteX105" fmla="*/ 9381 w 10000"/>
                      <a:gd name="connsiteY105" fmla="*/ 3248 h 10168"/>
                      <a:gd name="connsiteX106" fmla="*/ 9381 w 10000"/>
                      <a:gd name="connsiteY106" fmla="*/ 2997 h 10168"/>
                      <a:gd name="connsiteX107" fmla="*/ 9381 w 10000"/>
                      <a:gd name="connsiteY107" fmla="*/ 2624 h 10168"/>
                      <a:gd name="connsiteX108" fmla="*/ 9629 w 10000"/>
                      <a:gd name="connsiteY108" fmla="*/ 2256 h 10168"/>
                      <a:gd name="connsiteX109" fmla="*/ 10000 w 10000"/>
                      <a:gd name="connsiteY109" fmla="*/ 2379 h 10168"/>
                      <a:gd name="connsiteX110" fmla="*/ 9876 w 10000"/>
                      <a:gd name="connsiteY110" fmla="*/ 2256 h 10168"/>
                      <a:gd name="connsiteX111" fmla="*/ 9876 w 10000"/>
                      <a:gd name="connsiteY111" fmla="*/ 2129 h 10168"/>
                      <a:gd name="connsiteX112" fmla="*/ 10000 w 10000"/>
                      <a:gd name="connsiteY112" fmla="*/ 1903 h 10168"/>
                      <a:gd name="connsiteX113" fmla="*/ 9629 w 10000"/>
                      <a:gd name="connsiteY113" fmla="*/ 1780 h 10168"/>
                      <a:gd name="connsiteX114" fmla="*/ 9629 w 10000"/>
                      <a:gd name="connsiteY114" fmla="*/ 1654 h 10168"/>
                      <a:gd name="connsiteX115" fmla="*/ 9505 w 10000"/>
                      <a:gd name="connsiteY115" fmla="*/ 1531 h 10168"/>
                      <a:gd name="connsiteX116" fmla="*/ 9381 w 10000"/>
                      <a:gd name="connsiteY116" fmla="*/ 1407 h 10168"/>
                      <a:gd name="connsiteX117" fmla="*/ 9134 w 10000"/>
                      <a:gd name="connsiteY117" fmla="*/ 1531 h 10168"/>
                      <a:gd name="connsiteX118" fmla="*/ 8887 w 10000"/>
                      <a:gd name="connsiteY118" fmla="*/ 1531 h 10168"/>
                      <a:gd name="connsiteX119" fmla="*/ 8639 w 10000"/>
                      <a:gd name="connsiteY119" fmla="*/ 1780 h 10168"/>
                      <a:gd name="connsiteX120" fmla="*/ 8392 w 10000"/>
                      <a:gd name="connsiteY120" fmla="*/ 2026 h 10168"/>
                      <a:gd name="connsiteX121" fmla="*/ 8021 w 10000"/>
                      <a:gd name="connsiteY121" fmla="*/ 2129 h 10168"/>
                      <a:gd name="connsiteX122" fmla="*/ 8144 w 10000"/>
                      <a:gd name="connsiteY122" fmla="*/ 2256 h 10168"/>
                      <a:gd name="connsiteX123" fmla="*/ 8268 w 10000"/>
                      <a:gd name="connsiteY123" fmla="*/ 2502 h 10168"/>
                      <a:gd name="connsiteX124" fmla="*/ 7897 w 10000"/>
                      <a:gd name="connsiteY124" fmla="*/ 2502 h 10168"/>
                      <a:gd name="connsiteX125" fmla="*/ 7526 w 10000"/>
                      <a:gd name="connsiteY125" fmla="*/ 2502 h 10168"/>
                      <a:gd name="connsiteX126" fmla="*/ 7155 w 10000"/>
                      <a:gd name="connsiteY126" fmla="*/ 2502 h 10168"/>
                      <a:gd name="connsiteX127" fmla="*/ 7031 w 10000"/>
                      <a:gd name="connsiteY127" fmla="*/ 2256 h 10168"/>
                      <a:gd name="connsiteX128" fmla="*/ 6907 w 10000"/>
                      <a:gd name="connsiteY128" fmla="*/ 2026 h 10168"/>
                      <a:gd name="connsiteX129" fmla="*/ 6784 w 10000"/>
                      <a:gd name="connsiteY129" fmla="*/ 2026 h 10168"/>
                      <a:gd name="connsiteX130" fmla="*/ 6907 w 10000"/>
                      <a:gd name="connsiteY130" fmla="*/ 2624 h 10168"/>
                      <a:gd name="connsiteX131" fmla="*/ 6536 w 10000"/>
                      <a:gd name="connsiteY131" fmla="*/ 2624 h 10168"/>
                      <a:gd name="connsiteX132" fmla="*/ 6041 w 10000"/>
                      <a:gd name="connsiteY132" fmla="*/ 2502 h 10168"/>
                      <a:gd name="connsiteX133" fmla="*/ 5794 w 10000"/>
                      <a:gd name="connsiteY133" fmla="*/ 2502 h 10168"/>
                      <a:gd name="connsiteX134" fmla="*/ 5546 w 10000"/>
                      <a:gd name="connsiteY134" fmla="*/ 2256 h 10168"/>
                      <a:gd name="connsiteX135" fmla="*/ 5175 w 10000"/>
                      <a:gd name="connsiteY135" fmla="*/ 2256 h 10168"/>
                      <a:gd name="connsiteX136" fmla="*/ 4804 w 10000"/>
                      <a:gd name="connsiteY136" fmla="*/ 2129 h 10168"/>
                      <a:gd name="connsiteX137" fmla="*/ 4330 w 10000"/>
                      <a:gd name="connsiteY137" fmla="*/ 1903 h 10168"/>
                      <a:gd name="connsiteX138" fmla="*/ 3959 w 10000"/>
                      <a:gd name="connsiteY138" fmla="*/ 1654 h 10168"/>
                      <a:gd name="connsiteX139" fmla="*/ 3959 w 10000"/>
                      <a:gd name="connsiteY139" fmla="*/ 1407 h 10168"/>
                      <a:gd name="connsiteX140" fmla="*/ 4082 w 10000"/>
                      <a:gd name="connsiteY140" fmla="*/ 1160 h 10168"/>
                      <a:gd name="connsiteX141" fmla="*/ 3711 w 10000"/>
                      <a:gd name="connsiteY141" fmla="*/ 910 h 10168"/>
                      <a:gd name="connsiteX142" fmla="*/ 3340 w 10000"/>
                      <a:gd name="connsiteY142" fmla="*/ 663 h 10168"/>
                      <a:gd name="connsiteX143" fmla="*/ 3216 w 10000"/>
                      <a:gd name="connsiteY143" fmla="*/ 540 h 10168"/>
                      <a:gd name="connsiteX144" fmla="*/ 2969 w 10000"/>
                      <a:gd name="connsiteY144" fmla="*/ 168 h 10168"/>
                      <a:gd name="connsiteX145" fmla="*/ 2456 w 10000"/>
                      <a:gd name="connsiteY145" fmla="*/ 0 h 10168"/>
                      <a:gd name="connsiteX146" fmla="*/ 1945 w 10000"/>
                      <a:gd name="connsiteY146" fmla="*/ 264 h 10168"/>
                      <a:gd name="connsiteX0" fmla="*/ 1979 w 10000"/>
                      <a:gd name="connsiteY0" fmla="*/ 133 h 10011"/>
                      <a:gd name="connsiteX1" fmla="*/ 1732 w 10000"/>
                      <a:gd name="connsiteY1" fmla="*/ 383 h 10011"/>
                      <a:gd name="connsiteX2" fmla="*/ 1732 w 10000"/>
                      <a:gd name="connsiteY2" fmla="*/ 630 h 10011"/>
                      <a:gd name="connsiteX3" fmla="*/ 1608 w 10000"/>
                      <a:gd name="connsiteY3" fmla="*/ 879 h 10011"/>
                      <a:gd name="connsiteX4" fmla="*/ 1485 w 10000"/>
                      <a:gd name="connsiteY4" fmla="*/ 1250 h 10011"/>
                      <a:gd name="connsiteX5" fmla="*/ 1237 w 10000"/>
                      <a:gd name="connsiteY5" fmla="*/ 1623 h 10011"/>
                      <a:gd name="connsiteX6" fmla="*/ 990 w 10000"/>
                      <a:gd name="connsiteY6" fmla="*/ 1869 h 10011"/>
                      <a:gd name="connsiteX7" fmla="*/ 619 w 10000"/>
                      <a:gd name="connsiteY7" fmla="*/ 1869 h 10011"/>
                      <a:gd name="connsiteX8" fmla="*/ 495 w 10000"/>
                      <a:gd name="connsiteY8" fmla="*/ 1869 h 10011"/>
                      <a:gd name="connsiteX9" fmla="*/ 371 w 10000"/>
                      <a:gd name="connsiteY9" fmla="*/ 2345 h 10011"/>
                      <a:gd name="connsiteX10" fmla="*/ 619 w 10000"/>
                      <a:gd name="connsiteY10" fmla="*/ 2467 h 10011"/>
                      <a:gd name="connsiteX11" fmla="*/ 619 w 10000"/>
                      <a:gd name="connsiteY11" fmla="*/ 2840 h 10011"/>
                      <a:gd name="connsiteX12" fmla="*/ 742 w 10000"/>
                      <a:gd name="connsiteY12" fmla="*/ 2840 h 10011"/>
                      <a:gd name="connsiteX13" fmla="*/ 990 w 10000"/>
                      <a:gd name="connsiteY13" fmla="*/ 3338 h 10011"/>
                      <a:gd name="connsiteX14" fmla="*/ 866 w 10000"/>
                      <a:gd name="connsiteY14" fmla="*/ 3338 h 10011"/>
                      <a:gd name="connsiteX15" fmla="*/ 495 w 10000"/>
                      <a:gd name="connsiteY15" fmla="*/ 3338 h 10011"/>
                      <a:gd name="connsiteX16" fmla="*/ 247 w 10000"/>
                      <a:gd name="connsiteY16" fmla="*/ 3338 h 10011"/>
                      <a:gd name="connsiteX17" fmla="*/ 247 w 10000"/>
                      <a:gd name="connsiteY17" fmla="*/ 3461 h 10011"/>
                      <a:gd name="connsiteX18" fmla="*/ 0 w 10000"/>
                      <a:gd name="connsiteY18" fmla="*/ 3584 h 10011"/>
                      <a:gd name="connsiteX19" fmla="*/ 124 w 10000"/>
                      <a:gd name="connsiteY19" fmla="*/ 3584 h 10011"/>
                      <a:gd name="connsiteX20" fmla="*/ 124 w 10000"/>
                      <a:gd name="connsiteY20" fmla="*/ 3711 h 10011"/>
                      <a:gd name="connsiteX21" fmla="*/ 371 w 10000"/>
                      <a:gd name="connsiteY21" fmla="*/ 3957 h 10011"/>
                      <a:gd name="connsiteX22" fmla="*/ 866 w 10000"/>
                      <a:gd name="connsiteY22" fmla="*/ 3957 h 10011"/>
                      <a:gd name="connsiteX23" fmla="*/ 619 w 10000"/>
                      <a:gd name="connsiteY23" fmla="*/ 4206 h 10011"/>
                      <a:gd name="connsiteX24" fmla="*/ 371 w 10000"/>
                      <a:gd name="connsiteY24" fmla="*/ 4079 h 10011"/>
                      <a:gd name="connsiteX25" fmla="*/ 742 w 10000"/>
                      <a:gd name="connsiteY25" fmla="*/ 4452 h 10011"/>
                      <a:gd name="connsiteX26" fmla="*/ 990 w 10000"/>
                      <a:gd name="connsiteY26" fmla="*/ 4825 h 10011"/>
                      <a:gd name="connsiteX27" fmla="*/ 1485 w 10000"/>
                      <a:gd name="connsiteY27" fmla="*/ 4700 h 10011"/>
                      <a:gd name="connsiteX28" fmla="*/ 1485 w 10000"/>
                      <a:gd name="connsiteY28" fmla="*/ 4452 h 10011"/>
                      <a:gd name="connsiteX29" fmla="*/ 1608 w 10000"/>
                      <a:gd name="connsiteY29" fmla="*/ 4206 h 10011"/>
                      <a:gd name="connsiteX30" fmla="*/ 1732 w 10000"/>
                      <a:gd name="connsiteY30" fmla="*/ 4206 h 10011"/>
                      <a:gd name="connsiteX31" fmla="*/ 1732 w 10000"/>
                      <a:gd name="connsiteY31" fmla="*/ 4329 h 10011"/>
                      <a:gd name="connsiteX32" fmla="*/ 1608 w 10000"/>
                      <a:gd name="connsiteY32" fmla="*/ 4452 h 10011"/>
                      <a:gd name="connsiteX33" fmla="*/ 1856 w 10000"/>
                      <a:gd name="connsiteY33" fmla="*/ 4452 h 10011"/>
                      <a:gd name="connsiteX34" fmla="*/ 1732 w 10000"/>
                      <a:gd name="connsiteY34" fmla="*/ 4576 h 10011"/>
                      <a:gd name="connsiteX35" fmla="*/ 1732 w 10000"/>
                      <a:gd name="connsiteY35" fmla="*/ 4700 h 10011"/>
                      <a:gd name="connsiteX36" fmla="*/ 1856 w 10000"/>
                      <a:gd name="connsiteY36" fmla="*/ 5073 h 10011"/>
                      <a:gd name="connsiteX37" fmla="*/ 1856 w 10000"/>
                      <a:gd name="connsiteY37" fmla="*/ 5445 h 10011"/>
                      <a:gd name="connsiteX38" fmla="*/ 1979 w 10000"/>
                      <a:gd name="connsiteY38" fmla="*/ 5569 h 10011"/>
                      <a:gd name="connsiteX39" fmla="*/ 1979 w 10000"/>
                      <a:gd name="connsiteY39" fmla="*/ 5692 h 10011"/>
                      <a:gd name="connsiteX40" fmla="*/ 2103 w 10000"/>
                      <a:gd name="connsiteY40" fmla="*/ 6189 h 10011"/>
                      <a:gd name="connsiteX41" fmla="*/ 2227 w 10000"/>
                      <a:gd name="connsiteY41" fmla="*/ 6560 h 10011"/>
                      <a:gd name="connsiteX42" fmla="*/ 2351 w 10000"/>
                      <a:gd name="connsiteY42" fmla="*/ 6933 h 10011"/>
                      <a:gd name="connsiteX43" fmla="*/ 2474 w 10000"/>
                      <a:gd name="connsiteY43" fmla="*/ 7056 h 10011"/>
                      <a:gd name="connsiteX44" fmla="*/ 2598 w 10000"/>
                      <a:gd name="connsiteY44" fmla="*/ 7554 h 10011"/>
                      <a:gd name="connsiteX45" fmla="*/ 2845 w 10000"/>
                      <a:gd name="connsiteY45" fmla="*/ 8049 h 10011"/>
                      <a:gd name="connsiteX46" fmla="*/ 3340 w 10000"/>
                      <a:gd name="connsiteY46" fmla="*/ 9040 h 10011"/>
                      <a:gd name="connsiteX47" fmla="*/ 3464 w 10000"/>
                      <a:gd name="connsiteY47" fmla="*/ 9267 h 10011"/>
                      <a:gd name="connsiteX48" fmla="*/ 3588 w 10000"/>
                      <a:gd name="connsiteY48" fmla="*/ 9638 h 10011"/>
                      <a:gd name="connsiteX49" fmla="*/ 3711 w 10000"/>
                      <a:gd name="connsiteY49" fmla="*/ 9887 h 10011"/>
                      <a:gd name="connsiteX50" fmla="*/ 3959 w 10000"/>
                      <a:gd name="connsiteY50" fmla="*/ 10011 h 10011"/>
                      <a:gd name="connsiteX51" fmla="*/ 4082 w 10000"/>
                      <a:gd name="connsiteY51" fmla="*/ 9762 h 10011"/>
                      <a:gd name="connsiteX52" fmla="*/ 4330 w 10000"/>
                      <a:gd name="connsiteY52" fmla="*/ 9638 h 10011"/>
                      <a:gd name="connsiteX53" fmla="*/ 4577 w 10000"/>
                      <a:gd name="connsiteY53" fmla="*/ 9517 h 10011"/>
                      <a:gd name="connsiteX54" fmla="*/ 4454 w 10000"/>
                      <a:gd name="connsiteY54" fmla="*/ 9391 h 10011"/>
                      <a:gd name="connsiteX55" fmla="*/ 4577 w 10000"/>
                      <a:gd name="connsiteY55" fmla="*/ 9164 h 10011"/>
                      <a:gd name="connsiteX56" fmla="*/ 4680 w 10000"/>
                      <a:gd name="connsiteY56" fmla="*/ 9164 h 10011"/>
                      <a:gd name="connsiteX57" fmla="*/ 4680 w 10000"/>
                      <a:gd name="connsiteY57" fmla="*/ 8791 h 10011"/>
                      <a:gd name="connsiteX58" fmla="*/ 4680 w 10000"/>
                      <a:gd name="connsiteY58" fmla="*/ 8544 h 10011"/>
                      <a:gd name="connsiteX59" fmla="*/ 4680 w 10000"/>
                      <a:gd name="connsiteY59" fmla="*/ 8172 h 10011"/>
                      <a:gd name="connsiteX60" fmla="*/ 4804 w 10000"/>
                      <a:gd name="connsiteY60" fmla="*/ 7799 h 10011"/>
                      <a:gd name="connsiteX61" fmla="*/ 4680 w 10000"/>
                      <a:gd name="connsiteY61" fmla="*/ 7554 h 10011"/>
                      <a:gd name="connsiteX62" fmla="*/ 4680 w 10000"/>
                      <a:gd name="connsiteY62" fmla="*/ 7056 h 10011"/>
                      <a:gd name="connsiteX63" fmla="*/ 4928 w 10000"/>
                      <a:gd name="connsiteY63" fmla="*/ 6933 h 10011"/>
                      <a:gd name="connsiteX64" fmla="*/ 4928 w 10000"/>
                      <a:gd name="connsiteY64" fmla="*/ 6809 h 10011"/>
                      <a:gd name="connsiteX65" fmla="*/ 5052 w 10000"/>
                      <a:gd name="connsiteY65" fmla="*/ 6684 h 10011"/>
                      <a:gd name="connsiteX66" fmla="*/ 5423 w 10000"/>
                      <a:gd name="connsiteY66" fmla="*/ 6560 h 10011"/>
                      <a:gd name="connsiteX67" fmla="*/ 5423 w 10000"/>
                      <a:gd name="connsiteY67" fmla="*/ 6312 h 10011"/>
                      <a:gd name="connsiteX68" fmla="*/ 5794 w 10000"/>
                      <a:gd name="connsiteY68" fmla="*/ 5939 h 10011"/>
                      <a:gd name="connsiteX69" fmla="*/ 6165 w 10000"/>
                      <a:gd name="connsiteY69" fmla="*/ 5569 h 10011"/>
                      <a:gd name="connsiteX70" fmla="*/ 6412 w 10000"/>
                      <a:gd name="connsiteY70" fmla="*/ 5321 h 10011"/>
                      <a:gd name="connsiteX71" fmla="*/ 6660 w 10000"/>
                      <a:gd name="connsiteY71" fmla="*/ 5195 h 10011"/>
                      <a:gd name="connsiteX72" fmla="*/ 6784 w 10000"/>
                      <a:gd name="connsiteY72" fmla="*/ 4825 h 10011"/>
                      <a:gd name="connsiteX73" fmla="*/ 6784 w 10000"/>
                      <a:gd name="connsiteY73" fmla="*/ 4576 h 10011"/>
                      <a:gd name="connsiteX74" fmla="*/ 7155 w 10000"/>
                      <a:gd name="connsiteY74" fmla="*/ 4329 h 10011"/>
                      <a:gd name="connsiteX75" fmla="*/ 7278 w 10000"/>
                      <a:gd name="connsiteY75" fmla="*/ 4452 h 10011"/>
                      <a:gd name="connsiteX76" fmla="*/ 7402 w 10000"/>
                      <a:gd name="connsiteY76" fmla="*/ 4452 h 10011"/>
                      <a:gd name="connsiteX77" fmla="*/ 7526 w 10000"/>
                      <a:gd name="connsiteY77" fmla="*/ 4452 h 10011"/>
                      <a:gd name="connsiteX78" fmla="*/ 7526 w 10000"/>
                      <a:gd name="connsiteY78" fmla="*/ 4329 h 10011"/>
                      <a:gd name="connsiteX79" fmla="*/ 7402 w 10000"/>
                      <a:gd name="connsiteY79" fmla="*/ 4079 h 10011"/>
                      <a:gd name="connsiteX80" fmla="*/ 7278 w 10000"/>
                      <a:gd name="connsiteY80" fmla="*/ 3711 h 10011"/>
                      <a:gd name="connsiteX81" fmla="*/ 7278 w 10000"/>
                      <a:gd name="connsiteY81" fmla="*/ 3461 h 10011"/>
                      <a:gd name="connsiteX82" fmla="*/ 7031 w 10000"/>
                      <a:gd name="connsiteY82" fmla="*/ 3212 h 10011"/>
                      <a:gd name="connsiteX83" fmla="*/ 7155 w 10000"/>
                      <a:gd name="connsiteY83" fmla="*/ 3091 h 10011"/>
                      <a:gd name="connsiteX84" fmla="*/ 7278 w 10000"/>
                      <a:gd name="connsiteY84" fmla="*/ 2966 h 10011"/>
                      <a:gd name="connsiteX85" fmla="*/ 7031 w 10000"/>
                      <a:gd name="connsiteY85" fmla="*/ 2717 h 10011"/>
                      <a:gd name="connsiteX86" fmla="*/ 7031 w 10000"/>
                      <a:gd name="connsiteY86" fmla="*/ 2467 h 10011"/>
                      <a:gd name="connsiteX87" fmla="*/ 7155 w 10000"/>
                      <a:gd name="connsiteY87" fmla="*/ 2594 h 10011"/>
                      <a:gd name="connsiteX88" fmla="*/ 7278 w 10000"/>
                      <a:gd name="connsiteY88" fmla="*/ 2717 h 10011"/>
                      <a:gd name="connsiteX89" fmla="*/ 7402 w 10000"/>
                      <a:gd name="connsiteY89" fmla="*/ 2594 h 10011"/>
                      <a:gd name="connsiteX90" fmla="*/ 7526 w 10000"/>
                      <a:gd name="connsiteY90" fmla="*/ 2966 h 10011"/>
                      <a:gd name="connsiteX91" fmla="*/ 7897 w 10000"/>
                      <a:gd name="connsiteY91" fmla="*/ 2966 h 10011"/>
                      <a:gd name="connsiteX92" fmla="*/ 8392 w 10000"/>
                      <a:gd name="connsiteY92" fmla="*/ 2966 h 10011"/>
                      <a:gd name="connsiteX93" fmla="*/ 8515 w 10000"/>
                      <a:gd name="connsiteY93" fmla="*/ 3091 h 10011"/>
                      <a:gd name="connsiteX94" fmla="*/ 8515 w 10000"/>
                      <a:gd name="connsiteY94" fmla="*/ 3338 h 10011"/>
                      <a:gd name="connsiteX95" fmla="*/ 8144 w 10000"/>
                      <a:gd name="connsiteY95" fmla="*/ 3461 h 10011"/>
                      <a:gd name="connsiteX96" fmla="*/ 8268 w 10000"/>
                      <a:gd name="connsiteY96" fmla="*/ 3833 h 10011"/>
                      <a:gd name="connsiteX97" fmla="*/ 8392 w 10000"/>
                      <a:gd name="connsiteY97" fmla="*/ 3957 h 10011"/>
                      <a:gd name="connsiteX98" fmla="*/ 8515 w 10000"/>
                      <a:gd name="connsiteY98" fmla="*/ 3584 h 10011"/>
                      <a:gd name="connsiteX99" fmla="*/ 8639 w 10000"/>
                      <a:gd name="connsiteY99" fmla="*/ 3957 h 10011"/>
                      <a:gd name="connsiteX100" fmla="*/ 8763 w 10000"/>
                      <a:gd name="connsiteY100" fmla="*/ 4329 h 10011"/>
                      <a:gd name="connsiteX101" fmla="*/ 8887 w 10000"/>
                      <a:gd name="connsiteY101" fmla="*/ 4329 h 10011"/>
                      <a:gd name="connsiteX102" fmla="*/ 8887 w 10000"/>
                      <a:gd name="connsiteY102" fmla="*/ 3833 h 10011"/>
                      <a:gd name="connsiteX103" fmla="*/ 8887 w 10000"/>
                      <a:gd name="connsiteY103" fmla="*/ 3584 h 10011"/>
                      <a:gd name="connsiteX104" fmla="*/ 9134 w 10000"/>
                      <a:gd name="connsiteY104" fmla="*/ 3584 h 10011"/>
                      <a:gd name="connsiteX105" fmla="*/ 9381 w 10000"/>
                      <a:gd name="connsiteY105" fmla="*/ 3091 h 10011"/>
                      <a:gd name="connsiteX106" fmla="*/ 9381 w 10000"/>
                      <a:gd name="connsiteY106" fmla="*/ 2840 h 10011"/>
                      <a:gd name="connsiteX107" fmla="*/ 9381 w 10000"/>
                      <a:gd name="connsiteY107" fmla="*/ 2467 h 10011"/>
                      <a:gd name="connsiteX108" fmla="*/ 9629 w 10000"/>
                      <a:gd name="connsiteY108" fmla="*/ 2099 h 10011"/>
                      <a:gd name="connsiteX109" fmla="*/ 10000 w 10000"/>
                      <a:gd name="connsiteY109" fmla="*/ 2222 h 10011"/>
                      <a:gd name="connsiteX110" fmla="*/ 9876 w 10000"/>
                      <a:gd name="connsiteY110" fmla="*/ 2099 h 10011"/>
                      <a:gd name="connsiteX111" fmla="*/ 9876 w 10000"/>
                      <a:gd name="connsiteY111" fmla="*/ 1972 h 10011"/>
                      <a:gd name="connsiteX112" fmla="*/ 10000 w 10000"/>
                      <a:gd name="connsiteY112" fmla="*/ 1746 h 10011"/>
                      <a:gd name="connsiteX113" fmla="*/ 9629 w 10000"/>
                      <a:gd name="connsiteY113" fmla="*/ 1623 h 10011"/>
                      <a:gd name="connsiteX114" fmla="*/ 9629 w 10000"/>
                      <a:gd name="connsiteY114" fmla="*/ 1497 h 10011"/>
                      <a:gd name="connsiteX115" fmla="*/ 9505 w 10000"/>
                      <a:gd name="connsiteY115" fmla="*/ 1374 h 10011"/>
                      <a:gd name="connsiteX116" fmla="*/ 9381 w 10000"/>
                      <a:gd name="connsiteY116" fmla="*/ 1250 h 10011"/>
                      <a:gd name="connsiteX117" fmla="*/ 9134 w 10000"/>
                      <a:gd name="connsiteY117" fmla="*/ 1374 h 10011"/>
                      <a:gd name="connsiteX118" fmla="*/ 8887 w 10000"/>
                      <a:gd name="connsiteY118" fmla="*/ 1374 h 10011"/>
                      <a:gd name="connsiteX119" fmla="*/ 8639 w 10000"/>
                      <a:gd name="connsiteY119" fmla="*/ 1623 h 10011"/>
                      <a:gd name="connsiteX120" fmla="*/ 8392 w 10000"/>
                      <a:gd name="connsiteY120" fmla="*/ 1869 h 10011"/>
                      <a:gd name="connsiteX121" fmla="*/ 8021 w 10000"/>
                      <a:gd name="connsiteY121" fmla="*/ 1972 h 10011"/>
                      <a:gd name="connsiteX122" fmla="*/ 8144 w 10000"/>
                      <a:gd name="connsiteY122" fmla="*/ 2099 h 10011"/>
                      <a:gd name="connsiteX123" fmla="*/ 8268 w 10000"/>
                      <a:gd name="connsiteY123" fmla="*/ 2345 h 10011"/>
                      <a:gd name="connsiteX124" fmla="*/ 7897 w 10000"/>
                      <a:gd name="connsiteY124" fmla="*/ 2345 h 10011"/>
                      <a:gd name="connsiteX125" fmla="*/ 7526 w 10000"/>
                      <a:gd name="connsiteY125" fmla="*/ 2345 h 10011"/>
                      <a:gd name="connsiteX126" fmla="*/ 7155 w 10000"/>
                      <a:gd name="connsiteY126" fmla="*/ 2345 h 10011"/>
                      <a:gd name="connsiteX127" fmla="*/ 7031 w 10000"/>
                      <a:gd name="connsiteY127" fmla="*/ 2099 h 10011"/>
                      <a:gd name="connsiteX128" fmla="*/ 6907 w 10000"/>
                      <a:gd name="connsiteY128" fmla="*/ 1869 h 10011"/>
                      <a:gd name="connsiteX129" fmla="*/ 6784 w 10000"/>
                      <a:gd name="connsiteY129" fmla="*/ 1869 h 10011"/>
                      <a:gd name="connsiteX130" fmla="*/ 6907 w 10000"/>
                      <a:gd name="connsiteY130" fmla="*/ 2467 h 10011"/>
                      <a:gd name="connsiteX131" fmla="*/ 6536 w 10000"/>
                      <a:gd name="connsiteY131" fmla="*/ 2467 h 10011"/>
                      <a:gd name="connsiteX132" fmla="*/ 6041 w 10000"/>
                      <a:gd name="connsiteY132" fmla="*/ 2345 h 10011"/>
                      <a:gd name="connsiteX133" fmla="*/ 5794 w 10000"/>
                      <a:gd name="connsiteY133" fmla="*/ 2345 h 10011"/>
                      <a:gd name="connsiteX134" fmla="*/ 5546 w 10000"/>
                      <a:gd name="connsiteY134" fmla="*/ 2099 h 10011"/>
                      <a:gd name="connsiteX135" fmla="*/ 5175 w 10000"/>
                      <a:gd name="connsiteY135" fmla="*/ 2099 h 10011"/>
                      <a:gd name="connsiteX136" fmla="*/ 4804 w 10000"/>
                      <a:gd name="connsiteY136" fmla="*/ 1972 h 10011"/>
                      <a:gd name="connsiteX137" fmla="*/ 4330 w 10000"/>
                      <a:gd name="connsiteY137" fmla="*/ 1746 h 10011"/>
                      <a:gd name="connsiteX138" fmla="*/ 3959 w 10000"/>
                      <a:gd name="connsiteY138" fmla="*/ 1497 h 10011"/>
                      <a:gd name="connsiteX139" fmla="*/ 3959 w 10000"/>
                      <a:gd name="connsiteY139" fmla="*/ 1250 h 10011"/>
                      <a:gd name="connsiteX140" fmla="*/ 4082 w 10000"/>
                      <a:gd name="connsiteY140" fmla="*/ 1003 h 10011"/>
                      <a:gd name="connsiteX141" fmla="*/ 3711 w 10000"/>
                      <a:gd name="connsiteY141" fmla="*/ 753 h 10011"/>
                      <a:gd name="connsiteX142" fmla="*/ 3340 w 10000"/>
                      <a:gd name="connsiteY142" fmla="*/ 506 h 10011"/>
                      <a:gd name="connsiteX143" fmla="*/ 3216 w 10000"/>
                      <a:gd name="connsiteY143" fmla="*/ 383 h 10011"/>
                      <a:gd name="connsiteX144" fmla="*/ 2969 w 10000"/>
                      <a:gd name="connsiteY144" fmla="*/ 11 h 10011"/>
                      <a:gd name="connsiteX145" fmla="*/ 1945 w 10000"/>
                      <a:gd name="connsiteY145" fmla="*/ 107 h 10011"/>
                      <a:gd name="connsiteX0" fmla="*/ 1979 w 10000"/>
                      <a:gd name="connsiteY0" fmla="*/ 122 h 10000"/>
                      <a:gd name="connsiteX1" fmla="*/ 1732 w 10000"/>
                      <a:gd name="connsiteY1" fmla="*/ 372 h 10000"/>
                      <a:gd name="connsiteX2" fmla="*/ 1732 w 10000"/>
                      <a:gd name="connsiteY2" fmla="*/ 619 h 10000"/>
                      <a:gd name="connsiteX3" fmla="*/ 1608 w 10000"/>
                      <a:gd name="connsiteY3" fmla="*/ 868 h 10000"/>
                      <a:gd name="connsiteX4" fmla="*/ 1485 w 10000"/>
                      <a:gd name="connsiteY4" fmla="*/ 1239 h 10000"/>
                      <a:gd name="connsiteX5" fmla="*/ 1237 w 10000"/>
                      <a:gd name="connsiteY5" fmla="*/ 1612 h 10000"/>
                      <a:gd name="connsiteX6" fmla="*/ 990 w 10000"/>
                      <a:gd name="connsiteY6" fmla="*/ 1858 h 10000"/>
                      <a:gd name="connsiteX7" fmla="*/ 619 w 10000"/>
                      <a:gd name="connsiteY7" fmla="*/ 1858 h 10000"/>
                      <a:gd name="connsiteX8" fmla="*/ 495 w 10000"/>
                      <a:gd name="connsiteY8" fmla="*/ 1858 h 10000"/>
                      <a:gd name="connsiteX9" fmla="*/ 371 w 10000"/>
                      <a:gd name="connsiteY9" fmla="*/ 2334 h 10000"/>
                      <a:gd name="connsiteX10" fmla="*/ 619 w 10000"/>
                      <a:gd name="connsiteY10" fmla="*/ 2456 h 10000"/>
                      <a:gd name="connsiteX11" fmla="*/ 619 w 10000"/>
                      <a:gd name="connsiteY11" fmla="*/ 2829 h 10000"/>
                      <a:gd name="connsiteX12" fmla="*/ 742 w 10000"/>
                      <a:gd name="connsiteY12" fmla="*/ 2829 h 10000"/>
                      <a:gd name="connsiteX13" fmla="*/ 990 w 10000"/>
                      <a:gd name="connsiteY13" fmla="*/ 3327 h 10000"/>
                      <a:gd name="connsiteX14" fmla="*/ 866 w 10000"/>
                      <a:gd name="connsiteY14" fmla="*/ 3327 h 10000"/>
                      <a:gd name="connsiteX15" fmla="*/ 495 w 10000"/>
                      <a:gd name="connsiteY15" fmla="*/ 3327 h 10000"/>
                      <a:gd name="connsiteX16" fmla="*/ 247 w 10000"/>
                      <a:gd name="connsiteY16" fmla="*/ 3327 h 10000"/>
                      <a:gd name="connsiteX17" fmla="*/ 247 w 10000"/>
                      <a:gd name="connsiteY17" fmla="*/ 3450 h 10000"/>
                      <a:gd name="connsiteX18" fmla="*/ 0 w 10000"/>
                      <a:gd name="connsiteY18" fmla="*/ 3573 h 10000"/>
                      <a:gd name="connsiteX19" fmla="*/ 124 w 10000"/>
                      <a:gd name="connsiteY19" fmla="*/ 3573 h 10000"/>
                      <a:gd name="connsiteX20" fmla="*/ 124 w 10000"/>
                      <a:gd name="connsiteY20" fmla="*/ 3700 h 10000"/>
                      <a:gd name="connsiteX21" fmla="*/ 371 w 10000"/>
                      <a:gd name="connsiteY21" fmla="*/ 3946 h 10000"/>
                      <a:gd name="connsiteX22" fmla="*/ 866 w 10000"/>
                      <a:gd name="connsiteY22" fmla="*/ 3946 h 10000"/>
                      <a:gd name="connsiteX23" fmla="*/ 619 w 10000"/>
                      <a:gd name="connsiteY23" fmla="*/ 4195 h 10000"/>
                      <a:gd name="connsiteX24" fmla="*/ 371 w 10000"/>
                      <a:gd name="connsiteY24" fmla="*/ 4068 h 10000"/>
                      <a:gd name="connsiteX25" fmla="*/ 742 w 10000"/>
                      <a:gd name="connsiteY25" fmla="*/ 4441 h 10000"/>
                      <a:gd name="connsiteX26" fmla="*/ 990 w 10000"/>
                      <a:gd name="connsiteY26" fmla="*/ 4814 h 10000"/>
                      <a:gd name="connsiteX27" fmla="*/ 1485 w 10000"/>
                      <a:gd name="connsiteY27" fmla="*/ 4689 h 10000"/>
                      <a:gd name="connsiteX28" fmla="*/ 1485 w 10000"/>
                      <a:gd name="connsiteY28" fmla="*/ 4441 h 10000"/>
                      <a:gd name="connsiteX29" fmla="*/ 1608 w 10000"/>
                      <a:gd name="connsiteY29" fmla="*/ 4195 h 10000"/>
                      <a:gd name="connsiteX30" fmla="*/ 1732 w 10000"/>
                      <a:gd name="connsiteY30" fmla="*/ 4195 h 10000"/>
                      <a:gd name="connsiteX31" fmla="*/ 1732 w 10000"/>
                      <a:gd name="connsiteY31" fmla="*/ 4318 h 10000"/>
                      <a:gd name="connsiteX32" fmla="*/ 1608 w 10000"/>
                      <a:gd name="connsiteY32" fmla="*/ 4441 h 10000"/>
                      <a:gd name="connsiteX33" fmla="*/ 1856 w 10000"/>
                      <a:gd name="connsiteY33" fmla="*/ 4441 h 10000"/>
                      <a:gd name="connsiteX34" fmla="*/ 1732 w 10000"/>
                      <a:gd name="connsiteY34" fmla="*/ 4565 h 10000"/>
                      <a:gd name="connsiteX35" fmla="*/ 1732 w 10000"/>
                      <a:gd name="connsiteY35" fmla="*/ 4689 h 10000"/>
                      <a:gd name="connsiteX36" fmla="*/ 1856 w 10000"/>
                      <a:gd name="connsiteY36" fmla="*/ 5062 h 10000"/>
                      <a:gd name="connsiteX37" fmla="*/ 1856 w 10000"/>
                      <a:gd name="connsiteY37" fmla="*/ 5434 h 10000"/>
                      <a:gd name="connsiteX38" fmla="*/ 1979 w 10000"/>
                      <a:gd name="connsiteY38" fmla="*/ 5558 h 10000"/>
                      <a:gd name="connsiteX39" fmla="*/ 1979 w 10000"/>
                      <a:gd name="connsiteY39" fmla="*/ 5681 h 10000"/>
                      <a:gd name="connsiteX40" fmla="*/ 2103 w 10000"/>
                      <a:gd name="connsiteY40" fmla="*/ 6178 h 10000"/>
                      <a:gd name="connsiteX41" fmla="*/ 2227 w 10000"/>
                      <a:gd name="connsiteY41" fmla="*/ 6549 h 10000"/>
                      <a:gd name="connsiteX42" fmla="*/ 2351 w 10000"/>
                      <a:gd name="connsiteY42" fmla="*/ 6922 h 10000"/>
                      <a:gd name="connsiteX43" fmla="*/ 2474 w 10000"/>
                      <a:gd name="connsiteY43" fmla="*/ 7045 h 10000"/>
                      <a:gd name="connsiteX44" fmla="*/ 2598 w 10000"/>
                      <a:gd name="connsiteY44" fmla="*/ 7543 h 10000"/>
                      <a:gd name="connsiteX45" fmla="*/ 2845 w 10000"/>
                      <a:gd name="connsiteY45" fmla="*/ 8038 h 10000"/>
                      <a:gd name="connsiteX46" fmla="*/ 3340 w 10000"/>
                      <a:gd name="connsiteY46" fmla="*/ 9029 h 10000"/>
                      <a:gd name="connsiteX47" fmla="*/ 3464 w 10000"/>
                      <a:gd name="connsiteY47" fmla="*/ 9256 h 10000"/>
                      <a:gd name="connsiteX48" fmla="*/ 3588 w 10000"/>
                      <a:gd name="connsiteY48" fmla="*/ 9627 h 10000"/>
                      <a:gd name="connsiteX49" fmla="*/ 3711 w 10000"/>
                      <a:gd name="connsiteY49" fmla="*/ 9876 h 10000"/>
                      <a:gd name="connsiteX50" fmla="*/ 3959 w 10000"/>
                      <a:gd name="connsiteY50" fmla="*/ 10000 h 10000"/>
                      <a:gd name="connsiteX51" fmla="*/ 4082 w 10000"/>
                      <a:gd name="connsiteY51" fmla="*/ 9751 h 10000"/>
                      <a:gd name="connsiteX52" fmla="*/ 4330 w 10000"/>
                      <a:gd name="connsiteY52" fmla="*/ 9627 h 10000"/>
                      <a:gd name="connsiteX53" fmla="*/ 4577 w 10000"/>
                      <a:gd name="connsiteY53" fmla="*/ 9506 h 10000"/>
                      <a:gd name="connsiteX54" fmla="*/ 4454 w 10000"/>
                      <a:gd name="connsiteY54" fmla="*/ 9380 h 10000"/>
                      <a:gd name="connsiteX55" fmla="*/ 4577 w 10000"/>
                      <a:gd name="connsiteY55" fmla="*/ 9153 h 10000"/>
                      <a:gd name="connsiteX56" fmla="*/ 4680 w 10000"/>
                      <a:gd name="connsiteY56" fmla="*/ 9153 h 10000"/>
                      <a:gd name="connsiteX57" fmla="*/ 4680 w 10000"/>
                      <a:gd name="connsiteY57" fmla="*/ 8780 h 10000"/>
                      <a:gd name="connsiteX58" fmla="*/ 4680 w 10000"/>
                      <a:gd name="connsiteY58" fmla="*/ 8533 h 10000"/>
                      <a:gd name="connsiteX59" fmla="*/ 4680 w 10000"/>
                      <a:gd name="connsiteY59" fmla="*/ 8161 h 10000"/>
                      <a:gd name="connsiteX60" fmla="*/ 4804 w 10000"/>
                      <a:gd name="connsiteY60" fmla="*/ 7788 h 10000"/>
                      <a:gd name="connsiteX61" fmla="*/ 4680 w 10000"/>
                      <a:gd name="connsiteY61" fmla="*/ 7543 h 10000"/>
                      <a:gd name="connsiteX62" fmla="*/ 4680 w 10000"/>
                      <a:gd name="connsiteY62" fmla="*/ 7045 h 10000"/>
                      <a:gd name="connsiteX63" fmla="*/ 4928 w 10000"/>
                      <a:gd name="connsiteY63" fmla="*/ 6922 h 10000"/>
                      <a:gd name="connsiteX64" fmla="*/ 4928 w 10000"/>
                      <a:gd name="connsiteY64" fmla="*/ 6798 h 10000"/>
                      <a:gd name="connsiteX65" fmla="*/ 5052 w 10000"/>
                      <a:gd name="connsiteY65" fmla="*/ 6673 h 10000"/>
                      <a:gd name="connsiteX66" fmla="*/ 5423 w 10000"/>
                      <a:gd name="connsiteY66" fmla="*/ 6549 h 10000"/>
                      <a:gd name="connsiteX67" fmla="*/ 5423 w 10000"/>
                      <a:gd name="connsiteY67" fmla="*/ 6301 h 10000"/>
                      <a:gd name="connsiteX68" fmla="*/ 5794 w 10000"/>
                      <a:gd name="connsiteY68" fmla="*/ 5928 h 10000"/>
                      <a:gd name="connsiteX69" fmla="*/ 6165 w 10000"/>
                      <a:gd name="connsiteY69" fmla="*/ 5558 h 10000"/>
                      <a:gd name="connsiteX70" fmla="*/ 6412 w 10000"/>
                      <a:gd name="connsiteY70" fmla="*/ 5310 h 10000"/>
                      <a:gd name="connsiteX71" fmla="*/ 6660 w 10000"/>
                      <a:gd name="connsiteY71" fmla="*/ 5184 h 10000"/>
                      <a:gd name="connsiteX72" fmla="*/ 6784 w 10000"/>
                      <a:gd name="connsiteY72" fmla="*/ 4814 h 10000"/>
                      <a:gd name="connsiteX73" fmla="*/ 6784 w 10000"/>
                      <a:gd name="connsiteY73" fmla="*/ 4565 h 10000"/>
                      <a:gd name="connsiteX74" fmla="*/ 7155 w 10000"/>
                      <a:gd name="connsiteY74" fmla="*/ 4318 h 10000"/>
                      <a:gd name="connsiteX75" fmla="*/ 7278 w 10000"/>
                      <a:gd name="connsiteY75" fmla="*/ 4441 h 10000"/>
                      <a:gd name="connsiteX76" fmla="*/ 7402 w 10000"/>
                      <a:gd name="connsiteY76" fmla="*/ 4441 h 10000"/>
                      <a:gd name="connsiteX77" fmla="*/ 7526 w 10000"/>
                      <a:gd name="connsiteY77" fmla="*/ 4441 h 10000"/>
                      <a:gd name="connsiteX78" fmla="*/ 7526 w 10000"/>
                      <a:gd name="connsiteY78" fmla="*/ 4318 h 10000"/>
                      <a:gd name="connsiteX79" fmla="*/ 7402 w 10000"/>
                      <a:gd name="connsiteY79" fmla="*/ 4068 h 10000"/>
                      <a:gd name="connsiteX80" fmla="*/ 7278 w 10000"/>
                      <a:gd name="connsiteY80" fmla="*/ 3700 h 10000"/>
                      <a:gd name="connsiteX81" fmla="*/ 7278 w 10000"/>
                      <a:gd name="connsiteY81" fmla="*/ 3450 h 10000"/>
                      <a:gd name="connsiteX82" fmla="*/ 7031 w 10000"/>
                      <a:gd name="connsiteY82" fmla="*/ 3201 h 10000"/>
                      <a:gd name="connsiteX83" fmla="*/ 7155 w 10000"/>
                      <a:gd name="connsiteY83" fmla="*/ 3080 h 10000"/>
                      <a:gd name="connsiteX84" fmla="*/ 7278 w 10000"/>
                      <a:gd name="connsiteY84" fmla="*/ 2955 h 10000"/>
                      <a:gd name="connsiteX85" fmla="*/ 7031 w 10000"/>
                      <a:gd name="connsiteY85" fmla="*/ 2706 h 10000"/>
                      <a:gd name="connsiteX86" fmla="*/ 7031 w 10000"/>
                      <a:gd name="connsiteY86" fmla="*/ 2456 h 10000"/>
                      <a:gd name="connsiteX87" fmla="*/ 7155 w 10000"/>
                      <a:gd name="connsiteY87" fmla="*/ 2583 h 10000"/>
                      <a:gd name="connsiteX88" fmla="*/ 7278 w 10000"/>
                      <a:gd name="connsiteY88" fmla="*/ 2706 h 10000"/>
                      <a:gd name="connsiteX89" fmla="*/ 7402 w 10000"/>
                      <a:gd name="connsiteY89" fmla="*/ 2583 h 10000"/>
                      <a:gd name="connsiteX90" fmla="*/ 7526 w 10000"/>
                      <a:gd name="connsiteY90" fmla="*/ 2955 h 10000"/>
                      <a:gd name="connsiteX91" fmla="*/ 7897 w 10000"/>
                      <a:gd name="connsiteY91" fmla="*/ 2955 h 10000"/>
                      <a:gd name="connsiteX92" fmla="*/ 8392 w 10000"/>
                      <a:gd name="connsiteY92" fmla="*/ 2955 h 10000"/>
                      <a:gd name="connsiteX93" fmla="*/ 8515 w 10000"/>
                      <a:gd name="connsiteY93" fmla="*/ 3080 h 10000"/>
                      <a:gd name="connsiteX94" fmla="*/ 8515 w 10000"/>
                      <a:gd name="connsiteY94" fmla="*/ 3327 h 10000"/>
                      <a:gd name="connsiteX95" fmla="*/ 8144 w 10000"/>
                      <a:gd name="connsiteY95" fmla="*/ 3450 h 10000"/>
                      <a:gd name="connsiteX96" fmla="*/ 8268 w 10000"/>
                      <a:gd name="connsiteY96" fmla="*/ 3822 h 10000"/>
                      <a:gd name="connsiteX97" fmla="*/ 8392 w 10000"/>
                      <a:gd name="connsiteY97" fmla="*/ 3946 h 10000"/>
                      <a:gd name="connsiteX98" fmla="*/ 8515 w 10000"/>
                      <a:gd name="connsiteY98" fmla="*/ 3573 h 10000"/>
                      <a:gd name="connsiteX99" fmla="*/ 8639 w 10000"/>
                      <a:gd name="connsiteY99" fmla="*/ 3946 h 10000"/>
                      <a:gd name="connsiteX100" fmla="*/ 8763 w 10000"/>
                      <a:gd name="connsiteY100" fmla="*/ 4318 h 10000"/>
                      <a:gd name="connsiteX101" fmla="*/ 8887 w 10000"/>
                      <a:gd name="connsiteY101" fmla="*/ 4318 h 10000"/>
                      <a:gd name="connsiteX102" fmla="*/ 8887 w 10000"/>
                      <a:gd name="connsiteY102" fmla="*/ 3822 h 10000"/>
                      <a:gd name="connsiteX103" fmla="*/ 8887 w 10000"/>
                      <a:gd name="connsiteY103" fmla="*/ 3573 h 10000"/>
                      <a:gd name="connsiteX104" fmla="*/ 9134 w 10000"/>
                      <a:gd name="connsiteY104" fmla="*/ 3573 h 10000"/>
                      <a:gd name="connsiteX105" fmla="*/ 9381 w 10000"/>
                      <a:gd name="connsiteY105" fmla="*/ 3080 h 10000"/>
                      <a:gd name="connsiteX106" fmla="*/ 9381 w 10000"/>
                      <a:gd name="connsiteY106" fmla="*/ 2829 h 10000"/>
                      <a:gd name="connsiteX107" fmla="*/ 9381 w 10000"/>
                      <a:gd name="connsiteY107" fmla="*/ 2456 h 10000"/>
                      <a:gd name="connsiteX108" fmla="*/ 9629 w 10000"/>
                      <a:gd name="connsiteY108" fmla="*/ 2088 h 10000"/>
                      <a:gd name="connsiteX109" fmla="*/ 10000 w 10000"/>
                      <a:gd name="connsiteY109" fmla="*/ 2211 h 10000"/>
                      <a:gd name="connsiteX110" fmla="*/ 9876 w 10000"/>
                      <a:gd name="connsiteY110" fmla="*/ 2088 h 10000"/>
                      <a:gd name="connsiteX111" fmla="*/ 9876 w 10000"/>
                      <a:gd name="connsiteY111" fmla="*/ 1961 h 10000"/>
                      <a:gd name="connsiteX112" fmla="*/ 10000 w 10000"/>
                      <a:gd name="connsiteY112" fmla="*/ 1735 h 10000"/>
                      <a:gd name="connsiteX113" fmla="*/ 9629 w 10000"/>
                      <a:gd name="connsiteY113" fmla="*/ 1612 h 10000"/>
                      <a:gd name="connsiteX114" fmla="*/ 9629 w 10000"/>
                      <a:gd name="connsiteY114" fmla="*/ 1486 h 10000"/>
                      <a:gd name="connsiteX115" fmla="*/ 9505 w 10000"/>
                      <a:gd name="connsiteY115" fmla="*/ 1363 h 10000"/>
                      <a:gd name="connsiteX116" fmla="*/ 9381 w 10000"/>
                      <a:gd name="connsiteY116" fmla="*/ 1239 h 10000"/>
                      <a:gd name="connsiteX117" fmla="*/ 9134 w 10000"/>
                      <a:gd name="connsiteY117" fmla="*/ 1363 h 10000"/>
                      <a:gd name="connsiteX118" fmla="*/ 8887 w 10000"/>
                      <a:gd name="connsiteY118" fmla="*/ 1363 h 10000"/>
                      <a:gd name="connsiteX119" fmla="*/ 8639 w 10000"/>
                      <a:gd name="connsiteY119" fmla="*/ 1612 h 10000"/>
                      <a:gd name="connsiteX120" fmla="*/ 8392 w 10000"/>
                      <a:gd name="connsiteY120" fmla="*/ 1858 h 10000"/>
                      <a:gd name="connsiteX121" fmla="*/ 8021 w 10000"/>
                      <a:gd name="connsiteY121" fmla="*/ 1961 h 10000"/>
                      <a:gd name="connsiteX122" fmla="*/ 8144 w 10000"/>
                      <a:gd name="connsiteY122" fmla="*/ 2088 h 10000"/>
                      <a:gd name="connsiteX123" fmla="*/ 8268 w 10000"/>
                      <a:gd name="connsiteY123" fmla="*/ 2334 h 10000"/>
                      <a:gd name="connsiteX124" fmla="*/ 7897 w 10000"/>
                      <a:gd name="connsiteY124" fmla="*/ 2334 h 10000"/>
                      <a:gd name="connsiteX125" fmla="*/ 7526 w 10000"/>
                      <a:gd name="connsiteY125" fmla="*/ 2334 h 10000"/>
                      <a:gd name="connsiteX126" fmla="*/ 7155 w 10000"/>
                      <a:gd name="connsiteY126" fmla="*/ 2334 h 10000"/>
                      <a:gd name="connsiteX127" fmla="*/ 7031 w 10000"/>
                      <a:gd name="connsiteY127" fmla="*/ 2088 h 10000"/>
                      <a:gd name="connsiteX128" fmla="*/ 6907 w 10000"/>
                      <a:gd name="connsiteY128" fmla="*/ 1858 h 10000"/>
                      <a:gd name="connsiteX129" fmla="*/ 6784 w 10000"/>
                      <a:gd name="connsiteY129" fmla="*/ 1858 h 10000"/>
                      <a:gd name="connsiteX130" fmla="*/ 6907 w 10000"/>
                      <a:gd name="connsiteY130" fmla="*/ 2456 h 10000"/>
                      <a:gd name="connsiteX131" fmla="*/ 6536 w 10000"/>
                      <a:gd name="connsiteY131" fmla="*/ 2456 h 10000"/>
                      <a:gd name="connsiteX132" fmla="*/ 6041 w 10000"/>
                      <a:gd name="connsiteY132" fmla="*/ 2334 h 10000"/>
                      <a:gd name="connsiteX133" fmla="*/ 5794 w 10000"/>
                      <a:gd name="connsiteY133" fmla="*/ 2334 h 10000"/>
                      <a:gd name="connsiteX134" fmla="*/ 5546 w 10000"/>
                      <a:gd name="connsiteY134" fmla="*/ 2088 h 10000"/>
                      <a:gd name="connsiteX135" fmla="*/ 5175 w 10000"/>
                      <a:gd name="connsiteY135" fmla="*/ 2088 h 10000"/>
                      <a:gd name="connsiteX136" fmla="*/ 4804 w 10000"/>
                      <a:gd name="connsiteY136" fmla="*/ 1961 h 10000"/>
                      <a:gd name="connsiteX137" fmla="*/ 4330 w 10000"/>
                      <a:gd name="connsiteY137" fmla="*/ 1735 h 10000"/>
                      <a:gd name="connsiteX138" fmla="*/ 3959 w 10000"/>
                      <a:gd name="connsiteY138" fmla="*/ 1486 h 10000"/>
                      <a:gd name="connsiteX139" fmla="*/ 3959 w 10000"/>
                      <a:gd name="connsiteY139" fmla="*/ 1239 h 10000"/>
                      <a:gd name="connsiteX140" fmla="*/ 4082 w 10000"/>
                      <a:gd name="connsiteY140" fmla="*/ 992 h 10000"/>
                      <a:gd name="connsiteX141" fmla="*/ 3711 w 10000"/>
                      <a:gd name="connsiteY141" fmla="*/ 742 h 10000"/>
                      <a:gd name="connsiteX142" fmla="*/ 3340 w 10000"/>
                      <a:gd name="connsiteY142" fmla="*/ 495 h 10000"/>
                      <a:gd name="connsiteX143" fmla="*/ 3216 w 10000"/>
                      <a:gd name="connsiteY143" fmla="*/ 372 h 10000"/>
                      <a:gd name="connsiteX144" fmla="*/ 2969 w 10000"/>
                      <a:gd name="connsiteY14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000" h="10000">
                        <a:moveTo>
                          <a:pt x="1979" y="122"/>
                        </a:moveTo>
                        <a:lnTo>
                          <a:pt x="1732" y="372"/>
                        </a:lnTo>
                        <a:lnTo>
                          <a:pt x="1732" y="619"/>
                        </a:lnTo>
                        <a:cubicBezTo>
                          <a:pt x="1691" y="701"/>
                          <a:pt x="1649" y="784"/>
                          <a:pt x="1608" y="868"/>
                        </a:cubicBezTo>
                        <a:lnTo>
                          <a:pt x="1485" y="1239"/>
                        </a:lnTo>
                        <a:cubicBezTo>
                          <a:pt x="1402" y="1363"/>
                          <a:pt x="1320" y="1488"/>
                          <a:pt x="1237" y="1612"/>
                        </a:cubicBezTo>
                        <a:lnTo>
                          <a:pt x="990" y="1858"/>
                        </a:lnTo>
                        <a:lnTo>
                          <a:pt x="619" y="1858"/>
                        </a:lnTo>
                        <a:lnTo>
                          <a:pt x="495" y="1858"/>
                        </a:lnTo>
                        <a:cubicBezTo>
                          <a:pt x="454" y="2017"/>
                          <a:pt x="412" y="2176"/>
                          <a:pt x="371" y="2334"/>
                        </a:cubicBezTo>
                        <a:lnTo>
                          <a:pt x="619" y="2456"/>
                        </a:lnTo>
                        <a:lnTo>
                          <a:pt x="619" y="2829"/>
                        </a:lnTo>
                        <a:lnTo>
                          <a:pt x="742" y="2829"/>
                        </a:lnTo>
                        <a:cubicBezTo>
                          <a:pt x="825" y="2995"/>
                          <a:pt x="907" y="3162"/>
                          <a:pt x="990" y="3327"/>
                        </a:cubicBezTo>
                        <a:lnTo>
                          <a:pt x="866" y="3327"/>
                        </a:lnTo>
                        <a:lnTo>
                          <a:pt x="495" y="3327"/>
                        </a:lnTo>
                        <a:lnTo>
                          <a:pt x="247" y="3327"/>
                        </a:lnTo>
                        <a:lnTo>
                          <a:pt x="247" y="3450"/>
                        </a:lnTo>
                        <a:lnTo>
                          <a:pt x="0" y="3573"/>
                        </a:lnTo>
                        <a:lnTo>
                          <a:pt x="124" y="3573"/>
                        </a:lnTo>
                        <a:lnTo>
                          <a:pt x="124" y="3700"/>
                        </a:lnTo>
                        <a:lnTo>
                          <a:pt x="371" y="3946"/>
                        </a:lnTo>
                        <a:lnTo>
                          <a:pt x="866" y="3946"/>
                        </a:lnTo>
                        <a:lnTo>
                          <a:pt x="619" y="4195"/>
                        </a:lnTo>
                        <a:lnTo>
                          <a:pt x="371" y="4068"/>
                        </a:lnTo>
                        <a:lnTo>
                          <a:pt x="742" y="4441"/>
                        </a:lnTo>
                        <a:cubicBezTo>
                          <a:pt x="825" y="4565"/>
                          <a:pt x="907" y="4690"/>
                          <a:pt x="990" y="4814"/>
                        </a:cubicBezTo>
                        <a:lnTo>
                          <a:pt x="1485" y="4689"/>
                        </a:lnTo>
                        <a:lnTo>
                          <a:pt x="1485" y="4441"/>
                        </a:lnTo>
                        <a:lnTo>
                          <a:pt x="1608" y="4195"/>
                        </a:lnTo>
                        <a:lnTo>
                          <a:pt x="1732" y="4195"/>
                        </a:lnTo>
                        <a:lnTo>
                          <a:pt x="1732" y="4318"/>
                        </a:lnTo>
                        <a:cubicBezTo>
                          <a:pt x="1691" y="4360"/>
                          <a:pt x="1649" y="4400"/>
                          <a:pt x="1608" y="4441"/>
                        </a:cubicBezTo>
                        <a:lnTo>
                          <a:pt x="1856" y="4441"/>
                        </a:lnTo>
                        <a:cubicBezTo>
                          <a:pt x="1815" y="4483"/>
                          <a:pt x="1773" y="4523"/>
                          <a:pt x="1732" y="4565"/>
                        </a:cubicBezTo>
                        <a:lnTo>
                          <a:pt x="1732" y="4689"/>
                        </a:lnTo>
                        <a:cubicBezTo>
                          <a:pt x="1773" y="4814"/>
                          <a:pt x="1815" y="4940"/>
                          <a:pt x="1856" y="5062"/>
                        </a:cubicBezTo>
                        <a:lnTo>
                          <a:pt x="1856" y="5434"/>
                        </a:lnTo>
                        <a:lnTo>
                          <a:pt x="1979" y="5558"/>
                        </a:lnTo>
                        <a:lnTo>
                          <a:pt x="1979" y="5681"/>
                        </a:lnTo>
                        <a:cubicBezTo>
                          <a:pt x="2020" y="5848"/>
                          <a:pt x="2062" y="6012"/>
                          <a:pt x="2103" y="6178"/>
                        </a:cubicBezTo>
                        <a:cubicBezTo>
                          <a:pt x="2144" y="6302"/>
                          <a:pt x="2186" y="6425"/>
                          <a:pt x="2227" y="6549"/>
                        </a:cubicBezTo>
                        <a:cubicBezTo>
                          <a:pt x="2268" y="6673"/>
                          <a:pt x="2310" y="6798"/>
                          <a:pt x="2351" y="6922"/>
                        </a:cubicBezTo>
                        <a:lnTo>
                          <a:pt x="2474" y="7045"/>
                        </a:lnTo>
                        <a:cubicBezTo>
                          <a:pt x="2515" y="7211"/>
                          <a:pt x="2557" y="7376"/>
                          <a:pt x="2598" y="7543"/>
                        </a:cubicBezTo>
                        <a:cubicBezTo>
                          <a:pt x="2680" y="7709"/>
                          <a:pt x="2763" y="7873"/>
                          <a:pt x="2845" y="8038"/>
                        </a:cubicBezTo>
                        <a:lnTo>
                          <a:pt x="3340" y="9029"/>
                        </a:lnTo>
                        <a:cubicBezTo>
                          <a:pt x="3381" y="9105"/>
                          <a:pt x="3423" y="9180"/>
                          <a:pt x="3464" y="9256"/>
                        </a:cubicBezTo>
                        <a:cubicBezTo>
                          <a:pt x="3505" y="9380"/>
                          <a:pt x="3547" y="9505"/>
                          <a:pt x="3588" y="9627"/>
                        </a:cubicBezTo>
                        <a:lnTo>
                          <a:pt x="3711" y="9876"/>
                        </a:lnTo>
                        <a:lnTo>
                          <a:pt x="3959" y="10000"/>
                        </a:lnTo>
                        <a:lnTo>
                          <a:pt x="4082" y="9751"/>
                        </a:lnTo>
                        <a:lnTo>
                          <a:pt x="4330" y="9627"/>
                        </a:lnTo>
                        <a:lnTo>
                          <a:pt x="4577" y="9506"/>
                        </a:lnTo>
                        <a:lnTo>
                          <a:pt x="4454" y="9380"/>
                        </a:lnTo>
                        <a:lnTo>
                          <a:pt x="4577" y="9153"/>
                        </a:lnTo>
                        <a:lnTo>
                          <a:pt x="4680" y="9153"/>
                        </a:lnTo>
                        <a:lnTo>
                          <a:pt x="4680" y="8780"/>
                        </a:lnTo>
                        <a:lnTo>
                          <a:pt x="4680" y="8533"/>
                        </a:lnTo>
                        <a:lnTo>
                          <a:pt x="4680" y="8161"/>
                        </a:lnTo>
                        <a:cubicBezTo>
                          <a:pt x="4721" y="8037"/>
                          <a:pt x="4763" y="7913"/>
                          <a:pt x="4804" y="7788"/>
                        </a:cubicBezTo>
                        <a:cubicBezTo>
                          <a:pt x="4763" y="7707"/>
                          <a:pt x="4721" y="7625"/>
                          <a:pt x="4680" y="7543"/>
                        </a:cubicBezTo>
                        <a:lnTo>
                          <a:pt x="4680" y="7045"/>
                        </a:lnTo>
                        <a:lnTo>
                          <a:pt x="4928" y="6922"/>
                        </a:lnTo>
                        <a:lnTo>
                          <a:pt x="4928" y="6798"/>
                        </a:lnTo>
                        <a:cubicBezTo>
                          <a:pt x="4969" y="6756"/>
                          <a:pt x="5011" y="6715"/>
                          <a:pt x="5052" y="6673"/>
                        </a:cubicBezTo>
                        <a:lnTo>
                          <a:pt x="5423" y="6549"/>
                        </a:lnTo>
                        <a:lnTo>
                          <a:pt x="5423" y="6301"/>
                        </a:lnTo>
                        <a:lnTo>
                          <a:pt x="5794" y="5928"/>
                        </a:lnTo>
                        <a:lnTo>
                          <a:pt x="6165" y="5558"/>
                        </a:lnTo>
                        <a:lnTo>
                          <a:pt x="6412" y="5310"/>
                        </a:lnTo>
                        <a:lnTo>
                          <a:pt x="6660" y="5184"/>
                        </a:lnTo>
                        <a:cubicBezTo>
                          <a:pt x="6701" y="5061"/>
                          <a:pt x="6743" y="4939"/>
                          <a:pt x="6784" y="4814"/>
                        </a:cubicBezTo>
                        <a:lnTo>
                          <a:pt x="6784" y="4565"/>
                        </a:lnTo>
                        <a:lnTo>
                          <a:pt x="7155" y="4318"/>
                        </a:lnTo>
                        <a:lnTo>
                          <a:pt x="7278" y="4441"/>
                        </a:lnTo>
                        <a:lnTo>
                          <a:pt x="7402" y="4441"/>
                        </a:lnTo>
                        <a:lnTo>
                          <a:pt x="7526" y="4441"/>
                        </a:lnTo>
                        <a:lnTo>
                          <a:pt x="7526" y="4318"/>
                        </a:lnTo>
                        <a:cubicBezTo>
                          <a:pt x="7485" y="4234"/>
                          <a:pt x="7443" y="4152"/>
                          <a:pt x="7402" y="4068"/>
                        </a:cubicBezTo>
                        <a:cubicBezTo>
                          <a:pt x="7361" y="3945"/>
                          <a:pt x="7319" y="3823"/>
                          <a:pt x="7278" y="3700"/>
                        </a:cubicBezTo>
                        <a:lnTo>
                          <a:pt x="7278" y="3450"/>
                        </a:lnTo>
                        <a:lnTo>
                          <a:pt x="7031" y="3201"/>
                        </a:lnTo>
                        <a:cubicBezTo>
                          <a:pt x="7072" y="3160"/>
                          <a:pt x="7114" y="3120"/>
                          <a:pt x="7155" y="3080"/>
                        </a:cubicBezTo>
                        <a:lnTo>
                          <a:pt x="7278" y="2955"/>
                        </a:lnTo>
                        <a:lnTo>
                          <a:pt x="7031" y="2706"/>
                        </a:lnTo>
                        <a:lnTo>
                          <a:pt x="7031" y="2456"/>
                        </a:lnTo>
                        <a:cubicBezTo>
                          <a:pt x="7072" y="2500"/>
                          <a:pt x="7114" y="2540"/>
                          <a:pt x="7155" y="2583"/>
                        </a:cubicBezTo>
                        <a:lnTo>
                          <a:pt x="7278" y="2706"/>
                        </a:lnTo>
                        <a:cubicBezTo>
                          <a:pt x="7319" y="2664"/>
                          <a:pt x="7361" y="2624"/>
                          <a:pt x="7402" y="2583"/>
                        </a:cubicBezTo>
                        <a:cubicBezTo>
                          <a:pt x="7443" y="2707"/>
                          <a:pt x="7485" y="2830"/>
                          <a:pt x="7526" y="2955"/>
                        </a:cubicBezTo>
                        <a:lnTo>
                          <a:pt x="7897" y="2955"/>
                        </a:lnTo>
                        <a:lnTo>
                          <a:pt x="8392" y="2955"/>
                        </a:lnTo>
                        <a:lnTo>
                          <a:pt x="8515" y="3080"/>
                        </a:lnTo>
                        <a:lnTo>
                          <a:pt x="8515" y="3327"/>
                        </a:lnTo>
                        <a:lnTo>
                          <a:pt x="8144" y="3450"/>
                        </a:lnTo>
                        <a:cubicBezTo>
                          <a:pt x="8185" y="3575"/>
                          <a:pt x="8227" y="3699"/>
                          <a:pt x="8268" y="3822"/>
                        </a:cubicBezTo>
                        <a:lnTo>
                          <a:pt x="8392" y="3946"/>
                        </a:lnTo>
                        <a:lnTo>
                          <a:pt x="8515" y="3573"/>
                        </a:lnTo>
                        <a:cubicBezTo>
                          <a:pt x="8556" y="3700"/>
                          <a:pt x="8598" y="3822"/>
                          <a:pt x="8639" y="3946"/>
                        </a:cubicBezTo>
                        <a:cubicBezTo>
                          <a:pt x="8680" y="4069"/>
                          <a:pt x="8722" y="4194"/>
                          <a:pt x="8763" y="4318"/>
                        </a:cubicBezTo>
                        <a:lnTo>
                          <a:pt x="8887" y="4318"/>
                        </a:lnTo>
                        <a:lnTo>
                          <a:pt x="8887" y="3822"/>
                        </a:lnTo>
                        <a:lnTo>
                          <a:pt x="8887" y="3573"/>
                        </a:lnTo>
                        <a:lnTo>
                          <a:pt x="9134" y="3573"/>
                        </a:lnTo>
                        <a:cubicBezTo>
                          <a:pt x="9216" y="3407"/>
                          <a:pt x="9299" y="3244"/>
                          <a:pt x="9381" y="3080"/>
                        </a:cubicBezTo>
                        <a:lnTo>
                          <a:pt x="9381" y="2829"/>
                        </a:lnTo>
                        <a:lnTo>
                          <a:pt x="9381" y="2456"/>
                        </a:lnTo>
                        <a:lnTo>
                          <a:pt x="9629" y="2088"/>
                        </a:lnTo>
                        <a:lnTo>
                          <a:pt x="10000" y="2211"/>
                        </a:lnTo>
                        <a:cubicBezTo>
                          <a:pt x="9959" y="2169"/>
                          <a:pt x="9917" y="2129"/>
                          <a:pt x="9876" y="2088"/>
                        </a:cubicBezTo>
                        <a:lnTo>
                          <a:pt x="9876" y="1961"/>
                        </a:lnTo>
                        <a:cubicBezTo>
                          <a:pt x="9917" y="1885"/>
                          <a:pt x="9959" y="1811"/>
                          <a:pt x="10000" y="1735"/>
                        </a:cubicBezTo>
                        <a:lnTo>
                          <a:pt x="9629" y="1612"/>
                        </a:lnTo>
                        <a:lnTo>
                          <a:pt x="9629" y="1486"/>
                        </a:lnTo>
                        <a:cubicBezTo>
                          <a:pt x="9588" y="1444"/>
                          <a:pt x="9546" y="1404"/>
                          <a:pt x="9505" y="1363"/>
                        </a:cubicBezTo>
                        <a:cubicBezTo>
                          <a:pt x="9464" y="1322"/>
                          <a:pt x="9422" y="1282"/>
                          <a:pt x="9381" y="1239"/>
                        </a:cubicBezTo>
                        <a:lnTo>
                          <a:pt x="9134" y="1363"/>
                        </a:lnTo>
                        <a:lnTo>
                          <a:pt x="8887" y="1363"/>
                        </a:lnTo>
                        <a:lnTo>
                          <a:pt x="8639" y="1612"/>
                        </a:lnTo>
                        <a:lnTo>
                          <a:pt x="8392" y="1858"/>
                        </a:lnTo>
                        <a:lnTo>
                          <a:pt x="8021" y="1961"/>
                        </a:lnTo>
                        <a:lnTo>
                          <a:pt x="8144" y="2088"/>
                        </a:lnTo>
                        <a:cubicBezTo>
                          <a:pt x="8185" y="2169"/>
                          <a:pt x="8227" y="2251"/>
                          <a:pt x="8268" y="2334"/>
                        </a:cubicBezTo>
                        <a:lnTo>
                          <a:pt x="7897" y="2334"/>
                        </a:lnTo>
                        <a:lnTo>
                          <a:pt x="7526" y="2334"/>
                        </a:lnTo>
                        <a:lnTo>
                          <a:pt x="7155" y="2334"/>
                        </a:lnTo>
                        <a:cubicBezTo>
                          <a:pt x="7114" y="2251"/>
                          <a:pt x="7072" y="2169"/>
                          <a:pt x="7031" y="2088"/>
                        </a:cubicBezTo>
                        <a:cubicBezTo>
                          <a:pt x="6990" y="2009"/>
                          <a:pt x="6948" y="1936"/>
                          <a:pt x="6907" y="1858"/>
                        </a:cubicBezTo>
                        <a:lnTo>
                          <a:pt x="6784" y="1858"/>
                        </a:lnTo>
                        <a:lnTo>
                          <a:pt x="6907" y="2456"/>
                        </a:lnTo>
                        <a:lnTo>
                          <a:pt x="6536" y="2456"/>
                        </a:lnTo>
                        <a:lnTo>
                          <a:pt x="6041" y="2334"/>
                        </a:lnTo>
                        <a:lnTo>
                          <a:pt x="5794" y="2334"/>
                        </a:lnTo>
                        <a:lnTo>
                          <a:pt x="5546" y="2088"/>
                        </a:lnTo>
                        <a:lnTo>
                          <a:pt x="5175" y="2088"/>
                        </a:lnTo>
                        <a:lnTo>
                          <a:pt x="4804" y="1961"/>
                        </a:lnTo>
                        <a:lnTo>
                          <a:pt x="4330" y="1735"/>
                        </a:lnTo>
                        <a:lnTo>
                          <a:pt x="3959" y="1486"/>
                        </a:lnTo>
                        <a:lnTo>
                          <a:pt x="3959" y="1239"/>
                        </a:lnTo>
                        <a:lnTo>
                          <a:pt x="4082" y="992"/>
                        </a:lnTo>
                        <a:lnTo>
                          <a:pt x="3711" y="742"/>
                        </a:lnTo>
                        <a:lnTo>
                          <a:pt x="3340" y="495"/>
                        </a:lnTo>
                        <a:lnTo>
                          <a:pt x="3216" y="372"/>
                        </a:lnTo>
                        <a:lnTo>
                          <a:pt x="2969" y="0"/>
                        </a:lnTo>
                      </a:path>
                    </a:pathLst>
                  </a:custGeom>
                  <a:solidFill>
                    <a:srgbClr val="990034"/>
                  </a:solidFill>
                  <a:ln w="9525">
                    <a:solidFill>
                      <a:srgbClr val="000000"/>
                    </a:solidFill>
                    <a:prstDash val="solid"/>
                    <a:round/>
                    <a:headEnd/>
                    <a:tailEnd/>
                  </a:ln>
                </p:spPr>
                <p:txBody>
                  <a:bodyPr/>
                  <a:lstStyle/>
                  <a:p>
                    <a:endParaRPr lang="en-US"/>
                  </a:p>
                </p:txBody>
              </p:sp>
              <p:sp>
                <p:nvSpPr>
                  <p:cNvPr id="1033" name="Freeform 1032"/>
                  <p:cNvSpPr>
                    <a:spLocks noChangeAspect="1"/>
                  </p:cNvSpPr>
                  <p:nvPr/>
                </p:nvSpPr>
                <p:spPr bwMode="auto">
                  <a:xfrm>
                    <a:off x="5736788" y="2008061"/>
                    <a:ext cx="173923" cy="253916"/>
                  </a:xfrm>
                  <a:custGeom>
                    <a:avLst/>
                    <a:gdLst>
                      <a:gd name="connsiteX0" fmla="*/ 28783 w 250805"/>
                      <a:gd name="connsiteY0" fmla="*/ 2381 h 171450"/>
                      <a:gd name="connsiteX1" fmla="*/ 28783 w 250805"/>
                      <a:gd name="connsiteY1" fmla="*/ 2381 h 171450"/>
                      <a:gd name="connsiteX2" fmla="*/ 208 w 250805"/>
                      <a:gd name="connsiteY2" fmla="*/ 26194 h 171450"/>
                      <a:gd name="connsiteX3" fmla="*/ 2589 w 250805"/>
                      <a:gd name="connsiteY3" fmla="*/ 40481 h 171450"/>
                      <a:gd name="connsiteX4" fmla="*/ 12114 w 250805"/>
                      <a:gd name="connsiteY4" fmla="*/ 47625 h 171450"/>
                      <a:gd name="connsiteX5" fmla="*/ 28783 w 250805"/>
                      <a:gd name="connsiteY5" fmla="*/ 54769 h 171450"/>
                      <a:gd name="connsiteX6" fmla="*/ 43071 w 250805"/>
                      <a:gd name="connsiteY6" fmla="*/ 64294 h 171450"/>
                      <a:gd name="connsiteX7" fmla="*/ 52596 w 250805"/>
                      <a:gd name="connsiteY7" fmla="*/ 78581 h 171450"/>
                      <a:gd name="connsiteX8" fmla="*/ 54977 w 250805"/>
                      <a:gd name="connsiteY8" fmla="*/ 114300 h 171450"/>
                      <a:gd name="connsiteX9" fmla="*/ 57358 w 250805"/>
                      <a:gd name="connsiteY9" fmla="*/ 121444 h 171450"/>
                      <a:gd name="connsiteX10" fmla="*/ 64502 w 250805"/>
                      <a:gd name="connsiteY10" fmla="*/ 123825 h 171450"/>
                      <a:gd name="connsiteX11" fmla="*/ 71646 w 250805"/>
                      <a:gd name="connsiteY11" fmla="*/ 154781 h 171450"/>
                      <a:gd name="connsiteX12" fmla="*/ 78789 w 250805"/>
                      <a:gd name="connsiteY12" fmla="*/ 159544 h 171450"/>
                      <a:gd name="connsiteX13" fmla="*/ 81171 w 250805"/>
                      <a:gd name="connsiteY13" fmla="*/ 166687 h 171450"/>
                      <a:gd name="connsiteX14" fmla="*/ 88314 w 250805"/>
                      <a:gd name="connsiteY14" fmla="*/ 169069 h 171450"/>
                      <a:gd name="connsiteX15" fmla="*/ 102602 w 250805"/>
                      <a:gd name="connsiteY15" fmla="*/ 171450 h 171450"/>
                      <a:gd name="connsiteX16" fmla="*/ 116889 w 250805"/>
                      <a:gd name="connsiteY16" fmla="*/ 169069 h 171450"/>
                      <a:gd name="connsiteX17" fmla="*/ 124033 w 250805"/>
                      <a:gd name="connsiteY17" fmla="*/ 166687 h 171450"/>
                      <a:gd name="connsiteX18" fmla="*/ 128796 w 250805"/>
                      <a:gd name="connsiteY18" fmla="*/ 152400 h 171450"/>
                      <a:gd name="connsiteX19" fmla="*/ 145464 w 250805"/>
                      <a:gd name="connsiteY19" fmla="*/ 147637 h 171450"/>
                      <a:gd name="connsiteX20" fmla="*/ 152608 w 250805"/>
                      <a:gd name="connsiteY20" fmla="*/ 142875 h 171450"/>
                      <a:gd name="connsiteX21" fmla="*/ 166896 w 250805"/>
                      <a:gd name="connsiteY21" fmla="*/ 147637 h 171450"/>
                      <a:gd name="connsiteX22" fmla="*/ 174039 w 250805"/>
                      <a:gd name="connsiteY22" fmla="*/ 150019 h 171450"/>
                      <a:gd name="connsiteX23" fmla="*/ 202614 w 250805"/>
                      <a:gd name="connsiteY23" fmla="*/ 152400 h 171450"/>
                      <a:gd name="connsiteX24" fmla="*/ 216902 w 250805"/>
                      <a:gd name="connsiteY24" fmla="*/ 147637 h 171450"/>
                      <a:gd name="connsiteX25" fmla="*/ 231189 w 250805"/>
                      <a:gd name="connsiteY25" fmla="*/ 138112 h 171450"/>
                      <a:gd name="connsiteX26" fmla="*/ 221664 w 250805"/>
                      <a:gd name="connsiteY26" fmla="*/ 128587 h 171450"/>
                      <a:gd name="connsiteX27" fmla="*/ 216902 w 250805"/>
                      <a:gd name="connsiteY27" fmla="*/ 121444 h 171450"/>
                      <a:gd name="connsiteX28" fmla="*/ 221664 w 250805"/>
                      <a:gd name="connsiteY28" fmla="*/ 100012 h 171450"/>
                      <a:gd name="connsiteX29" fmla="*/ 228808 w 250805"/>
                      <a:gd name="connsiteY29" fmla="*/ 95250 h 171450"/>
                      <a:gd name="connsiteX30" fmla="*/ 238333 w 250805"/>
                      <a:gd name="connsiteY30" fmla="*/ 92869 h 171450"/>
                      <a:gd name="connsiteX31" fmla="*/ 240714 w 250805"/>
                      <a:gd name="connsiteY31" fmla="*/ 85725 h 171450"/>
                      <a:gd name="connsiteX32" fmla="*/ 245477 w 250805"/>
                      <a:gd name="connsiteY32" fmla="*/ 78581 h 171450"/>
                      <a:gd name="connsiteX33" fmla="*/ 247858 w 250805"/>
                      <a:gd name="connsiteY33" fmla="*/ 66675 h 171450"/>
                      <a:gd name="connsiteX34" fmla="*/ 250239 w 250805"/>
                      <a:gd name="connsiteY34" fmla="*/ 59531 h 171450"/>
                      <a:gd name="connsiteX35" fmla="*/ 247858 w 250805"/>
                      <a:gd name="connsiteY35" fmla="*/ 33337 h 171450"/>
                      <a:gd name="connsiteX36" fmla="*/ 233571 w 250805"/>
                      <a:gd name="connsiteY36" fmla="*/ 38100 h 171450"/>
                      <a:gd name="connsiteX37" fmla="*/ 226427 w 250805"/>
                      <a:gd name="connsiteY37" fmla="*/ 40481 h 171450"/>
                      <a:gd name="connsiteX38" fmla="*/ 204996 w 250805"/>
                      <a:gd name="connsiteY38" fmla="*/ 45244 h 171450"/>
                      <a:gd name="connsiteX39" fmla="*/ 193089 w 250805"/>
                      <a:gd name="connsiteY39" fmla="*/ 45244 h 171450"/>
                      <a:gd name="connsiteX40" fmla="*/ 190708 w 250805"/>
                      <a:gd name="connsiteY40" fmla="*/ 50006 h 171450"/>
                      <a:gd name="connsiteX41" fmla="*/ 104983 w 250805"/>
                      <a:gd name="connsiteY41" fmla="*/ 21431 h 171450"/>
                      <a:gd name="connsiteX42" fmla="*/ 88314 w 250805"/>
                      <a:gd name="connsiteY42" fmla="*/ 0 h 171450"/>
                      <a:gd name="connsiteX43" fmla="*/ 28783 w 250805"/>
                      <a:gd name="connsiteY43" fmla="*/ 2381 h 171450"/>
                      <a:gd name="connsiteX0" fmla="*/ 28783 w 250805"/>
                      <a:gd name="connsiteY0" fmla="*/ 2381 h 171450"/>
                      <a:gd name="connsiteX1" fmla="*/ 28783 w 250805"/>
                      <a:gd name="connsiteY1" fmla="*/ 2381 h 171450"/>
                      <a:gd name="connsiteX2" fmla="*/ 208 w 250805"/>
                      <a:gd name="connsiteY2" fmla="*/ 26194 h 171450"/>
                      <a:gd name="connsiteX3" fmla="*/ 2589 w 250805"/>
                      <a:gd name="connsiteY3" fmla="*/ 40481 h 171450"/>
                      <a:gd name="connsiteX4" fmla="*/ 12114 w 250805"/>
                      <a:gd name="connsiteY4" fmla="*/ 47625 h 171450"/>
                      <a:gd name="connsiteX5" fmla="*/ 38308 w 250805"/>
                      <a:gd name="connsiteY5" fmla="*/ 45244 h 171450"/>
                      <a:gd name="connsiteX6" fmla="*/ 43071 w 250805"/>
                      <a:gd name="connsiteY6" fmla="*/ 64294 h 171450"/>
                      <a:gd name="connsiteX7" fmla="*/ 52596 w 250805"/>
                      <a:gd name="connsiteY7" fmla="*/ 78581 h 171450"/>
                      <a:gd name="connsiteX8" fmla="*/ 54977 w 250805"/>
                      <a:gd name="connsiteY8" fmla="*/ 114300 h 171450"/>
                      <a:gd name="connsiteX9" fmla="*/ 57358 w 250805"/>
                      <a:gd name="connsiteY9" fmla="*/ 121444 h 171450"/>
                      <a:gd name="connsiteX10" fmla="*/ 64502 w 250805"/>
                      <a:gd name="connsiteY10" fmla="*/ 123825 h 171450"/>
                      <a:gd name="connsiteX11" fmla="*/ 71646 w 250805"/>
                      <a:gd name="connsiteY11" fmla="*/ 154781 h 171450"/>
                      <a:gd name="connsiteX12" fmla="*/ 78789 w 250805"/>
                      <a:gd name="connsiteY12" fmla="*/ 159544 h 171450"/>
                      <a:gd name="connsiteX13" fmla="*/ 81171 w 250805"/>
                      <a:gd name="connsiteY13" fmla="*/ 166687 h 171450"/>
                      <a:gd name="connsiteX14" fmla="*/ 88314 w 250805"/>
                      <a:gd name="connsiteY14" fmla="*/ 169069 h 171450"/>
                      <a:gd name="connsiteX15" fmla="*/ 102602 w 250805"/>
                      <a:gd name="connsiteY15" fmla="*/ 171450 h 171450"/>
                      <a:gd name="connsiteX16" fmla="*/ 116889 w 250805"/>
                      <a:gd name="connsiteY16" fmla="*/ 169069 h 171450"/>
                      <a:gd name="connsiteX17" fmla="*/ 124033 w 250805"/>
                      <a:gd name="connsiteY17" fmla="*/ 166687 h 171450"/>
                      <a:gd name="connsiteX18" fmla="*/ 128796 w 250805"/>
                      <a:gd name="connsiteY18" fmla="*/ 152400 h 171450"/>
                      <a:gd name="connsiteX19" fmla="*/ 145464 w 250805"/>
                      <a:gd name="connsiteY19" fmla="*/ 147637 h 171450"/>
                      <a:gd name="connsiteX20" fmla="*/ 152608 w 250805"/>
                      <a:gd name="connsiteY20" fmla="*/ 142875 h 171450"/>
                      <a:gd name="connsiteX21" fmla="*/ 166896 w 250805"/>
                      <a:gd name="connsiteY21" fmla="*/ 147637 h 171450"/>
                      <a:gd name="connsiteX22" fmla="*/ 174039 w 250805"/>
                      <a:gd name="connsiteY22" fmla="*/ 150019 h 171450"/>
                      <a:gd name="connsiteX23" fmla="*/ 202614 w 250805"/>
                      <a:gd name="connsiteY23" fmla="*/ 152400 h 171450"/>
                      <a:gd name="connsiteX24" fmla="*/ 216902 w 250805"/>
                      <a:gd name="connsiteY24" fmla="*/ 147637 h 171450"/>
                      <a:gd name="connsiteX25" fmla="*/ 231189 w 250805"/>
                      <a:gd name="connsiteY25" fmla="*/ 138112 h 171450"/>
                      <a:gd name="connsiteX26" fmla="*/ 221664 w 250805"/>
                      <a:gd name="connsiteY26" fmla="*/ 128587 h 171450"/>
                      <a:gd name="connsiteX27" fmla="*/ 216902 w 250805"/>
                      <a:gd name="connsiteY27" fmla="*/ 121444 h 171450"/>
                      <a:gd name="connsiteX28" fmla="*/ 221664 w 250805"/>
                      <a:gd name="connsiteY28" fmla="*/ 100012 h 171450"/>
                      <a:gd name="connsiteX29" fmla="*/ 228808 w 250805"/>
                      <a:gd name="connsiteY29" fmla="*/ 95250 h 171450"/>
                      <a:gd name="connsiteX30" fmla="*/ 238333 w 250805"/>
                      <a:gd name="connsiteY30" fmla="*/ 92869 h 171450"/>
                      <a:gd name="connsiteX31" fmla="*/ 240714 w 250805"/>
                      <a:gd name="connsiteY31" fmla="*/ 85725 h 171450"/>
                      <a:gd name="connsiteX32" fmla="*/ 245477 w 250805"/>
                      <a:gd name="connsiteY32" fmla="*/ 78581 h 171450"/>
                      <a:gd name="connsiteX33" fmla="*/ 247858 w 250805"/>
                      <a:gd name="connsiteY33" fmla="*/ 66675 h 171450"/>
                      <a:gd name="connsiteX34" fmla="*/ 250239 w 250805"/>
                      <a:gd name="connsiteY34" fmla="*/ 59531 h 171450"/>
                      <a:gd name="connsiteX35" fmla="*/ 247858 w 250805"/>
                      <a:gd name="connsiteY35" fmla="*/ 33337 h 171450"/>
                      <a:gd name="connsiteX36" fmla="*/ 233571 w 250805"/>
                      <a:gd name="connsiteY36" fmla="*/ 38100 h 171450"/>
                      <a:gd name="connsiteX37" fmla="*/ 226427 w 250805"/>
                      <a:gd name="connsiteY37" fmla="*/ 40481 h 171450"/>
                      <a:gd name="connsiteX38" fmla="*/ 204996 w 250805"/>
                      <a:gd name="connsiteY38" fmla="*/ 45244 h 171450"/>
                      <a:gd name="connsiteX39" fmla="*/ 193089 w 250805"/>
                      <a:gd name="connsiteY39" fmla="*/ 45244 h 171450"/>
                      <a:gd name="connsiteX40" fmla="*/ 190708 w 250805"/>
                      <a:gd name="connsiteY40" fmla="*/ 50006 h 171450"/>
                      <a:gd name="connsiteX41" fmla="*/ 104983 w 250805"/>
                      <a:gd name="connsiteY41" fmla="*/ 21431 h 171450"/>
                      <a:gd name="connsiteX42" fmla="*/ 88314 w 250805"/>
                      <a:gd name="connsiteY42" fmla="*/ 0 h 171450"/>
                      <a:gd name="connsiteX43" fmla="*/ 28783 w 250805"/>
                      <a:gd name="connsiteY43" fmla="*/ 2381 h 171450"/>
                      <a:gd name="connsiteX0" fmla="*/ 26233 w 248255"/>
                      <a:gd name="connsiteY0" fmla="*/ 2381 h 171450"/>
                      <a:gd name="connsiteX1" fmla="*/ 26233 w 248255"/>
                      <a:gd name="connsiteY1" fmla="*/ 2381 h 171450"/>
                      <a:gd name="connsiteX2" fmla="*/ 11945 w 248255"/>
                      <a:gd name="connsiteY2" fmla="*/ 26194 h 171450"/>
                      <a:gd name="connsiteX3" fmla="*/ 39 w 248255"/>
                      <a:gd name="connsiteY3" fmla="*/ 40481 h 171450"/>
                      <a:gd name="connsiteX4" fmla="*/ 9564 w 248255"/>
                      <a:gd name="connsiteY4" fmla="*/ 47625 h 171450"/>
                      <a:gd name="connsiteX5" fmla="*/ 35758 w 248255"/>
                      <a:gd name="connsiteY5" fmla="*/ 45244 h 171450"/>
                      <a:gd name="connsiteX6" fmla="*/ 40521 w 248255"/>
                      <a:gd name="connsiteY6" fmla="*/ 64294 h 171450"/>
                      <a:gd name="connsiteX7" fmla="*/ 50046 w 248255"/>
                      <a:gd name="connsiteY7" fmla="*/ 78581 h 171450"/>
                      <a:gd name="connsiteX8" fmla="*/ 52427 w 248255"/>
                      <a:gd name="connsiteY8" fmla="*/ 114300 h 171450"/>
                      <a:gd name="connsiteX9" fmla="*/ 54808 w 248255"/>
                      <a:gd name="connsiteY9" fmla="*/ 121444 h 171450"/>
                      <a:gd name="connsiteX10" fmla="*/ 61952 w 248255"/>
                      <a:gd name="connsiteY10" fmla="*/ 123825 h 171450"/>
                      <a:gd name="connsiteX11" fmla="*/ 69096 w 248255"/>
                      <a:gd name="connsiteY11" fmla="*/ 154781 h 171450"/>
                      <a:gd name="connsiteX12" fmla="*/ 76239 w 248255"/>
                      <a:gd name="connsiteY12" fmla="*/ 159544 h 171450"/>
                      <a:gd name="connsiteX13" fmla="*/ 78621 w 248255"/>
                      <a:gd name="connsiteY13" fmla="*/ 166687 h 171450"/>
                      <a:gd name="connsiteX14" fmla="*/ 85764 w 248255"/>
                      <a:gd name="connsiteY14" fmla="*/ 169069 h 171450"/>
                      <a:gd name="connsiteX15" fmla="*/ 100052 w 248255"/>
                      <a:gd name="connsiteY15" fmla="*/ 171450 h 171450"/>
                      <a:gd name="connsiteX16" fmla="*/ 114339 w 248255"/>
                      <a:gd name="connsiteY16" fmla="*/ 169069 h 171450"/>
                      <a:gd name="connsiteX17" fmla="*/ 121483 w 248255"/>
                      <a:gd name="connsiteY17" fmla="*/ 166687 h 171450"/>
                      <a:gd name="connsiteX18" fmla="*/ 126246 w 248255"/>
                      <a:gd name="connsiteY18" fmla="*/ 152400 h 171450"/>
                      <a:gd name="connsiteX19" fmla="*/ 142914 w 248255"/>
                      <a:gd name="connsiteY19" fmla="*/ 147637 h 171450"/>
                      <a:gd name="connsiteX20" fmla="*/ 150058 w 248255"/>
                      <a:gd name="connsiteY20" fmla="*/ 142875 h 171450"/>
                      <a:gd name="connsiteX21" fmla="*/ 164346 w 248255"/>
                      <a:gd name="connsiteY21" fmla="*/ 147637 h 171450"/>
                      <a:gd name="connsiteX22" fmla="*/ 171489 w 248255"/>
                      <a:gd name="connsiteY22" fmla="*/ 150019 h 171450"/>
                      <a:gd name="connsiteX23" fmla="*/ 200064 w 248255"/>
                      <a:gd name="connsiteY23" fmla="*/ 152400 h 171450"/>
                      <a:gd name="connsiteX24" fmla="*/ 214352 w 248255"/>
                      <a:gd name="connsiteY24" fmla="*/ 147637 h 171450"/>
                      <a:gd name="connsiteX25" fmla="*/ 228639 w 248255"/>
                      <a:gd name="connsiteY25" fmla="*/ 138112 h 171450"/>
                      <a:gd name="connsiteX26" fmla="*/ 219114 w 248255"/>
                      <a:gd name="connsiteY26" fmla="*/ 128587 h 171450"/>
                      <a:gd name="connsiteX27" fmla="*/ 214352 w 248255"/>
                      <a:gd name="connsiteY27" fmla="*/ 121444 h 171450"/>
                      <a:gd name="connsiteX28" fmla="*/ 219114 w 248255"/>
                      <a:gd name="connsiteY28" fmla="*/ 100012 h 171450"/>
                      <a:gd name="connsiteX29" fmla="*/ 226258 w 248255"/>
                      <a:gd name="connsiteY29" fmla="*/ 95250 h 171450"/>
                      <a:gd name="connsiteX30" fmla="*/ 235783 w 248255"/>
                      <a:gd name="connsiteY30" fmla="*/ 92869 h 171450"/>
                      <a:gd name="connsiteX31" fmla="*/ 238164 w 248255"/>
                      <a:gd name="connsiteY31" fmla="*/ 85725 h 171450"/>
                      <a:gd name="connsiteX32" fmla="*/ 242927 w 248255"/>
                      <a:gd name="connsiteY32" fmla="*/ 78581 h 171450"/>
                      <a:gd name="connsiteX33" fmla="*/ 245308 w 248255"/>
                      <a:gd name="connsiteY33" fmla="*/ 66675 h 171450"/>
                      <a:gd name="connsiteX34" fmla="*/ 247689 w 248255"/>
                      <a:gd name="connsiteY34" fmla="*/ 59531 h 171450"/>
                      <a:gd name="connsiteX35" fmla="*/ 245308 w 248255"/>
                      <a:gd name="connsiteY35" fmla="*/ 33337 h 171450"/>
                      <a:gd name="connsiteX36" fmla="*/ 231021 w 248255"/>
                      <a:gd name="connsiteY36" fmla="*/ 38100 h 171450"/>
                      <a:gd name="connsiteX37" fmla="*/ 223877 w 248255"/>
                      <a:gd name="connsiteY37" fmla="*/ 40481 h 171450"/>
                      <a:gd name="connsiteX38" fmla="*/ 202446 w 248255"/>
                      <a:gd name="connsiteY38" fmla="*/ 45244 h 171450"/>
                      <a:gd name="connsiteX39" fmla="*/ 190539 w 248255"/>
                      <a:gd name="connsiteY39" fmla="*/ 45244 h 171450"/>
                      <a:gd name="connsiteX40" fmla="*/ 188158 w 248255"/>
                      <a:gd name="connsiteY40" fmla="*/ 50006 h 171450"/>
                      <a:gd name="connsiteX41" fmla="*/ 102433 w 248255"/>
                      <a:gd name="connsiteY41" fmla="*/ 21431 h 171450"/>
                      <a:gd name="connsiteX42" fmla="*/ 85764 w 248255"/>
                      <a:gd name="connsiteY42" fmla="*/ 0 h 171450"/>
                      <a:gd name="connsiteX43" fmla="*/ 26233 w 248255"/>
                      <a:gd name="connsiteY43" fmla="*/ 2381 h 171450"/>
                      <a:gd name="connsiteX0" fmla="*/ 16966 w 238988"/>
                      <a:gd name="connsiteY0" fmla="*/ 2381 h 171450"/>
                      <a:gd name="connsiteX1" fmla="*/ 16966 w 238988"/>
                      <a:gd name="connsiteY1" fmla="*/ 2381 h 171450"/>
                      <a:gd name="connsiteX2" fmla="*/ 2678 w 238988"/>
                      <a:gd name="connsiteY2" fmla="*/ 26194 h 171450"/>
                      <a:gd name="connsiteX3" fmla="*/ 7441 w 238988"/>
                      <a:gd name="connsiteY3" fmla="*/ 38100 h 171450"/>
                      <a:gd name="connsiteX4" fmla="*/ 297 w 238988"/>
                      <a:gd name="connsiteY4" fmla="*/ 47625 h 171450"/>
                      <a:gd name="connsiteX5" fmla="*/ 26491 w 238988"/>
                      <a:gd name="connsiteY5" fmla="*/ 45244 h 171450"/>
                      <a:gd name="connsiteX6" fmla="*/ 31254 w 238988"/>
                      <a:gd name="connsiteY6" fmla="*/ 64294 h 171450"/>
                      <a:gd name="connsiteX7" fmla="*/ 40779 w 238988"/>
                      <a:gd name="connsiteY7" fmla="*/ 78581 h 171450"/>
                      <a:gd name="connsiteX8" fmla="*/ 43160 w 238988"/>
                      <a:gd name="connsiteY8" fmla="*/ 114300 h 171450"/>
                      <a:gd name="connsiteX9" fmla="*/ 45541 w 238988"/>
                      <a:gd name="connsiteY9" fmla="*/ 121444 h 171450"/>
                      <a:gd name="connsiteX10" fmla="*/ 52685 w 238988"/>
                      <a:gd name="connsiteY10" fmla="*/ 123825 h 171450"/>
                      <a:gd name="connsiteX11" fmla="*/ 59829 w 238988"/>
                      <a:gd name="connsiteY11" fmla="*/ 154781 h 171450"/>
                      <a:gd name="connsiteX12" fmla="*/ 66972 w 238988"/>
                      <a:gd name="connsiteY12" fmla="*/ 159544 h 171450"/>
                      <a:gd name="connsiteX13" fmla="*/ 69354 w 238988"/>
                      <a:gd name="connsiteY13" fmla="*/ 166687 h 171450"/>
                      <a:gd name="connsiteX14" fmla="*/ 76497 w 238988"/>
                      <a:gd name="connsiteY14" fmla="*/ 169069 h 171450"/>
                      <a:gd name="connsiteX15" fmla="*/ 90785 w 238988"/>
                      <a:gd name="connsiteY15" fmla="*/ 171450 h 171450"/>
                      <a:gd name="connsiteX16" fmla="*/ 105072 w 238988"/>
                      <a:gd name="connsiteY16" fmla="*/ 169069 h 171450"/>
                      <a:gd name="connsiteX17" fmla="*/ 112216 w 238988"/>
                      <a:gd name="connsiteY17" fmla="*/ 166687 h 171450"/>
                      <a:gd name="connsiteX18" fmla="*/ 116979 w 238988"/>
                      <a:gd name="connsiteY18" fmla="*/ 152400 h 171450"/>
                      <a:gd name="connsiteX19" fmla="*/ 133647 w 238988"/>
                      <a:gd name="connsiteY19" fmla="*/ 147637 h 171450"/>
                      <a:gd name="connsiteX20" fmla="*/ 140791 w 238988"/>
                      <a:gd name="connsiteY20" fmla="*/ 142875 h 171450"/>
                      <a:gd name="connsiteX21" fmla="*/ 155079 w 238988"/>
                      <a:gd name="connsiteY21" fmla="*/ 147637 h 171450"/>
                      <a:gd name="connsiteX22" fmla="*/ 162222 w 238988"/>
                      <a:gd name="connsiteY22" fmla="*/ 150019 h 171450"/>
                      <a:gd name="connsiteX23" fmla="*/ 190797 w 238988"/>
                      <a:gd name="connsiteY23" fmla="*/ 152400 h 171450"/>
                      <a:gd name="connsiteX24" fmla="*/ 205085 w 238988"/>
                      <a:gd name="connsiteY24" fmla="*/ 147637 h 171450"/>
                      <a:gd name="connsiteX25" fmla="*/ 219372 w 238988"/>
                      <a:gd name="connsiteY25" fmla="*/ 138112 h 171450"/>
                      <a:gd name="connsiteX26" fmla="*/ 209847 w 238988"/>
                      <a:gd name="connsiteY26" fmla="*/ 128587 h 171450"/>
                      <a:gd name="connsiteX27" fmla="*/ 205085 w 238988"/>
                      <a:gd name="connsiteY27" fmla="*/ 121444 h 171450"/>
                      <a:gd name="connsiteX28" fmla="*/ 209847 w 238988"/>
                      <a:gd name="connsiteY28" fmla="*/ 100012 h 171450"/>
                      <a:gd name="connsiteX29" fmla="*/ 216991 w 238988"/>
                      <a:gd name="connsiteY29" fmla="*/ 95250 h 171450"/>
                      <a:gd name="connsiteX30" fmla="*/ 226516 w 238988"/>
                      <a:gd name="connsiteY30" fmla="*/ 92869 h 171450"/>
                      <a:gd name="connsiteX31" fmla="*/ 228897 w 238988"/>
                      <a:gd name="connsiteY31" fmla="*/ 85725 h 171450"/>
                      <a:gd name="connsiteX32" fmla="*/ 233660 w 238988"/>
                      <a:gd name="connsiteY32" fmla="*/ 78581 h 171450"/>
                      <a:gd name="connsiteX33" fmla="*/ 236041 w 238988"/>
                      <a:gd name="connsiteY33" fmla="*/ 66675 h 171450"/>
                      <a:gd name="connsiteX34" fmla="*/ 238422 w 238988"/>
                      <a:gd name="connsiteY34" fmla="*/ 59531 h 171450"/>
                      <a:gd name="connsiteX35" fmla="*/ 236041 w 238988"/>
                      <a:gd name="connsiteY35" fmla="*/ 33337 h 171450"/>
                      <a:gd name="connsiteX36" fmla="*/ 221754 w 238988"/>
                      <a:gd name="connsiteY36" fmla="*/ 38100 h 171450"/>
                      <a:gd name="connsiteX37" fmla="*/ 214610 w 238988"/>
                      <a:gd name="connsiteY37" fmla="*/ 40481 h 171450"/>
                      <a:gd name="connsiteX38" fmla="*/ 193179 w 238988"/>
                      <a:gd name="connsiteY38" fmla="*/ 45244 h 171450"/>
                      <a:gd name="connsiteX39" fmla="*/ 181272 w 238988"/>
                      <a:gd name="connsiteY39" fmla="*/ 45244 h 171450"/>
                      <a:gd name="connsiteX40" fmla="*/ 178891 w 238988"/>
                      <a:gd name="connsiteY40" fmla="*/ 50006 h 171450"/>
                      <a:gd name="connsiteX41" fmla="*/ 93166 w 238988"/>
                      <a:gd name="connsiteY41" fmla="*/ 21431 h 171450"/>
                      <a:gd name="connsiteX42" fmla="*/ 76497 w 238988"/>
                      <a:gd name="connsiteY42" fmla="*/ 0 h 171450"/>
                      <a:gd name="connsiteX43" fmla="*/ 16966 w 238988"/>
                      <a:gd name="connsiteY43" fmla="*/ 2381 h 171450"/>
                      <a:gd name="connsiteX0" fmla="*/ 14572 w 236594"/>
                      <a:gd name="connsiteY0" fmla="*/ 2381 h 171450"/>
                      <a:gd name="connsiteX1" fmla="*/ 14572 w 236594"/>
                      <a:gd name="connsiteY1" fmla="*/ 2381 h 171450"/>
                      <a:gd name="connsiteX2" fmla="*/ 284 w 236594"/>
                      <a:gd name="connsiteY2" fmla="*/ 26194 h 171450"/>
                      <a:gd name="connsiteX3" fmla="*/ 5047 w 236594"/>
                      <a:gd name="connsiteY3" fmla="*/ 38100 h 171450"/>
                      <a:gd name="connsiteX4" fmla="*/ 9809 w 236594"/>
                      <a:gd name="connsiteY4" fmla="*/ 42863 h 171450"/>
                      <a:gd name="connsiteX5" fmla="*/ 24097 w 236594"/>
                      <a:gd name="connsiteY5" fmla="*/ 45244 h 171450"/>
                      <a:gd name="connsiteX6" fmla="*/ 28860 w 236594"/>
                      <a:gd name="connsiteY6" fmla="*/ 64294 h 171450"/>
                      <a:gd name="connsiteX7" fmla="*/ 38385 w 236594"/>
                      <a:gd name="connsiteY7" fmla="*/ 78581 h 171450"/>
                      <a:gd name="connsiteX8" fmla="*/ 40766 w 236594"/>
                      <a:gd name="connsiteY8" fmla="*/ 114300 h 171450"/>
                      <a:gd name="connsiteX9" fmla="*/ 43147 w 236594"/>
                      <a:gd name="connsiteY9" fmla="*/ 121444 h 171450"/>
                      <a:gd name="connsiteX10" fmla="*/ 50291 w 236594"/>
                      <a:gd name="connsiteY10" fmla="*/ 123825 h 171450"/>
                      <a:gd name="connsiteX11" fmla="*/ 57435 w 236594"/>
                      <a:gd name="connsiteY11" fmla="*/ 154781 h 171450"/>
                      <a:gd name="connsiteX12" fmla="*/ 64578 w 236594"/>
                      <a:gd name="connsiteY12" fmla="*/ 159544 h 171450"/>
                      <a:gd name="connsiteX13" fmla="*/ 66960 w 236594"/>
                      <a:gd name="connsiteY13" fmla="*/ 166687 h 171450"/>
                      <a:gd name="connsiteX14" fmla="*/ 74103 w 236594"/>
                      <a:gd name="connsiteY14" fmla="*/ 169069 h 171450"/>
                      <a:gd name="connsiteX15" fmla="*/ 88391 w 236594"/>
                      <a:gd name="connsiteY15" fmla="*/ 171450 h 171450"/>
                      <a:gd name="connsiteX16" fmla="*/ 102678 w 236594"/>
                      <a:gd name="connsiteY16" fmla="*/ 169069 h 171450"/>
                      <a:gd name="connsiteX17" fmla="*/ 109822 w 236594"/>
                      <a:gd name="connsiteY17" fmla="*/ 166687 h 171450"/>
                      <a:gd name="connsiteX18" fmla="*/ 114585 w 236594"/>
                      <a:gd name="connsiteY18" fmla="*/ 152400 h 171450"/>
                      <a:gd name="connsiteX19" fmla="*/ 131253 w 236594"/>
                      <a:gd name="connsiteY19" fmla="*/ 147637 h 171450"/>
                      <a:gd name="connsiteX20" fmla="*/ 138397 w 236594"/>
                      <a:gd name="connsiteY20" fmla="*/ 142875 h 171450"/>
                      <a:gd name="connsiteX21" fmla="*/ 152685 w 236594"/>
                      <a:gd name="connsiteY21" fmla="*/ 147637 h 171450"/>
                      <a:gd name="connsiteX22" fmla="*/ 159828 w 236594"/>
                      <a:gd name="connsiteY22" fmla="*/ 150019 h 171450"/>
                      <a:gd name="connsiteX23" fmla="*/ 188403 w 236594"/>
                      <a:gd name="connsiteY23" fmla="*/ 152400 h 171450"/>
                      <a:gd name="connsiteX24" fmla="*/ 202691 w 236594"/>
                      <a:gd name="connsiteY24" fmla="*/ 147637 h 171450"/>
                      <a:gd name="connsiteX25" fmla="*/ 216978 w 236594"/>
                      <a:gd name="connsiteY25" fmla="*/ 138112 h 171450"/>
                      <a:gd name="connsiteX26" fmla="*/ 207453 w 236594"/>
                      <a:gd name="connsiteY26" fmla="*/ 128587 h 171450"/>
                      <a:gd name="connsiteX27" fmla="*/ 202691 w 236594"/>
                      <a:gd name="connsiteY27" fmla="*/ 121444 h 171450"/>
                      <a:gd name="connsiteX28" fmla="*/ 207453 w 236594"/>
                      <a:gd name="connsiteY28" fmla="*/ 100012 h 171450"/>
                      <a:gd name="connsiteX29" fmla="*/ 214597 w 236594"/>
                      <a:gd name="connsiteY29" fmla="*/ 95250 h 171450"/>
                      <a:gd name="connsiteX30" fmla="*/ 224122 w 236594"/>
                      <a:gd name="connsiteY30" fmla="*/ 92869 h 171450"/>
                      <a:gd name="connsiteX31" fmla="*/ 226503 w 236594"/>
                      <a:gd name="connsiteY31" fmla="*/ 85725 h 171450"/>
                      <a:gd name="connsiteX32" fmla="*/ 231266 w 236594"/>
                      <a:gd name="connsiteY32" fmla="*/ 78581 h 171450"/>
                      <a:gd name="connsiteX33" fmla="*/ 233647 w 236594"/>
                      <a:gd name="connsiteY33" fmla="*/ 66675 h 171450"/>
                      <a:gd name="connsiteX34" fmla="*/ 236028 w 236594"/>
                      <a:gd name="connsiteY34" fmla="*/ 59531 h 171450"/>
                      <a:gd name="connsiteX35" fmla="*/ 233647 w 236594"/>
                      <a:gd name="connsiteY35" fmla="*/ 33337 h 171450"/>
                      <a:gd name="connsiteX36" fmla="*/ 219360 w 236594"/>
                      <a:gd name="connsiteY36" fmla="*/ 38100 h 171450"/>
                      <a:gd name="connsiteX37" fmla="*/ 212216 w 236594"/>
                      <a:gd name="connsiteY37" fmla="*/ 40481 h 171450"/>
                      <a:gd name="connsiteX38" fmla="*/ 190785 w 236594"/>
                      <a:gd name="connsiteY38" fmla="*/ 45244 h 171450"/>
                      <a:gd name="connsiteX39" fmla="*/ 178878 w 236594"/>
                      <a:gd name="connsiteY39" fmla="*/ 45244 h 171450"/>
                      <a:gd name="connsiteX40" fmla="*/ 176497 w 236594"/>
                      <a:gd name="connsiteY40" fmla="*/ 50006 h 171450"/>
                      <a:gd name="connsiteX41" fmla="*/ 90772 w 236594"/>
                      <a:gd name="connsiteY41" fmla="*/ 21431 h 171450"/>
                      <a:gd name="connsiteX42" fmla="*/ 74103 w 236594"/>
                      <a:gd name="connsiteY42" fmla="*/ 0 h 171450"/>
                      <a:gd name="connsiteX43" fmla="*/ 14572 w 236594"/>
                      <a:gd name="connsiteY43" fmla="*/ 2381 h 171450"/>
                      <a:gd name="connsiteX0" fmla="*/ 14572 w 236028"/>
                      <a:gd name="connsiteY0" fmla="*/ 2381 h 171450"/>
                      <a:gd name="connsiteX1" fmla="*/ 14572 w 236028"/>
                      <a:gd name="connsiteY1" fmla="*/ 2381 h 171450"/>
                      <a:gd name="connsiteX2" fmla="*/ 284 w 236028"/>
                      <a:gd name="connsiteY2" fmla="*/ 26194 h 171450"/>
                      <a:gd name="connsiteX3" fmla="*/ 5047 w 236028"/>
                      <a:gd name="connsiteY3" fmla="*/ 38100 h 171450"/>
                      <a:gd name="connsiteX4" fmla="*/ 9809 w 236028"/>
                      <a:gd name="connsiteY4" fmla="*/ 42863 h 171450"/>
                      <a:gd name="connsiteX5" fmla="*/ 24097 w 236028"/>
                      <a:gd name="connsiteY5" fmla="*/ 45244 h 171450"/>
                      <a:gd name="connsiteX6" fmla="*/ 28860 w 236028"/>
                      <a:gd name="connsiteY6" fmla="*/ 64294 h 171450"/>
                      <a:gd name="connsiteX7" fmla="*/ 38385 w 236028"/>
                      <a:gd name="connsiteY7" fmla="*/ 78581 h 171450"/>
                      <a:gd name="connsiteX8" fmla="*/ 40766 w 236028"/>
                      <a:gd name="connsiteY8" fmla="*/ 114300 h 171450"/>
                      <a:gd name="connsiteX9" fmla="*/ 43147 w 236028"/>
                      <a:gd name="connsiteY9" fmla="*/ 121444 h 171450"/>
                      <a:gd name="connsiteX10" fmla="*/ 50291 w 236028"/>
                      <a:gd name="connsiteY10" fmla="*/ 123825 h 171450"/>
                      <a:gd name="connsiteX11" fmla="*/ 57435 w 236028"/>
                      <a:gd name="connsiteY11" fmla="*/ 154781 h 171450"/>
                      <a:gd name="connsiteX12" fmla="*/ 64578 w 236028"/>
                      <a:gd name="connsiteY12" fmla="*/ 159544 h 171450"/>
                      <a:gd name="connsiteX13" fmla="*/ 66960 w 236028"/>
                      <a:gd name="connsiteY13" fmla="*/ 166687 h 171450"/>
                      <a:gd name="connsiteX14" fmla="*/ 74103 w 236028"/>
                      <a:gd name="connsiteY14" fmla="*/ 169069 h 171450"/>
                      <a:gd name="connsiteX15" fmla="*/ 88391 w 236028"/>
                      <a:gd name="connsiteY15" fmla="*/ 171450 h 171450"/>
                      <a:gd name="connsiteX16" fmla="*/ 102678 w 236028"/>
                      <a:gd name="connsiteY16" fmla="*/ 169069 h 171450"/>
                      <a:gd name="connsiteX17" fmla="*/ 109822 w 236028"/>
                      <a:gd name="connsiteY17" fmla="*/ 166687 h 171450"/>
                      <a:gd name="connsiteX18" fmla="*/ 114585 w 236028"/>
                      <a:gd name="connsiteY18" fmla="*/ 152400 h 171450"/>
                      <a:gd name="connsiteX19" fmla="*/ 131253 w 236028"/>
                      <a:gd name="connsiteY19" fmla="*/ 147637 h 171450"/>
                      <a:gd name="connsiteX20" fmla="*/ 138397 w 236028"/>
                      <a:gd name="connsiteY20" fmla="*/ 142875 h 171450"/>
                      <a:gd name="connsiteX21" fmla="*/ 152685 w 236028"/>
                      <a:gd name="connsiteY21" fmla="*/ 147637 h 171450"/>
                      <a:gd name="connsiteX22" fmla="*/ 159828 w 236028"/>
                      <a:gd name="connsiteY22" fmla="*/ 150019 h 171450"/>
                      <a:gd name="connsiteX23" fmla="*/ 188403 w 236028"/>
                      <a:gd name="connsiteY23" fmla="*/ 152400 h 171450"/>
                      <a:gd name="connsiteX24" fmla="*/ 202691 w 236028"/>
                      <a:gd name="connsiteY24" fmla="*/ 147637 h 171450"/>
                      <a:gd name="connsiteX25" fmla="*/ 216978 w 236028"/>
                      <a:gd name="connsiteY25" fmla="*/ 138112 h 171450"/>
                      <a:gd name="connsiteX26" fmla="*/ 207453 w 236028"/>
                      <a:gd name="connsiteY26" fmla="*/ 128587 h 171450"/>
                      <a:gd name="connsiteX27" fmla="*/ 202691 w 236028"/>
                      <a:gd name="connsiteY27" fmla="*/ 121444 h 171450"/>
                      <a:gd name="connsiteX28" fmla="*/ 207453 w 236028"/>
                      <a:gd name="connsiteY28" fmla="*/ 100012 h 171450"/>
                      <a:gd name="connsiteX29" fmla="*/ 214597 w 236028"/>
                      <a:gd name="connsiteY29" fmla="*/ 95250 h 171450"/>
                      <a:gd name="connsiteX30" fmla="*/ 224122 w 236028"/>
                      <a:gd name="connsiteY30" fmla="*/ 92869 h 171450"/>
                      <a:gd name="connsiteX31" fmla="*/ 226503 w 236028"/>
                      <a:gd name="connsiteY31" fmla="*/ 85725 h 171450"/>
                      <a:gd name="connsiteX32" fmla="*/ 231266 w 236028"/>
                      <a:gd name="connsiteY32" fmla="*/ 78581 h 171450"/>
                      <a:gd name="connsiteX33" fmla="*/ 233647 w 236028"/>
                      <a:gd name="connsiteY33" fmla="*/ 66675 h 171450"/>
                      <a:gd name="connsiteX34" fmla="*/ 236028 w 236028"/>
                      <a:gd name="connsiteY34" fmla="*/ 59531 h 171450"/>
                      <a:gd name="connsiteX35" fmla="*/ 231265 w 236028"/>
                      <a:gd name="connsiteY35" fmla="*/ 42862 h 171450"/>
                      <a:gd name="connsiteX36" fmla="*/ 219360 w 236028"/>
                      <a:gd name="connsiteY36" fmla="*/ 38100 h 171450"/>
                      <a:gd name="connsiteX37" fmla="*/ 212216 w 236028"/>
                      <a:gd name="connsiteY37" fmla="*/ 40481 h 171450"/>
                      <a:gd name="connsiteX38" fmla="*/ 190785 w 236028"/>
                      <a:gd name="connsiteY38" fmla="*/ 45244 h 171450"/>
                      <a:gd name="connsiteX39" fmla="*/ 178878 w 236028"/>
                      <a:gd name="connsiteY39" fmla="*/ 45244 h 171450"/>
                      <a:gd name="connsiteX40" fmla="*/ 176497 w 236028"/>
                      <a:gd name="connsiteY40" fmla="*/ 50006 h 171450"/>
                      <a:gd name="connsiteX41" fmla="*/ 90772 w 236028"/>
                      <a:gd name="connsiteY41" fmla="*/ 21431 h 171450"/>
                      <a:gd name="connsiteX42" fmla="*/ 74103 w 236028"/>
                      <a:gd name="connsiteY42" fmla="*/ 0 h 171450"/>
                      <a:gd name="connsiteX43" fmla="*/ 14572 w 236028"/>
                      <a:gd name="connsiteY43" fmla="*/ 2381 h 171450"/>
                      <a:gd name="connsiteX0" fmla="*/ 14572 w 236028"/>
                      <a:gd name="connsiteY0" fmla="*/ 2381 h 171450"/>
                      <a:gd name="connsiteX1" fmla="*/ 14572 w 236028"/>
                      <a:gd name="connsiteY1" fmla="*/ 2381 h 171450"/>
                      <a:gd name="connsiteX2" fmla="*/ 284 w 236028"/>
                      <a:gd name="connsiteY2" fmla="*/ 26194 h 171450"/>
                      <a:gd name="connsiteX3" fmla="*/ 5047 w 236028"/>
                      <a:gd name="connsiteY3" fmla="*/ 38100 h 171450"/>
                      <a:gd name="connsiteX4" fmla="*/ 9809 w 236028"/>
                      <a:gd name="connsiteY4" fmla="*/ 42863 h 171450"/>
                      <a:gd name="connsiteX5" fmla="*/ 24097 w 236028"/>
                      <a:gd name="connsiteY5" fmla="*/ 45244 h 171450"/>
                      <a:gd name="connsiteX6" fmla="*/ 28860 w 236028"/>
                      <a:gd name="connsiteY6" fmla="*/ 64294 h 171450"/>
                      <a:gd name="connsiteX7" fmla="*/ 38385 w 236028"/>
                      <a:gd name="connsiteY7" fmla="*/ 78581 h 171450"/>
                      <a:gd name="connsiteX8" fmla="*/ 40766 w 236028"/>
                      <a:gd name="connsiteY8" fmla="*/ 114300 h 171450"/>
                      <a:gd name="connsiteX9" fmla="*/ 43147 w 236028"/>
                      <a:gd name="connsiteY9" fmla="*/ 121444 h 171450"/>
                      <a:gd name="connsiteX10" fmla="*/ 50291 w 236028"/>
                      <a:gd name="connsiteY10" fmla="*/ 123825 h 171450"/>
                      <a:gd name="connsiteX11" fmla="*/ 57435 w 236028"/>
                      <a:gd name="connsiteY11" fmla="*/ 154781 h 171450"/>
                      <a:gd name="connsiteX12" fmla="*/ 64578 w 236028"/>
                      <a:gd name="connsiteY12" fmla="*/ 159544 h 171450"/>
                      <a:gd name="connsiteX13" fmla="*/ 66960 w 236028"/>
                      <a:gd name="connsiteY13" fmla="*/ 166687 h 171450"/>
                      <a:gd name="connsiteX14" fmla="*/ 74103 w 236028"/>
                      <a:gd name="connsiteY14" fmla="*/ 169069 h 171450"/>
                      <a:gd name="connsiteX15" fmla="*/ 88391 w 236028"/>
                      <a:gd name="connsiteY15" fmla="*/ 171450 h 171450"/>
                      <a:gd name="connsiteX16" fmla="*/ 102678 w 236028"/>
                      <a:gd name="connsiteY16" fmla="*/ 169069 h 171450"/>
                      <a:gd name="connsiteX17" fmla="*/ 109822 w 236028"/>
                      <a:gd name="connsiteY17" fmla="*/ 166687 h 171450"/>
                      <a:gd name="connsiteX18" fmla="*/ 114585 w 236028"/>
                      <a:gd name="connsiteY18" fmla="*/ 152400 h 171450"/>
                      <a:gd name="connsiteX19" fmla="*/ 131253 w 236028"/>
                      <a:gd name="connsiteY19" fmla="*/ 147637 h 171450"/>
                      <a:gd name="connsiteX20" fmla="*/ 138397 w 236028"/>
                      <a:gd name="connsiteY20" fmla="*/ 142875 h 171450"/>
                      <a:gd name="connsiteX21" fmla="*/ 152685 w 236028"/>
                      <a:gd name="connsiteY21" fmla="*/ 147637 h 171450"/>
                      <a:gd name="connsiteX22" fmla="*/ 159828 w 236028"/>
                      <a:gd name="connsiteY22" fmla="*/ 150019 h 171450"/>
                      <a:gd name="connsiteX23" fmla="*/ 188403 w 236028"/>
                      <a:gd name="connsiteY23" fmla="*/ 152400 h 171450"/>
                      <a:gd name="connsiteX24" fmla="*/ 202691 w 236028"/>
                      <a:gd name="connsiteY24" fmla="*/ 147637 h 171450"/>
                      <a:gd name="connsiteX25" fmla="*/ 216978 w 236028"/>
                      <a:gd name="connsiteY25" fmla="*/ 138112 h 171450"/>
                      <a:gd name="connsiteX26" fmla="*/ 207453 w 236028"/>
                      <a:gd name="connsiteY26" fmla="*/ 128587 h 171450"/>
                      <a:gd name="connsiteX27" fmla="*/ 202691 w 236028"/>
                      <a:gd name="connsiteY27" fmla="*/ 121444 h 171450"/>
                      <a:gd name="connsiteX28" fmla="*/ 207453 w 236028"/>
                      <a:gd name="connsiteY28" fmla="*/ 100012 h 171450"/>
                      <a:gd name="connsiteX29" fmla="*/ 214597 w 236028"/>
                      <a:gd name="connsiteY29" fmla="*/ 95250 h 171450"/>
                      <a:gd name="connsiteX30" fmla="*/ 224122 w 236028"/>
                      <a:gd name="connsiteY30" fmla="*/ 92869 h 171450"/>
                      <a:gd name="connsiteX31" fmla="*/ 226503 w 236028"/>
                      <a:gd name="connsiteY31" fmla="*/ 85725 h 171450"/>
                      <a:gd name="connsiteX32" fmla="*/ 231266 w 236028"/>
                      <a:gd name="connsiteY32" fmla="*/ 78581 h 171450"/>
                      <a:gd name="connsiteX33" fmla="*/ 233647 w 236028"/>
                      <a:gd name="connsiteY33" fmla="*/ 66675 h 171450"/>
                      <a:gd name="connsiteX34" fmla="*/ 236028 w 236028"/>
                      <a:gd name="connsiteY34" fmla="*/ 59531 h 171450"/>
                      <a:gd name="connsiteX35" fmla="*/ 231265 w 236028"/>
                      <a:gd name="connsiteY35" fmla="*/ 42862 h 171450"/>
                      <a:gd name="connsiteX36" fmla="*/ 219360 w 236028"/>
                      <a:gd name="connsiteY36" fmla="*/ 38100 h 171450"/>
                      <a:gd name="connsiteX37" fmla="*/ 212216 w 236028"/>
                      <a:gd name="connsiteY37" fmla="*/ 40481 h 171450"/>
                      <a:gd name="connsiteX38" fmla="*/ 190785 w 236028"/>
                      <a:gd name="connsiteY38" fmla="*/ 45244 h 171450"/>
                      <a:gd name="connsiteX39" fmla="*/ 178878 w 236028"/>
                      <a:gd name="connsiteY39" fmla="*/ 45244 h 171450"/>
                      <a:gd name="connsiteX40" fmla="*/ 176497 w 236028"/>
                      <a:gd name="connsiteY40" fmla="*/ 50006 h 171450"/>
                      <a:gd name="connsiteX41" fmla="*/ 74103 w 236028"/>
                      <a:gd name="connsiteY41" fmla="*/ 0 h 171450"/>
                      <a:gd name="connsiteX42" fmla="*/ 14572 w 236028"/>
                      <a:gd name="connsiteY42" fmla="*/ 2381 h 171450"/>
                      <a:gd name="connsiteX0" fmla="*/ 74103 w 267937"/>
                      <a:gd name="connsiteY0" fmla="*/ 0 h 171450"/>
                      <a:gd name="connsiteX1" fmla="*/ 14572 w 267937"/>
                      <a:gd name="connsiteY1" fmla="*/ 2381 h 171450"/>
                      <a:gd name="connsiteX2" fmla="*/ 14572 w 267937"/>
                      <a:gd name="connsiteY2" fmla="*/ 2381 h 171450"/>
                      <a:gd name="connsiteX3" fmla="*/ 284 w 267937"/>
                      <a:gd name="connsiteY3" fmla="*/ 26194 h 171450"/>
                      <a:gd name="connsiteX4" fmla="*/ 5047 w 267937"/>
                      <a:gd name="connsiteY4" fmla="*/ 38100 h 171450"/>
                      <a:gd name="connsiteX5" fmla="*/ 9809 w 267937"/>
                      <a:gd name="connsiteY5" fmla="*/ 42863 h 171450"/>
                      <a:gd name="connsiteX6" fmla="*/ 24097 w 267937"/>
                      <a:gd name="connsiteY6" fmla="*/ 45244 h 171450"/>
                      <a:gd name="connsiteX7" fmla="*/ 28860 w 267937"/>
                      <a:gd name="connsiteY7" fmla="*/ 64294 h 171450"/>
                      <a:gd name="connsiteX8" fmla="*/ 38385 w 267937"/>
                      <a:gd name="connsiteY8" fmla="*/ 78581 h 171450"/>
                      <a:gd name="connsiteX9" fmla="*/ 40766 w 267937"/>
                      <a:gd name="connsiteY9" fmla="*/ 114300 h 171450"/>
                      <a:gd name="connsiteX10" fmla="*/ 43147 w 267937"/>
                      <a:gd name="connsiteY10" fmla="*/ 121444 h 171450"/>
                      <a:gd name="connsiteX11" fmla="*/ 50291 w 267937"/>
                      <a:gd name="connsiteY11" fmla="*/ 123825 h 171450"/>
                      <a:gd name="connsiteX12" fmla="*/ 57435 w 267937"/>
                      <a:gd name="connsiteY12" fmla="*/ 154781 h 171450"/>
                      <a:gd name="connsiteX13" fmla="*/ 64578 w 267937"/>
                      <a:gd name="connsiteY13" fmla="*/ 159544 h 171450"/>
                      <a:gd name="connsiteX14" fmla="*/ 66960 w 267937"/>
                      <a:gd name="connsiteY14" fmla="*/ 166687 h 171450"/>
                      <a:gd name="connsiteX15" fmla="*/ 74103 w 267937"/>
                      <a:gd name="connsiteY15" fmla="*/ 169069 h 171450"/>
                      <a:gd name="connsiteX16" fmla="*/ 88391 w 267937"/>
                      <a:gd name="connsiteY16" fmla="*/ 171450 h 171450"/>
                      <a:gd name="connsiteX17" fmla="*/ 102678 w 267937"/>
                      <a:gd name="connsiteY17" fmla="*/ 169069 h 171450"/>
                      <a:gd name="connsiteX18" fmla="*/ 109822 w 267937"/>
                      <a:gd name="connsiteY18" fmla="*/ 166687 h 171450"/>
                      <a:gd name="connsiteX19" fmla="*/ 114585 w 267937"/>
                      <a:gd name="connsiteY19" fmla="*/ 152400 h 171450"/>
                      <a:gd name="connsiteX20" fmla="*/ 131253 w 267937"/>
                      <a:gd name="connsiteY20" fmla="*/ 147637 h 171450"/>
                      <a:gd name="connsiteX21" fmla="*/ 138397 w 267937"/>
                      <a:gd name="connsiteY21" fmla="*/ 142875 h 171450"/>
                      <a:gd name="connsiteX22" fmla="*/ 152685 w 267937"/>
                      <a:gd name="connsiteY22" fmla="*/ 147637 h 171450"/>
                      <a:gd name="connsiteX23" fmla="*/ 159828 w 267937"/>
                      <a:gd name="connsiteY23" fmla="*/ 150019 h 171450"/>
                      <a:gd name="connsiteX24" fmla="*/ 188403 w 267937"/>
                      <a:gd name="connsiteY24" fmla="*/ 152400 h 171450"/>
                      <a:gd name="connsiteX25" fmla="*/ 202691 w 267937"/>
                      <a:gd name="connsiteY25" fmla="*/ 147637 h 171450"/>
                      <a:gd name="connsiteX26" fmla="*/ 216978 w 267937"/>
                      <a:gd name="connsiteY26" fmla="*/ 138112 h 171450"/>
                      <a:gd name="connsiteX27" fmla="*/ 207453 w 267937"/>
                      <a:gd name="connsiteY27" fmla="*/ 128587 h 171450"/>
                      <a:gd name="connsiteX28" fmla="*/ 202691 w 267937"/>
                      <a:gd name="connsiteY28" fmla="*/ 121444 h 171450"/>
                      <a:gd name="connsiteX29" fmla="*/ 207453 w 267937"/>
                      <a:gd name="connsiteY29" fmla="*/ 100012 h 171450"/>
                      <a:gd name="connsiteX30" fmla="*/ 214597 w 267937"/>
                      <a:gd name="connsiteY30" fmla="*/ 95250 h 171450"/>
                      <a:gd name="connsiteX31" fmla="*/ 224122 w 267937"/>
                      <a:gd name="connsiteY31" fmla="*/ 92869 h 171450"/>
                      <a:gd name="connsiteX32" fmla="*/ 226503 w 267937"/>
                      <a:gd name="connsiteY32" fmla="*/ 85725 h 171450"/>
                      <a:gd name="connsiteX33" fmla="*/ 231266 w 267937"/>
                      <a:gd name="connsiteY33" fmla="*/ 78581 h 171450"/>
                      <a:gd name="connsiteX34" fmla="*/ 233647 w 267937"/>
                      <a:gd name="connsiteY34" fmla="*/ 66675 h 171450"/>
                      <a:gd name="connsiteX35" fmla="*/ 236028 w 267937"/>
                      <a:gd name="connsiteY35" fmla="*/ 59531 h 171450"/>
                      <a:gd name="connsiteX36" fmla="*/ 231265 w 267937"/>
                      <a:gd name="connsiteY36" fmla="*/ 42862 h 171450"/>
                      <a:gd name="connsiteX37" fmla="*/ 219360 w 267937"/>
                      <a:gd name="connsiteY37" fmla="*/ 38100 h 171450"/>
                      <a:gd name="connsiteX38" fmla="*/ 212216 w 267937"/>
                      <a:gd name="connsiteY38" fmla="*/ 40481 h 171450"/>
                      <a:gd name="connsiteX39" fmla="*/ 190785 w 267937"/>
                      <a:gd name="connsiteY39" fmla="*/ 45244 h 171450"/>
                      <a:gd name="connsiteX40" fmla="*/ 178878 w 267937"/>
                      <a:gd name="connsiteY40" fmla="*/ 45244 h 171450"/>
                      <a:gd name="connsiteX41" fmla="*/ 267937 w 267937"/>
                      <a:gd name="connsiteY41" fmla="*/ 141446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64578 w 236028"/>
                      <a:gd name="connsiteY13" fmla="*/ 159544 h 171450"/>
                      <a:gd name="connsiteX14" fmla="*/ 66960 w 236028"/>
                      <a:gd name="connsiteY14" fmla="*/ 166687 h 171450"/>
                      <a:gd name="connsiteX15" fmla="*/ 74103 w 236028"/>
                      <a:gd name="connsiteY15" fmla="*/ 169069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138397 w 236028"/>
                      <a:gd name="connsiteY21" fmla="*/ 142875 h 171450"/>
                      <a:gd name="connsiteX22" fmla="*/ 152685 w 236028"/>
                      <a:gd name="connsiteY22" fmla="*/ 147637 h 171450"/>
                      <a:gd name="connsiteX23" fmla="*/ 159828 w 236028"/>
                      <a:gd name="connsiteY23" fmla="*/ 150019 h 171450"/>
                      <a:gd name="connsiteX24" fmla="*/ 188403 w 236028"/>
                      <a:gd name="connsiteY24" fmla="*/ 152400 h 171450"/>
                      <a:gd name="connsiteX25" fmla="*/ 202691 w 236028"/>
                      <a:gd name="connsiteY25" fmla="*/ 147637 h 171450"/>
                      <a:gd name="connsiteX26" fmla="*/ 216978 w 236028"/>
                      <a:gd name="connsiteY26" fmla="*/ 138112 h 171450"/>
                      <a:gd name="connsiteX27" fmla="*/ 207453 w 236028"/>
                      <a:gd name="connsiteY27" fmla="*/ 128587 h 171450"/>
                      <a:gd name="connsiteX28" fmla="*/ 202691 w 236028"/>
                      <a:gd name="connsiteY28" fmla="*/ 121444 h 171450"/>
                      <a:gd name="connsiteX29" fmla="*/ 207453 w 236028"/>
                      <a:gd name="connsiteY29" fmla="*/ 100012 h 171450"/>
                      <a:gd name="connsiteX30" fmla="*/ 214597 w 236028"/>
                      <a:gd name="connsiteY30" fmla="*/ 95250 h 171450"/>
                      <a:gd name="connsiteX31" fmla="*/ 224122 w 236028"/>
                      <a:gd name="connsiteY31" fmla="*/ 92869 h 171450"/>
                      <a:gd name="connsiteX32" fmla="*/ 226503 w 236028"/>
                      <a:gd name="connsiteY32" fmla="*/ 85725 h 171450"/>
                      <a:gd name="connsiteX33" fmla="*/ 231266 w 236028"/>
                      <a:gd name="connsiteY33" fmla="*/ 78581 h 171450"/>
                      <a:gd name="connsiteX34" fmla="*/ 233647 w 236028"/>
                      <a:gd name="connsiteY34" fmla="*/ 66675 h 171450"/>
                      <a:gd name="connsiteX35" fmla="*/ 236028 w 236028"/>
                      <a:gd name="connsiteY35" fmla="*/ 59531 h 171450"/>
                      <a:gd name="connsiteX36" fmla="*/ 231265 w 236028"/>
                      <a:gd name="connsiteY36" fmla="*/ 42862 h 171450"/>
                      <a:gd name="connsiteX37" fmla="*/ 219360 w 236028"/>
                      <a:gd name="connsiteY37" fmla="*/ 38100 h 171450"/>
                      <a:gd name="connsiteX38" fmla="*/ 212216 w 236028"/>
                      <a:gd name="connsiteY38" fmla="*/ 40481 h 171450"/>
                      <a:gd name="connsiteX39" fmla="*/ 190785 w 236028"/>
                      <a:gd name="connsiteY39" fmla="*/ 45244 h 171450"/>
                      <a:gd name="connsiteX40" fmla="*/ 178878 w 236028"/>
                      <a:gd name="connsiteY40"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64578 w 236028"/>
                      <a:gd name="connsiteY13" fmla="*/ 159544 h 171450"/>
                      <a:gd name="connsiteX14" fmla="*/ 66960 w 236028"/>
                      <a:gd name="connsiteY14" fmla="*/ 166687 h 171450"/>
                      <a:gd name="connsiteX15" fmla="*/ 74103 w 236028"/>
                      <a:gd name="connsiteY15" fmla="*/ 169069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138397 w 236028"/>
                      <a:gd name="connsiteY21" fmla="*/ 142875 h 171450"/>
                      <a:gd name="connsiteX22" fmla="*/ 152685 w 236028"/>
                      <a:gd name="connsiteY22" fmla="*/ 147637 h 171450"/>
                      <a:gd name="connsiteX23" fmla="*/ 188403 w 236028"/>
                      <a:gd name="connsiteY23" fmla="*/ 152400 h 171450"/>
                      <a:gd name="connsiteX24" fmla="*/ 202691 w 236028"/>
                      <a:gd name="connsiteY24" fmla="*/ 147637 h 171450"/>
                      <a:gd name="connsiteX25" fmla="*/ 216978 w 236028"/>
                      <a:gd name="connsiteY25" fmla="*/ 138112 h 171450"/>
                      <a:gd name="connsiteX26" fmla="*/ 207453 w 236028"/>
                      <a:gd name="connsiteY26" fmla="*/ 128587 h 171450"/>
                      <a:gd name="connsiteX27" fmla="*/ 202691 w 236028"/>
                      <a:gd name="connsiteY27" fmla="*/ 121444 h 171450"/>
                      <a:gd name="connsiteX28" fmla="*/ 207453 w 236028"/>
                      <a:gd name="connsiteY28" fmla="*/ 100012 h 171450"/>
                      <a:gd name="connsiteX29" fmla="*/ 214597 w 236028"/>
                      <a:gd name="connsiteY29" fmla="*/ 95250 h 171450"/>
                      <a:gd name="connsiteX30" fmla="*/ 224122 w 236028"/>
                      <a:gd name="connsiteY30" fmla="*/ 92869 h 171450"/>
                      <a:gd name="connsiteX31" fmla="*/ 226503 w 236028"/>
                      <a:gd name="connsiteY31" fmla="*/ 85725 h 171450"/>
                      <a:gd name="connsiteX32" fmla="*/ 231266 w 236028"/>
                      <a:gd name="connsiteY32" fmla="*/ 78581 h 171450"/>
                      <a:gd name="connsiteX33" fmla="*/ 233647 w 236028"/>
                      <a:gd name="connsiteY33" fmla="*/ 66675 h 171450"/>
                      <a:gd name="connsiteX34" fmla="*/ 236028 w 236028"/>
                      <a:gd name="connsiteY34" fmla="*/ 59531 h 171450"/>
                      <a:gd name="connsiteX35" fmla="*/ 231265 w 236028"/>
                      <a:gd name="connsiteY35" fmla="*/ 42862 h 171450"/>
                      <a:gd name="connsiteX36" fmla="*/ 219360 w 236028"/>
                      <a:gd name="connsiteY36" fmla="*/ 38100 h 171450"/>
                      <a:gd name="connsiteX37" fmla="*/ 212216 w 236028"/>
                      <a:gd name="connsiteY37" fmla="*/ 40481 h 171450"/>
                      <a:gd name="connsiteX38" fmla="*/ 190785 w 236028"/>
                      <a:gd name="connsiteY38" fmla="*/ 45244 h 171450"/>
                      <a:gd name="connsiteX39" fmla="*/ 178878 w 236028"/>
                      <a:gd name="connsiteY39"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64578 w 236028"/>
                      <a:gd name="connsiteY13" fmla="*/ 159544 h 171450"/>
                      <a:gd name="connsiteX14" fmla="*/ 66960 w 236028"/>
                      <a:gd name="connsiteY14" fmla="*/ 166687 h 171450"/>
                      <a:gd name="connsiteX15" fmla="*/ 74103 w 236028"/>
                      <a:gd name="connsiteY15" fmla="*/ 169069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138397 w 236028"/>
                      <a:gd name="connsiteY21" fmla="*/ 142875 h 171450"/>
                      <a:gd name="connsiteX22" fmla="*/ 152685 w 236028"/>
                      <a:gd name="connsiteY22" fmla="*/ 147637 h 171450"/>
                      <a:gd name="connsiteX23" fmla="*/ 202691 w 236028"/>
                      <a:gd name="connsiteY23" fmla="*/ 147637 h 171450"/>
                      <a:gd name="connsiteX24" fmla="*/ 216978 w 236028"/>
                      <a:gd name="connsiteY24" fmla="*/ 138112 h 171450"/>
                      <a:gd name="connsiteX25" fmla="*/ 207453 w 236028"/>
                      <a:gd name="connsiteY25" fmla="*/ 128587 h 171450"/>
                      <a:gd name="connsiteX26" fmla="*/ 202691 w 236028"/>
                      <a:gd name="connsiteY26" fmla="*/ 121444 h 171450"/>
                      <a:gd name="connsiteX27" fmla="*/ 207453 w 236028"/>
                      <a:gd name="connsiteY27" fmla="*/ 100012 h 171450"/>
                      <a:gd name="connsiteX28" fmla="*/ 214597 w 236028"/>
                      <a:gd name="connsiteY28" fmla="*/ 95250 h 171450"/>
                      <a:gd name="connsiteX29" fmla="*/ 224122 w 236028"/>
                      <a:gd name="connsiteY29" fmla="*/ 92869 h 171450"/>
                      <a:gd name="connsiteX30" fmla="*/ 226503 w 236028"/>
                      <a:gd name="connsiteY30" fmla="*/ 85725 h 171450"/>
                      <a:gd name="connsiteX31" fmla="*/ 231266 w 236028"/>
                      <a:gd name="connsiteY31" fmla="*/ 78581 h 171450"/>
                      <a:gd name="connsiteX32" fmla="*/ 233647 w 236028"/>
                      <a:gd name="connsiteY32" fmla="*/ 66675 h 171450"/>
                      <a:gd name="connsiteX33" fmla="*/ 236028 w 236028"/>
                      <a:gd name="connsiteY33" fmla="*/ 59531 h 171450"/>
                      <a:gd name="connsiteX34" fmla="*/ 231265 w 236028"/>
                      <a:gd name="connsiteY34" fmla="*/ 42862 h 171450"/>
                      <a:gd name="connsiteX35" fmla="*/ 219360 w 236028"/>
                      <a:gd name="connsiteY35" fmla="*/ 38100 h 171450"/>
                      <a:gd name="connsiteX36" fmla="*/ 212216 w 236028"/>
                      <a:gd name="connsiteY36" fmla="*/ 40481 h 171450"/>
                      <a:gd name="connsiteX37" fmla="*/ 190785 w 236028"/>
                      <a:gd name="connsiteY37" fmla="*/ 45244 h 171450"/>
                      <a:gd name="connsiteX38" fmla="*/ 178878 w 236028"/>
                      <a:gd name="connsiteY38"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64578 w 236028"/>
                      <a:gd name="connsiteY13" fmla="*/ 159544 h 171450"/>
                      <a:gd name="connsiteX14" fmla="*/ 66960 w 236028"/>
                      <a:gd name="connsiteY14" fmla="*/ 166687 h 171450"/>
                      <a:gd name="connsiteX15" fmla="*/ 74103 w 236028"/>
                      <a:gd name="connsiteY15" fmla="*/ 169069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152685 w 236028"/>
                      <a:gd name="connsiteY21" fmla="*/ 147637 h 171450"/>
                      <a:gd name="connsiteX22" fmla="*/ 202691 w 236028"/>
                      <a:gd name="connsiteY22" fmla="*/ 147637 h 171450"/>
                      <a:gd name="connsiteX23" fmla="*/ 216978 w 236028"/>
                      <a:gd name="connsiteY23" fmla="*/ 138112 h 171450"/>
                      <a:gd name="connsiteX24" fmla="*/ 207453 w 236028"/>
                      <a:gd name="connsiteY24" fmla="*/ 128587 h 171450"/>
                      <a:gd name="connsiteX25" fmla="*/ 202691 w 236028"/>
                      <a:gd name="connsiteY25" fmla="*/ 121444 h 171450"/>
                      <a:gd name="connsiteX26" fmla="*/ 207453 w 236028"/>
                      <a:gd name="connsiteY26" fmla="*/ 100012 h 171450"/>
                      <a:gd name="connsiteX27" fmla="*/ 214597 w 236028"/>
                      <a:gd name="connsiteY27" fmla="*/ 95250 h 171450"/>
                      <a:gd name="connsiteX28" fmla="*/ 224122 w 236028"/>
                      <a:gd name="connsiteY28" fmla="*/ 92869 h 171450"/>
                      <a:gd name="connsiteX29" fmla="*/ 226503 w 236028"/>
                      <a:gd name="connsiteY29" fmla="*/ 85725 h 171450"/>
                      <a:gd name="connsiteX30" fmla="*/ 231266 w 236028"/>
                      <a:gd name="connsiteY30" fmla="*/ 78581 h 171450"/>
                      <a:gd name="connsiteX31" fmla="*/ 233647 w 236028"/>
                      <a:gd name="connsiteY31" fmla="*/ 66675 h 171450"/>
                      <a:gd name="connsiteX32" fmla="*/ 236028 w 236028"/>
                      <a:gd name="connsiteY32" fmla="*/ 59531 h 171450"/>
                      <a:gd name="connsiteX33" fmla="*/ 231265 w 236028"/>
                      <a:gd name="connsiteY33" fmla="*/ 42862 h 171450"/>
                      <a:gd name="connsiteX34" fmla="*/ 219360 w 236028"/>
                      <a:gd name="connsiteY34" fmla="*/ 38100 h 171450"/>
                      <a:gd name="connsiteX35" fmla="*/ 212216 w 236028"/>
                      <a:gd name="connsiteY35" fmla="*/ 40481 h 171450"/>
                      <a:gd name="connsiteX36" fmla="*/ 190785 w 236028"/>
                      <a:gd name="connsiteY36" fmla="*/ 45244 h 171450"/>
                      <a:gd name="connsiteX37" fmla="*/ 178878 w 236028"/>
                      <a:gd name="connsiteY37"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64578 w 236028"/>
                      <a:gd name="connsiteY13" fmla="*/ 159544 h 171450"/>
                      <a:gd name="connsiteX14" fmla="*/ 66960 w 236028"/>
                      <a:gd name="connsiteY14" fmla="*/ 166687 h 171450"/>
                      <a:gd name="connsiteX15" fmla="*/ 74103 w 236028"/>
                      <a:gd name="connsiteY15" fmla="*/ 169069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64578 w 236028"/>
                      <a:gd name="connsiteY13" fmla="*/ 159544 h 171450"/>
                      <a:gd name="connsiteX14" fmla="*/ 66960 w 236028"/>
                      <a:gd name="connsiteY14" fmla="*/ 166687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50291 w 236028"/>
                      <a:gd name="connsiteY11" fmla="*/ 123825 h 171450"/>
                      <a:gd name="connsiteX12" fmla="*/ 57435 w 236028"/>
                      <a:gd name="connsiteY12" fmla="*/ 154781 h 171450"/>
                      <a:gd name="connsiteX13" fmla="*/ 80428 w 236028"/>
                      <a:gd name="connsiteY13" fmla="*/ 137551 h 171450"/>
                      <a:gd name="connsiteX14" fmla="*/ 66960 w 236028"/>
                      <a:gd name="connsiteY14" fmla="*/ 166687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68780 w 236028"/>
                      <a:gd name="connsiteY11" fmla="*/ 123825 h 171450"/>
                      <a:gd name="connsiteX12" fmla="*/ 57435 w 236028"/>
                      <a:gd name="connsiteY12" fmla="*/ 154781 h 171450"/>
                      <a:gd name="connsiteX13" fmla="*/ 80428 w 236028"/>
                      <a:gd name="connsiteY13" fmla="*/ 137551 h 171450"/>
                      <a:gd name="connsiteX14" fmla="*/ 66960 w 236028"/>
                      <a:gd name="connsiteY14" fmla="*/ 166687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68780 w 236028"/>
                      <a:gd name="connsiteY11" fmla="*/ 123825 h 171450"/>
                      <a:gd name="connsiteX12" fmla="*/ 86492 w 236028"/>
                      <a:gd name="connsiteY12" fmla="*/ 137187 h 171450"/>
                      <a:gd name="connsiteX13" fmla="*/ 80428 w 236028"/>
                      <a:gd name="connsiteY13" fmla="*/ 137551 h 171450"/>
                      <a:gd name="connsiteX14" fmla="*/ 66960 w 236028"/>
                      <a:gd name="connsiteY14" fmla="*/ 166687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38385 w 236028"/>
                      <a:gd name="connsiteY8" fmla="*/ 78581 h 171450"/>
                      <a:gd name="connsiteX9" fmla="*/ 40766 w 236028"/>
                      <a:gd name="connsiteY9" fmla="*/ 114300 h 171450"/>
                      <a:gd name="connsiteX10" fmla="*/ 43147 w 236028"/>
                      <a:gd name="connsiteY10" fmla="*/ 121444 h 171450"/>
                      <a:gd name="connsiteX11" fmla="*/ 68780 w 236028"/>
                      <a:gd name="connsiteY11" fmla="*/ 123825 h 171450"/>
                      <a:gd name="connsiteX12" fmla="*/ 86492 w 236028"/>
                      <a:gd name="connsiteY12" fmla="*/ 137187 h 171450"/>
                      <a:gd name="connsiteX13" fmla="*/ 80428 w 236028"/>
                      <a:gd name="connsiteY13" fmla="*/ 137551 h 171450"/>
                      <a:gd name="connsiteX14" fmla="*/ 98658 w 236028"/>
                      <a:gd name="connsiteY14" fmla="*/ 149093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70082 w 236028"/>
                      <a:gd name="connsiteY8" fmla="*/ 80781 h 171450"/>
                      <a:gd name="connsiteX9" fmla="*/ 40766 w 236028"/>
                      <a:gd name="connsiteY9" fmla="*/ 114300 h 171450"/>
                      <a:gd name="connsiteX10" fmla="*/ 43147 w 236028"/>
                      <a:gd name="connsiteY10" fmla="*/ 121444 h 171450"/>
                      <a:gd name="connsiteX11" fmla="*/ 68780 w 236028"/>
                      <a:gd name="connsiteY11" fmla="*/ 123825 h 171450"/>
                      <a:gd name="connsiteX12" fmla="*/ 86492 w 236028"/>
                      <a:gd name="connsiteY12" fmla="*/ 137187 h 171450"/>
                      <a:gd name="connsiteX13" fmla="*/ 80428 w 236028"/>
                      <a:gd name="connsiteY13" fmla="*/ 137551 h 171450"/>
                      <a:gd name="connsiteX14" fmla="*/ 98658 w 236028"/>
                      <a:gd name="connsiteY14" fmla="*/ 149093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28860 w 236028"/>
                      <a:gd name="connsiteY7" fmla="*/ 64294 h 171450"/>
                      <a:gd name="connsiteX8" fmla="*/ 70082 w 236028"/>
                      <a:gd name="connsiteY8" fmla="*/ 80781 h 171450"/>
                      <a:gd name="connsiteX9" fmla="*/ 40766 w 236028"/>
                      <a:gd name="connsiteY9" fmla="*/ 114300 h 171450"/>
                      <a:gd name="connsiteX10" fmla="*/ 53713 w 236028"/>
                      <a:gd name="connsiteY10" fmla="*/ 117045 h 171450"/>
                      <a:gd name="connsiteX11" fmla="*/ 68780 w 236028"/>
                      <a:gd name="connsiteY11" fmla="*/ 123825 h 171450"/>
                      <a:gd name="connsiteX12" fmla="*/ 86492 w 236028"/>
                      <a:gd name="connsiteY12" fmla="*/ 137187 h 171450"/>
                      <a:gd name="connsiteX13" fmla="*/ 80428 w 236028"/>
                      <a:gd name="connsiteY13" fmla="*/ 137551 h 171450"/>
                      <a:gd name="connsiteX14" fmla="*/ 98658 w 236028"/>
                      <a:gd name="connsiteY14" fmla="*/ 149093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24097 w 236028"/>
                      <a:gd name="connsiteY6" fmla="*/ 45244 h 171450"/>
                      <a:gd name="connsiteX7" fmla="*/ 68483 w 236028"/>
                      <a:gd name="connsiteY7" fmla="*/ 62094 h 171450"/>
                      <a:gd name="connsiteX8" fmla="*/ 70082 w 236028"/>
                      <a:gd name="connsiteY8" fmla="*/ 80781 h 171450"/>
                      <a:gd name="connsiteX9" fmla="*/ 40766 w 236028"/>
                      <a:gd name="connsiteY9" fmla="*/ 114300 h 171450"/>
                      <a:gd name="connsiteX10" fmla="*/ 53713 w 236028"/>
                      <a:gd name="connsiteY10" fmla="*/ 117045 h 171450"/>
                      <a:gd name="connsiteX11" fmla="*/ 68780 w 236028"/>
                      <a:gd name="connsiteY11" fmla="*/ 123825 h 171450"/>
                      <a:gd name="connsiteX12" fmla="*/ 86492 w 236028"/>
                      <a:gd name="connsiteY12" fmla="*/ 137187 h 171450"/>
                      <a:gd name="connsiteX13" fmla="*/ 80428 w 236028"/>
                      <a:gd name="connsiteY13" fmla="*/ 137551 h 171450"/>
                      <a:gd name="connsiteX14" fmla="*/ 98658 w 236028"/>
                      <a:gd name="connsiteY14" fmla="*/ 149093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9809 w 236028"/>
                      <a:gd name="connsiteY5" fmla="*/ 42863 h 171450"/>
                      <a:gd name="connsiteX6" fmla="*/ 47870 w 236028"/>
                      <a:gd name="connsiteY6" fmla="*/ 45244 h 171450"/>
                      <a:gd name="connsiteX7" fmla="*/ 68483 w 236028"/>
                      <a:gd name="connsiteY7" fmla="*/ 62094 h 171450"/>
                      <a:gd name="connsiteX8" fmla="*/ 70082 w 236028"/>
                      <a:gd name="connsiteY8" fmla="*/ 80781 h 171450"/>
                      <a:gd name="connsiteX9" fmla="*/ 40766 w 236028"/>
                      <a:gd name="connsiteY9" fmla="*/ 114300 h 171450"/>
                      <a:gd name="connsiteX10" fmla="*/ 53713 w 236028"/>
                      <a:gd name="connsiteY10" fmla="*/ 117045 h 171450"/>
                      <a:gd name="connsiteX11" fmla="*/ 68780 w 236028"/>
                      <a:gd name="connsiteY11" fmla="*/ 123825 h 171450"/>
                      <a:gd name="connsiteX12" fmla="*/ 86492 w 236028"/>
                      <a:gd name="connsiteY12" fmla="*/ 137187 h 171450"/>
                      <a:gd name="connsiteX13" fmla="*/ 80428 w 236028"/>
                      <a:gd name="connsiteY13" fmla="*/ 137551 h 171450"/>
                      <a:gd name="connsiteX14" fmla="*/ 98658 w 236028"/>
                      <a:gd name="connsiteY14" fmla="*/ 149093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4103 w 236028"/>
                      <a:gd name="connsiteY0" fmla="*/ 0 h 171450"/>
                      <a:gd name="connsiteX1" fmla="*/ 14572 w 236028"/>
                      <a:gd name="connsiteY1" fmla="*/ 2381 h 171450"/>
                      <a:gd name="connsiteX2" fmla="*/ 14572 w 236028"/>
                      <a:gd name="connsiteY2" fmla="*/ 2381 h 171450"/>
                      <a:gd name="connsiteX3" fmla="*/ 284 w 236028"/>
                      <a:gd name="connsiteY3" fmla="*/ 26194 h 171450"/>
                      <a:gd name="connsiteX4" fmla="*/ 5047 w 236028"/>
                      <a:gd name="connsiteY4" fmla="*/ 38100 h 171450"/>
                      <a:gd name="connsiteX5" fmla="*/ 49431 w 236028"/>
                      <a:gd name="connsiteY5" fmla="*/ 45062 h 171450"/>
                      <a:gd name="connsiteX6" fmla="*/ 47870 w 236028"/>
                      <a:gd name="connsiteY6" fmla="*/ 45244 h 171450"/>
                      <a:gd name="connsiteX7" fmla="*/ 68483 w 236028"/>
                      <a:gd name="connsiteY7" fmla="*/ 62094 h 171450"/>
                      <a:gd name="connsiteX8" fmla="*/ 70082 w 236028"/>
                      <a:gd name="connsiteY8" fmla="*/ 80781 h 171450"/>
                      <a:gd name="connsiteX9" fmla="*/ 40766 w 236028"/>
                      <a:gd name="connsiteY9" fmla="*/ 114300 h 171450"/>
                      <a:gd name="connsiteX10" fmla="*/ 53713 w 236028"/>
                      <a:gd name="connsiteY10" fmla="*/ 117045 h 171450"/>
                      <a:gd name="connsiteX11" fmla="*/ 68780 w 236028"/>
                      <a:gd name="connsiteY11" fmla="*/ 123825 h 171450"/>
                      <a:gd name="connsiteX12" fmla="*/ 86492 w 236028"/>
                      <a:gd name="connsiteY12" fmla="*/ 137187 h 171450"/>
                      <a:gd name="connsiteX13" fmla="*/ 80428 w 236028"/>
                      <a:gd name="connsiteY13" fmla="*/ 137551 h 171450"/>
                      <a:gd name="connsiteX14" fmla="*/ 98658 w 236028"/>
                      <a:gd name="connsiteY14" fmla="*/ 149093 h 171450"/>
                      <a:gd name="connsiteX15" fmla="*/ 97877 w 236028"/>
                      <a:gd name="connsiteY15" fmla="*/ 147077 h 171450"/>
                      <a:gd name="connsiteX16" fmla="*/ 88391 w 236028"/>
                      <a:gd name="connsiteY16" fmla="*/ 171450 h 171450"/>
                      <a:gd name="connsiteX17" fmla="*/ 102678 w 236028"/>
                      <a:gd name="connsiteY17" fmla="*/ 169069 h 171450"/>
                      <a:gd name="connsiteX18" fmla="*/ 109822 w 236028"/>
                      <a:gd name="connsiteY18" fmla="*/ 166687 h 171450"/>
                      <a:gd name="connsiteX19" fmla="*/ 114585 w 236028"/>
                      <a:gd name="connsiteY19" fmla="*/ 152400 h 171450"/>
                      <a:gd name="connsiteX20" fmla="*/ 131253 w 236028"/>
                      <a:gd name="connsiteY20" fmla="*/ 147637 h 171450"/>
                      <a:gd name="connsiteX21" fmla="*/ 202691 w 236028"/>
                      <a:gd name="connsiteY21" fmla="*/ 147637 h 171450"/>
                      <a:gd name="connsiteX22" fmla="*/ 216978 w 236028"/>
                      <a:gd name="connsiteY22" fmla="*/ 138112 h 171450"/>
                      <a:gd name="connsiteX23" fmla="*/ 207453 w 236028"/>
                      <a:gd name="connsiteY23" fmla="*/ 128587 h 171450"/>
                      <a:gd name="connsiteX24" fmla="*/ 202691 w 236028"/>
                      <a:gd name="connsiteY24" fmla="*/ 121444 h 171450"/>
                      <a:gd name="connsiteX25" fmla="*/ 207453 w 236028"/>
                      <a:gd name="connsiteY25" fmla="*/ 100012 h 171450"/>
                      <a:gd name="connsiteX26" fmla="*/ 214597 w 236028"/>
                      <a:gd name="connsiteY26" fmla="*/ 95250 h 171450"/>
                      <a:gd name="connsiteX27" fmla="*/ 224122 w 236028"/>
                      <a:gd name="connsiteY27" fmla="*/ 92869 h 171450"/>
                      <a:gd name="connsiteX28" fmla="*/ 226503 w 236028"/>
                      <a:gd name="connsiteY28" fmla="*/ 85725 h 171450"/>
                      <a:gd name="connsiteX29" fmla="*/ 231266 w 236028"/>
                      <a:gd name="connsiteY29" fmla="*/ 78581 h 171450"/>
                      <a:gd name="connsiteX30" fmla="*/ 233647 w 236028"/>
                      <a:gd name="connsiteY30" fmla="*/ 66675 h 171450"/>
                      <a:gd name="connsiteX31" fmla="*/ 236028 w 236028"/>
                      <a:gd name="connsiteY31" fmla="*/ 59531 h 171450"/>
                      <a:gd name="connsiteX32" fmla="*/ 231265 w 236028"/>
                      <a:gd name="connsiteY32" fmla="*/ 42862 h 171450"/>
                      <a:gd name="connsiteX33" fmla="*/ 219360 w 236028"/>
                      <a:gd name="connsiteY33" fmla="*/ 38100 h 171450"/>
                      <a:gd name="connsiteX34" fmla="*/ 212216 w 236028"/>
                      <a:gd name="connsiteY34" fmla="*/ 40481 h 171450"/>
                      <a:gd name="connsiteX35" fmla="*/ 190785 w 236028"/>
                      <a:gd name="connsiteY35" fmla="*/ 45244 h 171450"/>
                      <a:gd name="connsiteX36" fmla="*/ 178878 w 236028"/>
                      <a:gd name="connsiteY36" fmla="*/ 45244 h 171450"/>
                      <a:gd name="connsiteX0" fmla="*/ 75907 w 237832"/>
                      <a:gd name="connsiteY0" fmla="*/ 0 h 171450"/>
                      <a:gd name="connsiteX1" fmla="*/ 16376 w 237832"/>
                      <a:gd name="connsiteY1" fmla="*/ 2381 h 171450"/>
                      <a:gd name="connsiteX2" fmla="*/ 45432 w 237832"/>
                      <a:gd name="connsiteY2" fmla="*/ 33170 h 171450"/>
                      <a:gd name="connsiteX3" fmla="*/ 2088 w 237832"/>
                      <a:gd name="connsiteY3" fmla="*/ 26194 h 171450"/>
                      <a:gd name="connsiteX4" fmla="*/ 6851 w 237832"/>
                      <a:gd name="connsiteY4" fmla="*/ 38100 h 171450"/>
                      <a:gd name="connsiteX5" fmla="*/ 51235 w 237832"/>
                      <a:gd name="connsiteY5" fmla="*/ 45062 h 171450"/>
                      <a:gd name="connsiteX6" fmla="*/ 49674 w 237832"/>
                      <a:gd name="connsiteY6" fmla="*/ 45244 h 171450"/>
                      <a:gd name="connsiteX7" fmla="*/ 70287 w 237832"/>
                      <a:gd name="connsiteY7" fmla="*/ 62094 h 171450"/>
                      <a:gd name="connsiteX8" fmla="*/ 71886 w 237832"/>
                      <a:gd name="connsiteY8" fmla="*/ 80781 h 171450"/>
                      <a:gd name="connsiteX9" fmla="*/ 42570 w 237832"/>
                      <a:gd name="connsiteY9" fmla="*/ 114300 h 171450"/>
                      <a:gd name="connsiteX10" fmla="*/ 55517 w 237832"/>
                      <a:gd name="connsiteY10" fmla="*/ 117045 h 171450"/>
                      <a:gd name="connsiteX11" fmla="*/ 70584 w 237832"/>
                      <a:gd name="connsiteY11" fmla="*/ 123825 h 171450"/>
                      <a:gd name="connsiteX12" fmla="*/ 88296 w 237832"/>
                      <a:gd name="connsiteY12" fmla="*/ 137187 h 171450"/>
                      <a:gd name="connsiteX13" fmla="*/ 82232 w 237832"/>
                      <a:gd name="connsiteY13" fmla="*/ 137551 h 171450"/>
                      <a:gd name="connsiteX14" fmla="*/ 100462 w 237832"/>
                      <a:gd name="connsiteY14" fmla="*/ 149093 h 171450"/>
                      <a:gd name="connsiteX15" fmla="*/ 99681 w 237832"/>
                      <a:gd name="connsiteY15" fmla="*/ 147077 h 171450"/>
                      <a:gd name="connsiteX16" fmla="*/ 90195 w 237832"/>
                      <a:gd name="connsiteY16" fmla="*/ 171450 h 171450"/>
                      <a:gd name="connsiteX17" fmla="*/ 104482 w 237832"/>
                      <a:gd name="connsiteY17" fmla="*/ 169069 h 171450"/>
                      <a:gd name="connsiteX18" fmla="*/ 111626 w 237832"/>
                      <a:gd name="connsiteY18" fmla="*/ 166687 h 171450"/>
                      <a:gd name="connsiteX19" fmla="*/ 116389 w 237832"/>
                      <a:gd name="connsiteY19" fmla="*/ 152400 h 171450"/>
                      <a:gd name="connsiteX20" fmla="*/ 133057 w 237832"/>
                      <a:gd name="connsiteY20" fmla="*/ 147637 h 171450"/>
                      <a:gd name="connsiteX21" fmla="*/ 204495 w 237832"/>
                      <a:gd name="connsiteY21" fmla="*/ 147637 h 171450"/>
                      <a:gd name="connsiteX22" fmla="*/ 218782 w 237832"/>
                      <a:gd name="connsiteY22" fmla="*/ 138112 h 171450"/>
                      <a:gd name="connsiteX23" fmla="*/ 209257 w 237832"/>
                      <a:gd name="connsiteY23" fmla="*/ 128587 h 171450"/>
                      <a:gd name="connsiteX24" fmla="*/ 204495 w 237832"/>
                      <a:gd name="connsiteY24" fmla="*/ 121444 h 171450"/>
                      <a:gd name="connsiteX25" fmla="*/ 209257 w 237832"/>
                      <a:gd name="connsiteY25" fmla="*/ 100012 h 171450"/>
                      <a:gd name="connsiteX26" fmla="*/ 216401 w 237832"/>
                      <a:gd name="connsiteY26" fmla="*/ 95250 h 171450"/>
                      <a:gd name="connsiteX27" fmla="*/ 225926 w 237832"/>
                      <a:gd name="connsiteY27" fmla="*/ 92869 h 171450"/>
                      <a:gd name="connsiteX28" fmla="*/ 228307 w 237832"/>
                      <a:gd name="connsiteY28" fmla="*/ 85725 h 171450"/>
                      <a:gd name="connsiteX29" fmla="*/ 233070 w 237832"/>
                      <a:gd name="connsiteY29" fmla="*/ 78581 h 171450"/>
                      <a:gd name="connsiteX30" fmla="*/ 235451 w 237832"/>
                      <a:gd name="connsiteY30" fmla="*/ 66675 h 171450"/>
                      <a:gd name="connsiteX31" fmla="*/ 237832 w 237832"/>
                      <a:gd name="connsiteY31" fmla="*/ 59531 h 171450"/>
                      <a:gd name="connsiteX32" fmla="*/ 233069 w 237832"/>
                      <a:gd name="connsiteY32" fmla="*/ 42862 h 171450"/>
                      <a:gd name="connsiteX33" fmla="*/ 221164 w 237832"/>
                      <a:gd name="connsiteY33" fmla="*/ 38100 h 171450"/>
                      <a:gd name="connsiteX34" fmla="*/ 214020 w 237832"/>
                      <a:gd name="connsiteY34" fmla="*/ 40481 h 171450"/>
                      <a:gd name="connsiteX35" fmla="*/ 192589 w 237832"/>
                      <a:gd name="connsiteY35" fmla="*/ 45244 h 171450"/>
                      <a:gd name="connsiteX36" fmla="*/ 180682 w 237832"/>
                      <a:gd name="connsiteY36" fmla="*/ 45244 h 171450"/>
                      <a:gd name="connsiteX0" fmla="*/ 73820 w 235745"/>
                      <a:gd name="connsiteY0" fmla="*/ 0 h 171450"/>
                      <a:gd name="connsiteX1" fmla="*/ 14289 w 235745"/>
                      <a:gd name="connsiteY1" fmla="*/ 2381 h 171450"/>
                      <a:gd name="connsiteX2" fmla="*/ 43345 w 235745"/>
                      <a:gd name="connsiteY2" fmla="*/ 33170 h 171450"/>
                      <a:gd name="connsiteX3" fmla="*/ 1 w 235745"/>
                      <a:gd name="connsiteY3" fmla="*/ 26194 h 171450"/>
                      <a:gd name="connsiteX4" fmla="*/ 44387 w 235745"/>
                      <a:gd name="connsiteY4" fmla="*/ 38100 h 171450"/>
                      <a:gd name="connsiteX5" fmla="*/ 49148 w 235745"/>
                      <a:gd name="connsiteY5" fmla="*/ 45062 h 171450"/>
                      <a:gd name="connsiteX6" fmla="*/ 47587 w 235745"/>
                      <a:gd name="connsiteY6" fmla="*/ 45244 h 171450"/>
                      <a:gd name="connsiteX7" fmla="*/ 68200 w 235745"/>
                      <a:gd name="connsiteY7" fmla="*/ 62094 h 171450"/>
                      <a:gd name="connsiteX8" fmla="*/ 69799 w 235745"/>
                      <a:gd name="connsiteY8" fmla="*/ 80781 h 171450"/>
                      <a:gd name="connsiteX9" fmla="*/ 40483 w 235745"/>
                      <a:gd name="connsiteY9" fmla="*/ 114300 h 171450"/>
                      <a:gd name="connsiteX10" fmla="*/ 53430 w 235745"/>
                      <a:gd name="connsiteY10" fmla="*/ 117045 h 171450"/>
                      <a:gd name="connsiteX11" fmla="*/ 68497 w 235745"/>
                      <a:gd name="connsiteY11" fmla="*/ 123825 h 171450"/>
                      <a:gd name="connsiteX12" fmla="*/ 86209 w 235745"/>
                      <a:gd name="connsiteY12" fmla="*/ 137187 h 171450"/>
                      <a:gd name="connsiteX13" fmla="*/ 80145 w 235745"/>
                      <a:gd name="connsiteY13" fmla="*/ 137551 h 171450"/>
                      <a:gd name="connsiteX14" fmla="*/ 98375 w 235745"/>
                      <a:gd name="connsiteY14" fmla="*/ 149093 h 171450"/>
                      <a:gd name="connsiteX15" fmla="*/ 97594 w 235745"/>
                      <a:gd name="connsiteY15" fmla="*/ 147077 h 171450"/>
                      <a:gd name="connsiteX16" fmla="*/ 88108 w 235745"/>
                      <a:gd name="connsiteY16" fmla="*/ 171450 h 171450"/>
                      <a:gd name="connsiteX17" fmla="*/ 102395 w 235745"/>
                      <a:gd name="connsiteY17" fmla="*/ 169069 h 171450"/>
                      <a:gd name="connsiteX18" fmla="*/ 109539 w 235745"/>
                      <a:gd name="connsiteY18" fmla="*/ 166687 h 171450"/>
                      <a:gd name="connsiteX19" fmla="*/ 114302 w 235745"/>
                      <a:gd name="connsiteY19" fmla="*/ 152400 h 171450"/>
                      <a:gd name="connsiteX20" fmla="*/ 130970 w 235745"/>
                      <a:gd name="connsiteY20" fmla="*/ 147637 h 171450"/>
                      <a:gd name="connsiteX21" fmla="*/ 202408 w 235745"/>
                      <a:gd name="connsiteY21" fmla="*/ 147637 h 171450"/>
                      <a:gd name="connsiteX22" fmla="*/ 216695 w 235745"/>
                      <a:gd name="connsiteY22" fmla="*/ 138112 h 171450"/>
                      <a:gd name="connsiteX23" fmla="*/ 207170 w 235745"/>
                      <a:gd name="connsiteY23" fmla="*/ 128587 h 171450"/>
                      <a:gd name="connsiteX24" fmla="*/ 202408 w 235745"/>
                      <a:gd name="connsiteY24" fmla="*/ 121444 h 171450"/>
                      <a:gd name="connsiteX25" fmla="*/ 207170 w 235745"/>
                      <a:gd name="connsiteY25" fmla="*/ 100012 h 171450"/>
                      <a:gd name="connsiteX26" fmla="*/ 214314 w 235745"/>
                      <a:gd name="connsiteY26" fmla="*/ 95250 h 171450"/>
                      <a:gd name="connsiteX27" fmla="*/ 223839 w 235745"/>
                      <a:gd name="connsiteY27" fmla="*/ 92869 h 171450"/>
                      <a:gd name="connsiteX28" fmla="*/ 226220 w 235745"/>
                      <a:gd name="connsiteY28" fmla="*/ 85725 h 171450"/>
                      <a:gd name="connsiteX29" fmla="*/ 230983 w 235745"/>
                      <a:gd name="connsiteY29" fmla="*/ 78581 h 171450"/>
                      <a:gd name="connsiteX30" fmla="*/ 233364 w 235745"/>
                      <a:gd name="connsiteY30" fmla="*/ 66675 h 171450"/>
                      <a:gd name="connsiteX31" fmla="*/ 235745 w 235745"/>
                      <a:gd name="connsiteY31" fmla="*/ 59531 h 171450"/>
                      <a:gd name="connsiteX32" fmla="*/ 230982 w 235745"/>
                      <a:gd name="connsiteY32" fmla="*/ 42862 h 171450"/>
                      <a:gd name="connsiteX33" fmla="*/ 219077 w 235745"/>
                      <a:gd name="connsiteY33" fmla="*/ 38100 h 171450"/>
                      <a:gd name="connsiteX34" fmla="*/ 211933 w 235745"/>
                      <a:gd name="connsiteY34" fmla="*/ 40481 h 171450"/>
                      <a:gd name="connsiteX35" fmla="*/ 190502 w 235745"/>
                      <a:gd name="connsiteY35" fmla="*/ 45244 h 171450"/>
                      <a:gd name="connsiteX36" fmla="*/ 178595 w 235745"/>
                      <a:gd name="connsiteY36" fmla="*/ 45244 h 171450"/>
                      <a:gd name="connsiteX0" fmla="*/ 59531 w 221456"/>
                      <a:gd name="connsiteY0" fmla="*/ 0 h 171450"/>
                      <a:gd name="connsiteX1" fmla="*/ 0 w 221456"/>
                      <a:gd name="connsiteY1" fmla="*/ 2381 h 171450"/>
                      <a:gd name="connsiteX2" fmla="*/ 29056 w 221456"/>
                      <a:gd name="connsiteY2" fmla="*/ 33170 h 171450"/>
                      <a:gd name="connsiteX3" fmla="*/ 33258 w 221456"/>
                      <a:gd name="connsiteY3" fmla="*/ 32792 h 171450"/>
                      <a:gd name="connsiteX4" fmla="*/ 30098 w 221456"/>
                      <a:gd name="connsiteY4" fmla="*/ 38100 h 171450"/>
                      <a:gd name="connsiteX5" fmla="*/ 34859 w 221456"/>
                      <a:gd name="connsiteY5" fmla="*/ 45062 h 171450"/>
                      <a:gd name="connsiteX6" fmla="*/ 33298 w 221456"/>
                      <a:gd name="connsiteY6" fmla="*/ 45244 h 171450"/>
                      <a:gd name="connsiteX7" fmla="*/ 53911 w 221456"/>
                      <a:gd name="connsiteY7" fmla="*/ 62094 h 171450"/>
                      <a:gd name="connsiteX8" fmla="*/ 55510 w 221456"/>
                      <a:gd name="connsiteY8" fmla="*/ 80781 h 171450"/>
                      <a:gd name="connsiteX9" fmla="*/ 26194 w 221456"/>
                      <a:gd name="connsiteY9" fmla="*/ 114300 h 171450"/>
                      <a:gd name="connsiteX10" fmla="*/ 39141 w 221456"/>
                      <a:gd name="connsiteY10" fmla="*/ 117045 h 171450"/>
                      <a:gd name="connsiteX11" fmla="*/ 54208 w 221456"/>
                      <a:gd name="connsiteY11" fmla="*/ 123825 h 171450"/>
                      <a:gd name="connsiteX12" fmla="*/ 71920 w 221456"/>
                      <a:gd name="connsiteY12" fmla="*/ 137187 h 171450"/>
                      <a:gd name="connsiteX13" fmla="*/ 65856 w 221456"/>
                      <a:gd name="connsiteY13" fmla="*/ 137551 h 171450"/>
                      <a:gd name="connsiteX14" fmla="*/ 84086 w 221456"/>
                      <a:gd name="connsiteY14" fmla="*/ 149093 h 171450"/>
                      <a:gd name="connsiteX15" fmla="*/ 83305 w 221456"/>
                      <a:gd name="connsiteY15" fmla="*/ 147077 h 171450"/>
                      <a:gd name="connsiteX16" fmla="*/ 73819 w 221456"/>
                      <a:gd name="connsiteY16" fmla="*/ 171450 h 171450"/>
                      <a:gd name="connsiteX17" fmla="*/ 88106 w 221456"/>
                      <a:gd name="connsiteY17" fmla="*/ 169069 h 171450"/>
                      <a:gd name="connsiteX18" fmla="*/ 95250 w 221456"/>
                      <a:gd name="connsiteY18" fmla="*/ 166687 h 171450"/>
                      <a:gd name="connsiteX19" fmla="*/ 100013 w 221456"/>
                      <a:gd name="connsiteY19" fmla="*/ 152400 h 171450"/>
                      <a:gd name="connsiteX20" fmla="*/ 116681 w 221456"/>
                      <a:gd name="connsiteY20" fmla="*/ 147637 h 171450"/>
                      <a:gd name="connsiteX21" fmla="*/ 188119 w 221456"/>
                      <a:gd name="connsiteY21" fmla="*/ 147637 h 171450"/>
                      <a:gd name="connsiteX22" fmla="*/ 202406 w 221456"/>
                      <a:gd name="connsiteY22" fmla="*/ 138112 h 171450"/>
                      <a:gd name="connsiteX23" fmla="*/ 192881 w 221456"/>
                      <a:gd name="connsiteY23" fmla="*/ 128587 h 171450"/>
                      <a:gd name="connsiteX24" fmla="*/ 188119 w 221456"/>
                      <a:gd name="connsiteY24" fmla="*/ 121444 h 171450"/>
                      <a:gd name="connsiteX25" fmla="*/ 192881 w 221456"/>
                      <a:gd name="connsiteY25" fmla="*/ 100012 h 171450"/>
                      <a:gd name="connsiteX26" fmla="*/ 200025 w 221456"/>
                      <a:gd name="connsiteY26" fmla="*/ 95250 h 171450"/>
                      <a:gd name="connsiteX27" fmla="*/ 209550 w 221456"/>
                      <a:gd name="connsiteY27" fmla="*/ 92869 h 171450"/>
                      <a:gd name="connsiteX28" fmla="*/ 211931 w 221456"/>
                      <a:gd name="connsiteY28" fmla="*/ 85725 h 171450"/>
                      <a:gd name="connsiteX29" fmla="*/ 216694 w 221456"/>
                      <a:gd name="connsiteY29" fmla="*/ 78581 h 171450"/>
                      <a:gd name="connsiteX30" fmla="*/ 219075 w 221456"/>
                      <a:gd name="connsiteY30" fmla="*/ 66675 h 171450"/>
                      <a:gd name="connsiteX31" fmla="*/ 221456 w 221456"/>
                      <a:gd name="connsiteY31" fmla="*/ 59531 h 171450"/>
                      <a:gd name="connsiteX32" fmla="*/ 216693 w 221456"/>
                      <a:gd name="connsiteY32" fmla="*/ 42862 h 171450"/>
                      <a:gd name="connsiteX33" fmla="*/ 204788 w 221456"/>
                      <a:gd name="connsiteY33" fmla="*/ 38100 h 171450"/>
                      <a:gd name="connsiteX34" fmla="*/ 197644 w 221456"/>
                      <a:gd name="connsiteY34" fmla="*/ 40481 h 171450"/>
                      <a:gd name="connsiteX35" fmla="*/ 176213 w 221456"/>
                      <a:gd name="connsiteY35" fmla="*/ 45244 h 171450"/>
                      <a:gd name="connsiteX36" fmla="*/ 164306 w 221456"/>
                      <a:gd name="connsiteY36" fmla="*/ 45244 h 171450"/>
                      <a:gd name="connsiteX0" fmla="*/ 33766 w 195691"/>
                      <a:gd name="connsiteY0" fmla="*/ 0 h 171450"/>
                      <a:gd name="connsiteX1" fmla="*/ 3292 w 195691"/>
                      <a:gd name="connsiteY1" fmla="*/ 26573 h 171450"/>
                      <a:gd name="connsiteX2" fmla="*/ 3291 w 195691"/>
                      <a:gd name="connsiteY2" fmla="*/ 33170 h 171450"/>
                      <a:gd name="connsiteX3" fmla="*/ 7493 w 195691"/>
                      <a:gd name="connsiteY3" fmla="*/ 32792 h 171450"/>
                      <a:gd name="connsiteX4" fmla="*/ 4333 w 195691"/>
                      <a:gd name="connsiteY4" fmla="*/ 38100 h 171450"/>
                      <a:gd name="connsiteX5" fmla="*/ 9094 w 195691"/>
                      <a:gd name="connsiteY5" fmla="*/ 45062 h 171450"/>
                      <a:gd name="connsiteX6" fmla="*/ 7533 w 195691"/>
                      <a:gd name="connsiteY6" fmla="*/ 45244 h 171450"/>
                      <a:gd name="connsiteX7" fmla="*/ 28146 w 195691"/>
                      <a:gd name="connsiteY7" fmla="*/ 62094 h 171450"/>
                      <a:gd name="connsiteX8" fmla="*/ 29745 w 195691"/>
                      <a:gd name="connsiteY8" fmla="*/ 80781 h 171450"/>
                      <a:gd name="connsiteX9" fmla="*/ 429 w 195691"/>
                      <a:gd name="connsiteY9" fmla="*/ 114300 h 171450"/>
                      <a:gd name="connsiteX10" fmla="*/ 13376 w 195691"/>
                      <a:gd name="connsiteY10" fmla="*/ 117045 h 171450"/>
                      <a:gd name="connsiteX11" fmla="*/ 28443 w 195691"/>
                      <a:gd name="connsiteY11" fmla="*/ 123825 h 171450"/>
                      <a:gd name="connsiteX12" fmla="*/ 46155 w 195691"/>
                      <a:gd name="connsiteY12" fmla="*/ 137187 h 171450"/>
                      <a:gd name="connsiteX13" fmla="*/ 40091 w 195691"/>
                      <a:gd name="connsiteY13" fmla="*/ 137551 h 171450"/>
                      <a:gd name="connsiteX14" fmla="*/ 58321 w 195691"/>
                      <a:gd name="connsiteY14" fmla="*/ 149093 h 171450"/>
                      <a:gd name="connsiteX15" fmla="*/ 57540 w 195691"/>
                      <a:gd name="connsiteY15" fmla="*/ 147077 h 171450"/>
                      <a:gd name="connsiteX16" fmla="*/ 48054 w 195691"/>
                      <a:gd name="connsiteY16" fmla="*/ 171450 h 171450"/>
                      <a:gd name="connsiteX17" fmla="*/ 62341 w 195691"/>
                      <a:gd name="connsiteY17" fmla="*/ 169069 h 171450"/>
                      <a:gd name="connsiteX18" fmla="*/ 69485 w 195691"/>
                      <a:gd name="connsiteY18" fmla="*/ 166687 h 171450"/>
                      <a:gd name="connsiteX19" fmla="*/ 74248 w 195691"/>
                      <a:gd name="connsiteY19" fmla="*/ 152400 h 171450"/>
                      <a:gd name="connsiteX20" fmla="*/ 90916 w 195691"/>
                      <a:gd name="connsiteY20" fmla="*/ 147637 h 171450"/>
                      <a:gd name="connsiteX21" fmla="*/ 162354 w 195691"/>
                      <a:gd name="connsiteY21" fmla="*/ 147637 h 171450"/>
                      <a:gd name="connsiteX22" fmla="*/ 176641 w 195691"/>
                      <a:gd name="connsiteY22" fmla="*/ 138112 h 171450"/>
                      <a:gd name="connsiteX23" fmla="*/ 167116 w 195691"/>
                      <a:gd name="connsiteY23" fmla="*/ 128587 h 171450"/>
                      <a:gd name="connsiteX24" fmla="*/ 162354 w 195691"/>
                      <a:gd name="connsiteY24" fmla="*/ 121444 h 171450"/>
                      <a:gd name="connsiteX25" fmla="*/ 167116 w 195691"/>
                      <a:gd name="connsiteY25" fmla="*/ 100012 h 171450"/>
                      <a:gd name="connsiteX26" fmla="*/ 174260 w 195691"/>
                      <a:gd name="connsiteY26" fmla="*/ 95250 h 171450"/>
                      <a:gd name="connsiteX27" fmla="*/ 183785 w 195691"/>
                      <a:gd name="connsiteY27" fmla="*/ 92869 h 171450"/>
                      <a:gd name="connsiteX28" fmla="*/ 186166 w 195691"/>
                      <a:gd name="connsiteY28" fmla="*/ 85725 h 171450"/>
                      <a:gd name="connsiteX29" fmla="*/ 190929 w 195691"/>
                      <a:gd name="connsiteY29" fmla="*/ 78581 h 171450"/>
                      <a:gd name="connsiteX30" fmla="*/ 193310 w 195691"/>
                      <a:gd name="connsiteY30" fmla="*/ 66675 h 171450"/>
                      <a:gd name="connsiteX31" fmla="*/ 195691 w 195691"/>
                      <a:gd name="connsiteY31" fmla="*/ 59531 h 171450"/>
                      <a:gd name="connsiteX32" fmla="*/ 190928 w 195691"/>
                      <a:gd name="connsiteY32" fmla="*/ 42862 h 171450"/>
                      <a:gd name="connsiteX33" fmla="*/ 179023 w 195691"/>
                      <a:gd name="connsiteY33" fmla="*/ 38100 h 171450"/>
                      <a:gd name="connsiteX34" fmla="*/ 171879 w 195691"/>
                      <a:gd name="connsiteY34" fmla="*/ 40481 h 171450"/>
                      <a:gd name="connsiteX35" fmla="*/ 150448 w 195691"/>
                      <a:gd name="connsiteY35" fmla="*/ 45244 h 171450"/>
                      <a:gd name="connsiteX36" fmla="*/ 138541 w 195691"/>
                      <a:gd name="connsiteY36" fmla="*/ 45244 h 171450"/>
                      <a:gd name="connsiteX0" fmla="*/ 17916 w 195691"/>
                      <a:gd name="connsiteY0" fmla="*/ 0 h 147258"/>
                      <a:gd name="connsiteX1" fmla="*/ 3292 w 195691"/>
                      <a:gd name="connsiteY1" fmla="*/ 2381 h 147258"/>
                      <a:gd name="connsiteX2" fmla="*/ 3291 w 195691"/>
                      <a:gd name="connsiteY2" fmla="*/ 8978 h 147258"/>
                      <a:gd name="connsiteX3" fmla="*/ 7493 w 195691"/>
                      <a:gd name="connsiteY3" fmla="*/ 8600 h 147258"/>
                      <a:gd name="connsiteX4" fmla="*/ 4333 w 195691"/>
                      <a:gd name="connsiteY4" fmla="*/ 13908 h 147258"/>
                      <a:gd name="connsiteX5" fmla="*/ 9094 w 195691"/>
                      <a:gd name="connsiteY5" fmla="*/ 20870 h 147258"/>
                      <a:gd name="connsiteX6" fmla="*/ 7533 w 195691"/>
                      <a:gd name="connsiteY6" fmla="*/ 21052 h 147258"/>
                      <a:gd name="connsiteX7" fmla="*/ 28146 w 195691"/>
                      <a:gd name="connsiteY7" fmla="*/ 37902 h 147258"/>
                      <a:gd name="connsiteX8" fmla="*/ 29745 w 195691"/>
                      <a:gd name="connsiteY8" fmla="*/ 56589 h 147258"/>
                      <a:gd name="connsiteX9" fmla="*/ 429 w 195691"/>
                      <a:gd name="connsiteY9" fmla="*/ 90108 h 147258"/>
                      <a:gd name="connsiteX10" fmla="*/ 13376 w 195691"/>
                      <a:gd name="connsiteY10" fmla="*/ 92853 h 147258"/>
                      <a:gd name="connsiteX11" fmla="*/ 28443 w 195691"/>
                      <a:gd name="connsiteY11" fmla="*/ 99633 h 147258"/>
                      <a:gd name="connsiteX12" fmla="*/ 46155 w 195691"/>
                      <a:gd name="connsiteY12" fmla="*/ 112995 h 147258"/>
                      <a:gd name="connsiteX13" fmla="*/ 40091 w 195691"/>
                      <a:gd name="connsiteY13" fmla="*/ 113359 h 147258"/>
                      <a:gd name="connsiteX14" fmla="*/ 58321 w 195691"/>
                      <a:gd name="connsiteY14" fmla="*/ 124901 h 147258"/>
                      <a:gd name="connsiteX15" fmla="*/ 57540 w 195691"/>
                      <a:gd name="connsiteY15" fmla="*/ 122885 h 147258"/>
                      <a:gd name="connsiteX16" fmla="*/ 48054 w 195691"/>
                      <a:gd name="connsiteY16" fmla="*/ 147258 h 147258"/>
                      <a:gd name="connsiteX17" fmla="*/ 62341 w 195691"/>
                      <a:gd name="connsiteY17" fmla="*/ 144877 h 147258"/>
                      <a:gd name="connsiteX18" fmla="*/ 69485 w 195691"/>
                      <a:gd name="connsiteY18" fmla="*/ 142495 h 147258"/>
                      <a:gd name="connsiteX19" fmla="*/ 74248 w 195691"/>
                      <a:gd name="connsiteY19" fmla="*/ 128208 h 147258"/>
                      <a:gd name="connsiteX20" fmla="*/ 90916 w 195691"/>
                      <a:gd name="connsiteY20" fmla="*/ 123445 h 147258"/>
                      <a:gd name="connsiteX21" fmla="*/ 162354 w 195691"/>
                      <a:gd name="connsiteY21" fmla="*/ 123445 h 147258"/>
                      <a:gd name="connsiteX22" fmla="*/ 176641 w 195691"/>
                      <a:gd name="connsiteY22" fmla="*/ 113920 h 147258"/>
                      <a:gd name="connsiteX23" fmla="*/ 167116 w 195691"/>
                      <a:gd name="connsiteY23" fmla="*/ 104395 h 147258"/>
                      <a:gd name="connsiteX24" fmla="*/ 162354 w 195691"/>
                      <a:gd name="connsiteY24" fmla="*/ 97252 h 147258"/>
                      <a:gd name="connsiteX25" fmla="*/ 167116 w 195691"/>
                      <a:gd name="connsiteY25" fmla="*/ 75820 h 147258"/>
                      <a:gd name="connsiteX26" fmla="*/ 174260 w 195691"/>
                      <a:gd name="connsiteY26" fmla="*/ 71058 h 147258"/>
                      <a:gd name="connsiteX27" fmla="*/ 183785 w 195691"/>
                      <a:gd name="connsiteY27" fmla="*/ 68677 h 147258"/>
                      <a:gd name="connsiteX28" fmla="*/ 186166 w 195691"/>
                      <a:gd name="connsiteY28" fmla="*/ 61533 h 147258"/>
                      <a:gd name="connsiteX29" fmla="*/ 190929 w 195691"/>
                      <a:gd name="connsiteY29" fmla="*/ 54389 h 147258"/>
                      <a:gd name="connsiteX30" fmla="*/ 193310 w 195691"/>
                      <a:gd name="connsiteY30" fmla="*/ 42483 h 147258"/>
                      <a:gd name="connsiteX31" fmla="*/ 195691 w 195691"/>
                      <a:gd name="connsiteY31" fmla="*/ 35339 h 147258"/>
                      <a:gd name="connsiteX32" fmla="*/ 190928 w 195691"/>
                      <a:gd name="connsiteY32" fmla="*/ 18670 h 147258"/>
                      <a:gd name="connsiteX33" fmla="*/ 179023 w 195691"/>
                      <a:gd name="connsiteY33" fmla="*/ 13908 h 147258"/>
                      <a:gd name="connsiteX34" fmla="*/ 171879 w 195691"/>
                      <a:gd name="connsiteY34" fmla="*/ 16289 h 147258"/>
                      <a:gd name="connsiteX35" fmla="*/ 150448 w 195691"/>
                      <a:gd name="connsiteY35" fmla="*/ 21052 h 147258"/>
                      <a:gd name="connsiteX36" fmla="*/ 138541 w 195691"/>
                      <a:gd name="connsiteY36" fmla="*/ 21052 h 147258"/>
                      <a:gd name="connsiteX0" fmla="*/ 15155 w 192930"/>
                      <a:gd name="connsiteY0" fmla="*/ 0 h 147258"/>
                      <a:gd name="connsiteX1" fmla="*/ 531 w 192930"/>
                      <a:gd name="connsiteY1" fmla="*/ 2381 h 147258"/>
                      <a:gd name="connsiteX2" fmla="*/ 530 w 192930"/>
                      <a:gd name="connsiteY2" fmla="*/ 8978 h 147258"/>
                      <a:gd name="connsiteX3" fmla="*/ 4732 w 192930"/>
                      <a:gd name="connsiteY3" fmla="*/ 8600 h 147258"/>
                      <a:gd name="connsiteX4" fmla="*/ 1572 w 192930"/>
                      <a:gd name="connsiteY4" fmla="*/ 13908 h 147258"/>
                      <a:gd name="connsiteX5" fmla="*/ 6333 w 192930"/>
                      <a:gd name="connsiteY5" fmla="*/ 20870 h 147258"/>
                      <a:gd name="connsiteX6" fmla="*/ 4772 w 192930"/>
                      <a:gd name="connsiteY6" fmla="*/ 21052 h 147258"/>
                      <a:gd name="connsiteX7" fmla="*/ 25385 w 192930"/>
                      <a:gd name="connsiteY7" fmla="*/ 37902 h 147258"/>
                      <a:gd name="connsiteX8" fmla="*/ 26984 w 192930"/>
                      <a:gd name="connsiteY8" fmla="*/ 56589 h 147258"/>
                      <a:gd name="connsiteX9" fmla="*/ 16159 w 192930"/>
                      <a:gd name="connsiteY9" fmla="*/ 85709 h 147258"/>
                      <a:gd name="connsiteX10" fmla="*/ 10615 w 192930"/>
                      <a:gd name="connsiteY10" fmla="*/ 92853 h 147258"/>
                      <a:gd name="connsiteX11" fmla="*/ 25682 w 192930"/>
                      <a:gd name="connsiteY11" fmla="*/ 99633 h 147258"/>
                      <a:gd name="connsiteX12" fmla="*/ 43394 w 192930"/>
                      <a:gd name="connsiteY12" fmla="*/ 112995 h 147258"/>
                      <a:gd name="connsiteX13" fmla="*/ 37330 w 192930"/>
                      <a:gd name="connsiteY13" fmla="*/ 113359 h 147258"/>
                      <a:gd name="connsiteX14" fmla="*/ 55560 w 192930"/>
                      <a:gd name="connsiteY14" fmla="*/ 124901 h 147258"/>
                      <a:gd name="connsiteX15" fmla="*/ 54779 w 192930"/>
                      <a:gd name="connsiteY15" fmla="*/ 122885 h 147258"/>
                      <a:gd name="connsiteX16" fmla="*/ 45293 w 192930"/>
                      <a:gd name="connsiteY16" fmla="*/ 147258 h 147258"/>
                      <a:gd name="connsiteX17" fmla="*/ 59580 w 192930"/>
                      <a:gd name="connsiteY17" fmla="*/ 144877 h 147258"/>
                      <a:gd name="connsiteX18" fmla="*/ 66724 w 192930"/>
                      <a:gd name="connsiteY18" fmla="*/ 142495 h 147258"/>
                      <a:gd name="connsiteX19" fmla="*/ 71487 w 192930"/>
                      <a:gd name="connsiteY19" fmla="*/ 128208 h 147258"/>
                      <a:gd name="connsiteX20" fmla="*/ 88155 w 192930"/>
                      <a:gd name="connsiteY20" fmla="*/ 123445 h 147258"/>
                      <a:gd name="connsiteX21" fmla="*/ 159593 w 192930"/>
                      <a:gd name="connsiteY21" fmla="*/ 123445 h 147258"/>
                      <a:gd name="connsiteX22" fmla="*/ 173880 w 192930"/>
                      <a:gd name="connsiteY22" fmla="*/ 113920 h 147258"/>
                      <a:gd name="connsiteX23" fmla="*/ 164355 w 192930"/>
                      <a:gd name="connsiteY23" fmla="*/ 104395 h 147258"/>
                      <a:gd name="connsiteX24" fmla="*/ 159593 w 192930"/>
                      <a:gd name="connsiteY24" fmla="*/ 97252 h 147258"/>
                      <a:gd name="connsiteX25" fmla="*/ 164355 w 192930"/>
                      <a:gd name="connsiteY25" fmla="*/ 75820 h 147258"/>
                      <a:gd name="connsiteX26" fmla="*/ 171499 w 192930"/>
                      <a:gd name="connsiteY26" fmla="*/ 71058 h 147258"/>
                      <a:gd name="connsiteX27" fmla="*/ 181024 w 192930"/>
                      <a:gd name="connsiteY27" fmla="*/ 68677 h 147258"/>
                      <a:gd name="connsiteX28" fmla="*/ 183405 w 192930"/>
                      <a:gd name="connsiteY28" fmla="*/ 61533 h 147258"/>
                      <a:gd name="connsiteX29" fmla="*/ 188168 w 192930"/>
                      <a:gd name="connsiteY29" fmla="*/ 54389 h 147258"/>
                      <a:gd name="connsiteX30" fmla="*/ 190549 w 192930"/>
                      <a:gd name="connsiteY30" fmla="*/ 42483 h 147258"/>
                      <a:gd name="connsiteX31" fmla="*/ 192930 w 192930"/>
                      <a:gd name="connsiteY31" fmla="*/ 35339 h 147258"/>
                      <a:gd name="connsiteX32" fmla="*/ 188167 w 192930"/>
                      <a:gd name="connsiteY32" fmla="*/ 18670 h 147258"/>
                      <a:gd name="connsiteX33" fmla="*/ 176262 w 192930"/>
                      <a:gd name="connsiteY33" fmla="*/ 13908 h 147258"/>
                      <a:gd name="connsiteX34" fmla="*/ 169118 w 192930"/>
                      <a:gd name="connsiteY34" fmla="*/ 16289 h 147258"/>
                      <a:gd name="connsiteX35" fmla="*/ 147687 w 192930"/>
                      <a:gd name="connsiteY35" fmla="*/ 21052 h 147258"/>
                      <a:gd name="connsiteX36" fmla="*/ 135780 w 192930"/>
                      <a:gd name="connsiteY36" fmla="*/ 21052 h 147258"/>
                      <a:gd name="connsiteX0" fmla="*/ 15155 w 192930"/>
                      <a:gd name="connsiteY0" fmla="*/ 0 h 146017"/>
                      <a:gd name="connsiteX1" fmla="*/ 531 w 192930"/>
                      <a:gd name="connsiteY1" fmla="*/ 2381 h 146017"/>
                      <a:gd name="connsiteX2" fmla="*/ 530 w 192930"/>
                      <a:gd name="connsiteY2" fmla="*/ 8978 h 146017"/>
                      <a:gd name="connsiteX3" fmla="*/ 4732 w 192930"/>
                      <a:gd name="connsiteY3" fmla="*/ 8600 h 146017"/>
                      <a:gd name="connsiteX4" fmla="*/ 1572 w 192930"/>
                      <a:gd name="connsiteY4" fmla="*/ 13908 h 146017"/>
                      <a:gd name="connsiteX5" fmla="*/ 6333 w 192930"/>
                      <a:gd name="connsiteY5" fmla="*/ 20870 h 146017"/>
                      <a:gd name="connsiteX6" fmla="*/ 4772 w 192930"/>
                      <a:gd name="connsiteY6" fmla="*/ 21052 h 146017"/>
                      <a:gd name="connsiteX7" fmla="*/ 25385 w 192930"/>
                      <a:gd name="connsiteY7" fmla="*/ 37902 h 146017"/>
                      <a:gd name="connsiteX8" fmla="*/ 26984 w 192930"/>
                      <a:gd name="connsiteY8" fmla="*/ 56589 h 146017"/>
                      <a:gd name="connsiteX9" fmla="*/ 16159 w 192930"/>
                      <a:gd name="connsiteY9" fmla="*/ 85709 h 146017"/>
                      <a:gd name="connsiteX10" fmla="*/ 10615 w 192930"/>
                      <a:gd name="connsiteY10" fmla="*/ 92853 h 146017"/>
                      <a:gd name="connsiteX11" fmla="*/ 25682 w 192930"/>
                      <a:gd name="connsiteY11" fmla="*/ 99633 h 146017"/>
                      <a:gd name="connsiteX12" fmla="*/ 43394 w 192930"/>
                      <a:gd name="connsiteY12" fmla="*/ 112995 h 146017"/>
                      <a:gd name="connsiteX13" fmla="*/ 37330 w 192930"/>
                      <a:gd name="connsiteY13" fmla="*/ 113359 h 146017"/>
                      <a:gd name="connsiteX14" fmla="*/ 55560 w 192930"/>
                      <a:gd name="connsiteY14" fmla="*/ 124901 h 146017"/>
                      <a:gd name="connsiteX15" fmla="*/ 54779 w 192930"/>
                      <a:gd name="connsiteY15" fmla="*/ 122885 h 146017"/>
                      <a:gd name="connsiteX16" fmla="*/ 69066 w 192930"/>
                      <a:gd name="connsiteY16" fmla="*/ 125266 h 146017"/>
                      <a:gd name="connsiteX17" fmla="*/ 59580 w 192930"/>
                      <a:gd name="connsiteY17" fmla="*/ 144877 h 146017"/>
                      <a:gd name="connsiteX18" fmla="*/ 66724 w 192930"/>
                      <a:gd name="connsiteY18" fmla="*/ 142495 h 146017"/>
                      <a:gd name="connsiteX19" fmla="*/ 71487 w 192930"/>
                      <a:gd name="connsiteY19" fmla="*/ 128208 h 146017"/>
                      <a:gd name="connsiteX20" fmla="*/ 88155 w 192930"/>
                      <a:gd name="connsiteY20" fmla="*/ 123445 h 146017"/>
                      <a:gd name="connsiteX21" fmla="*/ 159593 w 192930"/>
                      <a:gd name="connsiteY21" fmla="*/ 123445 h 146017"/>
                      <a:gd name="connsiteX22" fmla="*/ 173880 w 192930"/>
                      <a:gd name="connsiteY22" fmla="*/ 113920 h 146017"/>
                      <a:gd name="connsiteX23" fmla="*/ 164355 w 192930"/>
                      <a:gd name="connsiteY23" fmla="*/ 104395 h 146017"/>
                      <a:gd name="connsiteX24" fmla="*/ 159593 w 192930"/>
                      <a:gd name="connsiteY24" fmla="*/ 97252 h 146017"/>
                      <a:gd name="connsiteX25" fmla="*/ 164355 w 192930"/>
                      <a:gd name="connsiteY25" fmla="*/ 75820 h 146017"/>
                      <a:gd name="connsiteX26" fmla="*/ 171499 w 192930"/>
                      <a:gd name="connsiteY26" fmla="*/ 71058 h 146017"/>
                      <a:gd name="connsiteX27" fmla="*/ 181024 w 192930"/>
                      <a:gd name="connsiteY27" fmla="*/ 68677 h 146017"/>
                      <a:gd name="connsiteX28" fmla="*/ 183405 w 192930"/>
                      <a:gd name="connsiteY28" fmla="*/ 61533 h 146017"/>
                      <a:gd name="connsiteX29" fmla="*/ 188168 w 192930"/>
                      <a:gd name="connsiteY29" fmla="*/ 54389 h 146017"/>
                      <a:gd name="connsiteX30" fmla="*/ 190549 w 192930"/>
                      <a:gd name="connsiteY30" fmla="*/ 42483 h 146017"/>
                      <a:gd name="connsiteX31" fmla="*/ 192930 w 192930"/>
                      <a:gd name="connsiteY31" fmla="*/ 35339 h 146017"/>
                      <a:gd name="connsiteX32" fmla="*/ 188167 w 192930"/>
                      <a:gd name="connsiteY32" fmla="*/ 18670 h 146017"/>
                      <a:gd name="connsiteX33" fmla="*/ 176262 w 192930"/>
                      <a:gd name="connsiteY33" fmla="*/ 13908 h 146017"/>
                      <a:gd name="connsiteX34" fmla="*/ 169118 w 192930"/>
                      <a:gd name="connsiteY34" fmla="*/ 16289 h 146017"/>
                      <a:gd name="connsiteX35" fmla="*/ 147687 w 192930"/>
                      <a:gd name="connsiteY35" fmla="*/ 21052 h 146017"/>
                      <a:gd name="connsiteX36" fmla="*/ 135780 w 192930"/>
                      <a:gd name="connsiteY36" fmla="*/ 21052 h 146017"/>
                      <a:gd name="connsiteX0" fmla="*/ 15155 w 192930"/>
                      <a:gd name="connsiteY0" fmla="*/ 0 h 144922"/>
                      <a:gd name="connsiteX1" fmla="*/ 531 w 192930"/>
                      <a:gd name="connsiteY1" fmla="*/ 2381 h 144922"/>
                      <a:gd name="connsiteX2" fmla="*/ 530 w 192930"/>
                      <a:gd name="connsiteY2" fmla="*/ 8978 h 144922"/>
                      <a:gd name="connsiteX3" fmla="*/ 4732 w 192930"/>
                      <a:gd name="connsiteY3" fmla="*/ 8600 h 144922"/>
                      <a:gd name="connsiteX4" fmla="*/ 1572 w 192930"/>
                      <a:gd name="connsiteY4" fmla="*/ 13908 h 144922"/>
                      <a:gd name="connsiteX5" fmla="*/ 6333 w 192930"/>
                      <a:gd name="connsiteY5" fmla="*/ 20870 h 144922"/>
                      <a:gd name="connsiteX6" fmla="*/ 4772 w 192930"/>
                      <a:gd name="connsiteY6" fmla="*/ 21052 h 144922"/>
                      <a:gd name="connsiteX7" fmla="*/ 25385 w 192930"/>
                      <a:gd name="connsiteY7" fmla="*/ 37902 h 144922"/>
                      <a:gd name="connsiteX8" fmla="*/ 26984 w 192930"/>
                      <a:gd name="connsiteY8" fmla="*/ 56589 h 144922"/>
                      <a:gd name="connsiteX9" fmla="*/ 16159 w 192930"/>
                      <a:gd name="connsiteY9" fmla="*/ 85709 h 144922"/>
                      <a:gd name="connsiteX10" fmla="*/ 10615 w 192930"/>
                      <a:gd name="connsiteY10" fmla="*/ 92853 h 144922"/>
                      <a:gd name="connsiteX11" fmla="*/ 25682 w 192930"/>
                      <a:gd name="connsiteY11" fmla="*/ 99633 h 144922"/>
                      <a:gd name="connsiteX12" fmla="*/ 43394 w 192930"/>
                      <a:gd name="connsiteY12" fmla="*/ 112995 h 144922"/>
                      <a:gd name="connsiteX13" fmla="*/ 37330 w 192930"/>
                      <a:gd name="connsiteY13" fmla="*/ 113359 h 144922"/>
                      <a:gd name="connsiteX14" fmla="*/ 55560 w 192930"/>
                      <a:gd name="connsiteY14" fmla="*/ 124901 h 144922"/>
                      <a:gd name="connsiteX15" fmla="*/ 54779 w 192930"/>
                      <a:gd name="connsiteY15" fmla="*/ 122885 h 144922"/>
                      <a:gd name="connsiteX16" fmla="*/ 69066 w 192930"/>
                      <a:gd name="connsiteY16" fmla="*/ 125266 h 144922"/>
                      <a:gd name="connsiteX17" fmla="*/ 59580 w 192930"/>
                      <a:gd name="connsiteY17" fmla="*/ 144877 h 144922"/>
                      <a:gd name="connsiteX18" fmla="*/ 79932 w 192930"/>
                      <a:gd name="connsiteY18" fmla="*/ 118303 h 144922"/>
                      <a:gd name="connsiteX19" fmla="*/ 71487 w 192930"/>
                      <a:gd name="connsiteY19" fmla="*/ 128208 h 144922"/>
                      <a:gd name="connsiteX20" fmla="*/ 88155 w 192930"/>
                      <a:gd name="connsiteY20" fmla="*/ 123445 h 144922"/>
                      <a:gd name="connsiteX21" fmla="*/ 159593 w 192930"/>
                      <a:gd name="connsiteY21" fmla="*/ 123445 h 144922"/>
                      <a:gd name="connsiteX22" fmla="*/ 173880 w 192930"/>
                      <a:gd name="connsiteY22" fmla="*/ 113920 h 144922"/>
                      <a:gd name="connsiteX23" fmla="*/ 164355 w 192930"/>
                      <a:gd name="connsiteY23" fmla="*/ 104395 h 144922"/>
                      <a:gd name="connsiteX24" fmla="*/ 159593 w 192930"/>
                      <a:gd name="connsiteY24" fmla="*/ 97252 h 144922"/>
                      <a:gd name="connsiteX25" fmla="*/ 164355 w 192930"/>
                      <a:gd name="connsiteY25" fmla="*/ 75820 h 144922"/>
                      <a:gd name="connsiteX26" fmla="*/ 171499 w 192930"/>
                      <a:gd name="connsiteY26" fmla="*/ 71058 h 144922"/>
                      <a:gd name="connsiteX27" fmla="*/ 181024 w 192930"/>
                      <a:gd name="connsiteY27" fmla="*/ 68677 h 144922"/>
                      <a:gd name="connsiteX28" fmla="*/ 183405 w 192930"/>
                      <a:gd name="connsiteY28" fmla="*/ 61533 h 144922"/>
                      <a:gd name="connsiteX29" fmla="*/ 188168 w 192930"/>
                      <a:gd name="connsiteY29" fmla="*/ 54389 h 144922"/>
                      <a:gd name="connsiteX30" fmla="*/ 190549 w 192930"/>
                      <a:gd name="connsiteY30" fmla="*/ 42483 h 144922"/>
                      <a:gd name="connsiteX31" fmla="*/ 192930 w 192930"/>
                      <a:gd name="connsiteY31" fmla="*/ 35339 h 144922"/>
                      <a:gd name="connsiteX32" fmla="*/ 188167 w 192930"/>
                      <a:gd name="connsiteY32" fmla="*/ 18670 h 144922"/>
                      <a:gd name="connsiteX33" fmla="*/ 176262 w 192930"/>
                      <a:gd name="connsiteY33" fmla="*/ 13908 h 144922"/>
                      <a:gd name="connsiteX34" fmla="*/ 169118 w 192930"/>
                      <a:gd name="connsiteY34" fmla="*/ 16289 h 144922"/>
                      <a:gd name="connsiteX35" fmla="*/ 147687 w 192930"/>
                      <a:gd name="connsiteY35" fmla="*/ 21052 h 144922"/>
                      <a:gd name="connsiteX36" fmla="*/ 135780 w 192930"/>
                      <a:gd name="connsiteY36" fmla="*/ 21052 h 144922"/>
                      <a:gd name="connsiteX0" fmla="*/ 15155 w 192930"/>
                      <a:gd name="connsiteY0" fmla="*/ 0 h 128309"/>
                      <a:gd name="connsiteX1" fmla="*/ 531 w 192930"/>
                      <a:gd name="connsiteY1" fmla="*/ 2381 h 128309"/>
                      <a:gd name="connsiteX2" fmla="*/ 530 w 192930"/>
                      <a:gd name="connsiteY2" fmla="*/ 8978 h 128309"/>
                      <a:gd name="connsiteX3" fmla="*/ 4732 w 192930"/>
                      <a:gd name="connsiteY3" fmla="*/ 8600 h 128309"/>
                      <a:gd name="connsiteX4" fmla="*/ 1572 w 192930"/>
                      <a:gd name="connsiteY4" fmla="*/ 13908 h 128309"/>
                      <a:gd name="connsiteX5" fmla="*/ 6333 w 192930"/>
                      <a:gd name="connsiteY5" fmla="*/ 20870 h 128309"/>
                      <a:gd name="connsiteX6" fmla="*/ 4772 w 192930"/>
                      <a:gd name="connsiteY6" fmla="*/ 21052 h 128309"/>
                      <a:gd name="connsiteX7" fmla="*/ 25385 w 192930"/>
                      <a:gd name="connsiteY7" fmla="*/ 37902 h 128309"/>
                      <a:gd name="connsiteX8" fmla="*/ 26984 w 192930"/>
                      <a:gd name="connsiteY8" fmla="*/ 56589 h 128309"/>
                      <a:gd name="connsiteX9" fmla="*/ 16159 w 192930"/>
                      <a:gd name="connsiteY9" fmla="*/ 85709 h 128309"/>
                      <a:gd name="connsiteX10" fmla="*/ 10615 w 192930"/>
                      <a:gd name="connsiteY10" fmla="*/ 92853 h 128309"/>
                      <a:gd name="connsiteX11" fmla="*/ 25682 w 192930"/>
                      <a:gd name="connsiteY11" fmla="*/ 99633 h 128309"/>
                      <a:gd name="connsiteX12" fmla="*/ 43394 w 192930"/>
                      <a:gd name="connsiteY12" fmla="*/ 112995 h 128309"/>
                      <a:gd name="connsiteX13" fmla="*/ 37330 w 192930"/>
                      <a:gd name="connsiteY13" fmla="*/ 113359 h 128309"/>
                      <a:gd name="connsiteX14" fmla="*/ 55560 w 192930"/>
                      <a:gd name="connsiteY14" fmla="*/ 124901 h 128309"/>
                      <a:gd name="connsiteX15" fmla="*/ 54779 w 192930"/>
                      <a:gd name="connsiteY15" fmla="*/ 122885 h 128309"/>
                      <a:gd name="connsiteX16" fmla="*/ 69066 w 192930"/>
                      <a:gd name="connsiteY16" fmla="*/ 125266 h 128309"/>
                      <a:gd name="connsiteX17" fmla="*/ 80712 w 192930"/>
                      <a:gd name="connsiteY17" fmla="*/ 111888 h 128309"/>
                      <a:gd name="connsiteX18" fmla="*/ 79932 w 192930"/>
                      <a:gd name="connsiteY18" fmla="*/ 118303 h 128309"/>
                      <a:gd name="connsiteX19" fmla="*/ 71487 w 192930"/>
                      <a:gd name="connsiteY19" fmla="*/ 128208 h 128309"/>
                      <a:gd name="connsiteX20" fmla="*/ 88155 w 192930"/>
                      <a:gd name="connsiteY20" fmla="*/ 123445 h 128309"/>
                      <a:gd name="connsiteX21" fmla="*/ 159593 w 192930"/>
                      <a:gd name="connsiteY21" fmla="*/ 123445 h 128309"/>
                      <a:gd name="connsiteX22" fmla="*/ 173880 w 192930"/>
                      <a:gd name="connsiteY22" fmla="*/ 113920 h 128309"/>
                      <a:gd name="connsiteX23" fmla="*/ 164355 w 192930"/>
                      <a:gd name="connsiteY23" fmla="*/ 104395 h 128309"/>
                      <a:gd name="connsiteX24" fmla="*/ 159593 w 192930"/>
                      <a:gd name="connsiteY24" fmla="*/ 97252 h 128309"/>
                      <a:gd name="connsiteX25" fmla="*/ 164355 w 192930"/>
                      <a:gd name="connsiteY25" fmla="*/ 75820 h 128309"/>
                      <a:gd name="connsiteX26" fmla="*/ 171499 w 192930"/>
                      <a:gd name="connsiteY26" fmla="*/ 71058 h 128309"/>
                      <a:gd name="connsiteX27" fmla="*/ 181024 w 192930"/>
                      <a:gd name="connsiteY27" fmla="*/ 68677 h 128309"/>
                      <a:gd name="connsiteX28" fmla="*/ 183405 w 192930"/>
                      <a:gd name="connsiteY28" fmla="*/ 61533 h 128309"/>
                      <a:gd name="connsiteX29" fmla="*/ 188168 w 192930"/>
                      <a:gd name="connsiteY29" fmla="*/ 54389 h 128309"/>
                      <a:gd name="connsiteX30" fmla="*/ 190549 w 192930"/>
                      <a:gd name="connsiteY30" fmla="*/ 42483 h 128309"/>
                      <a:gd name="connsiteX31" fmla="*/ 192930 w 192930"/>
                      <a:gd name="connsiteY31" fmla="*/ 35339 h 128309"/>
                      <a:gd name="connsiteX32" fmla="*/ 188167 w 192930"/>
                      <a:gd name="connsiteY32" fmla="*/ 18670 h 128309"/>
                      <a:gd name="connsiteX33" fmla="*/ 176262 w 192930"/>
                      <a:gd name="connsiteY33" fmla="*/ 13908 h 128309"/>
                      <a:gd name="connsiteX34" fmla="*/ 169118 w 192930"/>
                      <a:gd name="connsiteY34" fmla="*/ 16289 h 128309"/>
                      <a:gd name="connsiteX35" fmla="*/ 147687 w 192930"/>
                      <a:gd name="connsiteY35" fmla="*/ 21052 h 128309"/>
                      <a:gd name="connsiteX36" fmla="*/ 135780 w 192930"/>
                      <a:gd name="connsiteY36" fmla="*/ 21052 h 128309"/>
                      <a:gd name="connsiteX0" fmla="*/ 15155 w 192930"/>
                      <a:gd name="connsiteY0" fmla="*/ 0 h 128241"/>
                      <a:gd name="connsiteX1" fmla="*/ 531 w 192930"/>
                      <a:gd name="connsiteY1" fmla="*/ 2381 h 128241"/>
                      <a:gd name="connsiteX2" fmla="*/ 530 w 192930"/>
                      <a:gd name="connsiteY2" fmla="*/ 8978 h 128241"/>
                      <a:gd name="connsiteX3" fmla="*/ 4732 w 192930"/>
                      <a:gd name="connsiteY3" fmla="*/ 8600 h 128241"/>
                      <a:gd name="connsiteX4" fmla="*/ 1572 w 192930"/>
                      <a:gd name="connsiteY4" fmla="*/ 13908 h 128241"/>
                      <a:gd name="connsiteX5" fmla="*/ 6333 w 192930"/>
                      <a:gd name="connsiteY5" fmla="*/ 20870 h 128241"/>
                      <a:gd name="connsiteX6" fmla="*/ 4772 w 192930"/>
                      <a:gd name="connsiteY6" fmla="*/ 21052 h 128241"/>
                      <a:gd name="connsiteX7" fmla="*/ 25385 w 192930"/>
                      <a:gd name="connsiteY7" fmla="*/ 37902 h 128241"/>
                      <a:gd name="connsiteX8" fmla="*/ 26984 w 192930"/>
                      <a:gd name="connsiteY8" fmla="*/ 56589 h 128241"/>
                      <a:gd name="connsiteX9" fmla="*/ 16159 w 192930"/>
                      <a:gd name="connsiteY9" fmla="*/ 85709 h 128241"/>
                      <a:gd name="connsiteX10" fmla="*/ 10615 w 192930"/>
                      <a:gd name="connsiteY10" fmla="*/ 92853 h 128241"/>
                      <a:gd name="connsiteX11" fmla="*/ 25682 w 192930"/>
                      <a:gd name="connsiteY11" fmla="*/ 99633 h 128241"/>
                      <a:gd name="connsiteX12" fmla="*/ 43394 w 192930"/>
                      <a:gd name="connsiteY12" fmla="*/ 112995 h 128241"/>
                      <a:gd name="connsiteX13" fmla="*/ 37330 w 192930"/>
                      <a:gd name="connsiteY13" fmla="*/ 113359 h 128241"/>
                      <a:gd name="connsiteX14" fmla="*/ 55560 w 192930"/>
                      <a:gd name="connsiteY14" fmla="*/ 124901 h 128241"/>
                      <a:gd name="connsiteX15" fmla="*/ 54779 w 192930"/>
                      <a:gd name="connsiteY15" fmla="*/ 122885 h 128241"/>
                      <a:gd name="connsiteX16" fmla="*/ 69066 w 192930"/>
                      <a:gd name="connsiteY16" fmla="*/ 125266 h 128241"/>
                      <a:gd name="connsiteX17" fmla="*/ 80712 w 192930"/>
                      <a:gd name="connsiteY17" fmla="*/ 111888 h 128241"/>
                      <a:gd name="connsiteX18" fmla="*/ 79932 w 192930"/>
                      <a:gd name="connsiteY18" fmla="*/ 118303 h 128241"/>
                      <a:gd name="connsiteX19" fmla="*/ 71487 w 192930"/>
                      <a:gd name="connsiteY19" fmla="*/ 128208 h 128241"/>
                      <a:gd name="connsiteX20" fmla="*/ 114569 w 192930"/>
                      <a:gd name="connsiteY20" fmla="*/ 114648 h 128241"/>
                      <a:gd name="connsiteX21" fmla="*/ 159593 w 192930"/>
                      <a:gd name="connsiteY21" fmla="*/ 123445 h 128241"/>
                      <a:gd name="connsiteX22" fmla="*/ 173880 w 192930"/>
                      <a:gd name="connsiteY22" fmla="*/ 113920 h 128241"/>
                      <a:gd name="connsiteX23" fmla="*/ 164355 w 192930"/>
                      <a:gd name="connsiteY23" fmla="*/ 104395 h 128241"/>
                      <a:gd name="connsiteX24" fmla="*/ 159593 w 192930"/>
                      <a:gd name="connsiteY24" fmla="*/ 97252 h 128241"/>
                      <a:gd name="connsiteX25" fmla="*/ 164355 w 192930"/>
                      <a:gd name="connsiteY25" fmla="*/ 75820 h 128241"/>
                      <a:gd name="connsiteX26" fmla="*/ 171499 w 192930"/>
                      <a:gd name="connsiteY26" fmla="*/ 71058 h 128241"/>
                      <a:gd name="connsiteX27" fmla="*/ 181024 w 192930"/>
                      <a:gd name="connsiteY27" fmla="*/ 68677 h 128241"/>
                      <a:gd name="connsiteX28" fmla="*/ 183405 w 192930"/>
                      <a:gd name="connsiteY28" fmla="*/ 61533 h 128241"/>
                      <a:gd name="connsiteX29" fmla="*/ 188168 w 192930"/>
                      <a:gd name="connsiteY29" fmla="*/ 54389 h 128241"/>
                      <a:gd name="connsiteX30" fmla="*/ 190549 w 192930"/>
                      <a:gd name="connsiteY30" fmla="*/ 42483 h 128241"/>
                      <a:gd name="connsiteX31" fmla="*/ 192930 w 192930"/>
                      <a:gd name="connsiteY31" fmla="*/ 35339 h 128241"/>
                      <a:gd name="connsiteX32" fmla="*/ 188167 w 192930"/>
                      <a:gd name="connsiteY32" fmla="*/ 18670 h 128241"/>
                      <a:gd name="connsiteX33" fmla="*/ 176262 w 192930"/>
                      <a:gd name="connsiteY33" fmla="*/ 13908 h 128241"/>
                      <a:gd name="connsiteX34" fmla="*/ 169118 w 192930"/>
                      <a:gd name="connsiteY34" fmla="*/ 16289 h 128241"/>
                      <a:gd name="connsiteX35" fmla="*/ 147687 w 192930"/>
                      <a:gd name="connsiteY35" fmla="*/ 21052 h 128241"/>
                      <a:gd name="connsiteX36" fmla="*/ 135780 w 192930"/>
                      <a:gd name="connsiteY36" fmla="*/ 21052 h 128241"/>
                      <a:gd name="connsiteX0" fmla="*/ 15155 w 192930"/>
                      <a:gd name="connsiteY0" fmla="*/ 0 h 128241"/>
                      <a:gd name="connsiteX1" fmla="*/ 531 w 192930"/>
                      <a:gd name="connsiteY1" fmla="*/ 2381 h 128241"/>
                      <a:gd name="connsiteX2" fmla="*/ 530 w 192930"/>
                      <a:gd name="connsiteY2" fmla="*/ 8978 h 128241"/>
                      <a:gd name="connsiteX3" fmla="*/ 4732 w 192930"/>
                      <a:gd name="connsiteY3" fmla="*/ 8600 h 128241"/>
                      <a:gd name="connsiteX4" fmla="*/ 1572 w 192930"/>
                      <a:gd name="connsiteY4" fmla="*/ 13908 h 128241"/>
                      <a:gd name="connsiteX5" fmla="*/ 6333 w 192930"/>
                      <a:gd name="connsiteY5" fmla="*/ 20870 h 128241"/>
                      <a:gd name="connsiteX6" fmla="*/ 4772 w 192930"/>
                      <a:gd name="connsiteY6" fmla="*/ 21052 h 128241"/>
                      <a:gd name="connsiteX7" fmla="*/ 25385 w 192930"/>
                      <a:gd name="connsiteY7" fmla="*/ 37902 h 128241"/>
                      <a:gd name="connsiteX8" fmla="*/ 26984 w 192930"/>
                      <a:gd name="connsiteY8" fmla="*/ 56589 h 128241"/>
                      <a:gd name="connsiteX9" fmla="*/ 16159 w 192930"/>
                      <a:gd name="connsiteY9" fmla="*/ 85709 h 128241"/>
                      <a:gd name="connsiteX10" fmla="*/ 10615 w 192930"/>
                      <a:gd name="connsiteY10" fmla="*/ 92853 h 128241"/>
                      <a:gd name="connsiteX11" fmla="*/ 25682 w 192930"/>
                      <a:gd name="connsiteY11" fmla="*/ 99633 h 128241"/>
                      <a:gd name="connsiteX12" fmla="*/ 43394 w 192930"/>
                      <a:gd name="connsiteY12" fmla="*/ 112995 h 128241"/>
                      <a:gd name="connsiteX13" fmla="*/ 37330 w 192930"/>
                      <a:gd name="connsiteY13" fmla="*/ 113359 h 128241"/>
                      <a:gd name="connsiteX14" fmla="*/ 55560 w 192930"/>
                      <a:gd name="connsiteY14" fmla="*/ 124901 h 128241"/>
                      <a:gd name="connsiteX15" fmla="*/ 54779 w 192930"/>
                      <a:gd name="connsiteY15" fmla="*/ 122885 h 128241"/>
                      <a:gd name="connsiteX16" fmla="*/ 69066 w 192930"/>
                      <a:gd name="connsiteY16" fmla="*/ 125266 h 128241"/>
                      <a:gd name="connsiteX17" fmla="*/ 80712 w 192930"/>
                      <a:gd name="connsiteY17" fmla="*/ 111888 h 128241"/>
                      <a:gd name="connsiteX18" fmla="*/ 79932 w 192930"/>
                      <a:gd name="connsiteY18" fmla="*/ 118303 h 128241"/>
                      <a:gd name="connsiteX19" fmla="*/ 71487 w 192930"/>
                      <a:gd name="connsiteY19" fmla="*/ 128208 h 128241"/>
                      <a:gd name="connsiteX20" fmla="*/ 114569 w 192930"/>
                      <a:gd name="connsiteY20" fmla="*/ 114648 h 128241"/>
                      <a:gd name="connsiteX21" fmla="*/ 149027 w 192930"/>
                      <a:gd name="connsiteY21" fmla="*/ 123445 h 128241"/>
                      <a:gd name="connsiteX22" fmla="*/ 173880 w 192930"/>
                      <a:gd name="connsiteY22" fmla="*/ 113920 h 128241"/>
                      <a:gd name="connsiteX23" fmla="*/ 164355 w 192930"/>
                      <a:gd name="connsiteY23" fmla="*/ 104395 h 128241"/>
                      <a:gd name="connsiteX24" fmla="*/ 159593 w 192930"/>
                      <a:gd name="connsiteY24" fmla="*/ 97252 h 128241"/>
                      <a:gd name="connsiteX25" fmla="*/ 164355 w 192930"/>
                      <a:gd name="connsiteY25" fmla="*/ 75820 h 128241"/>
                      <a:gd name="connsiteX26" fmla="*/ 171499 w 192930"/>
                      <a:gd name="connsiteY26" fmla="*/ 71058 h 128241"/>
                      <a:gd name="connsiteX27" fmla="*/ 181024 w 192930"/>
                      <a:gd name="connsiteY27" fmla="*/ 68677 h 128241"/>
                      <a:gd name="connsiteX28" fmla="*/ 183405 w 192930"/>
                      <a:gd name="connsiteY28" fmla="*/ 61533 h 128241"/>
                      <a:gd name="connsiteX29" fmla="*/ 188168 w 192930"/>
                      <a:gd name="connsiteY29" fmla="*/ 54389 h 128241"/>
                      <a:gd name="connsiteX30" fmla="*/ 190549 w 192930"/>
                      <a:gd name="connsiteY30" fmla="*/ 42483 h 128241"/>
                      <a:gd name="connsiteX31" fmla="*/ 192930 w 192930"/>
                      <a:gd name="connsiteY31" fmla="*/ 35339 h 128241"/>
                      <a:gd name="connsiteX32" fmla="*/ 188167 w 192930"/>
                      <a:gd name="connsiteY32" fmla="*/ 18670 h 128241"/>
                      <a:gd name="connsiteX33" fmla="*/ 176262 w 192930"/>
                      <a:gd name="connsiteY33" fmla="*/ 13908 h 128241"/>
                      <a:gd name="connsiteX34" fmla="*/ 169118 w 192930"/>
                      <a:gd name="connsiteY34" fmla="*/ 16289 h 128241"/>
                      <a:gd name="connsiteX35" fmla="*/ 147687 w 192930"/>
                      <a:gd name="connsiteY35" fmla="*/ 21052 h 128241"/>
                      <a:gd name="connsiteX36" fmla="*/ 135780 w 192930"/>
                      <a:gd name="connsiteY36" fmla="*/ 21052 h 12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2930" h="128241">
                        <a:moveTo>
                          <a:pt x="15155" y="0"/>
                        </a:moveTo>
                        <a:lnTo>
                          <a:pt x="531" y="2381"/>
                        </a:lnTo>
                        <a:cubicBezTo>
                          <a:pt x="531" y="4580"/>
                          <a:pt x="530" y="6779"/>
                          <a:pt x="530" y="8978"/>
                        </a:cubicBezTo>
                        <a:cubicBezTo>
                          <a:pt x="-1851" y="12947"/>
                          <a:pt x="4558" y="7778"/>
                          <a:pt x="4732" y="8600"/>
                        </a:cubicBezTo>
                        <a:cubicBezTo>
                          <a:pt x="4906" y="9422"/>
                          <a:pt x="778" y="9146"/>
                          <a:pt x="1572" y="13908"/>
                        </a:cubicBezTo>
                        <a:cubicBezTo>
                          <a:pt x="14948" y="9450"/>
                          <a:pt x="5800" y="19679"/>
                          <a:pt x="6333" y="20870"/>
                        </a:cubicBezTo>
                        <a:cubicBezTo>
                          <a:pt x="6866" y="22061"/>
                          <a:pt x="-6" y="19857"/>
                          <a:pt x="4772" y="21052"/>
                        </a:cubicBezTo>
                        <a:cubicBezTo>
                          <a:pt x="9535" y="24227"/>
                          <a:pt x="21683" y="31979"/>
                          <a:pt x="25385" y="37902"/>
                        </a:cubicBezTo>
                        <a:cubicBezTo>
                          <a:pt x="29087" y="43825"/>
                          <a:pt x="23809" y="51827"/>
                          <a:pt x="26984" y="56589"/>
                        </a:cubicBezTo>
                        <a:cubicBezTo>
                          <a:pt x="23212" y="75441"/>
                          <a:pt x="18887" y="79665"/>
                          <a:pt x="16159" y="85709"/>
                        </a:cubicBezTo>
                        <a:cubicBezTo>
                          <a:pt x="13431" y="91753"/>
                          <a:pt x="9028" y="90532"/>
                          <a:pt x="10615" y="92853"/>
                        </a:cubicBezTo>
                        <a:cubicBezTo>
                          <a:pt x="12202" y="95174"/>
                          <a:pt x="23301" y="98839"/>
                          <a:pt x="25682" y="99633"/>
                        </a:cubicBezTo>
                        <a:cubicBezTo>
                          <a:pt x="26081" y="102424"/>
                          <a:pt x="39264" y="110241"/>
                          <a:pt x="43394" y="112995"/>
                        </a:cubicBezTo>
                        <a:lnTo>
                          <a:pt x="37330" y="113359"/>
                        </a:lnTo>
                        <a:cubicBezTo>
                          <a:pt x="38124" y="115740"/>
                          <a:pt x="52652" y="123313"/>
                          <a:pt x="55560" y="124901"/>
                        </a:cubicBezTo>
                        <a:cubicBezTo>
                          <a:pt x="58468" y="126489"/>
                          <a:pt x="52528" y="122824"/>
                          <a:pt x="54779" y="122885"/>
                        </a:cubicBezTo>
                        <a:cubicBezTo>
                          <a:pt x="57030" y="122946"/>
                          <a:pt x="64303" y="124472"/>
                          <a:pt x="69066" y="125266"/>
                        </a:cubicBezTo>
                        <a:cubicBezTo>
                          <a:pt x="73828" y="124472"/>
                          <a:pt x="78901" y="113048"/>
                          <a:pt x="80712" y="111888"/>
                        </a:cubicBezTo>
                        <a:cubicBezTo>
                          <a:pt x="82523" y="110728"/>
                          <a:pt x="81469" y="115583"/>
                          <a:pt x="79932" y="118303"/>
                        </a:cubicBezTo>
                        <a:cubicBezTo>
                          <a:pt x="78395" y="121023"/>
                          <a:pt x="65714" y="128817"/>
                          <a:pt x="71487" y="128208"/>
                        </a:cubicBezTo>
                        <a:cubicBezTo>
                          <a:pt x="77260" y="127599"/>
                          <a:pt x="101646" y="115442"/>
                          <a:pt x="114569" y="114648"/>
                        </a:cubicBezTo>
                        <a:cubicBezTo>
                          <a:pt x="127492" y="113854"/>
                          <a:pt x="134740" y="125032"/>
                          <a:pt x="149027" y="123445"/>
                        </a:cubicBezTo>
                        <a:lnTo>
                          <a:pt x="173880" y="113920"/>
                        </a:lnTo>
                        <a:cubicBezTo>
                          <a:pt x="168685" y="98336"/>
                          <a:pt x="175900" y="113631"/>
                          <a:pt x="164355" y="104395"/>
                        </a:cubicBezTo>
                        <a:cubicBezTo>
                          <a:pt x="162120" y="102607"/>
                          <a:pt x="161180" y="99633"/>
                          <a:pt x="159593" y="97252"/>
                        </a:cubicBezTo>
                        <a:cubicBezTo>
                          <a:pt x="159617" y="97107"/>
                          <a:pt x="161887" y="78905"/>
                          <a:pt x="164355" y="75820"/>
                        </a:cubicBezTo>
                        <a:cubicBezTo>
                          <a:pt x="166143" y="73585"/>
                          <a:pt x="168868" y="72185"/>
                          <a:pt x="171499" y="71058"/>
                        </a:cubicBezTo>
                        <a:cubicBezTo>
                          <a:pt x="174507" y="69769"/>
                          <a:pt x="177849" y="69471"/>
                          <a:pt x="181024" y="68677"/>
                        </a:cubicBezTo>
                        <a:cubicBezTo>
                          <a:pt x="181818" y="66296"/>
                          <a:pt x="182282" y="63778"/>
                          <a:pt x="183405" y="61533"/>
                        </a:cubicBezTo>
                        <a:cubicBezTo>
                          <a:pt x="184685" y="58973"/>
                          <a:pt x="187163" y="57069"/>
                          <a:pt x="188168" y="54389"/>
                        </a:cubicBezTo>
                        <a:cubicBezTo>
                          <a:pt x="189589" y="50599"/>
                          <a:pt x="189567" y="46409"/>
                          <a:pt x="190549" y="42483"/>
                        </a:cubicBezTo>
                        <a:cubicBezTo>
                          <a:pt x="191158" y="40048"/>
                          <a:pt x="192136" y="37720"/>
                          <a:pt x="192930" y="35339"/>
                        </a:cubicBezTo>
                        <a:cubicBezTo>
                          <a:pt x="192136" y="26608"/>
                          <a:pt x="193550" y="25591"/>
                          <a:pt x="188167" y="18670"/>
                        </a:cubicBezTo>
                        <a:cubicBezTo>
                          <a:pt x="185085" y="14707"/>
                          <a:pt x="179437" y="14305"/>
                          <a:pt x="176262" y="13908"/>
                        </a:cubicBezTo>
                        <a:cubicBezTo>
                          <a:pt x="173087" y="13511"/>
                          <a:pt x="171499" y="15495"/>
                          <a:pt x="169118" y="16289"/>
                        </a:cubicBezTo>
                        <a:cubicBezTo>
                          <a:pt x="160119" y="19288"/>
                          <a:pt x="159208" y="20004"/>
                          <a:pt x="147687" y="21052"/>
                        </a:cubicBezTo>
                        <a:cubicBezTo>
                          <a:pt x="143734" y="21411"/>
                          <a:pt x="139749" y="21052"/>
                          <a:pt x="135780" y="21052"/>
                        </a:cubicBezTo>
                      </a:path>
                    </a:pathLst>
                  </a:custGeom>
                  <a:pattFill prst="wdUpDiag">
                    <a:fgClr>
                      <a:schemeClr val="bg1">
                        <a:lumMod val="65000"/>
                      </a:schemeClr>
                    </a:fgClr>
                    <a:bgClr>
                      <a:srgbClr val="990034"/>
                    </a:bgClr>
                  </a:pattFill>
                  <a:ln>
                    <a:noFill/>
                    <a:prstDash val="sysDash"/>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34" name="Freeform 249"/>
                  <p:cNvSpPr>
                    <a:spLocks noChangeAspect="1"/>
                  </p:cNvSpPr>
                  <p:nvPr/>
                </p:nvSpPr>
                <p:spPr bwMode="auto">
                  <a:xfrm>
                    <a:off x="8235291" y="3618034"/>
                    <a:ext cx="31329" cy="26112"/>
                  </a:xfrm>
                  <a:custGeom>
                    <a:avLst/>
                    <a:gdLst>
                      <a:gd name="T0" fmla="*/ 18 w 24"/>
                      <a:gd name="T1" fmla="*/ 24 h 18"/>
                      <a:gd name="T2" fmla="*/ 24 w 24"/>
                      <a:gd name="T3" fmla="*/ 0 h 18"/>
                      <a:gd name="T4" fmla="*/ 6 w 24"/>
                      <a:gd name="T5" fmla="*/ 24 h 18"/>
                      <a:gd name="T6" fmla="*/ 0 w 24"/>
                      <a:gd name="T7" fmla="*/ 37 h 18"/>
                      <a:gd name="T8" fmla="*/ 18 w 24"/>
                      <a:gd name="T9" fmla="*/ 24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18" y="12"/>
                        </a:moveTo>
                        <a:lnTo>
                          <a:pt x="24" y="0"/>
                        </a:lnTo>
                        <a:lnTo>
                          <a:pt x="6" y="12"/>
                        </a:lnTo>
                        <a:lnTo>
                          <a:pt x="0" y="18"/>
                        </a:lnTo>
                        <a:lnTo>
                          <a:pt x="18" y="12"/>
                        </a:lnTo>
                        <a:close/>
                      </a:path>
                    </a:pathLst>
                  </a:custGeom>
                  <a:solidFill>
                    <a:srgbClr val="E1E1E1"/>
                  </a:solidFill>
                  <a:ln w="9525">
                    <a:solidFill>
                      <a:srgbClr val="000000"/>
                    </a:solidFill>
                    <a:prstDash val="solid"/>
                    <a:round/>
                    <a:headEnd/>
                    <a:tailEnd/>
                  </a:ln>
                </p:spPr>
                <p:txBody>
                  <a:bodyPr/>
                  <a:lstStyle/>
                  <a:p>
                    <a:endParaRPr lang="en-US"/>
                  </a:p>
                </p:txBody>
              </p:sp>
              <p:sp>
                <p:nvSpPr>
                  <p:cNvPr id="1035" name="Freeform 3"/>
                  <p:cNvSpPr>
                    <a:spLocks noChangeAspect="1"/>
                  </p:cNvSpPr>
                  <p:nvPr/>
                </p:nvSpPr>
                <p:spPr bwMode="auto">
                  <a:xfrm>
                    <a:off x="2727981" y="4674295"/>
                    <a:ext cx="70490" cy="70505"/>
                  </a:xfrm>
                  <a:custGeom>
                    <a:avLst/>
                    <a:gdLst>
                      <a:gd name="T0" fmla="*/ 36 w 54"/>
                      <a:gd name="T1" fmla="*/ 14 h 48"/>
                      <a:gd name="T2" fmla="*/ 42 w 54"/>
                      <a:gd name="T3" fmla="*/ 54 h 48"/>
                      <a:gd name="T4" fmla="*/ 54 w 54"/>
                      <a:gd name="T5" fmla="*/ 111 h 48"/>
                      <a:gd name="T6" fmla="*/ 48 w 54"/>
                      <a:gd name="T7" fmla="*/ 98 h 48"/>
                      <a:gd name="T8" fmla="*/ 42 w 54"/>
                      <a:gd name="T9" fmla="*/ 111 h 48"/>
                      <a:gd name="T10" fmla="*/ 24 w 54"/>
                      <a:gd name="T11" fmla="*/ 98 h 48"/>
                      <a:gd name="T12" fmla="*/ 18 w 54"/>
                      <a:gd name="T13" fmla="*/ 98 h 48"/>
                      <a:gd name="T14" fmla="*/ 0 w 54"/>
                      <a:gd name="T15" fmla="*/ 98 h 48"/>
                      <a:gd name="T16" fmla="*/ 6 w 54"/>
                      <a:gd name="T17" fmla="*/ 83 h 48"/>
                      <a:gd name="T18" fmla="*/ 12 w 54"/>
                      <a:gd name="T19" fmla="*/ 83 h 48"/>
                      <a:gd name="T20" fmla="*/ 18 w 54"/>
                      <a:gd name="T21" fmla="*/ 83 h 48"/>
                      <a:gd name="T22" fmla="*/ 24 w 54"/>
                      <a:gd name="T23" fmla="*/ 83 h 48"/>
                      <a:gd name="T24" fmla="*/ 12 w 54"/>
                      <a:gd name="T25" fmla="*/ 83 h 48"/>
                      <a:gd name="T26" fmla="*/ 24 w 54"/>
                      <a:gd name="T27" fmla="*/ 83 h 48"/>
                      <a:gd name="T28" fmla="*/ 30 w 54"/>
                      <a:gd name="T29" fmla="*/ 83 h 48"/>
                      <a:gd name="T30" fmla="*/ 42 w 54"/>
                      <a:gd name="T31" fmla="*/ 98 h 48"/>
                      <a:gd name="T32" fmla="*/ 42 w 54"/>
                      <a:gd name="T33" fmla="*/ 98 h 48"/>
                      <a:gd name="T34" fmla="*/ 24 w 54"/>
                      <a:gd name="T35" fmla="*/ 69 h 48"/>
                      <a:gd name="T36" fmla="*/ 30 w 54"/>
                      <a:gd name="T37" fmla="*/ 42 h 48"/>
                      <a:gd name="T38" fmla="*/ 18 w 54"/>
                      <a:gd name="T39" fmla="*/ 42 h 48"/>
                      <a:gd name="T40" fmla="*/ 12 w 54"/>
                      <a:gd name="T41" fmla="*/ 14 h 48"/>
                      <a:gd name="T42" fmla="*/ 18 w 54"/>
                      <a:gd name="T43" fmla="*/ 0 h 48"/>
                      <a:gd name="T44" fmla="*/ 36 w 54"/>
                      <a:gd name="T45" fmla="*/ 14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48">
                        <a:moveTo>
                          <a:pt x="36" y="6"/>
                        </a:moveTo>
                        <a:lnTo>
                          <a:pt x="42" y="24"/>
                        </a:lnTo>
                        <a:lnTo>
                          <a:pt x="54" y="48"/>
                        </a:lnTo>
                        <a:lnTo>
                          <a:pt x="48" y="42"/>
                        </a:lnTo>
                        <a:lnTo>
                          <a:pt x="42" y="48"/>
                        </a:lnTo>
                        <a:lnTo>
                          <a:pt x="24" y="42"/>
                        </a:lnTo>
                        <a:lnTo>
                          <a:pt x="18" y="42"/>
                        </a:lnTo>
                        <a:lnTo>
                          <a:pt x="0" y="42"/>
                        </a:lnTo>
                        <a:lnTo>
                          <a:pt x="6" y="36"/>
                        </a:lnTo>
                        <a:lnTo>
                          <a:pt x="12" y="36"/>
                        </a:lnTo>
                        <a:lnTo>
                          <a:pt x="18" y="36"/>
                        </a:lnTo>
                        <a:lnTo>
                          <a:pt x="24" y="36"/>
                        </a:lnTo>
                        <a:lnTo>
                          <a:pt x="12" y="36"/>
                        </a:lnTo>
                        <a:lnTo>
                          <a:pt x="24" y="36"/>
                        </a:lnTo>
                        <a:lnTo>
                          <a:pt x="30" y="36"/>
                        </a:lnTo>
                        <a:lnTo>
                          <a:pt x="42" y="42"/>
                        </a:lnTo>
                        <a:lnTo>
                          <a:pt x="24" y="30"/>
                        </a:lnTo>
                        <a:lnTo>
                          <a:pt x="30" y="18"/>
                        </a:lnTo>
                        <a:lnTo>
                          <a:pt x="18" y="18"/>
                        </a:lnTo>
                        <a:lnTo>
                          <a:pt x="12" y="6"/>
                        </a:lnTo>
                        <a:lnTo>
                          <a:pt x="18" y="0"/>
                        </a:lnTo>
                        <a:lnTo>
                          <a:pt x="36" y="6"/>
                        </a:lnTo>
                        <a:close/>
                      </a:path>
                    </a:pathLst>
                  </a:custGeom>
                  <a:solidFill>
                    <a:srgbClr val="E1E1E1"/>
                  </a:solidFill>
                  <a:ln w="9525">
                    <a:solidFill>
                      <a:srgbClr val="000000"/>
                    </a:solidFill>
                    <a:prstDash val="solid"/>
                    <a:round/>
                    <a:headEnd/>
                    <a:tailEnd/>
                  </a:ln>
                </p:spPr>
                <p:txBody>
                  <a:bodyPr/>
                  <a:lstStyle/>
                  <a:p>
                    <a:endParaRPr lang="en-US"/>
                  </a:p>
                </p:txBody>
              </p:sp>
              <p:sp>
                <p:nvSpPr>
                  <p:cNvPr id="1036" name="Freeform 4"/>
                  <p:cNvSpPr>
                    <a:spLocks noChangeAspect="1"/>
                  </p:cNvSpPr>
                  <p:nvPr/>
                </p:nvSpPr>
                <p:spPr bwMode="auto">
                  <a:xfrm>
                    <a:off x="955304" y="1120349"/>
                    <a:ext cx="806713" cy="430860"/>
                  </a:xfrm>
                  <a:custGeom>
                    <a:avLst/>
                    <a:gdLst>
                      <a:gd name="T0" fmla="*/ 539 w 610"/>
                      <a:gd name="T1" fmla="*/ 589 h 293"/>
                      <a:gd name="T2" fmla="*/ 504 w 610"/>
                      <a:gd name="T3" fmla="*/ 494 h 293"/>
                      <a:gd name="T4" fmla="*/ 497 w 610"/>
                      <a:gd name="T5" fmla="*/ 439 h 293"/>
                      <a:gd name="T6" fmla="*/ 539 w 610"/>
                      <a:gd name="T7" fmla="*/ 303 h 293"/>
                      <a:gd name="T8" fmla="*/ 642 w 610"/>
                      <a:gd name="T9" fmla="*/ 112 h 293"/>
                      <a:gd name="T10" fmla="*/ 576 w 610"/>
                      <a:gd name="T11" fmla="*/ 42 h 293"/>
                      <a:gd name="T12" fmla="*/ 511 w 610"/>
                      <a:gd name="T13" fmla="*/ 14 h 293"/>
                      <a:gd name="T14" fmla="*/ 491 w 610"/>
                      <a:gd name="T15" fmla="*/ 0 h 293"/>
                      <a:gd name="T16" fmla="*/ 432 w 610"/>
                      <a:gd name="T17" fmla="*/ 29 h 293"/>
                      <a:gd name="T18" fmla="*/ 360 w 610"/>
                      <a:gd name="T19" fmla="*/ 69 h 293"/>
                      <a:gd name="T20" fmla="*/ 297 w 610"/>
                      <a:gd name="T21" fmla="*/ 150 h 293"/>
                      <a:gd name="T22" fmla="*/ 321 w 610"/>
                      <a:gd name="T23" fmla="*/ 194 h 293"/>
                      <a:gd name="T24" fmla="*/ 303 w 610"/>
                      <a:gd name="T25" fmla="*/ 205 h 293"/>
                      <a:gd name="T26" fmla="*/ 237 w 610"/>
                      <a:gd name="T27" fmla="*/ 205 h 293"/>
                      <a:gd name="T28" fmla="*/ 182 w 610"/>
                      <a:gd name="T29" fmla="*/ 259 h 293"/>
                      <a:gd name="T30" fmla="*/ 261 w 610"/>
                      <a:gd name="T31" fmla="*/ 259 h 293"/>
                      <a:gd name="T32" fmla="*/ 182 w 610"/>
                      <a:gd name="T33" fmla="*/ 329 h 293"/>
                      <a:gd name="T34" fmla="*/ 164 w 610"/>
                      <a:gd name="T35" fmla="*/ 342 h 293"/>
                      <a:gd name="T36" fmla="*/ 115 w 610"/>
                      <a:gd name="T37" fmla="*/ 384 h 293"/>
                      <a:gd name="T38" fmla="*/ 115 w 610"/>
                      <a:gd name="T39" fmla="*/ 412 h 293"/>
                      <a:gd name="T40" fmla="*/ 134 w 610"/>
                      <a:gd name="T41" fmla="*/ 425 h 293"/>
                      <a:gd name="T42" fmla="*/ 103 w 610"/>
                      <a:gd name="T43" fmla="*/ 469 h 293"/>
                      <a:gd name="T44" fmla="*/ 127 w 610"/>
                      <a:gd name="T45" fmla="*/ 480 h 293"/>
                      <a:gd name="T46" fmla="*/ 140 w 610"/>
                      <a:gd name="T47" fmla="*/ 494 h 293"/>
                      <a:gd name="T48" fmla="*/ 170 w 610"/>
                      <a:gd name="T49" fmla="*/ 494 h 293"/>
                      <a:gd name="T50" fmla="*/ 164 w 610"/>
                      <a:gd name="T51" fmla="*/ 534 h 293"/>
                      <a:gd name="T52" fmla="*/ 146 w 610"/>
                      <a:gd name="T53" fmla="*/ 563 h 293"/>
                      <a:gd name="T54" fmla="*/ 67 w 610"/>
                      <a:gd name="T55" fmla="*/ 633 h 293"/>
                      <a:gd name="T56" fmla="*/ 0 w 610"/>
                      <a:gd name="T57" fmla="*/ 675 h 293"/>
                      <a:gd name="T58" fmla="*/ 18 w 610"/>
                      <a:gd name="T59" fmla="*/ 660 h 293"/>
                      <a:gd name="T60" fmla="*/ 67 w 610"/>
                      <a:gd name="T61" fmla="*/ 633 h 293"/>
                      <a:gd name="T62" fmla="*/ 103 w 610"/>
                      <a:gd name="T63" fmla="*/ 617 h 293"/>
                      <a:gd name="T64" fmla="*/ 243 w 610"/>
                      <a:gd name="T65" fmla="*/ 508 h 293"/>
                      <a:gd name="T66" fmla="*/ 281 w 610"/>
                      <a:gd name="T67" fmla="*/ 439 h 293"/>
                      <a:gd name="T68" fmla="*/ 345 w 610"/>
                      <a:gd name="T69" fmla="*/ 399 h 293"/>
                      <a:gd name="T70" fmla="*/ 289 w 610"/>
                      <a:gd name="T71" fmla="*/ 469 h 293"/>
                      <a:gd name="T72" fmla="*/ 315 w 610"/>
                      <a:gd name="T73" fmla="*/ 469 h 293"/>
                      <a:gd name="T74" fmla="*/ 321 w 610"/>
                      <a:gd name="T75" fmla="*/ 454 h 293"/>
                      <a:gd name="T76" fmla="*/ 360 w 610"/>
                      <a:gd name="T77" fmla="*/ 439 h 293"/>
                      <a:gd name="T78" fmla="*/ 367 w 610"/>
                      <a:gd name="T79" fmla="*/ 412 h 293"/>
                      <a:gd name="T80" fmla="*/ 382 w 610"/>
                      <a:gd name="T81" fmla="*/ 412 h 293"/>
                      <a:gd name="T82" fmla="*/ 394 w 610"/>
                      <a:gd name="T83" fmla="*/ 425 h 293"/>
                      <a:gd name="T84" fmla="*/ 400 w 610"/>
                      <a:gd name="T85" fmla="*/ 439 h 293"/>
                      <a:gd name="T86" fmla="*/ 432 w 610"/>
                      <a:gd name="T87" fmla="*/ 454 h 293"/>
                      <a:gd name="T88" fmla="*/ 485 w 610"/>
                      <a:gd name="T89" fmla="*/ 469 h 293"/>
                      <a:gd name="T90" fmla="*/ 485 w 610"/>
                      <a:gd name="T91" fmla="*/ 494 h 293"/>
                      <a:gd name="T92" fmla="*/ 504 w 610"/>
                      <a:gd name="T93" fmla="*/ 508 h 293"/>
                      <a:gd name="T94" fmla="*/ 511 w 610"/>
                      <a:gd name="T95" fmla="*/ 521 h 293"/>
                      <a:gd name="T96" fmla="*/ 532 w 610"/>
                      <a:gd name="T97" fmla="*/ 534 h 293"/>
                      <a:gd name="T98" fmla="*/ 546 w 610"/>
                      <a:gd name="T99" fmla="*/ 548 h 293"/>
                      <a:gd name="T100" fmla="*/ 532 w 610"/>
                      <a:gd name="T101" fmla="*/ 563 h 293"/>
                      <a:gd name="T102" fmla="*/ 539 w 610"/>
                      <a:gd name="T103" fmla="*/ 617 h 293"/>
                      <a:gd name="T104" fmla="*/ 546 w 610"/>
                      <a:gd name="T105" fmla="*/ 617 h 293"/>
                      <a:gd name="T106" fmla="*/ 532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C0C0C0"/>
                  </a:solidFill>
                  <a:ln w="9525">
                    <a:solidFill>
                      <a:srgbClr val="000000"/>
                    </a:solidFill>
                    <a:prstDash val="solid"/>
                    <a:round/>
                    <a:headEnd/>
                    <a:tailEnd/>
                  </a:ln>
                </p:spPr>
                <p:txBody>
                  <a:bodyPr/>
                  <a:lstStyle/>
                  <a:p>
                    <a:endParaRPr lang="en-US"/>
                  </a:p>
                </p:txBody>
              </p:sp>
              <p:grpSp>
                <p:nvGrpSpPr>
                  <p:cNvPr id="1037" name="Group 5"/>
                  <p:cNvGrpSpPr>
                    <a:grpSpLocks noChangeAspect="1"/>
                  </p:cNvGrpSpPr>
                  <p:nvPr/>
                </p:nvGrpSpPr>
                <p:grpSpPr bwMode="auto">
                  <a:xfrm>
                    <a:off x="955303" y="1119043"/>
                    <a:ext cx="1781814" cy="1283442"/>
                    <a:chOff x="851" y="1207"/>
                    <a:chExt cx="1313" cy="983"/>
                  </a:xfrm>
                </p:grpSpPr>
                <p:sp>
                  <p:nvSpPr>
                    <p:cNvPr id="1529" name="Freeform 6"/>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30" name="Freeform 7"/>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38" name="Group 8"/>
                  <p:cNvGrpSpPr>
                    <a:grpSpLocks noChangeAspect="1"/>
                  </p:cNvGrpSpPr>
                  <p:nvPr/>
                </p:nvGrpSpPr>
                <p:grpSpPr bwMode="auto">
                  <a:xfrm>
                    <a:off x="953998" y="1117738"/>
                    <a:ext cx="1781814" cy="1283442"/>
                    <a:chOff x="851" y="1207"/>
                    <a:chExt cx="1313" cy="983"/>
                  </a:xfrm>
                </p:grpSpPr>
                <p:sp>
                  <p:nvSpPr>
                    <p:cNvPr id="1527" name="Freeform 9"/>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28" name="Freeform 10"/>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39" name="Group 1038"/>
                  <p:cNvGrpSpPr>
                    <a:grpSpLocks noChangeAspect="1"/>
                  </p:cNvGrpSpPr>
                  <p:nvPr/>
                </p:nvGrpSpPr>
                <p:grpSpPr bwMode="auto">
                  <a:xfrm>
                    <a:off x="953998" y="1117738"/>
                    <a:ext cx="1781814" cy="1283442"/>
                    <a:chOff x="851" y="1207"/>
                    <a:chExt cx="1313" cy="983"/>
                  </a:xfrm>
                </p:grpSpPr>
                <p:sp>
                  <p:nvSpPr>
                    <p:cNvPr id="1525" name="Freeform 12"/>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26" name="Freeform 13"/>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0" name="Group 14"/>
                  <p:cNvGrpSpPr>
                    <a:grpSpLocks noChangeAspect="1"/>
                  </p:cNvGrpSpPr>
                  <p:nvPr/>
                </p:nvGrpSpPr>
                <p:grpSpPr bwMode="auto">
                  <a:xfrm>
                    <a:off x="953998" y="1117738"/>
                    <a:ext cx="1781814" cy="1283442"/>
                    <a:chOff x="851" y="1207"/>
                    <a:chExt cx="1313" cy="983"/>
                  </a:xfrm>
                </p:grpSpPr>
                <p:sp>
                  <p:nvSpPr>
                    <p:cNvPr id="1523" name="Freeform 15"/>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24" name="Freeform 16"/>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1" name="Group 17"/>
                  <p:cNvGrpSpPr>
                    <a:grpSpLocks noChangeAspect="1"/>
                  </p:cNvGrpSpPr>
                  <p:nvPr/>
                </p:nvGrpSpPr>
                <p:grpSpPr bwMode="auto">
                  <a:xfrm>
                    <a:off x="953998" y="1117738"/>
                    <a:ext cx="1781814" cy="1283442"/>
                    <a:chOff x="851" y="1207"/>
                    <a:chExt cx="1313" cy="983"/>
                  </a:xfrm>
                </p:grpSpPr>
                <p:sp>
                  <p:nvSpPr>
                    <p:cNvPr id="1521" name="Freeform 18"/>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22" name="Freeform 19"/>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2" name="Group 20"/>
                  <p:cNvGrpSpPr>
                    <a:grpSpLocks noChangeAspect="1"/>
                  </p:cNvGrpSpPr>
                  <p:nvPr/>
                </p:nvGrpSpPr>
                <p:grpSpPr bwMode="auto">
                  <a:xfrm>
                    <a:off x="953998" y="1117738"/>
                    <a:ext cx="1781814" cy="1283442"/>
                    <a:chOff x="851" y="1207"/>
                    <a:chExt cx="1313" cy="983"/>
                  </a:xfrm>
                </p:grpSpPr>
                <p:sp>
                  <p:nvSpPr>
                    <p:cNvPr id="1519" name="Freeform 21"/>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20" name="Freeform 22"/>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3" name="Group 23"/>
                  <p:cNvGrpSpPr>
                    <a:grpSpLocks noChangeAspect="1"/>
                  </p:cNvGrpSpPr>
                  <p:nvPr/>
                </p:nvGrpSpPr>
                <p:grpSpPr bwMode="auto">
                  <a:xfrm>
                    <a:off x="953998" y="1117738"/>
                    <a:ext cx="1781814" cy="1283442"/>
                    <a:chOff x="851" y="1207"/>
                    <a:chExt cx="1313" cy="983"/>
                  </a:xfrm>
                </p:grpSpPr>
                <p:sp>
                  <p:nvSpPr>
                    <p:cNvPr id="1517" name="Freeform 24"/>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18" name="Freeform 25"/>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4" name="Group 26"/>
                  <p:cNvGrpSpPr>
                    <a:grpSpLocks noChangeAspect="1"/>
                  </p:cNvGrpSpPr>
                  <p:nvPr/>
                </p:nvGrpSpPr>
                <p:grpSpPr bwMode="auto">
                  <a:xfrm>
                    <a:off x="953998" y="1117738"/>
                    <a:ext cx="1781814" cy="1283442"/>
                    <a:chOff x="851" y="1207"/>
                    <a:chExt cx="1313" cy="983"/>
                  </a:xfrm>
                </p:grpSpPr>
                <p:sp>
                  <p:nvSpPr>
                    <p:cNvPr id="1515" name="Freeform 27"/>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16" name="Freeform 28"/>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5" name="Group 1044"/>
                  <p:cNvGrpSpPr>
                    <a:grpSpLocks noChangeAspect="1"/>
                  </p:cNvGrpSpPr>
                  <p:nvPr/>
                </p:nvGrpSpPr>
                <p:grpSpPr bwMode="auto">
                  <a:xfrm>
                    <a:off x="953998" y="1117738"/>
                    <a:ext cx="1781814" cy="1283442"/>
                    <a:chOff x="851" y="1207"/>
                    <a:chExt cx="1313" cy="983"/>
                  </a:xfrm>
                </p:grpSpPr>
                <p:sp>
                  <p:nvSpPr>
                    <p:cNvPr id="1513" name="Freeform 30"/>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14" name="Freeform 31"/>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US"/>
                    </a:p>
                  </p:txBody>
                </p:sp>
              </p:grpSp>
              <p:grpSp>
                <p:nvGrpSpPr>
                  <p:cNvPr id="1046" name="Group 32"/>
                  <p:cNvGrpSpPr>
                    <a:grpSpLocks noChangeAspect="1"/>
                  </p:cNvGrpSpPr>
                  <p:nvPr/>
                </p:nvGrpSpPr>
                <p:grpSpPr bwMode="auto">
                  <a:xfrm>
                    <a:off x="953998" y="1117738"/>
                    <a:ext cx="1781814" cy="1283442"/>
                    <a:chOff x="851" y="1207"/>
                    <a:chExt cx="1313" cy="983"/>
                  </a:xfrm>
                </p:grpSpPr>
                <p:sp>
                  <p:nvSpPr>
                    <p:cNvPr id="1511" name="Freeform 33"/>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US"/>
                    </a:p>
                  </p:txBody>
                </p:sp>
                <p:sp>
                  <p:nvSpPr>
                    <p:cNvPr id="1512" name="Freeform 34"/>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990134"/>
                    </a:solidFill>
                    <a:ln w="9525">
                      <a:solidFill>
                        <a:srgbClr val="000000"/>
                      </a:solidFill>
                      <a:prstDash val="solid"/>
                      <a:round/>
                      <a:headEnd/>
                      <a:tailEnd/>
                    </a:ln>
                  </p:spPr>
                  <p:txBody>
                    <a:bodyPr/>
                    <a:lstStyle/>
                    <a:p>
                      <a:endParaRPr lang="en-US"/>
                    </a:p>
                  </p:txBody>
                </p:sp>
              </p:grpSp>
              <p:sp>
                <p:nvSpPr>
                  <p:cNvPr id="1047" name="Rectangle 35"/>
                  <p:cNvSpPr>
                    <a:spLocks noChangeAspect="1" noChangeArrowheads="1"/>
                  </p:cNvSpPr>
                  <p:nvPr/>
                </p:nvSpPr>
                <p:spPr bwMode="auto">
                  <a:xfrm>
                    <a:off x="6542240" y="3107530"/>
                    <a:ext cx="6527"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48" name="Freeform 36"/>
                  <p:cNvSpPr>
                    <a:spLocks noChangeAspect="1"/>
                  </p:cNvSpPr>
                  <p:nvPr/>
                </p:nvSpPr>
                <p:spPr bwMode="auto">
                  <a:xfrm>
                    <a:off x="6668860" y="3018747"/>
                    <a:ext cx="229744" cy="246765"/>
                  </a:xfrm>
                  <a:custGeom>
                    <a:avLst/>
                    <a:gdLst>
                      <a:gd name="T0" fmla="*/ 194 w 173"/>
                      <a:gd name="T1" fmla="*/ 150 h 168"/>
                      <a:gd name="T2" fmla="*/ 182 w 173"/>
                      <a:gd name="T3" fmla="*/ 150 h 168"/>
                      <a:gd name="T4" fmla="*/ 182 w 173"/>
                      <a:gd name="T5" fmla="*/ 150 h 168"/>
                      <a:gd name="T6" fmla="*/ 170 w 173"/>
                      <a:gd name="T7" fmla="*/ 205 h 168"/>
                      <a:gd name="T8" fmla="*/ 176 w 173"/>
                      <a:gd name="T9" fmla="*/ 219 h 168"/>
                      <a:gd name="T10" fmla="*/ 170 w 173"/>
                      <a:gd name="T11" fmla="*/ 232 h 168"/>
                      <a:gd name="T12" fmla="*/ 154 w 173"/>
                      <a:gd name="T13" fmla="*/ 246 h 168"/>
                      <a:gd name="T14" fmla="*/ 145 w 173"/>
                      <a:gd name="T15" fmla="*/ 273 h 168"/>
                      <a:gd name="T16" fmla="*/ 145 w 173"/>
                      <a:gd name="T17" fmla="*/ 304 h 168"/>
                      <a:gd name="T18" fmla="*/ 145 w 173"/>
                      <a:gd name="T19" fmla="*/ 304 h 168"/>
                      <a:gd name="T20" fmla="*/ 145 w 173"/>
                      <a:gd name="T21" fmla="*/ 315 h 168"/>
                      <a:gd name="T22" fmla="*/ 139 w 173"/>
                      <a:gd name="T23" fmla="*/ 330 h 168"/>
                      <a:gd name="T24" fmla="*/ 134 w 173"/>
                      <a:gd name="T25" fmla="*/ 357 h 168"/>
                      <a:gd name="T26" fmla="*/ 110 w 173"/>
                      <a:gd name="T27" fmla="*/ 385 h 168"/>
                      <a:gd name="T28" fmla="*/ 110 w 173"/>
                      <a:gd name="T29" fmla="*/ 357 h 168"/>
                      <a:gd name="T30" fmla="*/ 104 w 173"/>
                      <a:gd name="T31" fmla="*/ 343 h 168"/>
                      <a:gd name="T32" fmla="*/ 95 w 173"/>
                      <a:gd name="T33" fmla="*/ 343 h 168"/>
                      <a:gd name="T34" fmla="*/ 79 w 173"/>
                      <a:gd name="T35" fmla="*/ 330 h 168"/>
                      <a:gd name="T36" fmla="*/ 67 w 173"/>
                      <a:gd name="T37" fmla="*/ 343 h 168"/>
                      <a:gd name="T38" fmla="*/ 55 w 173"/>
                      <a:gd name="T39" fmla="*/ 357 h 168"/>
                      <a:gd name="T40" fmla="*/ 55 w 173"/>
                      <a:gd name="T41" fmla="*/ 330 h 168"/>
                      <a:gd name="T42" fmla="*/ 37 w 173"/>
                      <a:gd name="T43" fmla="*/ 330 h 168"/>
                      <a:gd name="T44" fmla="*/ 43 w 173"/>
                      <a:gd name="T45" fmla="*/ 330 h 168"/>
                      <a:gd name="T46" fmla="*/ 37 w 173"/>
                      <a:gd name="T47" fmla="*/ 330 h 168"/>
                      <a:gd name="T48" fmla="*/ 18 w 173"/>
                      <a:gd name="T49" fmla="*/ 330 h 168"/>
                      <a:gd name="T50" fmla="*/ 18 w 173"/>
                      <a:gd name="T51" fmla="*/ 273 h 168"/>
                      <a:gd name="T52" fmla="*/ 18 w 173"/>
                      <a:gd name="T53" fmla="*/ 246 h 168"/>
                      <a:gd name="T54" fmla="*/ 6 w 173"/>
                      <a:gd name="T55" fmla="*/ 232 h 168"/>
                      <a:gd name="T56" fmla="*/ 6 w 173"/>
                      <a:gd name="T57" fmla="*/ 219 h 168"/>
                      <a:gd name="T58" fmla="*/ 6 w 173"/>
                      <a:gd name="T59" fmla="*/ 205 h 168"/>
                      <a:gd name="T60" fmla="*/ 6 w 173"/>
                      <a:gd name="T61" fmla="*/ 192 h 168"/>
                      <a:gd name="T62" fmla="*/ 0 w 173"/>
                      <a:gd name="T63" fmla="*/ 150 h 168"/>
                      <a:gd name="T64" fmla="*/ 6 w 173"/>
                      <a:gd name="T65" fmla="*/ 140 h 168"/>
                      <a:gd name="T66" fmla="*/ 0 w 173"/>
                      <a:gd name="T67" fmla="*/ 140 h 168"/>
                      <a:gd name="T68" fmla="*/ 12 w 173"/>
                      <a:gd name="T69" fmla="*/ 98 h 168"/>
                      <a:gd name="T70" fmla="*/ 18 w 173"/>
                      <a:gd name="T71" fmla="*/ 140 h 168"/>
                      <a:gd name="T72" fmla="*/ 37 w 173"/>
                      <a:gd name="T73" fmla="*/ 150 h 168"/>
                      <a:gd name="T74" fmla="*/ 61 w 173"/>
                      <a:gd name="T75" fmla="*/ 140 h 168"/>
                      <a:gd name="T76" fmla="*/ 67 w 173"/>
                      <a:gd name="T77" fmla="*/ 125 h 168"/>
                      <a:gd name="T78" fmla="*/ 95 w 173"/>
                      <a:gd name="T79" fmla="*/ 140 h 168"/>
                      <a:gd name="T80" fmla="*/ 116 w 173"/>
                      <a:gd name="T81" fmla="*/ 125 h 168"/>
                      <a:gd name="T82" fmla="*/ 122 w 173"/>
                      <a:gd name="T83" fmla="*/ 83 h 168"/>
                      <a:gd name="T84" fmla="*/ 128 w 173"/>
                      <a:gd name="T85" fmla="*/ 54 h 168"/>
                      <a:gd name="T86" fmla="*/ 128 w 173"/>
                      <a:gd name="T87" fmla="*/ 29 h 168"/>
                      <a:gd name="T88" fmla="*/ 134 w 173"/>
                      <a:gd name="T89" fmla="*/ 0 h 168"/>
                      <a:gd name="T90" fmla="*/ 154 w 173"/>
                      <a:gd name="T91" fmla="*/ 0 h 168"/>
                      <a:gd name="T92" fmla="*/ 170 w 173"/>
                      <a:gd name="T93" fmla="*/ 0 h 168"/>
                      <a:gd name="T94" fmla="*/ 170 w 173"/>
                      <a:gd name="T95" fmla="*/ 14 h 168"/>
                      <a:gd name="T96" fmla="*/ 170 w 173"/>
                      <a:gd name="T97" fmla="*/ 14 h 168"/>
                      <a:gd name="T98" fmla="*/ 176 w 173"/>
                      <a:gd name="T99" fmla="*/ 29 h 168"/>
                      <a:gd name="T100" fmla="*/ 170 w 173"/>
                      <a:gd name="T101" fmla="*/ 29 h 168"/>
                      <a:gd name="T102" fmla="*/ 163 w 173"/>
                      <a:gd name="T103" fmla="*/ 29 h 168"/>
                      <a:gd name="T104" fmla="*/ 170 w 173"/>
                      <a:gd name="T105" fmla="*/ 42 h 168"/>
                      <a:gd name="T106" fmla="*/ 182 w 173"/>
                      <a:gd name="T107" fmla="*/ 98 h 168"/>
                      <a:gd name="T108" fmla="*/ 176 w 173"/>
                      <a:gd name="T109" fmla="*/ 111 h 168"/>
                      <a:gd name="T110" fmla="*/ 188 w 173"/>
                      <a:gd name="T111" fmla="*/ 140 h 168"/>
                      <a:gd name="T112" fmla="*/ 194 w 173"/>
                      <a:gd name="T113" fmla="*/ 150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3" h="168">
                        <a:moveTo>
                          <a:pt x="173" y="66"/>
                        </a:moveTo>
                        <a:lnTo>
                          <a:pt x="161" y="66"/>
                        </a:lnTo>
                        <a:lnTo>
                          <a:pt x="149" y="90"/>
                        </a:lnTo>
                        <a:lnTo>
                          <a:pt x="155" y="96"/>
                        </a:lnTo>
                        <a:lnTo>
                          <a:pt x="149" y="102"/>
                        </a:lnTo>
                        <a:lnTo>
                          <a:pt x="137" y="108"/>
                        </a:lnTo>
                        <a:lnTo>
                          <a:pt x="131" y="120"/>
                        </a:lnTo>
                        <a:lnTo>
                          <a:pt x="131" y="132"/>
                        </a:lnTo>
                        <a:lnTo>
                          <a:pt x="131" y="138"/>
                        </a:lnTo>
                        <a:lnTo>
                          <a:pt x="125" y="144"/>
                        </a:lnTo>
                        <a:lnTo>
                          <a:pt x="120" y="156"/>
                        </a:lnTo>
                        <a:lnTo>
                          <a:pt x="96" y="168"/>
                        </a:lnTo>
                        <a:lnTo>
                          <a:pt x="96" y="156"/>
                        </a:lnTo>
                        <a:lnTo>
                          <a:pt x="90" y="150"/>
                        </a:lnTo>
                        <a:lnTo>
                          <a:pt x="84" y="150"/>
                        </a:lnTo>
                        <a:lnTo>
                          <a:pt x="72" y="144"/>
                        </a:lnTo>
                        <a:lnTo>
                          <a:pt x="60" y="150"/>
                        </a:lnTo>
                        <a:lnTo>
                          <a:pt x="48" y="156"/>
                        </a:lnTo>
                        <a:lnTo>
                          <a:pt x="48" y="144"/>
                        </a:lnTo>
                        <a:lnTo>
                          <a:pt x="30" y="144"/>
                        </a:lnTo>
                        <a:lnTo>
                          <a:pt x="36" y="144"/>
                        </a:lnTo>
                        <a:lnTo>
                          <a:pt x="30" y="144"/>
                        </a:lnTo>
                        <a:lnTo>
                          <a:pt x="18" y="144"/>
                        </a:lnTo>
                        <a:lnTo>
                          <a:pt x="18" y="120"/>
                        </a:lnTo>
                        <a:lnTo>
                          <a:pt x="18" y="108"/>
                        </a:lnTo>
                        <a:lnTo>
                          <a:pt x="6" y="102"/>
                        </a:lnTo>
                        <a:lnTo>
                          <a:pt x="6" y="96"/>
                        </a:lnTo>
                        <a:lnTo>
                          <a:pt x="6" y="90"/>
                        </a:lnTo>
                        <a:lnTo>
                          <a:pt x="6" y="84"/>
                        </a:lnTo>
                        <a:lnTo>
                          <a:pt x="0" y="66"/>
                        </a:lnTo>
                        <a:lnTo>
                          <a:pt x="6" y="60"/>
                        </a:lnTo>
                        <a:lnTo>
                          <a:pt x="0" y="60"/>
                        </a:lnTo>
                        <a:lnTo>
                          <a:pt x="12" y="42"/>
                        </a:lnTo>
                        <a:lnTo>
                          <a:pt x="18" y="60"/>
                        </a:lnTo>
                        <a:lnTo>
                          <a:pt x="30" y="66"/>
                        </a:lnTo>
                        <a:lnTo>
                          <a:pt x="54" y="60"/>
                        </a:lnTo>
                        <a:lnTo>
                          <a:pt x="60" y="54"/>
                        </a:lnTo>
                        <a:lnTo>
                          <a:pt x="84" y="60"/>
                        </a:lnTo>
                        <a:lnTo>
                          <a:pt x="102" y="54"/>
                        </a:lnTo>
                        <a:lnTo>
                          <a:pt x="108" y="36"/>
                        </a:lnTo>
                        <a:lnTo>
                          <a:pt x="114" y="24"/>
                        </a:lnTo>
                        <a:lnTo>
                          <a:pt x="114" y="12"/>
                        </a:lnTo>
                        <a:lnTo>
                          <a:pt x="120" y="0"/>
                        </a:lnTo>
                        <a:lnTo>
                          <a:pt x="137" y="0"/>
                        </a:lnTo>
                        <a:lnTo>
                          <a:pt x="149" y="0"/>
                        </a:lnTo>
                        <a:lnTo>
                          <a:pt x="149" y="6"/>
                        </a:lnTo>
                        <a:lnTo>
                          <a:pt x="155" y="12"/>
                        </a:lnTo>
                        <a:lnTo>
                          <a:pt x="149" y="12"/>
                        </a:lnTo>
                        <a:lnTo>
                          <a:pt x="143" y="12"/>
                        </a:lnTo>
                        <a:lnTo>
                          <a:pt x="149" y="18"/>
                        </a:lnTo>
                        <a:lnTo>
                          <a:pt x="161" y="42"/>
                        </a:lnTo>
                        <a:lnTo>
                          <a:pt x="155" y="48"/>
                        </a:lnTo>
                        <a:lnTo>
                          <a:pt x="167" y="60"/>
                        </a:lnTo>
                        <a:lnTo>
                          <a:pt x="173" y="66"/>
                        </a:lnTo>
                        <a:close/>
                      </a:path>
                    </a:pathLst>
                  </a:custGeom>
                  <a:solidFill>
                    <a:srgbClr val="990034"/>
                  </a:solidFill>
                  <a:ln w="9525">
                    <a:solidFill>
                      <a:srgbClr val="000000"/>
                    </a:solidFill>
                    <a:prstDash val="solid"/>
                    <a:round/>
                    <a:headEnd/>
                    <a:tailEnd/>
                  </a:ln>
                </p:spPr>
                <p:txBody>
                  <a:bodyPr/>
                  <a:lstStyle/>
                  <a:p>
                    <a:endParaRPr lang="en-US"/>
                  </a:p>
                </p:txBody>
              </p:sp>
              <p:sp>
                <p:nvSpPr>
                  <p:cNvPr id="1049" name="Freeform 37"/>
                  <p:cNvSpPr>
                    <a:spLocks noChangeAspect="1"/>
                  </p:cNvSpPr>
                  <p:nvPr/>
                </p:nvSpPr>
                <p:spPr bwMode="auto">
                  <a:xfrm>
                    <a:off x="6343826" y="2983495"/>
                    <a:ext cx="254546" cy="335549"/>
                  </a:xfrm>
                  <a:custGeom>
                    <a:avLst/>
                    <a:gdLst>
                      <a:gd name="T0" fmla="*/ 220 w 191"/>
                      <a:gd name="T1" fmla="*/ 402 h 228"/>
                      <a:gd name="T2" fmla="*/ 220 w 191"/>
                      <a:gd name="T3" fmla="*/ 402 h 228"/>
                      <a:gd name="T4" fmla="*/ 220 w 191"/>
                      <a:gd name="T5" fmla="*/ 458 h 228"/>
                      <a:gd name="T6" fmla="*/ 213 w 191"/>
                      <a:gd name="T7" fmla="*/ 529 h 228"/>
                      <a:gd name="T8" fmla="*/ 207 w 191"/>
                      <a:gd name="T9" fmla="*/ 498 h 228"/>
                      <a:gd name="T10" fmla="*/ 201 w 191"/>
                      <a:gd name="T11" fmla="*/ 513 h 228"/>
                      <a:gd name="T12" fmla="*/ 194 w 191"/>
                      <a:gd name="T13" fmla="*/ 513 h 228"/>
                      <a:gd name="T14" fmla="*/ 194 w 191"/>
                      <a:gd name="T15" fmla="*/ 529 h 228"/>
                      <a:gd name="T16" fmla="*/ 170 w 191"/>
                      <a:gd name="T17" fmla="*/ 486 h 228"/>
                      <a:gd name="T18" fmla="*/ 164 w 191"/>
                      <a:gd name="T19" fmla="*/ 458 h 228"/>
                      <a:gd name="T20" fmla="*/ 152 w 191"/>
                      <a:gd name="T21" fmla="*/ 442 h 228"/>
                      <a:gd name="T22" fmla="*/ 139 w 191"/>
                      <a:gd name="T23" fmla="*/ 417 h 228"/>
                      <a:gd name="T24" fmla="*/ 130 w 191"/>
                      <a:gd name="T25" fmla="*/ 388 h 228"/>
                      <a:gd name="T26" fmla="*/ 121 w 191"/>
                      <a:gd name="T27" fmla="*/ 360 h 228"/>
                      <a:gd name="T28" fmla="*/ 109 w 191"/>
                      <a:gd name="T29" fmla="*/ 319 h 228"/>
                      <a:gd name="T30" fmla="*/ 109 w 191"/>
                      <a:gd name="T31" fmla="*/ 305 h 228"/>
                      <a:gd name="T32" fmla="*/ 97 w 191"/>
                      <a:gd name="T33" fmla="*/ 277 h 228"/>
                      <a:gd name="T34" fmla="*/ 91 w 191"/>
                      <a:gd name="T35" fmla="*/ 251 h 228"/>
                      <a:gd name="T36" fmla="*/ 84 w 191"/>
                      <a:gd name="T37" fmla="*/ 207 h 228"/>
                      <a:gd name="T38" fmla="*/ 72 w 191"/>
                      <a:gd name="T39" fmla="*/ 180 h 228"/>
                      <a:gd name="T40" fmla="*/ 60 w 191"/>
                      <a:gd name="T41" fmla="*/ 151 h 228"/>
                      <a:gd name="T42" fmla="*/ 49 w 191"/>
                      <a:gd name="T43" fmla="*/ 112 h 228"/>
                      <a:gd name="T44" fmla="*/ 31 w 191"/>
                      <a:gd name="T45" fmla="*/ 86 h 228"/>
                      <a:gd name="T46" fmla="*/ 12 w 191"/>
                      <a:gd name="T47" fmla="*/ 54 h 228"/>
                      <a:gd name="T48" fmla="*/ 0 w 191"/>
                      <a:gd name="T49" fmla="*/ 0 h 228"/>
                      <a:gd name="T50" fmla="*/ 12 w 191"/>
                      <a:gd name="T51" fmla="*/ 0 h 228"/>
                      <a:gd name="T52" fmla="*/ 31 w 191"/>
                      <a:gd name="T53" fmla="*/ 0 h 228"/>
                      <a:gd name="T54" fmla="*/ 49 w 191"/>
                      <a:gd name="T55" fmla="*/ 14 h 228"/>
                      <a:gd name="T56" fmla="*/ 60 w 191"/>
                      <a:gd name="T57" fmla="*/ 54 h 228"/>
                      <a:gd name="T58" fmla="*/ 66 w 191"/>
                      <a:gd name="T59" fmla="*/ 69 h 228"/>
                      <a:gd name="T60" fmla="*/ 103 w 191"/>
                      <a:gd name="T61" fmla="*/ 126 h 228"/>
                      <a:gd name="T62" fmla="*/ 115 w 191"/>
                      <a:gd name="T63" fmla="*/ 167 h 228"/>
                      <a:gd name="T64" fmla="*/ 115 w 191"/>
                      <a:gd name="T65" fmla="*/ 151 h 228"/>
                      <a:gd name="T66" fmla="*/ 139 w 191"/>
                      <a:gd name="T67" fmla="*/ 180 h 228"/>
                      <a:gd name="T68" fmla="*/ 146 w 191"/>
                      <a:gd name="T69" fmla="*/ 207 h 228"/>
                      <a:gd name="T70" fmla="*/ 164 w 191"/>
                      <a:gd name="T71" fmla="*/ 238 h 228"/>
                      <a:gd name="T72" fmla="*/ 164 w 191"/>
                      <a:gd name="T73" fmla="*/ 238 h 228"/>
                      <a:gd name="T74" fmla="*/ 178 w 191"/>
                      <a:gd name="T75" fmla="*/ 251 h 228"/>
                      <a:gd name="T76" fmla="*/ 170 w 191"/>
                      <a:gd name="T77" fmla="*/ 263 h 228"/>
                      <a:gd name="T78" fmla="*/ 170 w 191"/>
                      <a:gd name="T79" fmla="*/ 277 h 228"/>
                      <a:gd name="T80" fmla="*/ 170 w 191"/>
                      <a:gd name="T81" fmla="*/ 277 h 228"/>
                      <a:gd name="T82" fmla="*/ 170 w 191"/>
                      <a:gd name="T83" fmla="*/ 291 h 228"/>
                      <a:gd name="T84" fmla="*/ 186 w 191"/>
                      <a:gd name="T85" fmla="*/ 305 h 228"/>
                      <a:gd name="T86" fmla="*/ 194 w 191"/>
                      <a:gd name="T87" fmla="*/ 333 h 228"/>
                      <a:gd name="T88" fmla="*/ 201 w 191"/>
                      <a:gd name="T89" fmla="*/ 346 h 228"/>
                      <a:gd name="T90" fmla="*/ 201 w 191"/>
                      <a:gd name="T91" fmla="*/ 360 h 228"/>
                      <a:gd name="T92" fmla="*/ 213 w 191"/>
                      <a:gd name="T93" fmla="*/ 360 h 228"/>
                      <a:gd name="T94" fmla="*/ 220 w 191"/>
                      <a:gd name="T95" fmla="*/ 402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1" h="228">
                        <a:moveTo>
                          <a:pt x="191" y="174"/>
                        </a:moveTo>
                        <a:lnTo>
                          <a:pt x="191" y="174"/>
                        </a:lnTo>
                        <a:lnTo>
                          <a:pt x="191" y="198"/>
                        </a:lnTo>
                        <a:lnTo>
                          <a:pt x="185" y="228"/>
                        </a:lnTo>
                        <a:lnTo>
                          <a:pt x="179" y="216"/>
                        </a:lnTo>
                        <a:lnTo>
                          <a:pt x="173" y="222"/>
                        </a:lnTo>
                        <a:lnTo>
                          <a:pt x="167" y="222"/>
                        </a:lnTo>
                        <a:lnTo>
                          <a:pt x="167" y="228"/>
                        </a:lnTo>
                        <a:lnTo>
                          <a:pt x="149" y="210"/>
                        </a:lnTo>
                        <a:lnTo>
                          <a:pt x="143" y="198"/>
                        </a:lnTo>
                        <a:lnTo>
                          <a:pt x="131" y="192"/>
                        </a:lnTo>
                        <a:lnTo>
                          <a:pt x="119" y="180"/>
                        </a:lnTo>
                        <a:lnTo>
                          <a:pt x="113" y="168"/>
                        </a:lnTo>
                        <a:lnTo>
                          <a:pt x="107" y="156"/>
                        </a:lnTo>
                        <a:lnTo>
                          <a:pt x="95" y="138"/>
                        </a:lnTo>
                        <a:lnTo>
                          <a:pt x="95" y="132"/>
                        </a:lnTo>
                        <a:lnTo>
                          <a:pt x="83" y="120"/>
                        </a:lnTo>
                        <a:lnTo>
                          <a:pt x="77" y="108"/>
                        </a:lnTo>
                        <a:lnTo>
                          <a:pt x="71" y="90"/>
                        </a:lnTo>
                        <a:lnTo>
                          <a:pt x="65" y="78"/>
                        </a:lnTo>
                        <a:lnTo>
                          <a:pt x="53" y="66"/>
                        </a:lnTo>
                        <a:lnTo>
                          <a:pt x="42" y="48"/>
                        </a:lnTo>
                        <a:lnTo>
                          <a:pt x="24" y="36"/>
                        </a:lnTo>
                        <a:lnTo>
                          <a:pt x="12" y="24"/>
                        </a:lnTo>
                        <a:lnTo>
                          <a:pt x="0" y="0"/>
                        </a:lnTo>
                        <a:lnTo>
                          <a:pt x="12" y="0"/>
                        </a:lnTo>
                        <a:lnTo>
                          <a:pt x="24" y="0"/>
                        </a:lnTo>
                        <a:lnTo>
                          <a:pt x="42" y="6"/>
                        </a:lnTo>
                        <a:lnTo>
                          <a:pt x="53" y="24"/>
                        </a:lnTo>
                        <a:lnTo>
                          <a:pt x="59" y="30"/>
                        </a:lnTo>
                        <a:lnTo>
                          <a:pt x="89" y="54"/>
                        </a:lnTo>
                        <a:lnTo>
                          <a:pt x="101" y="72"/>
                        </a:lnTo>
                        <a:lnTo>
                          <a:pt x="101" y="66"/>
                        </a:lnTo>
                        <a:lnTo>
                          <a:pt x="119" y="78"/>
                        </a:lnTo>
                        <a:lnTo>
                          <a:pt x="125" y="90"/>
                        </a:lnTo>
                        <a:lnTo>
                          <a:pt x="143" y="102"/>
                        </a:lnTo>
                        <a:lnTo>
                          <a:pt x="155" y="108"/>
                        </a:lnTo>
                        <a:lnTo>
                          <a:pt x="149" y="114"/>
                        </a:lnTo>
                        <a:lnTo>
                          <a:pt x="149" y="120"/>
                        </a:lnTo>
                        <a:lnTo>
                          <a:pt x="149" y="126"/>
                        </a:lnTo>
                        <a:lnTo>
                          <a:pt x="161" y="132"/>
                        </a:lnTo>
                        <a:lnTo>
                          <a:pt x="167" y="144"/>
                        </a:lnTo>
                        <a:lnTo>
                          <a:pt x="173" y="150"/>
                        </a:lnTo>
                        <a:lnTo>
                          <a:pt x="173" y="156"/>
                        </a:lnTo>
                        <a:lnTo>
                          <a:pt x="185" y="156"/>
                        </a:lnTo>
                        <a:lnTo>
                          <a:pt x="191" y="174"/>
                        </a:lnTo>
                        <a:close/>
                      </a:path>
                    </a:pathLst>
                  </a:custGeom>
                  <a:solidFill>
                    <a:srgbClr val="990034"/>
                  </a:solidFill>
                  <a:ln w="9525">
                    <a:solidFill>
                      <a:srgbClr val="000000"/>
                    </a:solidFill>
                    <a:prstDash val="solid"/>
                    <a:round/>
                    <a:headEnd/>
                    <a:tailEnd/>
                  </a:ln>
                </p:spPr>
                <p:txBody>
                  <a:bodyPr/>
                  <a:lstStyle/>
                  <a:p>
                    <a:endParaRPr lang="en-US"/>
                  </a:p>
                </p:txBody>
              </p:sp>
              <p:sp>
                <p:nvSpPr>
                  <p:cNvPr id="1050" name="Freeform 38"/>
                  <p:cNvSpPr>
                    <a:spLocks noChangeAspect="1"/>
                  </p:cNvSpPr>
                  <p:nvPr/>
                </p:nvSpPr>
                <p:spPr bwMode="auto">
                  <a:xfrm>
                    <a:off x="7181867" y="3159755"/>
                    <a:ext cx="229744" cy="254600"/>
                  </a:xfrm>
                  <a:custGeom>
                    <a:avLst/>
                    <a:gdLst>
                      <a:gd name="T0" fmla="*/ 145 w 173"/>
                      <a:gd name="T1" fmla="*/ 333 h 173"/>
                      <a:gd name="T2" fmla="*/ 145 w 173"/>
                      <a:gd name="T3" fmla="*/ 333 h 173"/>
                      <a:gd name="T4" fmla="*/ 145 w 173"/>
                      <a:gd name="T5" fmla="*/ 358 h 173"/>
                      <a:gd name="T6" fmla="*/ 154 w 173"/>
                      <a:gd name="T7" fmla="*/ 344 h 173"/>
                      <a:gd name="T8" fmla="*/ 170 w 173"/>
                      <a:gd name="T9" fmla="*/ 344 h 173"/>
                      <a:gd name="T10" fmla="*/ 176 w 173"/>
                      <a:gd name="T11" fmla="*/ 371 h 173"/>
                      <a:gd name="T12" fmla="*/ 188 w 173"/>
                      <a:gd name="T13" fmla="*/ 401 h 173"/>
                      <a:gd name="T14" fmla="*/ 188 w 173"/>
                      <a:gd name="T15" fmla="*/ 358 h 173"/>
                      <a:gd name="T16" fmla="*/ 188 w 173"/>
                      <a:gd name="T17" fmla="*/ 319 h 173"/>
                      <a:gd name="T18" fmla="*/ 188 w 173"/>
                      <a:gd name="T19" fmla="*/ 291 h 173"/>
                      <a:gd name="T20" fmla="*/ 194 w 173"/>
                      <a:gd name="T21" fmla="*/ 251 h 173"/>
                      <a:gd name="T22" fmla="*/ 194 w 173"/>
                      <a:gd name="T23" fmla="*/ 206 h 173"/>
                      <a:gd name="T24" fmla="*/ 194 w 173"/>
                      <a:gd name="T25" fmla="*/ 140 h 173"/>
                      <a:gd name="T26" fmla="*/ 194 w 173"/>
                      <a:gd name="T27" fmla="*/ 98 h 173"/>
                      <a:gd name="T28" fmla="*/ 182 w 173"/>
                      <a:gd name="T29" fmla="*/ 86 h 173"/>
                      <a:gd name="T30" fmla="*/ 163 w 173"/>
                      <a:gd name="T31" fmla="*/ 69 h 173"/>
                      <a:gd name="T32" fmla="*/ 133 w 173"/>
                      <a:gd name="T33" fmla="*/ 42 h 173"/>
                      <a:gd name="T34" fmla="*/ 121 w 173"/>
                      <a:gd name="T35" fmla="*/ 69 h 173"/>
                      <a:gd name="T36" fmla="*/ 103 w 173"/>
                      <a:gd name="T37" fmla="*/ 86 h 173"/>
                      <a:gd name="T38" fmla="*/ 78 w 173"/>
                      <a:gd name="T39" fmla="*/ 140 h 173"/>
                      <a:gd name="T40" fmla="*/ 72 w 173"/>
                      <a:gd name="T41" fmla="*/ 112 h 173"/>
                      <a:gd name="T42" fmla="*/ 66 w 173"/>
                      <a:gd name="T43" fmla="*/ 98 h 173"/>
                      <a:gd name="T44" fmla="*/ 66 w 173"/>
                      <a:gd name="T45" fmla="*/ 98 h 173"/>
                      <a:gd name="T46" fmla="*/ 61 w 173"/>
                      <a:gd name="T47" fmla="*/ 54 h 173"/>
                      <a:gd name="T48" fmla="*/ 61 w 173"/>
                      <a:gd name="T49" fmla="*/ 29 h 173"/>
                      <a:gd name="T50" fmla="*/ 61 w 173"/>
                      <a:gd name="T51" fmla="*/ 14 h 173"/>
                      <a:gd name="T52" fmla="*/ 18 w 173"/>
                      <a:gd name="T53" fmla="*/ 0 h 173"/>
                      <a:gd name="T54" fmla="*/ 6 w 173"/>
                      <a:gd name="T55" fmla="*/ 14 h 173"/>
                      <a:gd name="T56" fmla="*/ 0 w 173"/>
                      <a:gd name="T57" fmla="*/ 42 h 173"/>
                      <a:gd name="T58" fmla="*/ 12 w 173"/>
                      <a:gd name="T59" fmla="*/ 54 h 173"/>
                      <a:gd name="T60" fmla="*/ 24 w 173"/>
                      <a:gd name="T61" fmla="*/ 86 h 173"/>
                      <a:gd name="T62" fmla="*/ 43 w 173"/>
                      <a:gd name="T63" fmla="*/ 86 h 173"/>
                      <a:gd name="T64" fmla="*/ 55 w 173"/>
                      <a:gd name="T65" fmla="*/ 86 h 173"/>
                      <a:gd name="T66" fmla="*/ 55 w 173"/>
                      <a:gd name="T67" fmla="*/ 86 h 173"/>
                      <a:gd name="T68" fmla="*/ 55 w 173"/>
                      <a:gd name="T69" fmla="*/ 98 h 173"/>
                      <a:gd name="T70" fmla="*/ 49 w 173"/>
                      <a:gd name="T71" fmla="*/ 98 h 173"/>
                      <a:gd name="T72" fmla="*/ 49 w 173"/>
                      <a:gd name="T73" fmla="*/ 98 h 173"/>
                      <a:gd name="T74" fmla="*/ 24 w 173"/>
                      <a:gd name="T75" fmla="*/ 98 h 173"/>
                      <a:gd name="T76" fmla="*/ 18 w 173"/>
                      <a:gd name="T77" fmla="*/ 112 h 173"/>
                      <a:gd name="T78" fmla="*/ 37 w 173"/>
                      <a:gd name="T79" fmla="*/ 140 h 173"/>
                      <a:gd name="T80" fmla="*/ 37 w 173"/>
                      <a:gd name="T81" fmla="*/ 151 h 173"/>
                      <a:gd name="T82" fmla="*/ 43 w 173"/>
                      <a:gd name="T83" fmla="*/ 167 h 173"/>
                      <a:gd name="T84" fmla="*/ 55 w 173"/>
                      <a:gd name="T85" fmla="*/ 112 h 173"/>
                      <a:gd name="T86" fmla="*/ 55 w 173"/>
                      <a:gd name="T87" fmla="*/ 140 h 173"/>
                      <a:gd name="T88" fmla="*/ 66 w 173"/>
                      <a:gd name="T89" fmla="*/ 151 h 173"/>
                      <a:gd name="T90" fmla="*/ 72 w 173"/>
                      <a:gd name="T91" fmla="*/ 151 h 173"/>
                      <a:gd name="T92" fmla="*/ 72 w 173"/>
                      <a:gd name="T93" fmla="*/ 167 h 173"/>
                      <a:gd name="T94" fmla="*/ 103 w 173"/>
                      <a:gd name="T95" fmla="*/ 194 h 173"/>
                      <a:gd name="T96" fmla="*/ 115 w 173"/>
                      <a:gd name="T97" fmla="*/ 206 h 173"/>
                      <a:gd name="T98" fmla="*/ 127 w 173"/>
                      <a:gd name="T99" fmla="*/ 223 h 173"/>
                      <a:gd name="T100" fmla="*/ 133 w 173"/>
                      <a:gd name="T101" fmla="*/ 238 h 173"/>
                      <a:gd name="T102" fmla="*/ 145 w 173"/>
                      <a:gd name="T103" fmla="*/ 291 h 173"/>
                      <a:gd name="T104" fmla="*/ 154 w 173"/>
                      <a:gd name="T105" fmla="*/ 291 h 173"/>
                      <a:gd name="T106" fmla="*/ 139 w 173"/>
                      <a:gd name="T107" fmla="*/ 305 h 173"/>
                      <a:gd name="T108" fmla="*/ 154 w 173"/>
                      <a:gd name="T109" fmla="*/ 305 h 173"/>
                      <a:gd name="T110" fmla="*/ 145 w 173"/>
                      <a:gd name="T111" fmla="*/ 305 h 173"/>
                      <a:gd name="T112" fmla="*/ 145 w 173"/>
                      <a:gd name="T113" fmla="*/ 319 h 173"/>
                      <a:gd name="T114" fmla="*/ 133 w 173"/>
                      <a:gd name="T115" fmla="*/ 319 h 173"/>
                      <a:gd name="T116" fmla="*/ 121 w 173"/>
                      <a:gd name="T117" fmla="*/ 358 h 173"/>
                      <a:gd name="T118" fmla="*/ 139 w 173"/>
                      <a:gd name="T119" fmla="*/ 358 h 173"/>
                      <a:gd name="T120" fmla="*/ 145 w 173"/>
                      <a:gd name="T121" fmla="*/ 333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173">
                        <a:moveTo>
                          <a:pt x="131" y="144"/>
                        </a:moveTo>
                        <a:lnTo>
                          <a:pt x="131" y="144"/>
                        </a:lnTo>
                        <a:lnTo>
                          <a:pt x="131" y="155"/>
                        </a:lnTo>
                        <a:lnTo>
                          <a:pt x="137" y="149"/>
                        </a:lnTo>
                        <a:lnTo>
                          <a:pt x="149" y="149"/>
                        </a:lnTo>
                        <a:lnTo>
                          <a:pt x="155" y="161"/>
                        </a:lnTo>
                        <a:lnTo>
                          <a:pt x="167" y="173"/>
                        </a:lnTo>
                        <a:lnTo>
                          <a:pt x="167" y="155"/>
                        </a:lnTo>
                        <a:lnTo>
                          <a:pt x="167" y="138"/>
                        </a:lnTo>
                        <a:lnTo>
                          <a:pt x="167" y="126"/>
                        </a:lnTo>
                        <a:lnTo>
                          <a:pt x="173" y="108"/>
                        </a:lnTo>
                        <a:lnTo>
                          <a:pt x="173" y="90"/>
                        </a:lnTo>
                        <a:lnTo>
                          <a:pt x="173" y="60"/>
                        </a:lnTo>
                        <a:lnTo>
                          <a:pt x="173" y="42"/>
                        </a:lnTo>
                        <a:lnTo>
                          <a:pt x="161" y="36"/>
                        </a:lnTo>
                        <a:lnTo>
                          <a:pt x="143" y="30"/>
                        </a:lnTo>
                        <a:lnTo>
                          <a:pt x="119" y="18"/>
                        </a:lnTo>
                        <a:lnTo>
                          <a:pt x="107" y="30"/>
                        </a:lnTo>
                        <a:lnTo>
                          <a:pt x="89" y="36"/>
                        </a:lnTo>
                        <a:lnTo>
                          <a:pt x="71" y="60"/>
                        </a:lnTo>
                        <a:lnTo>
                          <a:pt x="65" y="48"/>
                        </a:lnTo>
                        <a:lnTo>
                          <a:pt x="59" y="42"/>
                        </a:lnTo>
                        <a:lnTo>
                          <a:pt x="54" y="24"/>
                        </a:lnTo>
                        <a:lnTo>
                          <a:pt x="54" y="12"/>
                        </a:lnTo>
                        <a:lnTo>
                          <a:pt x="54" y="6"/>
                        </a:lnTo>
                        <a:lnTo>
                          <a:pt x="18" y="0"/>
                        </a:lnTo>
                        <a:lnTo>
                          <a:pt x="6" y="6"/>
                        </a:lnTo>
                        <a:lnTo>
                          <a:pt x="0" y="18"/>
                        </a:lnTo>
                        <a:lnTo>
                          <a:pt x="12" y="24"/>
                        </a:lnTo>
                        <a:lnTo>
                          <a:pt x="24" y="36"/>
                        </a:lnTo>
                        <a:lnTo>
                          <a:pt x="36" y="36"/>
                        </a:lnTo>
                        <a:lnTo>
                          <a:pt x="48" y="36"/>
                        </a:lnTo>
                        <a:lnTo>
                          <a:pt x="48" y="42"/>
                        </a:lnTo>
                        <a:lnTo>
                          <a:pt x="42" y="42"/>
                        </a:lnTo>
                        <a:lnTo>
                          <a:pt x="24" y="42"/>
                        </a:lnTo>
                        <a:lnTo>
                          <a:pt x="18" y="48"/>
                        </a:lnTo>
                        <a:lnTo>
                          <a:pt x="30" y="60"/>
                        </a:lnTo>
                        <a:lnTo>
                          <a:pt x="30" y="66"/>
                        </a:lnTo>
                        <a:lnTo>
                          <a:pt x="36" y="72"/>
                        </a:lnTo>
                        <a:lnTo>
                          <a:pt x="48" y="48"/>
                        </a:lnTo>
                        <a:lnTo>
                          <a:pt x="48" y="60"/>
                        </a:lnTo>
                        <a:lnTo>
                          <a:pt x="59" y="66"/>
                        </a:lnTo>
                        <a:lnTo>
                          <a:pt x="65" y="66"/>
                        </a:lnTo>
                        <a:lnTo>
                          <a:pt x="65" y="72"/>
                        </a:lnTo>
                        <a:lnTo>
                          <a:pt x="89" y="84"/>
                        </a:lnTo>
                        <a:lnTo>
                          <a:pt x="101" y="90"/>
                        </a:lnTo>
                        <a:lnTo>
                          <a:pt x="113" y="96"/>
                        </a:lnTo>
                        <a:lnTo>
                          <a:pt x="119" y="102"/>
                        </a:lnTo>
                        <a:lnTo>
                          <a:pt x="131" y="126"/>
                        </a:lnTo>
                        <a:lnTo>
                          <a:pt x="137" y="126"/>
                        </a:lnTo>
                        <a:lnTo>
                          <a:pt x="125" y="132"/>
                        </a:lnTo>
                        <a:lnTo>
                          <a:pt x="137" y="132"/>
                        </a:lnTo>
                        <a:lnTo>
                          <a:pt x="131" y="132"/>
                        </a:lnTo>
                        <a:lnTo>
                          <a:pt x="131" y="138"/>
                        </a:lnTo>
                        <a:lnTo>
                          <a:pt x="119" y="138"/>
                        </a:lnTo>
                        <a:lnTo>
                          <a:pt x="107" y="155"/>
                        </a:lnTo>
                        <a:lnTo>
                          <a:pt x="125" y="155"/>
                        </a:lnTo>
                        <a:lnTo>
                          <a:pt x="131" y="144"/>
                        </a:lnTo>
                        <a:close/>
                      </a:path>
                    </a:pathLst>
                  </a:custGeom>
                  <a:solidFill>
                    <a:srgbClr val="990034"/>
                  </a:solidFill>
                  <a:ln w="9525">
                    <a:solidFill>
                      <a:srgbClr val="000000"/>
                    </a:solidFill>
                    <a:prstDash val="solid"/>
                    <a:round/>
                    <a:headEnd/>
                    <a:tailEnd/>
                  </a:ln>
                </p:spPr>
                <p:txBody>
                  <a:bodyPr/>
                  <a:lstStyle/>
                  <a:p>
                    <a:endParaRPr lang="en-US"/>
                  </a:p>
                </p:txBody>
              </p:sp>
              <p:sp>
                <p:nvSpPr>
                  <p:cNvPr id="1051" name="Freeform 39"/>
                  <p:cNvSpPr>
                    <a:spLocks noChangeAspect="1"/>
                  </p:cNvSpPr>
                  <p:nvPr/>
                </p:nvSpPr>
                <p:spPr bwMode="auto">
                  <a:xfrm>
                    <a:off x="6898603" y="3098391"/>
                    <a:ext cx="150116" cy="211513"/>
                  </a:xfrm>
                  <a:custGeom>
                    <a:avLst/>
                    <a:gdLst>
                      <a:gd name="T0" fmla="*/ 121 w 114"/>
                      <a:gd name="T1" fmla="*/ 0 h 144"/>
                      <a:gd name="T2" fmla="*/ 115 w 114"/>
                      <a:gd name="T3" fmla="*/ 0 h 144"/>
                      <a:gd name="T4" fmla="*/ 97 w 114"/>
                      <a:gd name="T5" fmla="*/ 29 h 144"/>
                      <a:gd name="T6" fmla="*/ 48 w 114"/>
                      <a:gd name="T7" fmla="*/ 14 h 144"/>
                      <a:gd name="T8" fmla="*/ 36 w 114"/>
                      <a:gd name="T9" fmla="*/ 14 h 144"/>
                      <a:gd name="T10" fmla="*/ 30 w 114"/>
                      <a:gd name="T11" fmla="*/ 42 h 144"/>
                      <a:gd name="T12" fmla="*/ 24 w 114"/>
                      <a:gd name="T13" fmla="*/ 29 h 144"/>
                      <a:gd name="T14" fmla="*/ 18 w 114"/>
                      <a:gd name="T15" fmla="*/ 69 h 144"/>
                      <a:gd name="T16" fmla="*/ 18 w 114"/>
                      <a:gd name="T17" fmla="*/ 111 h 144"/>
                      <a:gd name="T18" fmla="*/ 18 w 114"/>
                      <a:gd name="T19" fmla="*/ 111 h 144"/>
                      <a:gd name="T20" fmla="*/ 6 w 114"/>
                      <a:gd name="T21" fmla="*/ 150 h 144"/>
                      <a:gd name="T22" fmla="*/ 0 w 114"/>
                      <a:gd name="T23" fmla="*/ 192 h 144"/>
                      <a:gd name="T24" fmla="*/ 0 w 114"/>
                      <a:gd name="T25" fmla="*/ 232 h 144"/>
                      <a:gd name="T26" fmla="*/ 12 w 114"/>
                      <a:gd name="T27" fmla="*/ 232 h 144"/>
                      <a:gd name="T28" fmla="*/ 12 w 114"/>
                      <a:gd name="T29" fmla="*/ 273 h 144"/>
                      <a:gd name="T30" fmla="*/ 6 w 114"/>
                      <a:gd name="T31" fmla="*/ 304 h 144"/>
                      <a:gd name="T32" fmla="*/ 12 w 114"/>
                      <a:gd name="T33" fmla="*/ 330 h 144"/>
                      <a:gd name="T34" fmla="*/ 24 w 114"/>
                      <a:gd name="T35" fmla="*/ 330 h 144"/>
                      <a:gd name="T36" fmla="*/ 24 w 114"/>
                      <a:gd name="T37" fmla="*/ 273 h 144"/>
                      <a:gd name="T38" fmla="*/ 24 w 114"/>
                      <a:gd name="T39" fmla="*/ 205 h 144"/>
                      <a:gd name="T40" fmla="*/ 36 w 114"/>
                      <a:gd name="T41" fmla="*/ 192 h 144"/>
                      <a:gd name="T42" fmla="*/ 36 w 114"/>
                      <a:gd name="T43" fmla="*/ 219 h 144"/>
                      <a:gd name="T44" fmla="*/ 36 w 114"/>
                      <a:gd name="T45" fmla="*/ 246 h 144"/>
                      <a:gd name="T46" fmla="*/ 48 w 114"/>
                      <a:gd name="T47" fmla="*/ 260 h 144"/>
                      <a:gd name="T48" fmla="*/ 48 w 114"/>
                      <a:gd name="T49" fmla="*/ 289 h 144"/>
                      <a:gd name="T50" fmla="*/ 54 w 114"/>
                      <a:gd name="T51" fmla="*/ 289 h 144"/>
                      <a:gd name="T52" fmla="*/ 73 w 114"/>
                      <a:gd name="T53" fmla="*/ 273 h 144"/>
                      <a:gd name="T54" fmla="*/ 79 w 114"/>
                      <a:gd name="T55" fmla="*/ 260 h 144"/>
                      <a:gd name="T56" fmla="*/ 67 w 114"/>
                      <a:gd name="T57" fmla="*/ 232 h 144"/>
                      <a:gd name="T58" fmla="*/ 67 w 114"/>
                      <a:gd name="T59" fmla="*/ 219 h 144"/>
                      <a:gd name="T60" fmla="*/ 42 w 114"/>
                      <a:gd name="T61" fmla="*/ 150 h 144"/>
                      <a:gd name="T62" fmla="*/ 54 w 114"/>
                      <a:gd name="T63" fmla="*/ 150 h 144"/>
                      <a:gd name="T64" fmla="*/ 73 w 114"/>
                      <a:gd name="T65" fmla="*/ 140 h 144"/>
                      <a:gd name="T66" fmla="*/ 85 w 114"/>
                      <a:gd name="T67" fmla="*/ 111 h 144"/>
                      <a:gd name="T68" fmla="*/ 85 w 114"/>
                      <a:gd name="T69" fmla="*/ 111 h 144"/>
                      <a:gd name="T70" fmla="*/ 85 w 114"/>
                      <a:gd name="T71" fmla="*/ 98 h 144"/>
                      <a:gd name="T72" fmla="*/ 79 w 114"/>
                      <a:gd name="T73" fmla="*/ 111 h 144"/>
                      <a:gd name="T74" fmla="*/ 48 w 114"/>
                      <a:gd name="T75" fmla="*/ 111 h 144"/>
                      <a:gd name="T76" fmla="*/ 36 w 114"/>
                      <a:gd name="T77" fmla="*/ 140 h 144"/>
                      <a:gd name="T78" fmla="*/ 24 w 114"/>
                      <a:gd name="T79" fmla="*/ 98 h 144"/>
                      <a:gd name="T80" fmla="*/ 30 w 114"/>
                      <a:gd name="T81" fmla="*/ 54 h 144"/>
                      <a:gd name="T82" fmla="*/ 54 w 114"/>
                      <a:gd name="T83" fmla="*/ 54 h 144"/>
                      <a:gd name="T84" fmla="*/ 85 w 114"/>
                      <a:gd name="T85" fmla="*/ 54 h 144"/>
                      <a:gd name="T86" fmla="*/ 109 w 114"/>
                      <a:gd name="T87" fmla="*/ 42 h 144"/>
                      <a:gd name="T88" fmla="*/ 121 w 114"/>
                      <a:gd name="T89" fmla="*/ 0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 h="144">
                        <a:moveTo>
                          <a:pt x="114" y="0"/>
                        </a:moveTo>
                        <a:lnTo>
                          <a:pt x="108" y="0"/>
                        </a:lnTo>
                        <a:lnTo>
                          <a:pt x="90" y="12"/>
                        </a:lnTo>
                        <a:lnTo>
                          <a:pt x="48" y="6"/>
                        </a:lnTo>
                        <a:lnTo>
                          <a:pt x="36" y="6"/>
                        </a:lnTo>
                        <a:lnTo>
                          <a:pt x="30" y="18"/>
                        </a:lnTo>
                        <a:lnTo>
                          <a:pt x="24" y="12"/>
                        </a:lnTo>
                        <a:lnTo>
                          <a:pt x="18" y="30"/>
                        </a:lnTo>
                        <a:lnTo>
                          <a:pt x="18" y="48"/>
                        </a:lnTo>
                        <a:lnTo>
                          <a:pt x="6" y="66"/>
                        </a:lnTo>
                        <a:lnTo>
                          <a:pt x="0" y="84"/>
                        </a:lnTo>
                        <a:lnTo>
                          <a:pt x="0" y="102"/>
                        </a:lnTo>
                        <a:lnTo>
                          <a:pt x="12" y="102"/>
                        </a:lnTo>
                        <a:lnTo>
                          <a:pt x="12" y="120"/>
                        </a:lnTo>
                        <a:lnTo>
                          <a:pt x="6" y="132"/>
                        </a:lnTo>
                        <a:lnTo>
                          <a:pt x="12" y="144"/>
                        </a:lnTo>
                        <a:lnTo>
                          <a:pt x="24" y="144"/>
                        </a:lnTo>
                        <a:lnTo>
                          <a:pt x="24" y="120"/>
                        </a:lnTo>
                        <a:lnTo>
                          <a:pt x="24" y="90"/>
                        </a:lnTo>
                        <a:lnTo>
                          <a:pt x="36" y="84"/>
                        </a:lnTo>
                        <a:lnTo>
                          <a:pt x="36" y="96"/>
                        </a:lnTo>
                        <a:lnTo>
                          <a:pt x="36" y="108"/>
                        </a:lnTo>
                        <a:lnTo>
                          <a:pt x="48" y="114"/>
                        </a:lnTo>
                        <a:lnTo>
                          <a:pt x="48" y="126"/>
                        </a:lnTo>
                        <a:lnTo>
                          <a:pt x="54" y="126"/>
                        </a:lnTo>
                        <a:lnTo>
                          <a:pt x="66" y="120"/>
                        </a:lnTo>
                        <a:lnTo>
                          <a:pt x="72" y="114"/>
                        </a:lnTo>
                        <a:lnTo>
                          <a:pt x="60" y="102"/>
                        </a:lnTo>
                        <a:lnTo>
                          <a:pt x="60" y="96"/>
                        </a:lnTo>
                        <a:lnTo>
                          <a:pt x="42" y="66"/>
                        </a:lnTo>
                        <a:lnTo>
                          <a:pt x="54" y="66"/>
                        </a:lnTo>
                        <a:lnTo>
                          <a:pt x="66" y="60"/>
                        </a:lnTo>
                        <a:lnTo>
                          <a:pt x="78" y="48"/>
                        </a:lnTo>
                        <a:lnTo>
                          <a:pt x="78" y="42"/>
                        </a:lnTo>
                        <a:lnTo>
                          <a:pt x="72" y="48"/>
                        </a:lnTo>
                        <a:lnTo>
                          <a:pt x="48" y="48"/>
                        </a:lnTo>
                        <a:lnTo>
                          <a:pt x="36" y="60"/>
                        </a:lnTo>
                        <a:lnTo>
                          <a:pt x="24" y="42"/>
                        </a:lnTo>
                        <a:lnTo>
                          <a:pt x="30" y="24"/>
                        </a:lnTo>
                        <a:lnTo>
                          <a:pt x="54" y="24"/>
                        </a:lnTo>
                        <a:lnTo>
                          <a:pt x="78" y="24"/>
                        </a:lnTo>
                        <a:lnTo>
                          <a:pt x="102" y="18"/>
                        </a:lnTo>
                        <a:lnTo>
                          <a:pt x="114" y="0"/>
                        </a:lnTo>
                        <a:close/>
                      </a:path>
                    </a:pathLst>
                  </a:custGeom>
                  <a:solidFill>
                    <a:srgbClr val="990034"/>
                  </a:solidFill>
                  <a:ln w="9525">
                    <a:solidFill>
                      <a:srgbClr val="000000"/>
                    </a:solidFill>
                    <a:prstDash val="solid"/>
                    <a:round/>
                    <a:headEnd/>
                    <a:tailEnd/>
                  </a:ln>
                </p:spPr>
                <p:txBody>
                  <a:bodyPr/>
                  <a:lstStyle/>
                  <a:p>
                    <a:endParaRPr lang="en-US"/>
                  </a:p>
                </p:txBody>
              </p:sp>
              <p:sp>
                <p:nvSpPr>
                  <p:cNvPr id="1052" name="Freeform 40"/>
                  <p:cNvSpPr>
                    <a:spLocks noChangeAspect="1"/>
                  </p:cNvSpPr>
                  <p:nvPr/>
                </p:nvSpPr>
                <p:spPr bwMode="auto">
                  <a:xfrm>
                    <a:off x="6582707" y="3319043"/>
                    <a:ext cx="204942" cy="78338"/>
                  </a:xfrm>
                  <a:custGeom>
                    <a:avLst/>
                    <a:gdLst>
                      <a:gd name="T0" fmla="*/ 163 w 156"/>
                      <a:gd name="T1" fmla="*/ 126 h 53"/>
                      <a:gd name="T2" fmla="*/ 163 w 156"/>
                      <a:gd name="T3" fmla="*/ 126 h 53"/>
                      <a:gd name="T4" fmla="*/ 163 w 156"/>
                      <a:gd name="T5" fmla="*/ 86 h 53"/>
                      <a:gd name="T6" fmla="*/ 151 w 156"/>
                      <a:gd name="T7" fmla="*/ 86 h 53"/>
                      <a:gd name="T8" fmla="*/ 139 w 156"/>
                      <a:gd name="T9" fmla="*/ 86 h 53"/>
                      <a:gd name="T10" fmla="*/ 133 w 156"/>
                      <a:gd name="T11" fmla="*/ 58 h 53"/>
                      <a:gd name="T12" fmla="*/ 115 w 156"/>
                      <a:gd name="T13" fmla="*/ 42 h 53"/>
                      <a:gd name="T14" fmla="*/ 103 w 156"/>
                      <a:gd name="T15" fmla="*/ 29 h 53"/>
                      <a:gd name="T16" fmla="*/ 97 w 156"/>
                      <a:gd name="T17" fmla="*/ 42 h 53"/>
                      <a:gd name="T18" fmla="*/ 60 w 156"/>
                      <a:gd name="T19" fmla="*/ 42 h 53"/>
                      <a:gd name="T20" fmla="*/ 54 w 156"/>
                      <a:gd name="T21" fmla="*/ 29 h 53"/>
                      <a:gd name="T22" fmla="*/ 36 w 156"/>
                      <a:gd name="T23" fmla="*/ 0 h 53"/>
                      <a:gd name="T24" fmla="*/ 12 w 156"/>
                      <a:gd name="T25" fmla="*/ 0 h 53"/>
                      <a:gd name="T26" fmla="*/ 6 w 156"/>
                      <a:gd name="T27" fmla="*/ 29 h 53"/>
                      <a:gd name="T28" fmla="*/ 0 w 156"/>
                      <a:gd name="T29" fmla="*/ 42 h 53"/>
                      <a:gd name="T30" fmla="*/ 18 w 156"/>
                      <a:gd name="T31" fmla="*/ 58 h 53"/>
                      <a:gd name="T32" fmla="*/ 18 w 156"/>
                      <a:gd name="T33" fmla="*/ 58 h 53"/>
                      <a:gd name="T34" fmla="*/ 36 w 156"/>
                      <a:gd name="T35" fmla="*/ 70 h 53"/>
                      <a:gd name="T36" fmla="*/ 54 w 156"/>
                      <a:gd name="T37" fmla="*/ 86 h 53"/>
                      <a:gd name="T38" fmla="*/ 66 w 156"/>
                      <a:gd name="T39" fmla="*/ 97 h 53"/>
                      <a:gd name="T40" fmla="*/ 91 w 156"/>
                      <a:gd name="T41" fmla="*/ 97 h 53"/>
                      <a:gd name="T42" fmla="*/ 115 w 156"/>
                      <a:gd name="T43" fmla="*/ 111 h 53"/>
                      <a:gd name="T44" fmla="*/ 139 w 156"/>
                      <a:gd name="T45" fmla="*/ 111 h 53"/>
                      <a:gd name="T46" fmla="*/ 151 w 156"/>
                      <a:gd name="T47" fmla="*/ 126 h 53"/>
                      <a:gd name="T48" fmla="*/ 163 w 156"/>
                      <a:gd name="T49" fmla="*/ 12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53">
                        <a:moveTo>
                          <a:pt x="156" y="53"/>
                        </a:moveTo>
                        <a:lnTo>
                          <a:pt x="156" y="53"/>
                        </a:lnTo>
                        <a:lnTo>
                          <a:pt x="156" y="36"/>
                        </a:lnTo>
                        <a:lnTo>
                          <a:pt x="144" y="36"/>
                        </a:lnTo>
                        <a:lnTo>
                          <a:pt x="132" y="36"/>
                        </a:lnTo>
                        <a:lnTo>
                          <a:pt x="126" y="24"/>
                        </a:lnTo>
                        <a:lnTo>
                          <a:pt x="108" y="18"/>
                        </a:lnTo>
                        <a:lnTo>
                          <a:pt x="96" y="12"/>
                        </a:lnTo>
                        <a:lnTo>
                          <a:pt x="90" y="18"/>
                        </a:lnTo>
                        <a:lnTo>
                          <a:pt x="60" y="18"/>
                        </a:lnTo>
                        <a:lnTo>
                          <a:pt x="54" y="12"/>
                        </a:lnTo>
                        <a:lnTo>
                          <a:pt x="36" y="0"/>
                        </a:lnTo>
                        <a:lnTo>
                          <a:pt x="12" y="0"/>
                        </a:lnTo>
                        <a:lnTo>
                          <a:pt x="6" y="12"/>
                        </a:lnTo>
                        <a:lnTo>
                          <a:pt x="0" y="18"/>
                        </a:lnTo>
                        <a:lnTo>
                          <a:pt x="18" y="24"/>
                        </a:lnTo>
                        <a:lnTo>
                          <a:pt x="36" y="30"/>
                        </a:lnTo>
                        <a:lnTo>
                          <a:pt x="54" y="36"/>
                        </a:lnTo>
                        <a:lnTo>
                          <a:pt x="66" y="41"/>
                        </a:lnTo>
                        <a:lnTo>
                          <a:pt x="84" y="41"/>
                        </a:lnTo>
                        <a:lnTo>
                          <a:pt x="108" y="47"/>
                        </a:lnTo>
                        <a:lnTo>
                          <a:pt x="132" y="47"/>
                        </a:lnTo>
                        <a:lnTo>
                          <a:pt x="144" y="53"/>
                        </a:lnTo>
                        <a:lnTo>
                          <a:pt x="156" y="53"/>
                        </a:lnTo>
                        <a:close/>
                      </a:path>
                    </a:pathLst>
                  </a:custGeom>
                  <a:solidFill>
                    <a:srgbClr val="990034"/>
                  </a:solidFill>
                  <a:ln w="9525">
                    <a:solidFill>
                      <a:srgbClr val="000000"/>
                    </a:solidFill>
                    <a:prstDash val="solid"/>
                    <a:round/>
                    <a:headEnd/>
                    <a:tailEnd/>
                  </a:ln>
                </p:spPr>
                <p:txBody>
                  <a:bodyPr/>
                  <a:lstStyle/>
                  <a:p>
                    <a:endParaRPr lang="en-US"/>
                  </a:p>
                </p:txBody>
              </p:sp>
              <p:sp>
                <p:nvSpPr>
                  <p:cNvPr id="1053" name="Freeform 42"/>
                  <p:cNvSpPr>
                    <a:spLocks noChangeAspect="1"/>
                  </p:cNvSpPr>
                  <p:nvPr/>
                </p:nvSpPr>
                <p:spPr bwMode="auto">
                  <a:xfrm>
                    <a:off x="7103545" y="3081417"/>
                    <a:ext cx="31329" cy="87478"/>
                  </a:xfrm>
                  <a:custGeom>
                    <a:avLst/>
                    <a:gdLst>
                      <a:gd name="T0" fmla="*/ 24 w 24"/>
                      <a:gd name="T1" fmla="*/ 92 h 60"/>
                      <a:gd name="T2" fmla="*/ 12 w 24"/>
                      <a:gd name="T3" fmla="*/ 52 h 60"/>
                      <a:gd name="T4" fmla="*/ 18 w 24"/>
                      <a:gd name="T5" fmla="*/ 39 h 60"/>
                      <a:gd name="T6" fmla="*/ 12 w 24"/>
                      <a:gd name="T7" fmla="*/ 26 h 60"/>
                      <a:gd name="T8" fmla="*/ 6 w 24"/>
                      <a:gd name="T9" fmla="*/ 39 h 60"/>
                      <a:gd name="T10" fmla="*/ 0 w 24"/>
                      <a:gd name="T11" fmla="*/ 65 h 60"/>
                      <a:gd name="T12" fmla="*/ 0 w 24"/>
                      <a:gd name="T13" fmla="*/ 52 h 60"/>
                      <a:gd name="T14" fmla="*/ 6 w 24"/>
                      <a:gd name="T15" fmla="*/ 13 h 60"/>
                      <a:gd name="T16" fmla="*/ 6 w 24"/>
                      <a:gd name="T17" fmla="*/ 0 h 60"/>
                      <a:gd name="T18" fmla="*/ 0 w 24"/>
                      <a:gd name="T19" fmla="*/ 26 h 60"/>
                      <a:gd name="T20" fmla="*/ 0 w 24"/>
                      <a:gd name="T21" fmla="*/ 65 h 60"/>
                      <a:gd name="T22" fmla="*/ 0 w 24"/>
                      <a:gd name="T23" fmla="*/ 92 h 60"/>
                      <a:gd name="T24" fmla="*/ 12 w 24"/>
                      <a:gd name="T25" fmla="*/ 131 h 60"/>
                      <a:gd name="T26" fmla="*/ 6 w 24"/>
                      <a:gd name="T27" fmla="*/ 78 h 60"/>
                      <a:gd name="T28" fmla="*/ 24 w 24"/>
                      <a:gd name="T29" fmla="*/ 92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60">
                        <a:moveTo>
                          <a:pt x="24" y="42"/>
                        </a:moveTo>
                        <a:lnTo>
                          <a:pt x="12" y="24"/>
                        </a:lnTo>
                        <a:lnTo>
                          <a:pt x="18" y="18"/>
                        </a:lnTo>
                        <a:lnTo>
                          <a:pt x="12" y="12"/>
                        </a:lnTo>
                        <a:lnTo>
                          <a:pt x="6" y="18"/>
                        </a:lnTo>
                        <a:lnTo>
                          <a:pt x="0" y="30"/>
                        </a:lnTo>
                        <a:lnTo>
                          <a:pt x="0" y="24"/>
                        </a:lnTo>
                        <a:lnTo>
                          <a:pt x="6" y="6"/>
                        </a:lnTo>
                        <a:lnTo>
                          <a:pt x="6" y="0"/>
                        </a:lnTo>
                        <a:lnTo>
                          <a:pt x="0" y="12"/>
                        </a:lnTo>
                        <a:lnTo>
                          <a:pt x="0" y="30"/>
                        </a:lnTo>
                        <a:lnTo>
                          <a:pt x="0" y="42"/>
                        </a:lnTo>
                        <a:lnTo>
                          <a:pt x="12" y="60"/>
                        </a:lnTo>
                        <a:lnTo>
                          <a:pt x="6" y="36"/>
                        </a:lnTo>
                        <a:lnTo>
                          <a:pt x="24" y="42"/>
                        </a:lnTo>
                        <a:close/>
                      </a:path>
                    </a:pathLst>
                  </a:custGeom>
                  <a:solidFill>
                    <a:srgbClr val="990034"/>
                  </a:solidFill>
                  <a:ln w="9525">
                    <a:solidFill>
                      <a:srgbClr val="000000"/>
                    </a:solidFill>
                    <a:prstDash val="solid"/>
                    <a:round/>
                    <a:headEnd/>
                    <a:tailEnd/>
                  </a:ln>
                </p:spPr>
                <p:txBody>
                  <a:bodyPr/>
                  <a:lstStyle/>
                  <a:p>
                    <a:endParaRPr lang="en-US"/>
                  </a:p>
                </p:txBody>
              </p:sp>
              <p:sp>
                <p:nvSpPr>
                  <p:cNvPr id="1054" name="Freeform 43"/>
                  <p:cNvSpPr>
                    <a:spLocks noChangeAspect="1"/>
                  </p:cNvSpPr>
                  <p:nvPr/>
                </p:nvSpPr>
                <p:spPr bwMode="auto">
                  <a:xfrm>
                    <a:off x="7111377" y="3230260"/>
                    <a:ext cx="63963" cy="27419"/>
                  </a:xfrm>
                  <a:custGeom>
                    <a:avLst/>
                    <a:gdLst>
                      <a:gd name="T0" fmla="*/ 55 w 48"/>
                      <a:gd name="T1" fmla="*/ 35 h 18"/>
                      <a:gd name="T2" fmla="*/ 55 w 48"/>
                      <a:gd name="T3" fmla="*/ 55 h 18"/>
                      <a:gd name="T4" fmla="*/ 31 w 48"/>
                      <a:gd name="T5" fmla="*/ 18 h 18"/>
                      <a:gd name="T6" fmla="*/ 12 w 48"/>
                      <a:gd name="T7" fmla="*/ 35 h 18"/>
                      <a:gd name="T8" fmla="*/ 0 w 48"/>
                      <a:gd name="T9" fmla="*/ 18 h 18"/>
                      <a:gd name="T10" fmla="*/ 0 w 48"/>
                      <a:gd name="T11" fmla="*/ 35 h 18"/>
                      <a:gd name="T12" fmla="*/ 0 w 48"/>
                      <a:gd name="T13" fmla="*/ 0 h 18"/>
                      <a:gd name="T14" fmla="*/ 12 w 48"/>
                      <a:gd name="T15" fmla="*/ 0 h 18"/>
                      <a:gd name="T16" fmla="*/ 49 w 48"/>
                      <a:gd name="T17" fmla="*/ 0 h 18"/>
                      <a:gd name="T18" fmla="*/ 55 w 48"/>
                      <a:gd name="T19" fmla="*/ 35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18">
                        <a:moveTo>
                          <a:pt x="48" y="12"/>
                        </a:moveTo>
                        <a:lnTo>
                          <a:pt x="48" y="18"/>
                        </a:lnTo>
                        <a:lnTo>
                          <a:pt x="24" y="6"/>
                        </a:lnTo>
                        <a:lnTo>
                          <a:pt x="12" y="12"/>
                        </a:lnTo>
                        <a:lnTo>
                          <a:pt x="0" y="6"/>
                        </a:lnTo>
                        <a:lnTo>
                          <a:pt x="0" y="12"/>
                        </a:lnTo>
                        <a:lnTo>
                          <a:pt x="0" y="0"/>
                        </a:lnTo>
                        <a:lnTo>
                          <a:pt x="12" y="0"/>
                        </a:lnTo>
                        <a:lnTo>
                          <a:pt x="42" y="0"/>
                        </a:lnTo>
                        <a:lnTo>
                          <a:pt x="48" y="12"/>
                        </a:lnTo>
                        <a:close/>
                      </a:path>
                    </a:pathLst>
                  </a:custGeom>
                  <a:solidFill>
                    <a:srgbClr val="990034"/>
                  </a:solidFill>
                  <a:ln w="9525">
                    <a:solidFill>
                      <a:srgbClr val="000000"/>
                    </a:solidFill>
                    <a:prstDash val="solid"/>
                    <a:round/>
                    <a:headEnd/>
                    <a:tailEnd/>
                  </a:ln>
                </p:spPr>
                <p:txBody>
                  <a:bodyPr/>
                  <a:lstStyle/>
                  <a:p>
                    <a:endParaRPr lang="en-US"/>
                  </a:p>
                </p:txBody>
              </p:sp>
              <p:sp>
                <p:nvSpPr>
                  <p:cNvPr id="1055" name="Freeform 44"/>
                  <p:cNvSpPr>
                    <a:spLocks noChangeAspect="1"/>
                  </p:cNvSpPr>
                  <p:nvPr/>
                </p:nvSpPr>
                <p:spPr bwMode="auto">
                  <a:xfrm>
                    <a:off x="6914268" y="3388242"/>
                    <a:ext cx="70490" cy="16973"/>
                  </a:xfrm>
                  <a:custGeom>
                    <a:avLst/>
                    <a:gdLst>
                      <a:gd name="T0" fmla="*/ 54 w 54"/>
                      <a:gd name="T1" fmla="*/ 0 h 12"/>
                      <a:gd name="T2" fmla="*/ 54 w 54"/>
                      <a:gd name="T3" fmla="*/ 0 h 12"/>
                      <a:gd name="T4" fmla="*/ 54 w 54"/>
                      <a:gd name="T5" fmla="*/ 0 h 12"/>
                      <a:gd name="T6" fmla="*/ 48 w 54"/>
                      <a:gd name="T7" fmla="*/ 13 h 12"/>
                      <a:gd name="T8" fmla="*/ 36 w 54"/>
                      <a:gd name="T9" fmla="*/ 13 h 12"/>
                      <a:gd name="T10" fmla="*/ 24 w 54"/>
                      <a:gd name="T11" fmla="*/ 0 h 12"/>
                      <a:gd name="T12" fmla="*/ 6 w 54"/>
                      <a:gd name="T13" fmla="*/ 0 h 12"/>
                      <a:gd name="T14" fmla="*/ 0 w 54"/>
                      <a:gd name="T15" fmla="*/ 13 h 12"/>
                      <a:gd name="T16" fmla="*/ 6 w 54"/>
                      <a:gd name="T17" fmla="*/ 20 h 12"/>
                      <a:gd name="T18" fmla="*/ 24 w 54"/>
                      <a:gd name="T19" fmla="*/ 20 h 12"/>
                      <a:gd name="T20" fmla="*/ 42 w 54"/>
                      <a:gd name="T21" fmla="*/ 13 h 12"/>
                      <a:gd name="T22" fmla="*/ 54 w 54"/>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2">
                        <a:moveTo>
                          <a:pt x="54" y="0"/>
                        </a:moveTo>
                        <a:lnTo>
                          <a:pt x="54" y="0"/>
                        </a:lnTo>
                        <a:lnTo>
                          <a:pt x="48" y="6"/>
                        </a:lnTo>
                        <a:lnTo>
                          <a:pt x="36" y="6"/>
                        </a:lnTo>
                        <a:lnTo>
                          <a:pt x="24" y="0"/>
                        </a:lnTo>
                        <a:lnTo>
                          <a:pt x="6" y="0"/>
                        </a:lnTo>
                        <a:lnTo>
                          <a:pt x="0" y="6"/>
                        </a:lnTo>
                        <a:lnTo>
                          <a:pt x="6" y="12"/>
                        </a:lnTo>
                        <a:lnTo>
                          <a:pt x="24" y="12"/>
                        </a:lnTo>
                        <a:lnTo>
                          <a:pt x="42" y="6"/>
                        </a:lnTo>
                        <a:lnTo>
                          <a:pt x="54" y="0"/>
                        </a:lnTo>
                        <a:close/>
                      </a:path>
                    </a:pathLst>
                  </a:custGeom>
                  <a:solidFill>
                    <a:srgbClr val="990034"/>
                  </a:solidFill>
                  <a:ln w="9525">
                    <a:solidFill>
                      <a:srgbClr val="000000"/>
                    </a:solidFill>
                    <a:prstDash val="solid"/>
                    <a:round/>
                    <a:headEnd/>
                    <a:tailEnd/>
                  </a:ln>
                </p:spPr>
                <p:txBody>
                  <a:bodyPr/>
                  <a:lstStyle/>
                  <a:p>
                    <a:endParaRPr lang="en-US"/>
                  </a:p>
                </p:txBody>
              </p:sp>
              <p:sp>
                <p:nvSpPr>
                  <p:cNvPr id="1056" name="Freeform 45"/>
                  <p:cNvSpPr>
                    <a:spLocks noChangeAspect="1"/>
                  </p:cNvSpPr>
                  <p:nvPr/>
                </p:nvSpPr>
                <p:spPr bwMode="auto">
                  <a:xfrm>
                    <a:off x="6582707" y="3187174"/>
                    <a:ext cx="37856" cy="43086"/>
                  </a:xfrm>
                  <a:custGeom>
                    <a:avLst/>
                    <a:gdLst>
                      <a:gd name="T0" fmla="*/ 23 w 30"/>
                      <a:gd name="T1" fmla="*/ 47 h 30"/>
                      <a:gd name="T2" fmla="*/ 17 w 30"/>
                      <a:gd name="T3" fmla="*/ 58 h 30"/>
                      <a:gd name="T4" fmla="*/ 12 w 30"/>
                      <a:gd name="T5" fmla="*/ 47 h 30"/>
                      <a:gd name="T6" fmla="*/ 6 w 30"/>
                      <a:gd name="T7" fmla="*/ 23 h 30"/>
                      <a:gd name="T8" fmla="*/ 0 w 30"/>
                      <a:gd name="T9" fmla="*/ 23 h 30"/>
                      <a:gd name="T10" fmla="*/ 6 w 30"/>
                      <a:gd name="T11" fmla="*/ 13 h 30"/>
                      <a:gd name="T12" fmla="*/ 12 w 30"/>
                      <a:gd name="T13" fmla="*/ 0 h 30"/>
                      <a:gd name="T14" fmla="*/ 15 w 30"/>
                      <a:gd name="T15" fmla="*/ 35 h 30"/>
                      <a:gd name="T16" fmla="*/ 23 w 30"/>
                      <a:gd name="T17" fmla="*/ 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30" y="24"/>
                        </a:moveTo>
                        <a:lnTo>
                          <a:pt x="24" y="30"/>
                        </a:lnTo>
                        <a:lnTo>
                          <a:pt x="12" y="24"/>
                        </a:lnTo>
                        <a:lnTo>
                          <a:pt x="6" y="12"/>
                        </a:lnTo>
                        <a:lnTo>
                          <a:pt x="0" y="12"/>
                        </a:lnTo>
                        <a:lnTo>
                          <a:pt x="6" y="6"/>
                        </a:lnTo>
                        <a:lnTo>
                          <a:pt x="12" y="0"/>
                        </a:lnTo>
                        <a:lnTo>
                          <a:pt x="18" y="18"/>
                        </a:lnTo>
                        <a:lnTo>
                          <a:pt x="30" y="24"/>
                        </a:lnTo>
                        <a:close/>
                      </a:path>
                    </a:pathLst>
                  </a:custGeom>
                  <a:solidFill>
                    <a:srgbClr val="E1E1E1"/>
                  </a:solidFill>
                  <a:ln w="9525">
                    <a:solidFill>
                      <a:srgbClr val="000000"/>
                    </a:solidFill>
                    <a:prstDash val="solid"/>
                    <a:round/>
                    <a:headEnd/>
                    <a:tailEnd/>
                  </a:ln>
                </p:spPr>
                <p:txBody>
                  <a:bodyPr/>
                  <a:lstStyle/>
                  <a:p>
                    <a:endParaRPr lang="en-US"/>
                  </a:p>
                </p:txBody>
              </p:sp>
              <p:sp>
                <p:nvSpPr>
                  <p:cNvPr id="1057" name="Freeform 46"/>
                  <p:cNvSpPr>
                    <a:spLocks noChangeAspect="1"/>
                  </p:cNvSpPr>
                  <p:nvPr/>
                </p:nvSpPr>
                <p:spPr bwMode="auto">
                  <a:xfrm>
                    <a:off x="6842474" y="3379103"/>
                    <a:ext cx="56131" cy="26112"/>
                  </a:xfrm>
                  <a:custGeom>
                    <a:avLst/>
                    <a:gdLst>
                      <a:gd name="T0" fmla="*/ 49 w 42"/>
                      <a:gd name="T1" fmla="*/ 24 h 18"/>
                      <a:gd name="T2" fmla="*/ 43 w 42"/>
                      <a:gd name="T3" fmla="*/ 13 h 18"/>
                      <a:gd name="T4" fmla="*/ 37 w 42"/>
                      <a:gd name="T5" fmla="*/ 13 h 18"/>
                      <a:gd name="T6" fmla="*/ 18 w 42"/>
                      <a:gd name="T7" fmla="*/ 0 h 18"/>
                      <a:gd name="T8" fmla="*/ 31 w 42"/>
                      <a:gd name="T9" fmla="*/ 24 h 18"/>
                      <a:gd name="T10" fmla="*/ 18 w 42"/>
                      <a:gd name="T11" fmla="*/ 24 h 18"/>
                      <a:gd name="T12" fmla="*/ 0 w 42"/>
                      <a:gd name="T13" fmla="*/ 24 h 18"/>
                      <a:gd name="T14" fmla="*/ 0 w 42"/>
                      <a:gd name="T15" fmla="*/ 37 h 18"/>
                      <a:gd name="T16" fmla="*/ 12 w 42"/>
                      <a:gd name="T17" fmla="*/ 37 h 18"/>
                      <a:gd name="T18" fmla="*/ 37 w 42"/>
                      <a:gd name="T19" fmla="*/ 24 h 18"/>
                      <a:gd name="T20" fmla="*/ 43 w 42"/>
                      <a:gd name="T21" fmla="*/ 37 h 18"/>
                      <a:gd name="T22" fmla="*/ 43 w 42"/>
                      <a:gd name="T23" fmla="*/ 24 h 18"/>
                      <a:gd name="T24" fmla="*/ 49 w 42"/>
                      <a:gd name="T25" fmla="*/ 2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18">
                        <a:moveTo>
                          <a:pt x="42" y="12"/>
                        </a:moveTo>
                        <a:lnTo>
                          <a:pt x="36" y="6"/>
                        </a:lnTo>
                        <a:lnTo>
                          <a:pt x="30" y="6"/>
                        </a:lnTo>
                        <a:lnTo>
                          <a:pt x="18" y="0"/>
                        </a:lnTo>
                        <a:lnTo>
                          <a:pt x="24" y="12"/>
                        </a:lnTo>
                        <a:lnTo>
                          <a:pt x="18" y="12"/>
                        </a:lnTo>
                        <a:lnTo>
                          <a:pt x="0" y="12"/>
                        </a:lnTo>
                        <a:lnTo>
                          <a:pt x="0" y="18"/>
                        </a:lnTo>
                        <a:lnTo>
                          <a:pt x="12" y="18"/>
                        </a:lnTo>
                        <a:lnTo>
                          <a:pt x="30" y="12"/>
                        </a:lnTo>
                        <a:lnTo>
                          <a:pt x="36" y="18"/>
                        </a:lnTo>
                        <a:lnTo>
                          <a:pt x="36" y="12"/>
                        </a:lnTo>
                        <a:lnTo>
                          <a:pt x="42" y="12"/>
                        </a:lnTo>
                        <a:close/>
                      </a:path>
                    </a:pathLst>
                  </a:custGeom>
                  <a:solidFill>
                    <a:srgbClr val="E1E1E1"/>
                  </a:solidFill>
                  <a:ln w="9525">
                    <a:solidFill>
                      <a:srgbClr val="000000"/>
                    </a:solidFill>
                    <a:prstDash val="solid"/>
                    <a:round/>
                    <a:headEnd/>
                    <a:tailEnd/>
                  </a:ln>
                </p:spPr>
                <p:txBody>
                  <a:bodyPr/>
                  <a:lstStyle/>
                  <a:p>
                    <a:endParaRPr lang="en-US"/>
                  </a:p>
                </p:txBody>
              </p:sp>
              <p:sp>
                <p:nvSpPr>
                  <p:cNvPr id="1058" name="Freeform 47"/>
                  <p:cNvSpPr>
                    <a:spLocks noChangeAspect="1"/>
                  </p:cNvSpPr>
                  <p:nvPr/>
                </p:nvSpPr>
                <p:spPr bwMode="auto">
                  <a:xfrm>
                    <a:off x="6889467" y="3423494"/>
                    <a:ext cx="39161" cy="16973"/>
                  </a:xfrm>
                  <a:custGeom>
                    <a:avLst/>
                    <a:gdLst>
                      <a:gd name="T0" fmla="*/ 30 w 30"/>
                      <a:gd name="T1" fmla="*/ 20 h 12"/>
                      <a:gd name="T2" fmla="*/ 18 w 30"/>
                      <a:gd name="T3" fmla="*/ 20 h 12"/>
                      <a:gd name="T4" fmla="*/ 6 w 30"/>
                      <a:gd name="T5" fmla="*/ 13 h 12"/>
                      <a:gd name="T6" fmla="*/ 0 w 30"/>
                      <a:gd name="T7" fmla="*/ 0 h 12"/>
                      <a:gd name="T8" fmla="*/ 18 w 30"/>
                      <a:gd name="T9" fmla="*/ 0 h 12"/>
                      <a:gd name="T10" fmla="*/ 30 w 30"/>
                      <a:gd name="T11" fmla="*/ 2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2">
                        <a:moveTo>
                          <a:pt x="30" y="12"/>
                        </a:moveTo>
                        <a:lnTo>
                          <a:pt x="18" y="12"/>
                        </a:lnTo>
                        <a:lnTo>
                          <a:pt x="6" y="6"/>
                        </a:lnTo>
                        <a:lnTo>
                          <a:pt x="0" y="0"/>
                        </a:lnTo>
                        <a:lnTo>
                          <a:pt x="18" y="0"/>
                        </a:lnTo>
                        <a:lnTo>
                          <a:pt x="30" y="12"/>
                        </a:lnTo>
                        <a:close/>
                      </a:path>
                    </a:pathLst>
                  </a:custGeom>
                  <a:solidFill>
                    <a:srgbClr val="990034"/>
                  </a:solidFill>
                  <a:ln w="9525">
                    <a:solidFill>
                      <a:srgbClr val="000000"/>
                    </a:solidFill>
                    <a:prstDash val="solid"/>
                    <a:round/>
                    <a:headEnd/>
                    <a:tailEnd/>
                  </a:ln>
                </p:spPr>
                <p:txBody>
                  <a:bodyPr/>
                  <a:lstStyle/>
                  <a:p>
                    <a:endParaRPr lang="en-US"/>
                  </a:p>
                </p:txBody>
              </p:sp>
              <p:sp>
                <p:nvSpPr>
                  <p:cNvPr id="1059" name="Freeform 48"/>
                  <p:cNvSpPr>
                    <a:spLocks noChangeAspect="1"/>
                  </p:cNvSpPr>
                  <p:nvPr/>
                </p:nvSpPr>
                <p:spPr bwMode="auto">
                  <a:xfrm>
                    <a:off x="7064384" y="3230260"/>
                    <a:ext cx="31329" cy="27419"/>
                  </a:xfrm>
                  <a:custGeom>
                    <a:avLst/>
                    <a:gdLst>
                      <a:gd name="T0" fmla="*/ 24 w 24"/>
                      <a:gd name="T1" fmla="*/ 35 h 18"/>
                      <a:gd name="T2" fmla="*/ 12 w 24"/>
                      <a:gd name="T3" fmla="*/ 55 h 18"/>
                      <a:gd name="T4" fmla="*/ 0 w 24"/>
                      <a:gd name="T5" fmla="*/ 18 h 18"/>
                      <a:gd name="T6" fmla="*/ 6 w 24"/>
                      <a:gd name="T7" fmla="*/ 0 h 18"/>
                      <a:gd name="T8" fmla="*/ 24 w 24"/>
                      <a:gd name="T9" fmla="*/ 3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24" y="12"/>
                        </a:moveTo>
                        <a:lnTo>
                          <a:pt x="12" y="18"/>
                        </a:lnTo>
                        <a:lnTo>
                          <a:pt x="0" y="6"/>
                        </a:lnTo>
                        <a:lnTo>
                          <a:pt x="6" y="0"/>
                        </a:lnTo>
                        <a:lnTo>
                          <a:pt x="24" y="12"/>
                        </a:lnTo>
                        <a:close/>
                      </a:path>
                    </a:pathLst>
                  </a:custGeom>
                  <a:solidFill>
                    <a:srgbClr val="990034"/>
                  </a:solidFill>
                  <a:ln w="9525">
                    <a:solidFill>
                      <a:srgbClr val="000000"/>
                    </a:solidFill>
                    <a:prstDash val="solid"/>
                    <a:round/>
                    <a:headEnd/>
                    <a:tailEnd/>
                  </a:ln>
                </p:spPr>
                <p:txBody>
                  <a:bodyPr/>
                  <a:lstStyle/>
                  <a:p>
                    <a:endParaRPr lang="en-US"/>
                  </a:p>
                </p:txBody>
              </p:sp>
              <p:sp>
                <p:nvSpPr>
                  <p:cNvPr id="1060" name="Freeform 49"/>
                  <p:cNvSpPr>
                    <a:spLocks noChangeAspect="1"/>
                  </p:cNvSpPr>
                  <p:nvPr/>
                </p:nvSpPr>
                <p:spPr bwMode="auto">
                  <a:xfrm>
                    <a:off x="6787648" y="3379103"/>
                    <a:ext cx="31329" cy="18279"/>
                  </a:xfrm>
                  <a:custGeom>
                    <a:avLst/>
                    <a:gdLst>
                      <a:gd name="T0" fmla="*/ 24 w 24"/>
                      <a:gd name="T1" fmla="*/ 18 h 12"/>
                      <a:gd name="T2" fmla="*/ 18 w 24"/>
                      <a:gd name="T3" fmla="*/ 18 h 12"/>
                      <a:gd name="T4" fmla="*/ 0 w 24"/>
                      <a:gd name="T5" fmla="*/ 0 h 12"/>
                      <a:gd name="T6" fmla="*/ 12 w 24"/>
                      <a:gd name="T7" fmla="*/ 35 h 12"/>
                      <a:gd name="T8" fmla="*/ 24 w 24"/>
                      <a:gd name="T9" fmla="*/ 1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2">
                        <a:moveTo>
                          <a:pt x="24" y="6"/>
                        </a:moveTo>
                        <a:lnTo>
                          <a:pt x="18" y="6"/>
                        </a:lnTo>
                        <a:lnTo>
                          <a:pt x="0" y="0"/>
                        </a:lnTo>
                        <a:lnTo>
                          <a:pt x="12" y="12"/>
                        </a:lnTo>
                        <a:lnTo>
                          <a:pt x="24" y="6"/>
                        </a:lnTo>
                        <a:close/>
                      </a:path>
                    </a:pathLst>
                  </a:custGeom>
                  <a:solidFill>
                    <a:srgbClr val="E1E1E1"/>
                  </a:solidFill>
                  <a:ln w="9525">
                    <a:solidFill>
                      <a:srgbClr val="000000"/>
                    </a:solidFill>
                    <a:prstDash val="solid"/>
                    <a:round/>
                    <a:headEnd/>
                    <a:tailEnd/>
                  </a:ln>
                </p:spPr>
                <p:txBody>
                  <a:bodyPr/>
                  <a:lstStyle/>
                  <a:p>
                    <a:endParaRPr lang="en-US"/>
                  </a:p>
                </p:txBody>
              </p:sp>
              <p:sp>
                <p:nvSpPr>
                  <p:cNvPr id="1061" name="Freeform 50"/>
                  <p:cNvSpPr>
                    <a:spLocks noChangeAspect="1"/>
                  </p:cNvSpPr>
                  <p:nvPr/>
                </p:nvSpPr>
                <p:spPr bwMode="auto">
                  <a:xfrm>
                    <a:off x="6390820" y="3098391"/>
                    <a:ext cx="23497" cy="26112"/>
                  </a:xfrm>
                  <a:custGeom>
                    <a:avLst/>
                    <a:gdLst>
                      <a:gd name="T0" fmla="*/ 24 w 17"/>
                      <a:gd name="T1" fmla="*/ 24 h 18"/>
                      <a:gd name="T2" fmla="*/ 18 w 17"/>
                      <a:gd name="T3" fmla="*/ 37 h 18"/>
                      <a:gd name="T4" fmla="*/ 0 w 17"/>
                      <a:gd name="T5" fmla="*/ 13 h 18"/>
                      <a:gd name="T6" fmla="*/ 6 w 17"/>
                      <a:gd name="T7" fmla="*/ 0 h 18"/>
                      <a:gd name="T8" fmla="*/ 24 w 17"/>
                      <a:gd name="T9" fmla="*/ 24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17" y="12"/>
                        </a:moveTo>
                        <a:lnTo>
                          <a:pt x="11" y="18"/>
                        </a:lnTo>
                        <a:lnTo>
                          <a:pt x="0" y="6"/>
                        </a:lnTo>
                        <a:lnTo>
                          <a:pt x="6" y="0"/>
                        </a:lnTo>
                        <a:lnTo>
                          <a:pt x="17" y="12"/>
                        </a:lnTo>
                        <a:close/>
                      </a:path>
                    </a:pathLst>
                  </a:custGeom>
                  <a:solidFill>
                    <a:srgbClr val="E1E1E1"/>
                  </a:solidFill>
                  <a:ln w="9525">
                    <a:solidFill>
                      <a:srgbClr val="000000"/>
                    </a:solidFill>
                    <a:prstDash val="solid"/>
                    <a:round/>
                    <a:headEnd/>
                    <a:tailEnd/>
                  </a:ln>
                </p:spPr>
                <p:txBody>
                  <a:bodyPr/>
                  <a:lstStyle/>
                  <a:p>
                    <a:endParaRPr lang="en-US"/>
                  </a:p>
                </p:txBody>
              </p:sp>
              <p:sp>
                <p:nvSpPr>
                  <p:cNvPr id="1062" name="Freeform 51"/>
                  <p:cNvSpPr>
                    <a:spLocks noChangeAspect="1"/>
                  </p:cNvSpPr>
                  <p:nvPr/>
                </p:nvSpPr>
                <p:spPr bwMode="auto">
                  <a:xfrm>
                    <a:off x="6828114" y="3388242"/>
                    <a:ext cx="14359" cy="16973"/>
                  </a:xfrm>
                  <a:custGeom>
                    <a:avLst/>
                    <a:gdLst>
                      <a:gd name="T0" fmla="*/ 11 w 11"/>
                      <a:gd name="T1" fmla="*/ 0 h 12"/>
                      <a:gd name="T2" fmla="*/ 5 w 11"/>
                      <a:gd name="T3" fmla="*/ 0 h 12"/>
                      <a:gd name="T4" fmla="*/ 0 w 11"/>
                      <a:gd name="T5" fmla="*/ 13 h 12"/>
                      <a:gd name="T6" fmla="*/ 5 w 11"/>
                      <a:gd name="T7" fmla="*/ 20 h 12"/>
                      <a:gd name="T8" fmla="*/ 11 w 1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0"/>
                        </a:moveTo>
                        <a:lnTo>
                          <a:pt x="5" y="0"/>
                        </a:lnTo>
                        <a:lnTo>
                          <a:pt x="0" y="6"/>
                        </a:lnTo>
                        <a:lnTo>
                          <a:pt x="5" y="12"/>
                        </a:lnTo>
                        <a:lnTo>
                          <a:pt x="11" y="0"/>
                        </a:lnTo>
                        <a:close/>
                      </a:path>
                    </a:pathLst>
                  </a:custGeom>
                  <a:solidFill>
                    <a:srgbClr val="E1E1E1"/>
                  </a:solidFill>
                  <a:ln w="9525">
                    <a:solidFill>
                      <a:srgbClr val="000000"/>
                    </a:solidFill>
                    <a:prstDash val="solid"/>
                    <a:round/>
                    <a:headEnd/>
                    <a:tailEnd/>
                  </a:ln>
                </p:spPr>
                <p:txBody>
                  <a:bodyPr/>
                  <a:lstStyle/>
                  <a:p>
                    <a:endParaRPr lang="en-US"/>
                  </a:p>
                </p:txBody>
              </p:sp>
              <p:sp>
                <p:nvSpPr>
                  <p:cNvPr id="1063" name="Freeform 52"/>
                  <p:cNvSpPr>
                    <a:spLocks noChangeAspect="1"/>
                  </p:cNvSpPr>
                  <p:nvPr/>
                </p:nvSpPr>
                <p:spPr bwMode="auto">
                  <a:xfrm>
                    <a:off x="6636227" y="3222426"/>
                    <a:ext cx="16970" cy="16973"/>
                  </a:xfrm>
                  <a:custGeom>
                    <a:avLst/>
                    <a:gdLst>
                      <a:gd name="T0" fmla="*/ 20 w 12"/>
                      <a:gd name="T1" fmla="*/ 13 h 12"/>
                      <a:gd name="T2" fmla="*/ 13 w 12"/>
                      <a:gd name="T3" fmla="*/ 20 h 12"/>
                      <a:gd name="T4" fmla="*/ 0 w 12"/>
                      <a:gd name="T5" fmla="*/ 20 h 12"/>
                      <a:gd name="T6" fmla="*/ 0 w 12"/>
                      <a:gd name="T7" fmla="*/ 0 h 12"/>
                      <a:gd name="T8" fmla="*/ 20 w 12"/>
                      <a:gd name="T9" fmla="*/ 1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6"/>
                        </a:moveTo>
                        <a:lnTo>
                          <a:pt x="6" y="12"/>
                        </a:lnTo>
                        <a:lnTo>
                          <a:pt x="0" y="12"/>
                        </a:lnTo>
                        <a:lnTo>
                          <a:pt x="0" y="0"/>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064" name="Freeform 53"/>
                  <p:cNvSpPr>
                    <a:spLocks noChangeAspect="1"/>
                  </p:cNvSpPr>
                  <p:nvPr/>
                </p:nvSpPr>
                <p:spPr bwMode="auto">
                  <a:xfrm>
                    <a:off x="6984758" y="3274652"/>
                    <a:ext cx="7832" cy="35252"/>
                  </a:xfrm>
                  <a:custGeom>
                    <a:avLst/>
                    <a:gdLst>
                      <a:gd name="T0" fmla="*/ 6 w 6"/>
                      <a:gd name="T1" fmla="*/ 42 h 24"/>
                      <a:gd name="T2" fmla="*/ 6 w 6"/>
                      <a:gd name="T3" fmla="*/ 42 h 24"/>
                      <a:gd name="T4" fmla="*/ 6 w 6"/>
                      <a:gd name="T5" fmla="*/ 14 h 24"/>
                      <a:gd name="T6" fmla="*/ 6 w 6"/>
                      <a:gd name="T7" fmla="*/ 0 h 24"/>
                      <a:gd name="T8" fmla="*/ 0 w 6"/>
                      <a:gd name="T9" fmla="*/ 54 h 24"/>
                      <a:gd name="T10" fmla="*/ 6 w 6"/>
                      <a:gd name="T11" fmla="*/ 42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4">
                        <a:moveTo>
                          <a:pt x="6" y="18"/>
                        </a:moveTo>
                        <a:lnTo>
                          <a:pt x="6" y="18"/>
                        </a:lnTo>
                        <a:lnTo>
                          <a:pt x="6" y="6"/>
                        </a:lnTo>
                        <a:lnTo>
                          <a:pt x="6" y="0"/>
                        </a:lnTo>
                        <a:lnTo>
                          <a:pt x="0" y="24"/>
                        </a:lnTo>
                        <a:lnTo>
                          <a:pt x="6" y="18"/>
                        </a:lnTo>
                        <a:close/>
                      </a:path>
                    </a:pathLst>
                  </a:custGeom>
                  <a:solidFill>
                    <a:srgbClr val="E1E1E1"/>
                  </a:solidFill>
                  <a:ln w="9525">
                    <a:solidFill>
                      <a:srgbClr val="000000"/>
                    </a:solidFill>
                    <a:prstDash val="solid"/>
                    <a:round/>
                    <a:headEnd/>
                    <a:tailEnd/>
                  </a:ln>
                </p:spPr>
                <p:txBody>
                  <a:bodyPr/>
                  <a:lstStyle/>
                  <a:p>
                    <a:endParaRPr lang="en-US"/>
                  </a:p>
                </p:txBody>
              </p:sp>
              <p:sp>
                <p:nvSpPr>
                  <p:cNvPr id="1065" name="Rectangle 54"/>
                  <p:cNvSpPr>
                    <a:spLocks noChangeAspect="1" noChangeArrowheads="1"/>
                  </p:cNvSpPr>
                  <p:nvPr/>
                </p:nvSpPr>
                <p:spPr bwMode="auto">
                  <a:xfrm>
                    <a:off x="7253661" y="3309903"/>
                    <a:ext cx="7832" cy="18279"/>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66" name="Freeform 55"/>
                  <p:cNvSpPr>
                    <a:spLocks noChangeAspect="1"/>
                  </p:cNvSpPr>
                  <p:nvPr/>
                </p:nvSpPr>
                <p:spPr bwMode="auto">
                  <a:xfrm>
                    <a:off x="6431285" y="3168895"/>
                    <a:ext cx="14359" cy="26112"/>
                  </a:xfrm>
                  <a:custGeom>
                    <a:avLst/>
                    <a:gdLst>
                      <a:gd name="T0" fmla="*/ 6 w 12"/>
                      <a:gd name="T1" fmla="*/ 37 h 18"/>
                      <a:gd name="T2" fmla="*/ 0 w 12"/>
                      <a:gd name="T3" fmla="*/ 37 h 18"/>
                      <a:gd name="T4" fmla="*/ 0 w 12"/>
                      <a:gd name="T5" fmla="*/ 0 h 18"/>
                      <a:gd name="T6" fmla="*/ 6 w 12"/>
                      <a:gd name="T7" fmla="*/ 3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18"/>
                        </a:moveTo>
                        <a:lnTo>
                          <a:pt x="0" y="18"/>
                        </a:lnTo>
                        <a:lnTo>
                          <a:pt x="0" y="0"/>
                        </a:lnTo>
                        <a:lnTo>
                          <a:pt x="12" y="18"/>
                        </a:lnTo>
                        <a:close/>
                      </a:path>
                    </a:pathLst>
                  </a:custGeom>
                  <a:solidFill>
                    <a:srgbClr val="E1E1E1"/>
                  </a:solidFill>
                  <a:ln w="9525">
                    <a:solidFill>
                      <a:srgbClr val="000000"/>
                    </a:solidFill>
                    <a:prstDash val="solid"/>
                    <a:round/>
                    <a:headEnd/>
                    <a:tailEnd/>
                  </a:ln>
                </p:spPr>
                <p:txBody>
                  <a:bodyPr/>
                  <a:lstStyle/>
                  <a:p>
                    <a:endParaRPr lang="en-US"/>
                  </a:p>
                </p:txBody>
              </p:sp>
              <p:sp>
                <p:nvSpPr>
                  <p:cNvPr id="1067" name="Freeform 56"/>
                  <p:cNvSpPr>
                    <a:spLocks noChangeAspect="1"/>
                  </p:cNvSpPr>
                  <p:nvPr/>
                </p:nvSpPr>
                <p:spPr bwMode="auto">
                  <a:xfrm>
                    <a:off x="6975620" y="3283791"/>
                    <a:ext cx="9138" cy="16973"/>
                  </a:xfrm>
                  <a:custGeom>
                    <a:avLst/>
                    <a:gdLst>
                      <a:gd name="T0" fmla="*/ 18 w 6"/>
                      <a:gd name="T1" fmla="*/ 13 h 12"/>
                      <a:gd name="T2" fmla="*/ 18 w 6"/>
                      <a:gd name="T3" fmla="*/ 0 h 12"/>
                      <a:gd name="T4" fmla="*/ 18 w 6"/>
                      <a:gd name="T5" fmla="*/ 0 h 12"/>
                      <a:gd name="T6" fmla="*/ 0 w 6"/>
                      <a:gd name="T7" fmla="*/ 20 h 12"/>
                      <a:gd name="T8" fmla="*/ 18 w 6"/>
                      <a:gd name="T9" fmla="*/ 1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6" y="6"/>
                        </a:moveTo>
                        <a:lnTo>
                          <a:pt x="6" y="0"/>
                        </a:lnTo>
                        <a:lnTo>
                          <a:pt x="0" y="12"/>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068" name="Freeform 57"/>
                  <p:cNvSpPr>
                    <a:spLocks noChangeAspect="1"/>
                  </p:cNvSpPr>
                  <p:nvPr/>
                </p:nvSpPr>
                <p:spPr bwMode="auto">
                  <a:xfrm>
                    <a:off x="7025223" y="3195008"/>
                    <a:ext cx="23497" cy="9140"/>
                  </a:xfrm>
                  <a:custGeom>
                    <a:avLst/>
                    <a:gdLst>
                      <a:gd name="T0" fmla="*/ 18 w 18"/>
                      <a:gd name="T1" fmla="*/ 18 h 6"/>
                      <a:gd name="T2" fmla="*/ 6 w 18"/>
                      <a:gd name="T3" fmla="*/ 0 h 6"/>
                      <a:gd name="T4" fmla="*/ 0 w 18"/>
                      <a:gd name="T5" fmla="*/ 18 h 6"/>
                      <a:gd name="T6" fmla="*/ 18 w 18"/>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18" y="6"/>
                        </a:moveTo>
                        <a:lnTo>
                          <a:pt x="6" y="0"/>
                        </a:lnTo>
                        <a:lnTo>
                          <a:pt x="0" y="6"/>
                        </a:lnTo>
                        <a:lnTo>
                          <a:pt x="18" y="6"/>
                        </a:lnTo>
                        <a:close/>
                      </a:path>
                    </a:pathLst>
                  </a:custGeom>
                  <a:solidFill>
                    <a:srgbClr val="E1E1E1"/>
                  </a:solidFill>
                  <a:ln w="9525">
                    <a:solidFill>
                      <a:srgbClr val="000000"/>
                    </a:solidFill>
                    <a:prstDash val="solid"/>
                    <a:round/>
                    <a:headEnd/>
                    <a:tailEnd/>
                  </a:ln>
                </p:spPr>
                <p:txBody>
                  <a:bodyPr/>
                  <a:lstStyle/>
                  <a:p>
                    <a:endParaRPr lang="en-US"/>
                  </a:p>
                </p:txBody>
              </p:sp>
              <p:sp>
                <p:nvSpPr>
                  <p:cNvPr id="1069" name="Freeform 58"/>
                  <p:cNvSpPr>
                    <a:spLocks noChangeAspect="1"/>
                  </p:cNvSpPr>
                  <p:nvPr/>
                </p:nvSpPr>
                <p:spPr bwMode="auto">
                  <a:xfrm>
                    <a:off x="7247134" y="3328183"/>
                    <a:ext cx="6527" cy="16973"/>
                  </a:xfrm>
                  <a:custGeom>
                    <a:avLst/>
                    <a:gdLst>
                      <a:gd name="T0" fmla="*/ 3 w 6"/>
                      <a:gd name="T1" fmla="*/ 13 h 12"/>
                      <a:gd name="T2" fmla="*/ 0 w 6"/>
                      <a:gd name="T3" fmla="*/ 20 h 12"/>
                      <a:gd name="T4" fmla="*/ 0 w 6"/>
                      <a:gd name="T5" fmla="*/ 0 h 12"/>
                      <a:gd name="T6" fmla="*/ 3 w 6"/>
                      <a:gd name="T7" fmla="*/ 1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6"/>
                        </a:moveTo>
                        <a:lnTo>
                          <a:pt x="0" y="12"/>
                        </a:ln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070" name="Freeform 59"/>
                  <p:cNvSpPr>
                    <a:spLocks noChangeAspect="1"/>
                  </p:cNvSpPr>
                  <p:nvPr/>
                </p:nvSpPr>
                <p:spPr bwMode="auto">
                  <a:xfrm>
                    <a:off x="6748487" y="3345156"/>
                    <a:ext cx="30022" cy="9140"/>
                  </a:xfrm>
                  <a:custGeom>
                    <a:avLst/>
                    <a:gdLst>
                      <a:gd name="T0" fmla="*/ 17 w 24"/>
                      <a:gd name="T1" fmla="*/ 0 h 6"/>
                      <a:gd name="T2" fmla="*/ 6 w 24"/>
                      <a:gd name="T3" fmla="*/ 18 h 6"/>
                      <a:gd name="T4" fmla="*/ 0 w 24"/>
                      <a:gd name="T5" fmla="*/ 18 h 6"/>
                      <a:gd name="T6" fmla="*/ 17 w 2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6">
                        <a:moveTo>
                          <a:pt x="24" y="0"/>
                        </a:moveTo>
                        <a:lnTo>
                          <a:pt x="6" y="6"/>
                        </a:lnTo>
                        <a:lnTo>
                          <a:pt x="0" y="6"/>
                        </a:lnTo>
                        <a:lnTo>
                          <a:pt x="24" y="0"/>
                        </a:lnTo>
                        <a:close/>
                      </a:path>
                    </a:pathLst>
                  </a:custGeom>
                  <a:solidFill>
                    <a:srgbClr val="E1E1E1"/>
                  </a:solidFill>
                  <a:ln w="9525">
                    <a:solidFill>
                      <a:srgbClr val="000000"/>
                    </a:solidFill>
                    <a:prstDash val="solid"/>
                    <a:round/>
                    <a:headEnd/>
                    <a:tailEnd/>
                  </a:ln>
                </p:spPr>
                <p:txBody>
                  <a:bodyPr/>
                  <a:lstStyle/>
                  <a:p>
                    <a:endParaRPr lang="en-US"/>
                  </a:p>
                </p:txBody>
              </p:sp>
              <p:sp>
                <p:nvSpPr>
                  <p:cNvPr id="1071" name="Freeform 60"/>
                  <p:cNvSpPr>
                    <a:spLocks noChangeAspect="1"/>
                  </p:cNvSpPr>
                  <p:nvPr/>
                </p:nvSpPr>
                <p:spPr bwMode="auto">
                  <a:xfrm>
                    <a:off x="6787648" y="3001774"/>
                    <a:ext cx="16970" cy="26112"/>
                  </a:xfrm>
                  <a:custGeom>
                    <a:avLst/>
                    <a:gdLst>
                      <a:gd name="T0" fmla="*/ 13 w 12"/>
                      <a:gd name="T1" fmla="*/ 37 h 18"/>
                      <a:gd name="T2" fmla="*/ 0 w 12"/>
                      <a:gd name="T3" fmla="*/ 13 h 18"/>
                      <a:gd name="T4" fmla="*/ 20 w 12"/>
                      <a:gd name="T5" fmla="*/ 0 h 18"/>
                      <a:gd name="T6" fmla="*/ 20 w 12"/>
                      <a:gd name="T7" fmla="*/ 0 h 18"/>
                      <a:gd name="T8" fmla="*/ 20 w 12"/>
                      <a:gd name="T9" fmla="*/ 24 h 18"/>
                      <a:gd name="T10" fmla="*/ 13 w 12"/>
                      <a:gd name="T11" fmla="*/ 3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8">
                        <a:moveTo>
                          <a:pt x="6" y="18"/>
                        </a:moveTo>
                        <a:lnTo>
                          <a:pt x="0" y="6"/>
                        </a:lnTo>
                        <a:lnTo>
                          <a:pt x="12" y="0"/>
                        </a:lnTo>
                        <a:lnTo>
                          <a:pt x="12" y="12"/>
                        </a:lnTo>
                        <a:lnTo>
                          <a:pt x="6" y="18"/>
                        </a:lnTo>
                        <a:close/>
                      </a:path>
                    </a:pathLst>
                  </a:custGeom>
                  <a:solidFill>
                    <a:srgbClr val="E1E1E1"/>
                  </a:solidFill>
                  <a:ln w="9525">
                    <a:solidFill>
                      <a:srgbClr val="000000"/>
                    </a:solidFill>
                    <a:prstDash val="solid"/>
                    <a:round/>
                    <a:headEnd/>
                    <a:tailEnd/>
                  </a:ln>
                </p:spPr>
                <p:txBody>
                  <a:bodyPr/>
                  <a:lstStyle/>
                  <a:p>
                    <a:endParaRPr lang="en-US"/>
                  </a:p>
                </p:txBody>
              </p:sp>
              <p:sp>
                <p:nvSpPr>
                  <p:cNvPr id="1072" name="Freeform 61"/>
                  <p:cNvSpPr>
                    <a:spLocks noChangeAspect="1"/>
                  </p:cNvSpPr>
                  <p:nvPr/>
                </p:nvSpPr>
                <p:spPr bwMode="auto">
                  <a:xfrm>
                    <a:off x="7808438" y="2939102"/>
                    <a:ext cx="1305" cy="9140"/>
                  </a:xfrm>
                  <a:custGeom>
                    <a:avLst/>
                    <a:gdLst>
                      <a:gd name="T0" fmla="*/ 0 w 1"/>
                      <a:gd name="T1" fmla="*/ 0 h 6"/>
                      <a:gd name="T2" fmla="*/ 0 w 1"/>
                      <a:gd name="T3" fmla="*/ 0 h 6"/>
                      <a:gd name="T4" fmla="*/ 0 w 1"/>
                      <a:gd name="T5" fmla="*/ 0 h 6"/>
                      <a:gd name="T6" fmla="*/ 0 w 1"/>
                      <a:gd name="T7" fmla="*/ 18 h 6"/>
                      <a:gd name="T8" fmla="*/ 0 w 1"/>
                      <a:gd name="T9" fmla="*/ 18 h 6"/>
                      <a:gd name="T10" fmla="*/ 0 w 1"/>
                      <a:gd name="T11" fmla="*/ 18 h 6"/>
                      <a:gd name="T12" fmla="*/ 0 w 1"/>
                      <a:gd name="T13" fmla="*/ 0 h 6"/>
                      <a:gd name="T14" fmla="*/ 0 w 1"/>
                      <a:gd name="T15" fmla="*/ 0 h 6"/>
                      <a:gd name="T16" fmla="*/ 0 w 1"/>
                      <a:gd name="T17" fmla="*/ 0 h 6"/>
                      <a:gd name="T18" fmla="*/ 0 w 1"/>
                      <a:gd name="T19" fmla="*/ 0 h 6"/>
                      <a:gd name="T20" fmla="*/ 0 w 1"/>
                      <a:gd name="T21" fmla="*/ 0 h 6"/>
                      <a:gd name="T22" fmla="*/ 0 w 1"/>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73" name="Freeform 62"/>
                  <p:cNvSpPr>
                    <a:spLocks noChangeAspect="1"/>
                  </p:cNvSpPr>
                  <p:nvPr/>
                </p:nvSpPr>
                <p:spPr bwMode="auto">
                  <a:xfrm>
                    <a:off x="7919394" y="2983495"/>
                    <a:ext cx="1305" cy="9140"/>
                  </a:xfrm>
                  <a:custGeom>
                    <a:avLst/>
                    <a:gdLst>
                      <a:gd name="T0" fmla="*/ 0 w 1"/>
                      <a:gd name="T1" fmla="*/ 18 h 6"/>
                      <a:gd name="T2" fmla="*/ 0 w 1"/>
                      <a:gd name="T3" fmla="*/ 18 h 6"/>
                      <a:gd name="T4" fmla="*/ 0 w 1"/>
                      <a:gd name="T5" fmla="*/ 18 h 6"/>
                      <a:gd name="T6" fmla="*/ 0 w 1"/>
                      <a:gd name="T7" fmla="*/ 0 h 6"/>
                      <a:gd name="T8" fmla="*/ 0 w 1"/>
                      <a:gd name="T9" fmla="*/ 18 h 6"/>
                      <a:gd name="T10" fmla="*/ 0 w 1"/>
                      <a:gd name="T11" fmla="*/ 18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074" name="Freeform 63"/>
                  <p:cNvSpPr>
                    <a:spLocks noChangeAspect="1"/>
                  </p:cNvSpPr>
                  <p:nvPr/>
                </p:nvSpPr>
                <p:spPr bwMode="auto">
                  <a:xfrm>
                    <a:off x="7333287" y="2860764"/>
                    <a:ext cx="1305" cy="7834"/>
                  </a:xfrm>
                  <a:custGeom>
                    <a:avLst/>
                    <a:gdLst>
                      <a:gd name="T0" fmla="*/ 0 w 1"/>
                      <a:gd name="T1" fmla="*/ 6 h 6"/>
                      <a:gd name="T2" fmla="*/ 0 w 1"/>
                      <a:gd name="T3" fmla="*/ 6 h 6"/>
                      <a:gd name="T4" fmla="*/ 0 w 1"/>
                      <a:gd name="T5" fmla="*/ 6 h 6"/>
                      <a:gd name="T6" fmla="*/ 0 w 1"/>
                      <a:gd name="T7" fmla="*/ 0 h 6"/>
                      <a:gd name="T8" fmla="*/ 0 w 1"/>
                      <a:gd name="T9" fmla="*/ 0 h 6"/>
                      <a:gd name="T10" fmla="*/ 0 w 1"/>
                      <a:gd name="T11" fmla="*/ 0 h 6"/>
                      <a:gd name="T12" fmla="*/ 0 w 1"/>
                      <a:gd name="T13" fmla="*/ 6 h 6"/>
                      <a:gd name="T14" fmla="*/ 0 w 1"/>
                      <a:gd name="T15" fmla="*/ 6 h 6"/>
                      <a:gd name="T16" fmla="*/ 0 w 1"/>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075" name="Freeform 64"/>
                  <p:cNvSpPr>
                    <a:spLocks noChangeAspect="1"/>
                  </p:cNvSpPr>
                  <p:nvPr/>
                </p:nvSpPr>
                <p:spPr bwMode="auto">
                  <a:xfrm>
                    <a:off x="7650491" y="2931269"/>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76" name="Freeform 65"/>
                  <p:cNvSpPr>
                    <a:spLocks noChangeAspect="1"/>
                  </p:cNvSpPr>
                  <p:nvPr/>
                </p:nvSpPr>
                <p:spPr bwMode="auto">
                  <a:xfrm>
                    <a:off x="7658323" y="2922129"/>
                    <a:ext cx="1305" cy="9140"/>
                  </a:xfrm>
                  <a:custGeom>
                    <a:avLst/>
                    <a:gdLst>
                      <a:gd name="T0" fmla="*/ 0 w 1"/>
                      <a:gd name="T1" fmla="*/ 0 h 6"/>
                      <a:gd name="T2" fmla="*/ 0 w 1"/>
                      <a:gd name="T3" fmla="*/ 0 h 6"/>
                      <a:gd name="T4" fmla="*/ 0 w 1"/>
                      <a:gd name="T5" fmla="*/ 18 h 6"/>
                      <a:gd name="T6" fmla="*/ 0 w 1"/>
                      <a:gd name="T7" fmla="*/ 0 h 6"/>
                      <a:gd name="T8" fmla="*/ 0 w 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77" name="Freeform 66"/>
                  <p:cNvSpPr>
                    <a:spLocks noChangeAspect="1"/>
                  </p:cNvSpPr>
                  <p:nvPr/>
                </p:nvSpPr>
                <p:spPr bwMode="auto">
                  <a:xfrm>
                    <a:off x="6685177" y="2936731"/>
                    <a:ext cx="220605" cy="177567"/>
                  </a:xfrm>
                  <a:custGeom>
                    <a:avLst/>
                    <a:gdLst>
                      <a:gd name="T0" fmla="*/ 138 w 167"/>
                      <a:gd name="T1" fmla="*/ 0 h 120"/>
                      <a:gd name="T2" fmla="*/ 151 w 167"/>
                      <a:gd name="T3" fmla="*/ 29 h 120"/>
                      <a:gd name="T4" fmla="*/ 151 w 167"/>
                      <a:gd name="T5" fmla="*/ 58 h 120"/>
                      <a:gd name="T6" fmla="*/ 157 w 167"/>
                      <a:gd name="T7" fmla="*/ 42 h 120"/>
                      <a:gd name="T8" fmla="*/ 157 w 167"/>
                      <a:gd name="T9" fmla="*/ 58 h 120"/>
                      <a:gd name="T10" fmla="*/ 163 w 167"/>
                      <a:gd name="T11" fmla="*/ 58 h 120"/>
                      <a:gd name="T12" fmla="*/ 181 w 167"/>
                      <a:gd name="T13" fmla="*/ 86 h 120"/>
                      <a:gd name="T14" fmla="*/ 163 w 167"/>
                      <a:gd name="T15" fmla="*/ 100 h 120"/>
                      <a:gd name="T16" fmla="*/ 169 w 167"/>
                      <a:gd name="T17" fmla="*/ 113 h 120"/>
                      <a:gd name="T18" fmla="*/ 157 w 167"/>
                      <a:gd name="T19" fmla="*/ 128 h 120"/>
                      <a:gd name="T20" fmla="*/ 151 w 167"/>
                      <a:gd name="T21" fmla="*/ 128 h 120"/>
                      <a:gd name="T22" fmla="*/ 138 w 167"/>
                      <a:gd name="T23" fmla="*/ 128 h 120"/>
                      <a:gd name="T24" fmla="*/ 115 w 167"/>
                      <a:gd name="T25" fmla="*/ 128 h 120"/>
                      <a:gd name="T26" fmla="*/ 109 w 167"/>
                      <a:gd name="T27" fmla="*/ 160 h 120"/>
                      <a:gd name="T28" fmla="*/ 109 w 167"/>
                      <a:gd name="T29" fmla="*/ 186 h 120"/>
                      <a:gd name="T30" fmla="*/ 103 w 167"/>
                      <a:gd name="T31" fmla="*/ 215 h 120"/>
                      <a:gd name="T32" fmla="*/ 97 w 167"/>
                      <a:gd name="T33" fmla="*/ 258 h 120"/>
                      <a:gd name="T34" fmla="*/ 79 w 167"/>
                      <a:gd name="T35" fmla="*/ 272 h 120"/>
                      <a:gd name="T36" fmla="*/ 55 w 167"/>
                      <a:gd name="T37" fmla="*/ 258 h 120"/>
                      <a:gd name="T38" fmla="*/ 49 w 167"/>
                      <a:gd name="T39" fmla="*/ 272 h 120"/>
                      <a:gd name="T40" fmla="*/ 18 w 167"/>
                      <a:gd name="T41" fmla="*/ 288 h 120"/>
                      <a:gd name="T42" fmla="*/ 6 w 167"/>
                      <a:gd name="T43" fmla="*/ 272 h 120"/>
                      <a:gd name="T44" fmla="*/ 0 w 167"/>
                      <a:gd name="T45" fmla="*/ 232 h 120"/>
                      <a:gd name="T46" fmla="*/ 0 w 167"/>
                      <a:gd name="T47" fmla="*/ 244 h 120"/>
                      <a:gd name="T48" fmla="*/ 12 w 167"/>
                      <a:gd name="T49" fmla="*/ 258 h 120"/>
                      <a:gd name="T50" fmla="*/ 30 w 167"/>
                      <a:gd name="T51" fmla="*/ 272 h 120"/>
                      <a:gd name="T52" fmla="*/ 24 w 167"/>
                      <a:gd name="T53" fmla="*/ 258 h 120"/>
                      <a:gd name="T54" fmla="*/ 30 w 167"/>
                      <a:gd name="T55" fmla="*/ 258 h 120"/>
                      <a:gd name="T56" fmla="*/ 30 w 167"/>
                      <a:gd name="T57" fmla="*/ 232 h 120"/>
                      <a:gd name="T58" fmla="*/ 30 w 167"/>
                      <a:gd name="T59" fmla="*/ 215 h 120"/>
                      <a:gd name="T60" fmla="*/ 30 w 167"/>
                      <a:gd name="T61" fmla="*/ 201 h 120"/>
                      <a:gd name="T62" fmla="*/ 49 w 167"/>
                      <a:gd name="T63" fmla="*/ 201 h 120"/>
                      <a:gd name="T64" fmla="*/ 61 w 167"/>
                      <a:gd name="T65" fmla="*/ 186 h 120"/>
                      <a:gd name="T66" fmla="*/ 73 w 167"/>
                      <a:gd name="T67" fmla="*/ 144 h 120"/>
                      <a:gd name="T68" fmla="*/ 85 w 167"/>
                      <a:gd name="T69" fmla="*/ 113 h 120"/>
                      <a:gd name="T70" fmla="*/ 91 w 167"/>
                      <a:gd name="T71" fmla="*/ 144 h 120"/>
                      <a:gd name="T72" fmla="*/ 97 w 167"/>
                      <a:gd name="T73" fmla="*/ 128 h 120"/>
                      <a:gd name="T74" fmla="*/ 97 w 167"/>
                      <a:gd name="T75" fmla="*/ 100 h 120"/>
                      <a:gd name="T76" fmla="*/ 103 w 167"/>
                      <a:gd name="T77" fmla="*/ 128 h 120"/>
                      <a:gd name="T78" fmla="*/ 103 w 167"/>
                      <a:gd name="T79" fmla="*/ 100 h 120"/>
                      <a:gd name="T80" fmla="*/ 109 w 167"/>
                      <a:gd name="T81" fmla="*/ 100 h 120"/>
                      <a:gd name="T82" fmla="*/ 109 w 167"/>
                      <a:gd name="T83" fmla="*/ 86 h 120"/>
                      <a:gd name="T84" fmla="*/ 109 w 167"/>
                      <a:gd name="T85" fmla="*/ 74 h 120"/>
                      <a:gd name="T86" fmla="*/ 126 w 167"/>
                      <a:gd name="T87" fmla="*/ 0 h 120"/>
                      <a:gd name="T88" fmla="*/ 126 w 167"/>
                      <a:gd name="T89" fmla="*/ 14 h 120"/>
                      <a:gd name="T90" fmla="*/ 138 w 167"/>
                      <a:gd name="T91" fmla="*/ 0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 h="120">
                        <a:moveTo>
                          <a:pt x="125" y="0"/>
                        </a:moveTo>
                        <a:lnTo>
                          <a:pt x="137" y="12"/>
                        </a:lnTo>
                        <a:lnTo>
                          <a:pt x="137" y="24"/>
                        </a:lnTo>
                        <a:lnTo>
                          <a:pt x="143" y="18"/>
                        </a:lnTo>
                        <a:lnTo>
                          <a:pt x="143" y="24"/>
                        </a:lnTo>
                        <a:lnTo>
                          <a:pt x="149" y="24"/>
                        </a:lnTo>
                        <a:lnTo>
                          <a:pt x="167" y="36"/>
                        </a:lnTo>
                        <a:lnTo>
                          <a:pt x="149" y="42"/>
                        </a:lnTo>
                        <a:lnTo>
                          <a:pt x="155" y="48"/>
                        </a:lnTo>
                        <a:lnTo>
                          <a:pt x="143" y="54"/>
                        </a:lnTo>
                        <a:lnTo>
                          <a:pt x="137" y="54"/>
                        </a:lnTo>
                        <a:lnTo>
                          <a:pt x="125" y="54"/>
                        </a:lnTo>
                        <a:lnTo>
                          <a:pt x="108" y="54"/>
                        </a:lnTo>
                        <a:lnTo>
                          <a:pt x="102" y="66"/>
                        </a:lnTo>
                        <a:lnTo>
                          <a:pt x="102" y="78"/>
                        </a:lnTo>
                        <a:lnTo>
                          <a:pt x="96" y="90"/>
                        </a:lnTo>
                        <a:lnTo>
                          <a:pt x="90" y="108"/>
                        </a:lnTo>
                        <a:lnTo>
                          <a:pt x="72" y="114"/>
                        </a:lnTo>
                        <a:lnTo>
                          <a:pt x="48" y="108"/>
                        </a:lnTo>
                        <a:lnTo>
                          <a:pt x="42" y="114"/>
                        </a:lnTo>
                        <a:lnTo>
                          <a:pt x="18" y="120"/>
                        </a:lnTo>
                        <a:lnTo>
                          <a:pt x="6" y="114"/>
                        </a:lnTo>
                        <a:lnTo>
                          <a:pt x="0" y="96"/>
                        </a:lnTo>
                        <a:lnTo>
                          <a:pt x="0" y="102"/>
                        </a:lnTo>
                        <a:lnTo>
                          <a:pt x="12" y="108"/>
                        </a:lnTo>
                        <a:lnTo>
                          <a:pt x="30" y="114"/>
                        </a:lnTo>
                        <a:lnTo>
                          <a:pt x="24" y="108"/>
                        </a:lnTo>
                        <a:lnTo>
                          <a:pt x="30" y="108"/>
                        </a:lnTo>
                        <a:lnTo>
                          <a:pt x="30" y="96"/>
                        </a:lnTo>
                        <a:lnTo>
                          <a:pt x="30" y="90"/>
                        </a:lnTo>
                        <a:lnTo>
                          <a:pt x="30" y="84"/>
                        </a:lnTo>
                        <a:lnTo>
                          <a:pt x="42" y="84"/>
                        </a:lnTo>
                        <a:lnTo>
                          <a:pt x="54" y="78"/>
                        </a:lnTo>
                        <a:lnTo>
                          <a:pt x="66" y="60"/>
                        </a:lnTo>
                        <a:lnTo>
                          <a:pt x="78" y="48"/>
                        </a:lnTo>
                        <a:lnTo>
                          <a:pt x="84" y="60"/>
                        </a:lnTo>
                        <a:lnTo>
                          <a:pt x="90" y="54"/>
                        </a:lnTo>
                        <a:lnTo>
                          <a:pt x="90" y="42"/>
                        </a:lnTo>
                        <a:lnTo>
                          <a:pt x="96" y="54"/>
                        </a:lnTo>
                        <a:lnTo>
                          <a:pt x="96" y="42"/>
                        </a:lnTo>
                        <a:lnTo>
                          <a:pt x="102" y="42"/>
                        </a:lnTo>
                        <a:lnTo>
                          <a:pt x="102" y="36"/>
                        </a:lnTo>
                        <a:lnTo>
                          <a:pt x="102" y="30"/>
                        </a:lnTo>
                        <a:lnTo>
                          <a:pt x="119" y="0"/>
                        </a:lnTo>
                        <a:lnTo>
                          <a:pt x="119" y="6"/>
                        </a:lnTo>
                        <a:lnTo>
                          <a:pt x="125" y="0"/>
                        </a:lnTo>
                        <a:close/>
                      </a:path>
                    </a:pathLst>
                  </a:custGeom>
                  <a:solidFill>
                    <a:srgbClr val="E1E1E1"/>
                  </a:solidFill>
                  <a:ln w="9525">
                    <a:solidFill>
                      <a:srgbClr val="000000"/>
                    </a:solidFill>
                    <a:prstDash val="solid"/>
                    <a:round/>
                    <a:headEnd/>
                    <a:tailEnd/>
                  </a:ln>
                </p:spPr>
                <p:txBody>
                  <a:bodyPr/>
                  <a:lstStyle/>
                  <a:p>
                    <a:endParaRPr lang="en-US"/>
                  </a:p>
                </p:txBody>
              </p:sp>
              <p:sp>
                <p:nvSpPr>
                  <p:cNvPr id="1078" name="Freeform 67"/>
                  <p:cNvSpPr>
                    <a:spLocks noChangeAspect="1"/>
                  </p:cNvSpPr>
                  <p:nvPr/>
                </p:nvSpPr>
                <p:spPr bwMode="auto">
                  <a:xfrm>
                    <a:off x="6454782" y="2948242"/>
                    <a:ext cx="101818" cy="159288"/>
                  </a:xfrm>
                  <a:custGeom>
                    <a:avLst/>
                    <a:gdLst>
                      <a:gd name="T0" fmla="*/ 66 w 78"/>
                      <a:gd name="T1" fmla="*/ 254 h 108"/>
                      <a:gd name="T2" fmla="*/ 48 w 78"/>
                      <a:gd name="T3" fmla="*/ 212 h 108"/>
                      <a:gd name="T4" fmla="*/ 24 w 78"/>
                      <a:gd name="T5" fmla="*/ 183 h 108"/>
                      <a:gd name="T6" fmla="*/ 18 w 78"/>
                      <a:gd name="T7" fmla="*/ 127 h 108"/>
                      <a:gd name="T8" fmla="*/ 12 w 78"/>
                      <a:gd name="T9" fmla="*/ 70 h 108"/>
                      <a:gd name="T10" fmla="*/ 0 w 78"/>
                      <a:gd name="T11" fmla="*/ 14 h 108"/>
                      <a:gd name="T12" fmla="*/ 6 w 78"/>
                      <a:gd name="T13" fmla="*/ 0 h 108"/>
                      <a:gd name="T14" fmla="*/ 18 w 78"/>
                      <a:gd name="T15" fmla="*/ 29 h 108"/>
                      <a:gd name="T16" fmla="*/ 18 w 78"/>
                      <a:gd name="T17" fmla="*/ 42 h 108"/>
                      <a:gd name="T18" fmla="*/ 30 w 78"/>
                      <a:gd name="T19" fmla="*/ 42 h 108"/>
                      <a:gd name="T20" fmla="*/ 36 w 78"/>
                      <a:gd name="T21" fmla="*/ 29 h 108"/>
                      <a:gd name="T22" fmla="*/ 48 w 78"/>
                      <a:gd name="T23" fmla="*/ 42 h 108"/>
                      <a:gd name="T24" fmla="*/ 60 w 78"/>
                      <a:gd name="T25" fmla="*/ 70 h 108"/>
                      <a:gd name="T26" fmla="*/ 60 w 78"/>
                      <a:gd name="T27" fmla="*/ 127 h 108"/>
                      <a:gd name="T28" fmla="*/ 66 w 78"/>
                      <a:gd name="T29" fmla="*/ 167 h 108"/>
                      <a:gd name="T30" fmla="*/ 72 w 78"/>
                      <a:gd name="T31" fmla="*/ 212 h 108"/>
                      <a:gd name="T32" fmla="*/ 78 w 78"/>
                      <a:gd name="T33" fmla="*/ 239 h 108"/>
                      <a:gd name="T34" fmla="*/ 72 w 78"/>
                      <a:gd name="T35" fmla="*/ 239 h 108"/>
                      <a:gd name="T36" fmla="*/ 66 w 78"/>
                      <a:gd name="T37" fmla="*/ 254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8" h="108">
                        <a:moveTo>
                          <a:pt x="66" y="108"/>
                        </a:moveTo>
                        <a:lnTo>
                          <a:pt x="48" y="90"/>
                        </a:lnTo>
                        <a:lnTo>
                          <a:pt x="24" y="78"/>
                        </a:lnTo>
                        <a:lnTo>
                          <a:pt x="18" y="54"/>
                        </a:lnTo>
                        <a:lnTo>
                          <a:pt x="12" y="30"/>
                        </a:lnTo>
                        <a:lnTo>
                          <a:pt x="0" y="6"/>
                        </a:lnTo>
                        <a:lnTo>
                          <a:pt x="6" y="0"/>
                        </a:lnTo>
                        <a:lnTo>
                          <a:pt x="18" y="12"/>
                        </a:lnTo>
                        <a:lnTo>
                          <a:pt x="18" y="18"/>
                        </a:lnTo>
                        <a:lnTo>
                          <a:pt x="30" y="18"/>
                        </a:lnTo>
                        <a:lnTo>
                          <a:pt x="36" y="12"/>
                        </a:lnTo>
                        <a:lnTo>
                          <a:pt x="48" y="18"/>
                        </a:lnTo>
                        <a:lnTo>
                          <a:pt x="60" y="30"/>
                        </a:lnTo>
                        <a:lnTo>
                          <a:pt x="60" y="54"/>
                        </a:lnTo>
                        <a:lnTo>
                          <a:pt x="66" y="72"/>
                        </a:lnTo>
                        <a:lnTo>
                          <a:pt x="72" y="90"/>
                        </a:lnTo>
                        <a:lnTo>
                          <a:pt x="78" y="102"/>
                        </a:lnTo>
                        <a:lnTo>
                          <a:pt x="72" y="102"/>
                        </a:lnTo>
                        <a:lnTo>
                          <a:pt x="66" y="108"/>
                        </a:lnTo>
                        <a:close/>
                      </a:path>
                    </a:pathLst>
                  </a:custGeom>
                  <a:solidFill>
                    <a:srgbClr val="E1E1E1"/>
                  </a:solidFill>
                  <a:ln w="9525">
                    <a:solidFill>
                      <a:srgbClr val="000000"/>
                    </a:solidFill>
                    <a:prstDash val="solid"/>
                    <a:round/>
                    <a:headEnd/>
                    <a:tailEnd/>
                  </a:ln>
                </p:spPr>
                <p:txBody>
                  <a:bodyPr/>
                  <a:lstStyle/>
                  <a:p>
                    <a:endParaRPr lang="en-US"/>
                  </a:p>
                </p:txBody>
              </p:sp>
              <p:sp>
                <p:nvSpPr>
                  <p:cNvPr id="1079" name="Freeform 68"/>
                  <p:cNvSpPr>
                    <a:spLocks noChangeAspect="1"/>
                  </p:cNvSpPr>
                  <p:nvPr/>
                </p:nvSpPr>
                <p:spPr bwMode="auto">
                  <a:xfrm>
                    <a:off x="8046015" y="2931269"/>
                    <a:ext cx="7832" cy="1305"/>
                  </a:xfrm>
                  <a:custGeom>
                    <a:avLst/>
                    <a:gdLst>
                      <a:gd name="T0" fmla="*/ 6 w 6"/>
                      <a:gd name="T1" fmla="*/ 0 h 1"/>
                      <a:gd name="T2" fmla="*/ 6 w 6"/>
                      <a:gd name="T3" fmla="*/ 0 h 1"/>
                      <a:gd name="T4" fmla="*/ 0 w 6"/>
                      <a:gd name="T5" fmla="*/ 0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080" name="Rectangle 69"/>
                  <p:cNvSpPr>
                    <a:spLocks noChangeAspect="1" noChangeArrowheads="1"/>
                  </p:cNvSpPr>
                  <p:nvPr/>
                </p:nvSpPr>
                <p:spPr bwMode="auto">
                  <a:xfrm>
                    <a:off x="8124335" y="293910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1" name="Rectangle 70"/>
                  <p:cNvSpPr>
                    <a:spLocks noChangeAspect="1" noChangeArrowheads="1"/>
                  </p:cNvSpPr>
                  <p:nvPr/>
                </p:nvSpPr>
                <p:spPr bwMode="auto">
                  <a:xfrm>
                    <a:off x="8036876" y="2983495"/>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2" name="Rectangle 71"/>
                  <p:cNvSpPr>
                    <a:spLocks noChangeAspect="1" noChangeArrowheads="1"/>
                  </p:cNvSpPr>
                  <p:nvPr/>
                </p:nvSpPr>
                <p:spPr bwMode="auto">
                  <a:xfrm>
                    <a:off x="8053847" y="2922129"/>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3" name="Rectangle 72"/>
                  <p:cNvSpPr>
                    <a:spLocks noChangeAspect="1" noChangeArrowheads="1"/>
                  </p:cNvSpPr>
                  <p:nvPr/>
                </p:nvSpPr>
                <p:spPr bwMode="auto">
                  <a:xfrm>
                    <a:off x="8022517" y="3159755"/>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4" name="Oval 73"/>
                  <p:cNvSpPr>
                    <a:spLocks noChangeAspect="1" noChangeArrowheads="1"/>
                  </p:cNvSpPr>
                  <p:nvPr/>
                </p:nvSpPr>
                <p:spPr bwMode="auto">
                  <a:xfrm>
                    <a:off x="7253661" y="2922129"/>
                    <a:ext cx="0" cy="9140"/>
                  </a:xfrm>
                  <a:prstGeom prst="ellipse">
                    <a:avLst/>
                  </a:prstGeom>
                  <a:solidFill>
                    <a:srgbClr val="E1E1E1"/>
                  </a:solidFill>
                  <a:ln w="9525">
                    <a:solidFill>
                      <a:srgbClr val="000000"/>
                    </a:solidFill>
                    <a:round/>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5" name="Freeform 74"/>
                  <p:cNvSpPr>
                    <a:spLocks noChangeAspect="1"/>
                  </p:cNvSpPr>
                  <p:nvPr/>
                </p:nvSpPr>
                <p:spPr bwMode="auto">
                  <a:xfrm>
                    <a:off x="7253661" y="2931269"/>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86" name="Rectangle 75"/>
                  <p:cNvSpPr>
                    <a:spLocks noChangeAspect="1" noChangeArrowheads="1"/>
                  </p:cNvSpPr>
                  <p:nvPr/>
                </p:nvSpPr>
                <p:spPr bwMode="auto">
                  <a:xfrm>
                    <a:off x="7253661" y="2931269"/>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7" name="Rectangle 76"/>
                  <p:cNvSpPr>
                    <a:spLocks noChangeAspect="1" noChangeArrowheads="1"/>
                  </p:cNvSpPr>
                  <p:nvPr/>
                </p:nvSpPr>
                <p:spPr bwMode="auto">
                  <a:xfrm>
                    <a:off x="7247134" y="293910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8" name="Rectangle 77"/>
                  <p:cNvSpPr>
                    <a:spLocks noChangeAspect="1" noChangeArrowheads="1"/>
                  </p:cNvSpPr>
                  <p:nvPr/>
                </p:nvSpPr>
                <p:spPr bwMode="auto">
                  <a:xfrm>
                    <a:off x="7247134" y="293910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89" name="Freeform 78"/>
                  <p:cNvSpPr>
                    <a:spLocks noChangeAspect="1"/>
                  </p:cNvSpPr>
                  <p:nvPr/>
                </p:nvSpPr>
                <p:spPr bwMode="auto">
                  <a:xfrm>
                    <a:off x="7403777" y="3222426"/>
                    <a:ext cx="221911" cy="236321"/>
                  </a:xfrm>
                  <a:custGeom>
                    <a:avLst/>
                    <a:gdLst>
                      <a:gd name="T0" fmla="*/ 182 w 168"/>
                      <a:gd name="T1" fmla="*/ 338 h 161"/>
                      <a:gd name="T2" fmla="*/ 176 w 168"/>
                      <a:gd name="T3" fmla="*/ 352 h 161"/>
                      <a:gd name="T4" fmla="*/ 176 w 168"/>
                      <a:gd name="T5" fmla="*/ 364 h 161"/>
                      <a:gd name="T6" fmla="*/ 170 w 168"/>
                      <a:gd name="T7" fmla="*/ 352 h 161"/>
                      <a:gd name="T8" fmla="*/ 152 w 168"/>
                      <a:gd name="T9" fmla="*/ 352 h 161"/>
                      <a:gd name="T10" fmla="*/ 128 w 168"/>
                      <a:gd name="T11" fmla="*/ 338 h 161"/>
                      <a:gd name="T12" fmla="*/ 109 w 168"/>
                      <a:gd name="T13" fmla="*/ 296 h 161"/>
                      <a:gd name="T14" fmla="*/ 97 w 168"/>
                      <a:gd name="T15" fmla="*/ 272 h 161"/>
                      <a:gd name="T16" fmla="*/ 91 w 168"/>
                      <a:gd name="T17" fmla="*/ 243 h 161"/>
                      <a:gd name="T18" fmla="*/ 67 w 168"/>
                      <a:gd name="T19" fmla="*/ 217 h 161"/>
                      <a:gd name="T20" fmla="*/ 67 w 168"/>
                      <a:gd name="T21" fmla="*/ 232 h 161"/>
                      <a:gd name="T22" fmla="*/ 55 w 168"/>
                      <a:gd name="T23" fmla="*/ 217 h 161"/>
                      <a:gd name="T24" fmla="*/ 55 w 168"/>
                      <a:gd name="T25" fmla="*/ 243 h 161"/>
                      <a:gd name="T26" fmla="*/ 49 w 168"/>
                      <a:gd name="T27" fmla="*/ 243 h 161"/>
                      <a:gd name="T28" fmla="*/ 55 w 168"/>
                      <a:gd name="T29" fmla="*/ 256 h 161"/>
                      <a:gd name="T30" fmla="*/ 24 w 168"/>
                      <a:gd name="T31" fmla="*/ 256 h 161"/>
                      <a:gd name="T32" fmla="*/ 49 w 168"/>
                      <a:gd name="T33" fmla="*/ 272 h 161"/>
                      <a:gd name="T34" fmla="*/ 30 w 168"/>
                      <a:gd name="T35" fmla="*/ 296 h 161"/>
                      <a:gd name="T36" fmla="*/ 18 w 168"/>
                      <a:gd name="T37" fmla="*/ 296 h 161"/>
                      <a:gd name="T38" fmla="*/ 0 w 168"/>
                      <a:gd name="T39" fmla="*/ 296 h 161"/>
                      <a:gd name="T40" fmla="*/ 0 w 168"/>
                      <a:gd name="T41" fmla="*/ 256 h 161"/>
                      <a:gd name="T42" fmla="*/ 0 w 168"/>
                      <a:gd name="T43" fmla="*/ 217 h 161"/>
                      <a:gd name="T44" fmla="*/ 0 w 168"/>
                      <a:gd name="T45" fmla="*/ 191 h 161"/>
                      <a:gd name="T46" fmla="*/ 6 w 168"/>
                      <a:gd name="T47" fmla="*/ 150 h 161"/>
                      <a:gd name="T48" fmla="*/ 6 w 168"/>
                      <a:gd name="T49" fmla="*/ 111 h 161"/>
                      <a:gd name="T50" fmla="*/ 6 w 168"/>
                      <a:gd name="T51" fmla="*/ 39 h 161"/>
                      <a:gd name="T52" fmla="*/ 6 w 168"/>
                      <a:gd name="T53" fmla="*/ 0 h 161"/>
                      <a:gd name="T54" fmla="*/ 24 w 168"/>
                      <a:gd name="T55" fmla="*/ 13 h 161"/>
                      <a:gd name="T56" fmla="*/ 49 w 168"/>
                      <a:gd name="T57" fmla="*/ 27 h 161"/>
                      <a:gd name="T58" fmla="*/ 79 w 168"/>
                      <a:gd name="T59" fmla="*/ 69 h 161"/>
                      <a:gd name="T60" fmla="*/ 97 w 168"/>
                      <a:gd name="T61" fmla="*/ 111 h 161"/>
                      <a:gd name="T62" fmla="*/ 97 w 168"/>
                      <a:gd name="T63" fmla="*/ 134 h 161"/>
                      <a:gd name="T64" fmla="*/ 115 w 168"/>
                      <a:gd name="T65" fmla="*/ 150 h 161"/>
                      <a:gd name="T66" fmla="*/ 128 w 168"/>
                      <a:gd name="T67" fmla="*/ 163 h 161"/>
                      <a:gd name="T68" fmla="*/ 128 w 168"/>
                      <a:gd name="T69" fmla="*/ 191 h 161"/>
                      <a:gd name="T70" fmla="*/ 115 w 168"/>
                      <a:gd name="T71" fmla="*/ 191 h 161"/>
                      <a:gd name="T72" fmla="*/ 121 w 168"/>
                      <a:gd name="T73" fmla="*/ 232 h 161"/>
                      <a:gd name="T74" fmla="*/ 140 w 168"/>
                      <a:gd name="T75" fmla="*/ 256 h 161"/>
                      <a:gd name="T76" fmla="*/ 146 w 168"/>
                      <a:gd name="T77" fmla="*/ 296 h 161"/>
                      <a:gd name="T78" fmla="*/ 158 w 168"/>
                      <a:gd name="T79" fmla="*/ 296 h 161"/>
                      <a:gd name="T80" fmla="*/ 158 w 168"/>
                      <a:gd name="T81" fmla="*/ 309 h 161"/>
                      <a:gd name="T82" fmla="*/ 170 w 168"/>
                      <a:gd name="T83" fmla="*/ 324 h 161"/>
                      <a:gd name="T84" fmla="*/ 164 w 168"/>
                      <a:gd name="T85" fmla="*/ 324 h 161"/>
                      <a:gd name="T86" fmla="*/ 182 w 168"/>
                      <a:gd name="T87" fmla="*/ 338 h 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8" h="161">
                        <a:moveTo>
                          <a:pt x="168" y="149"/>
                        </a:moveTo>
                        <a:lnTo>
                          <a:pt x="162" y="155"/>
                        </a:lnTo>
                        <a:lnTo>
                          <a:pt x="162" y="161"/>
                        </a:lnTo>
                        <a:lnTo>
                          <a:pt x="156" y="155"/>
                        </a:lnTo>
                        <a:lnTo>
                          <a:pt x="138" y="155"/>
                        </a:lnTo>
                        <a:lnTo>
                          <a:pt x="120" y="149"/>
                        </a:lnTo>
                        <a:lnTo>
                          <a:pt x="102" y="131"/>
                        </a:lnTo>
                        <a:lnTo>
                          <a:pt x="90" y="119"/>
                        </a:lnTo>
                        <a:lnTo>
                          <a:pt x="84" y="107"/>
                        </a:lnTo>
                        <a:lnTo>
                          <a:pt x="60" y="96"/>
                        </a:lnTo>
                        <a:lnTo>
                          <a:pt x="60" y="102"/>
                        </a:lnTo>
                        <a:lnTo>
                          <a:pt x="48" y="96"/>
                        </a:lnTo>
                        <a:lnTo>
                          <a:pt x="48" y="107"/>
                        </a:lnTo>
                        <a:lnTo>
                          <a:pt x="42" y="107"/>
                        </a:lnTo>
                        <a:lnTo>
                          <a:pt x="48" y="113"/>
                        </a:lnTo>
                        <a:lnTo>
                          <a:pt x="24" y="113"/>
                        </a:lnTo>
                        <a:lnTo>
                          <a:pt x="42" y="119"/>
                        </a:lnTo>
                        <a:lnTo>
                          <a:pt x="30" y="131"/>
                        </a:lnTo>
                        <a:lnTo>
                          <a:pt x="18" y="131"/>
                        </a:lnTo>
                        <a:lnTo>
                          <a:pt x="0" y="131"/>
                        </a:lnTo>
                        <a:lnTo>
                          <a:pt x="0" y="113"/>
                        </a:lnTo>
                        <a:lnTo>
                          <a:pt x="0" y="96"/>
                        </a:lnTo>
                        <a:lnTo>
                          <a:pt x="0" y="84"/>
                        </a:lnTo>
                        <a:lnTo>
                          <a:pt x="6" y="66"/>
                        </a:lnTo>
                        <a:lnTo>
                          <a:pt x="6" y="48"/>
                        </a:lnTo>
                        <a:lnTo>
                          <a:pt x="6" y="18"/>
                        </a:lnTo>
                        <a:lnTo>
                          <a:pt x="6" y="0"/>
                        </a:lnTo>
                        <a:lnTo>
                          <a:pt x="24" y="6"/>
                        </a:lnTo>
                        <a:lnTo>
                          <a:pt x="42" y="12"/>
                        </a:lnTo>
                        <a:lnTo>
                          <a:pt x="72" y="30"/>
                        </a:lnTo>
                        <a:lnTo>
                          <a:pt x="90" y="48"/>
                        </a:lnTo>
                        <a:lnTo>
                          <a:pt x="90" y="60"/>
                        </a:lnTo>
                        <a:lnTo>
                          <a:pt x="108" y="66"/>
                        </a:lnTo>
                        <a:lnTo>
                          <a:pt x="120" y="72"/>
                        </a:lnTo>
                        <a:lnTo>
                          <a:pt x="120" y="84"/>
                        </a:lnTo>
                        <a:lnTo>
                          <a:pt x="108" y="84"/>
                        </a:lnTo>
                        <a:lnTo>
                          <a:pt x="114" y="102"/>
                        </a:lnTo>
                        <a:lnTo>
                          <a:pt x="126" y="113"/>
                        </a:lnTo>
                        <a:lnTo>
                          <a:pt x="132" y="131"/>
                        </a:lnTo>
                        <a:lnTo>
                          <a:pt x="144" y="131"/>
                        </a:lnTo>
                        <a:lnTo>
                          <a:pt x="144" y="137"/>
                        </a:lnTo>
                        <a:lnTo>
                          <a:pt x="156" y="143"/>
                        </a:lnTo>
                        <a:lnTo>
                          <a:pt x="150" y="143"/>
                        </a:lnTo>
                        <a:lnTo>
                          <a:pt x="168" y="149"/>
                        </a:lnTo>
                        <a:close/>
                      </a:path>
                    </a:pathLst>
                  </a:custGeom>
                  <a:solidFill>
                    <a:srgbClr val="E1E1E1"/>
                  </a:solidFill>
                  <a:ln w="9525">
                    <a:solidFill>
                      <a:srgbClr val="000000"/>
                    </a:solidFill>
                    <a:prstDash val="solid"/>
                    <a:round/>
                    <a:headEnd/>
                    <a:tailEnd/>
                  </a:ln>
                </p:spPr>
                <p:txBody>
                  <a:bodyPr/>
                  <a:lstStyle/>
                  <a:p>
                    <a:endParaRPr lang="en-US"/>
                  </a:p>
                </p:txBody>
              </p:sp>
              <p:sp>
                <p:nvSpPr>
                  <p:cNvPr id="1090" name="Freeform 79"/>
                  <p:cNvSpPr>
                    <a:spLocks noChangeAspect="1"/>
                  </p:cNvSpPr>
                  <p:nvPr/>
                </p:nvSpPr>
                <p:spPr bwMode="auto">
                  <a:xfrm>
                    <a:off x="7578695" y="3265512"/>
                    <a:ext cx="95292" cy="62671"/>
                  </a:xfrm>
                  <a:custGeom>
                    <a:avLst/>
                    <a:gdLst>
                      <a:gd name="T0" fmla="*/ 79 w 72"/>
                      <a:gd name="T1" fmla="*/ 15 h 42"/>
                      <a:gd name="T2" fmla="*/ 79 w 72"/>
                      <a:gd name="T3" fmla="*/ 46 h 42"/>
                      <a:gd name="T4" fmla="*/ 73 w 72"/>
                      <a:gd name="T5" fmla="*/ 46 h 42"/>
                      <a:gd name="T6" fmla="*/ 73 w 72"/>
                      <a:gd name="T7" fmla="*/ 75 h 42"/>
                      <a:gd name="T8" fmla="*/ 61 w 72"/>
                      <a:gd name="T9" fmla="*/ 75 h 42"/>
                      <a:gd name="T10" fmla="*/ 30 w 72"/>
                      <a:gd name="T11" fmla="*/ 107 h 42"/>
                      <a:gd name="T12" fmla="*/ 18 w 72"/>
                      <a:gd name="T13" fmla="*/ 107 h 42"/>
                      <a:gd name="T14" fmla="*/ 6 w 72"/>
                      <a:gd name="T15" fmla="*/ 93 h 42"/>
                      <a:gd name="T16" fmla="*/ 0 w 72"/>
                      <a:gd name="T17" fmla="*/ 75 h 42"/>
                      <a:gd name="T18" fmla="*/ 24 w 72"/>
                      <a:gd name="T19" fmla="*/ 75 h 42"/>
                      <a:gd name="T20" fmla="*/ 30 w 72"/>
                      <a:gd name="T21" fmla="*/ 46 h 42"/>
                      <a:gd name="T22" fmla="*/ 30 w 72"/>
                      <a:gd name="T23" fmla="*/ 61 h 42"/>
                      <a:gd name="T24" fmla="*/ 49 w 72"/>
                      <a:gd name="T25" fmla="*/ 75 h 42"/>
                      <a:gd name="T26" fmla="*/ 67 w 72"/>
                      <a:gd name="T27" fmla="*/ 46 h 42"/>
                      <a:gd name="T28" fmla="*/ 67 w 72"/>
                      <a:gd name="T29" fmla="*/ 15 h 42"/>
                      <a:gd name="T30" fmla="*/ 73 w 72"/>
                      <a:gd name="T31" fmla="*/ 0 h 42"/>
                      <a:gd name="T32" fmla="*/ 79 w 72"/>
                      <a:gd name="T33" fmla="*/ 15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42">
                        <a:moveTo>
                          <a:pt x="72" y="6"/>
                        </a:moveTo>
                        <a:lnTo>
                          <a:pt x="72" y="18"/>
                        </a:lnTo>
                        <a:lnTo>
                          <a:pt x="66" y="18"/>
                        </a:lnTo>
                        <a:lnTo>
                          <a:pt x="66" y="30"/>
                        </a:lnTo>
                        <a:lnTo>
                          <a:pt x="54" y="30"/>
                        </a:lnTo>
                        <a:lnTo>
                          <a:pt x="30" y="42"/>
                        </a:lnTo>
                        <a:lnTo>
                          <a:pt x="18" y="42"/>
                        </a:lnTo>
                        <a:lnTo>
                          <a:pt x="6" y="36"/>
                        </a:lnTo>
                        <a:lnTo>
                          <a:pt x="0" y="30"/>
                        </a:lnTo>
                        <a:lnTo>
                          <a:pt x="24" y="30"/>
                        </a:lnTo>
                        <a:lnTo>
                          <a:pt x="30" y="18"/>
                        </a:lnTo>
                        <a:lnTo>
                          <a:pt x="30" y="24"/>
                        </a:lnTo>
                        <a:lnTo>
                          <a:pt x="42" y="30"/>
                        </a:lnTo>
                        <a:lnTo>
                          <a:pt x="60" y="18"/>
                        </a:lnTo>
                        <a:lnTo>
                          <a:pt x="60" y="6"/>
                        </a:lnTo>
                        <a:lnTo>
                          <a:pt x="66" y="0"/>
                        </a:lnTo>
                        <a:lnTo>
                          <a:pt x="72" y="6"/>
                        </a:lnTo>
                        <a:close/>
                      </a:path>
                    </a:pathLst>
                  </a:custGeom>
                  <a:solidFill>
                    <a:srgbClr val="E1E1E1"/>
                  </a:solidFill>
                  <a:ln w="9525">
                    <a:solidFill>
                      <a:srgbClr val="000000"/>
                    </a:solidFill>
                    <a:prstDash val="solid"/>
                    <a:round/>
                    <a:headEnd/>
                    <a:tailEnd/>
                  </a:ln>
                </p:spPr>
                <p:txBody>
                  <a:bodyPr/>
                  <a:lstStyle/>
                  <a:p>
                    <a:endParaRPr lang="en-US"/>
                  </a:p>
                </p:txBody>
              </p:sp>
              <p:sp>
                <p:nvSpPr>
                  <p:cNvPr id="1091" name="Freeform 80"/>
                  <p:cNvSpPr>
                    <a:spLocks noChangeAspect="1"/>
                  </p:cNvSpPr>
                  <p:nvPr/>
                </p:nvSpPr>
                <p:spPr bwMode="auto">
                  <a:xfrm>
                    <a:off x="7728812" y="3300765"/>
                    <a:ext cx="23497" cy="44391"/>
                  </a:xfrm>
                  <a:custGeom>
                    <a:avLst/>
                    <a:gdLst>
                      <a:gd name="T0" fmla="*/ 18 w 18"/>
                      <a:gd name="T1" fmla="*/ 74 h 30"/>
                      <a:gd name="T2" fmla="*/ 12 w 18"/>
                      <a:gd name="T3" fmla="*/ 74 h 30"/>
                      <a:gd name="T4" fmla="*/ 6 w 18"/>
                      <a:gd name="T5" fmla="*/ 42 h 30"/>
                      <a:gd name="T6" fmla="*/ 0 w 18"/>
                      <a:gd name="T7" fmla="*/ 0 h 30"/>
                      <a:gd name="T8" fmla="*/ 12 w 18"/>
                      <a:gd name="T9" fmla="*/ 29 h 30"/>
                      <a:gd name="T10" fmla="*/ 18 w 18"/>
                      <a:gd name="T11" fmla="*/ 7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0">
                        <a:moveTo>
                          <a:pt x="18" y="30"/>
                        </a:moveTo>
                        <a:lnTo>
                          <a:pt x="12" y="30"/>
                        </a:lnTo>
                        <a:lnTo>
                          <a:pt x="6" y="18"/>
                        </a:lnTo>
                        <a:lnTo>
                          <a:pt x="0" y="0"/>
                        </a:lnTo>
                        <a:lnTo>
                          <a:pt x="12" y="12"/>
                        </a:lnTo>
                        <a:lnTo>
                          <a:pt x="18" y="30"/>
                        </a:lnTo>
                        <a:close/>
                      </a:path>
                    </a:pathLst>
                  </a:custGeom>
                  <a:solidFill>
                    <a:srgbClr val="E1E1E1"/>
                  </a:solidFill>
                  <a:ln w="9525">
                    <a:solidFill>
                      <a:srgbClr val="000000"/>
                    </a:solidFill>
                    <a:prstDash val="solid"/>
                    <a:round/>
                    <a:headEnd/>
                    <a:tailEnd/>
                  </a:ln>
                </p:spPr>
                <p:txBody>
                  <a:bodyPr/>
                  <a:lstStyle/>
                  <a:p>
                    <a:endParaRPr lang="en-US"/>
                  </a:p>
                </p:txBody>
              </p:sp>
              <p:sp>
                <p:nvSpPr>
                  <p:cNvPr id="1092" name="Freeform 81"/>
                  <p:cNvSpPr>
                    <a:spLocks noChangeAspect="1"/>
                  </p:cNvSpPr>
                  <p:nvPr/>
                </p:nvSpPr>
                <p:spPr bwMode="auto">
                  <a:xfrm>
                    <a:off x="7641353" y="3222426"/>
                    <a:ext cx="54824" cy="61365"/>
                  </a:xfrm>
                  <a:custGeom>
                    <a:avLst/>
                    <a:gdLst>
                      <a:gd name="T0" fmla="*/ 48 w 41"/>
                      <a:gd name="T1" fmla="*/ 79 h 42"/>
                      <a:gd name="T2" fmla="*/ 42 w 41"/>
                      <a:gd name="T3" fmla="*/ 93 h 42"/>
                      <a:gd name="T4" fmla="*/ 31 w 41"/>
                      <a:gd name="T5" fmla="*/ 39 h 42"/>
                      <a:gd name="T6" fmla="*/ 12 w 41"/>
                      <a:gd name="T7" fmla="*/ 27 h 42"/>
                      <a:gd name="T8" fmla="*/ 0 w 41"/>
                      <a:gd name="T9" fmla="*/ 0 h 42"/>
                      <a:gd name="T10" fmla="*/ 0 w 41"/>
                      <a:gd name="T11" fmla="*/ 0 h 42"/>
                      <a:gd name="T12" fmla="*/ 18 w 41"/>
                      <a:gd name="T13" fmla="*/ 27 h 42"/>
                      <a:gd name="T14" fmla="*/ 37 w 41"/>
                      <a:gd name="T15" fmla="*/ 54 h 42"/>
                      <a:gd name="T16" fmla="*/ 48 w 41"/>
                      <a:gd name="T17" fmla="*/ 79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2">
                        <a:moveTo>
                          <a:pt x="41" y="36"/>
                        </a:moveTo>
                        <a:lnTo>
                          <a:pt x="35" y="42"/>
                        </a:lnTo>
                        <a:lnTo>
                          <a:pt x="24" y="18"/>
                        </a:lnTo>
                        <a:lnTo>
                          <a:pt x="12" y="12"/>
                        </a:lnTo>
                        <a:lnTo>
                          <a:pt x="0" y="0"/>
                        </a:lnTo>
                        <a:lnTo>
                          <a:pt x="18" y="12"/>
                        </a:lnTo>
                        <a:lnTo>
                          <a:pt x="30" y="24"/>
                        </a:lnTo>
                        <a:lnTo>
                          <a:pt x="41" y="36"/>
                        </a:lnTo>
                        <a:close/>
                      </a:path>
                    </a:pathLst>
                  </a:custGeom>
                  <a:solidFill>
                    <a:srgbClr val="E1E1E1"/>
                  </a:solidFill>
                  <a:ln w="9525">
                    <a:solidFill>
                      <a:srgbClr val="000000"/>
                    </a:solidFill>
                    <a:prstDash val="solid"/>
                    <a:round/>
                    <a:headEnd/>
                    <a:tailEnd/>
                  </a:ln>
                </p:spPr>
                <p:txBody>
                  <a:bodyPr/>
                  <a:lstStyle/>
                  <a:p>
                    <a:endParaRPr lang="en-US"/>
                  </a:p>
                </p:txBody>
              </p:sp>
              <p:sp>
                <p:nvSpPr>
                  <p:cNvPr id="1093" name="Freeform 82"/>
                  <p:cNvSpPr>
                    <a:spLocks noChangeAspect="1"/>
                  </p:cNvSpPr>
                  <p:nvPr/>
                </p:nvSpPr>
                <p:spPr bwMode="auto">
                  <a:xfrm>
                    <a:off x="7634826" y="3432634"/>
                    <a:ext cx="6527" cy="7834"/>
                  </a:xfrm>
                  <a:custGeom>
                    <a:avLst/>
                    <a:gdLst>
                      <a:gd name="T0" fmla="*/ 3 w 6"/>
                      <a:gd name="T1" fmla="*/ 0 h 6"/>
                      <a:gd name="T2" fmla="*/ 0 w 6"/>
                      <a:gd name="T3" fmla="*/ 6 h 6"/>
                      <a:gd name="T4" fmla="*/ 0 w 6"/>
                      <a:gd name="T5" fmla="*/ 0 h 6"/>
                      <a:gd name="T6" fmla="*/ 3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094" name="Freeform 83"/>
                  <p:cNvSpPr>
                    <a:spLocks noChangeAspect="1"/>
                  </p:cNvSpPr>
                  <p:nvPr/>
                </p:nvSpPr>
                <p:spPr bwMode="auto">
                  <a:xfrm>
                    <a:off x="7492542" y="2693643"/>
                    <a:ext cx="1305" cy="9140"/>
                  </a:xfrm>
                  <a:custGeom>
                    <a:avLst/>
                    <a:gdLst>
                      <a:gd name="T0" fmla="*/ 0 w 1"/>
                      <a:gd name="T1" fmla="*/ 0 h 6"/>
                      <a:gd name="T2" fmla="*/ 0 w 1"/>
                      <a:gd name="T3" fmla="*/ 18 h 6"/>
                      <a:gd name="T4" fmla="*/ 0 w 1"/>
                      <a:gd name="T5" fmla="*/ 18 h 6"/>
                      <a:gd name="T6" fmla="*/ 0 w 1"/>
                      <a:gd name="T7" fmla="*/ 18 h 6"/>
                      <a:gd name="T8" fmla="*/ 0 w 1"/>
                      <a:gd name="T9" fmla="*/ 18 h 6"/>
                      <a:gd name="T10" fmla="*/ 0 w 1"/>
                      <a:gd name="T11" fmla="*/ 18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95" name="Freeform 84"/>
                  <p:cNvSpPr>
                    <a:spLocks noChangeAspect="1"/>
                  </p:cNvSpPr>
                  <p:nvPr/>
                </p:nvSpPr>
                <p:spPr bwMode="auto">
                  <a:xfrm>
                    <a:off x="7492542" y="2702783"/>
                    <a:ext cx="1305" cy="9140"/>
                  </a:xfrm>
                  <a:custGeom>
                    <a:avLst/>
                    <a:gdLst>
                      <a:gd name="T0" fmla="*/ 0 w 1"/>
                      <a:gd name="T1" fmla="*/ 0 h 6"/>
                      <a:gd name="T2" fmla="*/ 0 w 1"/>
                      <a:gd name="T3" fmla="*/ 0 h 6"/>
                      <a:gd name="T4" fmla="*/ 0 w 1"/>
                      <a:gd name="T5" fmla="*/ 0 h 6"/>
                      <a:gd name="T6" fmla="*/ 0 w 1"/>
                      <a:gd name="T7" fmla="*/ 18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96" name="Freeform 85"/>
                  <p:cNvSpPr>
                    <a:spLocks noChangeAspect="1"/>
                  </p:cNvSpPr>
                  <p:nvPr/>
                </p:nvSpPr>
                <p:spPr bwMode="auto">
                  <a:xfrm>
                    <a:off x="7483405" y="2728895"/>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97" name="Freeform 86"/>
                  <p:cNvSpPr>
                    <a:spLocks noChangeAspect="1"/>
                  </p:cNvSpPr>
                  <p:nvPr/>
                </p:nvSpPr>
                <p:spPr bwMode="auto">
                  <a:xfrm>
                    <a:off x="7475572" y="2613999"/>
                    <a:ext cx="1305" cy="2611"/>
                  </a:xfrm>
                  <a:custGeom>
                    <a:avLst/>
                    <a:gdLst>
                      <a:gd name="T0" fmla="*/ 0 w 1"/>
                      <a:gd name="T1" fmla="*/ 0 h 2"/>
                      <a:gd name="T2" fmla="*/ 0 w 1"/>
                      <a:gd name="T3" fmla="*/ 0 h 2"/>
                      <a:gd name="T4" fmla="*/ 0 w 1"/>
                      <a:gd name="T5" fmla="*/ 0 h 2"/>
                      <a:gd name="T6" fmla="*/ 0 w 1"/>
                      <a:gd name="T7" fmla="*/ 0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098" name="Rectangle 87"/>
                  <p:cNvSpPr>
                    <a:spLocks noChangeAspect="1" noChangeArrowheads="1"/>
                  </p:cNvSpPr>
                  <p:nvPr/>
                </p:nvSpPr>
                <p:spPr bwMode="auto">
                  <a:xfrm>
                    <a:off x="7466435" y="2597026"/>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099" name="Rectangle 88"/>
                  <p:cNvSpPr>
                    <a:spLocks noChangeAspect="1" noChangeArrowheads="1"/>
                  </p:cNvSpPr>
                  <p:nvPr/>
                </p:nvSpPr>
                <p:spPr bwMode="auto">
                  <a:xfrm>
                    <a:off x="7483405" y="2667530"/>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00" name="Freeform 89"/>
                  <p:cNvSpPr>
                    <a:spLocks noChangeAspect="1"/>
                  </p:cNvSpPr>
                  <p:nvPr/>
                </p:nvSpPr>
                <p:spPr bwMode="auto">
                  <a:xfrm>
                    <a:off x="6129747" y="2368539"/>
                    <a:ext cx="110955" cy="167122"/>
                  </a:xfrm>
                  <a:custGeom>
                    <a:avLst/>
                    <a:gdLst>
                      <a:gd name="T0" fmla="*/ 30 w 84"/>
                      <a:gd name="T1" fmla="*/ 217 h 114"/>
                      <a:gd name="T2" fmla="*/ 30 w 84"/>
                      <a:gd name="T3" fmla="*/ 217 h 114"/>
                      <a:gd name="T4" fmla="*/ 24 w 84"/>
                      <a:gd name="T5" fmla="*/ 203 h 114"/>
                      <a:gd name="T6" fmla="*/ 24 w 84"/>
                      <a:gd name="T7" fmla="*/ 203 h 114"/>
                      <a:gd name="T8" fmla="*/ 18 w 84"/>
                      <a:gd name="T9" fmla="*/ 176 h 114"/>
                      <a:gd name="T10" fmla="*/ 12 w 84"/>
                      <a:gd name="T11" fmla="*/ 134 h 114"/>
                      <a:gd name="T12" fmla="*/ 12 w 84"/>
                      <a:gd name="T13" fmla="*/ 107 h 114"/>
                      <a:gd name="T14" fmla="*/ 0 w 84"/>
                      <a:gd name="T15" fmla="*/ 81 h 114"/>
                      <a:gd name="T16" fmla="*/ 6 w 84"/>
                      <a:gd name="T17" fmla="*/ 68 h 114"/>
                      <a:gd name="T18" fmla="*/ 12 w 84"/>
                      <a:gd name="T19" fmla="*/ 54 h 114"/>
                      <a:gd name="T20" fmla="*/ 0 w 84"/>
                      <a:gd name="T21" fmla="*/ 27 h 114"/>
                      <a:gd name="T22" fmla="*/ 0 w 84"/>
                      <a:gd name="T23" fmla="*/ 0 h 114"/>
                      <a:gd name="T24" fmla="*/ 6 w 84"/>
                      <a:gd name="T25" fmla="*/ 13 h 114"/>
                      <a:gd name="T26" fmla="*/ 12 w 84"/>
                      <a:gd name="T27" fmla="*/ 27 h 114"/>
                      <a:gd name="T28" fmla="*/ 18 w 84"/>
                      <a:gd name="T29" fmla="*/ 13 h 114"/>
                      <a:gd name="T30" fmla="*/ 24 w 84"/>
                      <a:gd name="T31" fmla="*/ 54 h 114"/>
                      <a:gd name="T32" fmla="*/ 49 w 84"/>
                      <a:gd name="T33" fmla="*/ 54 h 114"/>
                      <a:gd name="T34" fmla="*/ 73 w 84"/>
                      <a:gd name="T35" fmla="*/ 54 h 114"/>
                      <a:gd name="T36" fmla="*/ 79 w 84"/>
                      <a:gd name="T37" fmla="*/ 68 h 114"/>
                      <a:gd name="T38" fmla="*/ 79 w 84"/>
                      <a:gd name="T39" fmla="*/ 94 h 114"/>
                      <a:gd name="T40" fmla="*/ 61 w 84"/>
                      <a:gd name="T41" fmla="*/ 107 h 114"/>
                      <a:gd name="T42" fmla="*/ 67 w 84"/>
                      <a:gd name="T43" fmla="*/ 147 h 114"/>
                      <a:gd name="T44" fmla="*/ 73 w 84"/>
                      <a:gd name="T45" fmla="*/ 163 h 114"/>
                      <a:gd name="T46" fmla="*/ 79 w 84"/>
                      <a:gd name="T47" fmla="*/ 120 h 114"/>
                      <a:gd name="T48" fmla="*/ 85 w 84"/>
                      <a:gd name="T49" fmla="*/ 163 h 114"/>
                      <a:gd name="T50" fmla="*/ 91 w 84"/>
                      <a:gd name="T51" fmla="*/ 203 h 114"/>
                      <a:gd name="T52" fmla="*/ 91 w 84"/>
                      <a:gd name="T53" fmla="*/ 230 h 114"/>
                      <a:gd name="T54" fmla="*/ 85 w 84"/>
                      <a:gd name="T55" fmla="*/ 244 h 114"/>
                      <a:gd name="T56" fmla="*/ 91 w 84"/>
                      <a:gd name="T57" fmla="*/ 257 h 114"/>
                      <a:gd name="T58" fmla="*/ 79 w 84"/>
                      <a:gd name="T59" fmla="*/ 217 h 114"/>
                      <a:gd name="T60" fmla="*/ 67 w 84"/>
                      <a:gd name="T61" fmla="*/ 163 h 114"/>
                      <a:gd name="T62" fmla="*/ 61 w 84"/>
                      <a:gd name="T63" fmla="*/ 163 h 114"/>
                      <a:gd name="T64" fmla="*/ 55 w 84"/>
                      <a:gd name="T65" fmla="*/ 134 h 114"/>
                      <a:gd name="T66" fmla="*/ 30 w 84"/>
                      <a:gd name="T67" fmla="*/ 107 h 114"/>
                      <a:gd name="T68" fmla="*/ 24 w 84"/>
                      <a:gd name="T69" fmla="*/ 120 h 114"/>
                      <a:gd name="T70" fmla="*/ 49 w 84"/>
                      <a:gd name="T71" fmla="*/ 134 h 114"/>
                      <a:gd name="T72" fmla="*/ 55 w 84"/>
                      <a:gd name="T73" fmla="*/ 163 h 114"/>
                      <a:gd name="T74" fmla="*/ 55 w 84"/>
                      <a:gd name="T75" fmla="*/ 176 h 114"/>
                      <a:gd name="T76" fmla="*/ 49 w 84"/>
                      <a:gd name="T77" fmla="*/ 217 h 114"/>
                      <a:gd name="T78" fmla="*/ 49 w 84"/>
                      <a:gd name="T79" fmla="*/ 203 h 114"/>
                      <a:gd name="T80" fmla="*/ 36 w 84"/>
                      <a:gd name="T81" fmla="*/ 203 h 114"/>
                      <a:gd name="T82" fmla="*/ 36 w 84"/>
                      <a:gd name="T83" fmla="*/ 217 h 114"/>
                      <a:gd name="T84" fmla="*/ 30 w 84"/>
                      <a:gd name="T85" fmla="*/ 217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4" h="114">
                        <a:moveTo>
                          <a:pt x="30" y="96"/>
                        </a:moveTo>
                        <a:lnTo>
                          <a:pt x="30" y="96"/>
                        </a:lnTo>
                        <a:lnTo>
                          <a:pt x="24" y="90"/>
                        </a:lnTo>
                        <a:lnTo>
                          <a:pt x="18" y="78"/>
                        </a:lnTo>
                        <a:lnTo>
                          <a:pt x="12" y="60"/>
                        </a:lnTo>
                        <a:lnTo>
                          <a:pt x="12" y="48"/>
                        </a:lnTo>
                        <a:lnTo>
                          <a:pt x="0" y="36"/>
                        </a:lnTo>
                        <a:lnTo>
                          <a:pt x="6" y="30"/>
                        </a:lnTo>
                        <a:lnTo>
                          <a:pt x="12" y="24"/>
                        </a:lnTo>
                        <a:lnTo>
                          <a:pt x="0" y="12"/>
                        </a:lnTo>
                        <a:lnTo>
                          <a:pt x="0" y="0"/>
                        </a:lnTo>
                        <a:lnTo>
                          <a:pt x="6" y="6"/>
                        </a:lnTo>
                        <a:lnTo>
                          <a:pt x="12" y="12"/>
                        </a:lnTo>
                        <a:lnTo>
                          <a:pt x="18" y="6"/>
                        </a:lnTo>
                        <a:lnTo>
                          <a:pt x="24" y="24"/>
                        </a:lnTo>
                        <a:lnTo>
                          <a:pt x="42" y="24"/>
                        </a:lnTo>
                        <a:lnTo>
                          <a:pt x="66" y="24"/>
                        </a:lnTo>
                        <a:lnTo>
                          <a:pt x="72" y="30"/>
                        </a:lnTo>
                        <a:lnTo>
                          <a:pt x="72" y="42"/>
                        </a:lnTo>
                        <a:lnTo>
                          <a:pt x="54" y="48"/>
                        </a:lnTo>
                        <a:lnTo>
                          <a:pt x="60" y="66"/>
                        </a:lnTo>
                        <a:lnTo>
                          <a:pt x="66" y="72"/>
                        </a:lnTo>
                        <a:lnTo>
                          <a:pt x="72" y="54"/>
                        </a:lnTo>
                        <a:lnTo>
                          <a:pt x="78" y="72"/>
                        </a:lnTo>
                        <a:lnTo>
                          <a:pt x="84" y="90"/>
                        </a:lnTo>
                        <a:lnTo>
                          <a:pt x="84" y="102"/>
                        </a:lnTo>
                        <a:lnTo>
                          <a:pt x="78" y="108"/>
                        </a:lnTo>
                        <a:lnTo>
                          <a:pt x="84" y="114"/>
                        </a:lnTo>
                        <a:lnTo>
                          <a:pt x="72" y="96"/>
                        </a:lnTo>
                        <a:lnTo>
                          <a:pt x="60" y="72"/>
                        </a:lnTo>
                        <a:lnTo>
                          <a:pt x="54" y="72"/>
                        </a:lnTo>
                        <a:lnTo>
                          <a:pt x="48" y="60"/>
                        </a:lnTo>
                        <a:lnTo>
                          <a:pt x="30" y="48"/>
                        </a:lnTo>
                        <a:lnTo>
                          <a:pt x="24" y="54"/>
                        </a:lnTo>
                        <a:lnTo>
                          <a:pt x="42" y="60"/>
                        </a:lnTo>
                        <a:lnTo>
                          <a:pt x="48" y="72"/>
                        </a:lnTo>
                        <a:lnTo>
                          <a:pt x="48" y="78"/>
                        </a:lnTo>
                        <a:lnTo>
                          <a:pt x="42" y="96"/>
                        </a:lnTo>
                        <a:lnTo>
                          <a:pt x="42" y="90"/>
                        </a:lnTo>
                        <a:lnTo>
                          <a:pt x="36" y="90"/>
                        </a:lnTo>
                        <a:lnTo>
                          <a:pt x="36" y="96"/>
                        </a:lnTo>
                        <a:lnTo>
                          <a:pt x="30" y="96"/>
                        </a:lnTo>
                        <a:close/>
                      </a:path>
                    </a:pathLst>
                  </a:custGeom>
                  <a:solidFill>
                    <a:srgbClr val="E1E1E1"/>
                  </a:solidFill>
                  <a:ln w="9525">
                    <a:solidFill>
                      <a:srgbClr val="000000"/>
                    </a:solidFill>
                    <a:prstDash val="solid"/>
                    <a:round/>
                    <a:headEnd/>
                    <a:tailEnd/>
                  </a:ln>
                </p:spPr>
                <p:txBody>
                  <a:bodyPr/>
                  <a:lstStyle/>
                  <a:p>
                    <a:endParaRPr lang="en-US"/>
                  </a:p>
                </p:txBody>
              </p:sp>
              <p:sp>
                <p:nvSpPr>
                  <p:cNvPr id="1101" name="Freeform 90"/>
                  <p:cNvSpPr>
                    <a:spLocks noChangeAspect="1"/>
                  </p:cNvSpPr>
                  <p:nvPr/>
                </p:nvSpPr>
                <p:spPr bwMode="auto">
                  <a:xfrm>
                    <a:off x="6129747" y="2317619"/>
                    <a:ext cx="80933" cy="41780"/>
                  </a:xfrm>
                  <a:custGeom>
                    <a:avLst/>
                    <a:gdLst>
                      <a:gd name="T0" fmla="*/ 43 w 60"/>
                      <a:gd name="T1" fmla="*/ 13 h 29"/>
                      <a:gd name="T2" fmla="*/ 12 w 60"/>
                      <a:gd name="T3" fmla="*/ 0 h 29"/>
                      <a:gd name="T4" fmla="*/ 0 w 60"/>
                      <a:gd name="T5" fmla="*/ 34 h 29"/>
                      <a:gd name="T6" fmla="*/ 6 w 60"/>
                      <a:gd name="T7" fmla="*/ 57 h 29"/>
                      <a:gd name="T8" fmla="*/ 31 w 60"/>
                      <a:gd name="T9" fmla="*/ 57 h 29"/>
                      <a:gd name="T10" fmla="*/ 53 w 60"/>
                      <a:gd name="T11" fmla="*/ 57 h 29"/>
                      <a:gd name="T12" fmla="*/ 74 w 60"/>
                      <a:gd name="T13" fmla="*/ 57 h 29"/>
                      <a:gd name="T14" fmla="*/ 68 w 60"/>
                      <a:gd name="T15" fmla="*/ 34 h 29"/>
                      <a:gd name="T16" fmla="*/ 62 w 60"/>
                      <a:gd name="T17" fmla="*/ 21 h 29"/>
                      <a:gd name="T18" fmla="*/ 43 w 60"/>
                      <a:gd name="T19" fmla="*/ 13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29">
                        <a:moveTo>
                          <a:pt x="36" y="6"/>
                        </a:moveTo>
                        <a:lnTo>
                          <a:pt x="12" y="0"/>
                        </a:lnTo>
                        <a:lnTo>
                          <a:pt x="0" y="17"/>
                        </a:lnTo>
                        <a:lnTo>
                          <a:pt x="6" y="29"/>
                        </a:lnTo>
                        <a:lnTo>
                          <a:pt x="24" y="29"/>
                        </a:lnTo>
                        <a:lnTo>
                          <a:pt x="42" y="29"/>
                        </a:lnTo>
                        <a:lnTo>
                          <a:pt x="60" y="29"/>
                        </a:lnTo>
                        <a:lnTo>
                          <a:pt x="54" y="17"/>
                        </a:lnTo>
                        <a:lnTo>
                          <a:pt x="48" y="11"/>
                        </a:lnTo>
                        <a:lnTo>
                          <a:pt x="36" y="6"/>
                        </a:lnTo>
                        <a:close/>
                      </a:path>
                    </a:pathLst>
                  </a:custGeom>
                  <a:solidFill>
                    <a:srgbClr val="990034"/>
                  </a:solidFill>
                  <a:ln w="9525">
                    <a:solidFill>
                      <a:srgbClr val="000000"/>
                    </a:solidFill>
                    <a:prstDash val="solid"/>
                    <a:round/>
                    <a:headEnd/>
                    <a:tailEnd/>
                  </a:ln>
                </p:spPr>
                <p:txBody>
                  <a:bodyPr/>
                  <a:lstStyle/>
                  <a:p>
                    <a:endParaRPr lang="en-US"/>
                  </a:p>
                </p:txBody>
              </p:sp>
              <p:sp>
                <p:nvSpPr>
                  <p:cNvPr id="1102" name="Freeform 91"/>
                  <p:cNvSpPr>
                    <a:spLocks noChangeAspect="1"/>
                  </p:cNvSpPr>
                  <p:nvPr/>
                </p:nvSpPr>
                <p:spPr bwMode="auto">
                  <a:xfrm>
                    <a:off x="6493942" y="2711922"/>
                    <a:ext cx="118787" cy="131869"/>
                  </a:xfrm>
                  <a:custGeom>
                    <a:avLst/>
                    <a:gdLst>
                      <a:gd name="T0" fmla="*/ 73 w 90"/>
                      <a:gd name="T1" fmla="*/ 147 h 90"/>
                      <a:gd name="T2" fmla="*/ 79 w 90"/>
                      <a:gd name="T3" fmla="*/ 176 h 90"/>
                      <a:gd name="T4" fmla="*/ 67 w 90"/>
                      <a:gd name="T5" fmla="*/ 176 h 90"/>
                      <a:gd name="T6" fmla="*/ 61 w 90"/>
                      <a:gd name="T7" fmla="*/ 176 h 90"/>
                      <a:gd name="T8" fmla="*/ 42 w 90"/>
                      <a:gd name="T9" fmla="*/ 202 h 90"/>
                      <a:gd name="T10" fmla="*/ 30 w 90"/>
                      <a:gd name="T11" fmla="*/ 186 h 90"/>
                      <a:gd name="T12" fmla="*/ 30 w 90"/>
                      <a:gd name="T13" fmla="*/ 186 h 90"/>
                      <a:gd name="T14" fmla="*/ 24 w 90"/>
                      <a:gd name="T15" fmla="*/ 162 h 90"/>
                      <a:gd name="T16" fmla="*/ 18 w 90"/>
                      <a:gd name="T17" fmla="*/ 176 h 90"/>
                      <a:gd name="T18" fmla="*/ 18 w 90"/>
                      <a:gd name="T19" fmla="*/ 147 h 90"/>
                      <a:gd name="T20" fmla="*/ 12 w 90"/>
                      <a:gd name="T21" fmla="*/ 147 h 90"/>
                      <a:gd name="T22" fmla="*/ 6 w 90"/>
                      <a:gd name="T23" fmla="*/ 107 h 90"/>
                      <a:gd name="T24" fmla="*/ 0 w 90"/>
                      <a:gd name="T25" fmla="*/ 68 h 90"/>
                      <a:gd name="T26" fmla="*/ 12 w 90"/>
                      <a:gd name="T27" fmla="*/ 27 h 90"/>
                      <a:gd name="T28" fmla="*/ 55 w 90"/>
                      <a:gd name="T29" fmla="*/ 27 h 90"/>
                      <a:gd name="T30" fmla="*/ 73 w 90"/>
                      <a:gd name="T31" fmla="*/ 39 h 90"/>
                      <a:gd name="T32" fmla="*/ 73 w 90"/>
                      <a:gd name="T33" fmla="*/ 27 h 90"/>
                      <a:gd name="T34" fmla="*/ 79 w 90"/>
                      <a:gd name="T35" fmla="*/ 13 h 90"/>
                      <a:gd name="T36" fmla="*/ 85 w 90"/>
                      <a:gd name="T37" fmla="*/ 27 h 90"/>
                      <a:gd name="T38" fmla="*/ 97 w 90"/>
                      <a:gd name="T39" fmla="*/ 0 h 90"/>
                      <a:gd name="T40" fmla="*/ 97 w 90"/>
                      <a:gd name="T41" fmla="*/ 39 h 90"/>
                      <a:gd name="T42" fmla="*/ 97 w 90"/>
                      <a:gd name="T43" fmla="*/ 81 h 90"/>
                      <a:gd name="T44" fmla="*/ 97 w 90"/>
                      <a:gd name="T45" fmla="*/ 107 h 90"/>
                      <a:gd name="T46" fmla="*/ 85 w 90"/>
                      <a:gd name="T47" fmla="*/ 132 h 90"/>
                      <a:gd name="T48" fmla="*/ 73 w 90"/>
                      <a:gd name="T49" fmla="*/ 147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90">
                        <a:moveTo>
                          <a:pt x="66" y="66"/>
                        </a:moveTo>
                        <a:lnTo>
                          <a:pt x="72" y="78"/>
                        </a:lnTo>
                        <a:lnTo>
                          <a:pt x="60" y="78"/>
                        </a:lnTo>
                        <a:lnTo>
                          <a:pt x="54" y="78"/>
                        </a:lnTo>
                        <a:lnTo>
                          <a:pt x="42" y="90"/>
                        </a:lnTo>
                        <a:lnTo>
                          <a:pt x="30" y="84"/>
                        </a:lnTo>
                        <a:lnTo>
                          <a:pt x="24" y="72"/>
                        </a:lnTo>
                        <a:lnTo>
                          <a:pt x="18" y="78"/>
                        </a:lnTo>
                        <a:lnTo>
                          <a:pt x="18" y="66"/>
                        </a:lnTo>
                        <a:lnTo>
                          <a:pt x="12" y="66"/>
                        </a:lnTo>
                        <a:lnTo>
                          <a:pt x="6" y="48"/>
                        </a:lnTo>
                        <a:lnTo>
                          <a:pt x="0" y="30"/>
                        </a:lnTo>
                        <a:lnTo>
                          <a:pt x="12" y="12"/>
                        </a:lnTo>
                        <a:lnTo>
                          <a:pt x="48" y="12"/>
                        </a:lnTo>
                        <a:lnTo>
                          <a:pt x="66" y="18"/>
                        </a:lnTo>
                        <a:lnTo>
                          <a:pt x="66" y="12"/>
                        </a:lnTo>
                        <a:lnTo>
                          <a:pt x="72" y="6"/>
                        </a:lnTo>
                        <a:lnTo>
                          <a:pt x="78" y="12"/>
                        </a:lnTo>
                        <a:lnTo>
                          <a:pt x="90" y="0"/>
                        </a:lnTo>
                        <a:lnTo>
                          <a:pt x="90" y="18"/>
                        </a:lnTo>
                        <a:lnTo>
                          <a:pt x="90" y="36"/>
                        </a:lnTo>
                        <a:lnTo>
                          <a:pt x="90" y="48"/>
                        </a:lnTo>
                        <a:lnTo>
                          <a:pt x="78" y="60"/>
                        </a:lnTo>
                        <a:lnTo>
                          <a:pt x="66" y="66"/>
                        </a:lnTo>
                        <a:close/>
                      </a:path>
                    </a:pathLst>
                  </a:custGeom>
                  <a:solidFill>
                    <a:srgbClr val="990034"/>
                  </a:solidFill>
                  <a:ln w="9525">
                    <a:solidFill>
                      <a:srgbClr val="000000"/>
                    </a:solidFill>
                    <a:prstDash val="solid"/>
                    <a:round/>
                    <a:headEnd/>
                    <a:tailEnd/>
                  </a:ln>
                </p:spPr>
                <p:txBody>
                  <a:bodyPr/>
                  <a:lstStyle/>
                  <a:p>
                    <a:endParaRPr lang="en-US"/>
                  </a:p>
                </p:txBody>
              </p:sp>
              <p:sp>
                <p:nvSpPr>
                  <p:cNvPr id="1103" name="Rectangle 92"/>
                  <p:cNvSpPr>
                    <a:spLocks noChangeAspect="1" noChangeArrowheads="1"/>
                  </p:cNvSpPr>
                  <p:nvPr/>
                </p:nvSpPr>
                <p:spPr bwMode="auto">
                  <a:xfrm>
                    <a:off x="7475572" y="2747174"/>
                    <a:ext cx="0" cy="914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04" name="Rectangle 93"/>
                  <p:cNvSpPr>
                    <a:spLocks noChangeAspect="1" noChangeArrowheads="1"/>
                  </p:cNvSpPr>
                  <p:nvPr/>
                </p:nvSpPr>
                <p:spPr bwMode="auto">
                  <a:xfrm>
                    <a:off x="6724992" y="2491269"/>
                    <a:ext cx="6527"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05" name="Freeform 94"/>
                  <p:cNvSpPr>
                    <a:spLocks noChangeAspect="1"/>
                  </p:cNvSpPr>
                  <p:nvPr/>
                </p:nvSpPr>
                <p:spPr bwMode="auto">
                  <a:xfrm>
                    <a:off x="6423453" y="2491269"/>
                    <a:ext cx="189277" cy="246765"/>
                  </a:xfrm>
                  <a:custGeom>
                    <a:avLst/>
                    <a:gdLst>
                      <a:gd name="T0" fmla="*/ 85 w 144"/>
                      <a:gd name="T1" fmla="*/ 98 h 168"/>
                      <a:gd name="T2" fmla="*/ 79 w 144"/>
                      <a:gd name="T3" fmla="*/ 83 h 168"/>
                      <a:gd name="T4" fmla="*/ 66 w 144"/>
                      <a:gd name="T5" fmla="*/ 54 h 168"/>
                      <a:gd name="T6" fmla="*/ 54 w 144"/>
                      <a:gd name="T7" fmla="*/ 69 h 168"/>
                      <a:gd name="T8" fmla="*/ 42 w 144"/>
                      <a:gd name="T9" fmla="*/ 42 h 168"/>
                      <a:gd name="T10" fmla="*/ 42 w 144"/>
                      <a:gd name="T11" fmla="*/ 29 h 168"/>
                      <a:gd name="T12" fmla="*/ 24 w 144"/>
                      <a:gd name="T13" fmla="*/ 0 h 168"/>
                      <a:gd name="T14" fmla="*/ 18 w 144"/>
                      <a:gd name="T15" fmla="*/ 0 h 168"/>
                      <a:gd name="T16" fmla="*/ 24 w 144"/>
                      <a:gd name="T17" fmla="*/ 54 h 168"/>
                      <a:gd name="T18" fmla="*/ 12 w 144"/>
                      <a:gd name="T19" fmla="*/ 42 h 168"/>
                      <a:gd name="T20" fmla="*/ 12 w 144"/>
                      <a:gd name="T21" fmla="*/ 29 h 168"/>
                      <a:gd name="T22" fmla="*/ 6 w 144"/>
                      <a:gd name="T23" fmla="*/ 69 h 168"/>
                      <a:gd name="T24" fmla="*/ 0 w 144"/>
                      <a:gd name="T25" fmla="*/ 83 h 168"/>
                      <a:gd name="T26" fmla="*/ 6 w 144"/>
                      <a:gd name="T27" fmla="*/ 98 h 168"/>
                      <a:gd name="T28" fmla="*/ 6 w 144"/>
                      <a:gd name="T29" fmla="*/ 125 h 168"/>
                      <a:gd name="T30" fmla="*/ 18 w 144"/>
                      <a:gd name="T31" fmla="*/ 125 h 168"/>
                      <a:gd name="T32" fmla="*/ 24 w 144"/>
                      <a:gd name="T33" fmla="*/ 219 h 168"/>
                      <a:gd name="T34" fmla="*/ 36 w 144"/>
                      <a:gd name="T35" fmla="*/ 192 h 168"/>
                      <a:gd name="T36" fmla="*/ 48 w 144"/>
                      <a:gd name="T37" fmla="*/ 205 h 168"/>
                      <a:gd name="T38" fmla="*/ 54 w 144"/>
                      <a:gd name="T39" fmla="*/ 192 h 168"/>
                      <a:gd name="T40" fmla="*/ 66 w 144"/>
                      <a:gd name="T41" fmla="*/ 179 h 168"/>
                      <a:gd name="T42" fmla="*/ 91 w 144"/>
                      <a:gd name="T43" fmla="*/ 219 h 168"/>
                      <a:gd name="T44" fmla="*/ 97 w 144"/>
                      <a:gd name="T45" fmla="*/ 246 h 168"/>
                      <a:gd name="T46" fmla="*/ 109 w 144"/>
                      <a:gd name="T47" fmla="*/ 304 h 168"/>
                      <a:gd name="T48" fmla="*/ 115 w 144"/>
                      <a:gd name="T49" fmla="*/ 343 h 168"/>
                      <a:gd name="T50" fmla="*/ 109 w 144"/>
                      <a:gd name="T51" fmla="*/ 371 h 168"/>
                      <a:gd name="T52" fmla="*/ 127 w 144"/>
                      <a:gd name="T53" fmla="*/ 385 h 168"/>
                      <a:gd name="T54" fmla="*/ 127 w 144"/>
                      <a:gd name="T55" fmla="*/ 371 h 168"/>
                      <a:gd name="T56" fmla="*/ 133 w 144"/>
                      <a:gd name="T57" fmla="*/ 357 h 168"/>
                      <a:gd name="T58" fmla="*/ 139 w 144"/>
                      <a:gd name="T59" fmla="*/ 371 h 168"/>
                      <a:gd name="T60" fmla="*/ 151 w 144"/>
                      <a:gd name="T61" fmla="*/ 343 h 168"/>
                      <a:gd name="T62" fmla="*/ 145 w 144"/>
                      <a:gd name="T63" fmla="*/ 315 h 168"/>
                      <a:gd name="T64" fmla="*/ 145 w 144"/>
                      <a:gd name="T65" fmla="*/ 289 h 168"/>
                      <a:gd name="T66" fmla="*/ 145 w 144"/>
                      <a:gd name="T67" fmla="*/ 289 h 168"/>
                      <a:gd name="T68" fmla="*/ 127 w 144"/>
                      <a:gd name="T69" fmla="*/ 260 h 168"/>
                      <a:gd name="T70" fmla="*/ 121 w 144"/>
                      <a:gd name="T71" fmla="*/ 232 h 168"/>
                      <a:gd name="T72" fmla="*/ 109 w 144"/>
                      <a:gd name="T73" fmla="*/ 205 h 168"/>
                      <a:gd name="T74" fmla="*/ 97 w 144"/>
                      <a:gd name="T75" fmla="*/ 163 h 168"/>
                      <a:gd name="T76" fmla="*/ 66 w 144"/>
                      <a:gd name="T77" fmla="*/ 140 h 168"/>
                      <a:gd name="T78" fmla="*/ 79 w 144"/>
                      <a:gd name="T79" fmla="*/ 125 h 168"/>
                      <a:gd name="T80" fmla="*/ 91 w 144"/>
                      <a:gd name="T81" fmla="*/ 111 h 168"/>
                      <a:gd name="T82" fmla="*/ 85 w 144"/>
                      <a:gd name="T83" fmla="*/ 98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4" h="168">
                        <a:moveTo>
                          <a:pt x="78" y="42"/>
                        </a:moveTo>
                        <a:lnTo>
                          <a:pt x="72" y="36"/>
                        </a:lnTo>
                        <a:lnTo>
                          <a:pt x="66" y="24"/>
                        </a:lnTo>
                        <a:lnTo>
                          <a:pt x="54" y="30"/>
                        </a:lnTo>
                        <a:lnTo>
                          <a:pt x="42" y="18"/>
                        </a:lnTo>
                        <a:lnTo>
                          <a:pt x="42" y="12"/>
                        </a:lnTo>
                        <a:lnTo>
                          <a:pt x="24" y="0"/>
                        </a:lnTo>
                        <a:lnTo>
                          <a:pt x="18" y="0"/>
                        </a:lnTo>
                        <a:lnTo>
                          <a:pt x="24" y="24"/>
                        </a:lnTo>
                        <a:lnTo>
                          <a:pt x="12" y="18"/>
                        </a:lnTo>
                        <a:lnTo>
                          <a:pt x="12" y="12"/>
                        </a:lnTo>
                        <a:lnTo>
                          <a:pt x="6" y="30"/>
                        </a:lnTo>
                        <a:lnTo>
                          <a:pt x="0" y="36"/>
                        </a:lnTo>
                        <a:lnTo>
                          <a:pt x="6" y="42"/>
                        </a:lnTo>
                        <a:lnTo>
                          <a:pt x="6" y="54"/>
                        </a:lnTo>
                        <a:lnTo>
                          <a:pt x="18" y="54"/>
                        </a:lnTo>
                        <a:lnTo>
                          <a:pt x="24" y="96"/>
                        </a:lnTo>
                        <a:lnTo>
                          <a:pt x="36" y="84"/>
                        </a:lnTo>
                        <a:lnTo>
                          <a:pt x="48" y="90"/>
                        </a:lnTo>
                        <a:lnTo>
                          <a:pt x="54" y="84"/>
                        </a:lnTo>
                        <a:lnTo>
                          <a:pt x="66" y="78"/>
                        </a:lnTo>
                        <a:lnTo>
                          <a:pt x="84" y="96"/>
                        </a:lnTo>
                        <a:lnTo>
                          <a:pt x="90" y="108"/>
                        </a:lnTo>
                        <a:lnTo>
                          <a:pt x="102" y="132"/>
                        </a:lnTo>
                        <a:lnTo>
                          <a:pt x="108" y="150"/>
                        </a:lnTo>
                        <a:lnTo>
                          <a:pt x="102" y="162"/>
                        </a:lnTo>
                        <a:lnTo>
                          <a:pt x="120" y="168"/>
                        </a:lnTo>
                        <a:lnTo>
                          <a:pt x="120" y="162"/>
                        </a:lnTo>
                        <a:lnTo>
                          <a:pt x="126" y="156"/>
                        </a:lnTo>
                        <a:lnTo>
                          <a:pt x="132" y="162"/>
                        </a:lnTo>
                        <a:lnTo>
                          <a:pt x="144" y="150"/>
                        </a:lnTo>
                        <a:lnTo>
                          <a:pt x="138" y="138"/>
                        </a:lnTo>
                        <a:lnTo>
                          <a:pt x="138" y="126"/>
                        </a:lnTo>
                        <a:lnTo>
                          <a:pt x="120" y="114"/>
                        </a:lnTo>
                        <a:lnTo>
                          <a:pt x="114" y="102"/>
                        </a:lnTo>
                        <a:lnTo>
                          <a:pt x="102" y="90"/>
                        </a:lnTo>
                        <a:lnTo>
                          <a:pt x="90" y="72"/>
                        </a:lnTo>
                        <a:lnTo>
                          <a:pt x="66" y="60"/>
                        </a:lnTo>
                        <a:lnTo>
                          <a:pt x="72" y="54"/>
                        </a:lnTo>
                        <a:lnTo>
                          <a:pt x="84" y="48"/>
                        </a:lnTo>
                        <a:lnTo>
                          <a:pt x="78" y="42"/>
                        </a:lnTo>
                        <a:close/>
                      </a:path>
                    </a:pathLst>
                  </a:custGeom>
                  <a:solidFill>
                    <a:srgbClr val="990034"/>
                  </a:solidFill>
                  <a:ln w="9525">
                    <a:solidFill>
                      <a:srgbClr val="000000"/>
                    </a:solidFill>
                    <a:prstDash val="solid"/>
                    <a:round/>
                    <a:headEnd/>
                    <a:tailEnd/>
                  </a:ln>
                </p:spPr>
                <p:txBody>
                  <a:bodyPr/>
                  <a:lstStyle/>
                  <a:p>
                    <a:endParaRPr lang="en-US"/>
                  </a:p>
                </p:txBody>
              </p:sp>
              <p:sp>
                <p:nvSpPr>
                  <p:cNvPr id="1106" name="Freeform 95"/>
                  <p:cNvSpPr>
                    <a:spLocks noChangeAspect="1"/>
                  </p:cNvSpPr>
                  <p:nvPr/>
                </p:nvSpPr>
                <p:spPr bwMode="auto">
                  <a:xfrm>
                    <a:off x="6232870" y="2308479"/>
                    <a:ext cx="206246" cy="535312"/>
                  </a:xfrm>
                  <a:custGeom>
                    <a:avLst/>
                    <a:gdLst>
                      <a:gd name="T0" fmla="*/ 98 w 155"/>
                      <a:gd name="T1" fmla="*/ 202 h 365"/>
                      <a:gd name="T2" fmla="*/ 98 w 155"/>
                      <a:gd name="T3" fmla="*/ 173 h 365"/>
                      <a:gd name="T4" fmla="*/ 110 w 155"/>
                      <a:gd name="T5" fmla="*/ 119 h 365"/>
                      <a:gd name="T6" fmla="*/ 104 w 155"/>
                      <a:gd name="T7" fmla="*/ 38 h 365"/>
                      <a:gd name="T8" fmla="*/ 73 w 155"/>
                      <a:gd name="T9" fmla="*/ 0 h 365"/>
                      <a:gd name="T10" fmla="*/ 67 w 155"/>
                      <a:gd name="T11" fmla="*/ 38 h 365"/>
                      <a:gd name="T12" fmla="*/ 73 w 155"/>
                      <a:gd name="T13" fmla="*/ 67 h 365"/>
                      <a:gd name="T14" fmla="*/ 43 w 155"/>
                      <a:gd name="T15" fmla="*/ 92 h 365"/>
                      <a:gd name="T16" fmla="*/ 43 w 155"/>
                      <a:gd name="T17" fmla="*/ 161 h 365"/>
                      <a:gd name="T18" fmla="*/ 12 w 155"/>
                      <a:gd name="T19" fmla="*/ 216 h 365"/>
                      <a:gd name="T20" fmla="*/ 12 w 155"/>
                      <a:gd name="T21" fmla="*/ 295 h 365"/>
                      <a:gd name="T22" fmla="*/ 6 w 155"/>
                      <a:gd name="T23" fmla="*/ 295 h 365"/>
                      <a:gd name="T24" fmla="*/ 0 w 155"/>
                      <a:gd name="T25" fmla="*/ 336 h 365"/>
                      <a:gd name="T26" fmla="*/ 12 w 155"/>
                      <a:gd name="T27" fmla="*/ 377 h 365"/>
                      <a:gd name="T28" fmla="*/ 24 w 155"/>
                      <a:gd name="T29" fmla="*/ 390 h 365"/>
                      <a:gd name="T30" fmla="*/ 37 w 155"/>
                      <a:gd name="T31" fmla="*/ 390 h 365"/>
                      <a:gd name="T32" fmla="*/ 37 w 155"/>
                      <a:gd name="T33" fmla="*/ 418 h 365"/>
                      <a:gd name="T34" fmla="*/ 49 w 155"/>
                      <a:gd name="T35" fmla="*/ 418 h 365"/>
                      <a:gd name="T36" fmla="*/ 61 w 155"/>
                      <a:gd name="T37" fmla="*/ 488 h 365"/>
                      <a:gd name="T38" fmla="*/ 55 w 155"/>
                      <a:gd name="T39" fmla="*/ 566 h 365"/>
                      <a:gd name="T40" fmla="*/ 67 w 155"/>
                      <a:gd name="T41" fmla="*/ 566 h 365"/>
                      <a:gd name="T42" fmla="*/ 73 w 155"/>
                      <a:gd name="T43" fmla="*/ 566 h 365"/>
                      <a:gd name="T44" fmla="*/ 80 w 155"/>
                      <a:gd name="T45" fmla="*/ 566 h 365"/>
                      <a:gd name="T46" fmla="*/ 98 w 155"/>
                      <a:gd name="T47" fmla="*/ 539 h 365"/>
                      <a:gd name="T48" fmla="*/ 110 w 155"/>
                      <a:gd name="T49" fmla="*/ 512 h 365"/>
                      <a:gd name="T50" fmla="*/ 122 w 155"/>
                      <a:gd name="T51" fmla="*/ 539 h 365"/>
                      <a:gd name="T52" fmla="*/ 145 w 155"/>
                      <a:gd name="T53" fmla="*/ 674 h 365"/>
                      <a:gd name="T54" fmla="*/ 152 w 155"/>
                      <a:gd name="T55" fmla="*/ 687 h 365"/>
                      <a:gd name="T56" fmla="*/ 158 w 155"/>
                      <a:gd name="T57" fmla="*/ 755 h 365"/>
                      <a:gd name="T58" fmla="*/ 158 w 155"/>
                      <a:gd name="T59" fmla="*/ 826 h 365"/>
                      <a:gd name="T60" fmla="*/ 176 w 155"/>
                      <a:gd name="T61" fmla="*/ 769 h 365"/>
                      <a:gd name="T62" fmla="*/ 164 w 155"/>
                      <a:gd name="T63" fmla="*/ 674 h 365"/>
                      <a:gd name="T64" fmla="*/ 145 w 155"/>
                      <a:gd name="T65" fmla="*/ 621 h 365"/>
                      <a:gd name="T66" fmla="*/ 145 w 155"/>
                      <a:gd name="T67" fmla="*/ 582 h 365"/>
                      <a:gd name="T68" fmla="*/ 145 w 155"/>
                      <a:gd name="T69" fmla="*/ 553 h 365"/>
                      <a:gd name="T70" fmla="*/ 116 w 155"/>
                      <a:gd name="T71" fmla="*/ 444 h 365"/>
                      <a:gd name="T72" fmla="*/ 122 w 155"/>
                      <a:gd name="T73" fmla="*/ 403 h 365"/>
                      <a:gd name="T74" fmla="*/ 152 w 155"/>
                      <a:gd name="T75" fmla="*/ 377 h 365"/>
                      <a:gd name="T76" fmla="*/ 170 w 155"/>
                      <a:gd name="T77" fmla="*/ 348 h 365"/>
                      <a:gd name="T78" fmla="*/ 170 w 155"/>
                      <a:gd name="T79" fmla="*/ 309 h 365"/>
                      <a:gd name="T80" fmla="*/ 152 w 155"/>
                      <a:gd name="T81" fmla="*/ 295 h 365"/>
                      <a:gd name="T82" fmla="*/ 136 w 155"/>
                      <a:gd name="T83" fmla="*/ 243 h 365"/>
                      <a:gd name="T84" fmla="*/ 122 w 155"/>
                      <a:gd name="T85" fmla="*/ 202 h 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5" h="365">
                        <a:moveTo>
                          <a:pt x="108" y="89"/>
                        </a:moveTo>
                        <a:lnTo>
                          <a:pt x="84" y="89"/>
                        </a:lnTo>
                        <a:lnTo>
                          <a:pt x="84" y="83"/>
                        </a:lnTo>
                        <a:lnTo>
                          <a:pt x="84" y="77"/>
                        </a:lnTo>
                        <a:lnTo>
                          <a:pt x="96" y="59"/>
                        </a:lnTo>
                        <a:lnTo>
                          <a:pt x="96" y="53"/>
                        </a:lnTo>
                        <a:lnTo>
                          <a:pt x="90" y="35"/>
                        </a:lnTo>
                        <a:lnTo>
                          <a:pt x="90" y="17"/>
                        </a:lnTo>
                        <a:lnTo>
                          <a:pt x="84" y="17"/>
                        </a:lnTo>
                        <a:lnTo>
                          <a:pt x="66" y="0"/>
                        </a:lnTo>
                        <a:lnTo>
                          <a:pt x="66" y="6"/>
                        </a:lnTo>
                        <a:lnTo>
                          <a:pt x="60" y="17"/>
                        </a:lnTo>
                        <a:lnTo>
                          <a:pt x="60" y="23"/>
                        </a:lnTo>
                        <a:lnTo>
                          <a:pt x="66" y="29"/>
                        </a:lnTo>
                        <a:lnTo>
                          <a:pt x="48" y="23"/>
                        </a:lnTo>
                        <a:lnTo>
                          <a:pt x="36" y="41"/>
                        </a:lnTo>
                        <a:lnTo>
                          <a:pt x="36" y="59"/>
                        </a:lnTo>
                        <a:lnTo>
                          <a:pt x="36" y="71"/>
                        </a:lnTo>
                        <a:lnTo>
                          <a:pt x="24" y="95"/>
                        </a:lnTo>
                        <a:lnTo>
                          <a:pt x="12" y="95"/>
                        </a:lnTo>
                        <a:lnTo>
                          <a:pt x="12" y="107"/>
                        </a:lnTo>
                        <a:lnTo>
                          <a:pt x="12" y="131"/>
                        </a:lnTo>
                        <a:lnTo>
                          <a:pt x="6" y="131"/>
                        </a:lnTo>
                        <a:lnTo>
                          <a:pt x="6" y="143"/>
                        </a:lnTo>
                        <a:lnTo>
                          <a:pt x="0" y="149"/>
                        </a:lnTo>
                        <a:lnTo>
                          <a:pt x="12" y="167"/>
                        </a:lnTo>
                        <a:lnTo>
                          <a:pt x="18" y="161"/>
                        </a:lnTo>
                        <a:lnTo>
                          <a:pt x="24" y="173"/>
                        </a:lnTo>
                        <a:lnTo>
                          <a:pt x="30" y="173"/>
                        </a:lnTo>
                        <a:lnTo>
                          <a:pt x="36" y="179"/>
                        </a:lnTo>
                        <a:lnTo>
                          <a:pt x="30" y="185"/>
                        </a:lnTo>
                        <a:lnTo>
                          <a:pt x="36" y="191"/>
                        </a:lnTo>
                        <a:lnTo>
                          <a:pt x="42" y="185"/>
                        </a:lnTo>
                        <a:lnTo>
                          <a:pt x="48" y="203"/>
                        </a:lnTo>
                        <a:lnTo>
                          <a:pt x="54" y="215"/>
                        </a:lnTo>
                        <a:lnTo>
                          <a:pt x="54" y="233"/>
                        </a:lnTo>
                        <a:lnTo>
                          <a:pt x="48" y="251"/>
                        </a:lnTo>
                        <a:lnTo>
                          <a:pt x="60" y="239"/>
                        </a:lnTo>
                        <a:lnTo>
                          <a:pt x="60" y="251"/>
                        </a:lnTo>
                        <a:lnTo>
                          <a:pt x="66" y="251"/>
                        </a:lnTo>
                        <a:lnTo>
                          <a:pt x="72" y="251"/>
                        </a:lnTo>
                        <a:lnTo>
                          <a:pt x="84" y="245"/>
                        </a:lnTo>
                        <a:lnTo>
                          <a:pt x="84" y="239"/>
                        </a:lnTo>
                        <a:lnTo>
                          <a:pt x="90" y="239"/>
                        </a:lnTo>
                        <a:lnTo>
                          <a:pt x="96" y="227"/>
                        </a:lnTo>
                        <a:lnTo>
                          <a:pt x="102" y="233"/>
                        </a:lnTo>
                        <a:lnTo>
                          <a:pt x="108" y="239"/>
                        </a:lnTo>
                        <a:lnTo>
                          <a:pt x="120" y="269"/>
                        </a:lnTo>
                        <a:lnTo>
                          <a:pt x="126" y="299"/>
                        </a:lnTo>
                        <a:lnTo>
                          <a:pt x="126" y="293"/>
                        </a:lnTo>
                        <a:lnTo>
                          <a:pt x="131" y="305"/>
                        </a:lnTo>
                        <a:lnTo>
                          <a:pt x="137" y="323"/>
                        </a:lnTo>
                        <a:lnTo>
                          <a:pt x="137" y="335"/>
                        </a:lnTo>
                        <a:lnTo>
                          <a:pt x="137" y="353"/>
                        </a:lnTo>
                        <a:lnTo>
                          <a:pt x="137" y="365"/>
                        </a:lnTo>
                        <a:lnTo>
                          <a:pt x="143" y="365"/>
                        </a:lnTo>
                        <a:lnTo>
                          <a:pt x="155" y="341"/>
                        </a:lnTo>
                        <a:lnTo>
                          <a:pt x="149" y="317"/>
                        </a:lnTo>
                        <a:lnTo>
                          <a:pt x="143" y="299"/>
                        </a:lnTo>
                        <a:lnTo>
                          <a:pt x="137" y="287"/>
                        </a:lnTo>
                        <a:lnTo>
                          <a:pt x="126" y="275"/>
                        </a:lnTo>
                        <a:lnTo>
                          <a:pt x="126" y="263"/>
                        </a:lnTo>
                        <a:lnTo>
                          <a:pt x="126" y="257"/>
                        </a:lnTo>
                        <a:lnTo>
                          <a:pt x="131" y="245"/>
                        </a:lnTo>
                        <a:lnTo>
                          <a:pt x="126" y="245"/>
                        </a:lnTo>
                        <a:lnTo>
                          <a:pt x="114" y="221"/>
                        </a:lnTo>
                        <a:lnTo>
                          <a:pt x="102" y="197"/>
                        </a:lnTo>
                        <a:lnTo>
                          <a:pt x="102" y="203"/>
                        </a:lnTo>
                        <a:lnTo>
                          <a:pt x="108" y="179"/>
                        </a:lnTo>
                        <a:lnTo>
                          <a:pt x="126" y="173"/>
                        </a:lnTo>
                        <a:lnTo>
                          <a:pt x="131" y="167"/>
                        </a:lnTo>
                        <a:lnTo>
                          <a:pt x="143" y="161"/>
                        </a:lnTo>
                        <a:lnTo>
                          <a:pt x="149" y="155"/>
                        </a:lnTo>
                        <a:lnTo>
                          <a:pt x="155" y="137"/>
                        </a:lnTo>
                        <a:lnTo>
                          <a:pt x="149" y="137"/>
                        </a:lnTo>
                        <a:lnTo>
                          <a:pt x="137" y="143"/>
                        </a:lnTo>
                        <a:lnTo>
                          <a:pt x="131" y="131"/>
                        </a:lnTo>
                        <a:lnTo>
                          <a:pt x="120" y="125"/>
                        </a:lnTo>
                        <a:lnTo>
                          <a:pt x="120" y="107"/>
                        </a:lnTo>
                        <a:lnTo>
                          <a:pt x="108" y="107"/>
                        </a:lnTo>
                        <a:lnTo>
                          <a:pt x="108" y="89"/>
                        </a:lnTo>
                        <a:close/>
                      </a:path>
                    </a:pathLst>
                  </a:custGeom>
                  <a:solidFill>
                    <a:srgbClr val="E1E1E1"/>
                  </a:solidFill>
                  <a:ln w="9525">
                    <a:solidFill>
                      <a:srgbClr val="000000"/>
                    </a:solidFill>
                    <a:prstDash val="solid"/>
                    <a:round/>
                    <a:headEnd/>
                    <a:tailEnd/>
                  </a:ln>
                </p:spPr>
                <p:txBody>
                  <a:bodyPr/>
                  <a:lstStyle/>
                  <a:p>
                    <a:endParaRPr lang="en-US"/>
                  </a:p>
                </p:txBody>
              </p:sp>
              <p:sp>
                <p:nvSpPr>
                  <p:cNvPr id="1107" name="Freeform 96"/>
                  <p:cNvSpPr>
                    <a:spLocks noChangeAspect="1"/>
                  </p:cNvSpPr>
                  <p:nvPr/>
                </p:nvSpPr>
                <p:spPr bwMode="auto">
                  <a:xfrm>
                    <a:off x="6889467" y="2597026"/>
                    <a:ext cx="110955" cy="176261"/>
                  </a:xfrm>
                  <a:custGeom>
                    <a:avLst/>
                    <a:gdLst>
                      <a:gd name="T0" fmla="*/ 18 w 84"/>
                      <a:gd name="T1" fmla="*/ 179 h 120"/>
                      <a:gd name="T2" fmla="*/ 18 w 84"/>
                      <a:gd name="T3" fmla="*/ 192 h 120"/>
                      <a:gd name="T4" fmla="*/ 6 w 84"/>
                      <a:gd name="T5" fmla="*/ 150 h 120"/>
                      <a:gd name="T6" fmla="*/ 0 w 84"/>
                      <a:gd name="T7" fmla="*/ 111 h 120"/>
                      <a:gd name="T8" fmla="*/ 12 w 84"/>
                      <a:gd name="T9" fmla="*/ 125 h 120"/>
                      <a:gd name="T10" fmla="*/ 6 w 84"/>
                      <a:gd name="T11" fmla="*/ 69 h 120"/>
                      <a:gd name="T12" fmla="*/ 6 w 84"/>
                      <a:gd name="T13" fmla="*/ 29 h 120"/>
                      <a:gd name="T14" fmla="*/ 6 w 84"/>
                      <a:gd name="T15" fmla="*/ 0 h 120"/>
                      <a:gd name="T16" fmla="*/ 30 w 84"/>
                      <a:gd name="T17" fmla="*/ 14 h 120"/>
                      <a:gd name="T18" fmla="*/ 36 w 84"/>
                      <a:gd name="T19" fmla="*/ 29 h 120"/>
                      <a:gd name="T20" fmla="*/ 49 w 84"/>
                      <a:gd name="T21" fmla="*/ 54 h 120"/>
                      <a:gd name="T22" fmla="*/ 49 w 84"/>
                      <a:gd name="T23" fmla="*/ 83 h 120"/>
                      <a:gd name="T24" fmla="*/ 36 w 84"/>
                      <a:gd name="T25" fmla="*/ 125 h 120"/>
                      <a:gd name="T26" fmla="*/ 30 w 84"/>
                      <a:gd name="T27" fmla="*/ 140 h 120"/>
                      <a:gd name="T28" fmla="*/ 30 w 84"/>
                      <a:gd name="T29" fmla="*/ 163 h 120"/>
                      <a:gd name="T30" fmla="*/ 49 w 84"/>
                      <a:gd name="T31" fmla="*/ 219 h 120"/>
                      <a:gd name="T32" fmla="*/ 55 w 84"/>
                      <a:gd name="T33" fmla="*/ 219 h 120"/>
                      <a:gd name="T34" fmla="*/ 55 w 84"/>
                      <a:gd name="T35" fmla="*/ 205 h 120"/>
                      <a:gd name="T36" fmla="*/ 67 w 84"/>
                      <a:gd name="T37" fmla="*/ 205 h 120"/>
                      <a:gd name="T38" fmla="*/ 73 w 84"/>
                      <a:gd name="T39" fmla="*/ 219 h 120"/>
                      <a:gd name="T40" fmla="*/ 73 w 84"/>
                      <a:gd name="T41" fmla="*/ 219 h 120"/>
                      <a:gd name="T42" fmla="*/ 85 w 84"/>
                      <a:gd name="T43" fmla="*/ 232 h 120"/>
                      <a:gd name="T44" fmla="*/ 79 w 84"/>
                      <a:gd name="T45" fmla="*/ 232 h 120"/>
                      <a:gd name="T46" fmla="*/ 85 w 84"/>
                      <a:gd name="T47" fmla="*/ 260 h 120"/>
                      <a:gd name="T48" fmla="*/ 91 w 84"/>
                      <a:gd name="T49" fmla="*/ 260 h 120"/>
                      <a:gd name="T50" fmla="*/ 85 w 84"/>
                      <a:gd name="T51" fmla="*/ 273 h 120"/>
                      <a:gd name="T52" fmla="*/ 85 w 84"/>
                      <a:gd name="T53" fmla="*/ 260 h 120"/>
                      <a:gd name="T54" fmla="*/ 73 w 84"/>
                      <a:gd name="T55" fmla="*/ 246 h 120"/>
                      <a:gd name="T56" fmla="*/ 67 w 84"/>
                      <a:gd name="T57" fmla="*/ 232 h 120"/>
                      <a:gd name="T58" fmla="*/ 61 w 84"/>
                      <a:gd name="T59" fmla="*/ 219 h 120"/>
                      <a:gd name="T60" fmla="*/ 61 w 84"/>
                      <a:gd name="T61" fmla="*/ 246 h 120"/>
                      <a:gd name="T62" fmla="*/ 36 w 84"/>
                      <a:gd name="T63" fmla="*/ 219 h 120"/>
                      <a:gd name="T64" fmla="*/ 30 w 84"/>
                      <a:gd name="T65" fmla="*/ 232 h 120"/>
                      <a:gd name="T66" fmla="*/ 18 w 84"/>
                      <a:gd name="T67" fmla="*/ 219 h 120"/>
                      <a:gd name="T68" fmla="*/ 18 w 84"/>
                      <a:gd name="T69" fmla="*/ 205 h 120"/>
                      <a:gd name="T70" fmla="*/ 24 w 84"/>
                      <a:gd name="T71" fmla="*/ 179 h 120"/>
                      <a:gd name="T72" fmla="*/ 18 w 84"/>
                      <a:gd name="T73" fmla="*/ 179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120">
                        <a:moveTo>
                          <a:pt x="18" y="78"/>
                        </a:moveTo>
                        <a:lnTo>
                          <a:pt x="18" y="84"/>
                        </a:lnTo>
                        <a:lnTo>
                          <a:pt x="6" y="66"/>
                        </a:lnTo>
                        <a:lnTo>
                          <a:pt x="0" y="48"/>
                        </a:lnTo>
                        <a:lnTo>
                          <a:pt x="12" y="54"/>
                        </a:lnTo>
                        <a:lnTo>
                          <a:pt x="6" y="30"/>
                        </a:lnTo>
                        <a:lnTo>
                          <a:pt x="6" y="12"/>
                        </a:lnTo>
                        <a:lnTo>
                          <a:pt x="6" y="0"/>
                        </a:lnTo>
                        <a:lnTo>
                          <a:pt x="30" y="6"/>
                        </a:lnTo>
                        <a:lnTo>
                          <a:pt x="36" y="12"/>
                        </a:lnTo>
                        <a:lnTo>
                          <a:pt x="42" y="24"/>
                        </a:lnTo>
                        <a:lnTo>
                          <a:pt x="42" y="36"/>
                        </a:lnTo>
                        <a:lnTo>
                          <a:pt x="36" y="54"/>
                        </a:lnTo>
                        <a:lnTo>
                          <a:pt x="30" y="60"/>
                        </a:lnTo>
                        <a:lnTo>
                          <a:pt x="30" y="72"/>
                        </a:lnTo>
                        <a:lnTo>
                          <a:pt x="42" y="96"/>
                        </a:lnTo>
                        <a:lnTo>
                          <a:pt x="48" y="96"/>
                        </a:lnTo>
                        <a:lnTo>
                          <a:pt x="48" y="90"/>
                        </a:lnTo>
                        <a:lnTo>
                          <a:pt x="60" y="90"/>
                        </a:lnTo>
                        <a:lnTo>
                          <a:pt x="66" y="96"/>
                        </a:lnTo>
                        <a:lnTo>
                          <a:pt x="78" y="102"/>
                        </a:lnTo>
                        <a:lnTo>
                          <a:pt x="72" y="102"/>
                        </a:lnTo>
                        <a:lnTo>
                          <a:pt x="78" y="114"/>
                        </a:lnTo>
                        <a:lnTo>
                          <a:pt x="84" y="114"/>
                        </a:lnTo>
                        <a:lnTo>
                          <a:pt x="78" y="120"/>
                        </a:lnTo>
                        <a:lnTo>
                          <a:pt x="78" y="114"/>
                        </a:lnTo>
                        <a:lnTo>
                          <a:pt x="66" y="108"/>
                        </a:lnTo>
                        <a:lnTo>
                          <a:pt x="60" y="102"/>
                        </a:lnTo>
                        <a:lnTo>
                          <a:pt x="54" y="96"/>
                        </a:lnTo>
                        <a:lnTo>
                          <a:pt x="54" y="108"/>
                        </a:lnTo>
                        <a:lnTo>
                          <a:pt x="36" y="96"/>
                        </a:lnTo>
                        <a:lnTo>
                          <a:pt x="30" y="102"/>
                        </a:lnTo>
                        <a:lnTo>
                          <a:pt x="18" y="96"/>
                        </a:lnTo>
                        <a:lnTo>
                          <a:pt x="18" y="90"/>
                        </a:lnTo>
                        <a:lnTo>
                          <a:pt x="24" y="78"/>
                        </a:lnTo>
                        <a:lnTo>
                          <a:pt x="18" y="78"/>
                        </a:lnTo>
                        <a:close/>
                      </a:path>
                    </a:pathLst>
                  </a:custGeom>
                  <a:solidFill>
                    <a:srgbClr val="990034"/>
                  </a:solidFill>
                  <a:ln w="9525">
                    <a:solidFill>
                      <a:srgbClr val="000000"/>
                    </a:solidFill>
                    <a:prstDash val="solid"/>
                    <a:round/>
                    <a:headEnd/>
                    <a:tailEnd/>
                  </a:ln>
                </p:spPr>
                <p:txBody>
                  <a:bodyPr/>
                  <a:lstStyle/>
                  <a:p>
                    <a:endParaRPr lang="en-US"/>
                  </a:p>
                </p:txBody>
              </p:sp>
              <p:sp>
                <p:nvSpPr>
                  <p:cNvPr id="1108" name="Freeform 97"/>
                  <p:cNvSpPr>
                    <a:spLocks noChangeAspect="1"/>
                  </p:cNvSpPr>
                  <p:nvPr/>
                </p:nvSpPr>
                <p:spPr bwMode="auto">
                  <a:xfrm>
                    <a:off x="6961261" y="2860764"/>
                    <a:ext cx="112261" cy="122730"/>
                  </a:xfrm>
                  <a:custGeom>
                    <a:avLst/>
                    <a:gdLst>
                      <a:gd name="T0" fmla="*/ 80 w 84"/>
                      <a:gd name="T1" fmla="*/ 186 h 84"/>
                      <a:gd name="T2" fmla="*/ 71 w 84"/>
                      <a:gd name="T3" fmla="*/ 160 h 84"/>
                      <a:gd name="T4" fmla="*/ 71 w 84"/>
                      <a:gd name="T5" fmla="*/ 171 h 84"/>
                      <a:gd name="T6" fmla="*/ 49 w 84"/>
                      <a:gd name="T7" fmla="*/ 145 h 84"/>
                      <a:gd name="T8" fmla="*/ 49 w 84"/>
                      <a:gd name="T9" fmla="*/ 105 h 84"/>
                      <a:gd name="T10" fmla="*/ 37 w 84"/>
                      <a:gd name="T11" fmla="*/ 79 h 84"/>
                      <a:gd name="T12" fmla="*/ 31 w 84"/>
                      <a:gd name="T13" fmla="*/ 93 h 84"/>
                      <a:gd name="T14" fmla="*/ 31 w 84"/>
                      <a:gd name="T15" fmla="*/ 93 h 84"/>
                      <a:gd name="T16" fmla="*/ 18 w 84"/>
                      <a:gd name="T17" fmla="*/ 93 h 84"/>
                      <a:gd name="T18" fmla="*/ 12 w 84"/>
                      <a:gd name="T19" fmla="*/ 79 h 84"/>
                      <a:gd name="T20" fmla="*/ 6 w 84"/>
                      <a:gd name="T21" fmla="*/ 105 h 84"/>
                      <a:gd name="T22" fmla="*/ 0 w 84"/>
                      <a:gd name="T23" fmla="*/ 118 h 84"/>
                      <a:gd name="T24" fmla="*/ 6 w 84"/>
                      <a:gd name="T25" fmla="*/ 93 h 84"/>
                      <a:gd name="T26" fmla="*/ 18 w 84"/>
                      <a:gd name="T27" fmla="*/ 67 h 84"/>
                      <a:gd name="T28" fmla="*/ 37 w 84"/>
                      <a:gd name="T29" fmla="*/ 39 h 84"/>
                      <a:gd name="T30" fmla="*/ 37 w 84"/>
                      <a:gd name="T31" fmla="*/ 67 h 84"/>
                      <a:gd name="T32" fmla="*/ 49 w 84"/>
                      <a:gd name="T33" fmla="*/ 67 h 84"/>
                      <a:gd name="T34" fmla="*/ 55 w 84"/>
                      <a:gd name="T35" fmla="*/ 54 h 84"/>
                      <a:gd name="T36" fmla="*/ 55 w 84"/>
                      <a:gd name="T37" fmla="*/ 27 h 84"/>
                      <a:gd name="T38" fmla="*/ 61 w 84"/>
                      <a:gd name="T39" fmla="*/ 27 h 84"/>
                      <a:gd name="T40" fmla="*/ 71 w 84"/>
                      <a:gd name="T41" fmla="*/ 27 h 84"/>
                      <a:gd name="T42" fmla="*/ 71 w 84"/>
                      <a:gd name="T43" fmla="*/ 0 h 84"/>
                      <a:gd name="T44" fmla="*/ 86 w 84"/>
                      <a:gd name="T45" fmla="*/ 13 h 84"/>
                      <a:gd name="T46" fmla="*/ 92 w 84"/>
                      <a:gd name="T47" fmla="*/ 54 h 84"/>
                      <a:gd name="T48" fmla="*/ 98 w 84"/>
                      <a:gd name="T49" fmla="*/ 105 h 84"/>
                      <a:gd name="T50" fmla="*/ 92 w 84"/>
                      <a:gd name="T51" fmla="*/ 132 h 84"/>
                      <a:gd name="T52" fmla="*/ 92 w 84"/>
                      <a:gd name="T53" fmla="*/ 145 h 84"/>
                      <a:gd name="T54" fmla="*/ 86 w 84"/>
                      <a:gd name="T55" fmla="*/ 105 h 84"/>
                      <a:gd name="T56" fmla="*/ 80 w 84"/>
                      <a:gd name="T57" fmla="*/ 118 h 84"/>
                      <a:gd name="T58" fmla="*/ 80 w 84"/>
                      <a:gd name="T59" fmla="*/ 145 h 84"/>
                      <a:gd name="T60" fmla="*/ 80 w 84"/>
                      <a:gd name="T61" fmla="*/ 186 h 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84">
                        <a:moveTo>
                          <a:pt x="66" y="84"/>
                        </a:moveTo>
                        <a:lnTo>
                          <a:pt x="60" y="72"/>
                        </a:lnTo>
                        <a:lnTo>
                          <a:pt x="60" y="78"/>
                        </a:lnTo>
                        <a:lnTo>
                          <a:pt x="42" y="66"/>
                        </a:lnTo>
                        <a:lnTo>
                          <a:pt x="42" y="48"/>
                        </a:lnTo>
                        <a:lnTo>
                          <a:pt x="30" y="36"/>
                        </a:lnTo>
                        <a:lnTo>
                          <a:pt x="24" y="42"/>
                        </a:lnTo>
                        <a:lnTo>
                          <a:pt x="18" y="42"/>
                        </a:lnTo>
                        <a:lnTo>
                          <a:pt x="12" y="36"/>
                        </a:lnTo>
                        <a:lnTo>
                          <a:pt x="6" y="48"/>
                        </a:lnTo>
                        <a:lnTo>
                          <a:pt x="0" y="54"/>
                        </a:lnTo>
                        <a:lnTo>
                          <a:pt x="6" y="42"/>
                        </a:lnTo>
                        <a:lnTo>
                          <a:pt x="18" y="30"/>
                        </a:lnTo>
                        <a:lnTo>
                          <a:pt x="30" y="18"/>
                        </a:lnTo>
                        <a:lnTo>
                          <a:pt x="30" y="30"/>
                        </a:lnTo>
                        <a:lnTo>
                          <a:pt x="42" y="30"/>
                        </a:lnTo>
                        <a:lnTo>
                          <a:pt x="48" y="24"/>
                        </a:lnTo>
                        <a:lnTo>
                          <a:pt x="48" y="12"/>
                        </a:lnTo>
                        <a:lnTo>
                          <a:pt x="54" y="12"/>
                        </a:lnTo>
                        <a:lnTo>
                          <a:pt x="60" y="12"/>
                        </a:lnTo>
                        <a:lnTo>
                          <a:pt x="60" y="0"/>
                        </a:lnTo>
                        <a:lnTo>
                          <a:pt x="72" y="6"/>
                        </a:lnTo>
                        <a:lnTo>
                          <a:pt x="78" y="24"/>
                        </a:lnTo>
                        <a:lnTo>
                          <a:pt x="84" y="48"/>
                        </a:lnTo>
                        <a:lnTo>
                          <a:pt x="78" y="60"/>
                        </a:lnTo>
                        <a:lnTo>
                          <a:pt x="78" y="66"/>
                        </a:lnTo>
                        <a:lnTo>
                          <a:pt x="72" y="48"/>
                        </a:lnTo>
                        <a:lnTo>
                          <a:pt x="66" y="54"/>
                        </a:lnTo>
                        <a:lnTo>
                          <a:pt x="66" y="66"/>
                        </a:lnTo>
                        <a:lnTo>
                          <a:pt x="66" y="84"/>
                        </a:lnTo>
                        <a:close/>
                      </a:path>
                    </a:pathLst>
                  </a:custGeom>
                  <a:solidFill>
                    <a:srgbClr val="990034"/>
                  </a:solidFill>
                  <a:ln w="9525">
                    <a:solidFill>
                      <a:srgbClr val="000000"/>
                    </a:solidFill>
                    <a:prstDash val="solid"/>
                    <a:round/>
                    <a:headEnd/>
                    <a:tailEnd/>
                  </a:ln>
                </p:spPr>
                <p:txBody>
                  <a:bodyPr/>
                  <a:lstStyle/>
                  <a:p>
                    <a:endParaRPr lang="en-US"/>
                  </a:p>
                </p:txBody>
              </p:sp>
              <p:sp>
                <p:nvSpPr>
                  <p:cNvPr id="1109" name="Freeform 98"/>
                  <p:cNvSpPr>
                    <a:spLocks noChangeAspect="1"/>
                  </p:cNvSpPr>
                  <p:nvPr/>
                </p:nvSpPr>
                <p:spPr bwMode="auto">
                  <a:xfrm>
                    <a:off x="6970398" y="2826817"/>
                    <a:ext cx="22191" cy="50920"/>
                  </a:xfrm>
                  <a:custGeom>
                    <a:avLst/>
                    <a:gdLst>
                      <a:gd name="T0" fmla="*/ 11 w 18"/>
                      <a:gd name="T1" fmla="*/ 0 h 35"/>
                      <a:gd name="T2" fmla="*/ 9 w 18"/>
                      <a:gd name="T3" fmla="*/ 62 h 35"/>
                      <a:gd name="T4" fmla="*/ 9 w 18"/>
                      <a:gd name="T5" fmla="*/ 74 h 35"/>
                      <a:gd name="T6" fmla="*/ 0 w 18"/>
                      <a:gd name="T7" fmla="*/ 50 h 35"/>
                      <a:gd name="T8" fmla="*/ 6 w 18"/>
                      <a:gd name="T9" fmla="*/ 36 h 35"/>
                      <a:gd name="T10" fmla="*/ 6 w 18"/>
                      <a:gd name="T11" fmla="*/ 0 h 35"/>
                      <a:gd name="T12" fmla="*/ 11 w 18"/>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5">
                        <a:moveTo>
                          <a:pt x="18" y="0"/>
                        </a:moveTo>
                        <a:lnTo>
                          <a:pt x="12" y="29"/>
                        </a:lnTo>
                        <a:lnTo>
                          <a:pt x="12" y="35"/>
                        </a:lnTo>
                        <a:lnTo>
                          <a:pt x="0" y="23"/>
                        </a:lnTo>
                        <a:lnTo>
                          <a:pt x="6" y="17"/>
                        </a:lnTo>
                        <a:lnTo>
                          <a:pt x="6" y="0"/>
                        </a:lnTo>
                        <a:lnTo>
                          <a:pt x="18" y="0"/>
                        </a:lnTo>
                        <a:close/>
                      </a:path>
                    </a:pathLst>
                  </a:custGeom>
                  <a:solidFill>
                    <a:srgbClr val="990034"/>
                  </a:solidFill>
                  <a:ln w="9525">
                    <a:solidFill>
                      <a:srgbClr val="000000"/>
                    </a:solidFill>
                    <a:prstDash val="solid"/>
                    <a:round/>
                    <a:headEnd/>
                    <a:tailEnd/>
                  </a:ln>
                </p:spPr>
                <p:txBody>
                  <a:bodyPr/>
                  <a:lstStyle/>
                  <a:p>
                    <a:endParaRPr lang="en-US"/>
                  </a:p>
                </p:txBody>
              </p:sp>
              <p:sp>
                <p:nvSpPr>
                  <p:cNvPr id="1110" name="Freeform 99"/>
                  <p:cNvSpPr>
                    <a:spLocks noChangeAspect="1"/>
                  </p:cNvSpPr>
                  <p:nvPr/>
                </p:nvSpPr>
                <p:spPr bwMode="auto">
                  <a:xfrm>
                    <a:off x="7008254" y="2773286"/>
                    <a:ext cx="32634" cy="44391"/>
                  </a:xfrm>
                  <a:custGeom>
                    <a:avLst/>
                    <a:gdLst>
                      <a:gd name="T0" fmla="*/ 25 w 24"/>
                      <a:gd name="T1" fmla="*/ 74 h 30"/>
                      <a:gd name="T2" fmla="*/ 19 w 24"/>
                      <a:gd name="T3" fmla="*/ 58 h 30"/>
                      <a:gd name="T4" fmla="*/ 0 w 24"/>
                      <a:gd name="T5" fmla="*/ 14 h 30"/>
                      <a:gd name="T6" fmla="*/ 19 w 24"/>
                      <a:gd name="T7" fmla="*/ 0 h 30"/>
                      <a:gd name="T8" fmla="*/ 25 w 24"/>
                      <a:gd name="T9" fmla="*/ 29 h 30"/>
                      <a:gd name="T10" fmla="*/ 31 w 24"/>
                      <a:gd name="T11" fmla="*/ 74 h 30"/>
                      <a:gd name="T12" fmla="*/ 25 w 24"/>
                      <a:gd name="T13" fmla="*/ 7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0">
                        <a:moveTo>
                          <a:pt x="18" y="30"/>
                        </a:moveTo>
                        <a:lnTo>
                          <a:pt x="12" y="24"/>
                        </a:lnTo>
                        <a:lnTo>
                          <a:pt x="0" y="6"/>
                        </a:lnTo>
                        <a:lnTo>
                          <a:pt x="12" y="0"/>
                        </a:lnTo>
                        <a:lnTo>
                          <a:pt x="18" y="12"/>
                        </a:lnTo>
                        <a:lnTo>
                          <a:pt x="24" y="30"/>
                        </a:lnTo>
                        <a:lnTo>
                          <a:pt x="18" y="30"/>
                        </a:lnTo>
                        <a:close/>
                      </a:path>
                    </a:pathLst>
                  </a:custGeom>
                  <a:solidFill>
                    <a:srgbClr val="990034"/>
                  </a:solidFill>
                  <a:ln w="9525">
                    <a:solidFill>
                      <a:srgbClr val="000000"/>
                    </a:solidFill>
                    <a:prstDash val="solid"/>
                    <a:round/>
                    <a:headEnd/>
                    <a:tailEnd/>
                  </a:ln>
                </p:spPr>
                <p:txBody>
                  <a:bodyPr/>
                  <a:lstStyle/>
                  <a:p>
                    <a:endParaRPr lang="en-US"/>
                  </a:p>
                </p:txBody>
              </p:sp>
              <p:sp>
                <p:nvSpPr>
                  <p:cNvPr id="1111" name="Freeform 100"/>
                  <p:cNvSpPr>
                    <a:spLocks noChangeAspect="1"/>
                  </p:cNvSpPr>
                  <p:nvPr/>
                </p:nvSpPr>
                <p:spPr bwMode="auto">
                  <a:xfrm>
                    <a:off x="6953429" y="2799400"/>
                    <a:ext cx="31329" cy="35252"/>
                  </a:xfrm>
                  <a:custGeom>
                    <a:avLst/>
                    <a:gdLst>
                      <a:gd name="T0" fmla="*/ 18 w 24"/>
                      <a:gd name="T1" fmla="*/ 14 h 24"/>
                      <a:gd name="T2" fmla="*/ 0 w 24"/>
                      <a:gd name="T3" fmla="*/ 0 h 24"/>
                      <a:gd name="T4" fmla="*/ 0 w 24"/>
                      <a:gd name="T5" fmla="*/ 0 h 24"/>
                      <a:gd name="T6" fmla="*/ 6 w 24"/>
                      <a:gd name="T7" fmla="*/ 54 h 24"/>
                      <a:gd name="T8" fmla="*/ 24 w 24"/>
                      <a:gd name="T9" fmla="*/ 29 h 24"/>
                      <a:gd name="T10" fmla="*/ 24 w 24"/>
                      <a:gd name="T11" fmla="*/ 14 h 24"/>
                      <a:gd name="T12" fmla="*/ 18 w 24"/>
                      <a:gd name="T13" fmla="*/ 1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18" y="6"/>
                        </a:moveTo>
                        <a:lnTo>
                          <a:pt x="0" y="0"/>
                        </a:lnTo>
                        <a:lnTo>
                          <a:pt x="6" y="24"/>
                        </a:lnTo>
                        <a:lnTo>
                          <a:pt x="24" y="12"/>
                        </a:lnTo>
                        <a:lnTo>
                          <a:pt x="24" y="6"/>
                        </a:lnTo>
                        <a:lnTo>
                          <a:pt x="18" y="6"/>
                        </a:lnTo>
                        <a:close/>
                      </a:path>
                    </a:pathLst>
                  </a:custGeom>
                  <a:solidFill>
                    <a:srgbClr val="990034"/>
                  </a:solidFill>
                  <a:ln w="9525">
                    <a:solidFill>
                      <a:srgbClr val="000000"/>
                    </a:solidFill>
                    <a:prstDash val="solid"/>
                    <a:round/>
                    <a:headEnd/>
                    <a:tailEnd/>
                  </a:ln>
                </p:spPr>
                <p:txBody>
                  <a:bodyPr/>
                  <a:lstStyle/>
                  <a:p>
                    <a:endParaRPr lang="en-US"/>
                  </a:p>
                </p:txBody>
              </p:sp>
              <p:sp>
                <p:nvSpPr>
                  <p:cNvPr id="1112" name="Freeform 101"/>
                  <p:cNvSpPr>
                    <a:spLocks noChangeAspect="1"/>
                  </p:cNvSpPr>
                  <p:nvPr/>
                </p:nvSpPr>
                <p:spPr bwMode="auto">
                  <a:xfrm>
                    <a:off x="6850306" y="2817678"/>
                    <a:ext cx="54824" cy="78338"/>
                  </a:xfrm>
                  <a:custGeom>
                    <a:avLst/>
                    <a:gdLst>
                      <a:gd name="T0" fmla="*/ 42 w 42"/>
                      <a:gd name="T1" fmla="*/ 29 h 53"/>
                      <a:gd name="T2" fmla="*/ 12 w 42"/>
                      <a:gd name="T3" fmla="*/ 97 h 53"/>
                      <a:gd name="T4" fmla="*/ 0 w 42"/>
                      <a:gd name="T5" fmla="*/ 126 h 53"/>
                      <a:gd name="T6" fmla="*/ 0 w 42"/>
                      <a:gd name="T7" fmla="*/ 111 h 53"/>
                      <a:gd name="T8" fmla="*/ 12 w 42"/>
                      <a:gd name="T9" fmla="*/ 85 h 53"/>
                      <a:gd name="T10" fmla="*/ 30 w 42"/>
                      <a:gd name="T11" fmla="*/ 42 h 53"/>
                      <a:gd name="T12" fmla="*/ 30 w 42"/>
                      <a:gd name="T13" fmla="*/ 14 h 53"/>
                      <a:gd name="T14" fmla="*/ 36 w 42"/>
                      <a:gd name="T15" fmla="*/ 14 h 53"/>
                      <a:gd name="T16" fmla="*/ 36 w 42"/>
                      <a:gd name="T17" fmla="*/ 0 h 53"/>
                      <a:gd name="T18" fmla="*/ 42 w 42"/>
                      <a:gd name="T19" fmla="*/ 29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53">
                        <a:moveTo>
                          <a:pt x="42" y="12"/>
                        </a:moveTo>
                        <a:lnTo>
                          <a:pt x="12" y="41"/>
                        </a:lnTo>
                        <a:lnTo>
                          <a:pt x="0" y="53"/>
                        </a:lnTo>
                        <a:lnTo>
                          <a:pt x="0" y="47"/>
                        </a:lnTo>
                        <a:lnTo>
                          <a:pt x="12" y="35"/>
                        </a:lnTo>
                        <a:lnTo>
                          <a:pt x="30" y="18"/>
                        </a:lnTo>
                        <a:lnTo>
                          <a:pt x="30" y="6"/>
                        </a:lnTo>
                        <a:lnTo>
                          <a:pt x="36" y="6"/>
                        </a:lnTo>
                        <a:lnTo>
                          <a:pt x="36" y="0"/>
                        </a:lnTo>
                        <a:lnTo>
                          <a:pt x="42" y="12"/>
                        </a:lnTo>
                        <a:close/>
                      </a:path>
                    </a:pathLst>
                  </a:custGeom>
                  <a:solidFill>
                    <a:srgbClr val="990034"/>
                  </a:solidFill>
                  <a:ln w="9525">
                    <a:solidFill>
                      <a:srgbClr val="000000"/>
                    </a:solidFill>
                    <a:prstDash val="solid"/>
                    <a:round/>
                    <a:headEnd/>
                    <a:tailEnd/>
                  </a:ln>
                </p:spPr>
                <p:txBody>
                  <a:bodyPr/>
                  <a:lstStyle/>
                  <a:p>
                    <a:endParaRPr lang="en-US"/>
                  </a:p>
                </p:txBody>
              </p:sp>
              <p:sp>
                <p:nvSpPr>
                  <p:cNvPr id="1113" name="Freeform 102"/>
                  <p:cNvSpPr>
                    <a:spLocks noChangeAspect="1"/>
                  </p:cNvSpPr>
                  <p:nvPr/>
                </p:nvSpPr>
                <p:spPr bwMode="auto">
                  <a:xfrm>
                    <a:off x="6905130" y="2756314"/>
                    <a:ext cx="31329" cy="26112"/>
                  </a:xfrm>
                  <a:custGeom>
                    <a:avLst/>
                    <a:gdLst>
                      <a:gd name="T0" fmla="*/ 24 w 24"/>
                      <a:gd name="T1" fmla="*/ 24 h 18"/>
                      <a:gd name="T2" fmla="*/ 24 w 24"/>
                      <a:gd name="T3" fmla="*/ 37 h 18"/>
                      <a:gd name="T4" fmla="*/ 12 w 24"/>
                      <a:gd name="T5" fmla="*/ 13 h 18"/>
                      <a:gd name="T6" fmla="*/ 0 w 24"/>
                      <a:gd name="T7" fmla="*/ 0 h 18"/>
                      <a:gd name="T8" fmla="*/ 24 w 24"/>
                      <a:gd name="T9" fmla="*/ 0 h 18"/>
                      <a:gd name="T10" fmla="*/ 24 w 24"/>
                      <a:gd name="T11" fmla="*/ 24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24" y="12"/>
                        </a:moveTo>
                        <a:lnTo>
                          <a:pt x="24" y="18"/>
                        </a:lnTo>
                        <a:lnTo>
                          <a:pt x="12" y="6"/>
                        </a:lnTo>
                        <a:lnTo>
                          <a:pt x="0" y="0"/>
                        </a:lnTo>
                        <a:lnTo>
                          <a:pt x="24" y="0"/>
                        </a:lnTo>
                        <a:lnTo>
                          <a:pt x="24" y="12"/>
                        </a:lnTo>
                        <a:close/>
                      </a:path>
                    </a:pathLst>
                  </a:custGeom>
                  <a:solidFill>
                    <a:srgbClr val="990034"/>
                  </a:solidFill>
                  <a:ln w="9525">
                    <a:solidFill>
                      <a:srgbClr val="000000"/>
                    </a:solidFill>
                    <a:prstDash val="solid"/>
                    <a:round/>
                    <a:headEnd/>
                    <a:tailEnd/>
                  </a:ln>
                </p:spPr>
                <p:txBody>
                  <a:bodyPr/>
                  <a:lstStyle/>
                  <a:p>
                    <a:endParaRPr lang="en-US"/>
                  </a:p>
                </p:txBody>
              </p:sp>
              <p:sp>
                <p:nvSpPr>
                  <p:cNvPr id="1114" name="Freeform 103"/>
                  <p:cNvSpPr>
                    <a:spLocks noChangeAspect="1"/>
                  </p:cNvSpPr>
                  <p:nvPr/>
                </p:nvSpPr>
                <p:spPr bwMode="auto">
                  <a:xfrm>
                    <a:off x="7008254" y="2808539"/>
                    <a:ext cx="23497" cy="43086"/>
                  </a:xfrm>
                  <a:custGeom>
                    <a:avLst/>
                    <a:gdLst>
                      <a:gd name="T0" fmla="*/ 12 w 18"/>
                      <a:gd name="T1" fmla="*/ 15 h 29"/>
                      <a:gd name="T2" fmla="*/ 18 w 18"/>
                      <a:gd name="T3" fmla="*/ 59 h 29"/>
                      <a:gd name="T4" fmla="*/ 18 w 18"/>
                      <a:gd name="T5" fmla="*/ 59 h 29"/>
                      <a:gd name="T6" fmla="*/ 12 w 18"/>
                      <a:gd name="T7" fmla="*/ 73 h 29"/>
                      <a:gd name="T8" fmla="*/ 6 w 18"/>
                      <a:gd name="T9" fmla="*/ 30 h 29"/>
                      <a:gd name="T10" fmla="*/ 0 w 18"/>
                      <a:gd name="T11" fmla="*/ 0 h 29"/>
                      <a:gd name="T12" fmla="*/ 12 w 18"/>
                      <a:gd name="T13" fmla="*/ 1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9">
                        <a:moveTo>
                          <a:pt x="12" y="6"/>
                        </a:moveTo>
                        <a:lnTo>
                          <a:pt x="18" y="24"/>
                        </a:lnTo>
                        <a:lnTo>
                          <a:pt x="12" y="29"/>
                        </a:lnTo>
                        <a:lnTo>
                          <a:pt x="6" y="12"/>
                        </a:lnTo>
                        <a:lnTo>
                          <a:pt x="0" y="0"/>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115" name="Freeform 104"/>
                  <p:cNvSpPr>
                    <a:spLocks noChangeAspect="1"/>
                  </p:cNvSpPr>
                  <p:nvPr/>
                </p:nvSpPr>
                <p:spPr bwMode="auto">
                  <a:xfrm>
                    <a:off x="6984758" y="2782426"/>
                    <a:ext cx="15664" cy="16973"/>
                  </a:xfrm>
                  <a:custGeom>
                    <a:avLst/>
                    <a:gdLst>
                      <a:gd name="T0" fmla="*/ 12 w 12"/>
                      <a:gd name="T1" fmla="*/ 20 h 12"/>
                      <a:gd name="T2" fmla="*/ 0 w 12"/>
                      <a:gd name="T3" fmla="*/ 13 h 12"/>
                      <a:gd name="T4" fmla="*/ 0 w 12"/>
                      <a:gd name="T5" fmla="*/ 13 h 12"/>
                      <a:gd name="T6" fmla="*/ 0 w 12"/>
                      <a:gd name="T7" fmla="*/ 0 h 12"/>
                      <a:gd name="T8" fmla="*/ 12 w 12"/>
                      <a:gd name="T9" fmla="*/ 20 h 12"/>
                      <a:gd name="T10" fmla="*/ 12 w 12"/>
                      <a:gd name="T11" fmla="*/ 2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2" y="12"/>
                        </a:moveTo>
                        <a:lnTo>
                          <a:pt x="0" y="6"/>
                        </a:lnTo>
                        <a:lnTo>
                          <a:pt x="0" y="0"/>
                        </a:lnTo>
                        <a:lnTo>
                          <a:pt x="12" y="12"/>
                        </a:lnTo>
                        <a:close/>
                      </a:path>
                    </a:pathLst>
                  </a:custGeom>
                  <a:solidFill>
                    <a:srgbClr val="E1E1E1"/>
                  </a:solidFill>
                  <a:ln w="9525">
                    <a:solidFill>
                      <a:srgbClr val="000000"/>
                    </a:solidFill>
                    <a:prstDash val="solid"/>
                    <a:round/>
                    <a:headEnd/>
                    <a:tailEnd/>
                  </a:ln>
                </p:spPr>
                <p:txBody>
                  <a:bodyPr/>
                  <a:lstStyle/>
                  <a:p>
                    <a:endParaRPr lang="en-US"/>
                  </a:p>
                </p:txBody>
              </p:sp>
              <p:sp>
                <p:nvSpPr>
                  <p:cNvPr id="1116" name="Freeform 105"/>
                  <p:cNvSpPr>
                    <a:spLocks noChangeAspect="1"/>
                  </p:cNvSpPr>
                  <p:nvPr/>
                </p:nvSpPr>
                <p:spPr bwMode="auto">
                  <a:xfrm>
                    <a:off x="7000421" y="2851625"/>
                    <a:ext cx="24802" cy="9140"/>
                  </a:xfrm>
                  <a:custGeom>
                    <a:avLst/>
                    <a:gdLst>
                      <a:gd name="T0" fmla="*/ 25 w 18"/>
                      <a:gd name="T1" fmla="*/ 18 h 6"/>
                      <a:gd name="T2" fmla="*/ 19 w 18"/>
                      <a:gd name="T3" fmla="*/ 0 h 6"/>
                      <a:gd name="T4" fmla="*/ 0 w 18"/>
                      <a:gd name="T5" fmla="*/ 18 h 6"/>
                      <a:gd name="T6" fmla="*/ 25 w 18"/>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18" y="6"/>
                        </a:moveTo>
                        <a:lnTo>
                          <a:pt x="12" y="0"/>
                        </a:lnTo>
                        <a:lnTo>
                          <a:pt x="0" y="6"/>
                        </a:lnTo>
                        <a:lnTo>
                          <a:pt x="18" y="6"/>
                        </a:lnTo>
                        <a:close/>
                      </a:path>
                    </a:pathLst>
                  </a:custGeom>
                  <a:solidFill>
                    <a:srgbClr val="E1E1E1"/>
                  </a:solidFill>
                  <a:ln w="9525">
                    <a:solidFill>
                      <a:srgbClr val="000000"/>
                    </a:solidFill>
                    <a:prstDash val="solid"/>
                    <a:round/>
                    <a:headEnd/>
                    <a:tailEnd/>
                  </a:ln>
                </p:spPr>
                <p:txBody>
                  <a:bodyPr/>
                  <a:lstStyle/>
                  <a:p>
                    <a:endParaRPr lang="en-US"/>
                  </a:p>
                </p:txBody>
              </p:sp>
              <p:sp>
                <p:nvSpPr>
                  <p:cNvPr id="1117" name="Freeform 106"/>
                  <p:cNvSpPr>
                    <a:spLocks noChangeAspect="1"/>
                  </p:cNvSpPr>
                  <p:nvPr/>
                </p:nvSpPr>
                <p:spPr bwMode="auto">
                  <a:xfrm>
                    <a:off x="6992589" y="2817678"/>
                    <a:ext cx="7832" cy="50920"/>
                  </a:xfrm>
                  <a:custGeom>
                    <a:avLst/>
                    <a:gdLst>
                      <a:gd name="T0" fmla="*/ 6 w 6"/>
                      <a:gd name="T1" fmla="*/ 0 h 35"/>
                      <a:gd name="T2" fmla="*/ 6 w 6"/>
                      <a:gd name="T3" fmla="*/ 13 h 35"/>
                      <a:gd name="T4" fmla="*/ 6 w 6"/>
                      <a:gd name="T5" fmla="*/ 50 h 35"/>
                      <a:gd name="T6" fmla="*/ 0 w 6"/>
                      <a:gd name="T7" fmla="*/ 74 h 35"/>
                      <a:gd name="T8" fmla="*/ 6 w 6"/>
                      <a:gd name="T9" fmla="*/ 39 h 35"/>
                      <a:gd name="T10" fmla="*/ 6 w 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5">
                        <a:moveTo>
                          <a:pt x="6" y="0"/>
                        </a:moveTo>
                        <a:lnTo>
                          <a:pt x="6" y="6"/>
                        </a:lnTo>
                        <a:lnTo>
                          <a:pt x="6" y="23"/>
                        </a:lnTo>
                        <a:lnTo>
                          <a:pt x="0" y="35"/>
                        </a:lnTo>
                        <a:lnTo>
                          <a:pt x="6" y="18"/>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118" name="Freeform 107"/>
                  <p:cNvSpPr>
                    <a:spLocks noChangeAspect="1"/>
                  </p:cNvSpPr>
                  <p:nvPr/>
                </p:nvSpPr>
                <p:spPr bwMode="auto">
                  <a:xfrm>
                    <a:off x="6368628" y="2543494"/>
                    <a:ext cx="197109" cy="430860"/>
                  </a:xfrm>
                  <a:custGeom>
                    <a:avLst/>
                    <a:gdLst>
                      <a:gd name="T0" fmla="*/ 60 w 149"/>
                      <a:gd name="T1" fmla="*/ 521 h 293"/>
                      <a:gd name="T2" fmla="*/ 54 w 149"/>
                      <a:gd name="T3" fmla="*/ 480 h 293"/>
                      <a:gd name="T4" fmla="*/ 60 w 149"/>
                      <a:gd name="T5" fmla="*/ 442 h 293"/>
                      <a:gd name="T6" fmla="*/ 60 w 149"/>
                      <a:gd name="T7" fmla="*/ 400 h 293"/>
                      <a:gd name="T8" fmla="*/ 60 w 149"/>
                      <a:gd name="T9" fmla="*/ 330 h 293"/>
                      <a:gd name="T10" fmla="*/ 78 w 149"/>
                      <a:gd name="T11" fmla="*/ 318 h 293"/>
                      <a:gd name="T12" fmla="*/ 78 w 149"/>
                      <a:gd name="T13" fmla="*/ 359 h 293"/>
                      <a:gd name="T14" fmla="*/ 90 w 149"/>
                      <a:gd name="T15" fmla="*/ 359 h 293"/>
                      <a:gd name="T16" fmla="*/ 108 w 149"/>
                      <a:gd name="T17" fmla="*/ 385 h 293"/>
                      <a:gd name="T18" fmla="*/ 116 w 149"/>
                      <a:gd name="T19" fmla="*/ 416 h 293"/>
                      <a:gd name="T20" fmla="*/ 108 w 149"/>
                      <a:gd name="T21" fmla="*/ 372 h 293"/>
                      <a:gd name="T22" fmla="*/ 102 w 149"/>
                      <a:gd name="T23" fmla="*/ 330 h 293"/>
                      <a:gd name="T24" fmla="*/ 116 w 149"/>
                      <a:gd name="T25" fmla="*/ 291 h 293"/>
                      <a:gd name="T26" fmla="*/ 157 w 149"/>
                      <a:gd name="T27" fmla="*/ 291 h 293"/>
                      <a:gd name="T28" fmla="*/ 163 w 149"/>
                      <a:gd name="T29" fmla="*/ 260 h 293"/>
                      <a:gd name="T30" fmla="*/ 157 w 149"/>
                      <a:gd name="T31" fmla="*/ 220 h 293"/>
                      <a:gd name="T32" fmla="*/ 145 w 149"/>
                      <a:gd name="T33" fmla="*/ 164 h 293"/>
                      <a:gd name="T34" fmla="*/ 139 w 149"/>
                      <a:gd name="T35" fmla="*/ 140 h 293"/>
                      <a:gd name="T36" fmla="*/ 116 w 149"/>
                      <a:gd name="T37" fmla="*/ 98 h 293"/>
                      <a:gd name="T38" fmla="*/ 102 w 149"/>
                      <a:gd name="T39" fmla="*/ 112 h 293"/>
                      <a:gd name="T40" fmla="*/ 96 w 149"/>
                      <a:gd name="T41" fmla="*/ 126 h 293"/>
                      <a:gd name="T42" fmla="*/ 84 w 149"/>
                      <a:gd name="T43" fmla="*/ 112 h 293"/>
                      <a:gd name="T44" fmla="*/ 72 w 149"/>
                      <a:gd name="T45" fmla="*/ 140 h 293"/>
                      <a:gd name="T46" fmla="*/ 66 w 149"/>
                      <a:gd name="T47" fmla="*/ 42 h 293"/>
                      <a:gd name="T48" fmla="*/ 54 w 149"/>
                      <a:gd name="T49" fmla="*/ 42 h 293"/>
                      <a:gd name="T50" fmla="*/ 54 w 149"/>
                      <a:gd name="T51" fmla="*/ 14 h 293"/>
                      <a:gd name="T52" fmla="*/ 48 w 149"/>
                      <a:gd name="T53" fmla="*/ 0 h 293"/>
                      <a:gd name="T54" fmla="*/ 29 w 149"/>
                      <a:gd name="T55" fmla="*/ 14 h 293"/>
                      <a:gd name="T56" fmla="*/ 24 w 149"/>
                      <a:gd name="T57" fmla="*/ 29 h 293"/>
                      <a:gd name="T58" fmla="*/ 6 w 149"/>
                      <a:gd name="T59" fmla="*/ 42 h 293"/>
                      <a:gd name="T60" fmla="*/ 0 w 149"/>
                      <a:gd name="T61" fmla="*/ 98 h 293"/>
                      <a:gd name="T62" fmla="*/ 0 w 149"/>
                      <a:gd name="T63" fmla="*/ 83 h 293"/>
                      <a:gd name="T64" fmla="*/ 12 w 149"/>
                      <a:gd name="T65" fmla="*/ 140 h 293"/>
                      <a:gd name="T66" fmla="*/ 24 w 149"/>
                      <a:gd name="T67" fmla="*/ 194 h 293"/>
                      <a:gd name="T68" fmla="*/ 29 w 149"/>
                      <a:gd name="T69" fmla="*/ 194 h 293"/>
                      <a:gd name="T70" fmla="*/ 24 w 149"/>
                      <a:gd name="T71" fmla="*/ 220 h 293"/>
                      <a:gd name="T72" fmla="*/ 24 w 149"/>
                      <a:gd name="T73" fmla="*/ 234 h 293"/>
                      <a:gd name="T74" fmla="*/ 24 w 149"/>
                      <a:gd name="T75" fmla="*/ 260 h 293"/>
                      <a:gd name="T76" fmla="*/ 35 w 149"/>
                      <a:gd name="T77" fmla="*/ 291 h 293"/>
                      <a:gd name="T78" fmla="*/ 48 w 149"/>
                      <a:gd name="T79" fmla="*/ 318 h 293"/>
                      <a:gd name="T80" fmla="*/ 54 w 149"/>
                      <a:gd name="T81" fmla="*/ 359 h 293"/>
                      <a:gd name="T82" fmla="*/ 60 w 149"/>
                      <a:gd name="T83" fmla="*/ 416 h 293"/>
                      <a:gd name="T84" fmla="*/ 48 w 149"/>
                      <a:gd name="T85" fmla="*/ 471 h 293"/>
                      <a:gd name="T86" fmla="*/ 48 w 149"/>
                      <a:gd name="T87" fmla="*/ 471 h 293"/>
                      <a:gd name="T88" fmla="*/ 35 w 149"/>
                      <a:gd name="T89" fmla="*/ 521 h 293"/>
                      <a:gd name="T90" fmla="*/ 35 w 149"/>
                      <a:gd name="T91" fmla="*/ 563 h 293"/>
                      <a:gd name="T92" fmla="*/ 35 w 149"/>
                      <a:gd name="T93" fmla="*/ 563 h 293"/>
                      <a:gd name="T94" fmla="*/ 54 w 149"/>
                      <a:gd name="T95" fmla="*/ 577 h 293"/>
                      <a:gd name="T96" fmla="*/ 60 w 149"/>
                      <a:gd name="T97" fmla="*/ 603 h 293"/>
                      <a:gd name="T98" fmla="*/ 66 w 149"/>
                      <a:gd name="T99" fmla="*/ 617 h 293"/>
                      <a:gd name="T100" fmla="*/ 72 w 149"/>
                      <a:gd name="T101" fmla="*/ 645 h 293"/>
                      <a:gd name="T102" fmla="*/ 78 w 149"/>
                      <a:gd name="T103" fmla="*/ 633 h 293"/>
                      <a:gd name="T104" fmla="*/ 90 w 149"/>
                      <a:gd name="T105" fmla="*/ 660 h 293"/>
                      <a:gd name="T106" fmla="*/ 90 w 149"/>
                      <a:gd name="T107" fmla="*/ 675 h 293"/>
                      <a:gd name="T108" fmla="*/ 102 w 149"/>
                      <a:gd name="T109" fmla="*/ 675 h 293"/>
                      <a:gd name="T110" fmla="*/ 108 w 149"/>
                      <a:gd name="T111" fmla="*/ 660 h 293"/>
                      <a:gd name="T112" fmla="*/ 102 w 149"/>
                      <a:gd name="T113" fmla="*/ 617 h 293"/>
                      <a:gd name="T114" fmla="*/ 84 w 149"/>
                      <a:gd name="T115" fmla="*/ 617 h 293"/>
                      <a:gd name="T116" fmla="*/ 78 w 149"/>
                      <a:gd name="T117" fmla="*/ 589 h 293"/>
                      <a:gd name="T118" fmla="*/ 72 w 149"/>
                      <a:gd name="T119" fmla="*/ 563 h 293"/>
                      <a:gd name="T120" fmla="*/ 66 w 149"/>
                      <a:gd name="T121" fmla="*/ 521 h 293"/>
                      <a:gd name="T122" fmla="*/ 60 w 149"/>
                      <a:gd name="T123" fmla="*/ 521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9" h="293">
                        <a:moveTo>
                          <a:pt x="53" y="227"/>
                        </a:moveTo>
                        <a:lnTo>
                          <a:pt x="47" y="209"/>
                        </a:lnTo>
                        <a:lnTo>
                          <a:pt x="53" y="192"/>
                        </a:lnTo>
                        <a:lnTo>
                          <a:pt x="53" y="174"/>
                        </a:lnTo>
                        <a:lnTo>
                          <a:pt x="53" y="144"/>
                        </a:lnTo>
                        <a:lnTo>
                          <a:pt x="71" y="138"/>
                        </a:lnTo>
                        <a:lnTo>
                          <a:pt x="71" y="156"/>
                        </a:lnTo>
                        <a:lnTo>
                          <a:pt x="83" y="156"/>
                        </a:lnTo>
                        <a:lnTo>
                          <a:pt x="101" y="168"/>
                        </a:lnTo>
                        <a:lnTo>
                          <a:pt x="107" y="180"/>
                        </a:lnTo>
                        <a:lnTo>
                          <a:pt x="101" y="162"/>
                        </a:lnTo>
                        <a:lnTo>
                          <a:pt x="95" y="144"/>
                        </a:lnTo>
                        <a:lnTo>
                          <a:pt x="107" y="126"/>
                        </a:lnTo>
                        <a:lnTo>
                          <a:pt x="143" y="126"/>
                        </a:lnTo>
                        <a:lnTo>
                          <a:pt x="149" y="114"/>
                        </a:lnTo>
                        <a:lnTo>
                          <a:pt x="143" y="96"/>
                        </a:lnTo>
                        <a:lnTo>
                          <a:pt x="131" y="72"/>
                        </a:lnTo>
                        <a:lnTo>
                          <a:pt x="125" y="60"/>
                        </a:lnTo>
                        <a:lnTo>
                          <a:pt x="107" y="42"/>
                        </a:lnTo>
                        <a:lnTo>
                          <a:pt x="95" y="48"/>
                        </a:lnTo>
                        <a:lnTo>
                          <a:pt x="89" y="54"/>
                        </a:lnTo>
                        <a:lnTo>
                          <a:pt x="77" y="48"/>
                        </a:lnTo>
                        <a:lnTo>
                          <a:pt x="65" y="60"/>
                        </a:lnTo>
                        <a:lnTo>
                          <a:pt x="59" y="18"/>
                        </a:lnTo>
                        <a:lnTo>
                          <a:pt x="47" y="18"/>
                        </a:lnTo>
                        <a:lnTo>
                          <a:pt x="47" y="6"/>
                        </a:lnTo>
                        <a:lnTo>
                          <a:pt x="41" y="0"/>
                        </a:lnTo>
                        <a:lnTo>
                          <a:pt x="29" y="6"/>
                        </a:lnTo>
                        <a:lnTo>
                          <a:pt x="24" y="12"/>
                        </a:lnTo>
                        <a:lnTo>
                          <a:pt x="6" y="18"/>
                        </a:lnTo>
                        <a:lnTo>
                          <a:pt x="0" y="42"/>
                        </a:lnTo>
                        <a:lnTo>
                          <a:pt x="0" y="36"/>
                        </a:lnTo>
                        <a:lnTo>
                          <a:pt x="12" y="60"/>
                        </a:lnTo>
                        <a:lnTo>
                          <a:pt x="24" y="84"/>
                        </a:lnTo>
                        <a:lnTo>
                          <a:pt x="29" y="84"/>
                        </a:lnTo>
                        <a:lnTo>
                          <a:pt x="24" y="96"/>
                        </a:lnTo>
                        <a:lnTo>
                          <a:pt x="24" y="102"/>
                        </a:lnTo>
                        <a:lnTo>
                          <a:pt x="24" y="114"/>
                        </a:lnTo>
                        <a:lnTo>
                          <a:pt x="35" y="126"/>
                        </a:lnTo>
                        <a:lnTo>
                          <a:pt x="41" y="138"/>
                        </a:lnTo>
                        <a:lnTo>
                          <a:pt x="47" y="156"/>
                        </a:lnTo>
                        <a:lnTo>
                          <a:pt x="53" y="180"/>
                        </a:lnTo>
                        <a:lnTo>
                          <a:pt x="41" y="204"/>
                        </a:lnTo>
                        <a:lnTo>
                          <a:pt x="35" y="227"/>
                        </a:lnTo>
                        <a:lnTo>
                          <a:pt x="35" y="245"/>
                        </a:lnTo>
                        <a:lnTo>
                          <a:pt x="47" y="251"/>
                        </a:lnTo>
                        <a:lnTo>
                          <a:pt x="53" y="263"/>
                        </a:lnTo>
                        <a:lnTo>
                          <a:pt x="59" y="269"/>
                        </a:lnTo>
                        <a:lnTo>
                          <a:pt x="65" y="281"/>
                        </a:lnTo>
                        <a:lnTo>
                          <a:pt x="71" y="275"/>
                        </a:lnTo>
                        <a:lnTo>
                          <a:pt x="83" y="287"/>
                        </a:lnTo>
                        <a:lnTo>
                          <a:pt x="83" y="293"/>
                        </a:lnTo>
                        <a:lnTo>
                          <a:pt x="95" y="293"/>
                        </a:lnTo>
                        <a:lnTo>
                          <a:pt x="101" y="287"/>
                        </a:lnTo>
                        <a:lnTo>
                          <a:pt x="95" y="269"/>
                        </a:lnTo>
                        <a:lnTo>
                          <a:pt x="77" y="269"/>
                        </a:lnTo>
                        <a:lnTo>
                          <a:pt x="71" y="257"/>
                        </a:lnTo>
                        <a:lnTo>
                          <a:pt x="65" y="245"/>
                        </a:lnTo>
                        <a:lnTo>
                          <a:pt x="59" y="227"/>
                        </a:lnTo>
                        <a:lnTo>
                          <a:pt x="53" y="227"/>
                        </a:lnTo>
                        <a:close/>
                      </a:path>
                    </a:pathLst>
                  </a:custGeom>
                  <a:solidFill>
                    <a:srgbClr val="990034"/>
                  </a:solidFill>
                  <a:ln w="9525">
                    <a:solidFill>
                      <a:srgbClr val="000000"/>
                    </a:solidFill>
                    <a:prstDash val="solid"/>
                    <a:round/>
                    <a:headEnd/>
                    <a:tailEnd/>
                  </a:ln>
                </p:spPr>
                <p:txBody>
                  <a:bodyPr/>
                  <a:lstStyle/>
                  <a:p>
                    <a:endParaRPr lang="en-US"/>
                  </a:p>
                </p:txBody>
              </p:sp>
              <p:sp>
                <p:nvSpPr>
                  <p:cNvPr id="1119" name="Freeform 108"/>
                  <p:cNvSpPr>
                    <a:spLocks noChangeAspect="1"/>
                  </p:cNvSpPr>
                  <p:nvPr/>
                </p:nvSpPr>
                <p:spPr bwMode="auto">
                  <a:xfrm>
                    <a:off x="6454782" y="2466462"/>
                    <a:ext cx="204942" cy="420415"/>
                  </a:xfrm>
                  <a:custGeom>
                    <a:avLst/>
                    <a:gdLst>
                      <a:gd name="T0" fmla="*/ 48 w 156"/>
                      <a:gd name="T1" fmla="*/ 120 h 287"/>
                      <a:gd name="T2" fmla="*/ 30 w 156"/>
                      <a:gd name="T3" fmla="*/ 107 h 287"/>
                      <a:gd name="T4" fmla="*/ 18 w 156"/>
                      <a:gd name="T5" fmla="*/ 68 h 287"/>
                      <a:gd name="T6" fmla="*/ 6 w 156"/>
                      <a:gd name="T7" fmla="*/ 27 h 287"/>
                      <a:gd name="T8" fmla="*/ 18 w 156"/>
                      <a:gd name="T9" fmla="*/ 27 h 287"/>
                      <a:gd name="T10" fmla="*/ 30 w 156"/>
                      <a:gd name="T11" fmla="*/ 27 h 287"/>
                      <a:gd name="T12" fmla="*/ 42 w 156"/>
                      <a:gd name="T13" fmla="*/ 27 h 287"/>
                      <a:gd name="T14" fmla="*/ 60 w 156"/>
                      <a:gd name="T15" fmla="*/ 0 h 287"/>
                      <a:gd name="T16" fmla="*/ 91 w 156"/>
                      <a:gd name="T17" fmla="*/ 39 h 287"/>
                      <a:gd name="T18" fmla="*/ 115 w 156"/>
                      <a:gd name="T19" fmla="*/ 80 h 287"/>
                      <a:gd name="T20" fmla="*/ 97 w 156"/>
                      <a:gd name="T21" fmla="*/ 107 h 287"/>
                      <a:gd name="T22" fmla="*/ 85 w 156"/>
                      <a:gd name="T23" fmla="*/ 147 h 287"/>
                      <a:gd name="T24" fmla="*/ 91 w 156"/>
                      <a:gd name="T25" fmla="*/ 229 h 287"/>
                      <a:gd name="T26" fmla="*/ 121 w 156"/>
                      <a:gd name="T27" fmla="*/ 295 h 287"/>
                      <a:gd name="T28" fmla="*/ 145 w 156"/>
                      <a:gd name="T29" fmla="*/ 349 h 287"/>
                      <a:gd name="T30" fmla="*/ 163 w 156"/>
                      <a:gd name="T31" fmla="*/ 471 h 287"/>
                      <a:gd name="T32" fmla="*/ 163 w 156"/>
                      <a:gd name="T33" fmla="*/ 496 h 287"/>
                      <a:gd name="T34" fmla="*/ 145 w 156"/>
                      <a:gd name="T35" fmla="*/ 536 h 287"/>
                      <a:gd name="T36" fmla="*/ 121 w 156"/>
                      <a:gd name="T37" fmla="*/ 567 h 287"/>
                      <a:gd name="T38" fmla="*/ 121 w 156"/>
                      <a:gd name="T39" fmla="*/ 588 h 287"/>
                      <a:gd name="T40" fmla="*/ 121 w 156"/>
                      <a:gd name="T41" fmla="*/ 601 h 287"/>
                      <a:gd name="T42" fmla="*/ 97 w 156"/>
                      <a:gd name="T43" fmla="*/ 641 h 287"/>
                      <a:gd name="T44" fmla="*/ 91 w 156"/>
                      <a:gd name="T45" fmla="*/ 588 h 287"/>
                      <a:gd name="T46" fmla="*/ 91 w 156"/>
                      <a:gd name="T47" fmla="*/ 551 h 287"/>
                      <a:gd name="T48" fmla="*/ 109 w 156"/>
                      <a:gd name="T49" fmla="*/ 551 h 287"/>
                      <a:gd name="T50" fmla="*/ 115 w 156"/>
                      <a:gd name="T51" fmla="*/ 509 h 287"/>
                      <a:gd name="T52" fmla="*/ 127 w 156"/>
                      <a:gd name="T53" fmla="*/ 456 h 287"/>
                      <a:gd name="T54" fmla="*/ 127 w 156"/>
                      <a:gd name="T55" fmla="*/ 375 h 287"/>
                      <a:gd name="T56" fmla="*/ 121 w 156"/>
                      <a:gd name="T57" fmla="*/ 323 h 287"/>
                      <a:gd name="T58" fmla="*/ 103 w 156"/>
                      <a:gd name="T59" fmla="*/ 295 h 287"/>
                      <a:gd name="T60" fmla="*/ 85 w 156"/>
                      <a:gd name="T61" fmla="*/ 243 h 287"/>
                      <a:gd name="T62" fmla="*/ 42 w 156"/>
                      <a:gd name="T63" fmla="*/ 176 h 287"/>
                      <a:gd name="T64" fmla="*/ 60 w 156"/>
                      <a:gd name="T65" fmla="*/ 147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287">
                        <a:moveTo>
                          <a:pt x="54" y="60"/>
                        </a:moveTo>
                        <a:lnTo>
                          <a:pt x="48" y="54"/>
                        </a:lnTo>
                        <a:lnTo>
                          <a:pt x="42" y="42"/>
                        </a:lnTo>
                        <a:lnTo>
                          <a:pt x="30" y="48"/>
                        </a:lnTo>
                        <a:lnTo>
                          <a:pt x="18" y="36"/>
                        </a:lnTo>
                        <a:lnTo>
                          <a:pt x="18" y="30"/>
                        </a:lnTo>
                        <a:lnTo>
                          <a:pt x="0" y="18"/>
                        </a:lnTo>
                        <a:lnTo>
                          <a:pt x="6" y="12"/>
                        </a:lnTo>
                        <a:lnTo>
                          <a:pt x="18" y="12"/>
                        </a:lnTo>
                        <a:lnTo>
                          <a:pt x="24" y="12"/>
                        </a:lnTo>
                        <a:lnTo>
                          <a:pt x="30" y="12"/>
                        </a:lnTo>
                        <a:lnTo>
                          <a:pt x="36" y="12"/>
                        </a:lnTo>
                        <a:lnTo>
                          <a:pt x="42" y="12"/>
                        </a:lnTo>
                        <a:lnTo>
                          <a:pt x="48" y="0"/>
                        </a:lnTo>
                        <a:lnTo>
                          <a:pt x="60" y="0"/>
                        </a:lnTo>
                        <a:lnTo>
                          <a:pt x="78" y="6"/>
                        </a:lnTo>
                        <a:lnTo>
                          <a:pt x="84" y="18"/>
                        </a:lnTo>
                        <a:lnTo>
                          <a:pt x="90" y="24"/>
                        </a:lnTo>
                        <a:lnTo>
                          <a:pt x="108" y="36"/>
                        </a:lnTo>
                        <a:lnTo>
                          <a:pt x="96" y="42"/>
                        </a:lnTo>
                        <a:lnTo>
                          <a:pt x="90" y="48"/>
                        </a:lnTo>
                        <a:lnTo>
                          <a:pt x="78" y="66"/>
                        </a:lnTo>
                        <a:lnTo>
                          <a:pt x="72" y="84"/>
                        </a:lnTo>
                        <a:lnTo>
                          <a:pt x="84" y="102"/>
                        </a:lnTo>
                        <a:lnTo>
                          <a:pt x="90" y="108"/>
                        </a:lnTo>
                        <a:lnTo>
                          <a:pt x="114" y="132"/>
                        </a:lnTo>
                        <a:lnTo>
                          <a:pt x="126" y="144"/>
                        </a:lnTo>
                        <a:lnTo>
                          <a:pt x="138" y="156"/>
                        </a:lnTo>
                        <a:lnTo>
                          <a:pt x="150" y="186"/>
                        </a:lnTo>
                        <a:lnTo>
                          <a:pt x="156" y="210"/>
                        </a:lnTo>
                        <a:lnTo>
                          <a:pt x="156" y="216"/>
                        </a:lnTo>
                        <a:lnTo>
                          <a:pt x="156" y="222"/>
                        </a:lnTo>
                        <a:lnTo>
                          <a:pt x="150" y="234"/>
                        </a:lnTo>
                        <a:lnTo>
                          <a:pt x="138" y="240"/>
                        </a:lnTo>
                        <a:lnTo>
                          <a:pt x="126" y="252"/>
                        </a:lnTo>
                        <a:lnTo>
                          <a:pt x="114" y="252"/>
                        </a:lnTo>
                        <a:lnTo>
                          <a:pt x="114" y="258"/>
                        </a:lnTo>
                        <a:lnTo>
                          <a:pt x="114" y="263"/>
                        </a:lnTo>
                        <a:lnTo>
                          <a:pt x="114" y="269"/>
                        </a:lnTo>
                        <a:lnTo>
                          <a:pt x="108" y="269"/>
                        </a:lnTo>
                        <a:lnTo>
                          <a:pt x="90" y="287"/>
                        </a:lnTo>
                        <a:lnTo>
                          <a:pt x="84" y="287"/>
                        </a:lnTo>
                        <a:lnTo>
                          <a:pt x="84" y="263"/>
                        </a:lnTo>
                        <a:lnTo>
                          <a:pt x="72" y="258"/>
                        </a:lnTo>
                        <a:lnTo>
                          <a:pt x="84" y="246"/>
                        </a:lnTo>
                        <a:lnTo>
                          <a:pt x="90" y="246"/>
                        </a:lnTo>
                        <a:lnTo>
                          <a:pt x="102" y="246"/>
                        </a:lnTo>
                        <a:lnTo>
                          <a:pt x="96" y="234"/>
                        </a:lnTo>
                        <a:lnTo>
                          <a:pt x="108" y="228"/>
                        </a:lnTo>
                        <a:lnTo>
                          <a:pt x="120" y="216"/>
                        </a:lnTo>
                        <a:lnTo>
                          <a:pt x="120" y="204"/>
                        </a:lnTo>
                        <a:lnTo>
                          <a:pt x="120" y="186"/>
                        </a:lnTo>
                        <a:lnTo>
                          <a:pt x="120" y="168"/>
                        </a:lnTo>
                        <a:lnTo>
                          <a:pt x="114" y="156"/>
                        </a:lnTo>
                        <a:lnTo>
                          <a:pt x="114" y="144"/>
                        </a:lnTo>
                        <a:lnTo>
                          <a:pt x="96" y="132"/>
                        </a:lnTo>
                        <a:lnTo>
                          <a:pt x="90" y="120"/>
                        </a:lnTo>
                        <a:lnTo>
                          <a:pt x="78" y="108"/>
                        </a:lnTo>
                        <a:lnTo>
                          <a:pt x="66" y="90"/>
                        </a:lnTo>
                        <a:lnTo>
                          <a:pt x="42" y="78"/>
                        </a:lnTo>
                        <a:lnTo>
                          <a:pt x="48" y="72"/>
                        </a:lnTo>
                        <a:lnTo>
                          <a:pt x="60" y="66"/>
                        </a:lnTo>
                        <a:lnTo>
                          <a:pt x="54" y="60"/>
                        </a:lnTo>
                        <a:close/>
                      </a:path>
                    </a:pathLst>
                  </a:custGeom>
                  <a:solidFill>
                    <a:srgbClr val="990034"/>
                  </a:solidFill>
                  <a:ln w="9525">
                    <a:solidFill>
                      <a:srgbClr val="000000"/>
                    </a:solidFill>
                    <a:prstDash val="solid"/>
                    <a:round/>
                    <a:headEnd/>
                    <a:tailEnd/>
                  </a:ln>
                </p:spPr>
                <p:txBody>
                  <a:bodyPr/>
                  <a:lstStyle/>
                  <a:p>
                    <a:endParaRPr lang="en-US"/>
                  </a:p>
                </p:txBody>
              </p:sp>
              <p:sp>
                <p:nvSpPr>
                  <p:cNvPr id="1120" name="Freeform 109"/>
                  <p:cNvSpPr>
                    <a:spLocks noChangeAspect="1"/>
                  </p:cNvSpPr>
                  <p:nvPr/>
                </p:nvSpPr>
                <p:spPr bwMode="auto">
                  <a:xfrm>
                    <a:off x="5282569" y="2377678"/>
                    <a:ext cx="16970" cy="44391"/>
                  </a:xfrm>
                  <a:custGeom>
                    <a:avLst/>
                    <a:gdLst>
                      <a:gd name="T0" fmla="*/ 13 w 12"/>
                      <a:gd name="T1" fmla="*/ 74 h 30"/>
                      <a:gd name="T2" fmla="*/ 13 w 12"/>
                      <a:gd name="T3" fmla="*/ 74 h 30"/>
                      <a:gd name="T4" fmla="*/ 0 w 12"/>
                      <a:gd name="T5" fmla="*/ 74 h 30"/>
                      <a:gd name="T6" fmla="*/ 0 w 12"/>
                      <a:gd name="T7" fmla="*/ 29 h 30"/>
                      <a:gd name="T8" fmla="*/ 13 w 12"/>
                      <a:gd name="T9" fmla="*/ 0 h 30"/>
                      <a:gd name="T10" fmla="*/ 20 w 12"/>
                      <a:gd name="T11" fmla="*/ 42 h 30"/>
                      <a:gd name="T12" fmla="*/ 13 w 12"/>
                      <a:gd name="T13" fmla="*/ 7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0">
                        <a:moveTo>
                          <a:pt x="6" y="30"/>
                        </a:moveTo>
                        <a:lnTo>
                          <a:pt x="6" y="30"/>
                        </a:lnTo>
                        <a:lnTo>
                          <a:pt x="0" y="30"/>
                        </a:lnTo>
                        <a:lnTo>
                          <a:pt x="0" y="12"/>
                        </a:lnTo>
                        <a:lnTo>
                          <a:pt x="6" y="0"/>
                        </a:lnTo>
                        <a:lnTo>
                          <a:pt x="12" y="18"/>
                        </a:lnTo>
                        <a:lnTo>
                          <a:pt x="6" y="30"/>
                        </a:lnTo>
                        <a:close/>
                      </a:path>
                    </a:pathLst>
                  </a:custGeom>
                  <a:solidFill>
                    <a:srgbClr val="E1E1E1"/>
                  </a:solidFill>
                  <a:ln w="9525">
                    <a:solidFill>
                      <a:srgbClr val="000000"/>
                    </a:solidFill>
                    <a:prstDash val="solid"/>
                    <a:round/>
                    <a:headEnd/>
                    <a:tailEnd/>
                  </a:ln>
                </p:spPr>
                <p:txBody>
                  <a:bodyPr/>
                  <a:lstStyle/>
                  <a:p>
                    <a:endParaRPr lang="en-US"/>
                  </a:p>
                </p:txBody>
              </p:sp>
              <p:sp>
                <p:nvSpPr>
                  <p:cNvPr id="1121" name="Freeform 110"/>
                  <p:cNvSpPr>
                    <a:spLocks noChangeAspect="1"/>
                  </p:cNvSpPr>
                  <p:nvPr/>
                </p:nvSpPr>
                <p:spPr bwMode="auto">
                  <a:xfrm>
                    <a:off x="5085460" y="1982070"/>
                    <a:ext cx="475151" cy="421721"/>
                  </a:xfrm>
                  <a:custGeom>
                    <a:avLst/>
                    <a:gdLst>
                      <a:gd name="T0" fmla="*/ 42 w 358"/>
                      <a:gd name="T1" fmla="*/ 273 h 287"/>
                      <a:gd name="T2" fmla="*/ 48 w 358"/>
                      <a:gd name="T3" fmla="*/ 205 h 287"/>
                      <a:gd name="T4" fmla="*/ 29 w 358"/>
                      <a:gd name="T5" fmla="*/ 163 h 287"/>
                      <a:gd name="T6" fmla="*/ 6 w 358"/>
                      <a:gd name="T7" fmla="*/ 83 h 287"/>
                      <a:gd name="T8" fmla="*/ 0 w 358"/>
                      <a:gd name="T9" fmla="*/ 14 h 287"/>
                      <a:gd name="T10" fmla="*/ 6 w 358"/>
                      <a:gd name="T11" fmla="*/ 0 h 287"/>
                      <a:gd name="T12" fmla="*/ 29 w 358"/>
                      <a:gd name="T13" fmla="*/ 42 h 287"/>
                      <a:gd name="T14" fmla="*/ 66 w 358"/>
                      <a:gd name="T15" fmla="*/ 0 h 287"/>
                      <a:gd name="T16" fmla="*/ 66 w 358"/>
                      <a:gd name="T17" fmla="*/ 42 h 287"/>
                      <a:gd name="T18" fmla="*/ 102 w 358"/>
                      <a:gd name="T19" fmla="*/ 98 h 287"/>
                      <a:gd name="T20" fmla="*/ 151 w 358"/>
                      <a:gd name="T21" fmla="*/ 140 h 287"/>
                      <a:gd name="T22" fmla="*/ 182 w 358"/>
                      <a:gd name="T23" fmla="*/ 140 h 287"/>
                      <a:gd name="T24" fmla="*/ 182 w 358"/>
                      <a:gd name="T25" fmla="*/ 111 h 287"/>
                      <a:gd name="T26" fmla="*/ 200 w 358"/>
                      <a:gd name="T27" fmla="*/ 83 h 287"/>
                      <a:gd name="T28" fmla="*/ 243 w 358"/>
                      <a:gd name="T29" fmla="*/ 69 h 287"/>
                      <a:gd name="T30" fmla="*/ 289 w 358"/>
                      <a:gd name="T31" fmla="*/ 111 h 287"/>
                      <a:gd name="T32" fmla="*/ 322 w 358"/>
                      <a:gd name="T33" fmla="*/ 140 h 287"/>
                      <a:gd name="T34" fmla="*/ 322 w 358"/>
                      <a:gd name="T35" fmla="*/ 232 h 287"/>
                      <a:gd name="T36" fmla="*/ 322 w 358"/>
                      <a:gd name="T37" fmla="*/ 273 h 287"/>
                      <a:gd name="T38" fmla="*/ 328 w 358"/>
                      <a:gd name="T39" fmla="*/ 289 h 287"/>
                      <a:gd name="T40" fmla="*/ 335 w 358"/>
                      <a:gd name="T41" fmla="*/ 371 h 287"/>
                      <a:gd name="T42" fmla="*/ 363 w 358"/>
                      <a:gd name="T43" fmla="*/ 400 h 287"/>
                      <a:gd name="T44" fmla="*/ 377 w 358"/>
                      <a:gd name="T45" fmla="*/ 508 h 287"/>
                      <a:gd name="T46" fmla="*/ 395 w 358"/>
                      <a:gd name="T47" fmla="*/ 573 h 287"/>
                      <a:gd name="T48" fmla="*/ 402 w 358"/>
                      <a:gd name="T49" fmla="*/ 602 h 287"/>
                      <a:gd name="T50" fmla="*/ 377 w 358"/>
                      <a:gd name="T51" fmla="*/ 628 h 287"/>
                      <a:gd name="T52" fmla="*/ 356 w 358"/>
                      <a:gd name="T53" fmla="*/ 657 h 287"/>
                      <a:gd name="T54" fmla="*/ 310 w 358"/>
                      <a:gd name="T55" fmla="*/ 644 h 287"/>
                      <a:gd name="T56" fmla="*/ 274 w 358"/>
                      <a:gd name="T57" fmla="*/ 573 h 287"/>
                      <a:gd name="T58" fmla="*/ 213 w 358"/>
                      <a:gd name="T59" fmla="*/ 587 h 287"/>
                      <a:gd name="T60" fmla="*/ 182 w 358"/>
                      <a:gd name="T61" fmla="*/ 547 h 287"/>
                      <a:gd name="T62" fmla="*/ 151 w 358"/>
                      <a:gd name="T63" fmla="*/ 481 h 287"/>
                      <a:gd name="T64" fmla="*/ 127 w 358"/>
                      <a:gd name="T65" fmla="*/ 438 h 287"/>
                      <a:gd name="T66" fmla="*/ 121 w 358"/>
                      <a:gd name="T67" fmla="*/ 423 h 287"/>
                      <a:gd name="T68" fmla="*/ 115 w 358"/>
                      <a:gd name="T69" fmla="*/ 438 h 287"/>
                      <a:gd name="T70" fmla="*/ 102 w 358"/>
                      <a:gd name="T71" fmla="*/ 400 h 287"/>
                      <a:gd name="T72" fmla="*/ 90 w 358"/>
                      <a:gd name="T73" fmla="*/ 357 h 287"/>
                      <a:gd name="T74" fmla="*/ 66 w 358"/>
                      <a:gd name="T75" fmla="*/ 315 h 2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287">
                        <a:moveTo>
                          <a:pt x="47" y="132"/>
                        </a:moveTo>
                        <a:lnTo>
                          <a:pt x="35" y="120"/>
                        </a:lnTo>
                        <a:lnTo>
                          <a:pt x="35" y="108"/>
                        </a:lnTo>
                        <a:lnTo>
                          <a:pt x="41" y="90"/>
                        </a:lnTo>
                        <a:lnTo>
                          <a:pt x="41" y="78"/>
                        </a:lnTo>
                        <a:lnTo>
                          <a:pt x="29" y="72"/>
                        </a:lnTo>
                        <a:lnTo>
                          <a:pt x="18" y="54"/>
                        </a:lnTo>
                        <a:lnTo>
                          <a:pt x="6" y="36"/>
                        </a:lnTo>
                        <a:lnTo>
                          <a:pt x="0" y="18"/>
                        </a:lnTo>
                        <a:lnTo>
                          <a:pt x="0" y="6"/>
                        </a:lnTo>
                        <a:lnTo>
                          <a:pt x="6" y="0"/>
                        </a:lnTo>
                        <a:lnTo>
                          <a:pt x="12" y="6"/>
                        </a:lnTo>
                        <a:lnTo>
                          <a:pt x="29" y="18"/>
                        </a:lnTo>
                        <a:lnTo>
                          <a:pt x="41" y="12"/>
                        </a:lnTo>
                        <a:lnTo>
                          <a:pt x="59" y="0"/>
                        </a:lnTo>
                        <a:lnTo>
                          <a:pt x="65" y="12"/>
                        </a:lnTo>
                        <a:lnTo>
                          <a:pt x="59" y="18"/>
                        </a:lnTo>
                        <a:lnTo>
                          <a:pt x="77" y="24"/>
                        </a:lnTo>
                        <a:lnTo>
                          <a:pt x="89" y="42"/>
                        </a:lnTo>
                        <a:lnTo>
                          <a:pt x="107" y="54"/>
                        </a:lnTo>
                        <a:lnTo>
                          <a:pt x="137" y="60"/>
                        </a:lnTo>
                        <a:lnTo>
                          <a:pt x="149" y="60"/>
                        </a:lnTo>
                        <a:lnTo>
                          <a:pt x="161" y="60"/>
                        </a:lnTo>
                        <a:lnTo>
                          <a:pt x="167" y="54"/>
                        </a:lnTo>
                        <a:lnTo>
                          <a:pt x="161" y="48"/>
                        </a:lnTo>
                        <a:lnTo>
                          <a:pt x="167" y="48"/>
                        </a:lnTo>
                        <a:lnTo>
                          <a:pt x="179" y="36"/>
                        </a:lnTo>
                        <a:lnTo>
                          <a:pt x="203" y="36"/>
                        </a:lnTo>
                        <a:lnTo>
                          <a:pt x="215" y="30"/>
                        </a:lnTo>
                        <a:lnTo>
                          <a:pt x="245" y="42"/>
                        </a:lnTo>
                        <a:lnTo>
                          <a:pt x="257" y="48"/>
                        </a:lnTo>
                        <a:lnTo>
                          <a:pt x="269" y="60"/>
                        </a:lnTo>
                        <a:lnTo>
                          <a:pt x="287" y="60"/>
                        </a:lnTo>
                        <a:lnTo>
                          <a:pt x="293" y="84"/>
                        </a:lnTo>
                        <a:lnTo>
                          <a:pt x="287" y="102"/>
                        </a:lnTo>
                        <a:lnTo>
                          <a:pt x="287" y="108"/>
                        </a:lnTo>
                        <a:lnTo>
                          <a:pt x="287" y="120"/>
                        </a:lnTo>
                        <a:lnTo>
                          <a:pt x="293" y="126"/>
                        </a:lnTo>
                        <a:lnTo>
                          <a:pt x="299" y="144"/>
                        </a:lnTo>
                        <a:lnTo>
                          <a:pt x="299" y="162"/>
                        </a:lnTo>
                        <a:lnTo>
                          <a:pt x="317" y="168"/>
                        </a:lnTo>
                        <a:lnTo>
                          <a:pt x="323" y="174"/>
                        </a:lnTo>
                        <a:lnTo>
                          <a:pt x="305" y="198"/>
                        </a:lnTo>
                        <a:lnTo>
                          <a:pt x="335" y="222"/>
                        </a:lnTo>
                        <a:lnTo>
                          <a:pt x="347" y="228"/>
                        </a:lnTo>
                        <a:lnTo>
                          <a:pt x="352" y="251"/>
                        </a:lnTo>
                        <a:lnTo>
                          <a:pt x="358" y="251"/>
                        </a:lnTo>
                        <a:lnTo>
                          <a:pt x="358" y="263"/>
                        </a:lnTo>
                        <a:lnTo>
                          <a:pt x="341" y="269"/>
                        </a:lnTo>
                        <a:lnTo>
                          <a:pt x="335" y="275"/>
                        </a:lnTo>
                        <a:lnTo>
                          <a:pt x="335" y="287"/>
                        </a:lnTo>
                        <a:lnTo>
                          <a:pt x="317" y="287"/>
                        </a:lnTo>
                        <a:lnTo>
                          <a:pt x="293" y="281"/>
                        </a:lnTo>
                        <a:lnTo>
                          <a:pt x="275" y="281"/>
                        </a:lnTo>
                        <a:lnTo>
                          <a:pt x="257" y="275"/>
                        </a:lnTo>
                        <a:lnTo>
                          <a:pt x="245" y="251"/>
                        </a:lnTo>
                        <a:lnTo>
                          <a:pt x="215" y="263"/>
                        </a:lnTo>
                        <a:lnTo>
                          <a:pt x="191" y="257"/>
                        </a:lnTo>
                        <a:lnTo>
                          <a:pt x="173" y="245"/>
                        </a:lnTo>
                        <a:lnTo>
                          <a:pt x="161" y="239"/>
                        </a:lnTo>
                        <a:lnTo>
                          <a:pt x="143" y="222"/>
                        </a:lnTo>
                        <a:lnTo>
                          <a:pt x="137" y="210"/>
                        </a:lnTo>
                        <a:lnTo>
                          <a:pt x="119" y="192"/>
                        </a:lnTo>
                        <a:lnTo>
                          <a:pt x="113" y="192"/>
                        </a:lnTo>
                        <a:lnTo>
                          <a:pt x="107" y="186"/>
                        </a:lnTo>
                        <a:lnTo>
                          <a:pt x="101" y="192"/>
                        </a:lnTo>
                        <a:lnTo>
                          <a:pt x="95" y="186"/>
                        </a:lnTo>
                        <a:lnTo>
                          <a:pt x="89" y="174"/>
                        </a:lnTo>
                        <a:lnTo>
                          <a:pt x="83" y="174"/>
                        </a:lnTo>
                        <a:lnTo>
                          <a:pt x="83" y="156"/>
                        </a:lnTo>
                        <a:lnTo>
                          <a:pt x="77" y="150"/>
                        </a:lnTo>
                        <a:lnTo>
                          <a:pt x="59" y="138"/>
                        </a:lnTo>
                        <a:lnTo>
                          <a:pt x="47" y="132"/>
                        </a:lnTo>
                        <a:close/>
                      </a:path>
                    </a:pathLst>
                  </a:custGeom>
                  <a:solidFill>
                    <a:srgbClr val="990034"/>
                  </a:solidFill>
                  <a:ln w="9525">
                    <a:solidFill>
                      <a:srgbClr val="000000"/>
                    </a:solidFill>
                    <a:prstDash val="solid"/>
                    <a:round/>
                    <a:headEnd/>
                    <a:tailEnd/>
                  </a:ln>
                </p:spPr>
                <p:txBody>
                  <a:bodyPr/>
                  <a:lstStyle/>
                  <a:p>
                    <a:endParaRPr lang="en-US"/>
                  </a:p>
                </p:txBody>
              </p:sp>
              <p:sp>
                <p:nvSpPr>
                  <p:cNvPr id="1122" name="Freeform 111"/>
                  <p:cNvSpPr>
                    <a:spLocks noChangeAspect="1"/>
                  </p:cNvSpPr>
                  <p:nvPr/>
                </p:nvSpPr>
                <p:spPr bwMode="auto">
                  <a:xfrm>
                    <a:off x="4991474" y="2052575"/>
                    <a:ext cx="228438" cy="238932"/>
                  </a:xfrm>
                  <a:custGeom>
                    <a:avLst/>
                    <a:gdLst>
                      <a:gd name="T0" fmla="*/ 114 w 173"/>
                      <a:gd name="T1" fmla="*/ 167 h 162"/>
                      <a:gd name="T2" fmla="*/ 114 w 173"/>
                      <a:gd name="T3" fmla="*/ 141 h 162"/>
                      <a:gd name="T4" fmla="*/ 120 w 173"/>
                      <a:gd name="T5" fmla="*/ 98 h 162"/>
                      <a:gd name="T6" fmla="*/ 120 w 173"/>
                      <a:gd name="T7" fmla="*/ 70 h 162"/>
                      <a:gd name="T8" fmla="*/ 108 w 173"/>
                      <a:gd name="T9" fmla="*/ 55 h 162"/>
                      <a:gd name="T10" fmla="*/ 97 w 173"/>
                      <a:gd name="T11" fmla="*/ 14 h 162"/>
                      <a:gd name="T12" fmla="*/ 85 w 173"/>
                      <a:gd name="T13" fmla="*/ 14 h 162"/>
                      <a:gd name="T14" fmla="*/ 79 w 173"/>
                      <a:gd name="T15" fmla="*/ 0 h 162"/>
                      <a:gd name="T16" fmla="*/ 61 w 173"/>
                      <a:gd name="T17" fmla="*/ 0 h 162"/>
                      <a:gd name="T18" fmla="*/ 55 w 173"/>
                      <a:gd name="T19" fmla="*/ 14 h 162"/>
                      <a:gd name="T20" fmla="*/ 30 w 173"/>
                      <a:gd name="T21" fmla="*/ 42 h 162"/>
                      <a:gd name="T22" fmla="*/ 30 w 173"/>
                      <a:gd name="T23" fmla="*/ 141 h 162"/>
                      <a:gd name="T24" fmla="*/ 18 w 173"/>
                      <a:gd name="T25" fmla="*/ 156 h 162"/>
                      <a:gd name="T26" fmla="*/ 0 w 173"/>
                      <a:gd name="T27" fmla="*/ 183 h 162"/>
                      <a:gd name="T28" fmla="*/ 12 w 173"/>
                      <a:gd name="T29" fmla="*/ 239 h 162"/>
                      <a:gd name="T30" fmla="*/ 24 w 173"/>
                      <a:gd name="T31" fmla="*/ 254 h 162"/>
                      <a:gd name="T32" fmla="*/ 42 w 173"/>
                      <a:gd name="T33" fmla="*/ 268 h 162"/>
                      <a:gd name="T34" fmla="*/ 67 w 173"/>
                      <a:gd name="T35" fmla="*/ 294 h 162"/>
                      <a:gd name="T36" fmla="*/ 85 w 173"/>
                      <a:gd name="T37" fmla="*/ 311 h 162"/>
                      <a:gd name="T38" fmla="*/ 97 w 173"/>
                      <a:gd name="T39" fmla="*/ 338 h 162"/>
                      <a:gd name="T40" fmla="*/ 114 w 173"/>
                      <a:gd name="T41" fmla="*/ 381 h 162"/>
                      <a:gd name="T42" fmla="*/ 151 w 173"/>
                      <a:gd name="T43" fmla="*/ 381 h 162"/>
                      <a:gd name="T44" fmla="*/ 163 w 173"/>
                      <a:gd name="T45" fmla="*/ 352 h 162"/>
                      <a:gd name="T46" fmla="*/ 175 w 173"/>
                      <a:gd name="T47" fmla="*/ 338 h 162"/>
                      <a:gd name="T48" fmla="*/ 187 w 173"/>
                      <a:gd name="T49" fmla="*/ 338 h 162"/>
                      <a:gd name="T50" fmla="*/ 181 w 173"/>
                      <a:gd name="T51" fmla="*/ 324 h 162"/>
                      <a:gd name="T52" fmla="*/ 175 w 173"/>
                      <a:gd name="T53" fmla="*/ 294 h 162"/>
                      <a:gd name="T54" fmla="*/ 169 w 173"/>
                      <a:gd name="T55" fmla="*/ 294 h 162"/>
                      <a:gd name="T56" fmla="*/ 169 w 173"/>
                      <a:gd name="T57" fmla="*/ 254 h 162"/>
                      <a:gd name="T58" fmla="*/ 163 w 173"/>
                      <a:gd name="T59" fmla="*/ 239 h 162"/>
                      <a:gd name="T60" fmla="*/ 145 w 173"/>
                      <a:gd name="T61" fmla="*/ 212 h 162"/>
                      <a:gd name="T62" fmla="*/ 126 w 173"/>
                      <a:gd name="T63" fmla="*/ 198 h 162"/>
                      <a:gd name="T64" fmla="*/ 114 w 173"/>
                      <a:gd name="T65" fmla="*/ 16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62">
                        <a:moveTo>
                          <a:pt x="107" y="72"/>
                        </a:moveTo>
                        <a:lnTo>
                          <a:pt x="107" y="60"/>
                        </a:lnTo>
                        <a:lnTo>
                          <a:pt x="113" y="42"/>
                        </a:lnTo>
                        <a:lnTo>
                          <a:pt x="113" y="30"/>
                        </a:lnTo>
                        <a:lnTo>
                          <a:pt x="101" y="24"/>
                        </a:lnTo>
                        <a:lnTo>
                          <a:pt x="90" y="6"/>
                        </a:lnTo>
                        <a:lnTo>
                          <a:pt x="78" y="6"/>
                        </a:lnTo>
                        <a:lnTo>
                          <a:pt x="72" y="0"/>
                        </a:lnTo>
                        <a:lnTo>
                          <a:pt x="54" y="0"/>
                        </a:lnTo>
                        <a:lnTo>
                          <a:pt x="48" y="6"/>
                        </a:lnTo>
                        <a:lnTo>
                          <a:pt x="30" y="18"/>
                        </a:lnTo>
                        <a:lnTo>
                          <a:pt x="30" y="60"/>
                        </a:lnTo>
                        <a:lnTo>
                          <a:pt x="18" y="66"/>
                        </a:lnTo>
                        <a:lnTo>
                          <a:pt x="0" y="78"/>
                        </a:lnTo>
                        <a:lnTo>
                          <a:pt x="12" y="102"/>
                        </a:lnTo>
                        <a:lnTo>
                          <a:pt x="24" y="108"/>
                        </a:lnTo>
                        <a:lnTo>
                          <a:pt x="42" y="114"/>
                        </a:lnTo>
                        <a:lnTo>
                          <a:pt x="60" y="126"/>
                        </a:lnTo>
                        <a:lnTo>
                          <a:pt x="78" y="132"/>
                        </a:lnTo>
                        <a:lnTo>
                          <a:pt x="90" y="144"/>
                        </a:lnTo>
                        <a:lnTo>
                          <a:pt x="107" y="162"/>
                        </a:lnTo>
                        <a:lnTo>
                          <a:pt x="137" y="162"/>
                        </a:lnTo>
                        <a:lnTo>
                          <a:pt x="149" y="150"/>
                        </a:lnTo>
                        <a:lnTo>
                          <a:pt x="161" y="144"/>
                        </a:lnTo>
                        <a:lnTo>
                          <a:pt x="173" y="144"/>
                        </a:lnTo>
                        <a:lnTo>
                          <a:pt x="167" y="138"/>
                        </a:lnTo>
                        <a:lnTo>
                          <a:pt x="161" y="126"/>
                        </a:lnTo>
                        <a:lnTo>
                          <a:pt x="155" y="126"/>
                        </a:lnTo>
                        <a:lnTo>
                          <a:pt x="155" y="108"/>
                        </a:lnTo>
                        <a:lnTo>
                          <a:pt x="149" y="102"/>
                        </a:lnTo>
                        <a:lnTo>
                          <a:pt x="131" y="90"/>
                        </a:lnTo>
                        <a:lnTo>
                          <a:pt x="119" y="84"/>
                        </a:lnTo>
                        <a:lnTo>
                          <a:pt x="107" y="72"/>
                        </a:lnTo>
                        <a:close/>
                      </a:path>
                    </a:pathLst>
                  </a:custGeom>
                  <a:solidFill>
                    <a:srgbClr val="E1E1E1"/>
                  </a:solidFill>
                  <a:ln w="9525">
                    <a:solidFill>
                      <a:srgbClr val="000000"/>
                    </a:solidFill>
                    <a:prstDash val="solid"/>
                    <a:round/>
                    <a:headEnd/>
                    <a:tailEnd/>
                  </a:ln>
                </p:spPr>
                <p:txBody>
                  <a:bodyPr/>
                  <a:lstStyle/>
                  <a:p>
                    <a:endParaRPr lang="en-US"/>
                  </a:p>
                </p:txBody>
              </p:sp>
              <p:sp>
                <p:nvSpPr>
                  <p:cNvPr id="1123" name="Freeform 112"/>
                  <p:cNvSpPr>
                    <a:spLocks noChangeAspect="1"/>
                  </p:cNvSpPr>
                  <p:nvPr/>
                </p:nvSpPr>
                <p:spPr bwMode="auto">
                  <a:xfrm>
                    <a:off x="5172919" y="2264088"/>
                    <a:ext cx="46993" cy="44391"/>
                  </a:xfrm>
                  <a:custGeom>
                    <a:avLst/>
                    <a:gdLst>
                      <a:gd name="T0" fmla="*/ 30 w 36"/>
                      <a:gd name="T1" fmla="*/ 29 h 30"/>
                      <a:gd name="T2" fmla="*/ 24 w 36"/>
                      <a:gd name="T3" fmla="*/ 29 h 30"/>
                      <a:gd name="T4" fmla="*/ 24 w 36"/>
                      <a:gd name="T5" fmla="*/ 42 h 30"/>
                      <a:gd name="T6" fmla="*/ 36 w 36"/>
                      <a:gd name="T7" fmla="*/ 74 h 30"/>
                      <a:gd name="T8" fmla="*/ 18 w 36"/>
                      <a:gd name="T9" fmla="*/ 74 h 30"/>
                      <a:gd name="T10" fmla="*/ 18 w 36"/>
                      <a:gd name="T11" fmla="*/ 58 h 30"/>
                      <a:gd name="T12" fmla="*/ 0 w 36"/>
                      <a:gd name="T13" fmla="*/ 42 h 30"/>
                      <a:gd name="T14" fmla="*/ 12 w 36"/>
                      <a:gd name="T15" fmla="*/ 14 h 30"/>
                      <a:gd name="T16" fmla="*/ 24 w 36"/>
                      <a:gd name="T17" fmla="*/ 0 h 30"/>
                      <a:gd name="T18" fmla="*/ 30 w 36"/>
                      <a:gd name="T19" fmla="*/ 2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0">
                        <a:moveTo>
                          <a:pt x="30" y="12"/>
                        </a:moveTo>
                        <a:lnTo>
                          <a:pt x="24" y="12"/>
                        </a:lnTo>
                        <a:lnTo>
                          <a:pt x="24" y="18"/>
                        </a:lnTo>
                        <a:lnTo>
                          <a:pt x="36" y="30"/>
                        </a:lnTo>
                        <a:lnTo>
                          <a:pt x="18" y="30"/>
                        </a:lnTo>
                        <a:lnTo>
                          <a:pt x="18" y="24"/>
                        </a:lnTo>
                        <a:lnTo>
                          <a:pt x="0" y="18"/>
                        </a:lnTo>
                        <a:lnTo>
                          <a:pt x="12" y="6"/>
                        </a:lnTo>
                        <a:lnTo>
                          <a:pt x="24" y="0"/>
                        </a:lnTo>
                        <a:lnTo>
                          <a:pt x="30" y="12"/>
                        </a:lnTo>
                        <a:close/>
                      </a:path>
                    </a:pathLst>
                  </a:custGeom>
                  <a:solidFill>
                    <a:srgbClr val="E1E1E1"/>
                  </a:solidFill>
                  <a:ln w="9525">
                    <a:solidFill>
                      <a:srgbClr val="000000"/>
                    </a:solidFill>
                    <a:prstDash val="solid"/>
                    <a:round/>
                    <a:headEnd/>
                    <a:tailEnd/>
                  </a:ln>
                </p:spPr>
                <p:txBody>
                  <a:bodyPr/>
                  <a:lstStyle/>
                  <a:p>
                    <a:endParaRPr lang="en-US"/>
                  </a:p>
                </p:txBody>
              </p:sp>
              <p:sp>
                <p:nvSpPr>
                  <p:cNvPr id="1124" name="Freeform 113"/>
                  <p:cNvSpPr>
                    <a:spLocks noChangeAspect="1"/>
                  </p:cNvSpPr>
                  <p:nvPr/>
                </p:nvSpPr>
                <p:spPr bwMode="auto">
                  <a:xfrm>
                    <a:off x="5932638" y="2256254"/>
                    <a:ext cx="189277" cy="112285"/>
                  </a:xfrm>
                  <a:custGeom>
                    <a:avLst/>
                    <a:gdLst>
                      <a:gd name="T0" fmla="*/ 84 w 143"/>
                      <a:gd name="T1" fmla="*/ 130 h 77"/>
                      <a:gd name="T2" fmla="*/ 66 w 143"/>
                      <a:gd name="T3" fmla="*/ 130 h 77"/>
                      <a:gd name="T4" fmla="*/ 48 w 143"/>
                      <a:gd name="T5" fmla="*/ 116 h 77"/>
                      <a:gd name="T6" fmla="*/ 18 w 143"/>
                      <a:gd name="T7" fmla="*/ 92 h 77"/>
                      <a:gd name="T8" fmla="*/ 0 w 143"/>
                      <a:gd name="T9" fmla="*/ 65 h 77"/>
                      <a:gd name="T10" fmla="*/ 0 w 143"/>
                      <a:gd name="T11" fmla="*/ 39 h 77"/>
                      <a:gd name="T12" fmla="*/ 6 w 143"/>
                      <a:gd name="T13" fmla="*/ 13 h 77"/>
                      <a:gd name="T14" fmla="*/ 6 w 143"/>
                      <a:gd name="T15" fmla="*/ 13 h 77"/>
                      <a:gd name="T16" fmla="*/ 18 w 143"/>
                      <a:gd name="T17" fmla="*/ 0 h 77"/>
                      <a:gd name="T18" fmla="*/ 30 w 143"/>
                      <a:gd name="T19" fmla="*/ 13 h 77"/>
                      <a:gd name="T20" fmla="*/ 60 w 143"/>
                      <a:gd name="T21" fmla="*/ 52 h 77"/>
                      <a:gd name="T22" fmla="*/ 66 w 143"/>
                      <a:gd name="T23" fmla="*/ 52 h 77"/>
                      <a:gd name="T24" fmla="*/ 72 w 143"/>
                      <a:gd name="T25" fmla="*/ 65 h 77"/>
                      <a:gd name="T26" fmla="*/ 84 w 143"/>
                      <a:gd name="T27" fmla="*/ 78 h 77"/>
                      <a:gd name="T28" fmla="*/ 90 w 143"/>
                      <a:gd name="T29" fmla="*/ 92 h 77"/>
                      <a:gd name="T30" fmla="*/ 108 w 143"/>
                      <a:gd name="T31" fmla="*/ 105 h 77"/>
                      <a:gd name="T32" fmla="*/ 127 w 143"/>
                      <a:gd name="T33" fmla="*/ 105 h 77"/>
                      <a:gd name="T34" fmla="*/ 151 w 143"/>
                      <a:gd name="T35" fmla="*/ 105 h 77"/>
                      <a:gd name="T36" fmla="*/ 157 w 143"/>
                      <a:gd name="T37" fmla="*/ 168 h 77"/>
                      <a:gd name="T38" fmla="*/ 139 w 143"/>
                      <a:gd name="T39" fmla="*/ 168 h 77"/>
                      <a:gd name="T40" fmla="*/ 108 w 143"/>
                      <a:gd name="T41" fmla="*/ 152 h 77"/>
                      <a:gd name="T42" fmla="*/ 96 w 143"/>
                      <a:gd name="T43" fmla="*/ 152 h 77"/>
                      <a:gd name="T44" fmla="*/ 84 w 143"/>
                      <a:gd name="T45" fmla="*/ 13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3" h="77">
                        <a:moveTo>
                          <a:pt x="77" y="59"/>
                        </a:moveTo>
                        <a:lnTo>
                          <a:pt x="59" y="59"/>
                        </a:lnTo>
                        <a:lnTo>
                          <a:pt x="41" y="53"/>
                        </a:lnTo>
                        <a:lnTo>
                          <a:pt x="18" y="42"/>
                        </a:lnTo>
                        <a:lnTo>
                          <a:pt x="0" y="30"/>
                        </a:lnTo>
                        <a:lnTo>
                          <a:pt x="0" y="18"/>
                        </a:lnTo>
                        <a:lnTo>
                          <a:pt x="6" y="6"/>
                        </a:lnTo>
                        <a:lnTo>
                          <a:pt x="18" y="0"/>
                        </a:lnTo>
                        <a:lnTo>
                          <a:pt x="30" y="6"/>
                        </a:lnTo>
                        <a:lnTo>
                          <a:pt x="53" y="24"/>
                        </a:lnTo>
                        <a:lnTo>
                          <a:pt x="59" y="24"/>
                        </a:lnTo>
                        <a:lnTo>
                          <a:pt x="65" y="30"/>
                        </a:lnTo>
                        <a:lnTo>
                          <a:pt x="77" y="36"/>
                        </a:lnTo>
                        <a:lnTo>
                          <a:pt x="83" y="42"/>
                        </a:lnTo>
                        <a:lnTo>
                          <a:pt x="101" y="48"/>
                        </a:lnTo>
                        <a:lnTo>
                          <a:pt x="113" y="48"/>
                        </a:lnTo>
                        <a:lnTo>
                          <a:pt x="137" y="48"/>
                        </a:lnTo>
                        <a:lnTo>
                          <a:pt x="143" y="77"/>
                        </a:lnTo>
                        <a:lnTo>
                          <a:pt x="125" y="77"/>
                        </a:lnTo>
                        <a:lnTo>
                          <a:pt x="101" y="71"/>
                        </a:lnTo>
                        <a:lnTo>
                          <a:pt x="89" y="71"/>
                        </a:lnTo>
                        <a:lnTo>
                          <a:pt x="77" y="59"/>
                        </a:lnTo>
                        <a:close/>
                      </a:path>
                    </a:pathLst>
                  </a:custGeom>
                  <a:solidFill>
                    <a:srgbClr val="E1E1E1"/>
                  </a:solidFill>
                  <a:ln w="9525">
                    <a:solidFill>
                      <a:srgbClr val="000000"/>
                    </a:solidFill>
                    <a:prstDash val="solid"/>
                    <a:round/>
                    <a:headEnd/>
                    <a:tailEnd/>
                  </a:ln>
                </p:spPr>
                <p:txBody>
                  <a:bodyPr/>
                  <a:lstStyle/>
                  <a:p>
                    <a:endParaRPr lang="en-US"/>
                  </a:p>
                </p:txBody>
              </p:sp>
              <p:sp>
                <p:nvSpPr>
                  <p:cNvPr id="1125" name="Freeform 115"/>
                  <p:cNvSpPr>
                    <a:spLocks noChangeAspect="1"/>
                  </p:cNvSpPr>
                  <p:nvPr/>
                </p:nvSpPr>
                <p:spPr bwMode="auto">
                  <a:xfrm>
                    <a:off x="4689936" y="2219697"/>
                    <a:ext cx="253240" cy="288546"/>
                  </a:xfrm>
                  <a:custGeom>
                    <a:avLst/>
                    <a:gdLst>
                      <a:gd name="T0" fmla="*/ 164 w 191"/>
                      <a:gd name="T1" fmla="*/ 162 h 197"/>
                      <a:gd name="T2" fmla="*/ 157 w 191"/>
                      <a:gd name="T3" fmla="*/ 120 h 197"/>
                      <a:gd name="T4" fmla="*/ 145 w 191"/>
                      <a:gd name="T5" fmla="*/ 80 h 197"/>
                      <a:gd name="T6" fmla="*/ 139 w 191"/>
                      <a:gd name="T7" fmla="*/ 80 h 197"/>
                      <a:gd name="T8" fmla="*/ 145 w 191"/>
                      <a:gd name="T9" fmla="*/ 120 h 197"/>
                      <a:gd name="T10" fmla="*/ 157 w 191"/>
                      <a:gd name="T11" fmla="*/ 147 h 197"/>
                      <a:gd name="T12" fmla="*/ 173 w 191"/>
                      <a:gd name="T13" fmla="*/ 213 h 197"/>
                      <a:gd name="T14" fmla="*/ 182 w 191"/>
                      <a:gd name="T15" fmla="*/ 239 h 197"/>
                      <a:gd name="T16" fmla="*/ 194 w 191"/>
                      <a:gd name="T17" fmla="*/ 278 h 197"/>
                      <a:gd name="T18" fmla="*/ 200 w 191"/>
                      <a:gd name="T19" fmla="*/ 309 h 197"/>
                      <a:gd name="T20" fmla="*/ 212 w 191"/>
                      <a:gd name="T21" fmla="*/ 333 h 197"/>
                      <a:gd name="T22" fmla="*/ 212 w 191"/>
                      <a:gd name="T23" fmla="*/ 348 h 197"/>
                      <a:gd name="T24" fmla="*/ 212 w 191"/>
                      <a:gd name="T25" fmla="*/ 374 h 197"/>
                      <a:gd name="T26" fmla="*/ 206 w 191"/>
                      <a:gd name="T27" fmla="*/ 389 h 197"/>
                      <a:gd name="T28" fmla="*/ 200 w 191"/>
                      <a:gd name="T29" fmla="*/ 389 h 197"/>
                      <a:gd name="T30" fmla="*/ 194 w 191"/>
                      <a:gd name="T31" fmla="*/ 414 h 197"/>
                      <a:gd name="T32" fmla="*/ 188 w 191"/>
                      <a:gd name="T33" fmla="*/ 414 h 197"/>
                      <a:gd name="T34" fmla="*/ 182 w 191"/>
                      <a:gd name="T35" fmla="*/ 441 h 197"/>
                      <a:gd name="T36" fmla="*/ 157 w 191"/>
                      <a:gd name="T37" fmla="*/ 426 h 197"/>
                      <a:gd name="T38" fmla="*/ 133 w 191"/>
                      <a:gd name="T39" fmla="*/ 426 h 197"/>
                      <a:gd name="T40" fmla="*/ 133 w 191"/>
                      <a:gd name="T41" fmla="*/ 414 h 197"/>
                      <a:gd name="T42" fmla="*/ 133 w 191"/>
                      <a:gd name="T43" fmla="*/ 426 h 197"/>
                      <a:gd name="T44" fmla="*/ 5 w 191"/>
                      <a:gd name="T45" fmla="*/ 426 h 197"/>
                      <a:gd name="T46" fmla="*/ 5 w 191"/>
                      <a:gd name="T47" fmla="*/ 265 h 197"/>
                      <a:gd name="T48" fmla="*/ 0 w 191"/>
                      <a:gd name="T49" fmla="*/ 172 h 197"/>
                      <a:gd name="T50" fmla="*/ 0 w 191"/>
                      <a:gd name="T51" fmla="*/ 132 h 197"/>
                      <a:gd name="T52" fmla="*/ 0 w 191"/>
                      <a:gd name="T53" fmla="*/ 93 h 197"/>
                      <a:gd name="T54" fmla="*/ 0 w 191"/>
                      <a:gd name="T55" fmla="*/ 54 h 197"/>
                      <a:gd name="T56" fmla="*/ 0 w 191"/>
                      <a:gd name="T57" fmla="*/ 27 h 197"/>
                      <a:gd name="T58" fmla="*/ 0 w 191"/>
                      <a:gd name="T59" fmla="*/ 0 h 197"/>
                      <a:gd name="T60" fmla="*/ 11 w 191"/>
                      <a:gd name="T61" fmla="*/ 0 h 197"/>
                      <a:gd name="T62" fmla="*/ 42 w 191"/>
                      <a:gd name="T63" fmla="*/ 13 h 197"/>
                      <a:gd name="T64" fmla="*/ 72 w 191"/>
                      <a:gd name="T65" fmla="*/ 27 h 197"/>
                      <a:gd name="T66" fmla="*/ 96 w 191"/>
                      <a:gd name="T67" fmla="*/ 13 h 197"/>
                      <a:gd name="T68" fmla="*/ 108 w 191"/>
                      <a:gd name="T69" fmla="*/ 0 h 197"/>
                      <a:gd name="T70" fmla="*/ 108 w 191"/>
                      <a:gd name="T71" fmla="*/ 13 h 197"/>
                      <a:gd name="T72" fmla="*/ 115 w 191"/>
                      <a:gd name="T73" fmla="*/ 0 h 197"/>
                      <a:gd name="T74" fmla="*/ 133 w 191"/>
                      <a:gd name="T75" fmla="*/ 13 h 197"/>
                      <a:gd name="T76" fmla="*/ 133 w 191"/>
                      <a:gd name="T77" fmla="*/ 27 h 197"/>
                      <a:gd name="T78" fmla="*/ 145 w 191"/>
                      <a:gd name="T79" fmla="*/ 27 h 197"/>
                      <a:gd name="T80" fmla="*/ 173 w 191"/>
                      <a:gd name="T81" fmla="*/ 13 h 197"/>
                      <a:gd name="T82" fmla="*/ 188 w 191"/>
                      <a:gd name="T83" fmla="*/ 93 h 197"/>
                      <a:gd name="T84" fmla="*/ 188 w 191"/>
                      <a:gd name="T85" fmla="*/ 132 h 197"/>
                      <a:gd name="T86" fmla="*/ 182 w 191"/>
                      <a:gd name="T87" fmla="*/ 172 h 197"/>
                      <a:gd name="T88" fmla="*/ 164 w 191"/>
                      <a:gd name="T89" fmla="*/ 162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1" h="197">
                        <a:moveTo>
                          <a:pt x="149" y="72"/>
                        </a:moveTo>
                        <a:lnTo>
                          <a:pt x="143" y="54"/>
                        </a:lnTo>
                        <a:lnTo>
                          <a:pt x="131" y="36"/>
                        </a:lnTo>
                        <a:lnTo>
                          <a:pt x="125" y="36"/>
                        </a:lnTo>
                        <a:lnTo>
                          <a:pt x="131" y="54"/>
                        </a:lnTo>
                        <a:lnTo>
                          <a:pt x="143" y="66"/>
                        </a:lnTo>
                        <a:lnTo>
                          <a:pt x="155" y="95"/>
                        </a:lnTo>
                        <a:lnTo>
                          <a:pt x="161" y="107"/>
                        </a:lnTo>
                        <a:lnTo>
                          <a:pt x="173" y="125"/>
                        </a:lnTo>
                        <a:lnTo>
                          <a:pt x="179" y="137"/>
                        </a:lnTo>
                        <a:lnTo>
                          <a:pt x="191" y="149"/>
                        </a:lnTo>
                        <a:lnTo>
                          <a:pt x="191" y="155"/>
                        </a:lnTo>
                        <a:lnTo>
                          <a:pt x="191" y="167"/>
                        </a:lnTo>
                        <a:lnTo>
                          <a:pt x="185" y="173"/>
                        </a:lnTo>
                        <a:lnTo>
                          <a:pt x="179" y="173"/>
                        </a:lnTo>
                        <a:lnTo>
                          <a:pt x="173" y="185"/>
                        </a:lnTo>
                        <a:lnTo>
                          <a:pt x="167" y="185"/>
                        </a:lnTo>
                        <a:lnTo>
                          <a:pt x="161" y="197"/>
                        </a:lnTo>
                        <a:lnTo>
                          <a:pt x="143" y="191"/>
                        </a:lnTo>
                        <a:lnTo>
                          <a:pt x="119" y="191"/>
                        </a:lnTo>
                        <a:lnTo>
                          <a:pt x="119" y="185"/>
                        </a:lnTo>
                        <a:lnTo>
                          <a:pt x="119" y="191"/>
                        </a:lnTo>
                        <a:lnTo>
                          <a:pt x="5" y="191"/>
                        </a:lnTo>
                        <a:lnTo>
                          <a:pt x="5" y="119"/>
                        </a:lnTo>
                        <a:lnTo>
                          <a:pt x="0" y="77"/>
                        </a:lnTo>
                        <a:lnTo>
                          <a:pt x="0" y="60"/>
                        </a:lnTo>
                        <a:lnTo>
                          <a:pt x="0" y="42"/>
                        </a:lnTo>
                        <a:lnTo>
                          <a:pt x="0" y="24"/>
                        </a:lnTo>
                        <a:lnTo>
                          <a:pt x="0" y="12"/>
                        </a:lnTo>
                        <a:lnTo>
                          <a:pt x="0" y="0"/>
                        </a:lnTo>
                        <a:lnTo>
                          <a:pt x="11" y="0"/>
                        </a:lnTo>
                        <a:lnTo>
                          <a:pt x="35" y="6"/>
                        </a:lnTo>
                        <a:lnTo>
                          <a:pt x="65" y="12"/>
                        </a:lnTo>
                        <a:lnTo>
                          <a:pt x="89" y="6"/>
                        </a:lnTo>
                        <a:lnTo>
                          <a:pt x="95" y="0"/>
                        </a:lnTo>
                        <a:lnTo>
                          <a:pt x="95" y="6"/>
                        </a:lnTo>
                        <a:lnTo>
                          <a:pt x="101" y="0"/>
                        </a:lnTo>
                        <a:lnTo>
                          <a:pt x="119" y="6"/>
                        </a:lnTo>
                        <a:lnTo>
                          <a:pt x="119" y="12"/>
                        </a:lnTo>
                        <a:lnTo>
                          <a:pt x="131" y="12"/>
                        </a:lnTo>
                        <a:lnTo>
                          <a:pt x="155" y="6"/>
                        </a:lnTo>
                        <a:lnTo>
                          <a:pt x="167" y="42"/>
                        </a:lnTo>
                        <a:lnTo>
                          <a:pt x="167" y="60"/>
                        </a:lnTo>
                        <a:lnTo>
                          <a:pt x="161" y="77"/>
                        </a:lnTo>
                        <a:lnTo>
                          <a:pt x="149" y="72"/>
                        </a:lnTo>
                        <a:close/>
                      </a:path>
                    </a:pathLst>
                  </a:custGeom>
                  <a:solidFill>
                    <a:srgbClr val="990034"/>
                  </a:solidFill>
                  <a:ln w="9525">
                    <a:solidFill>
                      <a:srgbClr val="000000"/>
                    </a:solidFill>
                    <a:prstDash val="solid"/>
                    <a:round/>
                    <a:headEnd/>
                    <a:tailEnd/>
                  </a:ln>
                </p:spPr>
                <p:txBody>
                  <a:bodyPr/>
                  <a:lstStyle/>
                  <a:p>
                    <a:endParaRPr lang="en-US"/>
                  </a:p>
                </p:txBody>
              </p:sp>
              <p:sp>
                <p:nvSpPr>
                  <p:cNvPr id="1126" name="Freeform 117"/>
                  <p:cNvSpPr>
                    <a:spLocks noChangeAspect="1"/>
                  </p:cNvSpPr>
                  <p:nvPr/>
                </p:nvSpPr>
                <p:spPr bwMode="auto">
                  <a:xfrm>
                    <a:off x="4896184" y="2176610"/>
                    <a:ext cx="23497" cy="105757"/>
                  </a:xfrm>
                  <a:custGeom>
                    <a:avLst/>
                    <a:gdLst>
                      <a:gd name="T0" fmla="*/ 12 w 18"/>
                      <a:gd name="T1" fmla="*/ 163 h 72"/>
                      <a:gd name="T2" fmla="*/ 0 w 18"/>
                      <a:gd name="T3" fmla="*/ 83 h 72"/>
                      <a:gd name="T4" fmla="*/ 12 w 18"/>
                      <a:gd name="T5" fmla="*/ 0 h 72"/>
                      <a:gd name="T6" fmla="*/ 18 w 18"/>
                      <a:gd name="T7" fmla="*/ 0 h 72"/>
                      <a:gd name="T8" fmla="*/ 18 w 18"/>
                      <a:gd name="T9" fmla="*/ 14 h 72"/>
                      <a:gd name="T10" fmla="*/ 18 w 18"/>
                      <a:gd name="T11" fmla="*/ 54 h 72"/>
                      <a:gd name="T12" fmla="*/ 18 w 18"/>
                      <a:gd name="T13" fmla="*/ 98 h 72"/>
                      <a:gd name="T14" fmla="*/ 18 w 18"/>
                      <a:gd name="T15" fmla="*/ 125 h 72"/>
                      <a:gd name="T16" fmla="*/ 12 w 18"/>
                      <a:gd name="T17" fmla="*/ 163 h 72"/>
                      <a:gd name="T18" fmla="*/ 12 w 18"/>
                      <a:gd name="T19" fmla="*/ 163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72">
                        <a:moveTo>
                          <a:pt x="12" y="72"/>
                        </a:moveTo>
                        <a:lnTo>
                          <a:pt x="0" y="36"/>
                        </a:lnTo>
                        <a:lnTo>
                          <a:pt x="12" y="0"/>
                        </a:lnTo>
                        <a:lnTo>
                          <a:pt x="18" y="0"/>
                        </a:lnTo>
                        <a:lnTo>
                          <a:pt x="18" y="6"/>
                        </a:lnTo>
                        <a:lnTo>
                          <a:pt x="18" y="24"/>
                        </a:lnTo>
                        <a:lnTo>
                          <a:pt x="18" y="42"/>
                        </a:lnTo>
                        <a:lnTo>
                          <a:pt x="18" y="54"/>
                        </a:lnTo>
                        <a:lnTo>
                          <a:pt x="12" y="72"/>
                        </a:lnTo>
                        <a:close/>
                      </a:path>
                    </a:pathLst>
                  </a:custGeom>
                  <a:solidFill>
                    <a:srgbClr val="990034"/>
                  </a:solidFill>
                  <a:ln w="9525">
                    <a:solidFill>
                      <a:srgbClr val="000000"/>
                    </a:solidFill>
                    <a:prstDash val="solid"/>
                    <a:round/>
                    <a:headEnd/>
                    <a:tailEnd/>
                  </a:ln>
                </p:spPr>
                <p:txBody>
                  <a:bodyPr/>
                  <a:lstStyle/>
                  <a:p>
                    <a:endParaRPr lang="en-US"/>
                  </a:p>
                </p:txBody>
              </p:sp>
              <p:sp>
                <p:nvSpPr>
                  <p:cNvPr id="1127" name="Freeform 118"/>
                  <p:cNvSpPr>
                    <a:spLocks noChangeAspect="1"/>
                  </p:cNvSpPr>
                  <p:nvPr/>
                </p:nvSpPr>
                <p:spPr bwMode="auto">
                  <a:xfrm>
                    <a:off x="4910543" y="2167471"/>
                    <a:ext cx="95292" cy="124036"/>
                  </a:xfrm>
                  <a:custGeom>
                    <a:avLst/>
                    <a:gdLst>
                      <a:gd name="T0" fmla="*/ 30 w 72"/>
                      <a:gd name="T1" fmla="*/ 58 h 84"/>
                      <a:gd name="T2" fmla="*/ 6 w 72"/>
                      <a:gd name="T3" fmla="*/ 29 h 84"/>
                      <a:gd name="T4" fmla="*/ 6 w 72"/>
                      <a:gd name="T5" fmla="*/ 70 h 84"/>
                      <a:gd name="T6" fmla="*/ 6 w 72"/>
                      <a:gd name="T7" fmla="*/ 113 h 84"/>
                      <a:gd name="T8" fmla="*/ 6 w 72"/>
                      <a:gd name="T9" fmla="*/ 143 h 84"/>
                      <a:gd name="T10" fmla="*/ 0 w 72"/>
                      <a:gd name="T11" fmla="*/ 185 h 84"/>
                      <a:gd name="T12" fmla="*/ 0 w 72"/>
                      <a:gd name="T13" fmla="*/ 185 h 84"/>
                      <a:gd name="T14" fmla="*/ 24 w 72"/>
                      <a:gd name="T15" fmla="*/ 198 h 84"/>
                      <a:gd name="T16" fmla="*/ 30 w 72"/>
                      <a:gd name="T17" fmla="*/ 170 h 84"/>
                      <a:gd name="T18" fmla="*/ 49 w 72"/>
                      <a:gd name="T19" fmla="*/ 157 h 84"/>
                      <a:gd name="T20" fmla="*/ 61 w 72"/>
                      <a:gd name="T21" fmla="*/ 143 h 84"/>
                      <a:gd name="T22" fmla="*/ 30 w 72"/>
                      <a:gd name="T23" fmla="*/ 86 h 84"/>
                      <a:gd name="T24" fmla="*/ 55 w 72"/>
                      <a:gd name="T25" fmla="*/ 70 h 84"/>
                      <a:gd name="T26" fmla="*/ 79 w 72"/>
                      <a:gd name="T27" fmla="*/ 58 h 84"/>
                      <a:gd name="T28" fmla="*/ 67 w 72"/>
                      <a:gd name="T29" fmla="*/ 0 h 84"/>
                      <a:gd name="T30" fmla="*/ 30 w 72"/>
                      <a:gd name="T31" fmla="*/ 58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 h="84">
                        <a:moveTo>
                          <a:pt x="30" y="24"/>
                        </a:moveTo>
                        <a:lnTo>
                          <a:pt x="6" y="12"/>
                        </a:lnTo>
                        <a:lnTo>
                          <a:pt x="6" y="30"/>
                        </a:lnTo>
                        <a:lnTo>
                          <a:pt x="6" y="48"/>
                        </a:lnTo>
                        <a:lnTo>
                          <a:pt x="6" y="60"/>
                        </a:lnTo>
                        <a:lnTo>
                          <a:pt x="0" y="78"/>
                        </a:lnTo>
                        <a:lnTo>
                          <a:pt x="24" y="84"/>
                        </a:lnTo>
                        <a:lnTo>
                          <a:pt x="30" y="72"/>
                        </a:lnTo>
                        <a:lnTo>
                          <a:pt x="42" y="66"/>
                        </a:lnTo>
                        <a:lnTo>
                          <a:pt x="54" y="60"/>
                        </a:lnTo>
                        <a:lnTo>
                          <a:pt x="30" y="36"/>
                        </a:lnTo>
                        <a:lnTo>
                          <a:pt x="48" y="30"/>
                        </a:lnTo>
                        <a:lnTo>
                          <a:pt x="72" y="24"/>
                        </a:lnTo>
                        <a:lnTo>
                          <a:pt x="60" y="0"/>
                        </a:lnTo>
                        <a:lnTo>
                          <a:pt x="30" y="24"/>
                        </a:lnTo>
                        <a:close/>
                      </a:path>
                    </a:pathLst>
                  </a:custGeom>
                  <a:solidFill>
                    <a:srgbClr val="E1E1E1"/>
                  </a:solidFill>
                  <a:ln w="9525">
                    <a:solidFill>
                      <a:srgbClr val="000000"/>
                    </a:solidFill>
                    <a:prstDash val="solid"/>
                    <a:round/>
                    <a:headEnd/>
                    <a:tailEnd/>
                  </a:ln>
                </p:spPr>
                <p:txBody>
                  <a:bodyPr/>
                  <a:lstStyle/>
                  <a:p>
                    <a:endParaRPr lang="en-US"/>
                  </a:p>
                </p:txBody>
              </p:sp>
              <p:sp>
                <p:nvSpPr>
                  <p:cNvPr id="1128" name="Freeform 119"/>
                  <p:cNvSpPr>
                    <a:spLocks noChangeAspect="1"/>
                  </p:cNvSpPr>
                  <p:nvPr/>
                </p:nvSpPr>
                <p:spPr bwMode="auto">
                  <a:xfrm>
                    <a:off x="5324341" y="2412931"/>
                    <a:ext cx="173613" cy="245460"/>
                  </a:xfrm>
                  <a:custGeom>
                    <a:avLst/>
                    <a:gdLst>
                      <a:gd name="T0" fmla="*/ 139 w 132"/>
                      <a:gd name="T1" fmla="*/ 118 h 168"/>
                      <a:gd name="T2" fmla="*/ 121 w 132"/>
                      <a:gd name="T3" fmla="*/ 93 h 168"/>
                      <a:gd name="T4" fmla="*/ 109 w 132"/>
                      <a:gd name="T5" fmla="*/ 67 h 168"/>
                      <a:gd name="T6" fmla="*/ 97 w 132"/>
                      <a:gd name="T7" fmla="*/ 54 h 168"/>
                      <a:gd name="T8" fmla="*/ 79 w 132"/>
                      <a:gd name="T9" fmla="*/ 39 h 168"/>
                      <a:gd name="T10" fmla="*/ 73 w 132"/>
                      <a:gd name="T11" fmla="*/ 0 h 168"/>
                      <a:gd name="T12" fmla="*/ 60 w 132"/>
                      <a:gd name="T13" fmla="*/ 13 h 168"/>
                      <a:gd name="T14" fmla="*/ 60 w 132"/>
                      <a:gd name="T15" fmla="*/ 0 h 168"/>
                      <a:gd name="T16" fmla="*/ 60 w 132"/>
                      <a:gd name="T17" fmla="*/ 39 h 168"/>
                      <a:gd name="T18" fmla="*/ 54 w 132"/>
                      <a:gd name="T19" fmla="*/ 54 h 168"/>
                      <a:gd name="T20" fmla="*/ 48 w 132"/>
                      <a:gd name="T21" fmla="*/ 105 h 168"/>
                      <a:gd name="T22" fmla="*/ 60 w 132"/>
                      <a:gd name="T23" fmla="*/ 132 h 168"/>
                      <a:gd name="T24" fmla="*/ 54 w 132"/>
                      <a:gd name="T25" fmla="*/ 171 h 168"/>
                      <a:gd name="T26" fmla="*/ 48 w 132"/>
                      <a:gd name="T27" fmla="*/ 224 h 168"/>
                      <a:gd name="T28" fmla="*/ 36 w 132"/>
                      <a:gd name="T29" fmla="*/ 237 h 168"/>
                      <a:gd name="T30" fmla="*/ 24 w 132"/>
                      <a:gd name="T31" fmla="*/ 237 h 168"/>
                      <a:gd name="T32" fmla="*/ 0 w 132"/>
                      <a:gd name="T33" fmla="*/ 263 h 168"/>
                      <a:gd name="T34" fmla="*/ 0 w 132"/>
                      <a:gd name="T35" fmla="*/ 278 h 168"/>
                      <a:gd name="T36" fmla="*/ 12 w 132"/>
                      <a:gd name="T37" fmla="*/ 329 h 168"/>
                      <a:gd name="T38" fmla="*/ 24 w 132"/>
                      <a:gd name="T39" fmla="*/ 368 h 168"/>
                      <a:gd name="T40" fmla="*/ 36 w 132"/>
                      <a:gd name="T41" fmla="*/ 356 h 168"/>
                      <a:gd name="T42" fmla="*/ 48 w 132"/>
                      <a:gd name="T43" fmla="*/ 356 h 168"/>
                      <a:gd name="T44" fmla="*/ 60 w 132"/>
                      <a:gd name="T45" fmla="*/ 329 h 168"/>
                      <a:gd name="T46" fmla="*/ 73 w 132"/>
                      <a:gd name="T47" fmla="*/ 316 h 168"/>
                      <a:gd name="T48" fmla="*/ 85 w 132"/>
                      <a:gd name="T49" fmla="*/ 302 h 168"/>
                      <a:gd name="T50" fmla="*/ 97 w 132"/>
                      <a:gd name="T51" fmla="*/ 263 h 168"/>
                      <a:gd name="T52" fmla="*/ 109 w 132"/>
                      <a:gd name="T53" fmla="*/ 251 h 168"/>
                      <a:gd name="T54" fmla="*/ 109 w 132"/>
                      <a:gd name="T55" fmla="*/ 210 h 168"/>
                      <a:gd name="T56" fmla="*/ 115 w 132"/>
                      <a:gd name="T57" fmla="*/ 198 h 168"/>
                      <a:gd name="T58" fmla="*/ 115 w 132"/>
                      <a:gd name="T59" fmla="*/ 198 h 168"/>
                      <a:gd name="T60" fmla="*/ 127 w 132"/>
                      <a:gd name="T61" fmla="*/ 160 h 168"/>
                      <a:gd name="T62" fmla="*/ 139 w 132"/>
                      <a:gd name="T63" fmla="*/ 118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68">
                        <a:moveTo>
                          <a:pt x="132" y="54"/>
                        </a:moveTo>
                        <a:lnTo>
                          <a:pt x="114" y="42"/>
                        </a:lnTo>
                        <a:lnTo>
                          <a:pt x="102" y="30"/>
                        </a:lnTo>
                        <a:lnTo>
                          <a:pt x="90" y="24"/>
                        </a:lnTo>
                        <a:lnTo>
                          <a:pt x="72" y="18"/>
                        </a:lnTo>
                        <a:lnTo>
                          <a:pt x="66" y="0"/>
                        </a:lnTo>
                        <a:lnTo>
                          <a:pt x="60" y="6"/>
                        </a:lnTo>
                        <a:lnTo>
                          <a:pt x="60" y="0"/>
                        </a:lnTo>
                        <a:lnTo>
                          <a:pt x="60" y="18"/>
                        </a:lnTo>
                        <a:lnTo>
                          <a:pt x="54" y="24"/>
                        </a:lnTo>
                        <a:lnTo>
                          <a:pt x="48" y="48"/>
                        </a:lnTo>
                        <a:lnTo>
                          <a:pt x="60" y="60"/>
                        </a:lnTo>
                        <a:lnTo>
                          <a:pt x="54" y="78"/>
                        </a:lnTo>
                        <a:lnTo>
                          <a:pt x="48" y="102"/>
                        </a:lnTo>
                        <a:lnTo>
                          <a:pt x="36" y="108"/>
                        </a:lnTo>
                        <a:lnTo>
                          <a:pt x="24" y="108"/>
                        </a:lnTo>
                        <a:lnTo>
                          <a:pt x="0" y="120"/>
                        </a:lnTo>
                        <a:lnTo>
                          <a:pt x="0" y="126"/>
                        </a:lnTo>
                        <a:lnTo>
                          <a:pt x="12" y="150"/>
                        </a:lnTo>
                        <a:lnTo>
                          <a:pt x="24" y="168"/>
                        </a:lnTo>
                        <a:lnTo>
                          <a:pt x="36" y="162"/>
                        </a:lnTo>
                        <a:lnTo>
                          <a:pt x="48" y="162"/>
                        </a:lnTo>
                        <a:lnTo>
                          <a:pt x="60" y="150"/>
                        </a:lnTo>
                        <a:lnTo>
                          <a:pt x="66" y="144"/>
                        </a:lnTo>
                        <a:lnTo>
                          <a:pt x="78" y="138"/>
                        </a:lnTo>
                        <a:lnTo>
                          <a:pt x="90" y="120"/>
                        </a:lnTo>
                        <a:lnTo>
                          <a:pt x="102" y="114"/>
                        </a:lnTo>
                        <a:lnTo>
                          <a:pt x="102" y="96"/>
                        </a:lnTo>
                        <a:lnTo>
                          <a:pt x="108" y="90"/>
                        </a:lnTo>
                        <a:lnTo>
                          <a:pt x="120" y="72"/>
                        </a:lnTo>
                        <a:lnTo>
                          <a:pt x="132" y="54"/>
                        </a:lnTo>
                        <a:close/>
                      </a:path>
                    </a:pathLst>
                  </a:custGeom>
                  <a:solidFill>
                    <a:srgbClr val="990034"/>
                  </a:solidFill>
                  <a:ln w="9525">
                    <a:solidFill>
                      <a:srgbClr val="000000"/>
                    </a:solidFill>
                    <a:prstDash val="solid"/>
                    <a:round/>
                    <a:headEnd/>
                    <a:tailEnd/>
                  </a:ln>
                </p:spPr>
                <p:txBody>
                  <a:bodyPr/>
                  <a:lstStyle/>
                  <a:p>
                    <a:endParaRPr lang="en-US"/>
                  </a:p>
                </p:txBody>
              </p:sp>
              <p:sp>
                <p:nvSpPr>
                  <p:cNvPr id="1129" name="Freeform 120"/>
                  <p:cNvSpPr>
                    <a:spLocks noChangeAspect="1"/>
                  </p:cNvSpPr>
                  <p:nvPr/>
                </p:nvSpPr>
                <p:spPr bwMode="auto">
                  <a:xfrm>
                    <a:off x="5401357" y="2377678"/>
                    <a:ext cx="1305" cy="18279"/>
                  </a:xfrm>
                  <a:custGeom>
                    <a:avLst/>
                    <a:gdLst>
                      <a:gd name="T0" fmla="*/ 0 w 1"/>
                      <a:gd name="T1" fmla="*/ 0 h 12"/>
                      <a:gd name="T2" fmla="*/ 0 w 1"/>
                      <a:gd name="T3" fmla="*/ 18 h 12"/>
                      <a:gd name="T4" fmla="*/ 0 w 1"/>
                      <a:gd name="T5" fmla="*/ 35 h 12"/>
                      <a:gd name="T6" fmla="*/ 0 w 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2">
                        <a:moveTo>
                          <a:pt x="0" y="0"/>
                        </a:moveTo>
                        <a:lnTo>
                          <a:pt x="0" y="6"/>
                        </a:lnTo>
                        <a:lnTo>
                          <a:pt x="0" y="12"/>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130" name="Freeform 121"/>
                  <p:cNvSpPr>
                    <a:spLocks noChangeAspect="1"/>
                  </p:cNvSpPr>
                  <p:nvPr/>
                </p:nvSpPr>
                <p:spPr bwMode="auto">
                  <a:xfrm>
                    <a:off x="4910543" y="2202723"/>
                    <a:ext cx="490815" cy="483086"/>
                  </a:xfrm>
                  <a:custGeom>
                    <a:avLst/>
                    <a:gdLst>
                      <a:gd name="T0" fmla="*/ 91 w 371"/>
                      <a:gd name="T1" fmla="*/ 449 h 329"/>
                      <a:gd name="T2" fmla="*/ 67 w 371"/>
                      <a:gd name="T3" fmla="*/ 352 h 329"/>
                      <a:gd name="T4" fmla="*/ 36 w 371"/>
                      <a:gd name="T5" fmla="*/ 286 h 329"/>
                      <a:gd name="T6" fmla="*/ 0 w 371"/>
                      <a:gd name="T7" fmla="*/ 191 h 329"/>
                      <a:gd name="T8" fmla="*/ 24 w 371"/>
                      <a:gd name="T9" fmla="*/ 134 h 329"/>
                      <a:gd name="T10" fmla="*/ 49 w 371"/>
                      <a:gd name="T11" fmla="*/ 94 h 329"/>
                      <a:gd name="T12" fmla="*/ 30 w 371"/>
                      <a:gd name="T13" fmla="*/ 27 h 329"/>
                      <a:gd name="T14" fmla="*/ 79 w 371"/>
                      <a:gd name="T15" fmla="*/ 0 h 329"/>
                      <a:gd name="T16" fmla="*/ 109 w 371"/>
                      <a:gd name="T17" fmla="*/ 27 h 329"/>
                      <a:gd name="T18" fmla="*/ 152 w 371"/>
                      <a:gd name="T19" fmla="*/ 69 h 329"/>
                      <a:gd name="T20" fmla="*/ 181 w 371"/>
                      <a:gd name="T21" fmla="*/ 134 h 329"/>
                      <a:gd name="T22" fmla="*/ 236 w 371"/>
                      <a:gd name="T23" fmla="*/ 150 h 329"/>
                      <a:gd name="T24" fmla="*/ 254 w 371"/>
                      <a:gd name="T25" fmla="*/ 163 h 329"/>
                      <a:gd name="T26" fmla="*/ 276 w 371"/>
                      <a:gd name="T27" fmla="*/ 216 h 329"/>
                      <a:gd name="T28" fmla="*/ 297 w 371"/>
                      <a:gd name="T29" fmla="*/ 272 h 329"/>
                      <a:gd name="T30" fmla="*/ 309 w 371"/>
                      <a:gd name="T31" fmla="*/ 342 h 329"/>
                      <a:gd name="T32" fmla="*/ 315 w 371"/>
                      <a:gd name="T33" fmla="*/ 342 h 329"/>
                      <a:gd name="T34" fmla="*/ 321 w 371"/>
                      <a:gd name="T35" fmla="*/ 352 h 329"/>
                      <a:gd name="T36" fmla="*/ 321 w 371"/>
                      <a:gd name="T37" fmla="*/ 367 h 329"/>
                      <a:gd name="T38" fmla="*/ 333 w 371"/>
                      <a:gd name="T39" fmla="*/ 421 h 329"/>
                      <a:gd name="T40" fmla="*/ 394 w 371"/>
                      <a:gd name="T41" fmla="*/ 435 h 329"/>
                      <a:gd name="T42" fmla="*/ 406 w 371"/>
                      <a:gd name="T43" fmla="*/ 460 h 329"/>
                      <a:gd name="T44" fmla="*/ 394 w 371"/>
                      <a:gd name="T45" fmla="*/ 558 h 329"/>
                      <a:gd name="T46" fmla="*/ 370 w 371"/>
                      <a:gd name="T47" fmla="*/ 570 h 329"/>
                      <a:gd name="T48" fmla="*/ 327 w 371"/>
                      <a:gd name="T49" fmla="*/ 613 h 329"/>
                      <a:gd name="T50" fmla="*/ 284 w 371"/>
                      <a:gd name="T51" fmla="*/ 626 h 329"/>
                      <a:gd name="T52" fmla="*/ 260 w 371"/>
                      <a:gd name="T53" fmla="*/ 694 h 329"/>
                      <a:gd name="T54" fmla="*/ 236 w 371"/>
                      <a:gd name="T55" fmla="*/ 749 h 329"/>
                      <a:gd name="T56" fmla="*/ 218 w 371"/>
                      <a:gd name="T57" fmla="*/ 694 h 329"/>
                      <a:gd name="T58" fmla="*/ 175 w 371"/>
                      <a:gd name="T59" fmla="*/ 667 h 329"/>
                      <a:gd name="T60" fmla="*/ 170 w 371"/>
                      <a:gd name="T61" fmla="*/ 721 h 329"/>
                      <a:gd name="T62" fmla="*/ 152 w 371"/>
                      <a:gd name="T63" fmla="*/ 652 h 329"/>
                      <a:gd name="T64" fmla="*/ 118 w 371"/>
                      <a:gd name="T65" fmla="*/ 545 h 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1" h="329">
                        <a:moveTo>
                          <a:pt x="90" y="227"/>
                        </a:moveTo>
                        <a:lnTo>
                          <a:pt x="84" y="197"/>
                        </a:lnTo>
                        <a:lnTo>
                          <a:pt x="72" y="167"/>
                        </a:lnTo>
                        <a:lnTo>
                          <a:pt x="60" y="155"/>
                        </a:lnTo>
                        <a:lnTo>
                          <a:pt x="48" y="149"/>
                        </a:lnTo>
                        <a:lnTo>
                          <a:pt x="36" y="125"/>
                        </a:lnTo>
                        <a:lnTo>
                          <a:pt x="6" y="84"/>
                        </a:lnTo>
                        <a:lnTo>
                          <a:pt x="0" y="84"/>
                        </a:lnTo>
                        <a:lnTo>
                          <a:pt x="0" y="54"/>
                        </a:lnTo>
                        <a:lnTo>
                          <a:pt x="24" y="60"/>
                        </a:lnTo>
                        <a:lnTo>
                          <a:pt x="30" y="48"/>
                        </a:lnTo>
                        <a:lnTo>
                          <a:pt x="42" y="42"/>
                        </a:lnTo>
                        <a:lnTo>
                          <a:pt x="54" y="36"/>
                        </a:lnTo>
                        <a:lnTo>
                          <a:pt x="30" y="12"/>
                        </a:lnTo>
                        <a:lnTo>
                          <a:pt x="48" y="6"/>
                        </a:lnTo>
                        <a:lnTo>
                          <a:pt x="72" y="0"/>
                        </a:lnTo>
                        <a:lnTo>
                          <a:pt x="84" y="6"/>
                        </a:lnTo>
                        <a:lnTo>
                          <a:pt x="102" y="12"/>
                        </a:lnTo>
                        <a:lnTo>
                          <a:pt x="120" y="24"/>
                        </a:lnTo>
                        <a:lnTo>
                          <a:pt x="138" y="30"/>
                        </a:lnTo>
                        <a:lnTo>
                          <a:pt x="150" y="42"/>
                        </a:lnTo>
                        <a:lnTo>
                          <a:pt x="167" y="60"/>
                        </a:lnTo>
                        <a:lnTo>
                          <a:pt x="197" y="60"/>
                        </a:lnTo>
                        <a:lnTo>
                          <a:pt x="215" y="66"/>
                        </a:lnTo>
                        <a:lnTo>
                          <a:pt x="215" y="72"/>
                        </a:lnTo>
                        <a:lnTo>
                          <a:pt x="233" y="72"/>
                        </a:lnTo>
                        <a:lnTo>
                          <a:pt x="239" y="89"/>
                        </a:lnTo>
                        <a:lnTo>
                          <a:pt x="251" y="95"/>
                        </a:lnTo>
                        <a:lnTo>
                          <a:pt x="263" y="107"/>
                        </a:lnTo>
                        <a:lnTo>
                          <a:pt x="269" y="119"/>
                        </a:lnTo>
                        <a:lnTo>
                          <a:pt x="275" y="137"/>
                        </a:lnTo>
                        <a:lnTo>
                          <a:pt x="281" y="149"/>
                        </a:lnTo>
                        <a:lnTo>
                          <a:pt x="287" y="149"/>
                        </a:lnTo>
                        <a:lnTo>
                          <a:pt x="293" y="149"/>
                        </a:lnTo>
                        <a:lnTo>
                          <a:pt x="293" y="155"/>
                        </a:lnTo>
                        <a:lnTo>
                          <a:pt x="293" y="161"/>
                        </a:lnTo>
                        <a:lnTo>
                          <a:pt x="299" y="167"/>
                        </a:lnTo>
                        <a:lnTo>
                          <a:pt x="305" y="185"/>
                        </a:lnTo>
                        <a:lnTo>
                          <a:pt x="329" y="185"/>
                        </a:lnTo>
                        <a:lnTo>
                          <a:pt x="359" y="191"/>
                        </a:lnTo>
                        <a:lnTo>
                          <a:pt x="371" y="203"/>
                        </a:lnTo>
                        <a:lnTo>
                          <a:pt x="365" y="221"/>
                        </a:lnTo>
                        <a:lnTo>
                          <a:pt x="359" y="245"/>
                        </a:lnTo>
                        <a:lnTo>
                          <a:pt x="347" y="251"/>
                        </a:lnTo>
                        <a:lnTo>
                          <a:pt x="335" y="251"/>
                        </a:lnTo>
                        <a:lnTo>
                          <a:pt x="311" y="263"/>
                        </a:lnTo>
                        <a:lnTo>
                          <a:pt x="299" y="269"/>
                        </a:lnTo>
                        <a:lnTo>
                          <a:pt x="281" y="269"/>
                        </a:lnTo>
                        <a:lnTo>
                          <a:pt x="257" y="275"/>
                        </a:lnTo>
                        <a:lnTo>
                          <a:pt x="245" y="293"/>
                        </a:lnTo>
                        <a:lnTo>
                          <a:pt x="239" y="305"/>
                        </a:lnTo>
                        <a:lnTo>
                          <a:pt x="227" y="317"/>
                        </a:lnTo>
                        <a:lnTo>
                          <a:pt x="215" y="329"/>
                        </a:lnTo>
                        <a:lnTo>
                          <a:pt x="215" y="311"/>
                        </a:lnTo>
                        <a:lnTo>
                          <a:pt x="197" y="305"/>
                        </a:lnTo>
                        <a:lnTo>
                          <a:pt x="185" y="293"/>
                        </a:lnTo>
                        <a:lnTo>
                          <a:pt x="161" y="293"/>
                        </a:lnTo>
                        <a:lnTo>
                          <a:pt x="161" y="311"/>
                        </a:lnTo>
                        <a:lnTo>
                          <a:pt x="156" y="317"/>
                        </a:lnTo>
                        <a:lnTo>
                          <a:pt x="144" y="299"/>
                        </a:lnTo>
                        <a:lnTo>
                          <a:pt x="138" y="287"/>
                        </a:lnTo>
                        <a:lnTo>
                          <a:pt x="126" y="263"/>
                        </a:lnTo>
                        <a:lnTo>
                          <a:pt x="108" y="239"/>
                        </a:lnTo>
                        <a:lnTo>
                          <a:pt x="90" y="227"/>
                        </a:lnTo>
                        <a:close/>
                      </a:path>
                    </a:pathLst>
                  </a:custGeom>
                  <a:solidFill>
                    <a:srgbClr val="E1E1E1"/>
                  </a:solidFill>
                  <a:ln w="9525">
                    <a:solidFill>
                      <a:srgbClr val="000000"/>
                    </a:solidFill>
                    <a:prstDash val="solid"/>
                    <a:round/>
                    <a:headEnd/>
                    <a:tailEnd/>
                  </a:ln>
                </p:spPr>
                <p:txBody>
                  <a:bodyPr/>
                  <a:lstStyle/>
                  <a:p>
                    <a:endParaRPr lang="en-US"/>
                  </a:p>
                </p:txBody>
              </p:sp>
              <p:sp>
                <p:nvSpPr>
                  <p:cNvPr id="1131" name="Freeform 122"/>
                  <p:cNvSpPr>
                    <a:spLocks noChangeAspect="1"/>
                  </p:cNvSpPr>
                  <p:nvPr/>
                </p:nvSpPr>
                <p:spPr bwMode="auto">
                  <a:xfrm>
                    <a:off x="5299539" y="2386818"/>
                    <a:ext cx="110955" cy="96617"/>
                  </a:xfrm>
                  <a:custGeom>
                    <a:avLst/>
                    <a:gdLst>
                      <a:gd name="T0" fmla="*/ 0 w 84"/>
                      <a:gd name="T1" fmla="*/ 80 h 66"/>
                      <a:gd name="T2" fmla="*/ 6 w 84"/>
                      <a:gd name="T3" fmla="*/ 93 h 66"/>
                      <a:gd name="T4" fmla="*/ 12 w 84"/>
                      <a:gd name="T5" fmla="*/ 132 h 66"/>
                      <a:gd name="T6" fmla="*/ 36 w 84"/>
                      <a:gd name="T7" fmla="*/ 132 h 66"/>
                      <a:gd name="T8" fmla="*/ 73 w 84"/>
                      <a:gd name="T9" fmla="*/ 147 h 66"/>
                      <a:gd name="T10" fmla="*/ 73 w 84"/>
                      <a:gd name="T11" fmla="*/ 147 h 66"/>
                      <a:gd name="T12" fmla="*/ 79 w 84"/>
                      <a:gd name="T13" fmla="*/ 93 h 66"/>
                      <a:gd name="T14" fmla="*/ 85 w 84"/>
                      <a:gd name="T15" fmla="*/ 80 h 66"/>
                      <a:gd name="T16" fmla="*/ 85 w 84"/>
                      <a:gd name="T17" fmla="*/ 39 h 66"/>
                      <a:gd name="T18" fmla="*/ 85 w 84"/>
                      <a:gd name="T19" fmla="*/ 54 h 66"/>
                      <a:gd name="T20" fmla="*/ 91 w 84"/>
                      <a:gd name="T21" fmla="*/ 39 h 66"/>
                      <a:gd name="T22" fmla="*/ 85 w 84"/>
                      <a:gd name="T23" fmla="*/ 13 h 66"/>
                      <a:gd name="T24" fmla="*/ 85 w 84"/>
                      <a:gd name="T25" fmla="*/ 0 h 66"/>
                      <a:gd name="T26" fmla="*/ 67 w 84"/>
                      <a:gd name="T27" fmla="*/ 39 h 66"/>
                      <a:gd name="T28" fmla="*/ 49 w 84"/>
                      <a:gd name="T29" fmla="*/ 80 h 66"/>
                      <a:gd name="T30" fmla="*/ 18 w 84"/>
                      <a:gd name="T31" fmla="*/ 80 h 66"/>
                      <a:gd name="T32" fmla="*/ 6 w 84"/>
                      <a:gd name="T33" fmla="*/ 80 h 66"/>
                      <a:gd name="T34" fmla="*/ 0 w 84"/>
                      <a:gd name="T35" fmla="*/ 68 h 66"/>
                      <a:gd name="T36" fmla="*/ 0 w 84"/>
                      <a:gd name="T37" fmla="*/ 8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66">
                        <a:moveTo>
                          <a:pt x="0" y="36"/>
                        </a:moveTo>
                        <a:lnTo>
                          <a:pt x="6" y="42"/>
                        </a:lnTo>
                        <a:lnTo>
                          <a:pt x="12" y="60"/>
                        </a:lnTo>
                        <a:lnTo>
                          <a:pt x="36" y="60"/>
                        </a:lnTo>
                        <a:lnTo>
                          <a:pt x="66" y="66"/>
                        </a:lnTo>
                        <a:lnTo>
                          <a:pt x="72" y="42"/>
                        </a:lnTo>
                        <a:lnTo>
                          <a:pt x="78" y="36"/>
                        </a:lnTo>
                        <a:lnTo>
                          <a:pt x="78" y="18"/>
                        </a:lnTo>
                        <a:lnTo>
                          <a:pt x="78" y="24"/>
                        </a:lnTo>
                        <a:lnTo>
                          <a:pt x="84" y="18"/>
                        </a:lnTo>
                        <a:lnTo>
                          <a:pt x="78" y="6"/>
                        </a:lnTo>
                        <a:lnTo>
                          <a:pt x="78" y="0"/>
                        </a:lnTo>
                        <a:lnTo>
                          <a:pt x="60" y="18"/>
                        </a:lnTo>
                        <a:lnTo>
                          <a:pt x="42" y="36"/>
                        </a:lnTo>
                        <a:lnTo>
                          <a:pt x="18" y="36"/>
                        </a:lnTo>
                        <a:lnTo>
                          <a:pt x="6" y="36"/>
                        </a:lnTo>
                        <a:lnTo>
                          <a:pt x="0" y="30"/>
                        </a:lnTo>
                        <a:lnTo>
                          <a:pt x="0" y="36"/>
                        </a:lnTo>
                        <a:close/>
                      </a:path>
                    </a:pathLst>
                  </a:custGeom>
                  <a:solidFill>
                    <a:srgbClr val="E1E1E1"/>
                  </a:solidFill>
                  <a:ln w="9525">
                    <a:solidFill>
                      <a:srgbClr val="000000"/>
                    </a:solidFill>
                    <a:prstDash val="solid"/>
                    <a:round/>
                    <a:headEnd/>
                    <a:tailEnd/>
                  </a:ln>
                </p:spPr>
                <p:txBody>
                  <a:bodyPr/>
                  <a:lstStyle/>
                  <a:p>
                    <a:endParaRPr lang="en-US"/>
                  </a:p>
                </p:txBody>
              </p:sp>
              <p:sp>
                <p:nvSpPr>
                  <p:cNvPr id="1132" name="Freeform 123"/>
                  <p:cNvSpPr>
                    <a:spLocks noChangeAspect="1"/>
                  </p:cNvSpPr>
                  <p:nvPr/>
                </p:nvSpPr>
                <p:spPr bwMode="auto">
                  <a:xfrm>
                    <a:off x="5118094" y="2587886"/>
                    <a:ext cx="236270" cy="185401"/>
                  </a:xfrm>
                  <a:custGeom>
                    <a:avLst/>
                    <a:gdLst>
                      <a:gd name="T0" fmla="*/ 5 w 179"/>
                      <a:gd name="T1" fmla="*/ 112 h 126"/>
                      <a:gd name="T2" fmla="*/ 0 w 179"/>
                      <a:gd name="T3" fmla="*/ 126 h 126"/>
                      <a:gd name="T4" fmla="*/ 0 w 179"/>
                      <a:gd name="T5" fmla="*/ 180 h 126"/>
                      <a:gd name="T6" fmla="*/ 5 w 179"/>
                      <a:gd name="T7" fmla="*/ 238 h 126"/>
                      <a:gd name="T8" fmla="*/ 11 w 179"/>
                      <a:gd name="T9" fmla="*/ 291 h 126"/>
                      <a:gd name="T10" fmla="*/ 35 w 179"/>
                      <a:gd name="T11" fmla="*/ 291 h 126"/>
                      <a:gd name="T12" fmla="*/ 66 w 179"/>
                      <a:gd name="T13" fmla="*/ 261 h 126"/>
                      <a:gd name="T14" fmla="*/ 102 w 179"/>
                      <a:gd name="T15" fmla="*/ 238 h 126"/>
                      <a:gd name="T16" fmla="*/ 114 w 179"/>
                      <a:gd name="T17" fmla="*/ 221 h 126"/>
                      <a:gd name="T18" fmla="*/ 126 w 179"/>
                      <a:gd name="T19" fmla="*/ 206 h 126"/>
                      <a:gd name="T20" fmla="*/ 151 w 179"/>
                      <a:gd name="T21" fmla="*/ 180 h 126"/>
                      <a:gd name="T22" fmla="*/ 163 w 179"/>
                      <a:gd name="T23" fmla="*/ 167 h 126"/>
                      <a:gd name="T24" fmla="*/ 175 w 179"/>
                      <a:gd name="T25" fmla="*/ 151 h 126"/>
                      <a:gd name="T26" fmla="*/ 175 w 179"/>
                      <a:gd name="T27" fmla="*/ 140 h 126"/>
                      <a:gd name="T28" fmla="*/ 193 w 179"/>
                      <a:gd name="T29" fmla="*/ 112 h 126"/>
                      <a:gd name="T30" fmla="*/ 181 w 179"/>
                      <a:gd name="T31" fmla="*/ 69 h 126"/>
                      <a:gd name="T32" fmla="*/ 169 w 179"/>
                      <a:gd name="T33" fmla="*/ 14 h 126"/>
                      <a:gd name="T34" fmla="*/ 169 w 179"/>
                      <a:gd name="T35" fmla="*/ 0 h 126"/>
                      <a:gd name="T36" fmla="*/ 157 w 179"/>
                      <a:gd name="T37" fmla="*/ 14 h 126"/>
                      <a:gd name="T38" fmla="*/ 132 w 179"/>
                      <a:gd name="T39" fmla="*/ 14 h 126"/>
                      <a:gd name="T40" fmla="*/ 108 w 179"/>
                      <a:gd name="T41" fmla="*/ 29 h 126"/>
                      <a:gd name="T42" fmla="*/ 96 w 179"/>
                      <a:gd name="T43" fmla="*/ 69 h 126"/>
                      <a:gd name="T44" fmla="*/ 90 w 179"/>
                      <a:gd name="T45" fmla="*/ 98 h 126"/>
                      <a:gd name="T46" fmla="*/ 78 w 179"/>
                      <a:gd name="T47" fmla="*/ 126 h 126"/>
                      <a:gd name="T48" fmla="*/ 66 w 179"/>
                      <a:gd name="T49" fmla="*/ 151 h 126"/>
                      <a:gd name="T50" fmla="*/ 66 w 179"/>
                      <a:gd name="T51" fmla="*/ 112 h 126"/>
                      <a:gd name="T52" fmla="*/ 41 w 179"/>
                      <a:gd name="T53" fmla="*/ 98 h 126"/>
                      <a:gd name="T54" fmla="*/ 29 w 179"/>
                      <a:gd name="T55" fmla="*/ 69 h 126"/>
                      <a:gd name="T56" fmla="*/ 5 w 179"/>
                      <a:gd name="T57" fmla="*/ 69 h 126"/>
                      <a:gd name="T58" fmla="*/ 5 w 179"/>
                      <a:gd name="T59" fmla="*/ 112 h 1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26">
                        <a:moveTo>
                          <a:pt x="5" y="48"/>
                        </a:moveTo>
                        <a:lnTo>
                          <a:pt x="0" y="54"/>
                        </a:lnTo>
                        <a:lnTo>
                          <a:pt x="0" y="78"/>
                        </a:lnTo>
                        <a:lnTo>
                          <a:pt x="5" y="102"/>
                        </a:lnTo>
                        <a:lnTo>
                          <a:pt x="11" y="126"/>
                        </a:lnTo>
                        <a:lnTo>
                          <a:pt x="35" y="126"/>
                        </a:lnTo>
                        <a:lnTo>
                          <a:pt x="59" y="114"/>
                        </a:lnTo>
                        <a:lnTo>
                          <a:pt x="95" y="102"/>
                        </a:lnTo>
                        <a:lnTo>
                          <a:pt x="107" y="96"/>
                        </a:lnTo>
                        <a:lnTo>
                          <a:pt x="119" y="90"/>
                        </a:lnTo>
                        <a:lnTo>
                          <a:pt x="137" y="78"/>
                        </a:lnTo>
                        <a:lnTo>
                          <a:pt x="149" y="72"/>
                        </a:lnTo>
                        <a:lnTo>
                          <a:pt x="161" y="66"/>
                        </a:lnTo>
                        <a:lnTo>
                          <a:pt x="161" y="60"/>
                        </a:lnTo>
                        <a:lnTo>
                          <a:pt x="179" y="48"/>
                        </a:lnTo>
                        <a:lnTo>
                          <a:pt x="167" y="30"/>
                        </a:lnTo>
                        <a:lnTo>
                          <a:pt x="155" y="6"/>
                        </a:lnTo>
                        <a:lnTo>
                          <a:pt x="155" y="0"/>
                        </a:lnTo>
                        <a:lnTo>
                          <a:pt x="143" y="6"/>
                        </a:lnTo>
                        <a:lnTo>
                          <a:pt x="125" y="6"/>
                        </a:lnTo>
                        <a:lnTo>
                          <a:pt x="101" y="12"/>
                        </a:lnTo>
                        <a:lnTo>
                          <a:pt x="89" y="30"/>
                        </a:lnTo>
                        <a:lnTo>
                          <a:pt x="83" y="42"/>
                        </a:lnTo>
                        <a:lnTo>
                          <a:pt x="71" y="54"/>
                        </a:lnTo>
                        <a:lnTo>
                          <a:pt x="59" y="66"/>
                        </a:lnTo>
                        <a:lnTo>
                          <a:pt x="59" y="48"/>
                        </a:lnTo>
                        <a:lnTo>
                          <a:pt x="41" y="42"/>
                        </a:lnTo>
                        <a:lnTo>
                          <a:pt x="29" y="30"/>
                        </a:lnTo>
                        <a:lnTo>
                          <a:pt x="5" y="30"/>
                        </a:lnTo>
                        <a:lnTo>
                          <a:pt x="5" y="48"/>
                        </a:lnTo>
                        <a:close/>
                      </a:path>
                    </a:pathLst>
                  </a:custGeom>
                  <a:solidFill>
                    <a:srgbClr val="E1E1E1"/>
                  </a:solidFill>
                  <a:ln w="9525">
                    <a:solidFill>
                      <a:srgbClr val="000000"/>
                    </a:solidFill>
                    <a:prstDash val="solid"/>
                    <a:round/>
                    <a:headEnd/>
                    <a:tailEnd/>
                  </a:ln>
                </p:spPr>
                <p:txBody>
                  <a:bodyPr/>
                  <a:lstStyle/>
                  <a:p>
                    <a:endParaRPr lang="en-US"/>
                  </a:p>
                </p:txBody>
              </p:sp>
              <p:sp>
                <p:nvSpPr>
                  <p:cNvPr id="1133" name="Freeform 124"/>
                  <p:cNvSpPr>
                    <a:spLocks noChangeAspect="1"/>
                  </p:cNvSpPr>
                  <p:nvPr/>
                </p:nvSpPr>
                <p:spPr bwMode="auto">
                  <a:xfrm>
                    <a:off x="5979631" y="2860764"/>
                    <a:ext cx="56131" cy="105757"/>
                  </a:xfrm>
                  <a:custGeom>
                    <a:avLst/>
                    <a:gdLst>
                      <a:gd name="T0" fmla="*/ 12 w 42"/>
                      <a:gd name="T1" fmla="*/ 0 h 72"/>
                      <a:gd name="T2" fmla="*/ 18 w 42"/>
                      <a:gd name="T3" fmla="*/ 29 h 72"/>
                      <a:gd name="T4" fmla="*/ 31 w 42"/>
                      <a:gd name="T5" fmla="*/ 54 h 72"/>
                      <a:gd name="T6" fmla="*/ 43 w 42"/>
                      <a:gd name="T7" fmla="*/ 83 h 72"/>
                      <a:gd name="T8" fmla="*/ 49 w 42"/>
                      <a:gd name="T9" fmla="*/ 125 h 72"/>
                      <a:gd name="T10" fmla="*/ 37 w 42"/>
                      <a:gd name="T11" fmla="*/ 163 h 72"/>
                      <a:gd name="T12" fmla="*/ 12 w 42"/>
                      <a:gd name="T13" fmla="*/ 163 h 72"/>
                      <a:gd name="T14" fmla="*/ 6 w 42"/>
                      <a:gd name="T15" fmla="*/ 111 h 72"/>
                      <a:gd name="T16" fmla="*/ 0 w 42"/>
                      <a:gd name="T17" fmla="*/ 69 h 72"/>
                      <a:gd name="T18" fmla="*/ 6 w 42"/>
                      <a:gd name="T19" fmla="*/ 69 h 72"/>
                      <a:gd name="T20" fmla="*/ 6 w 42"/>
                      <a:gd name="T21" fmla="*/ 42 h 72"/>
                      <a:gd name="T22" fmla="*/ 6 w 42"/>
                      <a:gd name="T23" fmla="*/ 0 h 72"/>
                      <a:gd name="T24" fmla="*/ 12 w 42"/>
                      <a:gd name="T25" fmla="*/ 0 h 72"/>
                      <a:gd name="T26" fmla="*/ 6 w 42"/>
                      <a:gd name="T27" fmla="*/ 0 h 72"/>
                      <a:gd name="T28" fmla="*/ 12 w 42"/>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72">
                        <a:moveTo>
                          <a:pt x="12" y="0"/>
                        </a:moveTo>
                        <a:lnTo>
                          <a:pt x="18" y="12"/>
                        </a:lnTo>
                        <a:lnTo>
                          <a:pt x="24" y="24"/>
                        </a:lnTo>
                        <a:lnTo>
                          <a:pt x="36" y="36"/>
                        </a:lnTo>
                        <a:lnTo>
                          <a:pt x="42" y="54"/>
                        </a:lnTo>
                        <a:lnTo>
                          <a:pt x="30" y="72"/>
                        </a:lnTo>
                        <a:lnTo>
                          <a:pt x="12" y="72"/>
                        </a:lnTo>
                        <a:lnTo>
                          <a:pt x="6" y="48"/>
                        </a:lnTo>
                        <a:lnTo>
                          <a:pt x="0" y="30"/>
                        </a:lnTo>
                        <a:lnTo>
                          <a:pt x="6" y="30"/>
                        </a:lnTo>
                        <a:lnTo>
                          <a:pt x="6" y="18"/>
                        </a:lnTo>
                        <a:lnTo>
                          <a:pt x="6" y="0"/>
                        </a:lnTo>
                        <a:lnTo>
                          <a:pt x="12" y="0"/>
                        </a:lnTo>
                        <a:lnTo>
                          <a:pt x="6" y="0"/>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134" name="Freeform 125"/>
                  <p:cNvSpPr>
                    <a:spLocks noChangeAspect="1"/>
                  </p:cNvSpPr>
                  <p:nvPr/>
                </p:nvSpPr>
                <p:spPr bwMode="auto">
                  <a:xfrm>
                    <a:off x="4807419" y="3178034"/>
                    <a:ext cx="40465" cy="44391"/>
                  </a:xfrm>
                  <a:custGeom>
                    <a:avLst/>
                    <a:gdLst>
                      <a:gd name="T0" fmla="*/ 12 w 30"/>
                      <a:gd name="T1" fmla="*/ 14 h 30"/>
                      <a:gd name="T2" fmla="*/ 0 w 30"/>
                      <a:gd name="T3" fmla="*/ 42 h 30"/>
                      <a:gd name="T4" fmla="*/ 0 w 30"/>
                      <a:gd name="T5" fmla="*/ 74 h 30"/>
                      <a:gd name="T6" fmla="*/ 0 w 30"/>
                      <a:gd name="T7" fmla="*/ 74 h 30"/>
                      <a:gd name="T8" fmla="*/ 12 w 30"/>
                      <a:gd name="T9" fmla="*/ 74 h 30"/>
                      <a:gd name="T10" fmla="*/ 25 w 30"/>
                      <a:gd name="T11" fmla="*/ 58 h 30"/>
                      <a:gd name="T12" fmla="*/ 31 w 30"/>
                      <a:gd name="T13" fmla="*/ 58 h 30"/>
                      <a:gd name="T14" fmla="*/ 37 w 30"/>
                      <a:gd name="T15" fmla="*/ 58 h 30"/>
                      <a:gd name="T16" fmla="*/ 31 w 30"/>
                      <a:gd name="T17" fmla="*/ 0 h 30"/>
                      <a:gd name="T18" fmla="*/ 12 w 30"/>
                      <a:gd name="T19" fmla="*/ 14 h 30"/>
                      <a:gd name="T20" fmla="*/ 12 w 30"/>
                      <a:gd name="T21" fmla="*/ 1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0">
                        <a:moveTo>
                          <a:pt x="12" y="6"/>
                        </a:moveTo>
                        <a:lnTo>
                          <a:pt x="0" y="18"/>
                        </a:lnTo>
                        <a:lnTo>
                          <a:pt x="0" y="30"/>
                        </a:lnTo>
                        <a:lnTo>
                          <a:pt x="12" y="30"/>
                        </a:lnTo>
                        <a:lnTo>
                          <a:pt x="18" y="24"/>
                        </a:lnTo>
                        <a:lnTo>
                          <a:pt x="24" y="24"/>
                        </a:lnTo>
                        <a:lnTo>
                          <a:pt x="30" y="24"/>
                        </a:lnTo>
                        <a:lnTo>
                          <a:pt x="24" y="0"/>
                        </a:lnTo>
                        <a:lnTo>
                          <a:pt x="12" y="6"/>
                        </a:lnTo>
                        <a:close/>
                      </a:path>
                    </a:pathLst>
                  </a:custGeom>
                  <a:solidFill>
                    <a:srgbClr val="990034"/>
                  </a:solidFill>
                  <a:ln w="9525">
                    <a:solidFill>
                      <a:srgbClr val="000000"/>
                    </a:solidFill>
                    <a:prstDash val="solid"/>
                    <a:round/>
                    <a:headEnd/>
                    <a:tailEnd/>
                  </a:ln>
                </p:spPr>
                <p:txBody>
                  <a:bodyPr/>
                  <a:lstStyle/>
                  <a:p>
                    <a:endParaRPr lang="en-US"/>
                  </a:p>
                </p:txBody>
              </p:sp>
              <p:sp>
                <p:nvSpPr>
                  <p:cNvPr id="1135" name="Rectangle 126"/>
                  <p:cNvSpPr>
                    <a:spLocks noChangeAspect="1" noChangeArrowheads="1"/>
                  </p:cNvSpPr>
                  <p:nvPr/>
                </p:nvSpPr>
                <p:spPr bwMode="auto">
                  <a:xfrm>
                    <a:off x="5845179" y="3089251"/>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36" name="Rectangle 127"/>
                  <p:cNvSpPr>
                    <a:spLocks noChangeAspect="1" noChangeArrowheads="1"/>
                  </p:cNvSpPr>
                  <p:nvPr/>
                </p:nvSpPr>
                <p:spPr bwMode="auto">
                  <a:xfrm>
                    <a:off x="5854316" y="3151922"/>
                    <a:ext cx="0" cy="7834"/>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37" name="Rectangle 128"/>
                  <p:cNvSpPr>
                    <a:spLocks noChangeAspect="1" noChangeArrowheads="1"/>
                  </p:cNvSpPr>
                  <p:nvPr/>
                </p:nvSpPr>
                <p:spPr bwMode="auto">
                  <a:xfrm>
                    <a:off x="5845179" y="314278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38" name="Freeform 129"/>
                  <p:cNvSpPr>
                    <a:spLocks noChangeAspect="1"/>
                  </p:cNvSpPr>
                  <p:nvPr/>
                </p:nvSpPr>
                <p:spPr bwMode="auto">
                  <a:xfrm>
                    <a:off x="5838652" y="3159755"/>
                    <a:ext cx="1305" cy="9140"/>
                  </a:xfrm>
                  <a:custGeom>
                    <a:avLst/>
                    <a:gdLst>
                      <a:gd name="T0" fmla="*/ 0 w 1"/>
                      <a:gd name="T1" fmla="*/ 0 h 6"/>
                      <a:gd name="T2" fmla="*/ 0 w 1"/>
                      <a:gd name="T3" fmla="*/ 18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139" name="Rectangle 130"/>
                  <p:cNvSpPr>
                    <a:spLocks noChangeAspect="1" noChangeArrowheads="1"/>
                  </p:cNvSpPr>
                  <p:nvPr/>
                </p:nvSpPr>
                <p:spPr bwMode="auto">
                  <a:xfrm>
                    <a:off x="5838652" y="3168895"/>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40" name="Freeform 131"/>
                  <p:cNvSpPr>
                    <a:spLocks noChangeAspect="1"/>
                  </p:cNvSpPr>
                  <p:nvPr/>
                </p:nvSpPr>
                <p:spPr bwMode="auto">
                  <a:xfrm>
                    <a:off x="5838652" y="2974355"/>
                    <a:ext cx="1305" cy="9140"/>
                  </a:xfrm>
                  <a:custGeom>
                    <a:avLst/>
                    <a:gdLst>
                      <a:gd name="T0" fmla="*/ 0 w 1"/>
                      <a:gd name="T1" fmla="*/ 18 h 6"/>
                      <a:gd name="T2" fmla="*/ 0 w 1"/>
                      <a:gd name="T3" fmla="*/ 0 h 6"/>
                      <a:gd name="T4" fmla="*/ 0 w 1"/>
                      <a:gd name="T5" fmla="*/ 18 h 6"/>
                      <a:gd name="T6" fmla="*/ 0 w 1"/>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6"/>
                        </a:move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141" name="Rectangle 132"/>
                  <p:cNvSpPr>
                    <a:spLocks noChangeAspect="1" noChangeArrowheads="1"/>
                  </p:cNvSpPr>
                  <p:nvPr/>
                </p:nvSpPr>
                <p:spPr bwMode="auto">
                  <a:xfrm>
                    <a:off x="5845179" y="3159755"/>
                    <a:ext cx="0" cy="914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42" name="Rectangle 133"/>
                  <p:cNvSpPr>
                    <a:spLocks noChangeAspect="1" noChangeArrowheads="1"/>
                  </p:cNvSpPr>
                  <p:nvPr/>
                </p:nvSpPr>
                <p:spPr bwMode="auto">
                  <a:xfrm>
                    <a:off x="5854316" y="3081417"/>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43" name="Rectangle 134"/>
                  <p:cNvSpPr>
                    <a:spLocks noChangeAspect="1" noChangeArrowheads="1"/>
                  </p:cNvSpPr>
                  <p:nvPr/>
                </p:nvSpPr>
                <p:spPr bwMode="auto">
                  <a:xfrm>
                    <a:off x="5829514" y="2939102"/>
                    <a:ext cx="9138"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44" name="Freeform 135"/>
                  <p:cNvSpPr>
                    <a:spLocks noChangeAspect="1"/>
                  </p:cNvSpPr>
                  <p:nvPr/>
                </p:nvSpPr>
                <p:spPr bwMode="auto">
                  <a:xfrm>
                    <a:off x="5838652" y="3089251"/>
                    <a:ext cx="6527" cy="9140"/>
                  </a:xfrm>
                  <a:custGeom>
                    <a:avLst/>
                    <a:gdLst>
                      <a:gd name="T0" fmla="*/ 3 w 6"/>
                      <a:gd name="T1" fmla="*/ 0 h 6"/>
                      <a:gd name="T2" fmla="*/ 3 w 6"/>
                      <a:gd name="T3" fmla="*/ 0 h 6"/>
                      <a:gd name="T4" fmla="*/ 0 w 6"/>
                      <a:gd name="T5" fmla="*/ 18 h 6"/>
                      <a:gd name="T6" fmla="*/ 3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6" y="0"/>
                        </a:lnTo>
                        <a:lnTo>
                          <a:pt x="0"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145" name="Freeform 136"/>
                  <p:cNvSpPr>
                    <a:spLocks noChangeAspect="1"/>
                  </p:cNvSpPr>
                  <p:nvPr/>
                </p:nvSpPr>
                <p:spPr bwMode="auto">
                  <a:xfrm>
                    <a:off x="5845179" y="3072278"/>
                    <a:ext cx="2611" cy="9140"/>
                  </a:xfrm>
                  <a:custGeom>
                    <a:avLst/>
                    <a:gdLst>
                      <a:gd name="T0" fmla="*/ 0 w 2"/>
                      <a:gd name="T1" fmla="*/ 18 h 6"/>
                      <a:gd name="T2" fmla="*/ 0 w 2"/>
                      <a:gd name="T3" fmla="*/ 0 h 6"/>
                      <a:gd name="T4" fmla="*/ 0 w 2"/>
                      <a:gd name="T5" fmla="*/ 18 h 6"/>
                      <a:gd name="T6" fmla="*/ 0 w 2"/>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6"/>
                        </a:move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146" name="Freeform 137"/>
                  <p:cNvSpPr>
                    <a:spLocks noChangeAspect="1"/>
                  </p:cNvSpPr>
                  <p:nvPr/>
                </p:nvSpPr>
                <p:spPr bwMode="auto">
                  <a:xfrm>
                    <a:off x="5845179" y="2974355"/>
                    <a:ext cx="2611" cy="9140"/>
                  </a:xfrm>
                  <a:custGeom>
                    <a:avLst/>
                    <a:gdLst>
                      <a:gd name="T0" fmla="*/ 0 w 2"/>
                      <a:gd name="T1" fmla="*/ 0 h 6"/>
                      <a:gd name="T2" fmla="*/ 0 w 2"/>
                      <a:gd name="T3" fmla="*/ 0 h 6"/>
                      <a:gd name="T4" fmla="*/ 0 w 2"/>
                      <a:gd name="T5" fmla="*/ 18 h 6"/>
                      <a:gd name="T6" fmla="*/ 0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147" name="Freeform 138"/>
                  <p:cNvSpPr>
                    <a:spLocks noChangeAspect="1"/>
                  </p:cNvSpPr>
                  <p:nvPr/>
                </p:nvSpPr>
                <p:spPr bwMode="auto">
                  <a:xfrm>
                    <a:off x="5829514" y="2948242"/>
                    <a:ext cx="9138" cy="1305"/>
                  </a:xfrm>
                  <a:custGeom>
                    <a:avLst/>
                    <a:gdLst>
                      <a:gd name="T0" fmla="*/ 18 w 6"/>
                      <a:gd name="T1" fmla="*/ 0 h 1"/>
                      <a:gd name="T2" fmla="*/ 18 w 6"/>
                      <a:gd name="T3" fmla="*/ 0 h 1"/>
                      <a:gd name="T4" fmla="*/ 0 w 6"/>
                      <a:gd name="T5" fmla="*/ 0 h 1"/>
                      <a:gd name="T6" fmla="*/ 18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148" name="Rectangle 139"/>
                  <p:cNvSpPr>
                    <a:spLocks noChangeAspect="1" noChangeArrowheads="1"/>
                  </p:cNvSpPr>
                  <p:nvPr/>
                </p:nvSpPr>
                <p:spPr bwMode="auto">
                  <a:xfrm>
                    <a:off x="5829514" y="3063138"/>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49" name="Rectangle 140"/>
                  <p:cNvSpPr>
                    <a:spLocks noChangeAspect="1" noChangeArrowheads="1"/>
                  </p:cNvSpPr>
                  <p:nvPr/>
                </p:nvSpPr>
                <p:spPr bwMode="auto">
                  <a:xfrm>
                    <a:off x="5829514" y="293910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0" name="Rectangle 141"/>
                  <p:cNvSpPr>
                    <a:spLocks noChangeAspect="1" noChangeArrowheads="1"/>
                  </p:cNvSpPr>
                  <p:nvPr/>
                </p:nvSpPr>
                <p:spPr bwMode="auto">
                  <a:xfrm>
                    <a:off x="5845179" y="3053999"/>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1" name="Rectangle 142"/>
                  <p:cNvSpPr>
                    <a:spLocks noChangeAspect="1" noChangeArrowheads="1"/>
                  </p:cNvSpPr>
                  <p:nvPr/>
                </p:nvSpPr>
                <p:spPr bwMode="auto">
                  <a:xfrm>
                    <a:off x="5845179" y="3124503"/>
                    <a:ext cx="0" cy="914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2" name="Rectangle 143"/>
                  <p:cNvSpPr>
                    <a:spLocks noChangeAspect="1" noChangeArrowheads="1"/>
                  </p:cNvSpPr>
                  <p:nvPr/>
                </p:nvSpPr>
                <p:spPr bwMode="auto">
                  <a:xfrm>
                    <a:off x="5829514" y="293910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3" name="Rectangle 144"/>
                  <p:cNvSpPr>
                    <a:spLocks noChangeAspect="1" noChangeArrowheads="1"/>
                  </p:cNvSpPr>
                  <p:nvPr/>
                </p:nvSpPr>
                <p:spPr bwMode="auto">
                  <a:xfrm>
                    <a:off x="5845179" y="3072278"/>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4" name="Rectangle 145"/>
                  <p:cNvSpPr>
                    <a:spLocks noChangeAspect="1" noChangeArrowheads="1"/>
                  </p:cNvSpPr>
                  <p:nvPr/>
                </p:nvSpPr>
                <p:spPr bwMode="auto">
                  <a:xfrm>
                    <a:off x="5845179" y="3009607"/>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5" name="Rectangle 146"/>
                  <p:cNvSpPr>
                    <a:spLocks noChangeAspect="1" noChangeArrowheads="1"/>
                  </p:cNvSpPr>
                  <p:nvPr/>
                </p:nvSpPr>
                <p:spPr bwMode="auto">
                  <a:xfrm>
                    <a:off x="5419632" y="3283791"/>
                    <a:ext cx="7832"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6" name="Freeform 147"/>
                  <p:cNvSpPr>
                    <a:spLocks noChangeAspect="1"/>
                  </p:cNvSpPr>
                  <p:nvPr/>
                </p:nvSpPr>
                <p:spPr bwMode="auto">
                  <a:xfrm>
                    <a:off x="5204247" y="3414355"/>
                    <a:ext cx="7832" cy="9140"/>
                  </a:xfrm>
                  <a:custGeom>
                    <a:avLst/>
                    <a:gdLst>
                      <a:gd name="T0" fmla="*/ 6 w 6"/>
                      <a:gd name="T1" fmla="*/ 18 h 6"/>
                      <a:gd name="T2" fmla="*/ 6 w 6"/>
                      <a:gd name="T3" fmla="*/ 0 h 6"/>
                      <a:gd name="T4" fmla="*/ 0 w 6"/>
                      <a:gd name="T5" fmla="*/ 18 h 6"/>
                      <a:gd name="T6" fmla="*/ 6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6" y="0"/>
                        </a:lnTo>
                        <a:lnTo>
                          <a:pt x="0" y="6"/>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157" name="Rectangle 148"/>
                  <p:cNvSpPr>
                    <a:spLocks noChangeAspect="1" noChangeArrowheads="1"/>
                  </p:cNvSpPr>
                  <p:nvPr/>
                </p:nvSpPr>
                <p:spPr bwMode="auto">
                  <a:xfrm>
                    <a:off x="5276042" y="2377678"/>
                    <a:ext cx="0" cy="914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58" name="Freeform 149"/>
                  <p:cNvSpPr>
                    <a:spLocks noChangeAspect="1"/>
                  </p:cNvSpPr>
                  <p:nvPr/>
                </p:nvSpPr>
                <p:spPr bwMode="auto">
                  <a:xfrm>
                    <a:off x="4444529" y="2457322"/>
                    <a:ext cx="238881" cy="464807"/>
                  </a:xfrm>
                  <a:custGeom>
                    <a:avLst/>
                    <a:gdLst>
                      <a:gd name="T0" fmla="*/ 201 w 180"/>
                      <a:gd name="T1" fmla="*/ 176 h 317"/>
                      <a:gd name="T2" fmla="*/ 183 w 180"/>
                      <a:gd name="T3" fmla="*/ 163 h 317"/>
                      <a:gd name="T4" fmla="*/ 140 w 180"/>
                      <a:gd name="T5" fmla="*/ 109 h 317"/>
                      <a:gd name="T6" fmla="*/ 122 w 180"/>
                      <a:gd name="T7" fmla="*/ 94 h 317"/>
                      <a:gd name="T8" fmla="*/ 104 w 180"/>
                      <a:gd name="T9" fmla="*/ 69 h 317"/>
                      <a:gd name="T10" fmla="*/ 61 w 180"/>
                      <a:gd name="T11" fmla="*/ 27 h 317"/>
                      <a:gd name="T12" fmla="*/ 43 w 180"/>
                      <a:gd name="T13" fmla="*/ 0 h 317"/>
                      <a:gd name="T14" fmla="*/ 24 w 180"/>
                      <a:gd name="T15" fmla="*/ 27 h 317"/>
                      <a:gd name="T16" fmla="*/ 24 w 180"/>
                      <a:gd name="T17" fmla="*/ 54 h 317"/>
                      <a:gd name="T18" fmla="*/ 24 w 180"/>
                      <a:gd name="T19" fmla="*/ 94 h 317"/>
                      <a:gd name="T20" fmla="*/ 49 w 180"/>
                      <a:gd name="T21" fmla="*/ 134 h 317"/>
                      <a:gd name="T22" fmla="*/ 43 w 180"/>
                      <a:gd name="T23" fmla="*/ 163 h 317"/>
                      <a:gd name="T24" fmla="*/ 43 w 180"/>
                      <a:gd name="T25" fmla="*/ 189 h 317"/>
                      <a:gd name="T26" fmla="*/ 43 w 180"/>
                      <a:gd name="T27" fmla="*/ 231 h 317"/>
                      <a:gd name="T28" fmla="*/ 37 w 180"/>
                      <a:gd name="T29" fmla="*/ 296 h 317"/>
                      <a:gd name="T30" fmla="*/ 24 w 180"/>
                      <a:gd name="T31" fmla="*/ 325 h 317"/>
                      <a:gd name="T32" fmla="*/ 18 w 180"/>
                      <a:gd name="T33" fmla="*/ 352 h 317"/>
                      <a:gd name="T34" fmla="*/ 6 w 180"/>
                      <a:gd name="T35" fmla="*/ 378 h 317"/>
                      <a:gd name="T36" fmla="*/ 0 w 180"/>
                      <a:gd name="T37" fmla="*/ 404 h 317"/>
                      <a:gd name="T38" fmla="*/ 0 w 180"/>
                      <a:gd name="T39" fmla="*/ 445 h 317"/>
                      <a:gd name="T40" fmla="*/ 12 w 180"/>
                      <a:gd name="T41" fmla="*/ 474 h 317"/>
                      <a:gd name="T42" fmla="*/ 18 w 180"/>
                      <a:gd name="T43" fmla="*/ 474 h 317"/>
                      <a:gd name="T44" fmla="*/ 24 w 180"/>
                      <a:gd name="T45" fmla="*/ 513 h 317"/>
                      <a:gd name="T46" fmla="*/ 24 w 180"/>
                      <a:gd name="T47" fmla="*/ 567 h 317"/>
                      <a:gd name="T48" fmla="*/ 43 w 180"/>
                      <a:gd name="T49" fmla="*/ 606 h 317"/>
                      <a:gd name="T50" fmla="*/ 18 w 180"/>
                      <a:gd name="T51" fmla="*/ 606 h 317"/>
                      <a:gd name="T52" fmla="*/ 12 w 180"/>
                      <a:gd name="T53" fmla="*/ 621 h 317"/>
                      <a:gd name="T54" fmla="*/ 24 w 180"/>
                      <a:gd name="T55" fmla="*/ 658 h 317"/>
                      <a:gd name="T56" fmla="*/ 43 w 180"/>
                      <a:gd name="T57" fmla="*/ 714 h 317"/>
                      <a:gd name="T58" fmla="*/ 61 w 180"/>
                      <a:gd name="T59" fmla="*/ 700 h 317"/>
                      <a:gd name="T60" fmla="*/ 61 w 180"/>
                      <a:gd name="T61" fmla="*/ 714 h 317"/>
                      <a:gd name="T62" fmla="*/ 73 w 180"/>
                      <a:gd name="T63" fmla="*/ 700 h 317"/>
                      <a:gd name="T64" fmla="*/ 104 w 180"/>
                      <a:gd name="T65" fmla="*/ 700 h 317"/>
                      <a:gd name="T66" fmla="*/ 110 w 180"/>
                      <a:gd name="T67" fmla="*/ 673 h 317"/>
                      <a:gd name="T68" fmla="*/ 110 w 180"/>
                      <a:gd name="T69" fmla="*/ 658 h 317"/>
                      <a:gd name="T70" fmla="*/ 134 w 180"/>
                      <a:gd name="T71" fmla="*/ 647 h 317"/>
                      <a:gd name="T72" fmla="*/ 171 w 180"/>
                      <a:gd name="T73" fmla="*/ 583 h 317"/>
                      <a:gd name="T74" fmla="*/ 183 w 180"/>
                      <a:gd name="T75" fmla="*/ 567 h 317"/>
                      <a:gd name="T76" fmla="*/ 183 w 180"/>
                      <a:gd name="T77" fmla="*/ 541 h 317"/>
                      <a:gd name="T78" fmla="*/ 183 w 180"/>
                      <a:gd name="T79" fmla="*/ 513 h 317"/>
                      <a:gd name="T80" fmla="*/ 171 w 180"/>
                      <a:gd name="T81" fmla="*/ 489 h 317"/>
                      <a:gd name="T82" fmla="*/ 162 w 180"/>
                      <a:gd name="T83" fmla="*/ 489 h 317"/>
                      <a:gd name="T84" fmla="*/ 171 w 180"/>
                      <a:gd name="T85" fmla="*/ 445 h 317"/>
                      <a:gd name="T86" fmla="*/ 177 w 180"/>
                      <a:gd name="T87" fmla="*/ 435 h 317"/>
                      <a:gd name="T88" fmla="*/ 177 w 180"/>
                      <a:gd name="T89" fmla="*/ 419 h 317"/>
                      <a:gd name="T90" fmla="*/ 177 w 180"/>
                      <a:gd name="T91" fmla="*/ 391 h 317"/>
                      <a:gd name="T92" fmla="*/ 183 w 180"/>
                      <a:gd name="T93" fmla="*/ 365 h 317"/>
                      <a:gd name="T94" fmla="*/ 189 w 180"/>
                      <a:gd name="T95" fmla="*/ 352 h 317"/>
                      <a:gd name="T96" fmla="*/ 201 w 180"/>
                      <a:gd name="T97" fmla="*/ 352 h 317"/>
                      <a:gd name="T98" fmla="*/ 201 w 180"/>
                      <a:gd name="T99" fmla="*/ 310 h 317"/>
                      <a:gd name="T100" fmla="*/ 201 w 180"/>
                      <a:gd name="T101" fmla="*/ 273 h 317"/>
                      <a:gd name="T102" fmla="*/ 201 w 180"/>
                      <a:gd name="T103" fmla="*/ 217 h 317"/>
                      <a:gd name="T104" fmla="*/ 201 w 180"/>
                      <a:gd name="T105" fmla="*/ 176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317">
                        <a:moveTo>
                          <a:pt x="180" y="78"/>
                        </a:moveTo>
                        <a:lnTo>
                          <a:pt x="162" y="72"/>
                        </a:lnTo>
                        <a:lnTo>
                          <a:pt x="126" y="48"/>
                        </a:lnTo>
                        <a:lnTo>
                          <a:pt x="108" y="42"/>
                        </a:lnTo>
                        <a:lnTo>
                          <a:pt x="90" y="30"/>
                        </a:lnTo>
                        <a:lnTo>
                          <a:pt x="54" y="12"/>
                        </a:lnTo>
                        <a:lnTo>
                          <a:pt x="36" y="0"/>
                        </a:lnTo>
                        <a:lnTo>
                          <a:pt x="24" y="12"/>
                        </a:lnTo>
                        <a:lnTo>
                          <a:pt x="24" y="24"/>
                        </a:lnTo>
                        <a:lnTo>
                          <a:pt x="24" y="42"/>
                        </a:lnTo>
                        <a:lnTo>
                          <a:pt x="42" y="60"/>
                        </a:lnTo>
                        <a:lnTo>
                          <a:pt x="36" y="72"/>
                        </a:lnTo>
                        <a:lnTo>
                          <a:pt x="36" y="84"/>
                        </a:lnTo>
                        <a:lnTo>
                          <a:pt x="36" y="102"/>
                        </a:lnTo>
                        <a:lnTo>
                          <a:pt x="30" y="132"/>
                        </a:lnTo>
                        <a:lnTo>
                          <a:pt x="24" y="144"/>
                        </a:lnTo>
                        <a:lnTo>
                          <a:pt x="18" y="156"/>
                        </a:lnTo>
                        <a:lnTo>
                          <a:pt x="6" y="168"/>
                        </a:lnTo>
                        <a:lnTo>
                          <a:pt x="0" y="180"/>
                        </a:lnTo>
                        <a:lnTo>
                          <a:pt x="0" y="198"/>
                        </a:lnTo>
                        <a:lnTo>
                          <a:pt x="12" y="210"/>
                        </a:lnTo>
                        <a:lnTo>
                          <a:pt x="18" y="210"/>
                        </a:lnTo>
                        <a:lnTo>
                          <a:pt x="24" y="228"/>
                        </a:lnTo>
                        <a:lnTo>
                          <a:pt x="24" y="252"/>
                        </a:lnTo>
                        <a:lnTo>
                          <a:pt x="36" y="269"/>
                        </a:lnTo>
                        <a:lnTo>
                          <a:pt x="18" y="269"/>
                        </a:lnTo>
                        <a:lnTo>
                          <a:pt x="12" y="275"/>
                        </a:lnTo>
                        <a:lnTo>
                          <a:pt x="24" y="293"/>
                        </a:lnTo>
                        <a:lnTo>
                          <a:pt x="36" y="317"/>
                        </a:lnTo>
                        <a:lnTo>
                          <a:pt x="54" y="311"/>
                        </a:lnTo>
                        <a:lnTo>
                          <a:pt x="54" y="317"/>
                        </a:lnTo>
                        <a:lnTo>
                          <a:pt x="66" y="311"/>
                        </a:lnTo>
                        <a:lnTo>
                          <a:pt x="90" y="311"/>
                        </a:lnTo>
                        <a:lnTo>
                          <a:pt x="96" y="299"/>
                        </a:lnTo>
                        <a:lnTo>
                          <a:pt x="96" y="293"/>
                        </a:lnTo>
                        <a:lnTo>
                          <a:pt x="120" y="287"/>
                        </a:lnTo>
                        <a:lnTo>
                          <a:pt x="150" y="258"/>
                        </a:lnTo>
                        <a:lnTo>
                          <a:pt x="162" y="252"/>
                        </a:lnTo>
                        <a:lnTo>
                          <a:pt x="162" y="240"/>
                        </a:lnTo>
                        <a:lnTo>
                          <a:pt x="162" y="228"/>
                        </a:lnTo>
                        <a:lnTo>
                          <a:pt x="150" y="216"/>
                        </a:lnTo>
                        <a:lnTo>
                          <a:pt x="144" y="216"/>
                        </a:lnTo>
                        <a:lnTo>
                          <a:pt x="150" y="198"/>
                        </a:lnTo>
                        <a:lnTo>
                          <a:pt x="156" y="192"/>
                        </a:lnTo>
                        <a:lnTo>
                          <a:pt x="156" y="186"/>
                        </a:lnTo>
                        <a:lnTo>
                          <a:pt x="156" y="174"/>
                        </a:lnTo>
                        <a:lnTo>
                          <a:pt x="162" y="162"/>
                        </a:lnTo>
                        <a:lnTo>
                          <a:pt x="168" y="156"/>
                        </a:lnTo>
                        <a:lnTo>
                          <a:pt x="180" y="156"/>
                        </a:lnTo>
                        <a:lnTo>
                          <a:pt x="180" y="138"/>
                        </a:lnTo>
                        <a:lnTo>
                          <a:pt x="180" y="120"/>
                        </a:lnTo>
                        <a:lnTo>
                          <a:pt x="180" y="96"/>
                        </a:lnTo>
                        <a:lnTo>
                          <a:pt x="180" y="78"/>
                        </a:lnTo>
                        <a:close/>
                      </a:path>
                    </a:pathLst>
                  </a:custGeom>
                  <a:solidFill>
                    <a:srgbClr val="990034"/>
                  </a:solidFill>
                  <a:ln w="9525">
                    <a:solidFill>
                      <a:srgbClr val="000000"/>
                    </a:solidFill>
                    <a:prstDash val="solid"/>
                    <a:round/>
                    <a:headEnd/>
                    <a:tailEnd/>
                  </a:ln>
                </p:spPr>
                <p:txBody>
                  <a:bodyPr/>
                  <a:lstStyle/>
                  <a:p>
                    <a:endParaRPr lang="en-US"/>
                  </a:p>
                </p:txBody>
              </p:sp>
              <p:sp>
                <p:nvSpPr>
                  <p:cNvPr id="1159" name="Freeform 150"/>
                  <p:cNvSpPr>
                    <a:spLocks noChangeAspect="1"/>
                  </p:cNvSpPr>
                  <p:nvPr/>
                </p:nvSpPr>
                <p:spPr bwMode="auto">
                  <a:xfrm>
                    <a:off x="5102430" y="2773286"/>
                    <a:ext cx="30022" cy="53531"/>
                  </a:xfrm>
                  <a:custGeom>
                    <a:avLst/>
                    <a:gdLst>
                      <a:gd name="T0" fmla="*/ 0 w 23"/>
                      <a:gd name="T1" fmla="*/ 74 h 36"/>
                      <a:gd name="T2" fmla="*/ 17 w 23"/>
                      <a:gd name="T3" fmla="*/ 92 h 36"/>
                      <a:gd name="T4" fmla="*/ 23 w 23"/>
                      <a:gd name="T5" fmla="*/ 59 h 36"/>
                      <a:gd name="T6" fmla="*/ 17 w 23"/>
                      <a:gd name="T7" fmla="*/ 0 h 36"/>
                      <a:gd name="T8" fmla="*/ 12 w 23"/>
                      <a:gd name="T9" fmla="*/ 15 h 36"/>
                      <a:gd name="T10" fmla="*/ 0 w 23"/>
                      <a:gd name="T11" fmla="*/ 7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36">
                        <a:moveTo>
                          <a:pt x="0" y="30"/>
                        </a:moveTo>
                        <a:lnTo>
                          <a:pt x="17" y="36"/>
                        </a:lnTo>
                        <a:lnTo>
                          <a:pt x="23" y="24"/>
                        </a:lnTo>
                        <a:lnTo>
                          <a:pt x="17" y="0"/>
                        </a:lnTo>
                        <a:lnTo>
                          <a:pt x="12" y="6"/>
                        </a:lnTo>
                        <a:lnTo>
                          <a:pt x="0" y="30"/>
                        </a:lnTo>
                        <a:close/>
                      </a:path>
                    </a:pathLst>
                  </a:custGeom>
                  <a:solidFill>
                    <a:srgbClr val="E1E1E1"/>
                  </a:solidFill>
                  <a:ln w="9525">
                    <a:solidFill>
                      <a:srgbClr val="000000"/>
                    </a:solidFill>
                    <a:prstDash val="solid"/>
                    <a:round/>
                    <a:headEnd/>
                    <a:tailEnd/>
                  </a:ln>
                </p:spPr>
                <p:txBody>
                  <a:bodyPr/>
                  <a:lstStyle/>
                  <a:p>
                    <a:endParaRPr lang="en-US"/>
                  </a:p>
                </p:txBody>
              </p:sp>
              <p:sp>
                <p:nvSpPr>
                  <p:cNvPr id="1160" name="Freeform 151"/>
                  <p:cNvSpPr>
                    <a:spLocks noChangeAspect="1"/>
                  </p:cNvSpPr>
                  <p:nvPr/>
                </p:nvSpPr>
                <p:spPr bwMode="auto">
                  <a:xfrm>
                    <a:off x="4966672" y="2613999"/>
                    <a:ext cx="157948" cy="168427"/>
                  </a:xfrm>
                  <a:custGeom>
                    <a:avLst/>
                    <a:gdLst>
                      <a:gd name="T0" fmla="*/ 0 w 119"/>
                      <a:gd name="T1" fmla="*/ 213 h 114"/>
                      <a:gd name="T2" fmla="*/ 6 w 119"/>
                      <a:gd name="T3" fmla="*/ 172 h 114"/>
                      <a:gd name="T4" fmla="*/ 6 w 119"/>
                      <a:gd name="T5" fmla="*/ 113 h 114"/>
                      <a:gd name="T6" fmla="*/ 12 w 119"/>
                      <a:gd name="T7" fmla="*/ 58 h 114"/>
                      <a:gd name="T8" fmla="*/ 24 w 119"/>
                      <a:gd name="T9" fmla="*/ 29 h 114"/>
                      <a:gd name="T10" fmla="*/ 43 w 119"/>
                      <a:gd name="T11" fmla="*/ 14 h 114"/>
                      <a:gd name="T12" fmla="*/ 43 w 119"/>
                      <a:gd name="T13" fmla="*/ 0 h 114"/>
                      <a:gd name="T14" fmla="*/ 61 w 119"/>
                      <a:gd name="T15" fmla="*/ 100 h 114"/>
                      <a:gd name="T16" fmla="*/ 67 w 119"/>
                      <a:gd name="T17" fmla="*/ 143 h 114"/>
                      <a:gd name="T18" fmla="*/ 67 w 119"/>
                      <a:gd name="T19" fmla="*/ 128 h 114"/>
                      <a:gd name="T20" fmla="*/ 73 w 119"/>
                      <a:gd name="T21" fmla="*/ 143 h 114"/>
                      <a:gd name="T22" fmla="*/ 85 w 119"/>
                      <a:gd name="T23" fmla="*/ 157 h 114"/>
                      <a:gd name="T24" fmla="*/ 133 w 119"/>
                      <a:gd name="T25" fmla="*/ 256 h 114"/>
                      <a:gd name="T26" fmla="*/ 133 w 119"/>
                      <a:gd name="T27" fmla="*/ 256 h 114"/>
                      <a:gd name="T28" fmla="*/ 133 w 119"/>
                      <a:gd name="T29" fmla="*/ 256 h 114"/>
                      <a:gd name="T30" fmla="*/ 128 w 119"/>
                      <a:gd name="T31" fmla="*/ 272 h 114"/>
                      <a:gd name="T32" fmla="*/ 116 w 119"/>
                      <a:gd name="T33" fmla="*/ 272 h 114"/>
                      <a:gd name="T34" fmla="*/ 116 w 119"/>
                      <a:gd name="T35" fmla="*/ 272 h 114"/>
                      <a:gd name="T36" fmla="*/ 92 w 119"/>
                      <a:gd name="T37" fmla="*/ 256 h 114"/>
                      <a:gd name="T38" fmla="*/ 85 w 119"/>
                      <a:gd name="T39" fmla="*/ 227 h 114"/>
                      <a:gd name="T40" fmla="*/ 79 w 119"/>
                      <a:gd name="T41" fmla="*/ 213 h 114"/>
                      <a:gd name="T42" fmla="*/ 67 w 119"/>
                      <a:gd name="T43" fmla="*/ 200 h 114"/>
                      <a:gd name="T44" fmla="*/ 55 w 119"/>
                      <a:gd name="T45" fmla="*/ 186 h 114"/>
                      <a:gd name="T46" fmla="*/ 49 w 119"/>
                      <a:gd name="T47" fmla="*/ 200 h 114"/>
                      <a:gd name="T48" fmla="*/ 37 w 119"/>
                      <a:gd name="T49" fmla="*/ 172 h 114"/>
                      <a:gd name="T50" fmla="*/ 37 w 119"/>
                      <a:gd name="T51" fmla="*/ 213 h 114"/>
                      <a:gd name="T52" fmla="*/ 18 w 119"/>
                      <a:gd name="T53" fmla="*/ 200 h 114"/>
                      <a:gd name="T54" fmla="*/ 12 w 119"/>
                      <a:gd name="T55" fmla="*/ 213 h 114"/>
                      <a:gd name="T56" fmla="*/ 0 w 119"/>
                      <a:gd name="T57" fmla="*/ 213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114">
                        <a:moveTo>
                          <a:pt x="0" y="90"/>
                        </a:moveTo>
                        <a:lnTo>
                          <a:pt x="6" y="72"/>
                        </a:lnTo>
                        <a:lnTo>
                          <a:pt x="6" y="48"/>
                        </a:lnTo>
                        <a:lnTo>
                          <a:pt x="12" y="24"/>
                        </a:lnTo>
                        <a:lnTo>
                          <a:pt x="24" y="12"/>
                        </a:lnTo>
                        <a:lnTo>
                          <a:pt x="36" y="6"/>
                        </a:lnTo>
                        <a:lnTo>
                          <a:pt x="36" y="0"/>
                        </a:lnTo>
                        <a:lnTo>
                          <a:pt x="54" y="42"/>
                        </a:lnTo>
                        <a:lnTo>
                          <a:pt x="60" y="60"/>
                        </a:lnTo>
                        <a:lnTo>
                          <a:pt x="60" y="54"/>
                        </a:lnTo>
                        <a:lnTo>
                          <a:pt x="66" y="60"/>
                        </a:lnTo>
                        <a:lnTo>
                          <a:pt x="78" y="66"/>
                        </a:lnTo>
                        <a:lnTo>
                          <a:pt x="119" y="108"/>
                        </a:lnTo>
                        <a:lnTo>
                          <a:pt x="114" y="114"/>
                        </a:lnTo>
                        <a:lnTo>
                          <a:pt x="102" y="114"/>
                        </a:lnTo>
                        <a:lnTo>
                          <a:pt x="84" y="108"/>
                        </a:lnTo>
                        <a:lnTo>
                          <a:pt x="78" y="96"/>
                        </a:lnTo>
                        <a:lnTo>
                          <a:pt x="72" y="90"/>
                        </a:lnTo>
                        <a:lnTo>
                          <a:pt x="60" y="84"/>
                        </a:lnTo>
                        <a:lnTo>
                          <a:pt x="48" y="78"/>
                        </a:lnTo>
                        <a:lnTo>
                          <a:pt x="42" y="84"/>
                        </a:lnTo>
                        <a:lnTo>
                          <a:pt x="30" y="72"/>
                        </a:lnTo>
                        <a:lnTo>
                          <a:pt x="30" y="90"/>
                        </a:lnTo>
                        <a:lnTo>
                          <a:pt x="18" y="84"/>
                        </a:lnTo>
                        <a:lnTo>
                          <a:pt x="12" y="90"/>
                        </a:lnTo>
                        <a:lnTo>
                          <a:pt x="0" y="90"/>
                        </a:lnTo>
                        <a:close/>
                      </a:path>
                    </a:pathLst>
                  </a:custGeom>
                  <a:solidFill>
                    <a:srgbClr val="E1E1E1"/>
                  </a:solidFill>
                  <a:ln w="9525">
                    <a:solidFill>
                      <a:srgbClr val="000000"/>
                    </a:solidFill>
                    <a:prstDash val="solid"/>
                    <a:round/>
                    <a:headEnd/>
                    <a:tailEnd/>
                  </a:ln>
                </p:spPr>
                <p:txBody>
                  <a:bodyPr/>
                  <a:lstStyle/>
                  <a:p>
                    <a:endParaRPr lang="en-US"/>
                  </a:p>
                </p:txBody>
              </p:sp>
              <p:sp>
                <p:nvSpPr>
                  <p:cNvPr id="1161" name="Freeform 152"/>
                  <p:cNvSpPr>
                    <a:spLocks noChangeAspect="1"/>
                  </p:cNvSpPr>
                  <p:nvPr/>
                </p:nvSpPr>
                <p:spPr bwMode="auto">
                  <a:xfrm>
                    <a:off x="4896184" y="2721061"/>
                    <a:ext cx="347226" cy="323798"/>
                  </a:xfrm>
                  <a:custGeom>
                    <a:avLst/>
                    <a:gdLst>
                      <a:gd name="T0" fmla="*/ 97 w 263"/>
                      <a:gd name="T1" fmla="*/ 481 h 221"/>
                      <a:gd name="T2" fmla="*/ 79 w 263"/>
                      <a:gd name="T3" fmla="*/ 441 h 221"/>
                      <a:gd name="T4" fmla="*/ 61 w 263"/>
                      <a:gd name="T5" fmla="*/ 441 h 221"/>
                      <a:gd name="T6" fmla="*/ 55 w 263"/>
                      <a:gd name="T7" fmla="*/ 403 h 221"/>
                      <a:gd name="T8" fmla="*/ 42 w 263"/>
                      <a:gd name="T9" fmla="*/ 403 h 221"/>
                      <a:gd name="T10" fmla="*/ 30 w 263"/>
                      <a:gd name="T11" fmla="*/ 361 h 221"/>
                      <a:gd name="T12" fmla="*/ 24 w 263"/>
                      <a:gd name="T13" fmla="*/ 333 h 221"/>
                      <a:gd name="T14" fmla="*/ 6 w 263"/>
                      <a:gd name="T15" fmla="*/ 309 h 221"/>
                      <a:gd name="T16" fmla="*/ 0 w 263"/>
                      <a:gd name="T17" fmla="*/ 293 h 221"/>
                      <a:gd name="T18" fmla="*/ 6 w 263"/>
                      <a:gd name="T19" fmla="*/ 267 h 221"/>
                      <a:gd name="T20" fmla="*/ 18 w 263"/>
                      <a:gd name="T21" fmla="*/ 267 h 221"/>
                      <a:gd name="T22" fmla="*/ 24 w 263"/>
                      <a:gd name="T23" fmla="*/ 213 h 221"/>
                      <a:gd name="T24" fmla="*/ 24 w 263"/>
                      <a:gd name="T25" fmla="*/ 162 h 221"/>
                      <a:gd name="T26" fmla="*/ 36 w 263"/>
                      <a:gd name="T27" fmla="*/ 162 h 221"/>
                      <a:gd name="T28" fmla="*/ 42 w 263"/>
                      <a:gd name="T29" fmla="*/ 107 h 221"/>
                      <a:gd name="T30" fmla="*/ 61 w 263"/>
                      <a:gd name="T31" fmla="*/ 39 h 221"/>
                      <a:gd name="T32" fmla="*/ 73 w 263"/>
                      <a:gd name="T33" fmla="*/ 39 h 221"/>
                      <a:gd name="T34" fmla="*/ 79 w 263"/>
                      <a:gd name="T35" fmla="*/ 27 h 221"/>
                      <a:gd name="T36" fmla="*/ 91 w 263"/>
                      <a:gd name="T37" fmla="*/ 39 h 221"/>
                      <a:gd name="T38" fmla="*/ 91 w 263"/>
                      <a:gd name="T39" fmla="*/ 0 h 221"/>
                      <a:gd name="T40" fmla="*/ 103 w 263"/>
                      <a:gd name="T41" fmla="*/ 27 h 221"/>
                      <a:gd name="T42" fmla="*/ 109 w 263"/>
                      <a:gd name="T43" fmla="*/ 13 h 221"/>
                      <a:gd name="T44" fmla="*/ 121 w 263"/>
                      <a:gd name="T45" fmla="*/ 27 h 221"/>
                      <a:gd name="T46" fmla="*/ 134 w 263"/>
                      <a:gd name="T47" fmla="*/ 39 h 221"/>
                      <a:gd name="T48" fmla="*/ 146 w 263"/>
                      <a:gd name="T49" fmla="*/ 54 h 221"/>
                      <a:gd name="T50" fmla="*/ 152 w 263"/>
                      <a:gd name="T51" fmla="*/ 80 h 221"/>
                      <a:gd name="T52" fmla="*/ 170 w 263"/>
                      <a:gd name="T53" fmla="*/ 93 h 221"/>
                      <a:gd name="T54" fmla="*/ 170 w 263"/>
                      <a:gd name="T55" fmla="*/ 93 h 221"/>
                      <a:gd name="T56" fmla="*/ 182 w 263"/>
                      <a:gd name="T57" fmla="*/ 93 h 221"/>
                      <a:gd name="T58" fmla="*/ 170 w 263"/>
                      <a:gd name="T59" fmla="*/ 147 h 221"/>
                      <a:gd name="T60" fmla="*/ 187 w 263"/>
                      <a:gd name="T61" fmla="*/ 162 h 221"/>
                      <a:gd name="T62" fmla="*/ 187 w 263"/>
                      <a:gd name="T63" fmla="*/ 186 h 221"/>
                      <a:gd name="T64" fmla="*/ 199 w 263"/>
                      <a:gd name="T65" fmla="*/ 213 h 221"/>
                      <a:gd name="T66" fmla="*/ 211 w 263"/>
                      <a:gd name="T67" fmla="*/ 239 h 221"/>
                      <a:gd name="T68" fmla="*/ 224 w 263"/>
                      <a:gd name="T69" fmla="*/ 255 h 221"/>
                      <a:gd name="T70" fmla="*/ 242 w 263"/>
                      <a:gd name="T71" fmla="*/ 267 h 221"/>
                      <a:gd name="T72" fmla="*/ 266 w 263"/>
                      <a:gd name="T73" fmla="*/ 293 h 221"/>
                      <a:gd name="T74" fmla="*/ 284 w 263"/>
                      <a:gd name="T75" fmla="*/ 293 h 221"/>
                      <a:gd name="T76" fmla="*/ 272 w 263"/>
                      <a:gd name="T77" fmla="*/ 321 h 221"/>
                      <a:gd name="T78" fmla="*/ 260 w 263"/>
                      <a:gd name="T79" fmla="*/ 361 h 221"/>
                      <a:gd name="T80" fmla="*/ 248 w 263"/>
                      <a:gd name="T81" fmla="*/ 389 h 221"/>
                      <a:gd name="T82" fmla="*/ 233 w 263"/>
                      <a:gd name="T83" fmla="*/ 426 h 221"/>
                      <a:gd name="T84" fmla="*/ 199 w 263"/>
                      <a:gd name="T85" fmla="*/ 426 h 221"/>
                      <a:gd name="T86" fmla="*/ 182 w 263"/>
                      <a:gd name="T87" fmla="*/ 454 h 221"/>
                      <a:gd name="T88" fmla="*/ 176 w 263"/>
                      <a:gd name="T89" fmla="*/ 470 h 221"/>
                      <a:gd name="T90" fmla="*/ 158 w 263"/>
                      <a:gd name="T91" fmla="*/ 454 h 221"/>
                      <a:gd name="T92" fmla="*/ 134 w 263"/>
                      <a:gd name="T93" fmla="*/ 470 h 221"/>
                      <a:gd name="T94" fmla="*/ 121 w 263"/>
                      <a:gd name="T95" fmla="*/ 495 h 221"/>
                      <a:gd name="T96" fmla="*/ 97 w 263"/>
                      <a:gd name="T97" fmla="*/ 481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221">
                        <a:moveTo>
                          <a:pt x="90" y="215"/>
                        </a:moveTo>
                        <a:lnTo>
                          <a:pt x="72" y="197"/>
                        </a:lnTo>
                        <a:lnTo>
                          <a:pt x="54" y="197"/>
                        </a:lnTo>
                        <a:lnTo>
                          <a:pt x="48" y="179"/>
                        </a:lnTo>
                        <a:lnTo>
                          <a:pt x="42" y="179"/>
                        </a:lnTo>
                        <a:lnTo>
                          <a:pt x="30" y="161"/>
                        </a:lnTo>
                        <a:lnTo>
                          <a:pt x="24" y="149"/>
                        </a:lnTo>
                        <a:lnTo>
                          <a:pt x="6" y="137"/>
                        </a:lnTo>
                        <a:lnTo>
                          <a:pt x="0" y="131"/>
                        </a:lnTo>
                        <a:lnTo>
                          <a:pt x="6" y="119"/>
                        </a:lnTo>
                        <a:lnTo>
                          <a:pt x="18" y="119"/>
                        </a:lnTo>
                        <a:lnTo>
                          <a:pt x="24" y="95"/>
                        </a:lnTo>
                        <a:lnTo>
                          <a:pt x="24" y="72"/>
                        </a:lnTo>
                        <a:lnTo>
                          <a:pt x="36" y="72"/>
                        </a:lnTo>
                        <a:lnTo>
                          <a:pt x="42" y="48"/>
                        </a:lnTo>
                        <a:lnTo>
                          <a:pt x="54" y="18"/>
                        </a:lnTo>
                        <a:lnTo>
                          <a:pt x="66" y="18"/>
                        </a:lnTo>
                        <a:lnTo>
                          <a:pt x="72" y="12"/>
                        </a:lnTo>
                        <a:lnTo>
                          <a:pt x="84" y="18"/>
                        </a:lnTo>
                        <a:lnTo>
                          <a:pt x="84" y="0"/>
                        </a:lnTo>
                        <a:lnTo>
                          <a:pt x="96" y="12"/>
                        </a:lnTo>
                        <a:lnTo>
                          <a:pt x="102" y="6"/>
                        </a:lnTo>
                        <a:lnTo>
                          <a:pt x="114" y="12"/>
                        </a:lnTo>
                        <a:lnTo>
                          <a:pt x="126" y="18"/>
                        </a:lnTo>
                        <a:lnTo>
                          <a:pt x="132" y="24"/>
                        </a:lnTo>
                        <a:lnTo>
                          <a:pt x="138" y="36"/>
                        </a:lnTo>
                        <a:lnTo>
                          <a:pt x="156" y="42"/>
                        </a:lnTo>
                        <a:lnTo>
                          <a:pt x="168" y="42"/>
                        </a:lnTo>
                        <a:lnTo>
                          <a:pt x="156" y="66"/>
                        </a:lnTo>
                        <a:lnTo>
                          <a:pt x="173" y="72"/>
                        </a:lnTo>
                        <a:lnTo>
                          <a:pt x="173" y="84"/>
                        </a:lnTo>
                        <a:lnTo>
                          <a:pt x="185" y="95"/>
                        </a:lnTo>
                        <a:lnTo>
                          <a:pt x="197" y="107"/>
                        </a:lnTo>
                        <a:lnTo>
                          <a:pt x="209" y="113"/>
                        </a:lnTo>
                        <a:lnTo>
                          <a:pt x="221" y="119"/>
                        </a:lnTo>
                        <a:lnTo>
                          <a:pt x="245" y="131"/>
                        </a:lnTo>
                        <a:lnTo>
                          <a:pt x="263" y="131"/>
                        </a:lnTo>
                        <a:lnTo>
                          <a:pt x="251" y="143"/>
                        </a:lnTo>
                        <a:lnTo>
                          <a:pt x="239" y="161"/>
                        </a:lnTo>
                        <a:lnTo>
                          <a:pt x="227" y="173"/>
                        </a:lnTo>
                        <a:lnTo>
                          <a:pt x="215" y="191"/>
                        </a:lnTo>
                        <a:lnTo>
                          <a:pt x="185" y="191"/>
                        </a:lnTo>
                        <a:lnTo>
                          <a:pt x="168" y="203"/>
                        </a:lnTo>
                        <a:lnTo>
                          <a:pt x="162" y="209"/>
                        </a:lnTo>
                        <a:lnTo>
                          <a:pt x="144" y="203"/>
                        </a:lnTo>
                        <a:lnTo>
                          <a:pt x="126" y="209"/>
                        </a:lnTo>
                        <a:lnTo>
                          <a:pt x="114" y="221"/>
                        </a:lnTo>
                        <a:lnTo>
                          <a:pt x="90" y="215"/>
                        </a:lnTo>
                        <a:close/>
                      </a:path>
                    </a:pathLst>
                  </a:custGeom>
                  <a:solidFill>
                    <a:srgbClr val="E1E1E1"/>
                  </a:solidFill>
                  <a:ln w="9525">
                    <a:solidFill>
                      <a:srgbClr val="000000"/>
                    </a:solidFill>
                    <a:prstDash val="solid"/>
                    <a:round/>
                    <a:headEnd/>
                    <a:tailEnd/>
                  </a:ln>
                </p:spPr>
                <p:txBody>
                  <a:bodyPr/>
                  <a:lstStyle/>
                  <a:p>
                    <a:endParaRPr lang="en-US"/>
                  </a:p>
                </p:txBody>
              </p:sp>
              <p:sp>
                <p:nvSpPr>
                  <p:cNvPr id="1162" name="Freeform 153"/>
                  <p:cNvSpPr>
                    <a:spLocks noChangeAspect="1"/>
                  </p:cNvSpPr>
                  <p:nvPr/>
                </p:nvSpPr>
                <p:spPr bwMode="auto">
                  <a:xfrm>
                    <a:off x="5085460" y="2799400"/>
                    <a:ext cx="238881" cy="395608"/>
                  </a:xfrm>
                  <a:custGeom>
                    <a:avLst/>
                    <a:gdLst>
                      <a:gd name="T0" fmla="*/ 201 w 179"/>
                      <a:gd name="T1" fmla="*/ 80 h 269"/>
                      <a:gd name="T2" fmla="*/ 195 w 179"/>
                      <a:gd name="T3" fmla="*/ 124 h 269"/>
                      <a:gd name="T4" fmla="*/ 182 w 179"/>
                      <a:gd name="T5" fmla="*/ 178 h 269"/>
                      <a:gd name="T6" fmla="*/ 166 w 179"/>
                      <a:gd name="T7" fmla="*/ 231 h 269"/>
                      <a:gd name="T8" fmla="*/ 152 w 179"/>
                      <a:gd name="T9" fmla="*/ 289 h 269"/>
                      <a:gd name="T10" fmla="*/ 140 w 179"/>
                      <a:gd name="T11" fmla="*/ 342 h 269"/>
                      <a:gd name="T12" fmla="*/ 125 w 179"/>
                      <a:gd name="T13" fmla="*/ 371 h 269"/>
                      <a:gd name="T14" fmla="*/ 109 w 179"/>
                      <a:gd name="T15" fmla="*/ 399 h 269"/>
                      <a:gd name="T16" fmla="*/ 97 w 179"/>
                      <a:gd name="T17" fmla="*/ 425 h 269"/>
                      <a:gd name="T18" fmla="*/ 91 w 179"/>
                      <a:gd name="T19" fmla="*/ 454 h 269"/>
                      <a:gd name="T20" fmla="*/ 76 w 179"/>
                      <a:gd name="T21" fmla="*/ 480 h 269"/>
                      <a:gd name="T22" fmla="*/ 60 w 179"/>
                      <a:gd name="T23" fmla="*/ 508 h 269"/>
                      <a:gd name="T24" fmla="*/ 42 w 179"/>
                      <a:gd name="T25" fmla="*/ 534 h 269"/>
                      <a:gd name="T26" fmla="*/ 31 w 179"/>
                      <a:gd name="T27" fmla="*/ 563 h 269"/>
                      <a:gd name="T28" fmla="*/ 18 w 179"/>
                      <a:gd name="T29" fmla="*/ 590 h 269"/>
                      <a:gd name="T30" fmla="*/ 12 w 179"/>
                      <a:gd name="T31" fmla="*/ 620 h 269"/>
                      <a:gd name="T32" fmla="*/ 0 w 179"/>
                      <a:gd name="T33" fmla="*/ 578 h 269"/>
                      <a:gd name="T34" fmla="*/ 0 w 179"/>
                      <a:gd name="T35" fmla="*/ 496 h 269"/>
                      <a:gd name="T36" fmla="*/ 0 w 179"/>
                      <a:gd name="T37" fmla="*/ 454 h 269"/>
                      <a:gd name="T38" fmla="*/ 0 w 179"/>
                      <a:gd name="T39" fmla="*/ 413 h 269"/>
                      <a:gd name="T40" fmla="*/ 6 w 179"/>
                      <a:gd name="T41" fmla="*/ 384 h 269"/>
                      <a:gd name="T42" fmla="*/ 18 w 179"/>
                      <a:gd name="T43" fmla="*/ 358 h 269"/>
                      <a:gd name="T44" fmla="*/ 31 w 179"/>
                      <a:gd name="T45" fmla="*/ 342 h 269"/>
                      <a:gd name="T46" fmla="*/ 48 w 179"/>
                      <a:gd name="T47" fmla="*/ 314 h 269"/>
                      <a:gd name="T48" fmla="*/ 85 w 179"/>
                      <a:gd name="T49" fmla="*/ 314 h 269"/>
                      <a:gd name="T50" fmla="*/ 97 w 179"/>
                      <a:gd name="T51" fmla="*/ 273 h 269"/>
                      <a:gd name="T52" fmla="*/ 109 w 179"/>
                      <a:gd name="T53" fmla="*/ 247 h 269"/>
                      <a:gd name="T54" fmla="*/ 125 w 179"/>
                      <a:gd name="T55" fmla="*/ 204 h 269"/>
                      <a:gd name="T56" fmla="*/ 140 w 179"/>
                      <a:gd name="T57" fmla="*/ 178 h 269"/>
                      <a:gd name="T58" fmla="*/ 116 w 179"/>
                      <a:gd name="T59" fmla="*/ 178 h 269"/>
                      <a:gd name="T60" fmla="*/ 91 w 179"/>
                      <a:gd name="T61" fmla="*/ 149 h 269"/>
                      <a:gd name="T62" fmla="*/ 76 w 179"/>
                      <a:gd name="T63" fmla="*/ 133 h 269"/>
                      <a:gd name="T64" fmla="*/ 60 w 179"/>
                      <a:gd name="T65" fmla="*/ 124 h 269"/>
                      <a:gd name="T66" fmla="*/ 48 w 179"/>
                      <a:gd name="T67" fmla="*/ 93 h 269"/>
                      <a:gd name="T68" fmla="*/ 36 w 179"/>
                      <a:gd name="T69" fmla="*/ 69 h 269"/>
                      <a:gd name="T70" fmla="*/ 36 w 179"/>
                      <a:gd name="T71" fmla="*/ 42 h 269"/>
                      <a:gd name="T72" fmla="*/ 42 w 179"/>
                      <a:gd name="T73" fmla="*/ 14 h 269"/>
                      <a:gd name="T74" fmla="*/ 54 w 179"/>
                      <a:gd name="T75" fmla="*/ 42 h 269"/>
                      <a:gd name="T76" fmla="*/ 66 w 179"/>
                      <a:gd name="T77" fmla="*/ 69 h 269"/>
                      <a:gd name="T78" fmla="*/ 91 w 179"/>
                      <a:gd name="T79" fmla="*/ 42 h 269"/>
                      <a:gd name="T80" fmla="*/ 109 w 179"/>
                      <a:gd name="T81" fmla="*/ 42 h 269"/>
                      <a:gd name="T82" fmla="*/ 134 w 179"/>
                      <a:gd name="T83" fmla="*/ 29 h 269"/>
                      <a:gd name="T84" fmla="*/ 158 w 179"/>
                      <a:gd name="T85" fmla="*/ 14 h 269"/>
                      <a:gd name="T86" fmla="*/ 189 w 179"/>
                      <a:gd name="T87" fmla="*/ 0 h 269"/>
                      <a:gd name="T88" fmla="*/ 195 w 179"/>
                      <a:gd name="T89" fmla="*/ 0 h 269"/>
                      <a:gd name="T90" fmla="*/ 201 w 179"/>
                      <a:gd name="T91" fmla="*/ 0 h 269"/>
                      <a:gd name="T92" fmla="*/ 201 w 179"/>
                      <a:gd name="T93" fmla="*/ 69 h 269"/>
                      <a:gd name="T94" fmla="*/ 208 w 179"/>
                      <a:gd name="T95" fmla="*/ 69 h 269"/>
                      <a:gd name="T96" fmla="*/ 201 w 179"/>
                      <a:gd name="T97" fmla="*/ 80 h 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9" h="269">
                        <a:moveTo>
                          <a:pt x="173" y="35"/>
                        </a:moveTo>
                        <a:lnTo>
                          <a:pt x="167" y="53"/>
                        </a:lnTo>
                        <a:lnTo>
                          <a:pt x="155" y="77"/>
                        </a:lnTo>
                        <a:lnTo>
                          <a:pt x="143" y="101"/>
                        </a:lnTo>
                        <a:lnTo>
                          <a:pt x="131" y="125"/>
                        </a:lnTo>
                        <a:lnTo>
                          <a:pt x="119" y="149"/>
                        </a:lnTo>
                        <a:lnTo>
                          <a:pt x="107" y="161"/>
                        </a:lnTo>
                        <a:lnTo>
                          <a:pt x="95" y="173"/>
                        </a:lnTo>
                        <a:lnTo>
                          <a:pt x="83" y="185"/>
                        </a:lnTo>
                        <a:lnTo>
                          <a:pt x="77" y="197"/>
                        </a:lnTo>
                        <a:lnTo>
                          <a:pt x="65" y="209"/>
                        </a:lnTo>
                        <a:lnTo>
                          <a:pt x="53" y="221"/>
                        </a:lnTo>
                        <a:lnTo>
                          <a:pt x="35" y="233"/>
                        </a:lnTo>
                        <a:lnTo>
                          <a:pt x="24" y="245"/>
                        </a:lnTo>
                        <a:lnTo>
                          <a:pt x="18" y="257"/>
                        </a:lnTo>
                        <a:lnTo>
                          <a:pt x="12" y="269"/>
                        </a:lnTo>
                        <a:lnTo>
                          <a:pt x="0" y="251"/>
                        </a:lnTo>
                        <a:lnTo>
                          <a:pt x="0" y="215"/>
                        </a:lnTo>
                        <a:lnTo>
                          <a:pt x="0" y="197"/>
                        </a:lnTo>
                        <a:lnTo>
                          <a:pt x="0" y="179"/>
                        </a:lnTo>
                        <a:lnTo>
                          <a:pt x="6" y="167"/>
                        </a:lnTo>
                        <a:lnTo>
                          <a:pt x="18" y="155"/>
                        </a:lnTo>
                        <a:lnTo>
                          <a:pt x="24" y="149"/>
                        </a:lnTo>
                        <a:lnTo>
                          <a:pt x="41" y="137"/>
                        </a:lnTo>
                        <a:lnTo>
                          <a:pt x="71" y="137"/>
                        </a:lnTo>
                        <a:lnTo>
                          <a:pt x="83" y="119"/>
                        </a:lnTo>
                        <a:lnTo>
                          <a:pt x="95" y="107"/>
                        </a:lnTo>
                        <a:lnTo>
                          <a:pt x="107" y="89"/>
                        </a:lnTo>
                        <a:lnTo>
                          <a:pt x="119" y="77"/>
                        </a:lnTo>
                        <a:lnTo>
                          <a:pt x="101" y="77"/>
                        </a:lnTo>
                        <a:lnTo>
                          <a:pt x="77" y="65"/>
                        </a:lnTo>
                        <a:lnTo>
                          <a:pt x="65" y="59"/>
                        </a:lnTo>
                        <a:lnTo>
                          <a:pt x="53" y="53"/>
                        </a:lnTo>
                        <a:lnTo>
                          <a:pt x="41" y="41"/>
                        </a:lnTo>
                        <a:lnTo>
                          <a:pt x="29" y="30"/>
                        </a:lnTo>
                        <a:lnTo>
                          <a:pt x="29" y="18"/>
                        </a:lnTo>
                        <a:lnTo>
                          <a:pt x="35" y="6"/>
                        </a:lnTo>
                        <a:lnTo>
                          <a:pt x="47" y="18"/>
                        </a:lnTo>
                        <a:lnTo>
                          <a:pt x="59" y="30"/>
                        </a:lnTo>
                        <a:lnTo>
                          <a:pt x="77" y="18"/>
                        </a:lnTo>
                        <a:lnTo>
                          <a:pt x="95" y="18"/>
                        </a:lnTo>
                        <a:lnTo>
                          <a:pt x="113" y="12"/>
                        </a:lnTo>
                        <a:lnTo>
                          <a:pt x="137" y="6"/>
                        </a:lnTo>
                        <a:lnTo>
                          <a:pt x="161" y="0"/>
                        </a:lnTo>
                        <a:lnTo>
                          <a:pt x="167" y="0"/>
                        </a:lnTo>
                        <a:lnTo>
                          <a:pt x="173" y="0"/>
                        </a:lnTo>
                        <a:lnTo>
                          <a:pt x="173" y="30"/>
                        </a:lnTo>
                        <a:lnTo>
                          <a:pt x="179" y="30"/>
                        </a:lnTo>
                        <a:lnTo>
                          <a:pt x="173" y="35"/>
                        </a:lnTo>
                        <a:close/>
                      </a:path>
                    </a:pathLst>
                  </a:custGeom>
                  <a:solidFill>
                    <a:srgbClr val="E1E1E1"/>
                  </a:solidFill>
                  <a:ln w="9525">
                    <a:solidFill>
                      <a:srgbClr val="000000"/>
                    </a:solidFill>
                    <a:prstDash val="solid"/>
                    <a:round/>
                    <a:headEnd/>
                    <a:tailEnd/>
                  </a:ln>
                </p:spPr>
                <p:txBody>
                  <a:bodyPr/>
                  <a:lstStyle/>
                  <a:p>
                    <a:endParaRPr lang="en-US"/>
                  </a:p>
                </p:txBody>
              </p:sp>
              <p:sp>
                <p:nvSpPr>
                  <p:cNvPr id="1163" name="Freeform 154"/>
                  <p:cNvSpPr>
                    <a:spLocks noChangeAspect="1"/>
                  </p:cNvSpPr>
                  <p:nvPr/>
                </p:nvSpPr>
                <p:spPr bwMode="auto">
                  <a:xfrm>
                    <a:off x="4807419" y="3213286"/>
                    <a:ext cx="40465" cy="61365"/>
                  </a:xfrm>
                  <a:custGeom>
                    <a:avLst/>
                    <a:gdLst>
                      <a:gd name="T0" fmla="*/ 31 w 30"/>
                      <a:gd name="T1" fmla="*/ 27 h 42"/>
                      <a:gd name="T2" fmla="*/ 31 w 30"/>
                      <a:gd name="T3" fmla="*/ 0 h 42"/>
                      <a:gd name="T4" fmla="*/ 25 w 30"/>
                      <a:gd name="T5" fmla="*/ 0 h 42"/>
                      <a:gd name="T6" fmla="*/ 12 w 30"/>
                      <a:gd name="T7" fmla="*/ 13 h 42"/>
                      <a:gd name="T8" fmla="*/ 0 w 30"/>
                      <a:gd name="T9" fmla="*/ 13 h 42"/>
                      <a:gd name="T10" fmla="*/ 0 w 30"/>
                      <a:gd name="T11" fmla="*/ 13 h 42"/>
                      <a:gd name="T12" fmla="*/ 0 w 30"/>
                      <a:gd name="T13" fmla="*/ 27 h 42"/>
                      <a:gd name="T14" fmla="*/ 0 w 30"/>
                      <a:gd name="T15" fmla="*/ 54 h 42"/>
                      <a:gd name="T16" fmla="*/ 6 w 30"/>
                      <a:gd name="T17" fmla="*/ 93 h 42"/>
                      <a:gd name="T18" fmla="*/ 12 w 30"/>
                      <a:gd name="T19" fmla="*/ 93 h 42"/>
                      <a:gd name="T20" fmla="*/ 25 w 30"/>
                      <a:gd name="T21" fmla="*/ 67 h 42"/>
                      <a:gd name="T22" fmla="*/ 37 w 30"/>
                      <a:gd name="T23" fmla="*/ 39 h 42"/>
                      <a:gd name="T24" fmla="*/ 31 w 30"/>
                      <a:gd name="T25" fmla="*/ 2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42">
                        <a:moveTo>
                          <a:pt x="24" y="12"/>
                        </a:moveTo>
                        <a:lnTo>
                          <a:pt x="24" y="0"/>
                        </a:lnTo>
                        <a:lnTo>
                          <a:pt x="18" y="0"/>
                        </a:lnTo>
                        <a:lnTo>
                          <a:pt x="12" y="6"/>
                        </a:lnTo>
                        <a:lnTo>
                          <a:pt x="0" y="6"/>
                        </a:lnTo>
                        <a:lnTo>
                          <a:pt x="0" y="12"/>
                        </a:lnTo>
                        <a:lnTo>
                          <a:pt x="0" y="24"/>
                        </a:lnTo>
                        <a:lnTo>
                          <a:pt x="6" y="42"/>
                        </a:lnTo>
                        <a:lnTo>
                          <a:pt x="12" y="42"/>
                        </a:lnTo>
                        <a:lnTo>
                          <a:pt x="18" y="30"/>
                        </a:lnTo>
                        <a:lnTo>
                          <a:pt x="30" y="18"/>
                        </a:lnTo>
                        <a:lnTo>
                          <a:pt x="24" y="12"/>
                        </a:lnTo>
                        <a:close/>
                      </a:path>
                    </a:pathLst>
                  </a:custGeom>
                  <a:solidFill>
                    <a:srgbClr val="E1E1E1"/>
                  </a:solidFill>
                  <a:ln w="9525">
                    <a:solidFill>
                      <a:srgbClr val="000000"/>
                    </a:solidFill>
                    <a:prstDash val="solid"/>
                    <a:round/>
                    <a:headEnd/>
                    <a:tailEnd/>
                  </a:ln>
                </p:spPr>
                <p:txBody>
                  <a:bodyPr/>
                  <a:lstStyle/>
                  <a:p>
                    <a:endParaRPr lang="en-US"/>
                  </a:p>
                </p:txBody>
              </p:sp>
              <p:sp>
                <p:nvSpPr>
                  <p:cNvPr id="1164" name="Freeform 155"/>
                  <p:cNvSpPr>
                    <a:spLocks noChangeAspect="1"/>
                  </p:cNvSpPr>
                  <p:nvPr/>
                </p:nvSpPr>
                <p:spPr bwMode="auto">
                  <a:xfrm>
                    <a:off x="4389704" y="3037026"/>
                    <a:ext cx="174918" cy="255905"/>
                  </a:xfrm>
                  <a:custGeom>
                    <a:avLst/>
                    <a:gdLst>
                      <a:gd name="T0" fmla="*/ 24 w 132"/>
                      <a:gd name="T1" fmla="*/ 275 h 174"/>
                      <a:gd name="T2" fmla="*/ 12 w 132"/>
                      <a:gd name="T3" fmla="*/ 291 h 174"/>
                      <a:gd name="T4" fmla="*/ 12 w 132"/>
                      <a:gd name="T5" fmla="*/ 304 h 174"/>
                      <a:gd name="T6" fmla="*/ 12 w 132"/>
                      <a:gd name="T7" fmla="*/ 304 h 174"/>
                      <a:gd name="T8" fmla="*/ 18 w 132"/>
                      <a:gd name="T9" fmla="*/ 330 h 174"/>
                      <a:gd name="T10" fmla="*/ 12 w 132"/>
                      <a:gd name="T11" fmla="*/ 330 h 174"/>
                      <a:gd name="T12" fmla="*/ 6 w 132"/>
                      <a:gd name="T13" fmla="*/ 330 h 174"/>
                      <a:gd name="T14" fmla="*/ 0 w 132"/>
                      <a:gd name="T15" fmla="*/ 344 h 174"/>
                      <a:gd name="T16" fmla="*/ 18 w 132"/>
                      <a:gd name="T17" fmla="*/ 400 h 174"/>
                      <a:gd name="T18" fmla="*/ 30 w 132"/>
                      <a:gd name="T19" fmla="*/ 372 h 174"/>
                      <a:gd name="T20" fmla="*/ 43 w 132"/>
                      <a:gd name="T21" fmla="*/ 385 h 174"/>
                      <a:gd name="T22" fmla="*/ 49 w 132"/>
                      <a:gd name="T23" fmla="*/ 385 h 174"/>
                      <a:gd name="T24" fmla="*/ 55 w 132"/>
                      <a:gd name="T25" fmla="*/ 372 h 174"/>
                      <a:gd name="T26" fmla="*/ 67 w 132"/>
                      <a:gd name="T27" fmla="*/ 372 h 174"/>
                      <a:gd name="T28" fmla="*/ 67 w 132"/>
                      <a:gd name="T29" fmla="*/ 385 h 174"/>
                      <a:gd name="T30" fmla="*/ 85 w 132"/>
                      <a:gd name="T31" fmla="*/ 359 h 174"/>
                      <a:gd name="T32" fmla="*/ 97 w 132"/>
                      <a:gd name="T33" fmla="*/ 330 h 174"/>
                      <a:gd name="T34" fmla="*/ 107 w 132"/>
                      <a:gd name="T35" fmla="*/ 260 h 174"/>
                      <a:gd name="T36" fmla="*/ 134 w 132"/>
                      <a:gd name="T37" fmla="*/ 194 h 174"/>
                      <a:gd name="T38" fmla="*/ 134 w 132"/>
                      <a:gd name="T39" fmla="*/ 150 h 174"/>
                      <a:gd name="T40" fmla="*/ 140 w 132"/>
                      <a:gd name="T41" fmla="*/ 126 h 174"/>
                      <a:gd name="T42" fmla="*/ 140 w 132"/>
                      <a:gd name="T43" fmla="*/ 83 h 174"/>
                      <a:gd name="T44" fmla="*/ 140 w 132"/>
                      <a:gd name="T45" fmla="*/ 54 h 174"/>
                      <a:gd name="T46" fmla="*/ 146 w 132"/>
                      <a:gd name="T47" fmla="*/ 14 h 174"/>
                      <a:gd name="T48" fmla="*/ 122 w 132"/>
                      <a:gd name="T49" fmla="*/ 0 h 174"/>
                      <a:gd name="T50" fmla="*/ 107 w 132"/>
                      <a:gd name="T51" fmla="*/ 14 h 174"/>
                      <a:gd name="T52" fmla="*/ 97 w 132"/>
                      <a:gd name="T53" fmla="*/ 69 h 174"/>
                      <a:gd name="T54" fmla="*/ 97 w 132"/>
                      <a:gd name="T55" fmla="*/ 83 h 174"/>
                      <a:gd name="T56" fmla="*/ 79 w 132"/>
                      <a:gd name="T57" fmla="*/ 83 h 174"/>
                      <a:gd name="T58" fmla="*/ 61 w 132"/>
                      <a:gd name="T59" fmla="*/ 69 h 174"/>
                      <a:gd name="T60" fmla="*/ 49 w 132"/>
                      <a:gd name="T61" fmla="*/ 69 h 174"/>
                      <a:gd name="T62" fmla="*/ 43 w 132"/>
                      <a:gd name="T63" fmla="*/ 112 h 174"/>
                      <a:gd name="T64" fmla="*/ 67 w 132"/>
                      <a:gd name="T65" fmla="*/ 112 h 174"/>
                      <a:gd name="T66" fmla="*/ 67 w 132"/>
                      <a:gd name="T67" fmla="*/ 140 h 174"/>
                      <a:gd name="T68" fmla="*/ 55 w 132"/>
                      <a:gd name="T69" fmla="*/ 167 h 174"/>
                      <a:gd name="T70" fmla="*/ 67 w 132"/>
                      <a:gd name="T71" fmla="*/ 205 h 174"/>
                      <a:gd name="T72" fmla="*/ 61 w 132"/>
                      <a:gd name="T73" fmla="*/ 275 h 174"/>
                      <a:gd name="T74" fmla="*/ 55 w 132"/>
                      <a:gd name="T75" fmla="*/ 275 h 174"/>
                      <a:gd name="T76" fmla="*/ 55 w 132"/>
                      <a:gd name="T77" fmla="*/ 275 h 174"/>
                      <a:gd name="T78" fmla="*/ 43 w 132"/>
                      <a:gd name="T79" fmla="*/ 275 h 174"/>
                      <a:gd name="T80" fmla="*/ 24 w 132"/>
                      <a:gd name="T81" fmla="*/ 248 h 174"/>
                      <a:gd name="T82" fmla="*/ 24 w 132"/>
                      <a:gd name="T83" fmla="*/ 275 h 1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2" h="174">
                        <a:moveTo>
                          <a:pt x="24" y="120"/>
                        </a:moveTo>
                        <a:lnTo>
                          <a:pt x="12" y="126"/>
                        </a:lnTo>
                        <a:lnTo>
                          <a:pt x="12" y="132"/>
                        </a:lnTo>
                        <a:lnTo>
                          <a:pt x="18" y="144"/>
                        </a:lnTo>
                        <a:lnTo>
                          <a:pt x="12" y="144"/>
                        </a:lnTo>
                        <a:lnTo>
                          <a:pt x="6" y="144"/>
                        </a:lnTo>
                        <a:lnTo>
                          <a:pt x="0" y="150"/>
                        </a:lnTo>
                        <a:lnTo>
                          <a:pt x="18" y="174"/>
                        </a:lnTo>
                        <a:lnTo>
                          <a:pt x="30" y="162"/>
                        </a:lnTo>
                        <a:lnTo>
                          <a:pt x="36" y="168"/>
                        </a:lnTo>
                        <a:lnTo>
                          <a:pt x="42" y="168"/>
                        </a:lnTo>
                        <a:lnTo>
                          <a:pt x="48" y="162"/>
                        </a:lnTo>
                        <a:lnTo>
                          <a:pt x="60" y="162"/>
                        </a:lnTo>
                        <a:lnTo>
                          <a:pt x="60" y="168"/>
                        </a:lnTo>
                        <a:lnTo>
                          <a:pt x="78" y="156"/>
                        </a:lnTo>
                        <a:lnTo>
                          <a:pt x="90" y="144"/>
                        </a:lnTo>
                        <a:lnTo>
                          <a:pt x="96" y="114"/>
                        </a:lnTo>
                        <a:lnTo>
                          <a:pt x="120" y="84"/>
                        </a:lnTo>
                        <a:lnTo>
                          <a:pt x="120" y="66"/>
                        </a:lnTo>
                        <a:lnTo>
                          <a:pt x="126" y="54"/>
                        </a:lnTo>
                        <a:lnTo>
                          <a:pt x="126" y="36"/>
                        </a:lnTo>
                        <a:lnTo>
                          <a:pt x="126" y="24"/>
                        </a:lnTo>
                        <a:lnTo>
                          <a:pt x="132" y="6"/>
                        </a:lnTo>
                        <a:lnTo>
                          <a:pt x="108" y="0"/>
                        </a:lnTo>
                        <a:lnTo>
                          <a:pt x="96" y="6"/>
                        </a:lnTo>
                        <a:lnTo>
                          <a:pt x="90" y="30"/>
                        </a:lnTo>
                        <a:lnTo>
                          <a:pt x="90" y="36"/>
                        </a:lnTo>
                        <a:lnTo>
                          <a:pt x="72" y="36"/>
                        </a:lnTo>
                        <a:lnTo>
                          <a:pt x="54" y="30"/>
                        </a:lnTo>
                        <a:lnTo>
                          <a:pt x="42" y="30"/>
                        </a:lnTo>
                        <a:lnTo>
                          <a:pt x="36" y="48"/>
                        </a:lnTo>
                        <a:lnTo>
                          <a:pt x="60" y="48"/>
                        </a:lnTo>
                        <a:lnTo>
                          <a:pt x="60" y="60"/>
                        </a:lnTo>
                        <a:lnTo>
                          <a:pt x="48" y="72"/>
                        </a:lnTo>
                        <a:lnTo>
                          <a:pt x="60" y="90"/>
                        </a:lnTo>
                        <a:lnTo>
                          <a:pt x="54" y="120"/>
                        </a:lnTo>
                        <a:lnTo>
                          <a:pt x="48" y="120"/>
                        </a:lnTo>
                        <a:lnTo>
                          <a:pt x="36" y="120"/>
                        </a:lnTo>
                        <a:lnTo>
                          <a:pt x="24" y="108"/>
                        </a:lnTo>
                        <a:lnTo>
                          <a:pt x="24" y="120"/>
                        </a:lnTo>
                        <a:close/>
                      </a:path>
                    </a:pathLst>
                  </a:custGeom>
                  <a:solidFill>
                    <a:srgbClr val="990034"/>
                  </a:solidFill>
                  <a:ln w="9525">
                    <a:solidFill>
                      <a:srgbClr val="000000"/>
                    </a:solidFill>
                    <a:prstDash val="solid"/>
                    <a:round/>
                    <a:headEnd/>
                    <a:tailEnd/>
                  </a:ln>
                </p:spPr>
                <p:txBody>
                  <a:bodyPr/>
                  <a:lstStyle/>
                  <a:p>
                    <a:endParaRPr lang="en-US"/>
                  </a:p>
                </p:txBody>
              </p:sp>
              <p:sp>
                <p:nvSpPr>
                  <p:cNvPr id="1165" name="Freeform 156"/>
                  <p:cNvSpPr>
                    <a:spLocks noChangeAspect="1"/>
                  </p:cNvSpPr>
                  <p:nvPr/>
                </p:nvSpPr>
                <p:spPr bwMode="auto">
                  <a:xfrm>
                    <a:off x="4919679" y="3009607"/>
                    <a:ext cx="190583" cy="274184"/>
                  </a:xfrm>
                  <a:custGeom>
                    <a:avLst/>
                    <a:gdLst>
                      <a:gd name="T0" fmla="*/ 73 w 144"/>
                      <a:gd name="T1" fmla="*/ 350 h 186"/>
                      <a:gd name="T2" fmla="*/ 55 w 144"/>
                      <a:gd name="T3" fmla="*/ 338 h 186"/>
                      <a:gd name="T4" fmla="*/ 43 w 144"/>
                      <a:gd name="T5" fmla="*/ 309 h 186"/>
                      <a:gd name="T6" fmla="*/ 0 w 144"/>
                      <a:gd name="T7" fmla="*/ 268 h 186"/>
                      <a:gd name="T8" fmla="*/ 0 w 144"/>
                      <a:gd name="T9" fmla="*/ 211 h 186"/>
                      <a:gd name="T10" fmla="*/ 12 w 144"/>
                      <a:gd name="T11" fmla="*/ 167 h 186"/>
                      <a:gd name="T12" fmla="*/ 18 w 144"/>
                      <a:gd name="T13" fmla="*/ 126 h 186"/>
                      <a:gd name="T14" fmla="*/ 18 w 144"/>
                      <a:gd name="T15" fmla="*/ 86 h 186"/>
                      <a:gd name="T16" fmla="*/ 12 w 144"/>
                      <a:gd name="T17" fmla="*/ 55 h 186"/>
                      <a:gd name="T18" fmla="*/ 0 w 144"/>
                      <a:gd name="T19" fmla="*/ 14 h 186"/>
                      <a:gd name="T20" fmla="*/ 6 w 144"/>
                      <a:gd name="T21" fmla="*/ 0 h 186"/>
                      <a:gd name="T22" fmla="*/ 43 w 144"/>
                      <a:gd name="T23" fmla="*/ 0 h 186"/>
                      <a:gd name="T24" fmla="*/ 61 w 144"/>
                      <a:gd name="T25" fmla="*/ 0 h 186"/>
                      <a:gd name="T26" fmla="*/ 79 w 144"/>
                      <a:gd name="T27" fmla="*/ 42 h 186"/>
                      <a:gd name="T28" fmla="*/ 103 w 144"/>
                      <a:gd name="T29" fmla="*/ 55 h 186"/>
                      <a:gd name="T30" fmla="*/ 122 w 144"/>
                      <a:gd name="T31" fmla="*/ 29 h 186"/>
                      <a:gd name="T32" fmla="*/ 140 w 144"/>
                      <a:gd name="T33" fmla="*/ 14 h 186"/>
                      <a:gd name="T34" fmla="*/ 158 w 144"/>
                      <a:gd name="T35" fmla="*/ 29 h 186"/>
                      <a:gd name="T36" fmla="*/ 146 w 144"/>
                      <a:gd name="T37" fmla="*/ 55 h 186"/>
                      <a:gd name="T38" fmla="*/ 140 w 144"/>
                      <a:gd name="T39" fmla="*/ 86 h 186"/>
                      <a:gd name="T40" fmla="*/ 140 w 144"/>
                      <a:gd name="T41" fmla="*/ 126 h 186"/>
                      <a:gd name="T42" fmla="*/ 140 w 144"/>
                      <a:gd name="T43" fmla="*/ 167 h 186"/>
                      <a:gd name="T44" fmla="*/ 140 w 144"/>
                      <a:gd name="T45" fmla="*/ 254 h 186"/>
                      <a:gd name="T46" fmla="*/ 152 w 144"/>
                      <a:gd name="T47" fmla="*/ 294 h 186"/>
                      <a:gd name="T48" fmla="*/ 140 w 144"/>
                      <a:gd name="T49" fmla="*/ 309 h 186"/>
                      <a:gd name="T50" fmla="*/ 134 w 144"/>
                      <a:gd name="T51" fmla="*/ 338 h 186"/>
                      <a:gd name="T52" fmla="*/ 128 w 144"/>
                      <a:gd name="T53" fmla="*/ 350 h 186"/>
                      <a:gd name="T54" fmla="*/ 110 w 144"/>
                      <a:gd name="T55" fmla="*/ 394 h 186"/>
                      <a:gd name="T56" fmla="*/ 103 w 144"/>
                      <a:gd name="T57" fmla="*/ 436 h 186"/>
                      <a:gd name="T58" fmla="*/ 103 w 144"/>
                      <a:gd name="T59" fmla="*/ 436 h 186"/>
                      <a:gd name="T60" fmla="*/ 73 w 144"/>
                      <a:gd name="T61" fmla="*/ 366 h 186"/>
                      <a:gd name="T62" fmla="*/ 73 w 144"/>
                      <a:gd name="T63" fmla="*/ 350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86">
                        <a:moveTo>
                          <a:pt x="66" y="150"/>
                        </a:moveTo>
                        <a:lnTo>
                          <a:pt x="48" y="144"/>
                        </a:lnTo>
                        <a:lnTo>
                          <a:pt x="36" y="132"/>
                        </a:lnTo>
                        <a:lnTo>
                          <a:pt x="0" y="114"/>
                        </a:lnTo>
                        <a:lnTo>
                          <a:pt x="0" y="90"/>
                        </a:lnTo>
                        <a:lnTo>
                          <a:pt x="12" y="72"/>
                        </a:lnTo>
                        <a:lnTo>
                          <a:pt x="18" y="54"/>
                        </a:lnTo>
                        <a:lnTo>
                          <a:pt x="18" y="36"/>
                        </a:lnTo>
                        <a:lnTo>
                          <a:pt x="12" y="24"/>
                        </a:lnTo>
                        <a:lnTo>
                          <a:pt x="0" y="6"/>
                        </a:lnTo>
                        <a:lnTo>
                          <a:pt x="6" y="0"/>
                        </a:lnTo>
                        <a:lnTo>
                          <a:pt x="36" y="0"/>
                        </a:lnTo>
                        <a:lnTo>
                          <a:pt x="54" y="0"/>
                        </a:lnTo>
                        <a:lnTo>
                          <a:pt x="72" y="18"/>
                        </a:lnTo>
                        <a:lnTo>
                          <a:pt x="96" y="24"/>
                        </a:lnTo>
                        <a:lnTo>
                          <a:pt x="108" y="12"/>
                        </a:lnTo>
                        <a:lnTo>
                          <a:pt x="126" y="6"/>
                        </a:lnTo>
                        <a:lnTo>
                          <a:pt x="144" y="12"/>
                        </a:lnTo>
                        <a:lnTo>
                          <a:pt x="132" y="24"/>
                        </a:lnTo>
                        <a:lnTo>
                          <a:pt x="126" y="36"/>
                        </a:lnTo>
                        <a:lnTo>
                          <a:pt x="126" y="54"/>
                        </a:lnTo>
                        <a:lnTo>
                          <a:pt x="126" y="72"/>
                        </a:lnTo>
                        <a:lnTo>
                          <a:pt x="126" y="108"/>
                        </a:lnTo>
                        <a:lnTo>
                          <a:pt x="138" y="126"/>
                        </a:lnTo>
                        <a:lnTo>
                          <a:pt x="126" y="132"/>
                        </a:lnTo>
                        <a:lnTo>
                          <a:pt x="120" y="144"/>
                        </a:lnTo>
                        <a:lnTo>
                          <a:pt x="114" y="150"/>
                        </a:lnTo>
                        <a:lnTo>
                          <a:pt x="102" y="168"/>
                        </a:lnTo>
                        <a:lnTo>
                          <a:pt x="96" y="186"/>
                        </a:lnTo>
                        <a:lnTo>
                          <a:pt x="66" y="156"/>
                        </a:lnTo>
                        <a:lnTo>
                          <a:pt x="66" y="150"/>
                        </a:lnTo>
                        <a:close/>
                      </a:path>
                    </a:pathLst>
                  </a:custGeom>
                  <a:solidFill>
                    <a:srgbClr val="990034"/>
                  </a:solidFill>
                  <a:ln w="9525">
                    <a:solidFill>
                      <a:srgbClr val="000000"/>
                    </a:solidFill>
                    <a:prstDash val="solid"/>
                    <a:round/>
                    <a:headEnd/>
                    <a:tailEnd/>
                  </a:ln>
                </p:spPr>
                <p:txBody>
                  <a:bodyPr/>
                  <a:lstStyle/>
                  <a:p>
                    <a:endParaRPr lang="en-US"/>
                  </a:p>
                </p:txBody>
              </p:sp>
              <p:sp>
                <p:nvSpPr>
                  <p:cNvPr id="1166" name="Rectangle 157"/>
                  <p:cNvSpPr>
                    <a:spLocks noChangeAspect="1" noChangeArrowheads="1"/>
                  </p:cNvSpPr>
                  <p:nvPr/>
                </p:nvSpPr>
                <p:spPr bwMode="auto">
                  <a:xfrm>
                    <a:off x="8147832" y="3053999"/>
                    <a:ext cx="6527"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67" name="Freeform 158"/>
                  <p:cNvSpPr>
                    <a:spLocks noChangeAspect="1"/>
                  </p:cNvSpPr>
                  <p:nvPr/>
                </p:nvSpPr>
                <p:spPr bwMode="auto">
                  <a:xfrm>
                    <a:off x="8154359" y="3089251"/>
                    <a:ext cx="2611" cy="9140"/>
                  </a:xfrm>
                  <a:custGeom>
                    <a:avLst/>
                    <a:gdLst>
                      <a:gd name="T0" fmla="*/ 0 w 2"/>
                      <a:gd name="T1" fmla="*/ 18 h 6"/>
                      <a:gd name="T2" fmla="*/ 0 w 2"/>
                      <a:gd name="T3" fmla="*/ 18 h 6"/>
                      <a:gd name="T4" fmla="*/ 0 w 2"/>
                      <a:gd name="T5" fmla="*/ 18 h 6"/>
                      <a:gd name="T6" fmla="*/ 0 w 2"/>
                      <a:gd name="T7" fmla="*/ 0 h 6"/>
                      <a:gd name="T8" fmla="*/ 0 w 2"/>
                      <a:gd name="T9" fmla="*/ 0 h 6"/>
                      <a:gd name="T10" fmla="*/ 0 w 2"/>
                      <a:gd name="T11" fmla="*/ 0 h 6"/>
                      <a:gd name="T12" fmla="*/ 0 w 2"/>
                      <a:gd name="T13" fmla="*/ 0 h 6"/>
                      <a:gd name="T14" fmla="*/ 0 w 2"/>
                      <a:gd name="T15" fmla="*/ 18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168" name="Freeform 159"/>
                  <p:cNvSpPr>
                    <a:spLocks noChangeAspect="1"/>
                  </p:cNvSpPr>
                  <p:nvPr/>
                </p:nvSpPr>
                <p:spPr bwMode="auto">
                  <a:xfrm>
                    <a:off x="8163496" y="3107530"/>
                    <a:ext cx="1305" cy="1305"/>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169" name="Rectangle 160"/>
                  <p:cNvSpPr>
                    <a:spLocks noChangeAspect="1" noChangeArrowheads="1"/>
                  </p:cNvSpPr>
                  <p:nvPr/>
                </p:nvSpPr>
                <p:spPr bwMode="auto">
                  <a:xfrm>
                    <a:off x="8163496" y="3089251"/>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70" name="Freeform 161"/>
                  <p:cNvSpPr>
                    <a:spLocks noChangeAspect="1"/>
                  </p:cNvSpPr>
                  <p:nvPr/>
                </p:nvSpPr>
                <p:spPr bwMode="auto">
                  <a:xfrm>
                    <a:off x="8154359" y="3098391"/>
                    <a:ext cx="2611" cy="1305"/>
                  </a:xfrm>
                  <a:custGeom>
                    <a:avLst/>
                    <a:gdLst>
                      <a:gd name="T0" fmla="*/ 0 w 2"/>
                      <a:gd name="T1" fmla="*/ 0 h 1"/>
                      <a:gd name="T2" fmla="*/ 0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171" name="Freeform 162"/>
                  <p:cNvSpPr>
                    <a:spLocks noChangeAspect="1"/>
                  </p:cNvSpPr>
                  <p:nvPr/>
                </p:nvSpPr>
                <p:spPr bwMode="auto">
                  <a:xfrm>
                    <a:off x="4192595" y="2738034"/>
                    <a:ext cx="275431" cy="280712"/>
                  </a:xfrm>
                  <a:custGeom>
                    <a:avLst/>
                    <a:gdLst>
                      <a:gd name="T0" fmla="*/ 144 w 209"/>
                      <a:gd name="T1" fmla="*/ 314 h 191"/>
                      <a:gd name="T2" fmla="*/ 132 w 209"/>
                      <a:gd name="T3" fmla="*/ 329 h 191"/>
                      <a:gd name="T4" fmla="*/ 126 w 209"/>
                      <a:gd name="T5" fmla="*/ 355 h 191"/>
                      <a:gd name="T6" fmla="*/ 120 w 209"/>
                      <a:gd name="T7" fmla="*/ 384 h 191"/>
                      <a:gd name="T8" fmla="*/ 114 w 209"/>
                      <a:gd name="T9" fmla="*/ 407 h 191"/>
                      <a:gd name="T10" fmla="*/ 108 w 209"/>
                      <a:gd name="T11" fmla="*/ 407 h 191"/>
                      <a:gd name="T12" fmla="*/ 108 w 209"/>
                      <a:gd name="T13" fmla="*/ 422 h 191"/>
                      <a:gd name="T14" fmla="*/ 90 w 209"/>
                      <a:gd name="T15" fmla="*/ 422 h 191"/>
                      <a:gd name="T16" fmla="*/ 90 w 209"/>
                      <a:gd name="T17" fmla="*/ 422 h 191"/>
                      <a:gd name="T18" fmla="*/ 84 w 209"/>
                      <a:gd name="T19" fmla="*/ 422 h 191"/>
                      <a:gd name="T20" fmla="*/ 84 w 209"/>
                      <a:gd name="T21" fmla="*/ 422 h 191"/>
                      <a:gd name="T22" fmla="*/ 78 w 209"/>
                      <a:gd name="T23" fmla="*/ 407 h 191"/>
                      <a:gd name="T24" fmla="*/ 78 w 209"/>
                      <a:gd name="T25" fmla="*/ 436 h 191"/>
                      <a:gd name="T26" fmla="*/ 78 w 209"/>
                      <a:gd name="T27" fmla="*/ 422 h 191"/>
                      <a:gd name="T28" fmla="*/ 78 w 209"/>
                      <a:gd name="T29" fmla="*/ 422 h 191"/>
                      <a:gd name="T30" fmla="*/ 72 w 209"/>
                      <a:gd name="T31" fmla="*/ 422 h 191"/>
                      <a:gd name="T32" fmla="*/ 66 w 209"/>
                      <a:gd name="T33" fmla="*/ 436 h 191"/>
                      <a:gd name="T34" fmla="*/ 48 w 209"/>
                      <a:gd name="T35" fmla="*/ 384 h 191"/>
                      <a:gd name="T36" fmla="*/ 61 w 209"/>
                      <a:gd name="T37" fmla="*/ 384 h 191"/>
                      <a:gd name="T38" fmla="*/ 48 w 209"/>
                      <a:gd name="T39" fmla="*/ 384 h 191"/>
                      <a:gd name="T40" fmla="*/ 48 w 209"/>
                      <a:gd name="T41" fmla="*/ 384 h 191"/>
                      <a:gd name="T42" fmla="*/ 48 w 209"/>
                      <a:gd name="T43" fmla="*/ 370 h 191"/>
                      <a:gd name="T44" fmla="*/ 24 w 209"/>
                      <a:gd name="T45" fmla="*/ 342 h 191"/>
                      <a:gd name="T46" fmla="*/ 18 w 209"/>
                      <a:gd name="T47" fmla="*/ 342 h 191"/>
                      <a:gd name="T48" fmla="*/ 18 w 209"/>
                      <a:gd name="T49" fmla="*/ 329 h 191"/>
                      <a:gd name="T50" fmla="*/ 0 w 209"/>
                      <a:gd name="T51" fmla="*/ 342 h 191"/>
                      <a:gd name="T52" fmla="*/ 6 w 209"/>
                      <a:gd name="T53" fmla="*/ 216 h 191"/>
                      <a:gd name="T54" fmla="*/ 18 w 209"/>
                      <a:gd name="T55" fmla="*/ 163 h 191"/>
                      <a:gd name="T56" fmla="*/ 18 w 209"/>
                      <a:gd name="T57" fmla="*/ 125 h 191"/>
                      <a:gd name="T58" fmla="*/ 18 w 209"/>
                      <a:gd name="T59" fmla="*/ 98 h 191"/>
                      <a:gd name="T60" fmla="*/ 18 w 209"/>
                      <a:gd name="T61" fmla="*/ 98 h 191"/>
                      <a:gd name="T62" fmla="*/ 18 w 209"/>
                      <a:gd name="T63" fmla="*/ 83 h 191"/>
                      <a:gd name="T64" fmla="*/ 24 w 209"/>
                      <a:gd name="T65" fmla="*/ 54 h 191"/>
                      <a:gd name="T66" fmla="*/ 30 w 209"/>
                      <a:gd name="T67" fmla="*/ 14 h 191"/>
                      <a:gd name="T68" fmla="*/ 42 w 209"/>
                      <a:gd name="T69" fmla="*/ 0 h 191"/>
                      <a:gd name="T70" fmla="*/ 66 w 209"/>
                      <a:gd name="T71" fmla="*/ 14 h 191"/>
                      <a:gd name="T72" fmla="*/ 78 w 209"/>
                      <a:gd name="T73" fmla="*/ 42 h 191"/>
                      <a:gd name="T74" fmla="*/ 96 w 209"/>
                      <a:gd name="T75" fmla="*/ 29 h 191"/>
                      <a:gd name="T76" fmla="*/ 108 w 209"/>
                      <a:gd name="T77" fmla="*/ 42 h 191"/>
                      <a:gd name="T78" fmla="*/ 126 w 209"/>
                      <a:gd name="T79" fmla="*/ 54 h 191"/>
                      <a:gd name="T80" fmla="*/ 144 w 209"/>
                      <a:gd name="T81" fmla="*/ 29 h 191"/>
                      <a:gd name="T82" fmla="*/ 167 w 209"/>
                      <a:gd name="T83" fmla="*/ 29 h 191"/>
                      <a:gd name="T84" fmla="*/ 187 w 209"/>
                      <a:gd name="T85" fmla="*/ 42 h 191"/>
                      <a:gd name="T86" fmla="*/ 205 w 209"/>
                      <a:gd name="T87" fmla="*/ 14 h 191"/>
                      <a:gd name="T88" fmla="*/ 217 w 209"/>
                      <a:gd name="T89" fmla="*/ 42 h 191"/>
                      <a:gd name="T90" fmla="*/ 217 w 209"/>
                      <a:gd name="T91" fmla="*/ 69 h 191"/>
                      <a:gd name="T92" fmla="*/ 223 w 209"/>
                      <a:gd name="T93" fmla="*/ 83 h 191"/>
                      <a:gd name="T94" fmla="*/ 223 w 209"/>
                      <a:gd name="T95" fmla="*/ 111 h 191"/>
                      <a:gd name="T96" fmla="*/ 211 w 209"/>
                      <a:gd name="T97" fmla="*/ 140 h 191"/>
                      <a:gd name="T98" fmla="*/ 205 w 209"/>
                      <a:gd name="T99" fmla="*/ 178 h 191"/>
                      <a:gd name="T100" fmla="*/ 193 w 209"/>
                      <a:gd name="T101" fmla="*/ 204 h 191"/>
                      <a:gd name="T102" fmla="*/ 187 w 209"/>
                      <a:gd name="T103" fmla="*/ 243 h 191"/>
                      <a:gd name="T104" fmla="*/ 181 w 209"/>
                      <a:gd name="T105" fmla="*/ 259 h 191"/>
                      <a:gd name="T106" fmla="*/ 175 w 209"/>
                      <a:gd name="T107" fmla="*/ 298 h 191"/>
                      <a:gd name="T108" fmla="*/ 156 w 209"/>
                      <a:gd name="T109" fmla="*/ 342 h 191"/>
                      <a:gd name="T110" fmla="*/ 144 w 209"/>
                      <a:gd name="T111" fmla="*/ 314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9" h="191">
                        <a:moveTo>
                          <a:pt x="137" y="137"/>
                        </a:moveTo>
                        <a:lnTo>
                          <a:pt x="125" y="143"/>
                        </a:lnTo>
                        <a:lnTo>
                          <a:pt x="119" y="155"/>
                        </a:lnTo>
                        <a:lnTo>
                          <a:pt x="113" y="167"/>
                        </a:lnTo>
                        <a:lnTo>
                          <a:pt x="107" y="179"/>
                        </a:lnTo>
                        <a:lnTo>
                          <a:pt x="101" y="179"/>
                        </a:lnTo>
                        <a:lnTo>
                          <a:pt x="101" y="185"/>
                        </a:lnTo>
                        <a:lnTo>
                          <a:pt x="83" y="185"/>
                        </a:lnTo>
                        <a:lnTo>
                          <a:pt x="77" y="185"/>
                        </a:lnTo>
                        <a:lnTo>
                          <a:pt x="71" y="179"/>
                        </a:lnTo>
                        <a:lnTo>
                          <a:pt x="71" y="191"/>
                        </a:lnTo>
                        <a:lnTo>
                          <a:pt x="71" y="185"/>
                        </a:lnTo>
                        <a:lnTo>
                          <a:pt x="65" y="185"/>
                        </a:lnTo>
                        <a:lnTo>
                          <a:pt x="59" y="191"/>
                        </a:lnTo>
                        <a:lnTo>
                          <a:pt x="48" y="167"/>
                        </a:lnTo>
                        <a:lnTo>
                          <a:pt x="54" y="167"/>
                        </a:lnTo>
                        <a:lnTo>
                          <a:pt x="48" y="167"/>
                        </a:lnTo>
                        <a:lnTo>
                          <a:pt x="48" y="161"/>
                        </a:lnTo>
                        <a:lnTo>
                          <a:pt x="24" y="149"/>
                        </a:lnTo>
                        <a:lnTo>
                          <a:pt x="18" y="149"/>
                        </a:lnTo>
                        <a:lnTo>
                          <a:pt x="18" y="143"/>
                        </a:lnTo>
                        <a:lnTo>
                          <a:pt x="0" y="149"/>
                        </a:lnTo>
                        <a:lnTo>
                          <a:pt x="6" y="95"/>
                        </a:lnTo>
                        <a:lnTo>
                          <a:pt x="18" y="72"/>
                        </a:lnTo>
                        <a:lnTo>
                          <a:pt x="18" y="54"/>
                        </a:lnTo>
                        <a:lnTo>
                          <a:pt x="18" y="42"/>
                        </a:lnTo>
                        <a:lnTo>
                          <a:pt x="18" y="36"/>
                        </a:lnTo>
                        <a:lnTo>
                          <a:pt x="24" y="24"/>
                        </a:lnTo>
                        <a:lnTo>
                          <a:pt x="30" y="6"/>
                        </a:lnTo>
                        <a:lnTo>
                          <a:pt x="42" y="0"/>
                        </a:lnTo>
                        <a:lnTo>
                          <a:pt x="59" y="6"/>
                        </a:lnTo>
                        <a:lnTo>
                          <a:pt x="71" y="18"/>
                        </a:lnTo>
                        <a:lnTo>
                          <a:pt x="89" y="12"/>
                        </a:lnTo>
                        <a:lnTo>
                          <a:pt x="101" y="18"/>
                        </a:lnTo>
                        <a:lnTo>
                          <a:pt x="119" y="24"/>
                        </a:lnTo>
                        <a:lnTo>
                          <a:pt x="137" y="12"/>
                        </a:lnTo>
                        <a:lnTo>
                          <a:pt x="155" y="12"/>
                        </a:lnTo>
                        <a:lnTo>
                          <a:pt x="173" y="18"/>
                        </a:lnTo>
                        <a:lnTo>
                          <a:pt x="191" y="6"/>
                        </a:lnTo>
                        <a:lnTo>
                          <a:pt x="203" y="18"/>
                        </a:lnTo>
                        <a:lnTo>
                          <a:pt x="203" y="30"/>
                        </a:lnTo>
                        <a:lnTo>
                          <a:pt x="209" y="36"/>
                        </a:lnTo>
                        <a:lnTo>
                          <a:pt x="209" y="48"/>
                        </a:lnTo>
                        <a:lnTo>
                          <a:pt x="197" y="60"/>
                        </a:lnTo>
                        <a:lnTo>
                          <a:pt x="191" y="77"/>
                        </a:lnTo>
                        <a:lnTo>
                          <a:pt x="179" y="89"/>
                        </a:lnTo>
                        <a:lnTo>
                          <a:pt x="173" y="107"/>
                        </a:lnTo>
                        <a:lnTo>
                          <a:pt x="167" y="113"/>
                        </a:lnTo>
                        <a:lnTo>
                          <a:pt x="161" y="131"/>
                        </a:lnTo>
                        <a:lnTo>
                          <a:pt x="149" y="149"/>
                        </a:lnTo>
                        <a:lnTo>
                          <a:pt x="137" y="137"/>
                        </a:lnTo>
                        <a:close/>
                      </a:path>
                    </a:pathLst>
                  </a:custGeom>
                  <a:solidFill>
                    <a:srgbClr val="E1E1E1"/>
                  </a:solidFill>
                  <a:ln w="9525">
                    <a:solidFill>
                      <a:srgbClr val="000000"/>
                    </a:solidFill>
                    <a:prstDash val="solid"/>
                    <a:round/>
                    <a:headEnd/>
                    <a:tailEnd/>
                  </a:ln>
                </p:spPr>
                <p:txBody>
                  <a:bodyPr/>
                  <a:lstStyle/>
                  <a:p>
                    <a:endParaRPr lang="en-US"/>
                  </a:p>
                </p:txBody>
              </p:sp>
              <p:sp>
                <p:nvSpPr>
                  <p:cNvPr id="1172" name="Freeform 163"/>
                  <p:cNvSpPr>
                    <a:spLocks noChangeAspect="1"/>
                  </p:cNvSpPr>
                  <p:nvPr/>
                </p:nvSpPr>
                <p:spPr bwMode="auto">
                  <a:xfrm>
                    <a:off x="4152128" y="2782426"/>
                    <a:ext cx="63963" cy="184095"/>
                  </a:xfrm>
                  <a:custGeom>
                    <a:avLst/>
                    <a:gdLst>
                      <a:gd name="T0" fmla="*/ 0 w 48"/>
                      <a:gd name="T1" fmla="*/ 70 h 125"/>
                      <a:gd name="T2" fmla="*/ 0 w 48"/>
                      <a:gd name="T3" fmla="*/ 70 h 125"/>
                      <a:gd name="T4" fmla="*/ 0 w 48"/>
                      <a:gd name="T5" fmla="*/ 86 h 125"/>
                      <a:gd name="T6" fmla="*/ 6 w 48"/>
                      <a:gd name="T7" fmla="*/ 111 h 125"/>
                      <a:gd name="T8" fmla="*/ 12 w 48"/>
                      <a:gd name="T9" fmla="*/ 149 h 125"/>
                      <a:gd name="T10" fmla="*/ 12 w 48"/>
                      <a:gd name="T11" fmla="*/ 179 h 125"/>
                      <a:gd name="T12" fmla="*/ 12 w 48"/>
                      <a:gd name="T13" fmla="*/ 220 h 125"/>
                      <a:gd name="T14" fmla="*/ 12 w 48"/>
                      <a:gd name="T15" fmla="*/ 290 h 125"/>
                      <a:gd name="T16" fmla="*/ 37 w 48"/>
                      <a:gd name="T17" fmla="*/ 276 h 125"/>
                      <a:gd name="T18" fmla="*/ 43 w 48"/>
                      <a:gd name="T19" fmla="*/ 149 h 125"/>
                      <a:gd name="T20" fmla="*/ 55 w 48"/>
                      <a:gd name="T21" fmla="*/ 98 h 125"/>
                      <a:gd name="T22" fmla="*/ 55 w 48"/>
                      <a:gd name="T23" fmla="*/ 55 h 125"/>
                      <a:gd name="T24" fmla="*/ 55 w 48"/>
                      <a:gd name="T25" fmla="*/ 29 h 125"/>
                      <a:gd name="T26" fmla="*/ 55 w 48"/>
                      <a:gd name="T27" fmla="*/ 29 h 125"/>
                      <a:gd name="T28" fmla="*/ 37 w 48"/>
                      <a:gd name="T29" fmla="*/ 0 h 125"/>
                      <a:gd name="T30" fmla="*/ 37 w 48"/>
                      <a:gd name="T31" fmla="*/ 14 h 125"/>
                      <a:gd name="T32" fmla="*/ 37 w 48"/>
                      <a:gd name="T33" fmla="*/ 29 h 125"/>
                      <a:gd name="T34" fmla="*/ 37 w 48"/>
                      <a:gd name="T35" fmla="*/ 29 h 125"/>
                      <a:gd name="T36" fmla="*/ 31 w 48"/>
                      <a:gd name="T37" fmla="*/ 29 h 125"/>
                      <a:gd name="T38" fmla="*/ 12 w 48"/>
                      <a:gd name="T39" fmla="*/ 42 h 125"/>
                      <a:gd name="T40" fmla="*/ 0 w 48"/>
                      <a:gd name="T41" fmla="*/ 7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125">
                        <a:moveTo>
                          <a:pt x="0" y="30"/>
                        </a:moveTo>
                        <a:lnTo>
                          <a:pt x="0" y="30"/>
                        </a:lnTo>
                        <a:lnTo>
                          <a:pt x="0" y="36"/>
                        </a:lnTo>
                        <a:lnTo>
                          <a:pt x="6" y="47"/>
                        </a:lnTo>
                        <a:lnTo>
                          <a:pt x="12" y="65"/>
                        </a:lnTo>
                        <a:lnTo>
                          <a:pt x="12" y="77"/>
                        </a:lnTo>
                        <a:lnTo>
                          <a:pt x="12" y="95"/>
                        </a:lnTo>
                        <a:lnTo>
                          <a:pt x="12" y="125"/>
                        </a:lnTo>
                        <a:lnTo>
                          <a:pt x="30" y="119"/>
                        </a:lnTo>
                        <a:lnTo>
                          <a:pt x="36" y="65"/>
                        </a:lnTo>
                        <a:lnTo>
                          <a:pt x="48" y="42"/>
                        </a:lnTo>
                        <a:lnTo>
                          <a:pt x="48" y="24"/>
                        </a:lnTo>
                        <a:lnTo>
                          <a:pt x="48" y="12"/>
                        </a:lnTo>
                        <a:lnTo>
                          <a:pt x="30" y="0"/>
                        </a:lnTo>
                        <a:lnTo>
                          <a:pt x="30" y="6"/>
                        </a:lnTo>
                        <a:lnTo>
                          <a:pt x="30" y="12"/>
                        </a:lnTo>
                        <a:lnTo>
                          <a:pt x="24" y="12"/>
                        </a:lnTo>
                        <a:lnTo>
                          <a:pt x="12" y="18"/>
                        </a:lnTo>
                        <a:lnTo>
                          <a:pt x="0" y="30"/>
                        </a:lnTo>
                        <a:close/>
                      </a:path>
                    </a:pathLst>
                  </a:custGeom>
                  <a:solidFill>
                    <a:srgbClr val="990034"/>
                  </a:solidFill>
                  <a:ln w="9525">
                    <a:solidFill>
                      <a:srgbClr val="000000"/>
                    </a:solidFill>
                    <a:prstDash val="solid"/>
                    <a:round/>
                    <a:headEnd/>
                    <a:tailEnd/>
                  </a:ln>
                </p:spPr>
                <p:txBody>
                  <a:bodyPr/>
                  <a:lstStyle/>
                  <a:p>
                    <a:endParaRPr lang="en-US"/>
                  </a:p>
                </p:txBody>
              </p:sp>
              <p:sp>
                <p:nvSpPr>
                  <p:cNvPr id="1173" name="Freeform 164"/>
                  <p:cNvSpPr>
                    <a:spLocks noChangeAspect="1"/>
                  </p:cNvSpPr>
                  <p:nvPr/>
                </p:nvSpPr>
                <p:spPr bwMode="auto">
                  <a:xfrm>
                    <a:off x="4000706" y="2702783"/>
                    <a:ext cx="191888" cy="165816"/>
                  </a:xfrm>
                  <a:custGeom>
                    <a:avLst/>
                    <a:gdLst>
                      <a:gd name="T0" fmla="*/ 131 w 144"/>
                      <a:gd name="T1" fmla="*/ 191 h 113"/>
                      <a:gd name="T2" fmla="*/ 122 w 144"/>
                      <a:gd name="T3" fmla="*/ 191 h 113"/>
                      <a:gd name="T4" fmla="*/ 110 w 144"/>
                      <a:gd name="T5" fmla="*/ 176 h 113"/>
                      <a:gd name="T6" fmla="*/ 104 w 144"/>
                      <a:gd name="T7" fmla="*/ 176 h 113"/>
                      <a:gd name="T8" fmla="*/ 86 w 144"/>
                      <a:gd name="T9" fmla="*/ 176 h 113"/>
                      <a:gd name="T10" fmla="*/ 55 w 144"/>
                      <a:gd name="T11" fmla="*/ 191 h 113"/>
                      <a:gd name="T12" fmla="*/ 61 w 144"/>
                      <a:gd name="T13" fmla="*/ 256 h 113"/>
                      <a:gd name="T14" fmla="*/ 43 w 144"/>
                      <a:gd name="T15" fmla="*/ 230 h 113"/>
                      <a:gd name="T16" fmla="*/ 18 w 144"/>
                      <a:gd name="T17" fmla="*/ 243 h 113"/>
                      <a:gd name="T18" fmla="*/ 12 w 144"/>
                      <a:gd name="T19" fmla="*/ 217 h 113"/>
                      <a:gd name="T20" fmla="*/ 0 w 144"/>
                      <a:gd name="T21" fmla="*/ 217 h 113"/>
                      <a:gd name="T22" fmla="*/ 6 w 144"/>
                      <a:gd name="T23" fmla="*/ 149 h 113"/>
                      <a:gd name="T24" fmla="*/ 12 w 144"/>
                      <a:gd name="T25" fmla="*/ 134 h 113"/>
                      <a:gd name="T26" fmla="*/ 31 w 144"/>
                      <a:gd name="T27" fmla="*/ 125 h 113"/>
                      <a:gd name="T28" fmla="*/ 31 w 144"/>
                      <a:gd name="T29" fmla="*/ 94 h 113"/>
                      <a:gd name="T30" fmla="*/ 37 w 144"/>
                      <a:gd name="T31" fmla="*/ 81 h 113"/>
                      <a:gd name="T32" fmla="*/ 43 w 144"/>
                      <a:gd name="T33" fmla="*/ 81 h 113"/>
                      <a:gd name="T34" fmla="*/ 49 w 144"/>
                      <a:gd name="T35" fmla="*/ 69 h 113"/>
                      <a:gd name="T36" fmla="*/ 55 w 144"/>
                      <a:gd name="T37" fmla="*/ 69 h 113"/>
                      <a:gd name="T38" fmla="*/ 61 w 144"/>
                      <a:gd name="T39" fmla="*/ 39 h 113"/>
                      <a:gd name="T40" fmla="*/ 67 w 144"/>
                      <a:gd name="T41" fmla="*/ 39 h 113"/>
                      <a:gd name="T42" fmla="*/ 74 w 144"/>
                      <a:gd name="T43" fmla="*/ 27 h 113"/>
                      <a:gd name="T44" fmla="*/ 98 w 144"/>
                      <a:gd name="T45" fmla="*/ 0 h 113"/>
                      <a:gd name="T46" fmla="*/ 116 w 144"/>
                      <a:gd name="T47" fmla="*/ 0 h 113"/>
                      <a:gd name="T48" fmla="*/ 122 w 144"/>
                      <a:gd name="T49" fmla="*/ 39 h 113"/>
                      <a:gd name="T50" fmla="*/ 140 w 144"/>
                      <a:gd name="T51" fmla="*/ 81 h 113"/>
                      <a:gd name="T52" fmla="*/ 131 w 144"/>
                      <a:gd name="T53" fmla="*/ 81 h 113"/>
                      <a:gd name="T54" fmla="*/ 131 w 144"/>
                      <a:gd name="T55" fmla="*/ 94 h 113"/>
                      <a:gd name="T56" fmla="*/ 147 w 144"/>
                      <a:gd name="T57" fmla="*/ 111 h 113"/>
                      <a:gd name="T58" fmla="*/ 153 w 144"/>
                      <a:gd name="T59" fmla="*/ 111 h 113"/>
                      <a:gd name="T60" fmla="*/ 159 w 144"/>
                      <a:gd name="T61" fmla="*/ 125 h 113"/>
                      <a:gd name="T62" fmla="*/ 165 w 144"/>
                      <a:gd name="T63" fmla="*/ 149 h 113"/>
                      <a:gd name="T64" fmla="*/ 165 w 144"/>
                      <a:gd name="T65" fmla="*/ 149 h 113"/>
                      <a:gd name="T66" fmla="*/ 159 w 144"/>
                      <a:gd name="T67" fmla="*/ 149 h 113"/>
                      <a:gd name="T68" fmla="*/ 147 w 144"/>
                      <a:gd name="T69" fmla="*/ 163 h 113"/>
                      <a:gd name="T70" fmla="*/ 131 w 144"/>
                      <a:gd name="T71" fmla="*/ 191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 h="113">
                        <a:moveTo>
                          <a:pt x="114" y="84"/>
                        </a:moveTo>
                        <a:lnTo>
                          <a:pt x="108" y="84"/>
                        </a:lnTo>
                        <a:lnTo>
                          <a:pt x="96" y="78"/>
                        </a:lnTo>
                        <a:lnTo>
                          <a:pt x="90" y="78"/>
                        </a:lnTo>
                        <a:lnTo>
                          <a:pt x="72" y="78"/>
                        </a:lnTo>
                        <a:lnTo>
                          <a:pt x="48" y="84"/>
                        </a:lnTo>
                        <a:lnTo>
                          <a:pt x="54" y="113"/>
                        </a:lnTo>
                        <a:lnTo>
                          <a:pt x="36" y="101"/>
                        </a:lnTo>
                        <a:lnTo>
                          <a:pt x="18" y="107"/>
                        </a:lnTo>
                        <a:lnTo>
                          <a:pt x="12" y="96"/>
                        </a:lnTo>
                        <a:lnTo>
                          <a:pt x="0" y="96"/>
                        </a:lnTo>
                        <a:lnTo>
                          <a:pt x="6" y="66"/>
                        </a:lnTo>
                        <a:lnTo>
                          <a:pt x="12" y="60"/>
                        </a:lnTo>
                        <a:lnTo>
                          <a:pt x="24" y="54"/>
                        </a:lnTo>
                        <a:lnTo>
                          <a:pt x="24" y="42"/>
                        </a:lnTo>
                        <a:lnTo>
                          <a:pt x="30" y="36"/>
                        </a:lnTo>
                        <a:lnTo>
                          <a:pt x="36" y="36"/>
                        </a:lnTo>
                        <a:lnTo>
                          <a:pt x="42" y="30"/>
                        </a:lnTo>
                        <a:lnTo>
                          <a:pt x="48" y="30"/>
                        </a:lnTo>
                        <a:lnTo>
                          <a:pt x="54" y="18"/>
                        </a:lnTo>
                        <a:lnTo>
                          <a:pt x="60" y="18"/>
                        </a:lnTo>
                        <a:lnTo>
                          <a:pt x="66" y="12"/>
                        </a:lnTo>
                        <a:lnTo>
                          <a:pt x="84" y="0"/>
                        </a:lnTo>
                        <a:lnTo>
                          <a:pt x="102" y="0"/>
                        </a:lnTo>
                        <a:lnTo>
                          <a:pt x="108" y="18"/>
                        </a:lnTo>
                        <a:lnTo>
                          <a:pt x="120" y="36"/>
                        </a:lnTo>
                        <a:lnTo>
                          <a:pt x="114" y="36"/>
                        </a:lnTo>
                        <a:lnTo>
                          <a:pt x="114" y="42"/>
                        </a:lnTo>
                        <a:lnTo>
                          <a:pt x="126" y="48"/>
                        </a:lnTo>
                        <a:lnTo>
                          <a:pt x="132" y="48"/>
                        </a:lnTo>
                        <a:lnTo>
                          <a:pt x="138" y="54"/>
                        </a:lnTo>
                        <a:lnTo>
                          <a:pt x="144" y="66"/>
                        </a:lnTo>
                        <a:lnTo>
                          <a:pt x="138" y="66"/>
                        </a:lnTo>
                        <a:lnTo>
                          <a:pt x="126" y="72"/>
                        </a:lnTo>
                        <a:lnTo>
                          <a:pt x="114" y="84"/>
                        </a:lnTo>
                        <a:close/>
                      </a:path>
                    </a:pathLst>
                  </a:custGeom>
                  <a:solidFill>
                    <a:srgbClr val="990034"/>
                  </a:solidFill>
                  <a:ln w="9525">
                    <a:solidFill>
                      <a:srgbClr val="000000"/>
                    </a:solidFill>
                    <a:prstDash val="solid"/>
                    <a:round/>
                    <a:headEnd/>
                    <a:tailEnd/>
                  </a:ln>
                </p:spPr>
                <p:txBody>
                  <a:bodyPr/>
                  <a:lstStyle/>
                  <a:p>
                    <a:endParaRPr lang="en-US"/>
                  </a:p>
                </p:txBody>
              </p:sp>
              <p:sp>
                <p:nvSpPr>
                  <p:cNvPr id="1174" name="Freeform 165"/>
                  <p:cNvSpPr>
                    <a:spLocks noChangeAspect="1"/>
                  </p:cNvSpPr>
                  <p:nvPr/>
                </p:nvSpPr>
                <p:spPr bwMode="auto">
                  <a:xfrm>
                    <a:off x="4325741" y="2764147"/>
                    <a:ext cx="182750" cy="325104"/>
                  </a:xfrm>
                  <a:custGeom>
                    <a:avLst/>
                    <a:gdLst>
                      <a:gd name="T0" fmla="*/ 140 w 138"/>
                      <a:gd name="T1" fmla="*/ 134 h 221"/>
                      <a:gd name="T2" fmla="*/ 122 w 138"/>
                      <a:gd name="T3" fmla="*/ 134 h 221"/>
                      <a:gd name="T4" fmla="*/ 114 w 138"/>
                      <a:gd name="T5" fmla="*/ 149 h 221"/>
                      <a:gd name="T6" fmla="*/ 128 w 138"/>
                      <a:gd name="T7" fmla="*/ 192 h 221"/>
                      <a:gd name="T8" fmla="*/ 140 w 138"/>
                      <a:gd name="T9" fmla="*/ 247 h 221"/>
                      <a:gd name="T10" fmla="*/ 128 w 138"/>
                      <a:gd name="T11" fmla="*/ 290 h 221"/>
                      <a:gd name="T12" fmla="*/ 122 w 138"/>
                      <a:gd name="T13" fmla="*/ 329 h 221"/>
                      <a:gd name="T14" fmla="*/ 128 w 138"/>
                      <a:gd name="T15" fmla="*/ 384 h 221"/>
                      <a:gd name="T16" fmla="*/ 146 w 138"/>
                      <a:gd name="T17" fmla="*/ 454 h 221"/>
                      <a:gd name="T18" fmla="*/ 152 w 138"/>
                      <a:gd name="T19" fmla="*/ 497 h 221"/>
                      <a:gd name="T20" fmla="*/ 152 w 138"/>
                      <a:gd name="T21" fmla="*/ 510 h 221"/>
                      <a:gd name="T22" fmla="*/ 134 w 138"/>
                      <a:gd name="T23" fmla="*/ 510 h 221"/>
                      <a:gd name="T24" fmla="*/ 114 w 138"/>
                      <a:gd name="T25" fmla="*/ 497 h 221"/>
                      <a:gd name="T26" fmla="*/ 97 w 138"/>
                      <a:gd name="T27" fmla="*/ 497 h 221"/>
                      <a:gd name="T28" fmla="*/ 61 w 138"/>
                      <a:gd name="T29" fmla="*/ 497 h 221"/>
                      <a:gd name="T30" fmla="*/ 49 w 138"/>
                      <a:gd name="T31" fmla="*/ 497 h 221"/>
                      <a:gd name="T32" fmla="*/ 24 w 138"/>
                      <a:gd name="T33" fmla="*/ 482 h 221"/>
                      <a:gd name="T34" fmla="*/ 24 w 138"/>
                      <a:gd name="T35" fmla="*/ 441 h 221"/>
                      <a:gd name="T36" fmla="*/ 24 w 138"/>
                      <a:gd name="T37" fmla="*/ 415 h 221"/>
                      <a:gd name="T38" fmla="*/ 24 w 138"/>
                      <a:gd name="T39" fmla="*/ 415 h 221"/>
                      <a:gd name="T40" fmla="*/ 12 w 138"/>
                      <a:gd name="T41" fmla="*/ 415 h 221"/>
                      <a:gd name="T42" fmla="*/ 6 w 138"/>
                      <a:gd name="T43" fmla="*/ 384 h 221"/>
                      <a:gd name="T44" fmla="*/ 0 w 138"/>
                      <a:gd name="T45" fmla="*/ 384 h 221"/>
                      <a:gd name="T46" fmla="*/ 6 w 138"/>
                      <a:gd name="T47" fmla="*/ 371 h 221"/>
                      <a:gd name="T48" fmla="*/ 12 w 138"/>
                      <a:gd name="T49" fmla="*/ 343 h 221"/>
                      <a:gd name="T50" fmla="*/ 18 w 138"/>
                      <a:gd name="T51" fmla="*/ 317 h 221"/>
                      <a:gd name="T52" fmla="*/ 24 w 138"/>
                      <a:gd name="T53" fmla="*/ 290 h 221"/>
                      <a:gd name="T54" fmla="*/ 43 w 138"/>
                      <a:gd name="T55" fmla="*/ 274 h 221"/>
                      <a:gd name="T56" fmla="*/ 55 w 138"/>
                      <a:gd name="T57" fmla="*/ 303 h 221"/>
                      <a:gd name="T58" fmla="*/ 67 w 138"/>
                      <a:gd name="T59" fmla="*/ 259 h 221"/>
                      <a:gd name="T60" fmla="*/ 73 w 138"/>
                      <a:gd name="T61" fmla="*/ 219 h 221"/>
                      <a:gd name="T62" fmla="*/ 79 w 138"/>
                      <a:gd name="T63" fmla="*/ 204 h 221"/>
                      <a:gd name="T64" fmla="*/ 85 w 138"/>
                      <a:gd name="T65" fmla="*/ 162 h 221"/>
                      <a:gd name="T66" fmla="*/ 97 w 138"/>
                      <a:gd name="T67" fmla="*/ 134 h 221"/>
                      <a:gd name="T68" fmla="*/ 103 w 138"/>
                      <a:gd name="T69" fmla="*/ 98 h 221"/>
                      <a:gd name="T70" fmla="*/ 122 w 138"/>
                      <a:gd name="T71" fmla="*/ 69 h 221"/>
                      <a:gd name="T72" fmla="*/ 122 w 138"/>
                      <a:gd name="T73" fmla="*/ 42 h 221"/>
                      <a:gd name="T74" fmla="*/ 114 w 138"/>
                      <a:gd name="T75" fmla="*/ 29 h 221"/>
                      <a:gd name="T76" fmla="*/ 114 w 138"/>
                      <a:gd name="T77" fmla="*/ 0 h 221"/>
                      <a:gd name="T78" fmla="*/ 122 w 138"/>
                      <a:gd name="T79" fmla="*/ 0 h 221"/>
                      <a:gd name="T80" fmla="*/ 128 w 138"/>
                      <a:gd name="T81" fmla="*/ 42 h 221"/>
                      <a:gd name="T82" fmla="*/ 128 w 138"/>
                      <a:gd name="T83" fmla="*/ 98 h 221"/>
                      <a:gd name="T84" fmla="*/ 140 w 138"/>
                      <a:gd name="T85" fmla="*/ 134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21">
                        <a:moveTo>
                          <a:pt x="126" y="59"/>
                        </a:moveTo>
                        <a:lnTo>
                          <a:pt x="108" y="59"/>
                        </a:lnTo>
                        <a:lnTo>
                          <a:pt x="102" y="65"/>
                        </a:lnTo>
                        <a:lnTo>
                          <a:pt x="114" y="83"/>
                        </a:lnTo>
                        <a:lnTo>
                          <a:pt x="126" y="107"/>
                        </a:lnTo>
                        <a:lnTo>
                          <a:pt x="114" y="125"/>
                        </a:lnTo>
                        <a:lnTo>
                          <a:pt x="108" y="143"/>
                        </a:lnTo>
                        <a:lnTo>
                          <a:pt x="114" y="167"/>
                        </a:lnTo>
                        <a:lnTo>
                          <a:pt x="132" y="197"/>
                        </a:lnTo>
                        <a:lnTo>
                          <a:pt x="138" y="215"/>
                        </a:lnTo>
                        <a:lnTo>
                          <a:pt x="138" y="221"/>
                        </a:lnTo>
                        <a:lnTo>
                          <a:pt x="120" y="221"/>
                        </a:lnTo>
                        <a:lnTo>
                          <a:pt x="102" y="215"/>
                        </a:lnTo>
                        <a:lnTo>
                          <a:pt x="90" y="215"/>
                        </a:lnTo>
                        <a:lnTo>
                          <a:pt x="54" y="215"/>
                        </a:lnTo>
                        <a:lnTo>
                          <a:pt x="42" y="215"/>
                        </a:lnTo>
                        <a:lnTo>
                          <a:pt x="24" y="209"/>
                        </a:lnTo>
                        <a:lnTo>
                          <a:pt x="24" y="191"/>
                        </a:lnTo>
                        <a:lnTo>
                          <a:pt x="24" y="179"/>
                        </a:lnTo>
                        <a:lnTo>
                          <a:pt x="12" y="179"/>
                        </a:lnTo>
                        <a:lnTo>
                          <a:pt x="6" y="167"/>
                        </a:lnTo>
                        <a:lnTo>
                          <a:pt x="0" y="167"/>
                        </a:lnTo>
                        <a:lnTo>
                          <a:pt x="6" y="161"/>
                        </a:lnTo>
                        <a:lnTo>
                          <a:pt x="12" y="149"/>
                        </a:lnTo>
                        <a:lnTo>
                          <a:pt x="18" y="137"/>
                        </a:lnTo>
                        <a:lnTo>
                          <a:pt x="24" y="125"/>
                        </a:lnTo>
                        <a:lnTo>
                          <a:pt x="36" y="119"/>
                        </a:lnTo>
                        <a:lnTo>
                          <a:pt x="48" y="131"/>
                        </a:lnTo>
                        <a:lnTo>
                          <a:pt x="60" y="113"/>
                        </a:lnTo>
                        <a:lnTo>
                          <a:pt x="66" y="95"/>
                        </a:lnTo>
                        <a:lnTo>
                          <a:pt x="72" y="89"/>
                        </a:lnTo>
                        <a:lnTo>
                          <a:pt x="78" y="71"/>
                        </a:lnTo>
                        <a:lnTo>
                          <a:pt x="90" y="59"/>
                        </a:lnTo>
                        <a:lnTo>
                          <a:pt x="96" y="42"/>
                        </a:lnTo>
                        <a:lnTo>
                          <a:pt x="108" y="30"/>
                        </a:lnTo>
                        <a:lnTo>
                          <a:pt x="108" y="18"/>
                        </a:lnTo>
                        <a:lnTo>
                          <a:pt x="102" y="12"/>
                        </a:lnTo>
                        <a:lnTo>
                          <a:pt x="102" y="0"/>
                        </a:lnTo>
                        <a:lnTo>
                          <a:pt x="108" y="0"/>
                        </a:lnTo>
                        <a:lnTo>
                          <a:pt x="114" y="18"/>
                        </a:lnTo>
                        <a:lnTo>
                          <a:pt x="114" y="42"/>
                        </a:lnTo>
                        <a:lnTo>
                          <a:pt x="126" y="59"/>
                        </a:lnTo>
                        <a:close/>
                      </a:path>
                    </a:pathLst>
                  </a:custGeom>
                  <a:solidFill>
                    <a:srgbClr val="990034"/>
                  </a:solidFill>
                  <a:ln w="9525">
                    <a:solidFill>
                      <a:srgbClr val="000000"/>
                    </a:solidFill>
                    <a:prstDash val="solid"/>
                    <a:round/>
                    <a:headEnd/>
                    <a:tailEnd/>
                  </a:ln>
                </p:spPr>
                <p:txBody>
                  <a:bodyPr/>
                  <a:lstStyle/>
                  <a:p>
                    <a:endParaRPr lang="en-US"/>
                  </a:p>
                </p:txBody>
              </p:sp>
              <p:sp>
                <p:nvSpPr>
                  <p:cNvPr id="1175" name="Freeform 166"/>
                  <p:cNvSpPr>
                    <a:spLocks noChangeAspect="1"/>
                  </p:cNvSpPr>
                  <p:nvPr/>
                </p:nvSpPr>
                <p:spPr bwMode="auto">
                  <a:xfrm>
                    <a:off x="4468024" y="2826817"/>
                    <a:ext cx="300233" cy="254600"/>
                  </a:xfrm>
                  <a:custGeom>
                    <a:avLst/>
                    <a:gdLst>
                      <a:gd name="T0" fmla="*/ 85 w 227"/>
                      <a:gd name="T1" fmla="*/ 110 h 173"/>
                      <a:gd name="T2" fmla="*/ 85 w 227"/>
                      <a:gd name="T3" fmla="*/ 97 h 173"/>
                      <a:gd name="T4" fmla="*/ 109 w 227"/>
                      <a:gd name="T5" fmla="*/ 80 h 173"/>
                      <a:gd name="T6" fmla="*/ 146 w 227"/>
                      <a:gd name="T7" fmla="*/ 14 h 173"/>
                      <a:gd name="T8" fmla="*/ 158 w 227"/>
                      <a:gd name="T9" fmla="*/ 0 h 173"/>
                      <a:gd name="T10" fmla="*/ 170 w 227"/>
                      <a:gd name="T11" fmla="*/ 29 h 173"/>
                      <a:gd name="T12" fmla="*/ 176 w 227"/>
                      <a:gd name="T13" fmla="*/ 53 h 173"/>
                      <a:gd name="T14" fmla="*/ 170 w 227"/>
                      <a:gd name="T15" fmla="*/ 97 h 173"/>
                      <a:gd name="T16" fmla="*/ 187 w 227"/>
                      <a:gd name="T17" fmla="*/ 110 h 173"/>
                      <a:gd name="T18" fmla="*/ 187 w 227"/>
                      <a:gd name="T19" fmla="*/ 124 h 173"/>
                      <a:gd name="T20" fmla="*/ 212 w 227"/>
                      <a:gd name="T21" fmla="*/ 149 h 173"/>
                      <a:gd name="T22" fmla="*/ 212 w 227"/>
                      <a:gd name="T23" fmla="*/ 162 h 173"/>
                      <a:gd name="T24" fmla="*/ 230 w 227"/>
                      <a:gd name="T25" fmla="*/ 204 h 173"/>
                      <a:gd name="T26" fmla="*/ 236 w 227"/>
                      <a:gd name="T27" fmla="*/ 219 h 173"/>
                      <a:gd name="T28" fmla="*/ 248 w 227"/>
                      <a:gd name="T29" fmla="*/ 247 h 173"/>
                      <a:gd name="T30" fmla="*/ 248 w 227"/>
                      <a:gd name="T31" fmla="*/ 274 h 173"/>
                      <a:gd name="T32" fmla="*/ 242 w 227"/>
                      <a:gd name="T33" fmla="*/ 259 h 173"/>
                      <a:gd name="T34" fmla="*/ 224 w 227"/>
                      <a:gd name="T35" fmla="*/ 259 h 173"/>
                      <a:gd name="T36" fmla="*/ 212 w 227"/>
                      <a:gd name="T37" fmla="*/ 259 h 173"/>
                      <a:gd name="T38" fmla="*/ 203 w 227"/>
                      <a:gd name="T39" fmla="*/ 274 h 173"/>
                      <a:gd name="T40" fmla="*/ 187 w 227"/>
                      <a:gd name="T41" fmla="*/ 274 h 173"/>
                      <a:gd name="T42" fmla="*/ 170 w 227"/>
                      <a:gd name="T43" fmla="*/ 290 h 173"/>
                      <a:gd name="T44" fmla="*/ 158 w 227"/>
                      <a:gd name="T45" fmla="*/ 290 h 173"/>
                      <a:gd name="T46" fmla="*/ 152 w 227"/>
                      <a:gd name="T47" fmla="*/ 317 h 173"/>
                      <a:gd name="T48" fmla="*/ 134 w 227"/>
                      <a:gd name="T49" fmla="*/ 303 h 173"/>
                      <a:gd name="T50" fmla="*/ 116 w 227"/>
                      <a:gd name="T51" fmla="*/ 290 h 173"/>
                      <a:gd name="T52" fmla="*/ 91 w 227"/>
                      <a:gd name="T53" fmla="*/ 259 h 173"/>
                      <a:gd name="T54" fmla="*/ 79 w 227"/>
                      <a:gd name="T55" fmla="*/ 303 h 173"/>
                      <a:gd name="T56" fmla="*/ 79 w 227"/>
                      <a:gd name="T57" fmla="*/ 344 h 173"/>
                      <a:gd name="T58" fmla="*/ 55 w 227"/>
                      <a:gd name="T59" fmla="*/ 329 h 173"/>
                      <a:gd name="T60" fmla="*/ 36 w 227"/>
                      <a:gd name="T61" fmla="*/ 344 h 173"/>
                      <a:gd name="T62" fmla="*/ 30 w 227"/>
                      <a:gd name="T63" fmla="*/ 401 h 173"/>
                      <a:gd name="T64" fmla="*/ 24 w 227"/>
                      <a:gd name="T65" fmla="*/ 358 h 173"/>
                      <a:gd name="T66" fmla="*/ 6 w 227"/>
                      <a:gd name="T67" fmla="*/ 290 h 173"/>
                      <a:gd name="T68" fmla="*/ 0 w 227"/>
                      <a:gd name="T69" fmla="*/ 232 h 173"/>
                      <a:gd name="T70" fmla="*/ 6 w 227"/>
                      <a:gd name="T71" fmla="*/ 192 h 173"/>
                      <a:gd name="T72" fmla="*/ 18 w 227"/>
                      <a:gd name="T73" fmla="*/ 149 h 173"/>
                      <a:gd name="T74" fmla="*/ 36 w 227"/>
                      <a:gd name="T75" fmla="*/ 139 h 173"/>
                      <a:gd name="T76" fmla="*/ 36 w 227"/>
                      <a:gd name="T77" fmla="*/ 149 h 173"/>
                      <a:gd name="T78" fmla="*/ 55 w 227"/>
                      <a:gd name="T79" fmla="*/ 139 h 173"/>
                      <a:gd name="T80" fmla="*/ 79 w 227"/>
                      <a:gd name="T81" fmla="*/ 139 h 173"/>
                      <a:gd name="T82" fmla="*/ 85 w 227"/>
                      <a:gd name="T83" fmla="*/ 11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7" h="173">
                        <a:moveTo>
                          <a:pt x="78" y="47"/>
                        </a:moveTo>
                        <a:lnTo>
                          <a:pt x="78" y="41"/>
                        </a:lnTo>
                        <a:lnTo>
                          <a:pt x="102" y="35"/>
                        </a:lnTo>
                        <a:lnTo>
                          <a:pt x="132" y="6"/>
                        </a:lnTo>
                        <a:lnTo>
                          <a:pt x="144" y="0"/>
                        </a:lnTo>
                        <a:lnTo>
                          <a:pt x="156" y="12"/>
                        </a:lnTo>
                        <a:lnTo>
                          <a:pt x="162" y="23"/>
                        </a:lnTo>
                        <a:lnTo>
                          <a:pt x="156" y="41"/>
                        </a:lnTo>
                        <a:lnTo>
                          <a:pt x="173" y="47"/>
                        </a:lnTo>
                        <a:lnTo>
                          <a:pt x="173" y="53"/>
                        </a:lnTo>
                        <a:lnTo>
                          <a:pt x="191" y="65"/>
                        </a:lnTo>
                        <a:lnTo>
                          <a:pt x="191" y="71"/>
                        </a:lnTo>
                        <a:lnTo>
                          <a:pt x="209" y="89"/>
                        </a:lnTo>
                        <a:lnTo>
                          <a:pt x="215" y="95"/>
                        </a:lnTo>
                        <a:lnTo>
                          <a:pt x="227" y="107"/>
                        </a:lnTo>
                        <a:lnTo>
                          <a:pt x="227" y="119"/>
                        </a:lnTo>
                        <a:lnTo>
                          <a:pt x="221" y="113"/>
                        </a:lnTo>
                        <a:lnTo>
                          <a:pt x="203" y="113"/>
                        </a:lnTo>
                        <a:lnTo>
                          <a:pt x="191" y="113"/>
                        </a:lnTo>
                        <a:lnTo>
                          <a:pt x="185" y="119"/>
                        </a:lnTo>
                        <a:lnTo>
                          <a:pt x="173" y="119"/>
                        </a:lnTo>
                        <a:lnTo>
                          <a:pt x="156" y="125"/>
                        </a:lnTo>
                        <a:lnTo>
                          <a:pt x="144" y="125"/>
                        </a:lnTo>
                        <a:lnTo>
                          <a:pt x="138" y="137"/>
                        </a:lnTo>
                        <a:lnTo>
                          <a:pt x="120" y="131"/>
                        </a:lnTo>
                        <a:lnTo>
                          <a:pt x="108" y="125"/>
                        </a:lnTo>
                        <a:lnTo>
                          <a:pt x="84" y="113"/>
                        </a:lnTo>
                        <a:lnTo>
                          <a:pt x="72" y="131"/>
                        </a:lnTo>
                        <a:lnTo>
                          <a:pt x="72" y="149"/>
                        </a:lnTo>
                        <a:lnTo>
                          <a:pt x="48" y="143"/>
                        </a:lnTo>
                        <a:lnTo>
                          <a:pt x="36" y="149"/>
                        </a:lnTo>
                        <a:lnTo>
                          <a:pt x="30" y="173"/>
                        </a:lnTo>
                        <a:lnTo>
                          <a:pt x="24" y="155"/>
                        </a:lnTo>
                        <a:lnTo>
                          <a:pt x="6" y="125"/>
                        </a:lnTo>
                        <a:lnTo>
                          <a:pt x="0" y="101"/>
                        </a:lnTo>
                        <a:lnTo>
                          <a:pt x="6" y="83"/>
                        </a:lnTo>
                        <a:lnTo>
                          <a:pt x="18" y="65"/>
                        </a:lnTo>
                        <a:lnTo>
                          <a:pt x="36" y="59"/>
                        </a:lnTo>
                        <a:lnTo>
                          <a:pt x="36" y="65"/>
                        </a:lnTo>
                        <a:lnTo>
                          <a:pt x="48" y="59"/>
                        </a:lnTo>
                        <a:lnTo>
                          <a:pt x="72" y="59"/>
                        </a:lnTo>
                        <a:lnTo>
                          <a:pt x="78" y="47"/>
                        </a:lnTo>
                        <a:close/>
                      </a:path>
                    </a:pathLst>
                  </a:custGeom>
                  <a:solidFill>
                    <a:srgbClr val="990034"/>
                  </a:solidFill>
                  <a:ln w="9525">
                    <a:solidFill>
                      <a:srgbClr val="000000"/>
                    </a:solidFill>
                    <a:prstDash val="solid"/>
                    <a:round/>
                    <a:headEnd/>
                    <a:tailEnd/>
                  </a:ln>
                </p:spPr>
                <p:txBody>
                  <a:bodyPr/>
                  <a:lstStyle/>
                  <a:p>
                    <a:endParaRPr lang="en-US"/>
                  </a:p>
                </p:txBody>
              </p:sp>
              <p:sp>
                <p:nvSpPr>
                  <p:cNvPr id="1176" name="Freeform 167"/>
                  <p:cNvSpPr>
                    <a:spLocks noChangeAspect="1"/>
                  </p:cNvSpPr>
                  <p:nvPr/>
                </p:nvSpPr>
                <p:spPr bwMode="auto">
                  <a:xfrm>
                    <a:off x="3748772" y="2738034"/>
                    <a:ext cx="63963" cy="26112"/>
                  </a:xfrm>
                  <a:custGeom>
                    <a:avLst/>
                    <a:gdLst>
                      <a:gd name="T0" fmla="*/ 0 w 48"/>
                      <a:gd name="T1" fmla="*/ 13 h 18"/>
                      <a:gd name="T2" fmla="*/ 0 w 48"/>
                      <a:gd name="T3" fmla="*/ 37 h 18"/>
                      <a:gd name="T4" fmla="*/ 12 w 48"/>
                      <a:gd name="T5" fmla="*/ 24 h 18"/>
                      <a:gd name="T6" fmla="*/ 31 w 48"/>
                      <a:gd name="T7" fmla="*/ 13 h 18"/>
                      <a:gd name="T8" fmla="*/ 55 w 48"/>
                      <a:gd name="T9" fmla="*/ 24 h 18"/>
                      <a:gd name="T10" fmla="*/ 49 w 48"/>
                      <a:gd name="T11" fmla="*/ 13 h 18"/>
                      <a:gd name="T12" fmla="*/ 31 w 48"/>
                      <a:gd name="T13" fmla="*/ 0 h 18"/>
                      <a:gd name="T14" fmla="*/ 18 w 48"/>
                      <a:gd name="T15" fmla="*/ 13 h 18"/>
                      <a:gd name="T16" fmla="*/ 0 w 48"/>
                      <a:gd name="T17" fmla="*/ 13 h 18"/>
                      <a:gd name="T18" fmla="*/ 0 w 48"/>
                      <a:gd name="T19" fmla="*/ 13 h 18"/>
                      <a:gd name="T20" fmla="*/ 18 w 48"/>
                      <a:gd name="T21" fmla="*/ 13 h 18"/>
                      <a:gd name="T22" fmla="*/ 6 w 48"/>
                      <a:gd name="T23" fmla="*/ 24 h 18"/>
                      <a:gd name="T24" fmla="*/ 0 w 48"/>
                      <a:gd name="T25" fmla="*/ 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18">
                        <a:moveTo>
                          <a:pt x="0" y="6"/>
                        </a:moveTo>
                        <a:lnTo>
                          <a:pt x="0" y="18"/>
                        </a:lnTo>
                        <a:lnTo>
                          <a:pt x="12" y="12"/>
                        </a:lnTo>
                        <a:lnTo>
                          <a:pt x="24" y="6"/>
                        </a:lnTo>
                        <a:lnTo>
                          <a:pt x="48" y="12"/>
                        </a:lnTo>
                        <a:lnTo>
                          <a:pt x="42" y="6"/>
                        </a:lnTo>
                        <a:lnTo>
                          <a:pt x="24" y="0"/>
                        </a:lnTo>
                        <a:lnTo>
                          <a:pt x="18" y="6"/>
                        </a:lnTo>
                        <a:lnTo>
                          <a:pt x="0" y="6"/>
                        </a:lnTo>
                        <a:lnTo>
                          <a:pt x="18" y="6"/>
                        </a:lnTo>
                        <a:lnTo>
                          <a:pt x="6" y="12"/>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177" name="Freeform 168"/>
                  <p:cNvSpPr>
                    <a:spLocks noChangeAspect="1"/>
                  </p:cNvSpPr>
                  <p:nvPr/>
                </p:nvSpPr>
                <p:spPr bwMode="auto">
                  <a:xfrm>
                    <a:off x="4056837" y="2817678"/>
                    <a:ext cx="103124" cy="184095"/>
                  </a:xfrm>
                  <a:custGeom>
                    <a:avLst/>
                    <a:gdLst>
                      <a:gd name="T0" fmla="*/ 73 w 78"/>
                      <a:gd name="T1" fmla="*/ 248 h 125"/>
                      <a:gd name="T2" fmla="*/ 61 w 78"/>
                      <a:gd name="T3" fmla="*/ 261 h 125"/>
                      <a:gd name="T4" fmla="*/ 49 w 78"/>
                      <a:gd name="T5" fmla="*/ 276 h 125"/>
                      <a:gd name="T6" fmla="*/ 18 w 78"/>
                      <a:gd name="T7" fmla="*/ 290 h 125"/>
                      <a:gd name="T8" fmla="*/ 0 w 78"/>
                      <a:gd name="T9" fmla="*/ 276 h 125"/>
                      <a:gd name="T10" fmla="*/ 6 w 78"/>
                      <a:gd name="T11" fmla="*/ 276 h 125"/>
                      <a:gd name="T12" fmla="*/ 6 w 78"/>
                      <a:gd name="T13" fmla="*/ 237 h 125"/>
                      <a:gd name="T14" fmla="*/ 0 w 78"/>
                      <a:gd name="T15" fmla="*/ 205 h 125"/>
                      <a:gd name="T16" fmla="*/ 6 w 78"/>
                      <a:gd name="T17" fmla="*/ 166 h 125"/>
                      <a:gd name="T18" fmla="*/ 12 w 78"/>
                      <a:gd name="T19" fmla="*/ 139 h 125"/>
                      <a:gd name="T20" fmla="*/ 12 w 78"/>
                      <a:gd name="T21" fmla="*/ 80 h 125"/>
                      <a:gd name="T22" fmla="*/ 6 w 78"/>
                      <a:gd name="T23" fmla="*/ 14 h 125"/>
                      <a:gd name="T24" fmla="*/ 30 w 78"/>
                      <a:gd name="T25" fmla="*/ 0 h 125"/>
                      <a:gd name="T26" fmla="*/ 55 w 78"/>
                      <a:gd name="T27" fmla="*/ 0 h 125"/>
                      <a:gd name="T28" fmla="*/ 61 w 78"/>
                      <a:gd name="T29" fmla="*/ 0 h 125"/>
                      <a:gd name="T30" fmla="*/ 61 w 78"/>
                      <a:gd name="T31" fmla="*/ 14 h 125"/>
                      <a:gd name="T32" fmla="*/ 73 w 78"/>
                      <a:gd name="T33" fmla="*/ 53 h 125"/>
                      <a:gd name="T34" fmla="*/ 73 w 78"/>
                      <a:gd name="T35" fmla="*/ 80 h 125"/>
                      <a:gd name="T36" fmla="*/ 73 w 78"/>
                      <a:gd name="T37" fmla="*/ 111 h 125"/>
                      <a:gd name="T38" fmla="*/ 73 w 78"/>
                      <a:gd name="T39" fmla="*/ 139 h 125"/>
                      <a:gd name="T40" fmla="*/ 73 w 78"/>
                      <a:gd name="T41" fmla="*/ 179 h 125"/>
                      <a:gd name="T42" fmla="*/ 73 w 78"/>
                      <a:gd name="T43" fmla="*/ 205 h 125"/>
                      <a:gd name="T44" fmla="*/ 85 w 78"/>
                      <a:gd name="T45" fmla="*/ 237 h 125"/>
                      <a:gd name="T46" fmla="*/ 79 w 78"/>
                      <a:gd name="T47" fmla="*/ 248 h 125"/>
                      <a:gd name="T48" fmla="*/ 67 w 78"/>
                      <a:gd name="T49" fmla="*/ 237 h 125"/>
                      <a:gd name="T50" fmla="*/ 73 w 78"/>
                      <a:gd name="T51" fmla="*/ 248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 h="125">
                        <a:moveTo>
                          <a:pt x="66" y="107"/>
                        </a:moveTo>
                        <a:lnTo>
                          <a:pt x="54" y="113"/>
                        </a:lnTo>
                        <a:lnTo>
                          <a:pt x="42" y="119"/>
                        </a:lnTo>
                        <a:lnTo>
                          <a:pt x="18" y="125"/>
                        </a:lnTo>
                        <a:lnTo>
                          <a:pt x="0" y="119"/>
                        </a:lnTo>
                        <a:lnTo>
                          <a:pt x="6" y="119"/>
                        </a:lnTo>
                        <a:lnTo>
                          <a:pt x="6" y="101"/>
                        </a:lnTo>
                        <a:lnTo>
                          <a:pt x="0" y="89"/>
                        </a:lnTo>
                        <a:lnTo>
                          <a:pt x="6" y="71"/>
                        </a:lnTo>
                        <a:lnTo>
                          <a:pt x="12" y="59"/>
                        </a:lnTo>
                        <a:lnTo>
                          <a:pt x="12" y="35"/>
                        </a:lnTo>
                        <a:lnTo>
                          <a:pt x="6" y="6"/>
                        </a:lnTo>
                        <a:lnTo>
                          <a:pt x="30" y="0"/>
                        </a:lnTo>
                        <a:lnTo>
                          <a:pt x="48" y="0"/>
                        </a:lnTo>
                        <a:lnTo>
                          <a:pt x="54" y="0"/>
                        </a:lnTo>
                        <a:lnTo>
                          <a:pt x="54" y="6"/>
                        </a:lnTo>
                        <a:lnTo>
                          <a:pt x="66" y="23"/>
                        </a:lnTo>
                        <a:lnTo>
                          <a:pt x="66" y="35"/>
                        </a:lnTo>
                        <a:lnTo>
                          <a:pt x="66" y="47"/>
                        </a:lnTo>
                        <a:lnTo>
                          <a:pt x="66" y="59"/>
                        </a:lnTo>
                        <a:lnTo>
                          <a:pt x="66" y="77"/>
                        </a:lnTo>
                        <a:lnTo>
                          <a:pt x="66" y="89"/>
                        </a:lnTo>
                        <a:lnTo>
                          <a:pt x="78" y="101"/>
                        </a:lnTo>
                        <a:lnTo>
                          <a:pt x="72" y="107"/>
                        </a:lnTo>
                        <a:lnTo>
                          <a:pt x="60" y="101"/>
                        </a:lnTo>
                        <a:lnTo>
                          <a:pt x="66" y="107"/>
                        </a:lnTo>
                        <a:close/>
                      </a:path>
                    </a:pathLst>
                  </a:custGeom>
                  <a:solidFill>
                    <a:srgbClr val="990034"/>
                  </a:solidFill>
                  <a:ln w="9525">
                    <a:solidFill>
                      <a:srgbClr val="000000"/>
                    </a:solidFill>
                    <a:prstDash val="solid"/>
                    <a:round/>
                    <a:headEnd/>
                    <a:tailEnd/>
                  </a:ln>
                </p:spPr>
                <p:txBody>
                  <a:bodyPr/>
                  <a:lstStyle/>
                  <a:p>
                    <a:endParaRPr lang="en-US"/>
                  </a:p>
                </p:txBody>
              </p:sp>
              <p:sp>
                <p:nvSpPr>
                  <p:cNvPr id="1178" name="Freeform 169"/>
                  <p:cNvSpPr>
                    <a:spLocks noChangeAspect="1"/>
                  </p:cNvSpPr>
                  <p:nvPr/>
                </p:nvSpPr>
                <p:spPr bwMode="auto">
                  <a:xfrm>
                    <a:off x="3787933" y="2773286"/>
                    <a:ext cx="165781" cy="157982"/>
                  </a:xfrm>
                  <a:custGeom>
                    <a:avLst/>
                    <a:gdLst>
                      <a:gd name="T0" fmla="*/ 127 w 125"/>
                      <a:gd name="T1" fmla="*/ 58 h 107"/>
                      <a:gd name="T2" fmla="*/ 121 w 125"/>
                      <a:gd name="T3" fmla="*/ 70 h 107"/>
                      <a:gd name="T4" fmla="*/ 127 w 125"/>
                      <a:gd name="T5" fmla="*/ 70 h 107"/>
                      <a:gd name="T6" fmla="*/ 133 w 125"/>
                      <a:gd name="T7" fmla="*/ 113 h 107"/>
                      <a:gd name="T8" fmla="*/ 133 w 125"/>
                      <a:gd name="T9" fmla="*/ 155 h 107"/>
                      <a:gd name="T10" fmla="*/ 133 w 125"/>
                      <a:gd name="T11" fmla="*/ 166 h 107"/>
                      <a:gd name="T12" fmla="*/ 133 w 125"/>
                      <a:gd name="T13" fmla="*/ 166 h 107"/>
                      <a:gd name="T14" fmla="*/ 139 w 125"/>
                      <a:gd name="T15" fmla="*/ 182 h 107"/>
                      <a:gd name="T16" fmla="*/ 139 w 125"/>
                      <a:gd name="T17" fmla="*/ 197 h 107"/>
                      <a:gd name="T18" fmla="*/ 127 w 125"/>
                      <a:gd name="T19" fmla="*/ 197 h 107"/>
                      <a:gd name="T20" fmla="*/ 133 w 125"/>
                      <a:gd name="T21" fmla="*/ 224 h 107"/>
                      <a:gd name="T22" fmla="*/ 127 w 125"/>
                      <a:gd name="T23" fmla="*/ 239 h 107"/>
                      <a:gd name="T24" fmla="*/ 127 w 125"/>
                      <a:gd name="T25" fmla="*/ 239 h 107"/>
                      <a:gd name="T26" fmla="*/ 121 w 125"/>
                      <a:gd name="T27" fmla="*/ 239 h 107"/>
                      <a:gd name="T28" fmla="*/ 115 w 125"/>
                      <a:gd name="T29" fmla="*/ 253 h 107"/>
                      <a:gd name="T30" fmla="*/ 109 w 125"/>
                      <a:gd name="T31" fmla="*/ 239 h 107"/>
                      <a:gd name="T32" fmla="*/ 98 w 125"/>
                      <a:gd name="T33" fmla="*/ 197 h 107"/>
                      <a:gd name="T34" fmla="*/ 84 w 125"/>
                      <a:gd name="T35" fmla="*/ 197 h 107"/>
                      <a:gd name="T36" fmla="*/ 78 w 125"/>
                      <a:gd name="T37" fmla="*/ 197 h 107"/>
                      <a:gd name="T38" fmla="*/ 84 w 125"/>
                      <a:gd name="T39" fmla="*/ 166 h 107"/>
                      <a:gd name="T40" fmla="*/ 72 w 125"/>
                      <a:gd name="T41" fmla="*/ 126 h 107"/>
                      <a:gd name="T42" fmla="*/ 48 w 125"/>
                      <a:gd name="T43" fmla="*/ 140 h 107"/>
                      <a:gd name="T44" fmla="*/ 24 w 125"/>
                      <a:gd name="T45" fmla="*/ 166 h 107"/>
                      <a:gd name="T46" fmla="*/ 24 w 125"/>
                      <a:gd name="T47" fmla="*/ 155 h 107"/>
                      <a:gd name="T48" fmla="*/ 24 w 125"/>
                      <a:gd name="T49" fmla="*/ 140 h 107"/>
                      <a:gd name="T50" fmla="*/ 18 w 125"/>
                      <a:gd name="T51" fmla="*/ 126 h 107"/>
                      <a:gd name="T52" fmla="*/ 12 w 125"/>
                      <a:gd name="T53" fmla="*/ 126 h 107"/>
                      <a:gd name="T54" fmla="*/ 6 w 125"/>
                      <a:gd name="T55" fmla="*/ 98 h 107"/>
                      <a:gd name="T56" fmla="*/ 6 w 125"/>
                      <a:gd name="T57" fmla="*/ 86 h 107"/>
                      <a:gd name="T58" fmla="*/ 0 w 125"/>
                      <a:gd name="T59" fmla="*/ 86 h 107"/>
                      <a:gd name="T60" fmla="*/ 0 w 125"/>
                      <a:gd name="T61" fmla="*/ 86 h 107"/>
                      <a:gd name="T62" fmla="*/ 0 w 125"/>
                      <a:gd name="T63" fmla="*/ 86 h 107"/>
                      <a:gd name="T64" fmla="*/ 0 w 125"/>
                      <a:gd name="T65" fmla="*/ 86 h 107"/>
                      <a:gd name="T66" fmla="*/ 0 w 125"/>
                      <a:gd name="T67" fmla="*/ 58 h 107"/>
                      <a:gd name="T68" fmla="*/ 18 w 125"/>
                      <a:gd name="T69" fmla="*/ 42 h 107"/>
                      <a:gd name="T70" fmla="*/ 18 w 125"/>
                      <a:gd name="T71" fmla="*/ 14 h 107"/>
                      <a:gd name="T72" fmla="*/ 18 w 125"/>
                      <a:gd name="T73" fmla="*/ 0 h 107"/>
                      <a:gd name="T74" fmla="*/ 43 w 125"/>
                      <a:gd name="T75" fmla="*/ 14 h 107"/>
                      <a:gd name="T76" fmla="*/ 66 w 125"/>
                      <a:gd name="T77" fmla="*/ 14 h 107"/>
                      <a:gd name="T78" fmla="*/ 66 w 125"/>
                      <a:gd name="T79" fmla="*/ 29 h 107"/>
                      <a:gd name="T80" fmla="*/ 78 w 125"/>
                      <a:gd name="T81" fmla="*/ 29 h 107"/>
                      <a:gd name="T82" fmla="*/ 84 w 125"/>
                      <a:gd name="T83" fmla="*/ 29 h 107"/>
                      <a:gd name="T84" fmla="*/ 90 w 125"/>
                      <a:gd name="T85" fmla="*/ 29 h 107"/>
                      <a:gd name="T86" fmla="*/ 109 w 125"/>
                      <a:gd name="T87" fmla="*/ 14 h 107"/>
                      <a:gd name="T88" fmla="*/ 115 w 125"/>
                      <a:gd name="T89" fmla="*/ 14 h 107"/>
                      <a:gd name="T90" fmla="*/ 121 w 125"/>
                      <a:gd name="T91" fmla="*/ 42 h 107"/>
                      <a:gd name="T92" fmla="*/ 127 w 125"/>
                      <a:gd name="T93" fmla="*/ 58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 h="107">
                        <a:moveTo>
                          <a:pt x="113" y="24"/>
                        </a:moveTo>
                        <a:lnTo>
                          <a:pt x="107" y="30"/>
                        </a:lnTo>
                        <a:lnTo>
                          <a:pt x="113" y="30"/>
                        </a:lnTo>
                        <a:lnTo>
                          <a:pt x="119" y="48"/>
                        </a:lnTo>
                        <a:lnTo>
                          <a:pt x="119" y="65"/>
                        </a:lnTo>
                        <a:lnTo>
                          <a:pt x="119" y="71"/>
                        </a:lnTo>
                        <a:lnTo>
                          <a:pt x="125" y="77"/>
                        </a:lnTo>
                        <a:lnTo>
                          <a:pt x="125" y="83"/>
                        </a:lnTo>
                        <a:lnTo>
                          <a:pt x="113" y="83"/>
                        </a:lnTo>
                        <a:lnTo>
                          <a:pt x="119" y="95"/>
                        </a:lnTo>
                        <a:lnTo>
                          <a:pt x="113" y="101"/>
                        </a:lnTo>
                        <a:lnTo>
                          <a:pt x="107" y="101"/>
                        </a:lnTo>
                        <a:lnTo>
                          <a:pt x="101" y="107"/>
                        </a:lnTo>
                        <a:lnTo>
                          <a:pt x="95" y="101"/>
                        </a:lnTo>
                        <a:lnTo>
                          <a:pt x="89" y="83"/>
                        </a:lnTo>
                        <a:lnTo>
                          <a:pt x="77" y="83"/>
                        </a:lnTo>
                        <a:lnTo>
                          <a:pt x="71" y="83"/>
                        </a:lnTo>
                        <a:lnTo>
                          <a:pt x="77" y="71"/>
                        </a:lnTo>
                        <a:lnTo>
                          <a:pt x="65" y="53"/>
                        </a:lnTo>
                        <a:lnTo>
                          <a:pt x="41" y="59"/>
                        </a:lnTo>
                        <a:lnTo>
                          <a:pt x="24" y="71"/>
                        </a:lnTo>
                        <a:lnTo>
                          <a:pt x="24" y="65"/>
                        </a:lnTo>
                        <a:lnTo>
                          <a:pt x="24" y="59"/>
                        </a:lnTo>
                        <a:lnTo>
                          <a:pt x="18" y="53"/>
                        </a:lnTo>
                        <a:lnTo>
                          <a:pt x="12" y="53"/>
                        </a:lnTo>
                        <a:lnTo>
                          <a:pt x="6" y="42"/>
                        </a:lnTo>
                        <a:lnTo>
                          <a:pt x="6" y="36"/>
                        </a:lnTo>
                        <a:lnTo>
                          <a:pt x="0" y="36"/>
                        </a:lnTo>
                        <a:lnTo>
                          <a:pt x="0" y="24"/>
                        </a:lnTo>
                        <a:lnTo>
                          <a:pt x="18" y="18"/>
                        </a:lnTo>
                        <a:lnTo>
                          <a:pt x="18" y="6"/>
                        </a:lnTo>
                        <a:lnTo>
                          <a:pt x="18" y="0"/>
                        </a:lnTo>
                        <a:lnTo>
                          <a:pt x="36" y="6"/>
                        </a:lnTo>
                        <a:lnTo>
                          <a:pt x="59" y="6"/>
                        </a:lnTo>
                        <a:lnTo>
                          <a:pt x="59" y="12"/>
                        </a:lnTo>
                        <a:lnTo>
                          <a:pt x="71" y="12"/>
                        </a:lnTo>
                        <a:lnTo>
                          <a:pt x="77" y="12"/>
                        </a:lnTo>
                        <a:lnTo>
                          <a:pt x="83" y="12"/>
                        </a:lnTo>
                        <a:lnTo>
                          <a:pt x="95" y="6"/>
                        </a:lnTo>
                        <a:lnTo>
                          <a:pt x="101" y="6"/>
                        </a:lnTo>
                        <a:lnTo>
                          <a:pt x="107" y="18"/>
                        </a:lnTo>
                        <a:lnTo>
                          <a:pt x="113" y="24"/>
                        </a:lnTo>
                        <a:close/>
                      </a:path>
                    </a:pathLst>
                  </a:custGeom>
                  <a:solidFill>
                    <a:srgbClr val="990034"/>
                  </a:solidFill>
                  <a:ln w="9525">
                    <a:solidFill>
                      <a:srgbClr val="000000"/>
                    </a:solidFill>
                    <a:prstDash val="solid"/>
                    <a:round/>
                    <a:headEnd/>
                    <a:tailEnd/>
                  </a:ln>
                </p:spPr>
                <p:txBody>
                  <a:bodyPr/>
                  <a:lstStyle/>
                  <a:p>
                    <a:endParaRPr lang="en-US"/>
                  </a:p>
                </p:txBody>
              </p:sp>
              <p:sp>
                <p:nvSpPr>
                  <p:cNvPr id="1179" name="Freeform 170"/>
                  <p:cNvSpPr>
                    <a:spLocks noChangeAspect="1"/>
                  </p:cNvSpPr>
                  <p:nvPr/>
                </p:nvSpPr>
                <p:spPr bwMode="auto">
                  <a:xfrm>
                    <a:off x="3748772" y="2773286"/>
                    <a:ext cx="63963" cy="53531"/>
                  </a:xfrm>
                  <a:custGeom>
                    <a:avLst/>
                    <a:gdLst>
                      <a:gd name="T0" fmla="*/ 31 w 48"/>
                      <a:gd name="T1" fmla="*/ 59 h 36"/>
                      <a:gd name="T2" fmla="*/ 31 w 48"/>
                      <a:gd name="T3" fmla="*/ 59 h 36"/>
                      <a:gd name="T4" fmla="*/ 31 w 48"/>
                      <a:gd name="T5" fmla="*/ 74 h 36"/>
                      <a:gd name="T6" fmla="*/ 37 w 48"/>
                      <a:gd name="T7" fmla="*/ 92 h 36"/>
                      <a:gd name="T8" fmla="*/ 37 w 48"/>
                      <a:gd name="T9" fmla="*/ 59 h 36"/>
                      <a:gd name="T10" fmla="*/ 55 w 48"/>
                      <a:gd name="T11" fmla="*/ 46 h 36"/>
                      <a:gd name="T12" fmla="*/ 55 w 48"/>
                      <a:gd name="T13" fmla="*/ 15 h 36"/>
                      <a:gd name="T14" fmla="*/ 55 w 48"/>
                      <a:gd name="T15" fmla="*/ 0 h 36"/>
                      <a:gd name="T16" fmla="*/ 31 w 48"/>
                      <a:gd name="T17" fmla="*/ 0 h 36"/>
                      <a:gd name="T18" fmla="*/ 0 w 48"/>
                      <a:gd name="T19" fmla="*/ 15 h 36"/>
                      <a:gd name="T20" fmla="*/ 6 w 48"/>
                      <a:gd name="T21" fmla="*/ 15 h 36"/>
                      <a:gd name="T22" fmla="*/ 6 w 48"/>
                      <a:gd name="T23" fmla="*/ 31 h 36"/>
                      <a:gd name="T24" fmla="*/ 12 w 48"/>
                      <a:gd name="T25" fmla="*/ 31 h 36"/>
                      <a:gd name="T26" fmla="*/ 12 w 48"/>
                      <a:gd name="T27" fmla="*/ 46 h 36"/>
                      <a:gd name="T28" fmla="*/ 31 w 48"/>
                      <a:gd name="T29" fmla="*/ 46 h 36"/>
                      <a:gd name="T30" fmla="*/ 37 w 48"/>
                      <a:gd name="T31" fmla="*/ 46 h 36"/>
                      <a:gd name="T32" fmla="*/ 18 w 48"/>
                      <a:gd name="T33" fmla="*/ 46 h 36"/>
                      <a:gd name="T34" fmla="*/ 31 w 48"/>
                      <a:gd name="T35" fmla="*/ 59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36">
                        <a:moveTo>
                          <a:pt x="24" y="24"/>
                        </a:moveTo>
                        <a:lnTo>
                          <a:pt x="24" y="24"/>
                        </a:lnTo>
                        <a:lnTo>
                          <a:pt x="24" y="30"/>
                        </a:lnTo>
                        <a:lnTo>
                          <a:pt x="30" y="36"/>
                        </a:lnTo>
                        <a:lnTo>
                          <a:pt x="30" y="24"/>
                        </a:lnTo>
                        <a:lnTo>
                          <a:pt x="48" y="18"/>
                        </a:lnTo>
                        <a:lnTo>
                          <a:pt x="48" y="6"/>
                        </a:lnTo>
                        <a:lnTo>
                          <a:pt x="48" y="0"/>
                        </a:lnTo>
                        <a:lnTo>
                          <a:pt x="24" y="0"/>
                        </a:lnTo>
                        <a:lnTo>
                          <a:pt x="0" y="6"/>
                        </a:lnTo>
                        <a:lnTo>
                          <a:pt x="6" y="6"/>
                        </a:lnTo>
                        <a:lnTo>
                          <a:pt x="6" y="12"/>
                        </a:lnTo>
                        <a:lnTo>
                          <a:pt x="12" y="12"/>
                        </a:lnTo>
                        <a:lnTo>
                          <a:pt x="12" y="18"/>
                        </a:lnTo>
                        <a:lnTo>
                          <a:pt x="24" y="18"/>
                        </a:lnTo>
                        <a:lnTo>
                          <a:pt x="30" y="18"/>
                        </a:lnTo>
                        <a:lnTo>
                          <a:pt x="18" y="18"/>
                        </a:lnTo>
                        <a:lnTo>
                          <a:pt x="24" y="24"/>
                        </a:lnTo>
                        <a:close/>
                      </a:path>
                    </a:pathLst>
                  </a:custGeom>
                  <a:solidFill>
                    <a:srgbClr val="990034"/>
                  </a:solidFill>
                  <a:ln w="9525">
                    <a:solidFill>
                      <a:srgbClr val="000000"/>
                    </a:solidFill>
                    <a:prstDash val="solid"/>
                    <a:round/>
                    <a:headEnd/>
                    <a:tailEnd/>
                  </a:ln>
                </p:spPr>
                <p:txBody>
                  <a:bodyPr/>
                  <a:lstStyle/>
                  <a:p>
                    <a:endParaRPr lang="en-US"/>
                  </a:p>
                </p:txBody>
              </p:sp>
              <p:sp>
                <p:nvSpPr>
                  <p:cNvPr id="1180" name="Freeform 171"/>
                  <p:cNvSpPr>
                    <a:spLocks noChangeAspect="1"/>
                  </p:cNvSpPr>
                  <p:nvPr/>
                </p:nvSpPr>
                <p:spPr bwMode="auto">
                  <a:xfrm>
                    <a:off x="3939355" y="2834652"/>
                    <a:ext cx="133146" cy="184095"/>
                  </a:xfrm>
                  <a:custGeom>
                    <a:avLst/>
                    <a:gdLst>
                      <a:gd name="T0" fmla="*/ 60 w 102"/>
                      <a:gd name="T1" fmla="*/ 14 h 125"/>
                      <a:gd name="T2" fmla="*/ 48 w 102"/>
                      <a:gd name="T3" fmla="*/ 14 h 125"/>
                      <a:gd name="T4" fmla="*/ 36 w 102"/>
                      <a:gd name="T5" fmla="*/ 14 h 125"/>
                      <a:gd name="T6" fmla="*/ 36 w 102"/>
                      <a:gd name="T7" fmla="*/ 0 h 125"/>
                      <a:gd name="T8" fmla="*/ 30 w 102"/>
                      <a:gd name="T9" fmla="*/ 0 h 125"/>
                      <a:gd name="T10" fmla="*/ 24 w 102"/>
                      <a:gd name="T11" fmla="*/ 14 h 125"/>
                      <a:gd name="T12" fmla="*/ 12 w 102"/>
                      <a:gd name="T13" fmla="*/ 14 h 125"/>
                      <a:gd name="T14" fmla="*/ 6 w 102"/>
                      <a:gd name="T15" fmla="*/ 14 h 125"/>
                      <a:gd name="T16" fmla="*/ 6 w 102"/>
                      <a:gd name="T17" fmla="*/ 53 h 125"/>
                      <a:gd name="T18" fmla="*/ 6 w 102"/>
                      <a:gd name="T19" fmla="*/ 68 h 125"/>
                      <a:gd name="T20" fmla="*/ 6 w 102"/>
                      <a:gd name="T21" fmla="*/ 68 h 125"/>
                      <a:gd name="T22" fmla="*/ 12 w 102"/>
                      <a:gd name="T23" fmla="*/ 80 h 125"/>
                      <a:gd name="T24" fmla="*/ 12 w 102"/>
                      <a:gd name="T25" fmla="*/ 97 h 125"/>
                      <a:gd name="T26" fmla="*/ 0 w 102"/>
                      <a:gd name="T27" fmla="*/ 97 h 125"/>
                      <a:gd name="T28" fmla="*/ 6 w 102"/>
                      <a:gd name="T29" fmla="*/ 125 h 125"/>
                      <a:gd name="T30" fmla="*/ 0 w 102"/>
                      <a:gd name="T31" fmla="*/ 139 h 125"/>
                      <a:gd name="T32" fmla="*/ 0 w 102"/>
                      <a:gd name="T33" fmla="*/ 139 h 125"/>
                      <a:gd name="T34" fmla="*/ 0 w 102"/>
                      <a:gd name="T35" fmla="*/ 179 h 125"/>
                      <a:gd name="T36" fmla="*/ 0 w 102"/>
                      <a:gd name="T37" fmla="*/ 193 h 125"/>
                      <a:gd name="T38" fmla="*/ 12 w 102"/>
                      <a:gd name="T39" fmla="*/ 205 h 125"/>
                      <a:gd name="T40" fmla="*/ 18 w 102"/>
                      <a:gd name="T41" fmla="*/ 237 h 125"/>
                      <a:gd name="T42" fmla="*/ 12 w 102"/>
                      <a:gd name="T43" fmla="*/ 290 h 125"/>
                      <a:gd name="T44" fmla="*/ 36 w 102"/>
                      <a:gd name="T45" fmla="*/ 261 h 125"/>
                      <a:gd name="T46" fmla="*/ 60 w 102"/>
                      <a:gd name="T47" fmla="*/ 248 h 125"/>
                      <a:gd name="T48" fmla="*/ 54 w 102"/>
                      <a:gd name="T49" fmla="*/ 248 h 125"/>
                      <a:gd name="T50" fmla="*/ 78 w 102"/>
                      <a:gd name="T51" fmla="*/ 248 h 125"/>
                      <a:gd name="T52" fmla="*/ 66 w 102"/>
                      <a:gd name="T53" fmla="*/ 248 h 125"/>
                      <a:gd name="T54" fmla="*/ 78 w 102"/>
                      <a:gd name="T55" fmla="*/ 248 h 125"/>
                      <a:gd name="T56" fmla="*/ 90 w 102"/>
                      <a:gd name="T57" fmla="*/ 248 h 125"/>
                      <a:gd name="T58" fmla="*/ 90 w 102"/>
                      <a:gd name="T59" fmla="*/ 248 h 125"/>
                      <a:gd name="T60" fmla="*/ 96 w 102"/>
                      <a:gd name="T61" fmla="*/ 248 h 125"/>
                      <a:gd name="T62" fmla="*/ 96 w 102"/>
                      <a:gd name="T63" fmla="*/ 205 h 125"/>
                      <a:gd name="T64" fmla="*/ 90 w 102"/>
                      <a:gd name="T65" fmla="*/ 179 h 125"/>
                      <a:gd name="T66" fmla="*/ 96 w 102"/>
                      <a:gd name="T67" fmla="*/ 139 h 125"/>
                      <a:gd name="T68" fmla="*/ 102 w 102"/>
                      <a:gd name="T69" fmla="*/ 111 h 125"/>
                      <a:gd name="T70" fmla="*/ 102 w 102"/>
                      <a:gd name="T71" fmla="*/ 53 h 125"/>
                      <a:gd name="T72" fmla="*/ 84 w 102"/>
                      <a:gd name="T73" fmla="*/ 26 h 125"/>
                      <a:gd name="T74" fmla="*/ 66 w 102"/>
                      <a:gd name="T75" fmla="*/ 38 h 125"/>
                      <a:gd name="T76" fmla="*/ 60 w 102"/>
                      <a:gd name="T77" fmla="*/ 1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125">
                        <a:moveTo>
                          <a:pt x="60" y="6"/>
                        </a:moveTo>
                        <a:lnTo>
                          <a:pt x="48" y="6"/>
                        </a:lnTo>
                        <a:lnTo>
                          <a:pt x="36" y="6"/>
                        </a:lnTo>
                        <a:lnTo>
                          <a:pt x="36" y="0"/>
                        </a:lnTo>
                        <a:lnTo>
                          <a:pt x="30" y="0"/>
                        </a:lnTo>
                        <a:lnTo>
                          <a:pt x="24" y="6"/>
                        </a:lnTo>
                        <a:lnTo>
                          <a:pt x="12" y="6"/>
                        </a:lnTo>
                        <a:lnTo>
                          <a:pt x="6" y="6"/>
                        </a:lnTo>
                        <a:lnTo>
                          <a:pt x="6" y="23"/>
                        </a:lnTo>
                        <a:lnTo>
                          <a:pt x="6" y="29"/>
                        </a:lnTo>
                        <a:lnTo>
                          <a:pt x="12" y="35"/>
                        </a:lnTo>
                        <a:lnTo>
                          <a:pt x="12" y="41"/>
                        </a:lnTo>
                        <a:lnTo>
                          <a:pt x="0" y="41"/>
                        </a:lnTo>
                        <a:lnTo>
                          <a:pt x="6" y="53"/>
                        </a:lnTo>
                        <a:lnTo>
                          <a:pt x="0" y="59"/>
                        </a:lnTo>
                        <a:lnTo>
                          <a:pt x="0" y="77"/>
                        </a:lnTo>
                        <a:lnTo>
                          <a:pt x="0" y="83"/>
                        </a:lnTo>
                        <a:lnTo>
                          <a:pt x="12" y="89"/>
                        </a:lnTo>
                        <a:lnTo>
                          <a:pt x="18" y="101"/>
                        </a:lnTo>
                        <a:lnTo>
                          <a:pt x="12" y="125"/>
                        </a:lnTo>
                        <a:lnTo>
                          <a:pt x="36" y="113"/>
                        </a:lnTo>
                        <a:lnTo>
                          <a:pt x="60" y="107"/>
                        </a:lnTo>
                        <a:lnTo>
                          <a:pt x="54" y="107"/>
                        </a:lnTo>
                        <a:lnTo>
                          <a:pt x="78" y="107"/>
                        </a:lnTo>
                        <a:lnTo>
                          <a:pt x="66" y="107"/>
                        </a:lnTo>
                        <a:lnTo>
                          <a:pt x="78" y="107"/>
                        </a:lnTo>
                        <a:lnTo>
                          <a:pt x="90" y="107"/>
                        </a:lnTo>
                        <a:lnTo>
                          <a:pt x="96" y="107"/>
                        </a:lnTo>
                        <a:lnTo>
                          <a:pt x="96" y="89"/>
                        </a:lnTo>
                        <a:lnTo>
                          <a:pt x="90" y="77"/>
                        </a:lnTo>
                        <a:lnTo>
                          <a:pt x="96" y="59"/>
                        </a:lnTo>
                        <a:lnTo>
                          <a:pt x="102" y="47"/>
                        </a:lnTo>
                        <a:lnTo>
                          <a:pt x="102" y="23"/>
                        </a:lnTo>
                        <a:lnTo>
                          <a:pt x="84" y="11"/>
                        </a:lnTo>
                        <a:lnTo>
                          <a:pt x="66" y="17"/>
                        </a:lnTo>
                        <a:lnTo>
                          <a:pt x="60" y="6"/>
                        </a:lnTo>
                        <a:close/>
                      </a:path>
                    </a:pathLst>
                  </a:custGeom>
                  <a:solidFill>
                    <a:srgbClr val="990034"/>
                  </a:solidFill>
                  <a:ln w="9525">
                    <a:solidFill>
                      <a:srgbClr val="000000"/>
                    </a:solidFill>
                    <a:prstDash val="solid"/>
                    <a:round/>
                    <a:headEnd/>
                    <a:tailEnd/>
                  </a:ln>
                </p:spPr>
                <p:txBody>
                  <a:bodyPr/>
                  <a:lstStyle/>
                  <a:p>
                    <a:endParaRPr lang="en-US"/>
                  </a:p>
                </p:txBody>
              </p:sp>
              <p:sp>
                <p:nvSpPr>
                  <p:cNvPr id="1181" name="Freeform 172"/>
                  <p:cNvSpPr>
                    <a:spLocks noChangeAspect="1"/>
                  </p:cNvSpPr>
                  <p:nvPr/>
                </p:nvSpPr>
                <p:spPr bwMode="auto">
                  <a:xfrm>
                    <a:off x="3820567" y="2851625"/>
                    <a:ext cx="70490" cy="87478"/>
                  </a:xfrm>
                  <a:custGeom>
                    <a:avLst/>
                    <a:gdLst>
                      <a:gd name="T0" fmla="*/ 60 w 53"/>
                      <a:gd name="T1" fmla="*/ 65 h 60"/>
                      <a:gd name="T2" fmla="*/ 54 w 53"/>
                      <a:gd name="T3" fmla="*/ 92 h 60"/>
                      <a:gd name="T4" fmla="*/ 48 w 53"/>
                      <a:gd name="T5" fmla="*/ 117 h 60"/>
                      <a:gd name="T6" fmla="*/ 42 w 53"/>
                      <a:gd name="T7" fmla="*/ 131 h 60"/>
                      <a:gd name="T8" fmla="*/ 17 w 53"/>
                      <a:gd name="T9" fmla="*/ 117 h 60"/>
                      <a:gd name="T10" fmla="*/ 17 w 53"/>
                      <a:gd name="T11" fmla="*/ 105 h 60"/>
                      <a:gd name="T12" fmla="*/ 17 w 53"/>
                      <a:gd name="T13" fmla="*/ 105 h 60"/>
                      <a:gd name="T14" fmla="*/ 6 w 53"/>
                      <a:gd name="T15" fmla="*/ 65 h 60"/>
                      <a:gd name="T16" fmla="*/ 12 w 53"/>
                      <a:gd name="T17" fmla="*/ 65 h 60"/>
                      <a:gd name="T18" fmla="*/ 6 w 53"/>
                      <a:gd name="T19" fmla="*/ 52 h 60"/>
                      <a:gd name="T20" fmla="*/ 6 w 53"/>
                      <a:gd name="T21" fmla="*/ 52 h 60"/>
                      <a:gd name="T22" fmla="*/ 0 w 53"/>
                      <a:gd name="T23" fmla="*/ 39 h 60"/>
                      <a:gd name="T24" fmla="*/ 17 w 53"/>
                      <a:gd name="T25" fmla="*/ 13 h 60"/>
                      <a:gd name="T26" fmla="*/ 48 w 53"/>
                      <a:gd name="T27" fmla="*/ 0 h 60"/>
                      <a:gd name="T28" fmla="*/ 60 w 53"/>
                      <a:gd name="T29" fmla="*/ 39 h 60"/>
                      <a:gd name="T30" fmla="*/ 54 w 53"/>
                      <a:gd name="T31" fmla="*/ 65 h 60"/>
                      <a:gd name="T32" fmla="*/ 60 w 53"/>
                      <a:gd name="T33" fmla="*/ 6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0">
                        <a:moveTo>
                          <a:pt x="53" y="30"/>
                        </a:moveTo>
                        <a:lnTo>
                          <a:pt x="47" y="42"/>
                        </a:lnTo>
                        <a:lnTo>
                          <a:pt x="41" y="54"/>
                        </a:lnTo>
                        <a:lnTo>
                          <a:pt x="35" y="60"/>
                        </a:lnTo>
                        <a:lnTo>
                          <a:pt x="17" y="54"/>
                        </a:lnTo>
                        <a:lnTo>
                          <a:pt x="17" y="48"/>
                        </a:lnTo>
                        <a:lnTo>
                          <a:pt x="6" y="30"/>
                        </a:lnTo>
                        <a:lnTo>
                          <a:pt x="12" y="30"/>
                        </a:lnTo>
                        <a:lnTo>
                          <a:pt x="6" y="24"/>
                        </a:lnTo>
                        <a:lnTo>
                          <a:pt x="0" y="18"/>
                        </a:lnTo>
                        <a:lnTo>
                          <a:pt x="17" y="6"/>
                        </a:lnTo>
                        <a:lnTo>
                          <a:pt x="41" y="0"/>
                        </a:lnTo>
                        <a:lnTo>
                          <a:pt x="53" y="18"/>
                        </a:lnTo>
                        <a:lnTo>
                          <a:pt x="47" y="30"/>
                        </a:lnTo>
                        <a:lnTo>
                          <a:pt x="53" y="30"/>
                        </a:lnTo>
                        <a:close/>
                      </a:path>
                    </a:pathLst>
                  </a:custGeom>
                  <a:solidFill>
                    <a:srgbClr val="990034"/>
                  </a:solidFill>
                  <a:ln w="9525">
                    <a:solidFill>
                      <a:srgbClr val="000000"/>
                    </a:solidFill>
                    <a:prstDash val="solid"/>
                    <a:round/>
                    <a:headEnd/>
                    <a:tailEnd/>
                  </a:ln>
                </p:spPr>
                <p:txBody>
                  <a:bodyPr/>
                  <a:lstStyle/>
                  <a:p>
                    <a:endParaRPr lang="en-US"/>
                  </a:p>
                </p:txBody>
              </p:sp>
              <p:sp>
                <p:nvSpPr>
                  <p:cNvPr id="1182" name="Freeform 173"/>
                  <p:cNvSpPr>
                    <a:spLocks noChangeAspect="1"/>
                  </p:cNvSpPr>
                  <p:nvPr/>
                </p:nvSpPr>
                <p:spPr bwMode="auto">
                  <a:xfrm>
                    <a:off x="4128632" y="2817678"/>
                    <a:ext cx="40465" cy="148843"/>
                  </a:xfrm>
                  <a:custGeom>
                    <a:avLst/>
                    <a:gdLst>
                      <a:gd name="T0" fmla="*/ 12 w 30"/>
                      <a:gd name="T1" fmla="*/ 14 h 101"/>
                      <a:gd name="T2" fmla="*/ 0 w 30"/>
                      <a:gd name="T3" fmla="*/ 0 h 101"/>
                      <a:gd name="T4" fmla="*/ 0 w 30"/>
                      <a:gd name="T5" fmla="*/ 14 h 101"/>
                      <a:gd name="T6" fmla="*/ 12 w 30"/>
                      <a:gd name="T7" fmla="*/ 53 h 101"/>
                      <a:gd name="T8" fmla="*/ 12 w 30"/>
                      <a:gd name="T9" fmla="*/ 82 h 101"/>
                      <a:gd name="T10" fmla="*/ 12 w 30"/>
                      <a:gd name="T11" fmla="*/ 111 h 101"/>
                      <a:gd name="T12" fmla="*/ 12 w 30"/>
                      <a:gd name="T13" fmla="*/ 139 h 101"/>
                      <a:gd name="T14" fmla="*/ 12 w 30"/>
                      <a:gd name="T15" fmla="*/ 179 h 101"/>
                      <a:gd name="T16" fmla="*/ 12 w 30"/>
                      <a:gd name="T17" fmla="*/ 208 h 101"/>
                      <a:gd name="T18" fmla="*/ 31 w 30"/>
                      <a:gd name="T19" fmla="*/ 237 h 101"/>
                      <a:gd name="T20" fmla="*/ 37 w 30"/>
                      <a:gd name="T21" fmla="*/ 237 h 101"/>
                      <a:gd name="T22" fmla="*/ 37 w 30"/>
                      <a:gd name="T23" fmla="*/ 166 h 101"/>
                      <a:gd name="T24" fmla="*/ 37 w 30"/>
                      <a:gd name="T25" fmla="*/ 125 h 101"/>
                      <a:gd name="T26" fmla="*/ 37 w 30"/>
                      <a:gd name="T27" fmla="*/ 97 h 101"/>
                      <a:gd name="T28" fmla="*/ 31 w 30"/>
                      <a:gd name="T29" fmla="*/ 53 h 101"/>
                      <a:gd name="T30" fmla="*/ 25 w 30"/>
                      <a:gd name="T31" fmla="*/ 29 h 101"/>
                      <a:gd name="T32" fmla="*/ 25 w 30"/>
                      <a:gd name="T33" fmla="*/ 14 h 101"/>
                      <a:gd name="T34" fmla="*/ 12 w 30"/>
                      <a:gd name="T35" fmla="*/ 14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101">
                        <a:moveTo>
                          <a:pt x="12" y="6"/>
                        </a:moveTo>
                        <a:lnTo>
                          <a:pt x="0" y="0"/>
                        </a:lnTo>
                        <a:lnTo>
                          <a:pt x="0" y="6"/>
                        </a:lnTo>
                        <a:lnTo>
                          <a:pt x="12" y="23"/>
                        </a:lnTo>
                        <a:lnTo>
                          <a:pt x="12" y="35"/>
                        </a:lnTo>
                        <a:lnTo>
                          <a:pt x="12" y="47"/>
                        </a:lnTo>
                        <a:lnTo>
                          <a:pt x="12" y="59"/>
                        </a:lnTo>
                        <a:lnTo>
                          <a:pt x="12" y="77"/>
                        </a:lnTo>
                        <a:lnTo>
                          <a:pt x="12" y="89"/>
                        </a:lnTo>
                        <a:lnTo>
                          <a:pt x="24" y="101"/>
                        </a:lnTo>
                        <a:lnTo>
                          <a:pt x="30" y="101"/>
                        </a:lnTo>
                        <a:lnTo>
                          <a:pt x="30" y="71"/>
                        </a:lnTo>
                        <a:lnTo>
                          <a:pt x="30" y="53"/>
                        </a:lnTo>
                        <a:lnTo>
                          <a:pt x="30" y="41"/>
                        </a:lnTo>
                        <a:lnTo>
                          <a:pt x="24" y="23"/>
                        </a:lnTo>
                        <a:lnTo>
                          <a:pt x="18" y="12"/>
                        </a:lnTo>
                        <a:lnTo>
                          <a:pt x="18" y="6"/>
                        </a:lnTo>
                        <a:lnTo>
                          <a:pt x="12" y="6"/>
                        </a:lnTo>
                        <a:close/>
                      </a:path>
                    </a:pathLst>
                  </a:custGeom>
                  <a:solidFill>
                    <a:srgbClr val="990034"/>
                  </a:solidFill>
                  <a:ln w="9525">
                    <a:solidFill>
                      <a:srgbClr val="000000"/>
                    </a:solidFill>
                    <a:prstDash val="solid"/>
                    <a:round/>
                    <a:headEnd/>
                    <a:tailEnd/>
                  </a:ln>
                </p:spPr>
                <p:txBody>
                  <a:bodyPr/>
                  <a:lstStyle/>
                  <a:p>
                    <a:endParaRPr lang="en-US"/>
                  </a:p>
                </p:txBody>
              </p:sp>
              <p:sp>
                <p:nvSpPr>
                  <p:cNvPr id="1183" name="Freeform 174"/>
                  <p:cNvSpPr>
                    <a:spLocks noChangeAspect="1"/>
                  </p:cNvSpPr>
                  <p:nvPr/>
                </p:nvSpPr>
                <p:spPr bwMode="auto">
                  <a:xfrm>
                    <a:off x="3939355" y="2061714"/>
                    <a:ext cx="466013" cy="517033"/>
                  </a:xfrm>
                  <a:custGeom>
                    <a:avLst/>
                    <a:gdLst>
                      <a:gd name="T0" fmla="*/ 6 w 353"/>
                      <a:gd name="T1" fmla="*/ 362 h 353"/>
                      <a:gd name="T2" fmla="*/ 0 w 353"/>
                      <a:gd name="T3" fmla="*/ 414 h 353"/>
                      <a:gd name="T4" fmla="*/ 0 w 353"/>
                      <a:gd name="T5" fmla="*/ 426 h 353"/>
                      <a:gd name="T6" fmla="*/ 18 w 353"/>
                      <a:gd name="T7" fmla="*/ 454 h 353"/>
                      <a:gd name="T8" fmla="*/ 30 w 353"/>
                      <a:gd name="T9" fmla="*/ 479 h 353"/>
                      <a:gd name="T10" fmla="*/ 55 w 353"/>
                      <a:gd name="T11" fmla="*/ 508 h 353"/>
                      <a:gd name="T12" fmla="*/ 73 w 353"/>
                      <a:gd name="T13" fmla="*/ 535 h 353"/>
                      <a:gd name="T14" fmla="*/ 85 w 353"/>
                      <a:gd name="T15" fmla="*/ 560 h 353"/>
                      <a:gd name="T16" fmla="*/ 97 w 353"/>
                      <a:gd name="T17" fmla="*/ 572 h 353"/>
                      <a:gd name="T18" fmla="*/ 109 w 353"/>
                      <a:gd name="T19" fmla="*/ 601 h 353"/>
                      <a:gd name="T20" fmla="*/ 121 w 353"/>
                      <a:gd name="T21" fmla="*/ 614 h 353"/>
                      <a:gd name="T22" fmla="*/ 133 w 353"/>
                      <a:gd name="T23" fmla="*/ 641 h 353"/>
                      <a:gd name="T24" fmla="*/ 158 w 353"/>
                      <a:gd name="T25" fmla="*/ 669 h 353"/>
                      <a:gd name="T26" fmla="*/ 182 w 353"/>
                      <a:gd name="T27" fmla="*/ 710 h 353"/>
                      <a:gd name="T28" fmla="*/ 182 w 353"/>
                      <a:gd name="T29" fmla="*/ 720 h 353"/>
                      <a:gd name="T30" fmla="*/ 188 w 353"/>
                      <a:gd name="T31" fmla="*/ 735 h 353"/>
                      <a:gd name="T32" fmla="*/ 212 w 353"/>
                      <a:gd name="T33" fmla="*/ 764 h 353"/>
                      <a:gd name="T34" fmla="*/ 218 w 353"/>
                      <a:gd name="T35" fmla="*/ 789 h 353"/>
                      <a:gd name="T36" fmla="*/ 243 w 353"/>
                      <a:gd name="T37" fmla="*/ 789 h 353"/>
                      <a:gd name="T38" fmla="*/ 267 w 353"/>
                      <a:gd name="T39" fmla="*/ 775 h 353"/>
                      <a:gd name="T40" fmla="*/ 284 w 353"/>
                      <a:gd name="T41" fmla="*/ 750 h 353"/>
                      <a:gd name="T42" fmla="*/ 296 w 353"/>
                      <a:gd name="T43" fmla="*/ 720 h 353"/>
                      <a:gd name="T44" fmla="*/ 315 w 353"/>
                      <a:gd name="T45" fmla="*/ 697 h 353"/>
                      <a:gd name="T46" fmla="*/ 339 w 353"/>
                      <a:gd name="T47" fmla="*/ 655 h 353"/>
                      <a:gd name="T48" fmla="*/ 363 w 353"/>
                      <a:gd name="T49" fmla="*/ 627 h 353"/>
                      <a:gd name="T50" fmla="*/ 381 w 353"/>
                      <a:gd name="T51" fmla="*/ 601 h 353"/>
                      <a:gd name="T52" fmla="*/ 375 w 353"/>
                      <a:gd name="T53" fmla="*/ 560 h 353"/>
                      <a:gd name="T54" fmla="*/ 351 w 353"/>
                      <a:gd name="T55" fmla="*/ 560 h 353"/>
                      <a:gd name="T56" fmla="*/ 345 w 353"/>
                      <a:gd name="T57" fmla="*/ 521 h 353"/>
                      <a:gd name="T58" fmla="*/ 331 w 353"/>
                      <a:gd name="T59" fmla="*/ 479 h 353"/>
                      <a:gd name="T60" fmla="*/ 345 w 353"/>
                      <a:gd name="T61" fmla="*/ 467 h 353"/>
                      <a:gd name="T62" fmla="*/ 339 w 353"/>
                      <a:gd name="T63" fmla="*/ 362 h 353"/>
                      <a:gd name="T64" fmla="*/ 331 w 353"/>
                      <a:gd name="T65" fmla="*/ 310 h 353"/>
                      <a:gd name="T66" fmla="*/ 331 w 353"/>
                      <a:gd name="T67" fmla="*/ 310 h 353"/>
                      <a:gd name="T68" fmla="*/ 323 w 353"/>
                      <a:gd name="T69" fmla="*/ 217 h 353"/>
                      <a:gd name="T70" fmla="*/ 308 w 353"/>
                      <a:gd name="T71" fmla="*/ 186 h 353"/>
                      <a:gd name="T72" fmla="*/ 290 w 353"/>
                      <a:gd name="T73" fmla="*/ 147 h 353"/>
                      <a:gd name="T74" fmla="*/ 302 w 353"/>
                      <a:gd name="T75" fmla="*/ 107 h 353"/>
                      <a:gd name="T76" fmla="*/ 308 w 353"/>
                      <a:gd name="T77" fmla="*/ 80 h 353"/>
                      <a:gd name="T78" fmla="*/ 308 w 353"/>
                      <a:gd name="T79" fmla="*/ 13 h 353"/>
                      <a:gd name="T80" fmla="*/ 308 w 353"/>
                      <a:gd name="T81" fmla="*/ 0 h 353"/>
                      <a:gd name="T82" fmla="*/ 272 w 353"/>
                      <a:gd name="T83" fmla="*/ 0 h 353"/>
                      <a:gd name="T84" fmla="*/ 255 w 353"/>
                      <a:gd name="T85" fmla="*/ 13 h 353"/>
                      <a:gd name="T86" fmla="*/ 225 w 353"/>
                      <a:gd name="T87" fmla="*/ 13 h 353"/>
                      <a:gd name="T88" fmla="*/ 206 w 353"/>
                      <a:gd name="T89" fmla="*/ 13 h 353"/>
                      <a:gd name="T90" fmla="*/ 188 w 353"/>
                      <a:gd name="T91" fmla="*/ 27 h 353"/>
                      <a:gd name="T92" fmla="*/ 164 w 353"/>
                      <a:gd name="T93" fmla="*/ 39 h 353"/>
                      <a:gd name="T94" fmla="*/ 158 w 353"/>
                      <a:gd name="T95" fmla="*/ 54 h 353"/>
                      <a:gd name="T96" fmla="*/ 133 w 353"/>
                      <a:gd name="T97" fmla="*/ 68 h 353"/>
                      <a:gd name="T98" fmla="*/ 115 w 353"/>
                      <a:gd name="T99" fmla="*/ 80 h 353"/>
                      <a:gd name="T100" fmla="*/ 121 w 353"/>
                      <a:gd name="T101" fmla="*/ 93 h 353"/>
                      <a:gd name="T102" fmla="*/ 121 w 353"/>
                      <a:gd name="T103" fmla="*/ 132 h 353"/>
                      <a:gd name="T104" fmla="*/ 127 w 353"/>
                      <a:gd name="T105" fmla="*/ 162 h 353"/>
                      <a:gd name="T106" fmla="*/ 145 w 353"/>
                      <a:gd name="T107" fmla="*/ 200 h 353"/>
                      <a:gd name="T108" fmla="*/ 133 w 353"/>
                      <a:gd name="T109" fmla="*/ 217 h 353"/>
                      <a:gd name="T110" fmla="*/ 115 w 353"/>
                      <a:gd name="T111" fmla="*/ 217 h 353"/>
                      <a:gd name="T112" fmla="*/ 91 w 353"/>
                      <a:gd name="T113" fmla="*/ 243 h 353"/>
                      <a:gd name="T114" fmla="*/ 91 w 353"/>
                      <a:gd name="T115" fmla="*/ 268 h 353"/>
                      <a:gd name="T116" fmla="*/ 67 w 353"/>
                      <a:gd name="T117" fmla="*/ 295 h 353"/>
                      <a:gd name="T118" fmla="*/ 55 w 353"/>
                      <a:gd name="T119" fmla="*/ 323 h 353"/>
                      <a:gd name="T120" fmla="*/ 30 w 353"/>
                      <a:gd name="T121" fmla="*/ 334 h 353"/>
                      <a:gd name="T122" fmla="*/ 18 w 353"/>
                      <a:gd name="T123" fmla="*/ 349 h 353"/>
                      <a:gd name="T124" fmla="*/ 6 w 353"/>
                      <a:gd name="T125" fmla="*/ 362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3" h="353">
                        <a:moveTo>
                          <a:pt x="6" y="162"/>
                        </a:moveTo>
                        <a:lnTo>
                          <a:pt x="0" y="185"/>
                        </a:lnTo>
                        <a:lnTo>
                          <a:pt x="0" y="191"/>
                        </a:lnTo>
                        <a:lnTo>
                          <a:pt x="18" y="203"/>
                        </a:lnTo>
                        <a:lnTo>
                          <a:pt x="30" y="215"/>
                        </a:lnTo>
                        <a:lnTo>
                          <a:pt x="48" y="227"/>
                        </a:lnTo>
                        <a:lnTo>
                          <a:pt x="66" y="239"/>
                        </a:lnTo>
                        <a:lnTo>
                          <a:pt x="78" y="251"/>
                        </a:lnTo>
                        <a:lnTo>
                          <a:pt x="90" y="257"/>
                        </a:lnTo>
                        <a:lnTo>
                          <a:pt x="102" y="269"/>
                        </a:lnTo>
                        <a:lnTo>
                          <a:pt x="114" y="275"/>
                        </a:lnTo>
                        <a:lnTo>
                          <a:pt x="126" y="287"/>
                        </a:lnTo>
                        <a:lnTo>
                          <a:pt x="144" y="299"/>
                        </a:lnTo>
                        <a:lnTo>
                          <a:pt x="168" y="317"/>
                        </a:lnTo>
                        <a:lnTo>
                          <a:pt x="168" y="323"/>
                        </a:lnTo>
                        <a:lnTo>
                          <a:pt x="174" y="329"/>
                        </a:lnTo>
                        <a:lnTo>
                          <a:pt x="198" y="341"/>
                        </a:lnTo>
                        <a:lnTo>
                          <a:pt x="204" y="353"/>
                        </a:lnTo>
                        <a:lnTo>
                          <a:pt x="222" y="353"/>
                        </a:lnTo>
                        <a:lnTo>
                          <a:pt x="246" y="347"/>
                        </a:lnTo>
                        <a:lnTo>
                          <a:pt x="263" y="335"/>
                        </a:lnTo>
                        <a:lnTo>
                          <a:pt x="275" y="323"/>
                        </a:lnTo>
                        <a:lnTo>
                          <a:pt x="293" y="311"/>
                        </a:lnTo>
                        <a:lnTo>
                          <a:pt x="311" y="293"/>
                        </a:lnTo>
                        <a:lnTo>
                          <a:pt x="335" y="281"/>
                        </a:lnTo>
                        <a:lnTo>
                          <a:pt x="353" y="269"/>
                        </a:lnTo>
                        <a:lnTo>
                          <a:pt x="347" y="251"/>
                        </a:lnTo>
                        <a:lnTo>
                          <a:pt x="323" y="251"/>
                        </a:lnTo>
                        <a:lnTo>
                          <a:pt x="317" y="233"/>
                        </a:lnTo>
                        <a:lnTo>
                          <a:pt x="305" y="215"/>
                        </a:lnTo>
                        <a:lnTo>
                          <a:pt x="317" y="209"/>
                        </a:lnTo>
                        <a:lnTo>
                          <a:pt x="311" y="162"/>
                        </a:lnTo>
                        <a:lnTo>
                          <a:pt x="305" y="138"/>
                        </a:lnTo>
                        <a:lnTo>
                          <a:pt x="299" y="96"/>
                        </a:lnTo>
                        <a:lnTo>
                          <a:pt x="287" y="84"/>
                        </a:lnTo>
                        <a:lnTo>
                          <a:pt x="269" y="66"/>
                        </a:lnTo>
                        <a:lnTo>
                          <a:pt x="281" y="48"/>
                        </a:lnTo>
                        <a:lnTo>
                          <a:pt x="287" y="36"/>
                        </a:lnTo>
                        <a:lnTo>
                          <a:pt x="287" y="6"/>
                        </a:lnTo>
                        <a:lnTo>
                          <a:pt x="287" y="0"/>
                        </a:lnTo>
                        <a:lnTo>
                          <a:pt x="251" y="0"/>
                        </a:lnTo>
                        <a:lnTo>
                          <a:pt x="234" y="6"/>
                        </a:lnTo>
                        <a:lnTo>
                          <a:pt x="210" y="6"/>
                        </a:lnTo>
                        <a:lnTo>
                          <a:pt x="192" y="6"/>
                        </a:lnTo>
                        <a:lnTo>
                          <a:pt x="174" y="12"/>
                        </a:lnTo>
                        <a:lnTo>
                          <a:pt x="150" y="18"/>
                        </a:lnTo>
                        <a:lnTo>
                          <a:pt x="144" y="24"/>
                        </a:lnTo>
                        <a:lnTo>
                          <a:pt x="126" y="30"/>
                        </a:lnTo>
                        <a:lnTo>
                          <a:pt x="108" y="36"/>
                        </a:lnTo>
                        <a:lnTo>
                          <a:pt x="114" y="42"/>
                        </a:lnTo>
                        <a:lnTo>
                          <a:pt x="114" y="60"/>
                        </a:lnTo>
                        <a:lnTo>
                          <a:pt x="120" y="72"/>
                        </a:lnTo>
                        <a:lnTo>
                          <a:pt x="132" y="90"/>
                        </a:lnTo>
                        <a:lnTo>
                          <a:pt x="126" y="96"/>
                        </a:lnTo>
                        <a:lnTo>
                          <a:pt x="108" y="96"/>
                        </a:lnTo>
                        <a:lnTo>
                          <a:pt x="84" y="108"/>
                        </a:lnTo>
                        <a:lnTo>
                          <a:pt x="84" y="120"/>
                        </a:lnTo>
                        <a:lnTo>
                          <a:pt x="60" y="132"/>
                        </a:lnTo>
                        <a:lnTo>
                          <a:pt x="48" y="144"/>
                        </a:lnTo>
                        <a:lnTo>
                          <a:pt x="30" y="150"/>
                        </a:lnTo>
                        <a:lnTo>
                          <a:pt x="18" y="156"/>
                        </a:lnTo>
                        <a:lnTo>
                          <a:pt x="6" y="162"/>
                        </a:lnTo>
                        <a:close/>
                      </a:path>
                    </a:pathLst>
                  </a:custGeom>
                  <a:solidFill>
                    <a:srgbClr val="990034"/>
                  </a:solidFill>
                  <a:ln w="9525">
                    <a:solidFill>
                      <a:srgbClr val="000000"/>
                    </a:solidFill>
                    <a:prstDash val="solid"/>
                    <a:round/>
                    <a:headEnd/>
                    <a:tailEnd/>
                  </a:ln>
                </p:spPr>
                <p:txBody>
                  <a:bodyPr/>
                  <a:lstStyle/>
                  <a:p>
                    <a:endParaRPr lang="en-US"/>
                  </a:p>
                </p:txBody>
              </p:sp>
              <p:sp>
                <p:nvSpPr>
                  <p:cNvPr id="1184" name="Freeform 175"/>
                  <p:cNvSpPr>
                    <a:spLocks noChangeAspect="1"/>
                  </p:cNvSpPr>
                  <p:nvPr/>
                </p:nvSpPr>
                <p:spPr bwMode="auto">
                  <a:xfrm>
                    <a:off x="3812735" y="2299340"/>
                    <a:ext cx="16970" cy="18279"/>
                  </a:xfrm>
                  <a:custGeom>
                    <a:avLst/>
                    <a:gdLst>
                      <a:gd name="T0" fmla="*/ 20 w 12"/>
                      <a:gd name="T1" fmla="*/ 0 h 12"/>
                      <a:gd name="T2" fmla="*/ 13 w 12"/>
                      <a:gd name="T3" fmla="*/ 18 h 12"/>
                      <a:gd name="T4" fmla="*/ 0 w 12"/>
                      <a:gd name="T5" fmla="*/ 35 h 12"/>
                      <a:gd name="T6" fmla="*/ 20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0"/>
                        </a:moveTo>
                        <a:lnTo>
                          <a:pt x="6" y="6"/>
                        </a:lnTo>
                        <a:lnTo>
                          <a:pt x="0" y="12"/>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185" name="Freeform 176"/>
                  <p:cNvSpPr>
                    <a:spLocks noChangeAspect="1"/>
                  </p:cNvSpPr>
                  <p:nvPr/>
                </p:nvSpPr>
                <p:spPr bwMode="auto">
                  <a:xfrm>
                    <a:off x="3756604" y="2308479"/>
                    <a:ext cx="7832" cy="18279"/>
                  </a:xfrm>
                  <a:custGeom>
                    <a:avLst/>
                    <a:gdLst>
                      <a:gd name="T0" fmla="*/ 6 w 6"/>
                      <a:gd name="T1" fmla="*/ 0 h 12"/>
                      <a:gd name="T2" fmla="*/ 0 w 6"/>
                      <a:gd name="T3" fmla="*/ 35 h 12"/>
                      <a:gd name="T4" fmla="*/ 0 w 6"/>
                      <a:gd name="T5" fmla="*/ 18 h 12"/>
                      <a:gd name="T6" fmla="*/ 6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0"/>
                        </a:moveTo>
                        <a:lnTo>
                          <a:pt x="0" y="12"/>
                        </a:lnTo>
                        <a:lnTo>
                          <a:pt x="0"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186" name="Freeform 177"/>
                  <p:cNvSpPr>
                    <a:spLocks noChangeAspect="1"/>
                  </p:cNvSpPr>
                  <p:nvPr/>
                </p:nvSpPr>
                <p:spPr bwMode="auto">
                  <a:xfrm>
                    <a:off x="3780101" y="2326759"/>
                    <a:ext cx="7832" cy="6528"/>
                  </a:xfrm>
                  <a:custGeom>
                    <a:avLst/>
                    <a:gdLst>
                      <a:gd name="T0" fmla="*/ 6 w 6"/>
                      <a:gd name="T1" fmla="*/ 0 h 5"/>
                      <a:gd name="T2" fmla="*/ 6 w 6"/>
                      <a:gd name="T3" fmla="*/ 5 h 5"/>
                      <a:gd name="T4" fmla="*/ 0 w 6"/>
                      <a:gd name="T5" fmla="*/ 0 h 5"/>
                      <a:gd name="T6" fmla="*/ 6 w 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6" y="0"/>
                        </a:moveTo>
                        <a:lnTo>
                          <a:pt x="6" y="5"/>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187" name="Freeform 178"/>
                  <p:cNvSpPr>
                    <a:spLocks noChangeAspect="1"/>
                  </p:cNvSpPr>
                  <p:nvPr/>
                </p:nvSpPr>
                <p:spPr bwMode="auto">
                  <a:xfrm>
                    <a:off x="3829705" y="2291507"/>
                    <a:ext cx="6527" cy="1305"/>
                  </a:xfrm>
                  <a:custGeom>
                    <a:avLst/>
                    <a:gdLst>
                      <a:gd name="T0" fmla="*/ 3 w 6"/>
                      <a:gd name="T1" fmla="*/ 0 h 1"/>
                      <a:gd name="T2" fmla="*/ 3 w 6"/>
                      <a:gd name="T3" fmla="*/ 0 h 1"/>
                      <a:gd name="T4" fmla="*/ 0 w 6"/>
                      <a:gd name="T5" fmla="*/ 0 h 1"/>
                      <a:gd name="T6" fmla="*/ 3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188" name="Rectangle 179"/>
                  <p:cNvSpPr>
                    <a:spLocks noChangeAspect="1" noChangeArrowheads="1"/>
                  </p:cNvSpPr>
                  <p:nvPr/>
                </p:nvSpPr>
                <p:spPr bwMode="auto">
                  <a:xfrm>
                    <a:off x="3573854" y="2658390"/>
                    <a:ext cx="7832"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89" name="Rectangle 180"/>
                  <p:cNvSpPr>
                    <a:spLocks noChangeAspect="1" noChangeArrowheads="1"/>
                  </p:cNvSpPr>
                  <p:nvPr/>
                </p:nvSpPr>
                <p:spPr bwMode="auto">
                  <a:xfrm>
                    <a:off x="4017677" y="2087827"/>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90" name="Freeform 181"/>
                  <p:cNvSpPr>
                    <a:spLocks noChangeAspect="1"/>
                  </p:cNvSpPr>
                  <p:nvPr/>
                </p:nvSpPr>
                <p:spPr bwMode="auto">
                  <a:xfrm>
                    <a:off x="4341405" y="2176610"/>
                    <a:ext cx="364194" cy="394303"/>
                  </a:xfrm>
                  <a:custGeom>
                    <a:avLst/>
                    <a:gdLst>
                      <a:gd name="T0" fmla="*/ 286 w 275"/>
                      <a:gd name="T1" fmla="*/ 606 h 269"/>
                      <a:gd name="T2" fmla="*/ 286 w 275"/>
                      <a:gd name="T3" fmla="*/ 592 h 269"/>
                      <a:gd name="T4" fmla="*/ 303 w 275"/>
                      <a:gd name="T5" fmla="*/ 592 h 269"/>
                      <a:gd name="T6" fmla="*/ 303 w 275"/>
                      <a:gd name="T7" fmla="*/ 536 h 269"/>
                      <a:gd name="T8" fmla="*/ 297 w 275"/>
                      <a:gd name="T9" fmla="*/ 495 h 269"/>
                      <a:gd name="T10" fmla="*/ 297 w 275"/>
                      <a:gd name="T11" fmla="*/ 335 h 269"/>
                      <a:gd name="T12" fmla="*/ 292 w 275"/>
                      <a:gd name="T13" fmla="*/ 242 h 269"/>
                      <a:gd name="T14" fmla="*/ 292 w 275"/>
                      <a:gd name="T15" fmla="*/ 203 h 269"/>
                      <a:gd name="T16" fmla="*/ 292 w 275"/>
                      <a:gd name="T17" fmla="*/ 163 h 269"/>
                      <a:gd name="T18" fmla="*/ 292 w 275"/>
                      <a:gd name="T19" fmla="*/ 120 h 269"/>
                      <a:gd name="T20" fmla="*/ 292 w 275"/>
                      <a:gd name="T21" fmla="*/ 94 h 269"/>
                      <a:gd name="T22" fmla="*/ 292 w 275"/>
                      <a:gd name="T23" fmla="*/ 68 h 269"/>
                      <a:gd name="T24" fmla="*/ 280 w 275"/>
                      <a:gd name="T25" fmla="*/ 54 h 269"/>
                      <a:gd name="T26" fmla="*/ 251 w 275"/>
                      <a:gd name="T27" fmla="*/ 39 h 269"/>
                      <a:gd name="T28" fmla="*/ 251 w 275"/>
                      <a:gd name="T29" fmla="*/ 13 h 269"/>
                      <a:gd name="T30" fmla="*/ 225 w 275"/>
                      <a:gd name="T31" fmla="*/ 13 h 269"/>
                      <a:gd name="T32" fmla="*/ 213 w 275"/>
                      <a:gd name="T33" fmla="*/ 27 h 269"/>
                      <a:gd name="T34" fmla="*/ 201 w 275"/>
                      <a:gd name="T35" fmla="*/ 39 h 269"/>
                      <a:gd name="T36" fmla="*/ 201 w 275"/>
                      <a:gd name="T37" fmla="*/ 107 h 269"/>
                      <a:gd name="T38" fmla="*/ 178 w 275"/>
                      <a:gd name="T39" fmla="*/ 120 h 269"/>
                      <a:gd name="T40" fmla="*/ 158 w 275"/>
                      <a:gd name="T41" fmla="*/ 107 h 269"/>
                      <a:gd name="T42" fmla="*/ 140 w 275"/>
                      <a:gd name="T43" fmla="*/ 81 h 269"/>
                      <a:gd name="T44" fmla="*/ 114 w 275"/>
                      <a:gd name="T45" fmla="*/ 68 h 269"/>
                      <a:gd name="T46" fmla="*/ 103 w 275"/>
                      <a:gd name="T47" fmla="*/ 27 h 269"/>
                      <a:gd name="T48" fmla="*/ 85 w 275"/>
                      <a:gd name="T49" fmla="*/ 27 h 269"/>
                      <a:gd name="T50" fmla="*/ 67 w 275"/>
                      <a:gd name="T51" fmla="*/ 13 h 269"/>
                      <a:gd name="T52" fmla="*/ 43 w 275"/>
                      <a:gd name="T53" fmla="*/ 0 h 269"/>
                      <a:gd name="T54" fmla="*/ 43 w 275"/>
                      <a:gd name="T55" fmla="*/ 27 h 269"/>
                      <a:gd name="T56" fmla="*/ 24 w 275"/>
                      <a:gd name="T57" fmla="*/ 54 h 269"/>
                      <a:gd name="T58" fmla="*/ 12 w 275"/>
                      <a:gd name="T59" fmla="*/ 81 h 269"/>
                      <a:gd name="T60" fmla="*/ 12 w 275"/>
                      <a:gd name="T61" fmla="*/ 107 h 269"/>
                      <a:gd name="T62" fmla="*/ 0 w 275"/>
                      <a:gd name="T63" fmla="*/ 134 h 269"/>
                      <a:gd name="T64" fmla="*/ 0 w 275"/>
                      <a:gd name="T65" fmla="*/ 134 h 269"/>
                      <a:gd name="T66" fmla="*/ 6 w 275"/>
                      <a:gd name="T67" fmla="*/ 189 h 269"/>
                      <a:gd name="T68" fmla="*/ 12 w 275"/>
                      <a:gd name="T69" fmla="*/ 295 h 269"/>
                      <a:gd name="T70" fmla="*/ 0 w 275"/>
                      <a:gd name="T71" fmla="*/ 309 h 269"/>
                      <a:gd name="T72" fmla="*/ 12 w 275"/>
                      <a:gd name="T73" fmla="*/ 348 h 269"/>
                      <a:gd name="T74" fmla="*/ 18 w 275"/>
                      <a:gd name="T75" fmla="*/ 390 h 269"/>
                      <a:gd name="T76" fmla="*/ 49 w 275"/>
                      <a:gd name="T77" fmla="*/ 390 h 269"/>
                      <a:gd name="T78" fmla="*/ 55 w 275"/>
                      <a:gd name="T79" fmla="*/ 428 h 269"/>
                      <a:gd name="T80" fmla="*/ 79 w 275"/>
                      <a:gd name="T81" fmla="*/ 441 h 269"/>
                      <a:gd name="T82" fmla="*/ 91 w 275"/>
                      <a:gd name="T83" fmla="*/ 470 h 269"/>
                      <a:gd name="T84" fmla="*/ 103 w 275"/>
                      <a:gd name="T85" fmla="*/ 456 h 269"/>
                      <a:gd name="T86" fmla="*/ 128 w 275"/>
                      <a:gd name="T87" fmla="*/ 428 h 269"/>
                      <a:gd name="T88" fmla="*/ 146 w 275"/>
                      <a:gd name="T89" fmla="*/ 456 h 269"/>
                      <a:gd name="T90" fmla="*/ 187 w 275"/>
                      <a:gd name="T91" fmla="*/ 495 h 269"/>
                      <a:gd name="T92" fmla="*/ 207 w 275"/>
                      <a:gd name="T93" fmla="*/ 523 h 269"/>
                      <a:gd name="T94" fmla="*/ 225 w 275"/>
                      <a:gd name="T95" fmla="*/ 536 h 269"/>
                      <a:gd name="T96" fmla="*/ 267 w 275"/>
                      <a:gd name="T97" fmla="*/ 592 h 269"/>
                      <a:gd name="T98" fmla="*/ 286 w 275"/>
                      <a:gd name="T99" fmla="*/ 606 h 2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5" h="269">
                        <a:moveTo>
                          <a:pt x="258" y="269"/>
                        </a:moveTo>
                        <a:lnTo>
                          <a:pt x="258" y="263"/>
                        </a:lnTo>
                        <a:lnTo>
                          <a:pt x="275" y="263"/>
                        </a:lnTo>
                        <a:lnTo>
                          <a:pt x="275" y="239"/>
                        </a:lnTo>
                        <a:lnTo>
                          <a:pt x="269" y="221"/>
                        </a:lnTo>
                        <a:lnTo>
                          <a:pt x="269" y="149"/>
                        </a:lnTo>
                        <a:lnTo>
                          <a:pt x="264" y="107"/>
                        </a:lnTo>
                        <a:lnTo>
                          <a:pt x="264" y="90"/>
                        </a:lnTo>
                        <a:lnTo>
                          <a:pt x="264" y="72"/>
                        </a:lnTo>
                        <a:lnTo>
                          <a:pt x="264" y="54"/>
                        </a:lnTo>
                        <a:lnTo>
                          <a:pt x="264" y="42"/>
                        </a:lnTo>
                        <a:lnTo>
                          <a:pt x="264" y="30"/>
                        </a:lnTo>
                        <a:lnTo>
                          <a:pt x="252" y="24"/>
                        </a:lnTo>
                        <a:lnTo>
                          <a:pt x="228" y="18"/>
                        </a:lnTo>
                        <a:lnTo>
                          <a:pt x="228" y="6"/>
                        </a:lnTo>
                        <a:lnTo>
                          <a:pt x="204" y="6"/>
                        </a:lnTo>
                        <a:lnTo>
                          <a:pt x="192" y="12"/>
                        </a:lnTo>
                        <a:lnTo>
                          <a:pt x="180" y="18"/>
                        </a:lnTo>
                        <a:lnTo>
                          <a:pt x="180" y="48"/>
                        </a:lnTo>
                        <a:lnTo>
                          <a:pt x="162" y="54"/>
                        </a:lnTo>
                        <a:lnTo>
                          <a:pt x="144" y="48"/>
                        </a:lnTo>
                        <a:lnTo>
                          <a:pt x="126" y="36"/>
                        </a:lnTo>
                        <a:lnTo>
                          <a:pt x="102" y="30"/>
                        </a:lnTo>
                        <a:lnTo>
                          <a:pt x="96" y="12"/>
                        </a:lnTo>
                        <a:lnTo>
                          <a:pt x="78" y="12"/>
                        </a:lnTo>
                        <a:lnTo>
                          <a:pt x="60" y="6"/>
                        </a:lnTo>
                        <a:lnTo>
                          <a:pt x="36" y="0"/>
                        </a:lnTo>
                        <a:lnTo>
                          <a:pt x="36" y="12"/>
                        </a:lnTo>
                        <a:lnTo>
                          <a:pt x="24" y="24"/>
                        </a:lnTo>
                        <a:lnTo>
                          <a:pt x="12" y="36"/>
                        </a:lnTo>
                        <a:lnTo>
                          <a:pt x="12" y="48"/>
                        </a:lnTo>
                        <a:lnTo>
                          <a:pt x="0" y="60"/>
                        </a:lnTo>
                        <a:lnTo>
                          <a:pt x="6" y="84"/>
                        </a:lnTo>
                        <a:lnTo>
                          <a:pt x="12" y="131"/>
                        </a:lnTo>
                        <a:lnTo>
                          <a:pt x="0" y="137"/>
                        </a:lnTo>
                        <a:lnTo>
                          <a:pt x="12" y="155"/>
                        </a:lnTo>
                        <a:lnTo>
                          <a:pt x="18" y="173"/>
                        </a:lnTo>
                        <a:lnTo>
                          <a:pt x="42" y="173"/>
                        </a:lnTo>
                        <a:lnTo>
                          <a:pt x="48" y="191"/>
                        </a:lnTo>
                        <a:lnTo>
                          <a:pt x="72" y="197"/>
                        </a:lnTo>
                        <a:lnTo>
                          <a:pt x="84" y="209"/>
                        </a:lnTo>
                        <a:lnTo>
                          <a:pt x="96" y="203"/>
                        </a:lnTo>
                        <a:lnTo>
                          <a:pt x="114" y="191"/>
                        </a:lnTo>
                        <a:lnTo>
                          <a:pt x="132" y="203"/>
                        </a:lnTo>
                        <a:lnTo>
                          <a:pt x="168" y="221"/>
                        </a:lnTo>
                        <a:lnTo>
                          <a:pt x="186" y="233"/>
                        </a:lnTo>
                        <a:lnTo>
                          <a:pt x="204" y="239"/>
                        </a:lnTo>
                        <a:lnTo>
                          <a:pt x="240" y="263"/>
                        </a:lnTo>
                        <a:lnTo>
                          <a:pt x="258" y="269"/>
                        </a:lnTo>
                        <a:close/>
                      </a:path>
                    </a:pathLst>
                  </a:custGeom>
                  <a:solidFill>
                    <a:srgbClr val="E1E1E1"/>
                  </a:solidFill>
                  <a:ln w="9525">
                    <a:solidFill>
                      <a:srgbClr val="000000"/>
                    </a:solidFill>
                    <a:prstDash val="solid"/>
                    <a:round/>
                    <a:headEnd/>
                    <a:tailEnd/>
                  </a:ln>
                </p:spPr>
                <p:txBody>
                  <a:bodyPr/>
                  <a:lstStyle/>
                  <a:p>
                    <a:endParaRPr lang="en-US"/>
                  </a:p>
                </p:txBody>
              </p:sp>
              <p:sp>
                <p:nvSpPr>
                  <p:cNvPr id="1191" name="Freeform 182"/>
                  <p:cNvSpPr>
                    <a:spLocks noChangeAspect="1"/>
                  </p:cNvSpPr>
                  <p:nvPr/>
                </p:nvSpPr>
                <p:spPr bwMode="auto">
                  <a:xfrm>
                    <a:off x="3850590" y="2412931"/>
                    <a:ext cx="381165" cy="430860"/>
                  </a:xfrm>
                  <a:custGeom>
                    <a:avLst/>
                    <a:gdLst>
                      <a:gd name="T0" fmla="*/ 67 w 288"/>
                      <a:gd name="T1" fmla="*/ 621 h 294"/>
                      <a:gd name="T2" fmla="*/ 79 w 288"/>
                      <a:gd name="T3" fmla="*/ 659 h 294"/>
                      <a:gd name="T4" fmla="*/ 97 w 288"/>
                      <a:gd name="T5" fmla="*/ 659 h 294"/>
                      <a:gd name="T6" fmla="*/ 110 w 288"/>
                      <a:gd name="T7" fmla="*/ 647 h 294"/>
                      <a:gd name="T8" fmla="*/ 128 w 288"/>
                      <a:gd name="T9" fmla="*/ 659 h 294"/>
                      <a:gd name="T10" fmla="*/ 140 w 288"/>
                      <a:gd name="T11" fmla="*/ 580 h 294"/>
                      <a:gd name="T12" fmla="*/ 152 w 288"/>
                      <a:gd name="T13" fmla="*/ 539 h 294"/>
                      <a:gd name="T14" fmla="*/ 164 w 288"/>
                      <a:gd name="T15" fmla="*/ 526 h 294"/>
                      <a:gd name="T16" fmla="*/ 176 w 288"/>
                      <a:gd name="T17" fmla="*/ 511 h 294"/>
                      <a:gd name="T18" fmla="*/ 192 w 288"/>
                      <a:gd name="T19" fmla="*/ 484 h 294"/>
                      <a:gd name="T20" fmla="*/ 219 w 288"/>
                      <a:gd name="T21" fmla="*/ 442 h 294"/>
                      <a:gd name="T22" fmla="*/ 243 w 288"/>
                      <a:gd name="T23" fmla="*/ 442 h 294"/>
                      <a:gd name="T24" fmla="*/ 286 w 288"/>
                      <a:gd name="T25" fmla="*/ 431 h 294"/>
                      <a:gd name="T26" fmla="*/ 310 w 288"/>
                      <a:gd name="T27" fmla="*/ 391 h 294"/>
                      <a:gd name="T28" fmla="*/ 310 w 288"/>
                      <a:gd name="T29" fmla="*/ 323 h 294"/>
                      <a:gd name="T30" fmla="*/ 316 w 288"/>
                      <a:gd name="T31" fmla="*/ 257 h 294"/>
                      <a:gd name="T32" fmla="*/ 292 w 288"/>
                      <a:gd name="T33" fmla="*/ 229 h 294"/>
                      <a:gd name="T34" fmla="*/ 256 w 288"/>
                      <a:gd name="T35" fmla="*/ 189 h 294"/>
                      <a:gd name="T36" fmla="*/ 231 w 288"/>
                      <a:gd name="T37" fmla="*/ 134 h 294"/>
                      <a:gd name="T38" fmla="*/ 201 w 288"/>
                      <a:gd name="T39" fmla="*/ 81 h 294"/>
                      <a:gd name="T40" fmla="*/ 170 w 288"/>
                      <a:gd name="T41" fmla="*/ 39 h 294"/>
                      <a:gd name="T42" fmla="*/ 146 w 288"/>
                      <a:gd name="T43" fmla="*/ 0 h 294"/>
                      <a:gd name="T44" fmla="*/ 122 w 288"/>
                      <a:gd name="T45" fmla="*/ 147 h 294"/>
                      <a:gd name="T46" fmla="*/ 128 w 288"/>
                      <a:gd name="T47" fmla="*/ 378 h 294"/>
                      <a:gd name="T48" fmla="*/ 128 w 288"/>
                      <a:gd name="T49" fmla="*/ 431 h 294"/>
                      <a:gd name="T50" fmla="*/ 55 w 288"/>
                      <a:gd name="T51" fmla="*/ 419 h 294"/>
                      <a:gd name="T52" fmla="*/ 18 w 288"/>
                      <a:gd name="T53" fmla="*/ 431 h 294"/>
                      <a:gd name="T54" fmla="*/ 0 w 288"/>
                      <a:gd name="T55" fmla="*/ 457 h 294"/>
                      <a:gd name="T56" fmla="*/ 6 w 288"/>
                      <a:gd name="T57" fmla="*/ 496 h 294"/>
                      <a:gd name="T58" fmla="*/ 12 w 288"/>
                      <a:gd name="T59" fmla="*/ 567 h 294"/>
                      <a:gd name="T60" fmla="*/ 24 w 288"/>
                      <a:gd name="T61" fmla="*/ 580 h 294"/>
                      <a:gd name="T62" fmla="*/ 43 w 288"/>
                      <a:gd name="T63" fmla="*/ 580 h 294"/>
                      <a:gd name="T64" fmla="*/ 61 w 288"/>
                      <a:gd name="T65" fmla="*/ 567 h 294"/>
                      <a:gd name="T66" fmla="*/ 73 w 288"/>
                      <a:gd name="T67" fmla="*/ 607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8" h="294">
                        <a:moveTo>
                          <a:pt x="66" y="270"/>
                        </a:moveTo>
                        <a:lnTo>
                          <a:pt x="60" y="276"/>
                        </a:lnTo>
                        <a:lnTo>
                          <a:pt x="66" y="276"/>
                        </a:lnTo>
                        <a:lnTo>
                          <a:pt x="72" y="294"/>
                        </a:lnTo>
                        <a:lnTo>
                          <a:pt x="78" y="294"/>
                        </a:lnTo>
                        <a:lnTo>
                          <a:pt x="90" y="294"/>
                        </a:lnTo>
                        <a:lnTo>
                          <a:pt x="96" y="288"/>
                        </a:lnTo>
                        <a:lnTo>
                          <a:pt x="102" y="288"/>
                        </a:lnTo>
                        <a:lnTo>
                          <a:pt x="102" y="294"/>
                        </a:lnTo>
                        <a:lnTo>
                          <a:pt x="114" y="294"/>
                        </a:lnTo>
                        <a:lnTo>
                          <a:pt x="120" y="264"/>
                        </a:lnTo>
                        <a:lnTo>
                          <a:pt x="126" y="258"/>
                        </a:lnTo>
                        <a:lnTo>
                          <a:pt x="138" y="252"/>
                        </a:lnTo>
                        <a:lnTo>
                          <a:pt x="138" y="240"/>
                        </a:lnTo>
                        <a:lnTo>
                          <a:pt x="144" y="234"/>
                        </a:lnTo>
                        <a:lnTo>
                          <a:pt x="150" y="234"/>
                        </a:lnTo>
                        <a:lnTo>
                          <a:pt x="156" y="228"/>
                        </a:lnTo>
                        <a:lnTo>
                          <a:pt x="162" y="228"/>
                        </a:lnTo>
                        <a:lnTo>
                          <a:pt x="168" y="216"/>
                        </a:lnTo>
                        <a:lnTo>
                          <a:pt x="174" y="216"/>
                        </a:lnTo>
                        <a:lnTo>
                          <a:pt x="180" y="210"/>
                        </a:lnTo>
                        <a:lnTo>
                          <a:pt x="198" y="198"/>
                        </a:lnTo>
                        <a:lnTo>
                          <a:pt x="216" y="198"/>
                        </a:lnTo>
                        <a:lnTo>
                          <a:pt x="222" y="198"/>
                        </a:lnTo>
                        <a:lnTo>
                          <a:pt x="234" y="192"/>
                        </a:lnTo>
                        <a:lnTo>
                          <a:pt x="258" y="192"/>
                        </a:lnTo>
                        <a:lnTo>
                          <a:pt x="276" y="192"/>
                        </a:lnTo>
                        <a:lnTo>
                          <a:pt x="282" y="174"/>
                        </a:lnTo>
                        <a:lnTo>
                          <a:pt x="282" y="162"/>
                        </a:lnTo>
                        <a:lnTo>
                          <a:pt x="282" y="144"/>
                        </a:lnTo>
                        <a:lnTo>
                          <a:pt x="288" y="132"/>
                        </a:lnTo>
                        <a:lnTo>
                          <a:pt x="288" y="114"/>
                        </a:lnTo>
                        <a:lnTo>
                          <a:pt x="270" y="114"/>
                        </a:lnTo>
                        <a:lnTo>
                          <a:pt x="264" y="102"/>
                        </a:lnTo>
                        <a:lnTo>
                          <a:pt x="240" y="90"/>
                        </a:lnTo>
                        <a:lnTo>
                          <a:pt x="234" y="84"/>
                        </a:lnTo>
                        <a:lnTo>
                          <a:pt x="234" y="78"/>
                        </a:lnTo>
                        <a:lnTo>
                          <a:pt x="210" y="60"/>
                        </a:lnTo>
                        <a:lnTo>
                          <a:pt x="192" y="48"/>
                        </a:lnTo>
                        <a:lnTo>
                          <a:pt x="180" y="36"/>
                        </a:lnTo>
                        <a:lnTo>
                          <a:pt x="168" y="30"/>
                        </a:lnTo>
                        <a:lnTo>
                          <a:pt x="156" y="18"/>
                        </a:lnTo>
                        <a:lnTo>
                          <a:pt x="144" y="12"/>
                        </a:lnTo>
                        <a:lnTo>
                          <a:pt x="132" y="0"/>
                        </a:lnTo>
                        <a:lnTo>
                          <a:pt x="102" y="0"/>
                        </a:lnTo>
                        <a:lnTo>
                          <a:pt x="108" y="66"/>
                        </a:lnTo>
                        <a:lnTo>
                          <a:pt x="108" y="84"/>
                        </a:lnTo>
                        <a:lnTo>
                          <a:pt x="114" y="168"/>
                        </a:lnTo>
                        <a:lnTo>
                          <a:pt x="120" y="174"/>
                        </a:lnTo>
                        <a:lnTo>
                          <a:pt x="114" y="192"/>
                        </a:lnTo>
                        <a:lnTo>
                          <a:pt x="48" y="192"/>
                        </a:lnTo>
                        <a:lnTo>
                          <a:pt x="48" y="186"/>
                        </a:lnTo>
                        <a:lnTo>
                          <a:pt x="24" y="192"/>
                        </a:lnTo>
                        <a:lnTo>
                          <a:pt x="18" y="192"/>
                        </a:lnTo>
                        <a:lnTo>
                          <a:pt x="12" y="186"/>
                        </a:lnTo>
                        <a:lnTo>
                          <a:pt x="0" y="204"/>
                        </a:lnTo>
                        <a:lnTo>
                          <a:pt x="6" y="222"/>
                        </a:lnTo>
                        <a:lnTo>
                          <a:pt x="6" y="234"/>
                        </a:lnTo>
                        <a:lnTo>
                          <a:pt x="12" y="252"/>
                        </a:lnTo>
                        <a:lnTo>
                          <a:pt x="12" y="258"/>
                        </a:lnTo>
                        <a:lnTo>
                          <a:pt x="24" y="258"/>
                        </a:lnTo>
                        <a:lnTo>
                          <a:pt x="30" y="258"/>
                        </a:lnTo>
                        <a:lnTo>
                          <a:pt x="36" y="258"/>
                        </a:lnTo>
                        <a:lnTo>
                          <a:pt x="48" y="252"/>
                        </a:lnTo>
                        <a:lnTo>
                          <a:pt x="54" y="252"/>
                        </a:lnTo>
                        <a:lnTo>
                          <a:pt x="60" y="264"/>
                        </a:lnTo>
                        <a:lnTo>
                          <a:pt x="66" y="270"/>
                        </a:lnTo>
                        <a:close/>
                      </a:path>
                    </a:pathLst>
                  </a:custGeom>
                  <a:solidFill>
                    <a:srgbClr val="990034"/>
                  </a:solidFill>
                  <a:ln w="9525">
                    <a:solidFill>
                      <a:srgbClr val="000000"/>
                    </a:solidFill>
                    <a:prstDash val="solid"/>
                    <a:round/>
                    <a:headEnd/>
                    <a:tailEnd/>
                  </a:ln>
                </p:spPr>
                <p:txBody>
                  <a:bodyPr/>
                  <a:lstStyle/>
                  <a:p>
                    <a:endParaRPr lang="en-US"/>
                  </a:p>
                </p:txBody>
              </p:sp>
              <p:sp>
                <p:nvSpPr>
                  <p:cNvPr id="1192" name="Rectangle 183"/>
                  <p:cNvSpPr>
                    <a:spLocks noChangeAspect="1" noChangeArrowheads="1"/>
                  </p:cNvSpPr>
                  <p:nvPr/>
                </p:nvSpPr>
                <p:spPr bwMode="auto">
                  <a:xfrm>
                    <a:off x="4444529" y="2096966"/>
                    <a:ext cx="7832"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193" name="Freeform 184"/>
                  <p:cNvSpPr>
                    <a:spLocks noChangeAspect="1"/>
                  </p:cNvSpPr>
                  <p:nvPr/>
                </p:nvSpPr>
                <p:spPr bwMode="auto">
                  <a:xfrm>
                    <a:off x="3740940" y="2342426"/>
                    <a:ext cx="284568" cy="369496"/>
                  </a:xfrm>
                  <a:custGeom>
                    <a:avLst/>
                    <a:gdLst>
                      <a:gd name="T0" fmla="*/ 12 w 215"/>
                      <a:gd name="T1" fmla="*/ 489 h 252"/>
                      <a:gd name="T2" fmla="*/ 6 w 215"/>
                      <a:gd name="T3" fmla="*/ 513 h 252"/>
                      <a:gd name="T4" fmla="*/ 12 w 215"/>
                      <a:gd name="T5" fmla="*/ 460 h 252"/>
                      <a:gd name="T6" fmla="*/ 18 w 215"/>
                      <a:gd name="T7" fmla="*/ 404 h 252"/>
                      <a:gd name="T8" fmla="*/ 12 w 215"/>
                      <a:gd name="T9" fmla="*/ 365 h 252"/>
                      <a:gd name="T10" fmla="*/ 12 w 215"/>
                      <a:gd name="T11" fmla="*/ 310 h 252"/>
                      <a:gd name="T12" fmla="*/ 0 w 215"/>
                      <a:gd name="T13" fmla="*/ 285 h 252"/>
                      <a:gd name="T14" fmla="*/ 0 w 215"/>
                      <a:gd name="T15" fmla="*/ 296 h 252"/>
                      <a:gd name="T16" fmla="*/ 6 w 215"/>
                      <a:gd name="T17" fmla="*/ 273 h 252"/>
                      <a:gd name="T18" fmla="*/ 79 w 215"/>
                      <a:gd name="T19" fmla="*/ 273 h 252"/>
                      <a:gd name="T20" fmla="*/ 79 w 215"/>
                      <a:gd name="T21" fmla="*/ 231 h 252"/>
                      <a:gd name="T22" fmla="*/ 79 w 215"/>
                      <a:gd name="T23" fmla="*/ 203 h 252"/>
                      <a:gd name="T24" fmla="*/ 96 w 215"/>
                      <a:gd name="T25" fmla="*/ 176 h 252"/>
                      <a:gd name="T26" fmla="*/ 96 w 215"/>
                      <a:gd name="T27" fmla="*/ 122 h 252"/>
                      <a:gd name="T28" fmla="*/ 96 w 215"/>
                      <a:gd name="T29" fmla="*/ 69 h 252"/>
                      <a:gd name="T30" fmla="*/ 163 w 215"/>
                      <a:gd name="T31" fmla="*/ 69 h 252"/>
                      <a:gd name="T32" fmla="*/ 163 w 215"/>
                      <a:gd name="T33" fmla="*/ 0 h 252"/>
                      <a:gd name="T34" fmla="*/ 181 w 215"/>
                      <a:gd name="T35" fmla="*/ 27 h 252"/>
                      <a:gd name="T36" fmla="*/ 199 w 215"/>
                      <a:gd name="T37" fmla="*/ 54 h 252"/>
                      <a:gd name="T38" fmla="*/ 218 w 215"/>
                      <a:gd name="T39" fmla="*/ 81 h 252"/>
                      <a:gd name="T40" fmla="*/ 236 w 215"/>
                      <a:gd name="T41" fmla="*/ 109 h 252"/>
                      <a:gd name="T42" fmla="*/ 206 w 215"/>
                      <a:gd name="T43" fmla="*/ 109 h 252"/>
                      <a:gd name="T44" fmla="*/ 212 w 215"/>
                      <a:gd name="T45" fmla="*/ 257 h 252"/>
                      <a:gd name="T46" fmla="*/ 212 w 215"/>
                      <a:gd name="T47" fmla="*/ 296 h 252"/>
                      <a:gd name="T48" fmla="*/ 218 w 215"/>
                      <a:gd name="T49" fmla="*/ 489 h 252"/>
                      <a:gd name="T50" fmla="*/ 224 w 215"/>
                      <a:gd name="T51" fmla="*/ 500 h 252"/>
                      <a:gd name="T52" fmla="*/ 218 w 215"/>
                      <a:gd name="T53" fmla="*/ 541 h 252"/>
                      <a:gd name="T54" fmla="*/ 145 w 215"/>
                      <a:gd name="T55" fmla="*/ 541 h 252"/>
                      <a:gd name="T56" fmla="*/ 145 w 215"/>
                      <a:gd name="T57" fmla="*/ 527 h 252"/>
                      <a:gd name="T58" fmla="*/ 120 w 215"/>
                      <a:gd name="T59" fmla="*/ 541 h 252"/>
                      <a:gd name="T60" fmla="*/ 108 w 215"/>
                      <a:gd name="T61" fmla="*/ 541 h 252"/>
                      <a:gd name="T62" fmla="*/ 102 w 215"/>
                      <a:gd name="T63" fmla="*/ 527 h 252"/>
                      <a:gd name="T64" fmla="*/ 90 w 215"/>
                      <a:gd name="T65" fmla="*/ 567 h 252"/>
                      <a:gd name="T66" fmla="*/ 90 w 215"/>
                      <a:gd name="T67" fmla="*/ 567 h 252"/>
                      <a:gd name="T68" fmla="*/ 79 w 215"/>
                      <a:gd name="T69" fmla="*/ 541 h 252"/>
                      <a:gd name="T70" fmla="*/ 61 w 215"/>
                      <a:gd name="T71" fmla="*/ 513 h 252"/>
                      <a:gd name="T72" fmla="*/ 49 w 215"/>
                      <a:gd name="T73" fmla="*/ 489 h 252"/>
                      <a:gd name="T74" fmla="*/ 24 w 215"/>
                      <a:gd name="T75" fmla="*/ 489 h 252"/>
                      <a:gd name="T76" fmla="*/ 12 w 215"/>
                      <a:gd name="T77" fmla="*/ 489 h 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 h="252">
                        <a:moveTo>
                          <a:pt x="12" y="216"/>
                        </a:moveTo>
                        <a:lnTo>
                          <a:pt x="6" y="228"/>
                        </a:lnTo>
                        <a:lnTo>
                          <a:pt x="12" y="204"/>
                        </a:lnTo>
                        <a:lnTo>
                          <a:pt x="18" y="180"/>
                        </a:lnTo>
                        <a:lnTo>
                          <a:pt x="12" y="162"/>
                        </a:lnTo>
                        <a:lnTo>
                          <a:pt x="12" y="138"/>
                        </a:lnTo>
                        <a:lnTo>
                          <a:pt x="0" y="126"/>
                        </a:lnTo>
                        <a:lnTo>
                          <a:pt x="0" y="132"/>
                        </a:lnTo>
                        <a:lnTo>
                          <a:pt x="6" y="120"/>
                        </a:lnTo>
                        <a:lnTo>
                          <a:pt x="72" y="120"/>
                        </a:lnTo>
                        <a:lnTo>
                          <a:pt x="72" y="102"/>
                        </a:lnTo>
                        <a:lnTo>
                          <a:pt x="72" y="90"/>
                        </a:lnTo>
                        <a:lnTo>
                          <a:pt x="89" y="78"/>
                        </a:lnTo>
                        <a:lnTo>
                          <a:pt x="89" y="54"/>
                        </a:lnTo>
                        <a:lnTo>
                          <a:pt x="89" y="30"/>
                        </a:lnTo>
                        <a:lnTo>
                          <a:pt x="149" y="30"/>
                        </a:lnTo>
                        <a:lnTo>
                          <a:pt x="149" y="0"/>
                        </a:lnTo>
                        <a:lnTo>
                          <a:pt x="167" y="12"/>
                        </a:lnTo>
                        <a:lnTo>
                          <a:pt x="179" y="24"/>
                        </a:lnTo>
                        <a:lnTo>
                          <a:pt x="197" y="36"/>
                        </a:lnTo>
                        <a:lnTo>
                          <a:pt x="215" y="48"/>
                        </a:lnTo>
                        <a:lnTo>
                          <a:pt x="185" y="48"/>
                        </a:lnTo>
                        <a:lnTo>
                          <a:pt x="191" y="114"/>
                        </a:lnTo>
                        <a:lnTo>
                          <a:pt x="191" y="132"/>
                        </a:lnTo>
                        <a:lnTo>
                          <a:pt x="197" y="216"/>
                        </a:lnTo>
                        <a:lnTo>
                          <a:pt x="203" y="222"/>
                        </a:lnTo>
                        <a:lnTo>
                          <a:pt x="197" y="240"/>
                        </a:lnTo>
                        <a:lnTo>
                          <a:pt x="131" y="240"/>
                        </a:lnTo>
                        <a:lnTo>
                          <a:pt x="131" y="234"/>
                        </a:lnTo>
                        <a:lnTo>
                          <a:pt x="107" y="240"/>
                        </a:lnTo>
                        <a:lnTo>
                          <a:pt x="101" y="240"/>
                        </a:lnTo>
                        <a:lnTo>
                          <a:pt x="95" y="234"/>
                        </a:lnTo>
                        <a:lnTo>
                          <a:pt x="83" y="252"/>
                        </a:lnTo>
                        <a:lnTo>
                          <a:pt x="72" y="240"/>
                        </a:lnTo>
                        <a:lnTo>
                          <a:pt x="54" y="228"/>
                        </a:lnTo>
                        <a:lnTo>
                          <a:pt x="42" y="216"/>
                        </a:lnTo>
                        <a:lnTo>
                          <a:pt x="24" y="216"/>
                        </a:lnTo>
                        <a:lnTo>
                          <a:pt x="12" y="216"/>
                        </a:lnTo>
                        <a:close/>
                      </a:path>
                    </a:pathLst>
                  </a:custGeom>
                  <a:solidFill>
                    <a:srgbClr val="990034"/>
                  </a:solidFill>
                  <a:ln w="9525">
                    <a:solidFill>
                      <a:srgbClr val="000000"/>
                    </a:solidFill>
                    <a:prstDash val="solid"/>
                    <a:round/>
                    <a:headEnd/>
                    <a:tailEnd/>
                  </a:ln>
                </p:spPr>
                <p:txBody>
                  <a:bodyPr/>
                  <a:lstStyle/>
                  <a:p>
                    <a:endParaRPr lang="en-US"/>
                  </a:p>
                </p:txBody>
              </p:sp>
              <p:sp>
                <p:nvSpPr>
                  <p:cNvPr id="1194" name="Freeform 185"/>
                  <p:cNvSpPr>
                    <a:spLocks noChangeAspect="1"/>
                  </p:cNvSpPr>
                  <p:nvPr/>
                </p:nvSpPr>
                <p:spPr bwMode="auto">
                  <a:xfrm>
                    <a:off x="3836232" y="2096966"/>
                    <a:ext cx="276736" cy="236321"/>
                  </a:xfrm>
                  <a:custGeom>
                    <a:avLst/>
                    <a:gdLst>
                      <a:gd name="T0" fmla="*/ 121 w 209"/>
                      <a:gd name="T1" fmla="*/ 94 h 161"/>
                      <a:gd name="T2" fmla="*/ 96 w 209"/>
                      <a:gd name="T3" fmla="*/ 111 h 161"/>
                      <a:gd name="T4" fmla="*/ 84 w 209"/>
                      <a:gd name="T5" fmla="*/ 134 h 161"/>
                      <a:gd name="T6" fmla="*/ 72 w 209"/>
                      <a:gd name="T7" fmla="*/ 163 h 161"/>
                      <a:gd name="T8" fmla="*/ 66 w 209"/>
                      <a:gd name="T9" fmla="*/ 205 h 161"/>
                      <a:gd name="T10" fmla="*/ 66 w 209"/>
                      <a:gd name="T11" fmla="*/ 244 h 161"/>
                      <a:gd name="T12" fmla="*/ 60 w 209"/>
                      <a:gd name="T13" fmla="*/ 273 h 161"/>
                      <a:gd name="T14" fmla="*/ 54 w 209"/>
                      <a:gd name="T15" fmla="*/ 313 h 161"/>
                      <a:gd name="T16" fmla="*/ 29 w 209"/>
                      <a:gd name="T17" fmla="*/ 327 h 161"/>
                      <a:gd name="T18" fmla="*/ 17 w 209"/>
                      <a:gd name="T19" fmla="*/ 353 h 161"/>
                      <a:gd name="T20" fmla="*/ 0 w 209"/>
                      <a:gd name="T21" fmla="*/ 364 h 161"/>
                      <a:gd name="T22" fmla="*/ 84 w 209"/>
                      <a:gd name="T23" fmla="*/ 364 h 161"/>
                      <a:gd name="T24" fmla="*/ 90 w 209"/>
                      <a:gd name="T25" fmla="*/ 313 h 161"/>
                      <a:gd name="T26" fmla="*/ 102 w 209"/>
                      <a:gd name="T27" fmla="*/ 298 h 161"/>
                      <a:gd name="T28" fmla="*/ 121 w 209"/>
                      <a:gd name="T29" fmla="*/ 287 h 161"/>
                      <a:gd name="T30" fmla="*/ 139 w 209"/>
                      <a:gd name="T31" fmla="*/ 273 h 161"/>
                      <a:gd name="T32" fmla="*/ 151 w 209"/>
                      <a:gd name="T33" fmla="*/ 244 h 161"/>
                      <a:gd name="T34" fmla="*/ 175 w 209"/>
                      <a:gd name="T35" fmla="*/ 217 h 161"/>
                      <a:gd name="T36" fmla="*/ 175 w 209"/>
                      <a:gd name="T37" fmla="*/ 191 h 161"/>
                      <a:gd name="T38" fmla="*/ 206 w 209"/>
                      <a:gd name="T39" fmla="*/ 163 h 161"/>
                      <a:gd name="T40" fmla="*/ 224 w 209"/>
                      <a:gd name="T41" fmla="*/ 163 h 161"/>
                      <a:gd name="T42" fmla="*/ 230 w 209"/>
                      <a:gd name="T43" fmla="*/ 150 h 161"/>
                      <a:gd name="T44" fmla="*/ 218 w 209"/>
                      <a:gd name="T45" fmla="*/ 111 h 161"/>
                      <a:gd name="T46" fmla="*/ 212 w 209"/>
                      <a:gd name="T47" fmla="*/ 81 h 161"/>
                      <a:gd name="T48" fmla="*/ 212 w 209"/>
                      <a:gd name="T49" fmla="*/ 39 h 161"/>
                      <a:gd name="T50" fmla="*/ 206 w 209"/>
                      <a:gd name="T51" fmla="*/ 27 h 161"/>
                      <a:gd name="T52" fmla="*/ 193 w 209"/>
                      <a:gd name="T53" fmla="*/ 27 h 161"/>
                      <a:gd name="T54" fmla="*/ 193 w 209"/>
                      <a:gd name="T55" fmla="*/ 27 h 161"/>
                      <a:gd name="T56" fmla="*/ 157 w 209"/>
                      <a:gd name="T57" fmla="*/ 27 h 161"/>
                      <a:gd name="T58" fmla="*/ 145 w 209"/>
                      <a:gd name="T59" fmla="*/ 0 h 161"/>
                      <a:gd name="T60" fmla="*/ 139 w 209"/>
                      <a:gd name="T61" fmla="*/ 13 h 161"/>
                      <a:gd name="T62" fmla="*/ 121 w 209"/>
                      <a:gd name="T63" fmla="*/ 94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9" h="161">
                        <a:moveTo>
                          <a:pt x="107" y="42"/>
                        </a:moveTo>
                        <a:lnTo>
                          <a:pt x="89" y="48"/>
                        </a:lnTo>
                        <a:lnTo>
                          <a:pt x="77" y="60"/>
                        </a:lnTo>
                        <a:lnTo>
                          <a:pt x="65" y="72"/>
                        </a:lnTo>
                        <a:lnTo>
                          <a:pt x="59" y="90"/>
                        </a:lnTo>
                        <a:lnTo>
                          <a:pt x="59" y="108"/>
                        </a:lnTo>
                        <a:lnTo>
                          <a:pt x="53" y="120"/>
                        </a:lnTo>
                        <a:lnTo>
                          <a:pt x="47" y="138"/>
                        </a:lnTo>
                        <a:lnTo>
                          <a:pt x="29" y="144"/>
                        </a:lnTo>
                        <a:lnTo>
                          <a:pt x="17" y="156"/>
                        </a:lnTo>
                        <a:lnTo>
                          <a:pt x="0" y="161"/>
                        </a:lnTo>
                        <a:lnTo>
                          <a:pt x="77" y="161"/>
                        </a:lnTo>
                        <a:lnTo>
                          <a:pt x="83" y="138"/>
                        </a:lnTo>
                        <a:lnTo>
                          <a:pt x="95" y="132"/>
                        </a:lnTo>
                        <a:lnTo>
                          <a:pt x="107" y="126"/>
                        </a:lnTo>
                        <a:lnTo>
                          <a:pt x="125" y="120"/>
                        </a:lnTo>
                        <a:lnTo>
                          <a:pt x="137" y="108"/>
                        </a:lnTo>
                        <a:lnTo>
                          <a:pt x="161" y="96"/>
                        </a:lnTo>
                        <a:lnTo>
                          <a:pt x="161" y="84"/>
                        </a:lnTo>
                        <a:lnTo>
                          <a:pt x="185" y="72"/>
                        </a:lnTo>
                        <a:lnTo>
                          <a:pt x="203" y="72"/>
                        </a:lnTo>
                        <a:lnTo>
                          <a:pt x="209" y="66"/>
                        </a:lnTo>
                        <a:lnTo>
                          <a:pt x="197" y="48"/>
                        </a:lnTo>
                        <a:lnTo>
                          <a:pt x="191" y="36"/>
                        </a:lnTo>
                        <a:lnTo>
                          <a:pt x="191" y="18"/>
                        </a:lnTo>
                        <a:lnTo>
                          <a:pt x="185" y="12"/>
                        </a:lnTo>
                        <a:lnTo>
                          <a:pt x="173" y="12"/>
                        </a:lnTo>
                        <a:lnTo>
                          <a:pt x="143" y="12"/>
                        </a:lnTo>
                        <a:lnTo>
                          <a:pt x="131" y="0"/>
                        </a:lnTo>
                        <a:lnTo>
                          <a:pt x="125" y="6"/>
                        </a:lnTo>
                        <a:lnTo>
                          <a:pt x="107" y="42"/>
                        </a:lnTo>
                        <a:close/>
                      </a:path>
                    </a:pathLst>
                  </a:custGeom>
                  <a:solidFill>
                    <a:srgbClr val="990034"/>
                  </a:solidFill>
                  <a:ln w="9525">
                    <a:solidFill>
                      <a:srgbClr val="000000"/>
                    </a:solidFill>
                    <a:prstDash val="solid"/>
                    <a:round/>
                    <a:headEnd/>
                    <a:tailEnd/>
                  </a:ln>
                </p:spPr>
                <p:txBody>
                  <a:bodyPr/>
                  <a:lstStyle/>
                  <a:p>
                    <a:endParaRPr lang="en-US"/>
                  </a:p>
                </p:txBody>
              </p:sp>
              <p:sp>
                <p:nvSpPr>
                  <p:cNvPr id="1195" name="Freeform 186"/>
                  <p:cNvSpPr>
                    <a:spLocks noChangeAspect="1"/>
                  </p:cNvSpPr>
                  <p:nvPr/>
                </p:nvSpPr>
                <p:spPr bwMode="auto">
                  <a:xfrm>
                    <a:off x="4136464" y="2457322"/>
                    <a:ext cx="364194" cy="342077"/>
                  </a:xfrm>
                  <a:custGeom>
                    <a:avLst/>
                    <a:gdLst>
                      <a:gd name="T0" fmla="*/ 30 w 275"/>
                      <a:gd name="T1" fmla="*/ 476 h 234"/>
                      <a:gd name="T2" fmla="*/ 24 w 275"/>
                      <a:gd name="T3" fmla="*/ 476 h 234"/>
                      <a:gd name="T4" fmla="*/ 12 w 275"/>
                      <a:gd name="T5" fmla="*/ 461 h 234"/>
                      <a:gd name="T6" fmla="*/ 12 w 275"/>
                      <a:gd name="T7" fmla="*/ 449 h 234"/>
                      <a:gd name="T8" fmla="*/ 18 w 275"/>
                      <a:gd name="T9" fmla="*/ 449 h 234"/>
                      <a:gd name="T10" fmla="*/ 6 w 275"/>
                      <a:gd name="T11" fmla="*/ 410 h 234"/>
                      <a:gd name="T12" fmla="*/ 0 w 275"/>
                      <a:gd name="T13" fmla="*/ 368 h 234"/>
                      <a:gd name="T14" fmla="*/ 6 w 275"/>
                      <a:gd name="T15" fmla="*/ 368 h 234"/>
                      <a:gd name="T16" fmla="*/ 18 w 275"/>
                      <a:gd name="T17" fmla="*/ 356 h 234"/>
                      <a:gd name="T18" fmla="*/ 49 w 275"/>
                      <a:gd name="T19" fmla="*/ 356 h 234"/>
                      <a:gd name="T20" fmla="*/ 67 w 275"/>
                      <a:gd name="T21" fmla="*/ 356 h 234"/>
                      <a:gd name="T22" fmla="*/ 73 w 275"/>
                      <a:gd name="T23" fmla="*/ 317 h 234"/>
                      <a:gd name="T24" fmla="*/ 73 w 275"/>
                      <a:gd name="T25" fmla="*/ 292 h 234"/>
                      <a:gd name="T26" fmla="*/ 73 w 275"/>
                      <a:gd name="T27" fmla="*/ 251 h 234"/>
                      <a:gd name="T28" fmla="*/ 79 w 275"/>
                      <a:gd name="T29" fmla="*/ 224 h 234"/>
                      <a:gd name="T30" fmla="*/ 79 w 275"/>
                      <a:gd name="T31" fmla="*/ 186 h 234"/>
                      <a:gd name="T32" fmla="*/ 103 w 275"/>
                      <a:gd name="T33" fmla="*/ 171 h 234"/>
                      <a:gd name="T34" fmla="*/ 127 w 275"/>
                      <a:gd name="T35" fmla="*/ 146 h 234"/>
                      <a:gd name="T36" fmla="*/ 139 w 275"/>
                      <a:gd name="T37" fmla="*/ 118 h 234"/>
                      <a:gd name="T38" fmla="*/ 157 w 275"/>
                      <a:gd name="T39" fmla="*/ 93 h 234"/>
                      <a:gd name="T40" fmla="*/ 176 w 275"/>
                      <a:gd name="T41" fmla="*/ 54 h 234"/>
                      <a:gd name="T42" fmla="*/ 206 w 275"/>
                      <a:gd name="T43" fmla="*/ 27 h 234"/>
                      <a:gd name="T44" fmla="*/ 224 w 275"/>
                      <a:gd name="T45" fmla="*/ 0 h 234"/>
                      <a:gd name="T46" fmla="*/ 250 w 275"/>
                      <a:gd name="T47" fmla="*/ 13 h 234"/>
                      <a:gd name="T48" fmla="*/ 266 w 275"/>
                      <a:gd name="T49" fmla="*/ 39 h 234"/>
                      <a:gd name="T50" fmla="*/ 279 w 275"/>
                      <a:gd name="T51" fmla="*/ 27 h 234"/>
                      <a:gd name="T52" fmla="*/ 285 w 275"/>
                      <a:gd name="T53" fmla="*/ 27 h 234"/>
                      <a:gd name="T54" fmla="*/ 285 w 275"/>
                      <a:gd name="T55" fmla="*/ 54 h 234"/>
                      <a:gd name="T56" fmla="*/ 285 w 275"/>
                      <a:gd name="T57" fmla="*/ 93 h 234"/>
                      <a:gd name="T58" fmla="*/ 303 w 275"/>
                      <a:gd name="T59" fmla="*/ 132 h 234"/>
                      <a:gd name="T60" fmla="*/ 297 w 275"/>
                      <a:gd name="T61" fmla="*/ 160 h 234"/>
                      <a:gd name="T62" fmla="*/ 297 w 275"/>
                      <a:gd name="T63" fmla="*/ 186 h 234"/>
                      <a:gd name="T64" fmla="*/ 297 w 275"/>
                      <a:gd name="T65" fmla="*/ 224 h 234"/>
                      <a:gd name="T66" fmla="*/ 291 w 275"/>
                      <a:gd name="T67" fmla="*/ 292 h 234"/>
                      <a:gd name="T68" fmla="*/ 285 w 275"/>
                      <a:gd name="T69" fmla="*/ 317 h 234"/>
                      <a:gd name="T70" fmla="*/ 279 w 275"/>
                      <a:gd name="T71" fmla="*/ 344 h 234"/>
                      <a:gd name="T72" fmla="*/ 266 w 275"/>
                      <a:gd name="T73" fmla="*/ 368 h 234"/>
                      <a:gd name="T74" fmla="*/ 258 w 275"/>
                      <a:gd name="T75" fmla="*/ 397 h 234"/>
                      <a:gd name="T76" fmla="*/ 258 w 275"/>
                      <a:gd name="T77" fmla="*/ 438 h 234"/>
                      <a:gd name="T78" fmla="*/ 236 w 275"/>
                      <a:gd name="T79" fmla="*/ 461 h 234"/>
                      <a:gd name="T80" fmla="*/ 218 w 275"/>
                      <a:gd name="T81" fmla="*/ 449 h 234"/>
                      <a:gd name="T82" fmla="*/ 200 w 275"/>
                      <a:gd name="T83" fmla="*/ 449 h 234"/>
                      <a:gd name="T84" fmla="*/ 176 w 275"/>
                      <a:gd name="T85" fmla="*/ 476 h 234"/>
                      <a:gd name="T86" fmla="*/ 157 w 275"/>
                      <a:gd name="T87" fmla="*/ 461 h 234"/>
                      <a:gd name="T88" fmla="*/ 145 w 275"/>
                      <a:gd name="T89" fmla="*/ 449 h 234"/>
                      <a:gd name="T90" fmla="*/ 127 w 275"/>
                      <a:gd name="T91" fmla="*/ 461 h 234"/>
                      <a:gd name="T92" fmla="*/ 112 w 275"/>
                      <a:gd name="T93" fmla="*/ 438 h 234"/>
                      <a:gd name="T94" fmla="*/ 91 w 275"/>
                      <a:gd name="T95" fmla="*/ 423 h 234"/>
                      <a:gd name="T96" fmla="*/ 79 w 275"/>
                      <a:gd name="T97" fmla="*/ 438 h 234"/>
                      <a:gd name="T98" fmla="*/ 73 w 275"/>
                      <a:gd name="T99" fmla="*/ 476 h 234"/>
                      <a:gd name="T100" fmla="*/ 67 w 275"/>
                      <a:gd name="T101" fmla="*/ 503 h 234"/>
                      <a:gd name="T102" fmla="*/ 67 w 275"/>
                      <a:gd name="T103" fmla="*/ 515 h 234"/>
                      <a:gd name="T104" fmla="*/ 49 w 275"/>
                      <a:gd name="T105" fmla="*/ 490 h 234"/>
                      <a:gd name="T106" fmla="*/ 49 w 275"/>
                      <a:gd name="T107" fmla="*/ 503 h 234"/>
                      <a:gd name="T108" fmla="*/ 49 w 275"/>
                      <a:gd name="T109" fmla="*/ 515 h 234"/>
                      <a:gd name="T110" fmla="*/ 49 w 275"/>
                      <a:gd name="T111" fmla="*/ 515 h 234"/>
                      <a:gd name="T112" fmla="*/ 43 w 275"/>
                      <a:gd name="T113" fmla="*/ 490 h 234"/>
                      <a:gd name="T114" fmla="*/ 30 w 275"/>
                      <a:gd name="T115" fmla="*/ 476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5" h="234">
                        <a:moveTo>
                          <a:pt x="30" y="216"/>
                        </a:moveTo>
                        <a:lnTo>
                          <a:pt x="24" y="216"/>
                        </a:lnTo>
                        <a:lnTo>
                          <a:pt x="12" y="210"/>
                        </a:lnTo>
                        <a:lnTo>
                          <a:pt x="12" y="204"/>
                        </a:lnTo>
                        <a:lnTo>
                          <a:pt x="18" y="204"/>
                        </a:lnTo>
                        <a:lnTo>
                          <a:pt x="6" y="186"/>
                        </a:lnTo>
                        <a:lnTo>
                          <a:pt x="0" y="168"/>
                        </a:lnTo>
                        <a:lnTo>
                          <a:pt x="6" y="168"/>
                        </a:lnTo>
                        <a:lnTo>
                          <a:pt x="18" y="162"/>
                        </a:lnTo>
                        <a:lnTo>
                          <a:pt x="42" y="162"/>
                        </a:lnTo>
                        <a:lnTo>
                          <a:pt x="60" y="162"/>
                        </a:lnTo>
                        <a:lnTo>
                          <a:pt x="66" y="144"/>
                        </a:lnTo>
                        <a:lnTo>
                          <a:pt x="66" y="132"/>
                        </a:lnTo>
                        <a:lnTo>
                          <a:pt x="66" y="114"/>
                        </a:lnTo>
                        <a:lnTo>
                          <a:pt x="72" y="102"/>
                        </a:lnTo>
                        <a:lnTo>
                          <a:pt x="72" y="84"/>
                        </a:lnTo>
                        <a:lnTo>
                          <a:pt x="96" y="78"/>
                        </a:lnTo>
                        <a:lnTo>
                          <a:pt x="113" y="66"/>
                        </a:lnTo>
                        <a:lnTo>
                          <a:pt x="125" y="54"/>
                        </a:lnTo>
                        <a:lnTo>
                          <a:pt x="143" y="42"/>
                        </a:lnTo>
                        <a:lnTo>
                          <a:pt x="161" y="24"/>
                        </a:lnTo>
                        <a:lnTo>
                          <a:pt x="185" y="12"/>
                        </a:lnTo>
                        <a:lnTo>
                          <a:pt x="203" y="0"/>
                        </a:lnTo>
                        <a:lnTo>
                          <a:pt x="227" y="6"/>
                        </a:lnTo>
                        <a:lnTo>
                          <a:pt x="239" y="18"/>
                        </a:lnTo>
                        <a:lnTo>
                          <a:pt x="251" y="12"/>
                        </a:lnTo>
                        <a:lnTo>
                          <a:pt x="257" y="12"/>
                        </a:lnTo>
                        <a:lnTo>
                          <a:pt x="257" y="24"/>
                        </a:lnTo>
                        <a:lnTo>
                          <a:pt x="257" y="42"/>
                        </a:lnTo>
                        <a:lnTo>
                          <a:pt x="275" y="60"/>
                        </a:lnTo>
                        <a:lnTo>
                          <a:pt x="269" y="72"/>
                        </a:lnTo>
                        <a:lnTo>
                          <a:pt x="269" y="84"/>
                        </a:lnTo>
                        <a:lnTo>
                          <a:pt x="269" y="102"/>
                        </a:lnTo>
                        <a:lnTo>
                          <a:pt x="263" y="132"/>
                        </a:lnTo>
                        <a:lnTo>
                          <a:pt x="257" y="144"/>
                        </a:lnTo>
                        <a:lnTo>
                          <a:pt x="251" y="156"/>
                        </a:lnTo>
                        <a:lnTo>
                          <a:pt x="239" y="168"/>
                        </a:lnTo>
                        <a:lnTo>
                          <a:pt x="233" y="180"/>
                        </a:lnTo>
                        <a:lnTo>
                          <a:pt x="233" y="198"/>
                        </a:lnTo>
                        <a:lnTo>
                          <a:pt x="215" y="210"/>
                        </a:lnTo>
                        <a:lnTo>
                          <a:pt x="197" y="204"/>
                        </a:lnTo>
                        <a:lnTo>
                          <a:pt x="179" y="204"/>
                        </a:lnTo>
                        <a:lnTo>
                          <a:pt x="161" y="216"/>
                        </a:lnTo>
                        <a:lnTo>
                          <a:pt x="143" y="210"/>
                        </a:lnTo>
                        <a:lnTo>
                          <a:pt x="131" y="204"/>
                        </a:lnTo>
                        <a:lnTo>
                          <a:pt x="113" y="210"/>
                        </a:lnTo>
                        <a:lnTo>
                          <a:pt x="101" y="198"/>
                        </a:lnTo>
                        <a:lnTo>
                          <a:pt x="84" y="192"/>
                        </a:lnTo>
                        <a:lnTo>
                          <a:pt x="72" y="198"/>
                        </a:lnTo>
                        <a:lnTo>
                          <a:pt x="66" y="216"/>
                        </a:lnTo>
                        <a:lnTo>
                          <a:pt x="60" y="228"/>
                        </a:lnTo>
                        <a:lnTo>
                          <a:pt x="60" y="234"/>
                        </a:lnTo>
                        <a:lnTo>
                          <a:pt x="42" y="222"/>
                        </a:lnTo>
                        <a:lnTo>
                          <a:pt x="42" y="228"/>
                        </a:lnTo>
                        <a:lnTo>
                          <a:pt x="42" y="234"/>
                        </a:lnTo>
                        <a:lnTo>
                          <a:pt x="36" y="222"/>
                        </a:lnTo>
                        <a:lnTo>
                          <a:pt x="30" y="216"/>
                        </a:lnTo>
                        <a:close/>
                      </a:path>
                    </a:pathLst>
                  </a:custGeom>
                  <a:solidFill>
                    <a:srgbClr val="990034"/>
                  </a:solidFill>
                  <a:ln w="9525">
                    <a:solidFill>
                      <a:srgbClr val="000000"/>
                    </a:solidFill>
                    <a:prstDash val="solid"/>
                    <a:round/>
                    <a:headEnd/>
                    <a:tailEnd/>
                  </a:ln>
                </p:spPr>
                <p:txBody>
                  <a:bodyPr/>
                  <a:lstStyle/>
                  <a:p>
                    <a:endParaRPr lang="en-US"/>
                  </a:p>
                </p:txBody>
              </p:sp>
              <p:sp>
                <p:nvSpPr>
                  <p:cNvPr id="1196" name="Freeform 187"/>
                  <p:cNvSpPr>
                    <a:spLocks noChangeAspect="1"/>
                  </p:cNvSpPr>
                  <p:nvPr/>
                </p:nvSpPr>
                <p:spPr bwMode="auto">
                  <a:xfrm>
                    <a:off x="3731803" y="2658390"/>
                    <a:ext cx="135757" cy="124036"/>
                  </a:xfrm>
                  <a:custGeom>
                    <a:avLst/>
                    <a:gdLst>
                      <a:gd name="T0" fmla="*/ 25 w 101"/>
                      <a:gd name="T1" fmla="*/ 0 h 84"/>
                      <a:gd name="T2" fmla="*/ 12 w 101"/>
                      <a:gd name="T3" fmla="*/ 29 h 84"/>
                      <a:gd name="T4" fmla="*/ 0 w 101"/>
                      <a:gd name="T5" fmla="*/ 86 h 84"/>
                      <a:gd name="T6" fmla="*/ 12 w 101"/>
                      <a:gd name="T7" fmla="*/ 128 h 84"/>
                      <a:gd name="T8" fmla="*/ 12 w 101"/>
                      <a:gd name="T9" fmla="*/ 113 h 84"/>
                      <a:gd name="T10" fmla="*/ 12 w 101"/>
                      <a:gd name="T11" fmla="*/ 128 h 84"/>
                      <a:gd name="T12" fmla="*/ 12 w 101"/>
                      <a:gd name="T13" fmla="*/ 128 h 84"/>
                      <a:gd name="T14" fmla="*/ 12 w 101"/>
                      <a:gd name="T15" fmla="*/ 143 h 84"/>
                      <a:gd name="T16" fmla="*/ 37 w 101"/>
                      <a:gd name="T17" fmla="*/ 143 h 84"/>
                      <a:gd name="T18" fmla="*/ 43 w 101"/>
                      <a:gd name="T19" fmla="*/ 128 h 84"/>
                      <a:gd name="T20" fmla="*/ 68 w 101"/>
                      <a:gd name="T21" fmla="*/ 143 h 84"/>
                      <a:gd name="T22" fmla="*/ 74 w 101"/>
                      <a:gd name="T23" fmla="*/ 157 h 84"/>
                      <a:gd name="T24" fmla="*/ 43 w 101"/>
                      <a:gd name="T25" fmla="*/ 143 h 84"/>
                      <a:gd name="T26" fmla="*/ 31 w 101"/>
                      <a:gd name="T27" fmla="*/ 157 h 84"/>
                      <a:gd name="T28" fmla="*/ 12 w 101"/>
                      <a:gd name="T29" fmla="*/ 170 h 84"/>
                      <a:gd name="T30" fmla="*/ 12 w 101"/>
                      <a:gd name="T31" fmla="*/ 185 h 84"/>
                      <a:gd name="T32" fmla="*/ 31 w 101"/>
                      <a:gd name="T33" fmla="*/ 185 h 84"/>
                      <a:gd name="T34" fmla="*/ 37 w 101"/>
                      <a:gd name="T35" fmla="*/ 185 h 84"/>
                      <a:gd name="T36" fmla="*/ 37 w 101"/>
                      <a:gd name="T37" fmla="*/ 185 h 84"/>
                      <a:gd name="T38" fmla="*/ 12 w 101"/>
                      <a:gd name="T39" fmla="*/ 185 h 84"/>
                      <a:gd name="T40" fmla="*/ 12 w 101"/>
                      <a:gd name="T41" fmla="*/ 198 h 84"/>
                      <a:gd name="T42" fmla="*/ 43 w 101"/>
                      <a:gd name="T43" fmla="*/ 185 h 84"/>
                      <a:gd name="T44" fmla="*/ 74 w 101"/>
                      <a:gd name="T45" fmla="*/ 185 h 84"/>
                      <a:gd name="T46" fmla="*/ 95 w 101"/>
                      <a:gd name="T47" fmla="*/ 198 h 84"/>
                      <a:gd name="T48" fmla="*/ 123 w 101"/>
                      <a:gd name="T49" fmla="*/ 198 h 84"/>
                      <a:gd name="T50" fmla="*/ 116 w 101"/>
                      <a:gd name="T51" fmla="*/ 157 h 84"/>
                      <a:gd name="T52" fmla="*/ 116 w 101"/>
                      <a:gd name="T53" fmla="*/ 128 h 84"/>
                      <a:gd name="T54" fmla="*/ 110 w 101"/>
                      <a:gd name="T55" fmla="*/ 86 h 84"/>
                      <a:gd name="T56" fmla="*/ 95 w 101"/>
                      <a:gd name="T57" fmla="*/ 58 h 84"/>
                      <a:gd name="T58" fmla="*/ 74 w 101"/>
                      <a:gd name="T59" fmla="*/ 29 h 84"/>
                      <a:gd name="T60" fmla="*/ 59 w 101"/>
                      <a:gd name="T61" fmla="*/ 0 h 84"/>
                      <a:gd name="T62" fmla="*/ 37 w 101"/>
                      <a:gd name="T63" fmla="*/ 0 h 84"/>
                      <a:gd name="T64" fmla="*/ 25 w 101"/>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84">
                        <a:moveTo>
                          <a:pt x="18" y="0"/>
                        </a:moveTo>
                        <a:lnTo>
                          <a:pt x="12" y="12"/>
                        </a:lnTo>
                        <a:lnTo>
                          <a:pt x="0" y="36"/>
                        </a:lnTo>
                        <a:lnTo>
                          <a:pt x="12" y="54"/>
                        </a:lnTo>
                        <a:lnTo>
                          <a:pt x="12" y="48"/>
                        </a:lnTo>
                        <a:lnTo>
                          <a:pt x="12" y="54"/>
                        </a:lnTo>
                        <a:lnTo>
                          <a:pt x="12" y="60"/>
                        </a:lnTo>
                        <a:lnTo>
                          <a:pt x="30" y="60"/>
                        </a:lnTo>
                        <a:lnTo>
                          <a:pt x="36" y="54"/>
                        </a:lnTo>
                        <a:lnTo>
                          <a:pt x="54" y="60"/>
                        </a:lnTo>
                        <a:lnTo>
                          <a:pt x="60" y="66"/>
                        </a:lnTo>
                        <a:lnTo>
                          <a:pt x="36" y="60"/>
                        </a:lnTo>
                        <a:lnTo>
                          <a:pt x="24" y="66"/>
                        </a:lnTo>
                        <a:lnTo>
                          <a:pt x="12" y="72"/>
                        </a:lnTo>
                        <a:lnTo>
                          <a:pt x="12" y="78"/>
                        </a:lnTo>
                        <a:lnTo>
                          <a:pt x="24" y="78"/>
                        </a:lnTo>
                        <a:lnTo>
                          <a:pt x="30" y="78"/>
                        </a:lnTo>
                        <a:lnTo>
                          <a:pt x="12" y="78"/>
                        </a:lnTo>
                        <a:lnTo>
                          <a:pt x="12" y="84"/>
                        </a:lnTo>
                        <a:lnTo>
                          <a:pt x="36" y="78"/>
                        </a:lnTo>
                        <a:lnTo>
                          <a:pt x="60" y="78"/>
                        </a:lnTo>
                        <a:lnTo>
                          <a:pt x="78" y="84"/>
                        </a:lnTo>
                        <a:lnTo>
                          <a:pt x="101" y="84"/>
                        </a:lnTo>
                        <a:lnTo>
                          <a:pt x="95" y="66"/>
                        </a:lnTo>
                        <a:lnTo>
                          <a:pt x="95" y="54"/>
                        </a:lnTo>
                        <a:lnTo>
                          <a:pt x="89" y="36"/>
                        </a:lnTo>
                        <a:lnTo>
                          <a:pt x="78" y="24"/>
                        </a:lnTo>
                        <a:lnTo>
                          <a:pt x="60" y="12"/>
                        </a:lnTo>
                        <a:lnTo>
                          <a:pt x="48" y="0"/>
                        </a:lnTo>
                        <a:lnTo>
                          <a:pt x="30" y="0"/>
                        </a:lnTo>
                        <a:lnTo>
                          <a:pt x="18" y="0"/>
                        </a:lnTo>
                        <a:close/>
                      </a:path>
                    </a:pathLst>
                  </a:custGeom>
                  <a:solidFill>
                    <a:srgbClr val="990034"/>
                  </a:solidFill>
                  <a:ln w="9525">
                    <a:solidFill>
                      <a:srgbClr val="000000"/>
                    </a:solidFill>
                    <a:prstDash val="solid"/>
                    <a:round/>
                    <a:headEnd/>
                    <a:tailEnd/>
                  </a:ln>
                </p:spPr>
                <p:txBody>
                  <a:bodyPr/>
                  <a:lstStyle/>
                  <a:p>
                    <a:endParaRPr lang="en-US"/>
                  </a:p>
                </p:txBody>
              </p:sp>
              <p:sp>
                <p:nvSpPr>
                  <p:cNvPr id="1197" name="Freeform 188"/>
                  <p:cNvSpPr>
                    <a:spLocks noChangeAspect="1"/>
                  </p:cNvSpPr>
                  <p:nvPr/>
                </p:nvSpPr>
                <p:spPr bwMode="auto">
                  <a:xfrm>
                    <a:off x="4293107" y="2052575"/>
                    <a:ext cx="96597" cy="211513"/>
                  </a:xfrm>
                  <a:custGeom>
                    <a:avLst/>
                    <a:gdLst>
                      <a:gd name="T0" fmla="*/ 55 w 72"/>
                      <a:gd name="T1" fmla="*/ 304 h 144"/>
                      <a:gd name="T2" fmla="*/ 43 w 72"/>
                      <a:gd name="T3" fmla="*/ 330 h 144"/>
                      <a:gd name="T4" fmla="*/ 37 w 72"/>
                      <a:gd name="T5" fmla="*/ 232 h 144"/>
                      <a:gd name="T6" fmla="*/ 25 w 72"/>
                      <a:gd name="T7" fmla="*/ 205 h 144"/>
                      <a:gd name="T8" fmla="*/ 0 w 72"/>
                      <a:gd name="T9" fmla="*/ 163 h 144"/>
                      <a:gd name="T10" fmla="*/ 12 w 72"/>
                      <a:gd name="T11" fmla="*/ 125 h 144"/>
                      <a:gd name="T12" fmla="*/ 25 w 72"/>
                      <a:gd name="T13" fmla="*/ 98 h 144"/>
                      <a:gd name="T14" fmla="*/ 25 w 72"/>
                      <a:gd name="T15" fmla="*/ 29 h 144"/>
                      <a:gd name="T16" fmla="*/ 25 w 72"/>
                      <a:gd name="T17" fmla="*/ 14 h 144"/>
                      <a:gd name="T18" fmla="*/ 43 w 72"/>
                      <a:gd name="T19" fmla="*/ 0 h 144"/>
                      <a:gd name="T20" fmla="*/ 49 w 72"/>
                      <a:gd name="T21" fmla="*/ 14 h 144"/>
                      <a:gd name="T22" fmla="*/ 55 w 72"/>
                      <a:gd name="T23" fmla="*/ 29 h 144"/>
                      <a:gd name="T24" fmla="*/ 74 w 72"/>
                      <a:gd name="T25" fmla="*/ 14 h 144"/>
                      <a:gd name="T26" fmla="*/ 67 w 72"/>
                      <a:gd name="T27" fmla="*/ 69 h 144"/>
                      <a:gd name="T28" fmla="*/ 74 w 72"/>
                      <a:gd name="T29" fmla="*/ 98 h 144"/>
                      <a:gd name="T30" fmla="*/ 67 w 72"/>
                      <a:gd name="T31" fmla="*/ 125 h 144"/>
                      <a:gd name="T32" fmla="*/ 49 w 72"/>
                      <a:gd name="T33" fmla="*/ 150 h 144"/>
                      <a:gd name="T34" fmla="*/ 74 w 72"/>
                      <a:gd name="T35" fmla="*/ 179 h 144"/>
                      <a:gd name="T36" fmla="*/ 86 w 72"/>
                      <a:gd name="T37" fmla="*/ 192 h 144"/>
                      <a:gd name="T38" fmla="*/ 86 w 72"/>
                      <a:gd name="T39" fmla="*/ 219 h 144"/>
                      <a:gd name="T40" fmla="*/ 74 w 72"/>
                      <a:gd name="T41" fmla="*/ 246 h 144"/>
                      <a:gd name="T42" fmla="*/ 55 w 72"/>
                      <a:gd name="T43" fmla="*/ 273 h 144"/>
                      <a:gd name="T44" fmla="*/ 55 w 72"/>
                      <a:gd name="T45" fmla="*/ 30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144">
                        <a:moveTo>
                          <a:pt x="48" y="132"/>
                        </a:moveTo>
                        <a:lnTo>
                          <a:pt x="36" y="144"/>
                        </a:lnTo>
                        <a:lnTo>
                          <a:pt x="30" y="102"/>
                        </a:lnTo>
                        <a:lnTo>
                          <a:pt x="18" y="90"/>
                        </a:lnTo>
                        <a:lnTo>
                          <a:pt x="0" y="72"/>
                        </a:lnTo>
                        <a:lnTo>
                          <a:pt x="12" y="54"/>
                        </a:lnTo>
                        <a:lnTo>
                          <a:pt x="18" y="42"/>
                        </a:lnTo>
                        <a:lnTo>
                          <a:pt x="18" y="12"/>
                        </a:lnTo>
                        <a:lnTo>
                          <a:pt x="18" y="6"/>
                        </a:lnTo>
                        <a:lnTo>
                          <a:pt x="36" y="0"/>
                        </a:lnTo>
                        <a:lnTo>
                          <a:pt x="42" y="6"/>
                        </a:lnTo>
                        <a:lnTo>
                          <a:pt x="48" y="12"/>
                        </a:lnTo>
                        <a:lnTo>
                          <a:pt x="60" y="6"/>
                        </a:lnTo>
                        <a:lnTo>
                          <a:pt x="54" y="30"/>
                        </a:lnTo>
                        <a:lnTo>
                          <a:pt x="60" y="42"/>
                        </a:lnTo>
                        <a:lnTo>
                          <a:pt x="54" y="54"/>
                        </a:lnTo>
                        <a:lnTo>
                          <a:pt x="42" y="66"/>
                        </a:lnTo>
                        <a:lnTo>
                          <a:pt x="60" y="78"/>
                        </a:lnTo>
                        <a:lnTo>
                          <a:pt x="72" y="84"/>
                        </a:lnTo>
                        <a:lnTo>
                          <a:pt x="72" y="96"/>
                        </a:lnTo>
                        <a:lnTo>
                          <a:pt x="60" y="108"/>
                        </a:lnTo>
                        <a:lnTo>
                          <a:pt x="48" y="120"/>
                        </a:lnTo>
                        <a:lnTo>
                          <a:pt x="48" y="132"/>
                        </a:lnTo>
                        <a:close/>
                      </a:path>
                    </a:pathLst>
                  </a:custGeom>
                  <a:solidFill>
                    <a:srgbClr val="990034"/>
                  </a:solidFill>
                  <a:ln w="9525">
                    <a:solidFill>
                      <a:srgbClr val="000000"/>
                    </a:solidFill>
                    <a:prstDash val="solid"/>
                    <a:round/>
                    <a:headEnd/>
                    <a:tailEnd/>
                  </a:ln>
                </p:spPr>
                <p:txBody>
                  <a:bodyPr/>
                  <a:lstStyle/>
                  <a:p>
                    <a:endParaRPr lang="en-US"/>
                  </a:p>
                </p:txBody>
              </p:sp>
              <p:sp>
                <p:nvSpPr>
                  <p:cNvPr id="1198" name="Freeform 189"/>
                  <p:cNvSpPr>
                    <a:spLocks noChangeAspect="1"/>
                  </p:cNvSpPr>
                  <p:nvPr/>
                </p:nvSpPr>
                <p:spPr bwMode="auto">
                  <a:xfrm>
                    <a:off x="3867560" y="2896017"/>
                    <a:ext cx="93985" cy="122730"/>
                  </a:xfrm>
                  <a:custGeom>
                    <a:avLst/>
                    <a:gdLst>
                      <a:gd name="T0" fmla="*/ 66 w 72"/>
                      <a:gd name="T1" fmla="*/ 186 h 84"/>
                      <a:gd name="T2" fmla="*/ 48 w 72"/>
                      <a:gd name="T3" fmla="*/ 160 h 84"/>
                      <a:gd name="T4" fmla="*/ 30 w 72"/>
                      <a:gd name="T5" fmla="*/ 132 h 84"/>
                      <a:gd name="T6" fmla="*/ 18 w 72"/>
                      <a:gd name="T7" fmla="*/ 105 h 84"/>
                      <a:gd name="T8" fmla="*/ 0 w 72"/>
                      <a:gd name="T9" fmla="*/ 67 h 84"/>
                      <a:gd name="T10" fmla="*/ 6 w 72"/>
                      <a:gd name="T11" fmla="*/ 54 h 84"/>
                      <a:gd name="T12" fmla="*/ 12 w 72"/>
                      <a:gd name="T13" fmla="*/ 27 h 84"/>
                      <a:gd name="T14" fmla="*/ 18 w 72"/>
                      <a:gd name="T15" fmla="*/ 0 h 84"/>
                      <a:gd name="T16" fmla="*/ 30 w 72"/>
                      <a:gd name="T17" fmla="*/ 0 h 84"/>
                      <a:gd name="T18" fmla="*/ 36 w 72"/>
                      <a:gd name="T19" fmla="*/ 39 h 84"/>
                      <a:gd name="T20" fmla="*/ 42 w 72"/>
                      <a:gd name="T21" fmla="*/ 54 h 84"/>
                      <a:gd name="T22" fmla="*/ 48 w 72"/>
                      <a:gd name="T23" fmla="*/ 39 h 84"/>
                      <a:gd name="T24" fmla="*/ 54 w 72"/>
                      <a:gd name="T25" fmla="*/ 39 h 84"/>
                      <a:gd name="T26" fmla="*/ 54 w 72"/>
                      <a:gd name="T27" fmla="*/ 79 h 84"/>
                      <a:gd name="T28" fmla="*/ 54 w 72"/>
                      <a:gd name="T29" fmla="*/ 93 h 84"/>
                      <a:gd name="T30" fmla="*/ 66 w 72"/>
                      <a:gd name="T31" fmla="*/ 105 h 84"/>
                      <a:gd name="T32" fmla="*/ 72 w 72"/>
                      <a:gd name="T33" fmla="*/ 132 h 84"/>
                      <a:gd name="T34" fmla="*/ 66 w 72"/>
                      <a:gd name="T35" fmla="*/ 186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4">
                        <a:moveTo>
                          <a:pt x="66" y="84"/>
                        </a:moveTo>
                        <a:lnTo>
                          <a:pt x="48" y="72"/>
                        </a:lnTo>
                        <a:lnTo>
                          <a:pt x="30" y="60"/>
                        </a:lnTo>
                        <a:lnTo>
                          <a:pt x="18" y="48"/>
                        </a:lnTo>
                        <a:lnTo>
                          <a:pt x="0" y="30"/>
                        </a:lnTo>
                        <a:lnTo>
                          <a:pt x="6" y="24"/>
                        </a:lnTo>
                        <a:lnTo>
                          <a:pt x="12" y="12"/>
                        </a:lnTo>
                        <a:lnTo>
                          <a:pt x="18" y="0"/>
                        </a:lnTo>
                        <a:lnTo>
                          <a:pt x="30" y="0"/>
                        </a:lnTo>
                        <a:lnTo>
                          <a:pt x="36" y="18"/>
                        </a:lnTo>
                        <a:lnTo>
                          <a:pt x="42" y="24"/>
                        </a:lnTo>
                        <a:lnTo>
                          <a:pt x="48" y="18"/>
                        </a:lnTo>
                        <a:lnTo>
                          <a:pt x="54" y="18"/>
                        </a:lnTo>
                        <a:lnTo>
                          <a:pt x="54" y="36"/>
                        </a:lnTo>
                        <a:lnTo>
                          <a:pt x="54" y="42"/>
                        </a:lnTo>
                        <a:lnTo>
                          <a:pt x="66" y="48"/>
                        </a:lnTo>
                        <a:lnTo>
                          <a:pt x="72" y="60"/>
                        </a:lnTo>
                        <a:lnTo>
                          <a:pt x="66" y="84"/>
                        </a:lnTo>
                        <a:close/>
                      </a:path>
                    </a:pathLst>
                  </a:custGeom>
                  <a:solidFill>
                    <a:srgbClr val="990034"/>
                  </a:solidFill>
                  <a:ln w="9525">
                    <a:solidFill>
                      <a:srgbClr val="000000"/>
                    </a:solidFill>
                    <a:prstDash val="solid"/>
                    <a:round/>
                    <a:headEnd/>
                    <a:tailEnd/>
                  </a:ln>
                </p:spPr>
                <p:txBody>
                  <a:bodyPr/>
                  <a:lstStyle/>
                  <a:p>
                    <a:endParaRPr lang="en-US"/>
                  </a:p>
                </p:txBody>
              </p:sp>
              <p:sp>
                <p:nvSpPr>
                  <p:cNvPr id="1199" name="Freeform 190"/>
                  <p:cNvSpPr>
                    <a:spLocks noChangeAspect="1"/>
                  </p:cNvSpPr>
                  <p:nvPr/>
                </p:nvSpPr>
                <p:spPr bwMode="auto">
                  <a:xfrm>
                    <a:off x="2204532" y="2860764"/>
                    <a:ext cx="79626" cy="70505"/>
                  </a:xfrm>
                  <a:custGeom>
                    <a:avLst/>
                    <a:gdLst>
                      <a:gd name="T0" fmla="*/ 0 w 60"/>
                      <a:gd name="T1" fmla="*/ 83 h 48"/>
                      <a:gd name="T2" fmla="*/ 6 w 60"/>
                      <a:gd name="T3" fmla="*/ 42 h 48"/>
                      <a:gd name="T4" fmla="*/ 6 w 60"/>
                      <a:gd name="T5" fmla="*/ 14 h 48"/>
                      <a:gd name="T6" fmla="*/ 12 w 60"/>
                      <a:gd name="T7" fmla="*/ 0 h 48"/>
                      <a:gd name="T8" fmla="*/ 12 w 60"/>
                      <a:gd name="T9" fmla="*/ 29 h 48"/>
                      <a:gd name="T10" fmla="*/ 24 w 60"/>
                      <a:gd name="T11" fmla="*/ 29 h 48"/>
                      <a:gd name="T12" fmla="*/ 37 w 60"/>
                      <a:gd name="T13" fmla="*/ 42 h 48"/>
                      <a:gd name="T14" fmla="*/ 61 w 60"/>
                      <a:gd name="T15" fmla="*/ 29 h 48"/>
                      <a:gd name="T16" fmla="*/ 61 w 60"/>
                      <a:gd name="T17" fmla="*/ 29 h 48"/>
                      <a:gd name="T18" fmla="*/ 67 w 60"/>
                      <a:gd name="T19" fmla="*/ 42 h 48"/>
                      <a:gd name="T20" fmla="*/ 55 w 60"/>
                      <a:gd name="T21" fmla="*/ 69 h 48"/>
                      <a:gd name="T22" fmla="*/ 61 w 60"/>
                      <a:gd name="T23" fmla="*/ 98 h 48"/>
                      <a:gd name="T24" fmla="*/ 43 w 60"/>
                      <a:gd name="T25" fmla="*/ 111 h 48"/>
                      <a:gd name="T26" fmla="*/ 43 w 60"/>
                      <a:gd name="T27" fmla="*/ 83 h 48"/>
                      <a:gd name="T28" fmla="*/ 37 w 60"/>
                      <a:gd name="T29" fmla="*/ 98 h 48"/>
                      <a:gd name="T30" fmla="*/ 24 w 60"/>
                      <a:gd name="T31" fmla="*/ 69 h 48"/>
                      <a:gd name="T32" fmla="*/ 6 w 60"/>
                      <a:gd name="T33" fmla="*/ 69 h 48"/>
                      <a:gd name="T34" fmla="*/ 0 w 60"/>
                      <a:gd name="T35" fmla="*/ 83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48">
                        <a:moveTo>
                          <a:pt x="0" y="36"/>
                        </a:moveTo>
                        <a:lnTo>
                          <a:pt x="6" y="18"/>
                        </a:lnTo>
                        <a:lnTo>
                          <a:pt x="6" y="6"/>
                        </a:lnTo>
                        <a:lnTo>
                          <a:pt x="12" y="0"/>
                        </a:lnTo>
                        <a:lnTo>
                          <a:pt x="12" y="12"/>
                        </a:lnTo>
                        <a:lnTo>
                          <a:pt x="24" y="12"/>
                        </a:lnTo>
                        <a:lnTo>
                          <a:pt x="30" y="18"/>
                        </a:lnTo>
                        <a:lnTo>
                          <a:pt x="54" y="12"/>
                        </a:lnTo>
                        <a:lnTo>
                          <a:pt x="60" y="18"/>
                        </a:lnTo>
                        <a:lnTo>
                          <a:pt x="48" y="30"/>
                        </a:lnTo>
                        <a:lnTo>
                          <a:pt x="54" y="42"/>
                        </a:lnTo>
                        <a:lnTo>
                          <a:pt x="36" y="48"/>
                        </a:lnTo>
                        <a:lnTo>
                          <a:pt x="36" y="36"/>
                        </a:lnTo>
                        <a:lnTo>
                          <a:pt x="30" y="42"/>
                        </a:lnTo>
                        <a:lnTo>
                          <a:pt x="24" y="30"/>
                        </a:lnTo>
                        <a:lnTo>
                          <a:pt x="6" y="30"/>
                        </a:lnTo>
                        <a:lnTo>
                          <a:pt x="0" y="36"/>
                        </a:lnTo>
                        <a:close/>
                      </a:path>
                    </a:pathLst>
                  </a:custGeom>
                  <a:solidFill>
                    <a:srgbClr val="E1E1E1"/>
                  </a:solidFill>
                  <a:ln w="9525">
                    <a:solidFill>
                      <a:srgbClr val="000000"/>
                    </a:solidFill>
                    <a:prstDash val="solid"/>
                    <a:round/>
                    <a:headEnd/>
                    <a:tailEnd/>
                  </a:ln>
                </p:spPr>
                <p:txBody>
                  <a:bodyPr/>
                  <a:lstStyle/>
                  <a:p>
                    <a:endParaRPr lang="en-US"/>
                  </a:p>
                </p:txBody>
              </p:sp>
              <p:sp>
                <p:nvSpPr>
                  <p:cNvPr id="1200" name="Freeform 191"/>
                  <p:cNvSpPr>
                    <a:spLocks noChangeAspect="1"/>
                  </p:cNvSpPr>
                  <p:nvPr/>
                </p:nvSpPr>
                <p:spPr bwMode="auto">
                  <a:xfrm>
                    <a:off x="2284160" y="2868598"/>
                    <a:ext cx="56131" cy="62671"/>
                  </a:xfrm>
                  <a:custGeom>
                    <a:avLst/>
                    <a:gdLst>
                      <a:gd name="T0" fmla="*/ 31 w 42"/>
                      <a:gd name="T1" fmla="*/ 61 h 42"/>
                      <a:gd name="T2" fmla="*/ 37 w 42"/>
                      <a:gd name="T3" fmla="*/ 61 h 42"/>
                      <a:gd name="T4" fmla="*/ 37 w 42"/>
                      <a:gd name="T5" fmla="*/ 46 h 42"/>
                      <a:gd name="T6" fmla="*/ 31 w 42"/>
                      <a:gd name="T7" fmla="*/ 46 h 42"/>
                      <a:gd name="T8" fmla="*/ 18 w 42"/>
                      <a:gd name="T9" fmla="*/ 31 h 42"/>
                      <a:gd name="T10" fmla="*/ 6 w 42"/>
                      <a:gd name="T11" fmla="*/ 15 h 42"/>
                      <a:gd name="T12" fmla="*/ 0 w 42"/>
                      <a:gd name="T13" fmla="*/ 15 h 42"/>
                      <a:gd name="T14" fmla="*/ 0 w 42"/>
                      <a:gd name="T15" fmla="*/ 0 h 42"/>
                      <a:gd name="T16" fmla="*/ 18 w 42"/>
                      <a:gd name="T17" fmla="*/ 0 h 42"/>
                      <a:gd name="T18" fmla="*/ 37 w 42"/>
                      <a:gd name="T19" fmla="*/ 15 h 42"/>
                      <a:gd name="T20" fmla="*/ 49 w 42"/>
                      <a:gd name="T21" fmla="*/ 31 h 42"/>
                      <a:gd name="T22" fmla="*/ 49 w 42"/>
                      <a:gd name="T23" fmla="*/ 75 h 42"/>
                      <a:gd name="T24" fmla="*/ 43 w 42"/>
                      <a:gd name="T25" fmla="*/ 93 h 42"/>
                      <a:gd name="T26" fmla="*/ 37 w 42"/>
                      <a:gd name="T27" fmla="*/ 107 h 42"/>
                      <a:gd name="T28" fmla="*/ 31 w 42"/>
                      <a:gd name="T29" fmla="*/ 93 h 42"/>
                      <a:gd name="T30" fmla="*/ 31 w 42"/>
                      <a:gd name="T31" fmla="*/ 6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2">
                        <a:moveTo>
                          <a:pt x="24" y="24"/>
                        </a:moveTo>
                        <a:lnTo>
                          <a:pt x="30" y="24"/>
                        </a:lnTo>
                        <a:lnTo>
                          <a:pt x="30" y="18"/>
                        </a:lnTo>
                        <a:lnTo>
                          <a:pt x="24" y="18"/>
                        </a:lnTo>
                        <a:lnTo>
                          <a:pt x="18" y="12"/>
                        </a:lnTo>
                        <a:lnTo>
                          <a:pt x="6" y="6"/>
                        </a:lnTo>
                        <a:lnTo>
                          <a:pt x="0" y="6"/>
                        </a:lnTo>
                        <a:lnTo>
                          <a:pt x="0" y="0"/>
                        </a:lnTo>
                        <a:lnTo>
                          <a:pt x="18" y="0"/>
                        </a:lnTo>
                        <a:lnTo>
                          <a:pt x="30" y="6"/>
                        </a:lnTo>
                        <a:lnTo>
                          <a:pt x="42" y="12"/>
                        </a:lnTo>
                        <a:lnTo>
                          <a:pt x="42" y="30"/>
                        </a:lnTo>
                        <a:lnTo>
                          <a:pt x="36" y="36"/>
                        </a:lnTo>
                        <a:lnTo>
                          <a:pt x="30" y="42"/>
                        </a:lnTo>
                        <a:lnTo>
                          <a:pt x="24" y="36"/>
                        </a:lnTo>
                        <a:lnTo>
                          <a:pt x="24" y="24"/>
                        </a:lnTo>
                        <a:close/>
                      </a:path>
                    </a:pathLst>
                  </a:custGeom>
                  <a:solidFill>
                    <a:srgbClr val="E1E1E1"/>
                  </a:solidFill>
                  <a:ln w="9525">
                    <a:solidFill>
                      <a:srgbClr val="000000"/>
                    </a:solidFill>
                    <a:prstDash val="solid"/>
                    <a:round/>
                    <a:headEnd/>
                    <a:tailEnd/>
                  </a:ln>
                </p:spPr>
                <p:txBody>
                  <a:bodyPr/>
                  <a:lstStyle/>
                  <a:p>
                    <a:endParaRPr lang="en-US"/>
                  </a:p>
                </p:txBody>
              </p:sp>
              <p:sp>
                <p:nvSpPr>
                  <p:cNvPr id="1201" name="Freeform 192"/>
                  <p:cNvSpPr>
                    <a:spLocks noChangeAspect="1"/>
                  </p:cNvSpPr>
                  <p:nvPr/>
                </p:nvSpPr>
                <p:spPr bwMode="auto">
                  <a:xfrm>
                    <a:off x="2863740" y="2974355"/>
                    <a:ext cx="70490" cy="107062"/>
                  </a:xfrm>
                  <a:custGeom>
                    <a:avLst/>
                    <a:gdLst>
                      <a:gd name="T0" fmla="*/ 42 w 54"/>
                      <a:gd name="T1" fmla="*/ 46 h 72"/>
                      <a:gd name="T2" fmla="*/ 24 w 54"/>
                      <a:gd name="T3" fmla="*/ 15 h 72"/>
                      <a:gd name="T4" fmla="*/ 12 w 54"/>
                      <a:gd name="T5" fmla="*/ 0 h 72"/>
                      <a:gd name="T6" fmla="*/ 6 w 54"/>
                      <a:gd name="T7" fmla="*/ 15 h 72"/>
                      <a:gd name="T8" fmla="*/ 0 w 54"/>
                      <a:gd name="T9" fmla="*/ 59 h 72"/>
                      <a:gd name="T10" fmla="*/ 12 w 54"/>
                      <a:gd name="T11" fmla="*/ 121 h 72"/>
                      <a:gd name="T12" fmla="*/ 0 w 54"/>
                      <a:gd name="T13" fmla="*/ 179 h 72"/>
                      <a:gd name="T14" fmla="*/ 12 w 54"/>
                      <a:gd name="T15" fmla="*/ 179 h 72"/>
                      <a:gd name="T16" fmla="*/ 30 w 54"/>
                      <a:gd name="T17" fmla="*/ 179 h 72"/>
                      <a:gd name="T18" fmla="*/ 42 w 54"/>
                      <a:gd name="T19" fmla="*/ 137 h 72"/>
                      <a:gd name="T20" fmla="*/ 54 w 54"/>
                      <a:gd name="T21" fmla="*/ 92 h 72"/>
                      <a:gd name="T22" fmla="*/ 48 w 54"/>
                      <a:gd name="T23" fmla="*/ 59 h 72"/>
                      <a:gd name="T24" fmla="*/ 48 w 54"/>
                      <a:gd name="T25" fmla="*/ 74 h 72"/>
                      <a:gd name="T26" fmla="*/ 42 w 54"/>
                      <a:gd name="T27" fmla="*/ 46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72">
                        <a:moveTo>
                          <a:pt x="42" y="18"/>
                        </a:moveTo>
                        <a:lnTo>
                          <a:pt x="24" y="6"/>
                        </a:lnTo>
                        <a:lnTo>
                          <a:pt x="12" y="0"/>
                        </a:lnTo>
                        <a:lnTo>
                          <a:pt x="6" y="6"/>
                        </a:lnTo>
                        <a:lnTo>
                          <a:pt x="0" y="24"/>
                        </a:lnTo>
                        <a:lnTo>
                          <a:pt x="12" y="48"/>
                        </a:lnTo>
                        <a:lnTo>
                          <a:pt x="0" y="72"/>
                        </a:lnTo>
                        <a:lnTo>
                          <a:pt x="12" y="72"/>
                        </a:lnTo>
                        <a:lnTo>
                          <a:pt x="30" y="72"/>
                        </a:lnTo>
                        <a:lnTo>
                          <a:pt x="42" y="54"/>
                        </a:lnTo>
                        <a:lnTo>
                          <a:pt x="54" y="36"/>
                        </a:lnTo>
                        <a:lnTo>
                          <a:pt x="48" y="24"/>
                        </a:lnTo>
                        <a:lnTo>
                          <a:pt x="48" y="30"/>
                        </a:lnTo>
                        <a:lnTo>
                          <a:pt x="42" y="18"/>
                        </a:lnTo>
                        <a:close/>
                      </a:path>
                    </a:pathLst>
                  </a:custGeom>
                  <a:solidFill>
                    <a:srgbClr val="990034"/>
                  </a:solidFill>
                  <a:ln w="9525">
                    <a:solidFill>
                      <a:srgbClr val="000000"/>
                    </a:solidFill>
                    <a:prstDash val="solid"/>
                    <a:round/>
                    <a:headEnd/>
                    <a:tailEnd/>
                  </a:ln>
                </p:spPr>
                <p:txBody>
                  <a:bodyPr/>
                  <a:lstStyle/>
                  <a:p>
                    <a:endParaRPr lang="en-US"/>
                  </a:p>
                </p:txBody>
              </p:sp>
              <p:sp>
                <p:nvSpPr>
                  <p:cNvPr id="1202" name="Freeform 193"/>
                  <p:cNvSpPr>
                    <a:spLocks noChangeAspect="1"/>
                  </p:cNvSpPr>
                  <p:nvPr/>
                </p:nvSpPr>
                <p:spPr bwMode="auto">
                  <a:xfrm>
                    <a:off x="2293297" y="2782426"/>
                    <a:ext cx="283263" cy="483086"/>
                  </a:xfrm>
                  <a:custGeom>
                    <a:avLst/>
                    <a:gdLst>
                      <a:gd name="T0" fmla="*/ 91 w 215"/>
                      <a:gd name="T1" fmla="*/ 69 h 329"/>
                      <a:gd name="T2" fmla="*/ 85 w 215"/>
                      <a:gd name="T3" fmla="*/ 69 h 329"/>
                      <a:gd name="T4" fmla="*/ 67 w 215"/>
                      <a:gd name="T5" fmla="*/ 133 h 329"/>
                      <a:gd name="T6" fmla="*/ 42 w 215"/>
                      <a:gd name="T7" fmla="*/ 202 h 329"/>
                      <a:gd name="T8" fmla="*/ 36 w 215"/>
                      <a:gd name="T9" fmla="*/ 162 h 329"/>
                      <a:gd name="T10" fmla="*/ 30 w 215"/>
                      <a:gd name="T11" fmla="*/ 216 h 329"/>
                      <a:gd name="T12" fmla="*/ 30 w 215"/>
                      <a:gd name="T13" fmla="*/ 258 h 329"/>
                      <a:gd name="T14" fmla="*/ 30 w 215"/>
                      <a:gd name="T15" fmla="*/ 312 h 329"/>
                      <a:gd name="T16" fmla="*/ 30 w 215"/>
                      <a:gd name="T17" fmla="*/ 379 h 329"/>
                      <a:gd name="T18" fmla="*/ 24 w 215"/>
                      <a:gd name="T19" fmla="*/ 435 h 329"/>
                      <a:gd name="T20" fmla="*/ 6 w 215"/>
                      <a:gd name="T21" fmla="*/ 476 h 329"/>
                      <a:gd name="T22" fmla="*/ 6 w 215"/>
                      <a:gd name="T23" fmla="*/ 489 h 329"/>
                      <a:gd name="T24" fmla="*/ 30 w 215"/>
                      <a:gd name="T25" fmla="*/ 545 h 329"/>
                      <a:gd name="T26" fmla="*/ 73 w 215"/>
                      <a:gd name="T27" fmla="*/ 570 h 329"/>
                      <a:gd name="T28" fmla="*/ 91 w 215"/>
                      <a:gd name="T29" fmla="*/ 613 h 329"/>
                      <a:gd name="T30" fmla="*/ 109 w 215"/>
                      <a:gd name="T31" fmla="*/ 667 h 329"/>
                      <a:gd name="T32" fmla="*/ 145 w 215"/>
                      <a:gd name="T33" fmla="*/ 667 h 329"/>
                      <a:gd name="T34" fmla="*/ 157 w 215"/>
                      <a:gd name="T35" fmla="*/ 733 h 329"/>
                      <a:gd name="T36" fmla="*/ 182 w 215"/>
                      <a:gd name="T37" fmla="*/ 626 h 329"/>
                      <a:gd name="T38" fmla="*/ 164 w 215"/>
                      <a:gd name="T39" fmla="*/ 530 h 329"/>
                      <a:gd name="T40" fmla="*/ 188 w 215"/>
                      <a:gd name="T41" fmla="*/ 516 h 329"/>
                      <a:gd name="T42" fmla="*/ 176 w 215"/>
                      <a:gd name="T43" fmla="*/ 489 h 329"/>
                      <a:gd name="T44" fmla="*/ 206 w 215"/>
                      <a:gd name="T45" fmla="*/ 476 h 329"/>
                      <a:gd name="T46" fmla="*/ 217 w 215"/>
                      <a:gd name="T47" fmla="*/ 460 h 329"/>
                      <a:gd name="T48" fmla="*/ 229 w 215"/>
                      <a:gd name="T49" fmla="*/ 504 h 329"/>
                      <a:gd name="T50" fmla="*/ 212 w 215"/>
                      <a:gd name="T51" fmla="*/ 435 h 329"/>
                      <a:gd name="T52" fmla="*/ 212 w 215"/>
                      <a:gd name="T53" fmla="*/ 352 h 329"/>
                      <a:gd name="T54" fmla="*/ 217 w 215"/>
                      <a:gd name="T55" fmla="*/ 286 h 329"/>
                      <a:gd name="T56" fmla="*/ 176 w 215"/>
                      <a:gd name="T57" fmla="*/ 243 h 329"/>
                      <a:gd name="T58" fmla="*/ 127 w 215"/>
                      <a:gd name="T59" fmla="*/ 231 h 329"/>
                      <a:gd name="T60" fmla="*/ 121 w 215"/>
                      <a:gd name="T61" fmla="*/ 146 h 329"/>
                      <a:gd name="T62" fmla="*/ 121 w 215"/>
                      <a:gd name="T63" fmla="*/ 106 h 329"/>
                      <a:gd name="T64" fmla="*/ 139 w 215"/>
                      <a:gd name="T65" fmla="*/ 27 h 329"/>
                      <a:gd name="T66" fmla="*/ 151 w 215"/>
                      <a:gd name="T67" fmla="*/ 0 h 329"/>
                      <a:gd name="T68" fmla="*/ 109 w 215"/>
                      <a:gd name="T69" fmla="*/ 54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5" h="329">
                        <a:moveTo>
                          <a:pt x="90" y="24"/>
                        </a:moveTo>
                        <a:lnTo>
                          <a:pt x="84" y="30"/>
                        </a:lnTo>
                        <a:lnTo>
                          <a:pt x="90" y="30"/>
                        </a:lnTo>
                        <a:lnTo>
                          <a:pt x="78" y="30"/>
                        </a:lnTo>
                        <a:lnTo>
                          <a:pt x="66" y="42"/>
                        </a:lnTo>
                        <a:lnTo>
                          <a:pt x="60" y="59"/>
                        </a:lnTo>
                        <a:lnTo>
                          <a:pt x="42" y="77"/>
                        </a:lnTo>
                        <a:lnTo>
                          <a:pt x="42" y="89"/>
                        </a:lnTo>
                        <a:lnTo>
                          <a:pt x="36" y="77"/>
                        </a:lnTo>
                        <a:lnTo>
                          <a:pt x="36" y="71"/>
                        </a:lnTo>
                        <a:lnTo>
                          <a:pt x="36" y="89"/>
                        </a:lnTo>
                        <a:lnTo>
                          <a:pt x="30" y="95"/>
                        </a:lnTo>
                        <a:lnTo>
                          <a:pt x="24" y="101"/>
                        </a:lnTo>
                        <a:lnTo>
                          <a:pt x="30" y="113"/>
                        </a:lnTo>
                        <a:lnTo>
                          <a:pt x="30" y="131"/>
                        </a:lnTo>
                        <a:lnTo>
                          <a:pt x="30" y="137"/>
                        </a:lnTo>
                        <a:lnTo>
                          <a:pt x="30" y="149"/>
                        </a:lnTo>
                        <a:lnTo>
                          <a:pt x="30" y="167"/>
                        </a:lnTo>
                        <a:lnTo>
                          <a:pt x="36" y="167"/>
                        </a:lnTo>
                        <a:lnTo>
                          <a:pt x="24" y="191"/>
                        </a:lnTo>
                        <a:lnTo>
                          <a:pt x="12" y="197"/>
                        </a:lnTo>
                        <a:lnTo>
                          <a:pt x="6" y="209"/>
                        </a:lnTo>
                        <a:lnTo>
                          <a:pt x="0" y="209"/>
                        </a:lnTo>
                        <a:lnTo>
                          <a:pt x="6" y="215"/>
                        </a:lnTo>
                        <a:lnTo>
                          <a:pt x="18" y="227"/>
                        </a:lnTo>
                        <a:lnTo>
                          <a:pt x="30" y="239"/>
                        </a:lnTo>
                        <a:lnTo>
                          <a:pt x="48" y="239"/>
                        </a:lnTo>
                        <a:lnTo>
                          <a:pt x="66" y="251"/>
                        </a:lnTo>
                        <a:lnTo>
                          <a:pt x="66" y="245"/>
                        </a:lnTo>
                        <a:lnTo>
                          <a:pt x="84" y="269"/>
                        </a:lnTo>
                        <a:lnTo>
                          <a:pt x="102" y="281"/>
                        </a:lnTo>
                        <a:lnTo>
                          <a:pt x="102" y="293"/>
                        </a:lnTo>
                        <a:lnTo>
                          <a:pt x="126" y="293"/>
                        </a:lnTo>
                        <a:lnTo>
                          <a:pt x="138" y="293"/>
                        </a:lnTo>
                        <a:lnTo>
                          <a:pt x="156" y="299"/>
                        </a:lnTo>
                        <a:lnTo>
                          <a:pt x="150" y="323"/>
                        </a:lnTo>
                        <a:lnTo>
                          <a:pt x="162" y="329"/>
                        </a:lnTo>
                        <a:lnTo>
                          <a:pt x="168" y="275"/>
                        </a:lnTo>
                        <a:lnTo>
                          <a:pt x="162" y="251"/>
                        </a:lnTo>
                        <a:lnTo>
                          <a:pt x="156" y="233"/>
                        </a:lnTo>
                        <a:lnTo>
                          <a:pt x="168" y="233"/>
                        </a:lnTo>
                        <a:lnTo>
                          <a:pt x="174" y="227"/>
                        </a:lnTo>
                        <a:lnTo>
                          <a:pt x="162" y="227"/>
                        </a:lnTo>
                        <a:lnTo>
                          <a:pt x="162" y="215"/>
                        </a:lnTo>
                        <a:lnTo>
                          <a:pt x="192" y="215"/>
                        </a:lnTo>
                        <a:lnTo>
                          <a:pt x="192" y="209"/>
                        </a:lnTo>
                        <a:lnTo>
                          <a:pt x="203" y="203"/>
                        </a:lnTo>
                        <a:lnTo>
                          <a:pt x="209" y="221"/>
                        </a:lnTo>
                        <a:lnTo>
                          <a:pt x="215" y="221"/>
                        </a:lnTo>
                        <a:lnTo>
                          <a:pt x="209" y="209"/>
                        </a:lnTo>
                        <a:lnTo>
                          <a:pt x="198" y="191"/>
                        </a:lnTo>
                        <a:lnTo>
                          <a:pt x="203" y="179"/>
                        </a:lnTo>
                        <a:lnTo>
                          <a:pt x="198" y="155"/>
                        </a:lnTo>
                        <a:lnTo>
                          <a:pt x="203" y="137"/>
                        </a:lnTo>
                        <a:lnTo>
                          <a:pt x="203" y="125"/>
                        </a:lnTo>
                        <a:lnTo>
                          <a:pt x="174" y="125"/>
                        </a:lnTo>
                        <a:lnTo>
                          <a:pt x="162" y="107"/>
                        </a:lnTo>
                        <a:lnTo>
                          <a:pt x="132" y="107"/>
                        </a:lnTo>
                        <a:lnTo>
                          <a:pt x="120" y="101"/>
                        </a:lnTo>
                        <a:lnTo>
                          <a:pt x="120" y="89"/>
                        </a:lnTo>
                        <a:lnTo>
                          <a:pt x="114" y="65"/>
                        </a:lnTo>
                        <a:lnTo>
                          <a:pt x="102" y="65"/>
                        </a:lnTo>
                        <a:lnTo>
                          <a:pt x="114" y="47"/>
                        </a:lnTo>
                        <a:lnTo>
                          <a:pt x="120" y="30"/>
                        </a:lnTo>
                        <a:lnTo>
                          <a:pt x="132" y="12"/>
                        </a:lnTo>
                        <a:lnTo>
                          <a:pt x="144" y="12"/>
                        </a:lnTo>
                        <a:lnTo>
                          <a:pt x="144" y="0"/>
                        </a:lnTo>
                        <a:lnTo>
                          <a:pt x="132" y="0"/>
                        </a:lnTo>
                        <a:lnTo>
                          <a:pt x="102" y="24"/>
                        </a:lnTo>
                        <a:lnTo>
                          <a:pt x="90" y="24"/>
                        </a:lnTo>
                        <a:close/>
                      </a:path>
                    </a:pathLst>
                  </a:custGeom>
                  <a:solidFill>
                    <a:srgbClr val="990034"/>
                  </a:solidFill>
                  <a:ln w="9525">
                    <a:solidFill>
                      <a:srgbClr val="000000"/>
                    </a:solidFill>
                    <a:prstDash val="solid"/>
                    <a:round/>
                    <a:headEnd/>
                    <a:tailEnd/>
                  </a:ln>
                </p:spPr>
                <p:txBody>
                  <a:bodyPr/>
                  <a:lstStyle/>
                  <a:p>
                    <a:endParaRPr lang="en-US"/>
                  </a:p>
                </p:txBody>
              </p:sp>
              <p:sp>
                <p:nvSpPr>
                  <p:cNvPr id="1203" name="Freeform 194"/>
                  <p:cNvSpPr>
                    <a:spLocks noChangeAspect="1"/>
                  </p:cNvSpPr>
                  <p:nvPr/>
                </p:nvSpPr>
                <p:spPr bwMode="auto">
                  <a:xfrm>
                    <a:off x="2704485" y="2896017"/>
                    <a:ext cx="110955" cy="211513"/>
                  </a:xfrm>
                  <a:custGeom>
                    <a:avLst/>
                    <a:gdLst>
                      <a:gd name="T0" fmla="*/ 79 w 84"/>
                      <a:gd name="T1" fmla="*/ 232 h 144"/>
                      <a:gd name="T2" fmla="*/ 67 w 84"/>
                      <a:gd name="T3" fmla="*/ 205 h 144"/>
                      <a:gd name="T4" fmla="*/ 67 w 84"/>
                      <a:gd name="T5" fmla="*/ 163 h 144"/>
                      <a:gd name="T6" fmla="*/ 79 w 84"/>
                      <a:gd name="T7" fmla="*/ 163 h 144"/>
                      <a:gd name="T8" fmla="*/ 79 w 84"/>
                      <a:gd name="T9" fmla="*/ 140 h 144"/>
                      <a:gd name="T10" fmla="*/ 79 w 84"/>
                      <a:gd name="T11" fmla="*/ 98 h 144"/>
                      <a:gd name="T12" fmla="*/ 61 w 84"/>
                      <a:gd name="T13" fmla="*/ 69 h 144"/>
                      <a:gd name="T14" fmla="*/ 55 w 84"/>
                      <a:gd name="T15" fmla="*/ 98 h 144"/>
                      <a:gd name="T16" fmla="*/ 61 w 84"/>
                      <a:gd name="T17" fmla="*/ 42 h 144"/>
                      <a:gd name="T18" fmla="*/ 49 w 84"/>
                      <a:gd name="T19" fmla="*/ 29 h 144"/>
                      <a:gd name="T20" fmla="*/ 30 w 84"/>
                      <a:gd name="T21" fmla="*/ 0 h 144"/>
                      <a:gd name="T22" fmla="*/ 36 w 84"/>
                      <a:gd name="T23" fmla="*/ 14 h 144"/>
                      <a:gd name="T24" fmla="*/ 30 w 84"/>
                      <a:gd name="T25" fmla="*/ 0 h 144"/>
                      <a:gd name="T26" fmla="*/ 30 w 84"/>
                      <a:gd name="T27" fmla="*/ 14 h 144"/>
                      <a:gd name="T28" fmla="*/ 12 w 84"/>
                      <a:gd name="T29" fmla="*/ 42 h 144"/>
                      <a:gd name="T30" fmla="*/ 24 w 84"/>
                      <a:gd name="T31" fmla="*/ 69 h 144"/>
                      <a:gd name="T32" fmla="*/ 6 w 84"/>
                      <a:gd name="T33" fmla="*/ 83 h 144"/>
                      <a:gd name="T34" fmla="*/ 0 w 84"/>
                      <a:gd name="T35" fmla="*/ 111 h 144"/>
                      <a:gd name="T36" fmla="*/ 12 w 84"/>
                      <a:gd name="T37" fmla="*/ 150 h 144"/>
                      <a:gd name="T38" fmla="*/ 24 w 84"/>
                      <a:gd name="T39" fmla="*/ 150 h 144"/>
                      <a:gd name="T40" fmla="*/ 24 w 84"/>
                      <a:gd name="T41" fmla="*/ 179 h 144"/>
                      <a:gd name="T42" fmla="*/ 30 w 84"/>
                      <a:gd name="T43" fmla="*/ 192 h 144"/>
                      <a:gd name="T44" fmla="*/ 24 w 84"/>
                      <a:gd name="T45" fmla="*/ 232 h 144"/>
                      <a:gd name="T46" fmla="*/ 30 w 84"/>
                      <a:gd name="T47" fmla="*/ 289 h 144"/>
                      <a:gd name="T48" fmla="*/ 49 w 84"/>
                      <a:gd name="T49" fmla="*/ 330 h 144"/>
                      <a:gd name="T50" fmla="*/ 61 w 84"/>
                      <a:gd name="T51" fmla="*/ 330 h 144"/>
                      <a:gd name="T52" fmla="*/ 73 w 84"/>
                      <a:gd name="T53" fmla="*/ 304 h 144"/>
                      <a:gd name="T54" fmla="*/ 91 w 84"/>
                      <a:gd name="T55" fmla="*/ 304 h 144"/>
                      <a:gd name="T56" fmla="*/ 85 w 84"/>
                      <a:gd name="T57" fmla="*/ 260 h 144"/>
                      <a:gd name="T58" fmla="*/ 79 w 84"/>
                      <a:gd name="T59" fmla="*/ 232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 h="144">
                        <a:moveTo>
                          <a:pt x="72" y="102"/>
                        </a:moveTo>
                        <a:lnTo>
                          <a:pt x="60" y="90"/>
                        </a:lnTo>
                        <a:lnTo>
                          <a:pt x="60" y="72"/>
                        </a:lnTo>
                        <a:lnTo>
                          <a:pt x="72" y="72"/>
                        </a:lnTo>
                        <a:lnTo>
                          <a:pt x="72" y="60"/>
                        </a:lnTo>
                        <a:lnTo>
                          <a:pt x="72" y="42"/>
                        </a:lnTo>
                        <a:lnTo>
                          <a:pt x="54" y="30"/>
                        </a:lnTo>
                        <a:lnTo>
                          <a:pt x="48" y="42"/>
                        </a:lnTo>
                        <a:lnTo>
                          <a:pt x="54" y="18"/>
                        </a:lnTo>
                        <a:lnTo>
                          <a:pt x="42" y="12"/>
                        </a:lnTo>
                        <a:lnTo>
                          <a:pt x="30" y="0"/>
                        </a:lnTo>
                        <a:lnTo>
                          <a:pt x="36" y="6"/>
                        </a:lnTo>
                        <a:lnTo>
                          <a:pt x="30" y="0"/>
                        </a:lnTo>
                        <a:lnTo>
                          <a:pt x="30" y="6"/>
                        </a:lnTo>
                        <a:lnTo>
                          <a:pt x="12" y="18"/>
                        </a:lnTo>
                        <a:lnTo>
                          <a:pt x="24" y="30"/>
                        </a:lnTo>
                        <a:lnTo>
                          <a:pt x="6" y="36"/>
                        </a:lnTo>
                        <a:lnTo>
                          <a:pt x="0" y="48"/>
                        </a:lnTo>
                        <a:lnTo>
                          <a:pt x="12" y="66"/>
                        </a:lnTo>
                        <a:lnTo>
                          <a:pt x="24" y="66"/>
                        </a:lnTo>
                        <a:lnTo>
                          <a:pt x="24" y="78"/>
                        </a:lnTo>
                        <a:lnTo>
                          <a:pt x="30" y="84"/>
                        </a:lnTo>
                        <a:lnTo>
                          <a:pt x="24" y="102"/>
                        </a:lnTo>
                        <a:lnTo>
                          <a:pt x="30" y="126"/>
                        </a:lnTo>
                        <a:lnTo>
                          <a:pt x="42" y="144"/>
                        </a:lnTo>
                        <a:lnTo>
                          <a:pt x="54" y="144"/>
                        </a:lnTo>
                        <a:lnTo>
                          <a:pt x="66" y="132"/>
                        </a:lnTo>
                        <a:lnTo>
                          <a:pt x="84" y="132"/>
                        </a:lnTo>
                        <a:lnTo>
                          <a:pt x="78" y="114"/>
                        </a:lnTo>
                        <a:lnTo>
                          <a:pt x="72" y="102"/>
                        </a:lnTo>
                        <a:close/>
                      </a:path>
                    </a:pathLst>
                  </a:custGeom>
                  <a:solidFill>
                    <a:srgbClr val="E1E1E1"/>
                  </a:solidFill>
                  <a:ln w="9525">
                    <a:solidFill>
                      <a:srgbClr val="000000"/>
                    </a:solidFill>
                    <a:prstDash val="solid"/>
                    <a:round/>
                    <a:headEnd/>
                    <a:tailEnd/>
                  </a:ln>
                </p:spPr>
                <p:txBody>
                  <a:bodyPr/>
                  <a:lstStyle/>
                  <a:p>
                    <a:endParaRPr lang="en-US"/>
                  </a:p>
                </p:txBody>
              </p:sp>
              <p:sp>
                <p:nvSpPr>
                  <p:cNvPr id="1204" name="Freeform 195"/>
                  <p:cNvSpPr>
                    <a:spLocks noChangeAspect="1"/>
                  </p:cNvSpPr>
                  <p:nvPr/>
                </p:nvSpPr>
                <p:spPr bwMode="auto">
                  <a:xfrm>
                    <a:off x="2782807" y="2974355"/>
                    <a:ext cx="96597" cy="114896"/>
                  </a:xfrm>
                  <a:custGeom>
                    <a:avLst/>
                    <a:gdLst>
                      <a:gd name="T0" fmla="*/ 12 w 72"/>
                      <a:gd name="T1" fmla="*/ 112 h 78"/>
                      <a:gd name="T2" fmla="*/ 0 w 72"/>
                      <a:gd name="T3" fmla="*/ 86 h 78"/>
                      <a:gd name="T4" fmla="*/ 0 w 72"/>
                      <a:gd name="T5" fmla="*/ 42 h 78"/>
                      <a:gd name="T6" fmla="*/ 12 w 72"/>
                      <a:gd name="T7" fmla="*/ 42 h 78"/>
                      <a:gd name="T8" fmla="*/ 12 w 72"/>
                      <a:gd name="T9" fmla="*/ 14 h 78"/>
                      <a:gd name="T10" fmla="*/ 25 w 72"/>
                      <a:gd name="T11" fmla="*/ 0 h 78"/>
                      <a:gd name="T12" fmla="*/ 43 w 72"/>
                      <a:gd name="T13" fmla="*/ 0 h 78"/>
                      <a:gd name="T14" fmla="*/ 67 w 72"/>
                      <a:gd name="T15" fmla="*/ 0 h 78"/>
                      <a:gd name="T16" fmla="*/ 67 w 72"/>
                      <a:gd name="T17" fmla="*/ 0 h 78"/>
                      <a:gd name="T18" fmla="*/ 86 w 72"/>
                      <a:gd name="T19" fmla="*/ 0 h 78"/>
                      <a:gd name="T20" fmla="*/ 80 w 72"/>
                      <a:gd name="T21" fmla="*/ 14 h 78"/>
                      <a:gd name="T22" fmla="*/ 74 w 72"/>
                      <a:gd name="T23" fmla="*/ 55 h 78"/>
                      <a:gd name="T24" fmla="*/ 86 w 72"/>
                      <a:gd name="T25" fmla="*/ 112 h 78"/>
                      <a:gd name="T26" fmla="*/ 74 w 72"/>
                      <a:gd name="T27" fmla="*/ 167 h 78"/>
                      <a:gd name="T28" fmla="*/ 55 w 72"/>
                      <a:gd name="T29" fmla="*/ 152 h 78"/>
                      <a:gd name="T30" fmla="*/ 43 w 72"/>
                      <a:gd name="T31" fmla="*/ 152 h 78"/>
                      <a:gd name="T32" fmla="*/ 43 w 72"/>
                      <a:gd name="T33" fmla="*/ 181 h 78"/>
                      <a:gd name="T34" fmla="*/ 31 w 72"/>
                      <a:gd name="T35" fmla="*/ 181 h 78"/>
                      <a:gd name="T36" fmla="*/ 25 w 72"/>
                      <a:gd name="T37" fmla="*/ 141 h 78"/>
                      <a:gd name="T38" fmla="*/ 12 w 72"/>
                      <a:gd name="T39" fmla="*/ 112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8">
                        <a:moveTo>
                          <a:pt x="12" y="48"/>
                        </a:moveTo>
                        <a:lnTo>
                          <a:pt x="0" y="36"/>
                        </a:lnTo>
                        <a:lnTo>
                          <a:pt x="0" y="18"/>
                        </a:lnTo>
                        <a:lnTo>
                          <a:pt x="12" y="18"/>
                        </a:lnTo>
                        <a:lnTo>
                          <a:pt x="12" y="6"/>
                        </a:lnTo>
                        <a:lnTo>
                          <a:pt x="18" y="0"/>
                        </a:lnTo>
                        <a:lnTo>
                          <a:pt x="36" y="0"/>
                        </a:lnTo>
                        <a:lnTo>
                          <a:pt x="54" y="0"/>
                        </a:lnTo>
                        <a:lnTo>
                          <a:pt x="72" y="0"/>
                        </a:lnTo>
                        <a:lnTo>
                          <a:pt x="66" y="6"/>
                        </a:lnTo>
                        <a:lnTo>
                          <a:pt x="60" y="24"/>
                        </a:lnTo>
                        <a:lnTo>
                          <a:pt x="72" y="48"/>
                        </a:lnTo>
                        <a:lnTo>
                          <a:pt x="60" y="72"/>
                        </a:lnTo>
                        <a:lnTo>
                          <a:pt x="48" y="66"/>
                        </a:lnTo>
                        <a:lnTo>
                          <a:pt x="36" y="66"/>
                        </a:lnTo>
                        <a:lnTo>
                          <a:pt x="36" y="78"/>
                        </a:lnTo>
                        <a:lnTo>
                          <a:pt x="24" y="78"/>
                        </a:lnTo>
                        <a:lnTo>
                          <a:pt x="18" y="60"/>
                        </a:lnTo>
                        <a:lnTo>
                          <a:pt x="12" y="48"/>
                        </a:lnTo>
                        <a:close/>
                      </a:path>
                    </a:pathLst>
                  </a:custGeom>
                  <a:solidFill>
                    <a:srgbClr val="E1E1E1"/>
                  </a:solidFill>
                  <a:ln w="9525">
                    <a:solidFill>
                      <a:srgbClr val="000000"/>
                    </a:solidFill>
                    <a:prstDash val="solid"/>
                    <a:round/>
                    <a:headEnd/>
                    <a:tailEnd/>
                  </a:ln>
                </p:spPr>
                <p:txBody>
                  <a:bodyPr/>
                  <a:lstStyle/>
                  <a:p>
                    <a:endParaRPr lang="en-US"/>
                  </a:p>
                </p:txBody>
              </p:sp>
              <p:sp>
                <p:nvSpPr>
                  <p:cNvPr id="1205" name="Freeform 196"/>
                  <p:cNvSpPr>
                    <a:spLocks noChangeAspect="1"/>
                  </p:cNvSpPr>
                  <p:nvPr/>
                </p:nvSpPr>
                <p:spPr bwMode="auto">
                  <a:xfrm>
                    <a:off x="2695348" y="2826817"/>
                    <a:ext cx="24802" cy="24807"/>
                  </a:xfrm>
                  <a:custGeom>
                    <a:avLst/>
                    <a:gdLst>
                      <a:gd name="T0" fmla="*/ 6 w 18"/>
                      <a:gd name="T1" fmla="*/ 0 h 17"/>
                      <a:gd name="T2" fmla="*/ 25 w 18"/>
                      <a:gd name="T3" fmla="*/ 0 h 17"/>
                      <a:gd name="T4" fmla="*/ 19 w 18"/>
                      <a:gd name="T5" fmla="*/ 36 h 17"/>
                      <a:gd name="T6" fmla="*/ 0 w 18"/>
                      <a:gd name="T7" fmla="*/ 36 h 17"/>
                      <a:gd name="T8" fmla="*/ 19 w 18"/>
                      <a:gd name="T9" fmla="*/ 13 h 17"/>
                      <a:gd name="T10" fmla="*/ 6 w 1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6" y="0"/>
                        </a:moveTo>
                        <a:lnTo>
                          <a:pt x="18" y="0"/>
                        </a:lnTo>
                        <a:lnTo>
                          <a:pt x="12" y="17"/>
                        </a:lnTo>
                        <a:lnTo>
                          <a:pt x="0" y="17"/>
                        </a:lnTo>
                        <a:lnTo>
                          <a:pt x="12"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06" name="Freeform 197"/>
                  <p:cNvSpPr>
                    <a:spLocks noChangeAspect="1"/>
                  </p:cNvSpPr>
                  <p:nvPr/>
                </p:nvSpPr>
                <p:spPr bwMode="auto">
                  <a:xfrm>
                    <a:off x="2426444" y="2791566"/>
                    <a:ext cx="315897" cy="332938"/>
                  </a:xfrm>
                  <a:custGeom>
                    <a:avLst/>
                    <a:gdLst>
                      <a:gd name="T0" fmla="*/ 216 w 239"/>
                      <a:gd name="T1" fmla="*/ 92 h 227"/>
                      <a:gd name="T2" fmla="*/ 199 w 239"/>
                      <a:gd name="T3" fmla="*/ 92 h 227"/>
                      <a:gd name="T4" fmla="*/ 199 w 239"/>
                      <a:gd name="T5" fmla="*/ 81 h 227"/>
                      <a:gd name="T6" fmla="*/ 199 w 239"/>
                      <a:gd name="T7" fmla="*/ 69 h 227"/>
                      <a:gd name="T8" fmla="*/ 187 w 239"/>
                      <a:gd name="T9" fmla="*/ 69 h 227"/>
                      <a:gd name="T10" fmla="*/ 145 w 239"/>
                      <a:gd name="T11" fmla="*/ 69 h 227"/>
                      <a:gd name="T12" fmla="*/ 97 w 239"/>
                      <a:gd name="T13" fmla="*/ 39 h 227"/>
                      <a:gd name="T14" fmla="*/ 73 w 239"/>
                      <a:gd name="T15" fmla="*/ 0 h 227"/>
                      <a:gd name="T16" fmla="*/ 79 w 239"/>
                      <a:gd name="T17" fmla="*/ 27 h 227"/>
                      <a:gd name="T18" fmla="*/ 49 w 239"/>
                      <a:gd name="T19" fmla="*/ 54 h 227"/>
                      <a:gd name="T20" fmla="*/ 49 w 239"/>
                      <a:gd name="T21" fmla="*/ 119 h 227"/>
                      <a:gd name="T22" fmla="*/ 24 w 239"/>
                      <a:gd name="T23" fmla="*/ 106 h 227"/>
                      <a:gd name="T24" fmla="*/ 30 w 239"/>
                      <a:gd name="T25" fmla="*/ 27 h 227"/>
                      <a:gd name="T26" fmla="*/ 30 w 239"/>
                      <a:gd name="T27" fmla="*/ 13 h 227"/>
                      <a:gd name="T28" fmla="*/ 12 w 239"/>
                      <a:gd name="T29" fmla="*/ 92 h 227"/>
                      <a:gd name="T30" fmla="*/ 12 w 239"/>
                      <a:gd name="T31" fmla="*/ 131 h 227"/>
                      <a:gd name="T32" fmla="*/ 18 w 239"/>
                      <a:gd name="T33" fmla="*/ 216 h 227"/>
                      <a:gd name="T34" fmla="*/ 67 w 239"/>
                      <a:gd name="T35" fmla="*/ 228 h 227"/>
                      <a:gd name="T36" fmla="*/ 108 w 239"/>
                      <a:gd name="T37" fmla="*/ 272 h 227"/>
                      <a:gd name="T38" fmla="*/ 103 w 239"/>
                      <a:gd name="T39" fmla="*/ 336 h 227"/>
                      <a:gd name="T40" fmla="*/ 103 w 239"/>
                      <a:gd name="T41" fmla="*/ 418 h 227"/>
                      <a:gd name="T42" fmla="*/ 120 w 239"/>
                      <a:gd name="T43" fmla="*/ 488 h 227"/>
                      <a:gd name="T44" fmla="*/ 151 w 239"/>
                      <a:gd name="T45" fmla="*/ 499 h 227"/>
                      <a:gd name="T46" fmla="*/ 169 w 239"/>
                      <a:gd name="T47" fmla="*/ 473 h 227"/>
                      <a:gd name="T48" fmla="*/ 187 w 239"/>
                      <a:gd name="T49" fmla="*/ 434 h 227"/>
                      <a:gd name="T50" fmla="*/ 169 w 239"/>
                      <a:gd name="T51" fmla="*/ 377 h 227"/>
                      <a:gd name="T52" fmla="*/ 181 w 239"/>
                      <a:gd name="T53" fmla="*/ 364 h 227"/>
                      <a:gd name="T54" fmla="*/ 207 w 239"/>
                      <a:gd name="T55" fmla="*/ 364 h 227"/>
                      <a:gd name="T56" fmla="*/ 236 w 239"/>
                      <a:gd name="T57" fmla="*/ 336 h 227"/>
                      <a:gd name="T58" fmla="*/ 242 w 239"/>
                      <a:gd name="T59" fmla="*/ 309 h 227"/>
                      <a:gd name="T60" fmla="*/ 236 w 239"/>
                      <a:gd name="T61" fmla="*/ 243 h 227"/>
                      <a:gd name="T62" fmla="*/ 242 w 239"/>
                      <a:gd name="T63" fmla="*/ 202 h 227"/>
                      <a:gd name="T64" fmla="*/ 260 w 239"/>
                      <a:gd name="T65" fmla="*/ 161 h 227"/>
                      <a:gd name="T66" fmla="*/ 230 w 239"/>
                      <a:gd name="T67" fmla="*/ 161 h 227"/>
                      <a:gd name="T68" fmla="*/ 242 w 239"/>
                      <a:gd name="T69" fmla="*/ 131 h 227"/>
                      <a:gd name="T70" fmla="*/ 230 w 239"/>
                      <a:gd name="T71" fmla="*/ 106 h 227"/>
                      <a:gd name="T72" fmla="*/ 216 w 239"/>
                      <a:gd name="T73" fmla="*/ 92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227">
                        <a:moveTo>
                          <a:pt x="197" y="47"/>
                        </a:moveTo>
                        <a:lnTo>
                          <a:pt x="197" y="41"/>
                        </a:lnTo>
                        <a:lnTo>
                          <a:pt x="185" y="41"/>
                        </a:lnTo>
                        <a:lnTo>
                          <a:pt x="191" y="41"/>
                        </a:lnTo>
                        <a:lnTo>
                          <a:pt x="185" y="36"/>
                        </a:lnTo>
                        <a:lnTo>
                          <a:pt x="203" y="30"/>
                        </a:lnTo>
                        <a:lnTo>
                          <a:pt x="185" y="30"/>
                        </a:lnTo>
                        <a:lnTo>
                          <a:pt x="167" y="30"/>
                        </a:lnTo>
                        <a:lnTo>
                          <a:pt x="173" y="30"/>
                        </a:lnTo>
                        <a:lnTo>
                          <a:pt x="155" y="41"/>
                        </a:lnTo>
                        <a:lnTo>
                          <a:pt x="131" y="30"/>
                        </a:lnTo>
                        <a:lnTo>
                          <a:pt x="96" y="30"/>
                        </a:lnTo>
                        <a:lnTo>
                          <a:pt x="90" y="18"/>
                        </a:lnTo>
                        <a:lnTo>
                          <a:pt x="72" y="12"/>
                        </a:lnTo>
                        <a:lnTo>
                          <a:pt x="66" y="0"/>
                        </a:lnTo>
                        <a:lnTo>
                          <a:pt x="60" y="6"/>
                        </a:lnTo>
                        <a:lnTo>
                          <a:pt x="72" y="12"/>
                        </a:lnTo>
                        <a:lnTo>
                          <a:pt x="66" y="12"/>
                        </a:lnTo>
                        <a:lnTo>
                          <a:pt x="42" y="24"/>
                        </a:lnTo>
                        <a:lnTo>
                          <a:pt x="36" y="24"/>
                        </a:lnTo>
                        <a:lnTo>
                          <a:pt x="42" y="53"/>
                        </a:lnTo>
                        <a:lnTo>
                          <a:pt x="36" y="59"/>
                        </a:lnTo>
                        <a:lnTo>
                          <a:pt x="24" y="47"/>
                        </a:lnTo>
                        <a:lnTo>
                          <a:pt x="36" y="30"/>
                        </a:lnTo>
                        <a:lnTo>
                          <a:pt x="30" y="12"/>
                        </a:lnTo>
                        <a:lnTo>
                          <a:pt x="42" y="6"/>
                        </a:lnTo>
                        <a:lnTo>
                          <a:pt x="30" y="6"/>
                        </a:lnTo>
                        <a:lnTo>
                          <a:pt x="18" y="24"/>
                        </a:lnTo>
                        <a:lnTo>
                          <a:pt x="12" y="41"/>
                        </a:lnTo>
                        <a:lnTo>
                          <a:pt x="0" y="59"/>
                        </a:lnTo>
                        <a:lnTo>
                          <a:pt x="12" y="59"/>
                        </a:lnTo>
                        <a:lnTo>
                          <a:pt x="18" y="83"/>
                        </a:lnTo>
                        <a:lnTo>
                          <a:pt x="18" y="95"/>
                        </a:lnTo>
                        <a:lnTo>
                          <a:pt x="30" y="101"/>
                        </a:lnTo>
                        <a:lnTo>
                          <a:pt x="60" y="101"/>
                        </a:lnTo>
                        <a:lnTo>
                          <a:pt x="72" y="119"/>
                        </a:lnTo>
                        <a:lnTo>
                          <a:pt x="101" y="119"/>
                        </a:lnTo>
                        <a:lnTo>
                          <a:pt x="101" y="131"/>
                        </a:lnTo>
                        <a:lnTo>
                          <a:pt x="96" y="149"/>
                        </a:lnTo>
                        <a:lnTo>
                          <a:pt x="101" y="173"/>
                        </a:lnTo>
                        <a:lnTo>
                          <a:pt x="96" y="185"/>
                        </a:lnTo>
                        <a:lnTo>
                          <a:pt x="107" y="203"/>
                        </a:lnTo>
                        <a:lnTo>
                          <a:pt x="113" y="215"/>
                        </a:lnTo>
                        <a:lnTo>
                          <a:pt x="125" y="227"/>
                        </a:lnTo>
                        <a:lnTo>
                          <a:pt x="137" y="221"/>
                        </a:lnTo>
                        <a:lnTo>
                          <a:pt x="137" y="227"/>
                        </a:lnTo>
                        <a:lnTo>
                          <a:pt x="155" y="209"/>
                        </a:lnTo>
                        <a:lnTo>
                          <a:pt x="173" y="197"/>
                        </a:lnTo>
                        <a:lnTo>
                          <a:pt x="173" y="191"/>
                        </a:lnTo>
                        <a:lnTo>
                          <a:pt x="161" y="191"/>
                        </a:lnTo>
                        <a:lnTo>
                          <a:pt x="155" y="167"/>
                        </a:lnTo>
                        <a:lnTo>
                          <a:pt x="149" y="155"/>
                        </a:lnTo>
                        <a:lnTo>
                          <a:pt x="167" y="161"/>
                        </a:lnTo>
                        <a:lnTo>
                          <a:pt x="185" y="167"/>
                        </a:lnTo>
                        <a:lnTo>
                          <a:pt x="191" y="161"/>
                        </a:lnTo>
                        <a:lnTo>
                          <a:pt x="203" y="155"/>
                        </a:lnTo>
                        <a:lnTo>
                          <a:pt x="215" y="149"/>
                        </a:lnTo>
                        <a:lnTo>
                          <a:pt x="221" y="137"/>
                        </a:lnTo>
                        <a:lnTo>
                          <a:pt x="209" y="119"/>
                        </a:lnTo>
                        <a:lnTo>
                          <a:pt x="215" y="107"/>
                        </a:lnTo>
                        <a:lnTo>
                          <a:pt x="233" y="101"/>
                        </a:lnTo>
                        <a:lnTo>
                          <a:pt x="221" y="89"/>
                        </a:lnTo>
                        <a:lnTo>
                          <a:pt x="239" y="77"/>
                        </a:lnTo>
                        <a:lnTo>
                          <a:pt x="239" y="71"/>
                        </a:lnTo>
                        <a:lnTo>
                          <a:pt x="221" y="71"/>
                        </a:lnTo>
                        <a:lnTo>
                          <a:pt x="209" y="71"/>
                        </a:lnTo>
                        <a:lnTo>
                          <a:pt x="221" y="59"/>
                        </a:lnTo>
                        <a:lnTo>
                          <a:pt x="221" y="53"/>
                        </a:lnTo>
                        <a:lnTo>
                          <a:pt x="209" y="47"/>
                        </a:lnTo>
                        <a:lnTo>
                          <a:pt x="203" y="47"/>
                        </a:lnTo>
                        <a:lnTo>
                          <a:pt x="197" y="41"/>
                        </a:lnTo>
                        <a:lnTo>
                          <a:pt x="197" y="47"/>
                        </a:lnTo>
                        <a:close/>
                      </a:path>
                    </a:pathLst>
                  </a:custGeom>
                  <a:solidFill>
                    <a:srgbClr val="E1E1E1"/>
                  </a:solidFill>
                  <a:ln w="9525">
                    <a:solidFill>
                      <a:srgbClr val="000000"/>
                    </a:solidFill>
                    <a:prstDash val="solid"/>
                    <a:round/>
                    <a:headEnd/>
                    <a:tailEnd/>
                  </a:ln>
                </p:spPr>
                <p:txBody>
                  <a:bodyPr/>
                  <a:lstStyle/>
                  <a:p>
                    <a:endParaRPr lang="en-US"/>
                  </a:p>
                </p:txBody>
              </p:sp>
              <p:sp>
                <p:nvSpPr>
                  <p:cNvPr id="1207" name="Freeform 198"/>
                  <p:cNvSpPr>
                    <a:spLocks noChangeAspect="1"/>
                  </p:cNvSpPr>
                  <p:nvPr/>
                </p:nvSpPr>
                <p:spPr bwMode="auto">
                  <a:xfrm>
                    <a:off x="2640523" y="2817678"/>
                    <a:ext cx="15664" cy="9140"/>
                  </a:xfrm>
                  <a:custGeom>
                    <a:avLst/>
                    <a:gdLst>
                      <a:gd name="T0" fmla="*/ 12 w 12"/>
                      <a:gd name="T1" fmla="*/ 18 h 6"/>
                      <a:gd name="T2" fmla="*/ 12 w 12"/>
                      <a:gd name="T3" fmla="*/ 18 h 6"/>
                      <a:gd name="T4" fmla="*/ 0 w 12"/>
                      <a:gd name="T5" fmla="*/ 0 h 6"/>
                      <a:gd name="T6" fmla="*/ 12 w 12"/>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12" y="6"/>
                        </a:lnTo>
                        <a:lnTo>
                          <a:pt x="0" y="0"/>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208" name="Freeform 199"/>
                  <p:cNvSpPr>
                    <a:spLocks noChangeAspect="1"/>
                  </p:cNvSpPr>
                  <p:nvPr/>
                </p:nvSpPr>
                <p:spPr bwMode="auto">
                  <a:xfrm>
                    <a:off x="2195396" y="2466462"/>
                    <a:ext cx="240186" cy="95312"/>
                  </a:xfrm>
                  <a:custGeom>
                    <a:avLst/>
                    <a:gdLst>
                      <a:gd name="T0" fmla="*/ 147 w 180"/>
                      <a:gd name="T1" fmla="*/ 61 h 66"/>
                      <a:gd name="T2" fmla="*/ 147 w 180"/>
                      <a:gd name="T3" fmla="*/ 61 h 66"/>
                      <a:gd name="T4" fmla="*/ 126 w 180"/>
                      <a:gd name="T5" fmla="*/ 37 h 66"/>
                      <a:gd name="T6" fmla="*/ 110 w 180"/>
                      <a:gd name="T7" fmla="*/ 23 h 66"/>
                      <a:gd name="T8" fmla="*/ 92 w 180"/>
                      <a:gd name="T9" fmla="*/ 13 h 66"/>
                      <a:gd name="T10" fmla="*/ 78 w 180"/>
                      <a:gd name="T11" fmla="*/ 0 h 66"/>
                      <a:gd name="T12" fmla="*/ 67 w 180"/>
                      <a:gd name="T13" fmla="*/ 0 h 66"/>
                      <a:gd name="T14" fmla="*/ 49 w 180"/>
                      <a:gd name="T15" fmla="*/ 13 h 66"/>
                      <a:gd name="T16" fmla="*/ 18 w 180"/>
                      <a:gd name="T17" fmla="*/ 23 h 66"/>
                      <a:gd name="T18" fmla="*/ 12 w 180"/>
                      <a:gd name="T19" fmla="*/ 50 h 66"/>
                      <a:gd name="T20" fmla="*/ 0 w 180"/>
                      <a:gd name="T21" fmla="*/ 61 h 66"/>
                      <a:gd name="T22" fmla="*/ 6 w 180"/>
                      <a:gd name="T23" fmla="*/ 50 h 66"/>
                      <a:gd name="T24" fmla="*/ 31 w 180"/>
                      <a:gd name="T25" fmla="*/ 37 h 66"/>
                      <a:gd name="T26" fmla="*/ 43 w 180"/>
                      <a:gd name="T27" fmla="*/ 23 h 66"/>
                      <a:gd name="T28" fmla="*/ 67 w 180"/>
                      <a:gd name="T29" fmla="*/ 23 h 66"/>
                      <a:gd name="T30" fmla="*/ 55 w 180"/>
                      <a:gd name="T31" fmla="*/ 37 h 66"/>
                      <a:gd name="T32" fmla="*/ 78 w 180"/>
                      <a:gd name="T33" fmla="*/ 37 h 66"/>
                      <a:gd name="T34" fmla="*/ 86 w 180"/>
                      <a:gd name="T35" fmla="*/ 50 h 66"/>
                      <a:gd name="T36" fmla="*/ 92 w 180"/>
                      <a:gd name="T37" fmla="*/ 50 h 66"/>
                      <a:gd name="T38" fmla="*/ 117 w 180"/>
                      <a:gd name="T39" fmla="*/ 61 h 66"/>
                      <a:gd name="T40" fmla="*/ 126 w 180"/>
                      <a:gd name="T41" fmla="*/ 84 h 66"/>
                      <a:gd name="T42" fmla="*/ 153 w 180"/>
                      <a:gd name="T43" fmla="*/ 111 h 66"/>
                      <a:gd name="T44" fmla="*/ 141 w 180"/>
                      <a:gd name="T45" fmla="*/ 136 h 66"/>
                      <a:gd name="T46" fmla="*/ 159 w 180"/>
                      <a:gd name="T47" fmla="*/ 136 h 66"/>
                      <a:gd name="T48" fmla="*/ 183 w 180"/>
                      <a:gd name="T49" fmla="*/ 136 h 66"/>
                      <a:gd name="T50" fmla="*/ 196 w 180"/>
                      <a:gd name="T51" fmla="*/ 123 h 66"/>
                      <a:gd name="T52" fmla="*/ 209 w 180"/>
                      <a:gd name="T53" fmla="*/ 123 h 66"/>
                      <a:gd name="T54" fmla="*/ 196 w 180"/>
                      <a:gd name="T55" fmla="*/ 111 h 66"/>
                      <a:gd name="T56" fmla="*/ 183 w 180"/>
                      <a:gd name="T57" fmla="*/ 97 h 66"/>
                      <a:gd name="T58" fmla="*/ 183 w 180"/>
                      <a:gd name="T59" fmla="*/ 84 h 66"/>
                      <a:gd name="T60" fmla="*/ 167 w 180"/>
                      <a:gd name="T61" fmla="*/ 73 h 66"/>
                      <a:gd name="T62" fmla="*/ 153 w 180"/>
                      <a:gd name="T63" fmla="*/ 61 h 66"/>
                      <a:gd name="T64" fmla="*/ 147 w 180"/>
                      <a:gd name="T65" fmla="*/ 6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0" h="66">
                        <a:moveTo>
                          <a:pt x="126" y="30"/>
                        </a:moveTo>
                        <a:lnTo>
                          <a:pt x="126" y="30"/>
                        </a:lnTo>
                        <a:lnTo>
                          <a:pt x="108" y="18"/>
                        </a:lnTo>
                        <a:lnTo>
                          <a:pt x="96" y="12"/>
                        </a:lnTo>
                        <a:lnTo>
                          <a:pt x="78" y="6"/>
                        </a:lnTo>
                        <a:lnTo>
                          <a:pt x="66" y="0"/>
                        </a:lnTo>
                        <a:lnTo>
                          <a:pt x="60" y="0"/>
                        </a:lnTo>
                        <a:lnTo>
                          <a:pt x="42" y="6"/>
                        </a:lnTo>
                        <a:lnTo>
                          <a:pt x="18" y="12"/>
                        </a:lnTo>
                        <a:lnTo>
                          <a:pt x="12" y="24"/>
                        </a:lnTo>
                        <a:lnTo>
                          <a:pt x="0" y="30"/>
                        </a:lnTo>
                        <a:lnTo>
                          <a:pt x="6" y="24"/>
                        </a:lnTo>
                        <a:lnTo>
                          <a:pt x="24" y="18"/>
                        </a:lnTo>
                        <a:lnTo>
                          <a:pt x="36" y="12"/>
                        </a:lnTo>
                        <a:lnTo>
                          <a:pt x="60" y="12"/>
                        </a:lnTo>
                        <a:lnTo>
                          <a:pt x="48" y="18"/>
                        </a:lnTo>
                        <a:lnTo>
                          <a:pt x="66" y="18"/>
                        </a:lnTo>
                        <a:lnTo>
                          <a:pt x="72" y="24"/>
                        </a:lnTo>
                        <a:lnTo>
                          <a:pt x="78" y="24"/>
                        </a:lnTo>
                        <a:lnTo>
                          <a:pt x="102" y="30"/>
                        </a:lnTo>
                        <a:lnTo>
                          <a:pt x="108" y="42"/>
                        </a:lnTo>
                        <a:lnTo>
                          <a:pt x="132" y="54"/>
                        </a:lnTo>
                        <a:lnTo>
                          <a:pt x="120" y="66"/>
                        </a:lnTo>
                        <a:lnTo>
                          <a:pt x="138" y="66"/>
                        </a:lnTo>
                        <a:lnTo>
                          <a:pt x="156" y="66"/>
                        </a:lnTo>
                        <a:lnTo>
                          <a:pt x="168" y="60"/>
                        </a:lnTo>
                        <a:lnTo>
                          <a:pt x="180" y="60"/>
                        </a:lnTo>
                        <a:lnTo>
                          <a:pt x="168" y="54"/>
                        </a:lnTo>
                        <a:lnTo>
                          <a:pt x="156" y="48"/>
                        </a:lnTo>
                        <a:lnTo>
                          <a:pt x="156" y="42"/>
                        </a:lnTo>
                        <a:lnTo>
                          <a:pt x="144" y="36"/>
                        </a:lnTo>
                        <a:lnTo>
                          <a:pt x="132" y="30"/>
                        </a:lnTo>
                        <a:lnTo>
                          <a:pt x="126" y="30"/>
                        </a:lnTo>
                        <a:close/>
                      </a:path>
                    </a:pathLst>
                  </a:custGeom>
                  <a:solidFill>
                    <a:srgbClr val="990034"/>
                  </a:solidFill>
                  <a:ln w="9525">
                    <a:solidFill>
                      <a:srgbClr val="000000"/>
                    </a:solidFill>
                    <a:prstDash val="solid"/>
                    <a:round/>
                    <a:headEnd/>
                    <a:tailEnd/>
                  </a:ln>
                </p:spPr>
                <p:txBody>
                  <a:bodyPr/>
                  <a:lstStyle/>
                  <a:p>
                    <a:endParaRPr lang="en-US"/>
                  </a:p>
                </p:txBody>
              </p:sp>
              <p:sp>
                <p:nvSpPr>
                  <p:cNvPr id="1209" name="Freeform 200"/>
                  <p:cNvSpPr>
                    <a:spLocks noChangeAspect="1"/>
                  </p:cNvSpPr>
                  <p:nvPr/>
                </p:nvSpPr>
                <p:spPr bwMode="auto">
                  <a:xfrm>
                    <a:off x="2237167" y="2500409"/>
                    <a:ext cx="14359" cy="16973"/>
                  </a:xfrm>
                  <a:custGeom>
                    <a:avLst/>
                    <a:gdLst>
                      <a:gd name="T0" fmla="*/ 0 w 12"/>
                      <a:gd name="T1" fmla="*/ 20 h 12"/>
                      <a:gd name="T2" fmla="*/ 6 w 12"/>
                      <a:gd name="T3" fmla="*/ 13 h 12"/>
                      <a:gd name="T4" fmla="*/ 6 w 12"/>
                      <a:gd name="T5" fmla="*/ 0 h 12"/>
                      <a:gd name="T6" fmla="*/ 0 w 12"/>
                      <a:gd name="T7" fmla="*/ 2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0" y="12"/>
                        </a:moveTo>
                        <a:lnTo>
                          <a:pt x="12" y="6"/>
                        </a:lnTo>
                        <a:lnTo>
                          <a:pt x="6" y="0"/>
                        </a:lnTo>
                        <a:lnTo>
                          <a:pt x="0" y="12"/>
                        </a:lnTo>
                        <a:close/>
                      </a:path>
                    </a:pathLst>
                  </a:custGeom>
                  <a:solidFill>
                    <a:srgbClr val="E1E1E1"/>
                  </a:solidFill>
                  <a:ln w="9525">
                    <a:solidFill>
                      <a:srgbClr val="000000"/>
                    </a:solidFill>
                    <a:prstDash val="solid"/>
                    <a:round/>
                    <a:headEnd/>
                    <a:tailEnd/>
                  </a:ln>
                </p:spPr>
                <p:txBody>
                  <a:bodyPr/>
                  <a:lstStyle/>
                  <a:p>
                    <a:endParaRPr lang="en-US"/>
                  </a:p>
                </p:txBody>
              </p:sp>
              <p:sp>
                <p:nvSpPr>
                  <p:cNvPr id="1210" name="Freeform 201"/>
                  <p:cNvSpPr>
                    <a:spLocks noChangeAspect="1"/>
                  </p:cNvSpPr>
                  <p:nvPr/>
                </p:nvSpPr>
                <p:spPr bwMode="auto">
                  <a:xfrm>
                    <a:off x="2268495" y="2578747"/>
                    <a:ext cx="7832" cy="2611"/>
                  </a:xfrm>
                  <a:custGeom>
                    <a:avLst/>
                    <a:gdLst>
                      <a:gd name="T0" fmla="*/ 6 w 6"/>
                      <a:gd name="T1" fmla="*/ 0 h 2"/>
                      <a:gd name="T2" fmla="*/ 6 w 6"/>
                      <a:gd name="T3" fmla="*/ 0 h 2"/>
                      <a:gd name="T4" fmla="*/ 6 w 6"/>
                      <a:gd name="T5" fmla="*/ 0 h 2"/>
                      <a:gd name="T6" fmla="*/ 6 w 6"/>
                      <a:gd name="T7" fmla="*/ 0 h 2"/>
                      <a:gd name="T8" fmla="*/ 6 w 6"/>
                      <a:gd name="T9" fmla="*/ 0 h 2"/>
                      <a:gd name="T10" fmla="*/ 6 w 6"/>
                      <a:gd name="T11" fmla="*/ 0 h 2"/>
                      <a:gd name="T12" fmla="*/ 0 w 6"/>
                      <a:gd name="T13" fmla="*/ 0 h 2"/>
                      <a:gd name="T14" fmla="*/ 0 w 6"/>
                      <a:gd name="T15" fmla="*/ 0 h 2"/>
                      <a:gd name="T16" fmla="*/ 0 w 6"/>
                      <a:gd name="T17" fmla="*/ 0 h 2"/>
                      <a:gd name="T18" fmla="*/ 0 w 6"/>
                      <a:gd name="T19" fmla="*/ 0 h 2"/>
                      <a:gd name="T20" fmla="*/ 0 w 6"/>
                      <a:gd name="T21" fmla="*/ 0 h 2"/>
                      <a:gd name="T22" fmla="*/ 0 w 6"/>
                      <a:gd name="T23" fmla="*/ 0 h 2"/>
                      <a:gd name="T24" fmla="*/ 0 w 6"/>
                      <a:gd name="T25" fmla="*/ 0 h 2"/>
                      <a:gd name="T26" fmla="*/ 0 w 6"/>
                      <a:gd name="T27" fmla="*/ 0 h 2"/>
                      <a:gd name="T28" fmla="*/ 0 w 6"/>
                      <a:gd name="T29" fmla="*/ 0 h 2"/>
                      <a:gd name="T30" fmla="*/ 0 w 6"/>
                      <a:gd name="T31" fmla="*/ 0 h 2"/>
                      <a:gd name="T32" fmla="*/ 0 w 6"/>
                      <a:gd name="T33" fmla="*/ 0 h 2"/>
                      <a:gd name="T34" fmla="*/ 0 w 6"/>
                      <a:gd name="T35" fmla="*/ 0 h 2"/>
                      <a:gd name="T36" fmla="*/ 0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0 h 2"/>
                      <a:gd name="T52" fmla="*/ 6 w 6"/>
                      <a:gd name="T53" fmla="*/ 0 h 2"/>
                      <a:gd name="T54" fmla="*/ 6 w 6"/>
                      <a:gd name="T55" fmla="*/ 0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 h="2">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11" name="Freeform 202"/>
                  <p:cNvSpPr>
                    <a:spLocks noChangeAspect="1"/>
                  </p:cNvSpPr>
                  <p:nvPr/>
                </p:nvSpPr>
                <p:spPr bwMode="auto">
                  <a:xfrm>
                    <a:off x="2298519" y="2561773"/>
                    <a:ext cx="9138" cy="9140"/>
                  </a:xfrm>
                  <a:custGeom>
                    <a:avLst/>
                    <a:gdLst>
                      <a:gd name="T0" fmla="*/ 18 w 6"/>
                      <a:gd name="T1" fmla="*/ 18 h 6"/>
                      <a:gd name="T2" fmla="*/ 18 w 6"/>
                      <a:gd name="T3" fmla="*/ 0 h 6"/>
                      <a:gd name="T4" fmla="*/ 18 w 6"/>
                      <a:gd name="T5" fmla="*/ 0 h 6"/>
                      <a:gd name="T6" fmla="*/ 18 w 6"/>
                      <a:gd name="T7" fmla="*/ 18 h 6"/>
                      <a:gd name="T8" fmla="*/ 18 w 6"/>
                      <a:gd name="T9" fmla="*/ 18 h 6"/>
                      <a:gd name="T10" fmla="*/ 18 w 6"/>
                      <a:gd name="T11" fmla="*/ 18 h 6"/>
                      <a:gd name="T12" fmla="*/ 0 w 6"/>
                      <a:gd name="T13" fmla="*/ 18 h 6"/>
                      <a:gd name="T14" fmla="*/ 0 w 6"/>
                      <a:gd name="T15" fmla="*/ 18 h 6"/>
                      <a:gd name="T16" fmla="*/ 18 w 6"/>
                      <a:gd name="T17" fmla="*/ 18 h 6"/>
                      <a:gd name="T18" fmla="*/ 18 w 6"/>
                      <a:gd name="T19" fmla="*/ 18 h 6"/>
                      <a:gd name="T20" fmla="*/ 18 w 6"/>
                      <a:gd name="T21" fmla="*/ 18 h 6"/>
                      <a:gd name="T22" fmla="*/ 18 w 6"/>
                      <a:gd name="T23" fmla="*/ 1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6" y="6"/>
                        </a:moveTo>
                        <a:lnTo>
                          <a:pt x="6" y="0"/>
                        </a:lnTo>
                        <a:lnTo>
                          <a:pt x="6" y="6"/>
                        </a:lnTo>
                        <a:lnTo>
                          <a:pt x="0" y="6"/>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12" name="Freeform 203"/>
                  <p:cNvSpPr>
                    <a:spLocks noChangeAspect="1"/>
                  </p:cNvSpPr>
                  <p:nvPr/>
                </p:nvSpPr>
                <p:spPr bwMode="auto">
                  <a:xfrm>
                    <a:off x="2298519" y="2570913"/>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13" name="Freeform 204"/>
                  <p:cNvSpPr>
                    <a:spLocks noChangeAspect="1"/>
                  </p:cNvSpPr>
                  <p:nvPr/>
                </p:nvSpPr>
                <p:spPr bwMode="auto">
                  <a:xfrm>
                    <a:off x="2648355" y="2606165"/>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14" name="Freeform 205"/>
                  <p:cNvSpPr>
                    <a:spLocks noChangeAspect="1"/>
                  </p:cNvSpPr>
                  <p:nvPr/>
                </p:nvSpPr>
                <p:spPr bwMode="auto">
                  <a:xfrm>
                    <a:off x="2656187" y="2597026"/>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15" name="Oval 206"/>
                  <p:cNvSpPr>
                    <a:spLocks noChangeAspect="1" noChangeArrowheads="1"/>
                  </p:cNvSpPr>
                  <p:nvPr/>
                </p:nvSpPr>
                <p:spPr bwMode="auto">
                  <a:xfrm>
                    <a:off x="2656187" y="2606165"/>
                    <a:ext cx="0" cy="0"/>
                  </a:xfrm>
                  <a:prstGeom prst="ellipse">
                    <a:avLst/>
                  </a:prstGeom>
                  <a:solidFill>
                    <a:srgbClr val="E1E1E1"/>
                  </a:solidFill>
                  <a:ln w="9525">
                    <a:solidFill>
                      <a:srgbClr val="000000"/>
                    </a:solidFill>
                    <a:round/>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216" name="Freeform 207"/>
                  <p:cNvSpPr>
                    <a:spLocks noChangeAspect="1"/>
                  </p:cNvSpPr>
                  <p:nvPr/>
                </p:nvSpPr>
                <p:spPr bwMode="auto">
                  <a:xfrm>
                    <a:off x="2648355" y="2606165"/>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17" name="Freeform 208"/>
                  <p:cNvSpPr>
                    <a:spLocks noChangeAspect="1"/>
                  </p:cNvSpPr>
                  <p:nvPr/>
                </p:nvSpPr>
                <p:spPr bwMode="auto">
                  <a:xfrm>
                    <a:off x="2648355" y="2606165"/>
                    <a:ext cx="1305" cy="130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18" name="Freeform 209"/>
                  <p:cNvSpPr>
                    <a:spLocks noChangeAspect="1"/>
                  </p:cNvSpPr>
                  <p:nvPr/>
                </p:nvSpPr>
                <p:spPr bwMode="auto">
                  <a:xfrm>
                    <a:off x="2648355" y="2606165"/>
                    <a:ext cx="1305" cy="1305"/>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19" name="Freeform 210"/>
                  <p:cNvSpPr>
                    <a:spLocks noChangeAspect="1"/>
                  </p:cNvSpPr>
                  <p:nvPr/>
                </p:nvSpPr>
                <p:spPr bwMode="auto">
                  <a:xfrm>
                    <a:off x="2482574" y="2561773"/>
                    <a:ext cx="84849" cy="70505"/>
                  </a:xfrm>
                  <a:custGeom>
                    <a:avLst/>
                    <a:gdLst>
                      <a:gd name="T0" fmla="*/ 6 w 65"/>
                      <a:gd name="T1" fmla="*/ 14 h 48"/>
                      <a:gd name="T2" fmla="*/ 6 w 65"/>
                      <a:gd name="T3" fmla="*/ 42 h 48"/>
                      <a:gd name="T4" fmla="*/ 0 w 65"/>
                      <a:gd name="T5" fmla="*/ 54 h 48"/>
                      <a:gd name="T6" fmla="*/ 0 w 65"/>
                      <a:gd name="T7" fmla="*/ 83 h 48"/>
                      <a:gd name="T8" fmla="*/ 6 w 65"/>
                      <a:gd name="T9" fmla="*/ 111 h 48"/>
                      <a:gd name="T10" fmla="*/ 12 w 65"/>
                      <a:gd name="T11" fmla="*/ 83 h 48"/>
                      <a:gd name="T12" fmla="*/ 24 w 65"/>
                      <a:gd name="T13" fmla="*/ 69 h 48"/>
                      <a:gd name="T14" fmla="*/ 30 w 65"/>
                      <a:gd name="T15" fmla="*/ 69 h 48"/>
                      <a:gd name="T16" fmla="*/ 54 w 65"/>
                      <a:gd name="T17" fmla="*/ 69 h 48"/>
                      <a:gd name="T18" fmla="*/ 65 w 65"/>
                      <a:gd name="T19" fmla="*/ 54 h 48"/>
                      <a:gd name="T20" fmla="*/ 42 w 65"/>
                      <a:gd name="T21" fmla="*/ 42 h 48"/>
                      <a:gd name="T22" fmla="*/ 48 w 65"/>
                      <a:gd name="T23" fmla="*/ 29 h 48"/>
                      <a:gd name="T24" fmla="*/ 36 w 65"/>
                      <a:gd name="T25" fmla="*/ 14 h 48"/>
                      <a:gd name="T26" fmla="*/ 12 w 65"/>
                      <a:gd name="T27" fmla="*/ 0 h 48"/>
                      <a:gd name="T28" fmla="*/ 6 w 65"/>
                      <a:gd name="T29" fmla="*/ 14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6" y="6"/>
                        </a:moveTo>
                        <a:lnTo>
                          <a:pt x="6" y="18"/>
                        </a:lnTo>
                        <a:lnTo>
                          <a:pt x="0" y="24"/>
                        </a:lnTo>
                        <a:lnTo>
                          <a:pt x="0" y="36"/>
                        </a:lnTo>
                        <a:lnTo>
                          <a:pt x="6" y="48"/>
                        </a:lnTo>
                        <a:lnTo>
                          <a:pt x="12" y="36"/>
                        </a:lnTo>
                        <a:lnTo>
                          <a:pt x="24" y="30"/>
                        </a:lnTo>
                        <a:lnTo>
                          <a:pt x="30" y="30"/>
                        </a:lnTo>
                        <a:lnTo>
                          <a:pt x="54" y="30"/>
                        </a:lnTo>
                        <a:lnTo>
                          <a:pt x="65" y="24"/>
                        </a:lnTo>
                        <a:lnTo>
                          <a:pt x="42" y="18"/>
                        </a:lnTo>
                        <a:lnTo>
                          <a:pt x="48" y="12"/>
                        </a:lnTo>
                        <a:lnTo>
                          <a:pt x="36" y="6"/>
                        </a:lnTo>
                        <a:lnTo>
                          <a:pt x="12"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20" name="Freeform 211"/>
                  <p:cNvSpPr>
                    <a:spLocks noChangeAspect="1"/>
                  </p:cNvSpPr>
                  <p:nvPr/>
                </p:nvSpPr>
                <p:spPr bwMode="auto">
                  <a:xfrm>
                    <a:off x="2426444" y="2561773"/>
                    <a:ext cx="65267" cy="52226"/>
                  </a:xfrm>
                  <a:custGeom>
                    <a:avLst/>
                    <a:gdLst>
                      <a:gd name="T0" fmla="*/ 63 w 48"/>
                      <a:gd name="T1" fmla="*/ 13 h 36"/>
                      <a:gd name="T2" fmla="*/ 63 w 48"/>
                      <a:gd name="T3" fmla="*/ 37 h 36"/>
                      <a:gd name="T4" fmla="*/ 56 w 48"/>
                      <a:gd name="T5" fmla="*/ 51 h 36"/>
                      <a:gd name="T6" fmla="*/ 56 w 48"/>
                      <a:gd name="T7" fmla="*/ 74 h 36"/>
                      <a:gd name="T8" fmla="*/ 6 w 48"/>
                      <a:gd name="T9" fmla="*/ 74 h 36"/>
                      <a:gd name="T10" fmla="*/ 0 w 48"/>
                      <a:gd name="T11" fmla="*/ 63 h 36"/>
                      <a:gd name="T12" fmla="*/ 6 w 48"/>
                      <a:gd name="T13" fmla="*/ 51 h 36"/>
                      <a:gd name="T14" fmla="*/ 31 w 48"/>
                      <a:gd name="T15" fmla="*/ 51 h 36"/>
                      <a:gd name="T16" fmla="*/ 50 w 48"/>
                      <a:gd name="T17" fmla="*/ 63 h 36"/>
                      <a:gd name="T18" fmla="*/ 38 w 48"/>
                      <a:gd name="T19" fmla="*/ 24 h 36"/>
                      <a:gd name="T20" fmla="*/ 31 w 48"/>
                      <a:gd name="T21" fmla="*/ 13 h 36"/>
                      <a:gd name="T22" fmla="*/ 25 w 48"/>
                      <a:gd name="T23" fmla="*/ 0 h 36"/>
                      <a:gd name="T24" fmla="*/ 50 w 48"/>
                      <a:gd name="T25" fmla="*/ 13 h 36"/>
                      <a:gd name="T26" fmla="*/ 63 w 48"/>
                      <a:gd name="T27" fmla="*/ 13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36">
                        <a:moveTo>
                          <a:pt x="48" y="6"/>
                        </a:moveTo>
                        <a:lnTo>
                          <a:pt x="48" y="18"/>
                        </a:lnTo>
                        <a:lnTo>
                          <a:pt x="42" y="24"/>
                        </a:lnTo>
                        <a:lnTo>
                          <a:pt x="42" y="36"/>
                        </a:lnTo>
                        <a:lnTo>
                          <a:pt x="6" y="36"/>
                        </a:lnTo>
                        <a:lnTo>
                          <a:pt x="0" y="30"/>
                        </a:lnTo>
                        <a:lnTo>
                          <a:pt x="6" y="24"/>
                        </a:lnTo>
                        <a:lnTo>
                          <a:pt x="24" y="24"/>
                        </a:lnTo>
                        <a:lnTo>
                          <a:pt x="36" y="30"/>
                        </a:lnTo>
                        <a:lnTo>
                          <a:pt x="30" y="12"/>
                        </a:lnTo>
                        <a:lnTo>
                          <a:pt x="24" y="6"/>
                        </a:lnTo>
                        <a:lnTo>
                          <a:pt x="18" y="0"/>
                        </a:lnTo>
                        <a:lnTo>
                          <a:pt x="36" y="6"/>
                        </a:lnTo>
                        <a:lnTo>
                          <a:pt x="48" y="6"/>
                        </a:lnTo>
                        <a:close/>
                      </a:path>
                    </a:pathLst>
                  </a:custGeom>
                  <a:solidFill>
                    <a:srgbClr val="E1E1E1"/>
                  </a:solidFill>
                  <a:ln w="9525">
                    <a:solidFill>
                      <a:srgbClr val="000000"/>
                    </a:solidFill>
                    <a:prstDash val="solid"/>
                    <a:round/>
                    <a:headEnd/>
                    <a:tailEnd/>
                  </a:ln>
                </p:spPr>
                <p:txBody>
                  <a:bodyPr/>
                  <a:lstStyle/>
                  <a:p>
                    <a:endParaRPr lang="en-US"/>
                  </a:p>
                </p:txBody>
              </p:sp>
              <p:sp>
                <p:nvSpPr>
                  <p:cNvPr id="1221" name="Freeform 212"/>
                  <p:cNvSpPr>
                    <a:spLocks noChangeAspect="1"/>
                  </p:cNvSpPr>
                  <p:nvPr/>
                </p:nvSpPr>
                <p:spPr bwMode="auto">
                  <a:xfrm>
                    <a:off x="2482574" y="2500409"/>
                    <a:ext cx="9138" cy="7834"/>
                  </a:xfrm>
                  <a:custGeom>
                    <a:avLst/>
                    <a:gdLst>
                      <a:gd name="T0" fmla="*/ 18 w 6"/>
                      <a:gd name="T1" fmla="*/ 6 h 6"/>
                      <a:gd name="T2" fmla="*/ 0 w 6"/>
                      <a:gd name="T3" fmla="*/ 6 h 6"/>
                      <a:gd name="T4" fmla="*/ 0 w 6"/>
                      <a:gd name="T5" fmla="*/ 0 h 6"/>
                      <a:gd name="T6" fmla="*/ 18 w 6"/>
                      <a:gd name="T7" fmla="*/ 6 h 6"/>
                      <a:gd name="T8" fmla="*/ 18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6"/>
                        </a:ln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22" name="Rectangle 213"/>
                  <p:cNvSpPr>
                    <a:spLocks noChangeAspect="1" noChangeArrowheads="1"/>
                  </p:cNvSpPr>
                  <p:nvPr/>
                </p:nvSpPr>
                <p:spPr bwMode="auto">
                  <a:xfrm>
                    <a:off x="2498239" y="2508242"/>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223" name="Freeform 214"/>
                  <p:cNvSpPr>
                    <a:spLocks noChangeAspect="1"/>
                  </p:cNvSpPr>
                  <p:nvPr/>
                </p:nvSpPr>
                <p:spPr bwMode="auto">
                  <a:xfrm>
                    <a:off x="2720150" y="2728895"/>
                    <a:ext cx="6527" cy="18279"/>
                  </a:xfrm>
                  <a:custGeom>
                    <a:avLst/>
                    <a:gdLst>
                      <a:gd name="T0" fmla="*/ 3 w 6"/>
                      <a:gd name="T1" fmla="*/ 35 h 12"/>
                      <a:gd name="T2" fmla="*/ 0 w 6"/>
                      <a:gd name="T3" fmla="*/ 18 h 12"/>
                      <a:gd name="T4" fmla="*/ 3 w 6"/>
                      <a:gd name="T5" fmla="*/ 0 h 12"/>
                      <a:gd name="T6" fmla="*/ 3 w 6"/>
                      <a:gd name="T7" fmla="*/ 3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6"/>
                        </a:lnTo>
                        <a:lnTo>
                          <a:pt x="6" y="0"/>
                        </a:lnTo>
                        <a:lnTo>
                          <a:pt x="6" y="12"/>
                        </a:lnTo>
                        <a:close/>
                      </a:path>
                    </a:pathLst>
                  </a:custGeom>
                  <a:solidFill>
                    <a:srgbClr val="E1E1E1"/>
                  </a:solidFill>
                  <a:ln w="9525">
                    <a:solidFill>
                      <a:srgbClr val="000000"/>
                    </a:solidFill>
                    <a:prstDash val="solid"/>
                    <a:round/>
                    <a:headEnd/>
                    <a:tailEnd/>
                  </a:ln>
                </p:spPr>
                <p:txBody>
                  <a:bodyPr/>
                  <a:lstStyle/>
                  <a:p>
                    <a:endParaRPr lang="en-US"/>
                  </a:p>
                </p:txBody>
              </p:sp>
              <p:sp>
                <p:nvSpPr>
                  <p:cNvPr id="1224" name="Freeform 215"/>
                  <p:cNvSpPr>
                    <a:spLocks noChangeAspect="1"/>
                  </p:cNvSpPr>
                  <p:nvPr/>
                </p:nvSpPr>
                <p:spPr bwMode="auto">
                  <a:xfrm>
                    <a:off x="2141876" y="2817678"/>
                    <a:ext cx="79626" cy="95312"/>
                  </a:xfrm>
                  <a:custGeom>
                    <a:avLst/>
                    <a:gdLst>
                      <a:gd name="T0" fmla="*/ 12 w 60"/>
                      <a:gd name="T1" fmla="*/ 67 h 65"/>
                      <a:gd name="T2" fmla="*/ 0 w 60"/>
                      <a:gd name="T3" fmla="*/ 39 h 65"/>
                      <a:gd name="T4" fmla="*/ 0 w 60"/>
                      <a:gd name="T5" fmla="*/ 13 h 65"/>
                      <a:gd name="T6" fmla="*/ 0 w 60"/>
                      <a:gd name="T7" fmla="*/ 13 h 65"/>
                      <a:gd name="T8" fmla="*/ 6 w 60"/>
                      <a:gd name="T9" fmla="*/ 0 h 65"/>
                      <a:gd name="T10" fmla="*/ 37 w 60"/>
                      <a:gd name="T11" fmla="*/ 13 h 65"/>
                      <a:gd name="T12" fmla="*/ 49 w 60"/>
                      <a:gd name="T13" fmla="*/ 13 h 65"/>
                      <a:gd name="T14" fmla="*/ 55 w 60"/>
                      <a:gd name="T15" fmla="*/ 39 h 65"/>
                      <a:gd name="T16" fmla="*/ 67 w 60"/>
                      <a:gd name="T17" fmla="*/ 67 h 65"/>
                      <a:gd name="T18" fmla="*/ 61 w 60"/>
                      <a:gd name="T19" fmla="*/ 79 h 65"/>
                      <a:gd name="T20" fmla="*/ 61 w 60"/>
                      <a:gd name="T21" fmla="*/ 106 h 65"/>
                      <a:gd name="T22" fmla="*/ 55 w 60"/>
                      <a:gd name="T23" fmla="*/ 146 h 65"/>
                      <a:gd name="T24" fmla="*/ 49 w 60"/>
                      <a:gd name="T25" fmla="*/ 106 h 65"/>
                      <a:gd name="T26" fmla="*/ 49 w 60"/>
                      <a:gd name="T27" fmla="*/ 119 h 65"/>
                      <a:gd name="T28" fmla="*/ 43 w 60"/>
                      <a:gd name="T29" fmla="*/ 106 h 65"/>
                      <a:gd name="T30" fmla="*/ 43 w 60"/>
                      <a:gd name="T31" fmla="*/ 79 h 65"/>
                      <a:gd name="T32" fmla="*/ 24 w 60"/>
                      <a:gd name="T33" fmla="*/ 67 h 65"/>
                      <a:gd name="T34" fmla="*/ 12 w 60"/>
                      <a:gd name="T35" fmla="*/ 39 h 65"/>
                      <a:gd name="T36" fmla="*/ 18 w 60"/>
                      <a:gd name="T37" fmla="*/ 67 h 65"/>
                      <a:gd name="T38" fmla="*/ 12 w 60"/>
                      <a:gd name="T39" fmla="*/ 67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65">
                        <a:moveTo>
                          <a:pt x="12" y="29"/>
                        </a:moveTo>
                        <a:lnTo>
                          <a:pt x="0" y="18"/>
                        </a:lnTo>
                        <a:lnTo>
                          <a:pt x="0" y="6"/>
                        </a:lnTo>
                        <a:lnTo>
                          <a:pt x="6" y="0"/>
                        </a:lnTo>
                        <a:lnTo>
                          <a:pt x="30" y="6"/>
                        </a:lnTo>
                        <a:lnTo>
                          <a:pt x="42" y="6"/>
                        </a:lnTo>
                        <a:lnTo>
                          <a:pt x="48" y="18"/>
                        </a:lnTo>
                        <a:lnTo>
                          <a:pt x="60" y="29"/>
                        </a:lnTo>
                        <a:lnTo>
                          <a:pt x="54" y="35"/>
                        </a:lnTo>
                        <a:lnTo>
                          <a:pt x="54" y="47"/>
                        </a:lnTo>
                        <a:lnTo>
                          <a:pt x="48" y="65"/>
                        </a:lnTo>
                        <a:lnTo>
                          <a:pt x="42" y="47"/>
                        </a:lnTo>
                        <a:lnTo>
                          <a:pt x="42" y="53"/>
                        </a:lnTo>
                        <a:lnTo>
                          <a:pt x="36" y="47"/>
                        </a:lnTo>
                        <a:lnTo>
                          <a:pt x="36" y="35"/>
                        </a:lnTo>
                        <a:lnTo>
                          <a:pt x="24" y="29"/>
                        </a:lnTo>
                        <a:lnTo>
                          <a:pt x="12" y="18"/>
                        </a:lnTo>
                        <a:lnTo>
                          <a:pt x="18" y="29"/>
                        </a:lnTo>
                        <a:lnTo>
                          <a:pt x="12" y="29"/>
                        </a:lnTo>
                        <a:close/>
                      </a:path>
                    </a:pathLst>
                  </a:custGeom>
                  <a:solidFill>
                    <a:srgbClr val="E1E1E1"/>
                  </a:solidFill>
                  <a:ln w="9525">
                    <a:solidFill>
                      <a:srgbClr val="000000"/>
                    </a:solidFill>
                    <a:prstDash val="solid"/>
                    <a:round/>
                    <a:headEnd/>
                    <a:tailEnd/>
                  </a:ln>
                </p:spPr>
                <p:txBody>
                  <a:bodyPr/>
                  <a:lstStyle/>
                  <a:p>
                    <a:endParaRPr lang="en-US"/>
                  </a:p>
                </p:txBody>
              </p:sp>
              <p:sp>
                <p:nvSpPr>
                  <p:cNvPr id="1225" name="Freeform 216"/>
                  <p:cNvSpPr>
                    <a:spLocks noChangeAspect="1"/>
                  </p:cNvSpPr>
                  <p:nvPr/>
                </p:nvSpPr>
                <p:spPr bwMode="auto">
                  <a:xfrm>
                    <a:off x="2513902" y="2773286"/>
                    <a:ext cx="1305" cy="9140"/>
                  </a:xfrm>
                  <a:custGeom>
                    <a:avLst/>
                    <a:gdLst>
                      <a:gd name="T0" fmla="*/ 0 w 1"/>
                      <a:gd name="T1" fmla="*/ 0 h 6"/>
                      <a:gd name="T2" fmla="*/ 0 w 1"/>
                      <a:gd name="T3" fmla="*/ 0 h 6"/>
                      <a:gd name="T4" fmla="*/ 0 w 1"/>
                      <a:gd name="T5" fmla="*/ 18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26" name="Freeform 217"/>
                  <p:cNvSpPr>
                    <a:spLocks noChangeAspect="1"/>
                  </p:cNvSpPr>
                  <p:nvPr/>
                </p:nvSpPr>
                <p:spPr bwMode="auto">
                  <a:xfrm>
                    <a:off x="2751478" y="2756314"/>
                    <a:ext cx="7832" cy="7834"/>
                  </a:xfrm>
                  <a:custGeom>
                    <a:avLst/>
                    <a:gdLst>
                      <a:gd name="T0" fmla="*/ 6 w 6"/>
                      <a:gd name="T1" fmla="*/ 6 h 6"/>
                      <a:gd name="T2" fmla="*/ 6 w 6"/>
                      <a:gd name="T3" fmla="*/ 6 h 6"/>
                      <a:gd name="T4" fmla="*/ 0 w 6"/>
                      <a:gd name="T5" fmla="*/ 0 h 6"/>
                      <a:gd name="T6" fmla="*/ 6 w 6"/>
                      <a:gd name="T7" fmla="*/ 0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6"/>
                        </a:lnTo>
                        <a:lnTo>
                          <a:pt x="0" y="0"/>
                        </a:lnTo>
                        <a:lnTo>
                          <a:pt x="6"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27" name="Freeform 218"/>
                  <p:cNvSpPr>
                    <a:spLocks noChangeAspect="1"/>
                  </p:cNvSpPr>
                  <p:nvPr/>
                </p:nvSpPr>
                <p:spPr bwMode="auto">
                  <a:xfrm>
                    <a:off x="2720150" y="2685809"/>
                    <a:ext cx="2611" cy="16973"/>
                  </a:xfrm>
                  <a:custGeom>
                    <a:avLst/>
                    <a:gdLst>
                      <a:gd name="T0" fmla="*/ 0 w 2"/>
                      <a:gd name="T1" fmla="*/ 13 h 12"/>
                      <a:gd name="T2" fmla="*/ 0 w 2"/>
                      <a:gd name="T3" fmla="*/ 20 h 12"/>
                      <a:gd name="T4" fmla="*/ 0 w 2"/>
                      <a:gd name="T5" fmla="*/ 0 h 12"/>
                      <a:gd name="T6" fmla="*/ 0 w 2"/>
                      <a:gd name="T7" fmla="*/ 0 h 12"/>
                      <a:gd name="T8" fmla="*/ 0 w 2"/>
                      <a:gd name="T9" fmla="*/ 1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2">
                        <a:moveTo>
                          <a:pt x="0" y="6"/>
                        </a:moveTo>
                        <a:lnTo>
                          <a:pt x="0" y="12"/>
                        </a:ln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228" name="Freeform 219"/>
                  <p:cNvSpPr>
                    <a:spLocks noChangeAspect="1"/>
                  </p:cNvSpPr>
                  <p:nvPr/>
                </p:nvSpPr>
                <p:spPr bwMode="auto">
                  <a:xfrm>
                    <a:off x="2054416" y="2721061"/>
                    <a:ext cx="49604" cy="35252"/>
                  </a:xfrm>
                  <a:custGeom>
                    <a:avLst/>
                    <a:gdLst>
                      <a:gd name="T0" fmla="*/ 52 w 36"/>
                      <a:gd name="T1" fmla="*/ 54 h 24"/>
                      <a:gd name="T2" fmla="*/ 44 w 36"/>
                      <a:gd name="T3" fmla="*/ 54 h 24"/>
                      <a:gd name="T4" fmla="*/ 35 w 36"/>
                      <a:gd name="T5" fmla="*/ 54 h 24"/>
                      <a:gd name="T6" fmla="*/ 19 w 36"/>
                      <a:gd name="T7" fmla="*/ 42 h 24"/>
                      <a:gd name="T8" fmla="*/ 0 w 36"/>
                      <a:gd name="T9" fmla="*/ 29 h 24"/>
                      <a:gd name="T10" fmla="*/ 19 w 36"/>
                      <a:gd name="T11" fmla="*/ 0 h 24"/>
                      <a:gd name="T12" fmla="*/ 35 w 36"/>
                      <a:gd name="T13" fmla="*/ 29 h 24"/>
                      <a:gd name="T14" fmla="*/ 52 w 36"/>
                      <a:gd name="T15" fmla="*/ 29 h 24"/>
                      <a:gd name="T16" fmla="*/ 52 w 36"/>
                      <a:gd name="T17" fmla="*/ 5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4">
                        <a:moveTo>
                          <a:pt x="36" y="24"/>
                        </a:moveTo>
                        <a:lnTo>
                          <a:pt x="30" y="24"/>
                        </a:lnTo>
                        <a:lnTo>
                          <a:pt x="24" y="24"/>
                        </a:lnTo>
                        <a:lnTo>
                          <a:pt x="12" y="18"/>
                        </a:lnTo>
                        <a:lnTo>
                          <a:pt x="0" y="12"/>
                        </a:lnTo>
                        <a:lnTo>
                          <a:pt x="12" y="0"/>
                        </a:lnTo>
                        <a:lnTo>
                          <a:pt x="24" y="12"/>
                        </a:lnTo>
                        <a:lnTo>
                          <a:pt x="36" y="12"/>
                        </a:lnTo>
                        <a:lnTo>
                          <a:pt x="36" y="24"/>
                        </a:lnTo>
                        <a:close/>
                      </a:path>
                    </a:pathLst>
                  </a:custGeom>
                  <a:solidFill>
                    <a:srgbClr val="E1E1E1"/>
                  </a:solidFill>
                  <a:ln w="9525">
                    <a:solidFill>
                      <a:srgbClr val="000000"/>
                    </a:solidFill>
                    <a:prstDash val="solid"/>
                    <a:round/>
                    <a:headEnd/>
                    <a:tailEnd/>
                  </a:ln>
                </p:spPr>
                <p:txBody>
                  <a:bodyPr/>
                  <a:lstStyle/>
                  <a:p>
                    <a:endParaRPr lang="en-US"/>
                  </a:p>
                </p:txBody>
              </p:sp>
              <p:sp>
                <p:nvSpPr>
                  <p:cNvPr id="1229" name="Freeform 220"/>
                  <p:cNvSpPr>
                    <a:spLocks noChangeAspect="1"/>
                  </p:cNvSpPr>
                  <p:nvPr/>
                </p:nvSpPr>
                <p:spPr bwMode="auto">
                  <a:xfrm>
                    <a:off x="2704485" y="2791566"/>
                    <a:ext cx="0" cy="1305"/>
                  </a:xfrm>
                  <a:custGeom>
                    <a:avLst/>
                    <a:gdLst>
                      <a:gd name="T0" fmla="*/ 0 h 1"/>
                      <a:gd name="T1" fmla="*/ 0 h 1"/>
                      <a:gd name="T2" fmla="*/ 0 h 1"/>
                      <a:gd name="T3" fmla="*/ 0 h 1"/>
                      <a:gd name="T4" fmla="*/ 0 h 1"/>
                      <a:gd name="T5" fmla="*/ 0 h 1"/>
                      <a:gd name="T6" fmla="*/ 0 h 1"/>
                      <a:gd name="T7" fmla="*/ 0 h 1"/>
                      <a:gd name="T8" fmla="*/ 0 h 1"/>
                      <a:gd name="T9" fmla="*/ 0 h 1"/>
                      <a:gd name="T10" fmla="*/ 0 h 1"/>
                      <a:gd name="T11" fmla="*/ 0 h 1"/>
                      <a:gd name="T12" fmla="*/ 0 h 1"/>
                      <a:gd name="T13" fmla="*/ 0 h 1"/>
                      <a:gd name="T14" fmla="*/ 0 h 1"/>
                      <a:gd name="T15" fmla="*/ 0 h 1"/>
                      <a:gd name="T16" fmla="*/ 0 h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18">
                        <a:pos x="0" y="T0"/>
                      </a:cxn>
                      <a:cxn ang="T19">
                        <a:pos x="0" y="T1"/>
                      </a:cxn>
                      <a:cxn ang="T20">
                        <a:pos x="0" y="T2"/>
                      </a:cxn>
                      <a:cxn ang="T21">
                        <a:pos x="0" y="T3"/>
                      </a:cxn>
                      <a:cxn ang="T22">
                        <a:pos x="0" y="T4"/>
                      </a:cxn>
                      <a:cxn ang="T23">
                        <a:pos x="0" y="T5"/>
                      </a:cxn>
                      <a:cxn ang="T24">
                        <a:pos x="0" y="T6"/>
                      </a:cxn>
                      <a:cxn ang="T25">
                        <a:pos x="0" y="T7"/>
                      </a:cxn>
                      <a:cxn ang="T26">
                        <a:pos x="0" y="T8"/>
                      </a:cxn>
                      <a:cxn ang="T27">
                        <a:pos x="0" y="T9"/>
                      </a:cxn>
                      <a:cxn ang="T28">
                        <a:pos x="0" y="T10"/>
                      </a:cxn>
                      <a:cxn ang="T29">
                        <a:pos x="0" y="T11"/>
                      </a:cxn>
                      <a:cxn ang="T30">
                        <a:pos x="0" y="T12"/>
                      </a:cxn>
                      <a:cxn ang="T31">
                        <a:pos x="0" y="T13"/>
                      </a:cxn>
                      <a:cxn ang="T32">
                        <a:pos x="0" y="T14"/>
                      </a:cxn>
                      <a:cxn ang="T33">
                        <a:pos x="0" y="T15"/>
                      </a:cxn>
                      <a:cxn ang="T34">
                        <a:pos x="0" y="T16"/>
                      </a:cxn>
                      <a:cxn ang="T35">
                        <a:pos x="0" y="T17"/>
                      </a:cxn>
                    </a:cxnLst>
                    <a:rect l="0" t="0" r="r" b="b"/>
                    <a:pathLst>
                      <a:path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30" name="Freeform 221"/>
                  <p:cNvSpPr>
                    <a:spLocks noChangeAspect="1"/>
                  </p:cNvSpPr>
                  <p:nvPr/>
                </p:nvSpPr>
                <p:spPr bwMode="auto">
                  <a:xfrm>
                    <a:off x="2704485" y="2782426"/>
                    <a:ext cx="7832" cy="1305"/>
                  </a:xfrm>
                  <a:custGeom>
                    <a:avLst/>
                    <a:gdLst>
                      <a:gd name="T0" fmla="*/ 6 w 6"/>
                      <a:gd name="T1" fmla="*/ 0 h 1"/>
                      <a:gd name="T2" fmla="*/ 6 w 6"/>
                      <a:gd name="T3" fmla="*/ 0 h 1"/>
                      <a:gd name="T4" fmla="*/ 0 w 6"/>
                      <a:gd name="T5" fmla="*/ 0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31" name="Freeform 222"/>
                  <p:cNvSpPr>
                    <a:spLocks noChangeAspect="1"/>
                  </p:cNvSpPr>
                  <p:nvPr/>
                </p:nvSpPr>
                <p:spPr bwMode="auto">
                  <a:xfrm flipH="1">
                    <a:off x="1611901" y="2479035"/>
                    <a:ext cx="459486" cy="285112"/>
                  </a:xfrm>
                  <a:custGeom>
                    <a:avLst/>
                    <a:gdLst>
                      <a:gd name="T0" fmla="*/ 66 w 107"/>
                      <a:gd name="T1" fmla="*/ 92 h 60"/>
                      <a:gd name="T2" fmla="*/ 53 w 107"/>
                      <a:gd name="T3" fmla="*/ 92 h 60"/>
                      <a:gd name="T4" fmla="*/ 42 w 107"/>
                      <a:gd name="T5" fmla="*/ 105 h 60"/>
                      <a:gd name="T6" fmla="*/ 36 w 107"/>
                      <a:gd name="T7" fmla="*/ 131 h 60"/>
                      <a:gd name="T8" fmla="*/ 36 w 107"/>
                      <a:gd name="T9" fmla="*/ 131 h 60"/>
                      <a:gd name="T10" fmla="*/ 30 w 107"/>
                      <a:gd name="T11" fmla="*/ 117 h 60"/>
                      <a:gd name="T12" fmla="*/ 24 w 107"/>
                      <a:gd name="T13" fmla="*/ 117 h 60"/>
                      <a:gd name="T14" fmla="*/ 24 w 107"/>
                      <a:gd name="T15" fmla="*/ 92 h 60"/>
                      <a:gd name="T16" fmla="*/ 12 w 107"/>
                      <a:gd name="T17" fmla="*/ 92 h 60"/>
                      <a:gd name="T18" fmla="*/ 0 w 107"/>
                      <a:gd name="T19" fmla="*/ 65 h 60"/>
                      <a:gd name="T20" fmla="*/ 12 w 107"/>
                      <a:gd name="T21" fmla="*/ 26 h 60"/>
                      <a:gd name="T22" fmla="*/ 24 w 107"/>
                      <a:gd name="T23" fmla="*/ 13 h 60"/>
                      <a:gd name="T24" fmla="*/ 24 w 107"/>
                      <a:gd name="T25" fmla="*/ 13 h 60"/>
                      <a:gd name="T26" fmla="*/ 66 w 107"/>
                      <a:gd name="T27" fmla="*/ 0 h 60"/>
                      <a:gd name="T28" fmla="*/ 78 w 107"/>
                      <a:gd name="T29" fmla="*/ 0 h 60"/>
                      <a:gd name="T30" fmla="*/ 90 w 107"/>
                      <a:gd name="T31" fmla="*/ 0 h 60"/>
                      <a:gd name="T32" fmla="*/ 102 w 107"/>
                      <a:gd name="T33" fmla="*/ 26 h 60"/>
                      <a:gd name="T34" fmla="*/ 102 w 107"/>
                      <a:gd name="T35" fmla="*/ 26 h 60"/>
                      <a:gd name="T36" fmla="*/ 102 w 107"/>
                      <a:gd name="T37" fmla="*/ 26 h 60"/>
                      <a:gd name="T38" fmla="*/ 108 w 107"/>
                      <a:gd name="T39" fmla="*/ 26 h 60"/>
                      <a:gd name="T40" fmla="*/ 114 w 107"/>
                      <a:gd name="T41" fmla="*/ 39 h 60"/>
                      <a:gd name="T42" fmla="*/ 90 w 107"/>
                      <a:gd name="T43" fmla="*/ 52 h 60"/>
                      <a:gd name="T44" fmla="*/ 66 w 107"/>
                      <a:gd name="T45" fmla="*/ 92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0">
                        <a:moveTo>
                          <a:pt x="59" y="42"/>
                        </a:moveTo>
                        <a:lnTo>
                          <a:pt x="53" y="42"/>
                        </a:lnTo>
                        <a:lnTo>
                          <a:pt x="42" y="48"/>
                        </a:lnTo>
                        <a:lnTo>
                          <a:pt x="36" y="60"/>
                        </a:lnTo>
                        <a:lnTo>
                          <a:pt x="30" y="54"/>
                        </a:lnTo>
                        <a:lnTo>
                          <a:pt x="24" y="54"/>
                        </a:lnTo>
                        <a:lnTo>
                          <a:pt x="24" y="42"/>
                        </a:lnTo>
                        <a:lnTo>
                          <a:pt x="12" y="42"/>
                        </a:lnTo>
                        <a:lnTo>
                          <a:pt x="0" y="30"/>
                        </a:lnTo>
                        <a:lnTo>
                          <a:pt x="12" y="12"/>
                        </a:lnTo>
                        <a:lnTo>
                          <a:pt x="24" y="6"/>
                        </a:lnTo>
                        <a:lnTo>
                          <a:pt x="59" y="0"/>
                        </a:lnTo>
                        <a:lnTo>
                          <a:pt x="71" y="0"/>
                        </a:lnTo>
                        <a:lnTo>
                          <a:pt x="83" y="0"/>
                        </a:lnTo>
                        <a:lnTo>
                          <a:pt x="95" y="12"/>
                        </a:lnTo>
                        <a:lnTo>
                          <a:pt x="101" y="12"/>
                        </a:lnTo>
                        <a:lnTo>
                          <a:pt x="107" y="18"/>
                        </a:lnTo>
                        <a:lnTo>
                          <a:pt x="83" y="24"/>
                        </a:lnTo>
                        <a:lnTo>
                          <a:pt x="59" y="42"/>
                        </a:lnTo>
                        <a:close/>
                      </a:path>
                    </a:pathLst>
                  </a:custGeom>
                  <a:solidFill>
                    <a:srgbClr val="E1E1E1"/>
                  </a:solidFill>
                  <a:ln w="9525">
                    <a:solidFill>
                      <a:srgbClr val="000000"/>
                    </a:solidFill>
                    <a:prstDash val="solid"/>
                    <a:round/>
                    <a:headEnd/>
                    <a:tailEnd/>
                  </a:ln>
                </p:spPr>
                <p:txBody>
                  <a:bodyPr/>
                  <a:lstStyle/>
                  <a:p>
                    <a:endParaRPr lang="en-US"/>
                  </a:p>
                </p:txBody>
              </p:sp>
              <p:sp>
                <p:nvSpPr>
                  <p:cNvPr id="1232" name="Freeform 223"/>
                  <p:cNvSpPr>
                    <a:spLocks noChangeAspect="1"/>
                  </p:cNvSpPr>
                  <p:nvPr/>
                </p:nvSpPr>
                <p:spPr bwMode="auto">
                  <a:xfrm>
                    <a:off x="2720150" y="2711922"/>
                    <a:ext cx="6527" cy="9140"/>
                  </a:xfrm>
                  <a:custGeom>
                    <a:avLst/>
                    <a:gdLst>
                      <a:gd name="T0" fmla="*/ 3 w 6"/>
                      <a:gd name="T1" fmla="*/ 18 h 6"/>
                      <a:gd name="T2" fmla="*/ 0 w 6"/>
                      <a:gd name="T3" fmla="*/ 0 h 6"/>
                      <a:gd name="T4" fmla="*/ 3 w 6"/>
                      <a:gd name="T5" fmla="*/ 18 h 6"/>
                      <a:gd name="T6" fmla="*/ 3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33" name="Freeform 224"/>
                  <p:cNvSpPr>
                    <a:spLocks noChangeAspect="1"/>
                  </p:cNvSpPr>
                  <p:nvPr/>
                </p:nvSpPr>
                <p:spPr bwMode="auto">
                  <a:xfrm>
                    <a:off x="2110547" y="2702783"/>
                    <a:ext cx="101818" cy="124036"/>
                  </a:xfrm>
                  <a:custGeom>
                    <a:avLst/>
                    <a:gdLst>
                      <a:gd name="T0" fmla="*/ 29 w 77"/>
                      <a:gd name="T1" fmla="*/ 58 h 84"/>
                      <a:gd name="T2" fmla="*/ 23 w 77"/>
                      <a:gd name="T3" fmla="*/ 58 h 84"/>
                      <a:gd name="T4" fmla="*/ 12 w 77"/>
                      <a:gd name="T5" fmla="*/ 70 h 84"/>
                      <a:gd name="T6" fmla="*/ 6 w 77"/>
                      <a:gd name="T7" fmla="*/ 100 h 84"/>
                      <a:gd name="T8" fmla="*/ 6 w 77"/>
                      <a:gd name="T9" fmla="*/ 100 h 84"/>
                      <a:gd name="T10" fmla="*/ 0 w 77"/>
                      <a:gd name="T11" fmla="*/ 100 h 84"/>
                      <a:gd name="T12" fmla="*/ 12 w 77"/>
                      <a:gd name="T13" fmla="*/ 143 h 84"/>
                      <a:gd name="T14" fmla="*/ 29 w 77"/>
                      <a:gd name="T15" fmla="*/ 185 h 84"/>
                      <a:gd name="T16" fmla="*/ 60 w 77"/>
                      <a:gd name="T17" fmla="*/ 198 h 84"/>
                      <a:gd name="T18" fmla="*/ 72 w 77"/>
                      <a:gd name="T19" fmla="*/ 198 h 84"/>
                      <a:gd name="T20" fmla="*/ 72 w 77"/>
                      <a:gd name="T21" fmla="*/ 170 h 84"/>
                      <a:gd name="T22" fmla="*/ 72 w 77"/>
                      <a:gd name="T23" fmla="*/ 143 h 84"/>
                      <a:gd name="T24" fmla="*/ 72 w 77"/>
                      <a:gd name="T25" fmla="*/ 113 h 84"/>
                      <a:gd name="T26" fmla="*/ 78 w 77"/>
                      <a:gd name="T27" fmla="*/ 128 h 84"/>
                      <a:gd name="T28" fmla="*/ 78 w 77"/>
                      <a:gd name="T29" fmla="*/ 86 h 84"/>
                      <a:gd name="T30" fmla="*/ 84 w 77"/>
                      <a:gd name="T31" fmla="*/ 42 h 84"/>
                      <a:gd name="T32" fmla="*/ 84 w 77"/>
                      <a:gd name="T33" fmla="*/ 14 h 84"/>
                      <a:gd name="T34" fmla="*/ 84 w 77"/>
                      <a:gd name="T35" fmla="*/ 0 h 84"/>
                      <a:gd name="T36" fmla="*/ 60 w 77"/>
                      <a:gd name="T37" fmla="*/ 14 h 84"/>
                      <a:gd name="T38" fmla="*/ 29 w 77"/>
                      <a:gd name="T39" fmla="*/ 58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 h="84">
                        <a:moveTo>
                          <a:pt x="29" y="24"/>
                        </a:moveTo>
                        <a:lnTo>
                          <a:pt x="23" y="24"/>
                        </a:lnTo>
                        <a:lnTo>
                          <a:pt x="12" y="30"/>
                        </a:lnTo>
                        <a:lnTo>
                          <a:pt x="6" y="42"/>
                        </a:lnTo>
                        <a:lnTo>
                          <a:pt x="0" y="42"/>
                        </a:lnTo>
                        <a:lnTo>
                          <a:pt x="12" y="60"/>
                        </a:lnTo>
                        <a:lnTo>
                          <a:pt x="29" y="78"/>
                        </a:lnTo>
                        <a:lnTo>
                          <a:pt x="53" y="84"/>
                        </a:lnTo>
                        <a:lnTo>
                          <a:pt x="65" y="84"/>
                        </a:lnTo>
                        <a:lnTo>
                          <a:pt x="65" y="72"/>
                        </a:lnTo>
                        <a:lnTo>
                          <a:pt x="65" y="60"/>
                        </a:lnTo>
                        <a:lnTo>
                          <a:pt x="65" y="48"/>
                        </a:lnTo>
                        <a:lnTo>
                          <a:pt x="71" y="54"/>
                        </a:lnTo>
                        <a:lnTo>
                          <a:pt x="71" y="36"/>
                        </a:lnTo>
                        <a:lnTo>
                          <a:pt x="77" y="18"/>
                        </a:lnTo>
                        <a:lnTo>
                          <a:pt x="77" y="6"/>
                        </a:lnTo>
                        <a:lnTo>
                          <a:pt x="77" y="0"/>
                        </a:lnTo>
                        <a:lnTo>
                          <a:pt x="53" y="6"/>
                        </a:lnTo>
                        <a:lnTo>
                          <a:pt x="29" y="24"/>
                        </a:lnTo>
                        <a:close/>
                      </a:path>
                    </a:pathLst>
                  </a:custGeom>
                  <a:solidFill>
                    <a:srgbClr val="E1E1E1"/>
                  </a:solidFill>
                  <a:ln w="9525">
                    <a:solidFill>
                      <a:srgbClr val="000000"/>
                    </a:solidFill>
                    <a:prstDash val="solid"/>
                    <a:round/>
                    <a:headEnd/>
                    <a:tailEnd/>
                  </a:ln>
                </p:spPr>
                <p:txBody>
                  <a:bodyPr/>
                  <a:lstStyle/>
                  <a:p>
                    <a:endParaRPr lang="en-US"/>
                  </a:p>
                </p:txBody>
              </p:sp>
              <p:sp>
                <p:nvSpPr>
                  <p:cNvPr id="1234" name="Rectangle 225"/>
                  <p:cNvSpPr>
                    <a:spLocks noChangeAspect="1" noChangeArrowheads="1"/>
                  </p:cNvSpPr>
                  <p:nvPr/>
                </p:nvSpPr>
                <p:spPr bwMode="auto">
                  <a:xfrm>
                    <a:off x="2720150" y="2756314"/>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235" name="Rectangle 226"/>
                  <p:cNvSpPr>
                    <a:spLocks noChangeAspect="1" noChangeArrowheads="1"/>
                  </p:cNvSpPr>
                  <p:nvPr/>
                </p:nvSpPr>
                <p:spPr bwMode="auto">
                  <a:xfrm>
                    <a:off x="2695348" y="2641417"/>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236" name="Freeform 227"/>
                  <p:cNvSpPr>
                    <a:spLocks noChangeAspect="1"/>
                  </p:cNvSpPr>
                  <p:nvPr/>
                </p:nvSpPr>
                <p:spPr bwMode="auto">
                  <a:xfrm>
                    <a:off x="2687516" y="2632278"/>
                    <a:ext cx="7832" cy="9140"/>
                  </a:xfrm>
                  <a:custGeom>
                    <a:avLst/>
                    <a:gdLst>
                      <a:gd name="T0" fmla="*/ 6 w 6"/>
                      <a:gd name="T1" fmla="*/ 18 h 6"/>
                      <a:gd name="T2" fmla="*/ 0 w 6"/>
                      <a:gd name="T3" fmla="*/ 0 h 6"/>
                      <a:gd name="T4" fmla="*/ 6 w 6"/>
                      <a:gd name="T5" fmla="*/ 18 h 6"/>
                      <a:gd name="T6" fmla="*/ 6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37" name="Freeform 228"/>
                  <p:cNvSpPr>
                    <a:spLocks noChangeAspect="1"/>
                  </p:cNvSpPr>
                  <p:nvPr/>
                </p:nvSpPr>
                <p:spPr bwMode="auto">
                  <a:xfrm>
                    <a:off x="2712318" y="2667530"/>
                    <a:ext cx="7832" cy="9140"/>
                  </a:xfrm>
                  <a:custGeom>
                    <a:avLst/>
                    <a:gdLst>
                      <a:gd name="T0" fmla="*/ 0 w 6"/>
                      <a:gd name="T1" fmla="*/ 0 h 6"/>
                      <a:gd name="T2" fmla="*/ 6 w 6"/>
                      <a:gd name="T3" fmla="*/ 0 h 6"/>
                      <a:gd name="T4" fmla="*/ 0 w 6"/>
                      <a:gd name="T5" fmla="*/ 18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38" name="Freeform 229"/>
                  <p:cNvSpPr>
                    <a:spLocks noChangeAspect="1"/>
                  </p:cNvSpPr>
                  <p:nvPr/>
                </p:nvSpPr>
                <p:spPr bwMode="auto">
                  <a:xfrm>
                    <a:off x="2679683" y="2606165"/>
                    <a:ext cx="7832" cy="7834"/>
                  </a:xfrm>
                  <a:custGeom>
                    <a:avLst/>
                    <a:gdLst>
                      <a:gd name="T0" fmla="*/ 6 w 6"/>
                      <a:gd name="T1" fmla="*/ 0 h 6"/>
                      <a:gd name="T2" fmla="*/ 6 w 6"/>
                      <a:gd name="T3" fmla="*/ 0 h 6"/>
                      <a:gd name="T4" fmla="*/ 6 w 6"/>
                      <a:gd name="T5" fmla="*/ 6 h 6"/>
                      <a:gd name="T6" fmla="*/ 6 w 6"/>
                      <a:gd name="T7" fmla="*/ 6 h 6"/>
                      <a:gd name="T8" fmla="*/ 6 w 6"/>
                      <a:gd name="T9" fmla="*/ 6 h 6"/>
                      <a:gd name="T10" fmla="*/ 0 w 6"/>
                      <a:gd name="T11" fmla="*/ 6 h 6"/>
                      <a:gd name="T12" fmla="*/ 0 w 6"/>
                      <a:gd name="T13" fmla="*/ 6 h 6"/>
                      <a:gd name="T14" fmla="*/ 0 w 6"/>
                      <a:gd name="T15" fmla="*/ 6 h 6"/>
                      <a:gd name="T16" fmla="*/ 6 w 6"/>
                      <a:gd name="T17" fmla="*/ 6 h 6"/>
                      <a:gd name="T18" fmla="*/ 6 w 6"/>
                      <a:gd name="T19" fmla="*/ 6 h 6"/>
                      <a:gd name="T20" fmla="*/ 6 w 6"/>
                      <a:gd name="T21" fmla="*/ 6 h 6"/>
                      <a:gd name="T22" fmla="*/ 6 w 6"/>
                      <a:gd name="T23" fmla="*/ 6 h 6"/>
                      <a:gd name="T24" fmla="*/ 6 w 6"/>
                      <a:gd name="T25" fmla="*/ 6 h 6"/>
                      <a:gd name="T26" fmla="*/ 6 w 6"/>
                      <a:gd name="T27" fmla="*/ 6 h 6"/>
                      <a:gd name="T28" fmla="*/ 6 w 6"/>
                      <a:gd name="T29" fmla="*/ 6 h 6"/>
                      <a:gd name="T30" fmla="*/ 6 w 6"/>
                      <a:gd name="T31" fmla="*/ 6 h 6"/>
                      <a:gd name="T32" fmla="*/ 6 w 6"/>
                      <a:gd name="T33" fmla="*/ 6 h 6"/>
                      <a:gd name="T34" fmla="*/ 6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lnTo>
                          <a:pt x="6" y="0"/>
                        </a:lnTo>
                        <a:lnTo>
                          <a:pt x="6" y="6"/>
                        </a:lnTo>
                        <a:lnTo>
                          <a:pt x="0" y="6"/>
                        </a:lnTo>
                        <a:lnTo>
                          <a:pt x="6"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39" name="Freeform 230"/>
                  <p:cNvSpPr>
                    <a:spLocks noChangeAspect="1"/>
                  </p:cNvSpPr>
                  <p:nvPr/>
                </p:nvSpPr>
                <p:spPr bwMode="auto">
                  <a:xfrm>
                    <a:off x="2712318" y="2641417"/>
                    <a:ext cx="1305" cy="7834"/>
                  </a:xfrm>
                  <a:custGeom>
                    <a:avLst/>
                    <a:gdLst>
                      <a:gd name="T0" fmla="*/ 0 w 1"/>
                      <a:gd name="T1" fmla="*/ 0 h 6"/>
                      <a:gd name="T2" fmla="*/ 0 w 1"/>
                      <a:gd name="T3" fmla="*/ 0 h 6"/>
                      <a:gd name="T4" fmla="*/ 0 w 1"/>
                      <a:gd name="T5" fmla="*/ 6 h 6"/>
                      <a:gd name="T6" fmla="*/ 0 w 1"/>
                      <a:gd name="T7" fmla="*/ 0 h 6"/>
                      <a:gd name="T8" fmla="*/ 0 w 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40" name="Freeform 231"/>
                  <p:cNvSpPr>
                    <a:spLocks noChangeAspect="1"/>
                  </p:cNvSpPr>
                  <p:nvPr/>
                </p:nvSpPr>
                <p:spPr bwMode="auto">
                  <a:xfrm>
                    <a:off x="2712318" y="2623138"/>
                    <a:ext cx="1305" cy="9140"/>
                  </a:xfrm>
                  <a:custGeom>
                    <a:avLst/>
                    <a:gdLst>
                      <a:gd name="T0" fmla="*/ 0 w 1"/>
                      <a:gd name="T1" fmla="*/ 18 h 6"/>
                      <a:gd name="T2" fmla="*/ 0 w 1"/>
                      <a:gd name="T3" fmla="*/ 18 h 6"/>
                      <a:gd name="T4" fmla="*/ 0 w 1"/>
                      <a:gd name="T5" fmla="*/ 0 h 6"/>
                      <a:gd name="T6" fmla="*/ 0 w 1"/>
                      <a:gd name="T7" fmla="*/ 0 h 6"/>
                      <a:gd name="T8" fmla="*/ 0 w 1"/>
                      <a:gd name="T9" fmla="*/ 0 h 6"/>
                      <a:gd name="T10" fmla="*/ 0 w 1"/>
                      <a:gd name="T11" fmla="*/ 18 h 6"/>
                      <a:gd name="T12" fmla="*/ 0 w 1"/>
                      <a:gd name="T13" fmla="*/ 18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241" name="Freeform 232"/>
                  <p:cNvSpPr>
                    <a:spLocks noChangeAspect="1"/>
                  </p:cNvSpPr>
                  <p:nvPr/>
                </p:nvSpPr>
                <p:spPr bwMode="auto">
                  <a:xfrm>
                    <a:off x="2080525" y="2606165"/>
                    <a:ext cx="30022" cy="70505"/>
                  </a:xfrm>
                  <a:custGeom>
                    <a:avLst/>
                    <a:gdLst>
                      <a:gd name="T0" fmla="*/ 12 w 24"/>
                      <a:gd name="T1" fmla="*/ 98 h 48"/>
                      <a:gd name="T2" fmla="*/ 6 w 24"/>
                      <a:gd name="T3" fmla="*/ 111 h 48"/>
                      <a:gd name="T4" fmla="*/ 0 w 24"/>
                      <a:gd name="T5" fmla="*/ 111 h 48"/>
                      <a:gd name="T6" fmla="*/ 0 w 24"/>
                      <a:gd name="T7" fmla="*/ 69 h 48"/>
                      <a:gd name="T8" fmla="*/ 6 w 24"/>
                      <a:gd name="T9" fmla="*/ 29 h 48"/>
                      <a:gd name="T10" fmla="*/ 17 w 24"/>
                      <a:gd name="T11" fmla="*/ 0 h 48"/>
                      <a:gd name="T12" fmla="*/ 17 w 24"/>
                      <a:gd name="T13" fmla="*/ 0 h 48"/>
                      <a:gd name="T14" fmla="*/ 12 w 24"/>
                      <a:gd name="T15" fmla="*/ 42 h 48"/>
                      <a:gd name="T16" fmla="*/ 12 w 24"/>
                      <a:gd name="T17" fmla="*/ 9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8">
                        <a:moveTo>
                          <a:pt x="12" y="42"/>
                        </a:moveTo>
                        <a:lnTo>
                          <a:pt x="6" y="48"/>
                        </a:lnTo>
                        <a:lnTo>
                          <a:pt x="0" y="48"/>
                        </a:lnTo>
                        <a:lnTo>
                          <a:pt x="0" y="30"/>
                        </a:lnTo>
                        <a:lnTo>
                          <a:pt x="6" y="12"/>
                        </a:lnTo>
                        <a:lnTo>
                          <a:pt x="24" y="0"/>
                        </a:lnTo>
                        <a:lnTo>
                          <a:pt x="18" y="18"/>
                        </a:lnTo>
                        <a:lnTo>
                          <a:pt x="12" y="42"/>
                        </a:lnTo>
                        <a:close/>
                      </a:path>
                    </a:pathLst>
                  </a:custGeom>
                  <a:solidFill>
                    <a:srgbClr val="E1E1E1"/>
                  </a:solidFill>
                  <a:ln w="9525">
                    <a:solidFill>
                      <a:srgbClr val="000000"/>
                    </a:solidFill>
                    <a:prstDash val="solid"/>
                    <a:round/>
                    <a:headEnd/>
                    <a:tailEnd/>
                  </a:ln>
                </p:spPr>
                <p:txBody>
                  <a:bodyPr/>
                  <a:lstStyle/>
                  <a:p>
                    <a:endParaRPr lang="en-US"/>
                  </a:p>
                </p:txBody>
              </p:sp>
              <p:sp>
                <p:nvSpPr>
                  <p:cNvPr id="1242" name="Freeform 233"/>
                  <p:cNvSpPr>
                    <a:spLocks noChangeAspect="1"/>
                  </p:cNvSpPr>
                  <p:nvPr/>
                </p:nvSpPr>
                <p:spPr bwMode="auto">
                  <a:xfrm>
                    <a:off x="2007423" y="2623138"/>
                    <a:ext cx="96597" cy="114896"/>
                  </a:xfrm>
                  <a:custGeom>
                    <a:avLst/>
                    <a:gdLst>
                      <a:gd name="T0" fmla="*/ 6 w 72"/>
                      <a:gd name="T1" fmla="*/ 167 h 78"/>
                      <a:gd name="T2" fmla="*/ 0 w 72"/>
                      <a:gd name="T3" fmla="*/ 152 h 78"/>
                      <a:gd name="T4" fmla="*/ 0 w 72"/>
                      <a:gd name="T5" fmla="*/ 112 h 78"/>
                      <a:gd name="T6" fmla="*/ 12 w 72"/>
                      <a:gd name="T7" fmla="*/ 86 h 78"/>
                      <a:gd name="T8" fmla="*/ 43 w 72"/>
                      <a:gd name="T9" fmla="*/ 70 h 78"/>
                      <a:gd name="T10" fmla="*/ 25 w 72"/>
                      <a:gd name="T11" fmla="*/ 29 h 78"/>
                      <a:gd name="T12" fmla="*/ 31 w 72"/>
                      <a:gd name="T13" fmla="*/ 29 h 78"/>
                      <a:gd name="T14" fmla="*/ 37 w 72"/>
                      <a:gd name="T15" fmla="*/ 0 h 78"/>
                      <a:gd name="T16" fmla="*/ 74 w 72"/>
                      <a:gd name="T17" fmla="*/ 0 h 78"/>
                      <a:gd name="T18" fmla="*/ 67 w 72"/>
                      <a:gd name="T19" fmla="*/ 42 h 78"/>
                      <a:gd name="T20" fmla="*/ 67 w 72"/>
                      <a:gd name="T21" fmla="*/ 86 h 78"/>
                      <a:gd name="T22" fmla="*/ 74 w 72"/>
                      <a:gd name="T23" fmla="*/ 86 h 78"/>
                      <a:gd name="T24" fmla="*/ 80 w 72"/>
                      <a:gd name="T25" fmla="*/ 86 h 78"/>
                      <a:gd name="T26" fmla="*/ 86 w 72"/>
                      <a:gd name="T27" fmla="*/ 98 h 78"/>
                      <a:gd name="T28" fmla="*/ 74 w 72"/>
                      <a:gd name="T29" fmla="*/ 112 h 78"/>
                      <a:gd name="T30" fmla="*/ 55 w 72"/>
                      <a:gd name="T31" fmla="*/ 152 h 78"/>
                      <a:gd name="T32" fmla="*/ 43 w 72"/>
                      <a:gd name="T33" fmla="*/ 181 h 78"/>
                      <a:gd name="T34" fmla="*/ 6 w 72"/>
                      <a:gd name="T35" fmla="*/ 167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78">
                        <a:moveTo>
                          <a:pt x="6" y="72"/>
                        </a:moveTo>
                        <a:lnTo>
                          <a:pt x="0" y="66"/>
                        </a:lnTo>
                        <a:lnTo>
                          <a:pt x="0" y="48"/>
                        </a:lnTo>
                        <a:lnTo>
                          <a:pt x="12" y="36"/>
                        </a:lnTo>
                        <a:lnTo>
                          <a:pt x="36" y="30"/>
                        </a:lnTo>
                        <a:lnTo>
                          <a:pt x="18" y="12"/>
                        </a:lnTo>
                        <a:lnTo>
                          <a:pt x="24" y="12"/>
                        </a:lnTo>
                        <a:lnTo>
                          <a:pt x="30" y="0"/>
                        </a:lnTo>
                        <a:lnTo>
                          <a:pt x="60" y="0"/>
                        </a:lnTo>
                        <a:lnTo>
                          <a:pt x="54" y="18"/>
                        </a:lnTo>
                        <a:lnTo>
                          <a:pt x="54" y="36"/>
                        </a:lnTo>
                        <a:lnTo>
                          <a:pt x="60" y="36"/>
                        </a:lnTo>
                        <a:lnTo>
                          <a:pt x="66" y="36"/>
                        </a:lnTo>
                        <a:lnTo>
                          <a:pt x="72" y="42"/>
                        </a:lnTo>
                        <a:lnTo>
                          <a:pt x="60" y="48"/>
                        </a:lnTo>
                        <a:lnTo>
                          <a:pt x="48" y="66"/>
                        </a:lnTo>
                        <a:lnTo>
                          <a:pt x="36" y="78"/>
                        </a:lnTo>
                        <a:lnTo>
                          <a:pt x="6" y="72"/>
                        </a:lnTo>
                        <a:close/>
                      </a:path>
                    </a:pathLst>
                  </a:custGeom>
                  <a:solidFill>
                    <a:srgbClr val="E1E1E1"/>
                  </a:solidFill>
                  <a:ln w="9525">
                    <a:solidFill>
                      <a:srgbClr val="000000"/>
                    </a:solidFill>
                    <a:prstDash val="solid"/>
                    <a:round/>
                    <a:headEnd/>
                    <a:tailEnd/>
                  </a:ln>
                </p:spPr>
                <p:txBody>
                  <a:bodyPr/>
                  <a:lstStyle/>
                  <a:p>
                    <a:endParaRPr lang="en-US"/>
                  </a:p>
                </p:txBody>
              </p:sp>
              <p:sp>
                <p:nvSpPr>
                  <p:cNvPr id="1243" name="Freeform 234"/>
                  <p:cNvSpPr>
                    <a:spLocks noChangeAspect="1"/>
                  </p:cNvSpPr>
                  <p:nvPr/>
                </p:nvSpPr>
                <p:spPr bwMode="auto">
                  <a:xfrm>
                    <a:off x="2332458" y="2606165"/>
                    <a:ext cx="54824" cy="18279"/>
                  </a:xfrm>
                  <a:custGeom>
                    <a:avLst/>
                    <a:gdLst>
                      <a:gd name="T0" fmla="*/ 18 w 42"/>
                      <a:gd name="T1" fmla="*/ 0 h 12"/>
                      <a:gd name="T2" fmla="*/ 0 w 42"/>
                      <a:gd name="T3" fmla="*/ 18 h 12"/>
                      <a:gd name="T4" fmla="*/ 24 w 42"/>
                      <a:gd name="T5" fmla="*/ 35 h 12"/>
                      <a:gd name="T6" fmla="*/ 42 w 42"/>
                      <a:gd name="T7" fmla="*/ 35 h 12"/>
                      <a:gd name="T8" fmla="*/ 18 w 4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18" y="0"/>
                        </a:moveTo>
                        <a:lnTo>
                          <a:pt x="0" y="6"/>
                        </a:lnTo>
                        <a:lnTo>
                          <a:pt x="24" y="12"/>
                        </a:lnTo>
                        <a:lnTo>
                          <a:pt x="42" y="12"/>
                        </a:lnTo>
                        <a:lnTo>
                          <a:pt x="18" y="0"/>
                        </a:lnTo>
                        <a:close/>
                      </a:path>
                    </a:pathLst>
                  </a:custGeom>
                  <a:solidFill>
                    <a:srgbClr val="E1E1E1"/>
                  </a:solidFill>
                  <a:ln w="9525">
                    <a:solidFill>
                      <a:srgbClr val="000000"/>
                    </a:solidFill>
                    <a:prstDash val="solid"/>
                    <a:round/>
                    <a:headEnd/>
                    <a:tailEnd/>
                  </a:ln>
                </p:spPr>
                <p:txBody>
                  <a:bodyPr/>
                  <a:lstStyle/>
                  <a:p>
                    <a:endParaRPr lang="en-US"/>
                  </a:p>
                </p:txBody>
              </p:sp>
              <p:sp>
                <p:nvSpPr>
                  <p:cNvPr id="1244" name="Freeform 235"/>
                  <p:cNvSpPr>
                    <a:spLocks noChangeAspect="1"/>
                  </p:cNvSpPr>
                  <p:nvPr/>
                </p:nvSpPr>
                <p:spPr bwMode="auto">
                  <a:xfrm>
                    <a:off x="2593530" y="2606165"/>
                    <a:ext cx="31329" cy="9140"/>
                  </a:xfrm>
                  <a:custGeom>
                    <a:avLst/>
                    <a:gdLst>
                      <a:gd name="T0" fmla="*/ 24 w 24"/>
                      <a:gd name="T1" fmla="*/ 18 h 6"/>
                      <a:gd name="T2" fmla="*/ 24 w 24"/>
                      <a:gd name="T3" fmla="*/ 18 h 6"/>
                      <a:gd name="T4" fmla="*/ 6 w 24"/>
                      <a:gd name="T5" fmla="*/ 18 h 6"/>
                      <a:gd name="T6" fmla="*/ 0 w 24"/>
                      <a:gd name="T7" fmla="*/ 18 h 6"/>
                      <a:gd name="T8" fmla="*/ 0 w 24"/>
                      <a:gd name="T9" fmla="*/ 0 h 6"/>
                      <a:gd name="T10" fmla="*/ 24 w 24"/>
                      <a:gd name="T11" fmla="*/ 18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24" y="6"/>
                        </a:moveTo>
                        <a:lnTo>
                          <a:pt x="24" y="6"/>
                        </a:lnTo>
                        <a:lnTo>
                          <a:pt x="6" y="6"/>
                        </a:lnTo>
                        <a:lnTo>
                          <a:pt x="0" y="6"/>
                        </a:lnTo>
                        <a:lnTo>
                          <a:pt x="0" y="0"/>
                        </a:lnTo>
                        <a:lnTo>
                          <a:pt x="24" y="6"/>
                        </a:lnTo>
                        <a:close/>
                      </a:path>
                    </a:pathLst>
                  </a:custGeom>
                  <a:solidFill>
                    <a:srgbClr val="E1E1E1"/>
                  </a:solidFill>
                  <a:ln w="9525">
                    <a:solidFill>
                      <a:srgbClr val="000000"/>
                    </a:solidFill>
                    <a:prstDash val="solid"/>
                    <a:round/>
                    <a:headEnd/>
                    <a:tailEnd/>
                  </a:ln>
                </p:spPr>
                <p:txBody>
                  <a:bodyPr/>
                  <a:lstStyle/>
                  <a:p>
                    <a:endParaRPr lang="en-US"/>
                  </a:p>
                </p:txBody>
              </p:sp>
              <p:sp>
                <p:nvSpPr>
                  <p:cNvPr id="1245" name="Freeform 236"/>
                  <p:cNvSpPr>
                    <a:spLocks noChangeAspect="1"/>
                  </p:cNvSpPr>
                  <p:nvPr/>
                </p:nvSpPr>
                <p:spPr bwMode="auto">
                  <a:xfrm>
                    <a:off x="2640523" y="2624444"/>
                    <a:ext cx="7832" cy="1305"/>
                  </a:xfrm>
                  <a:custGeom>
                    <a:avLst/>
                    <a:gdLst>
                      <a:gd name="T0" fmla="*/ 6 w 6"/>
                      <a:gd name="T1" fmla="*/ 0 h 1"/>
                      <a:gd name="T2" fmla="*/ 6 w 6"/>
                      <a:gd name="T3" fmla="*/ 0 h 1"/>
                      <a:gd name="T4" fmla="*/ 0 w 6"/>
                      <a:gd name="T5" fmla="*/ 0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46" name="Freeform 237"/>
                  <p:cNvSpPr>
                    <a:spLocks noChangeAspect="1"/>
                  </p:cNvSpPr>
                  <p:nvPr/>
                </p:nvSpPr>
                <p:spPr bwMode="auto">
                  <a:xfrm>
                    <a:off x="1541411" y="2194889"/>
                    <a:ext cx="609603" cy="526172"/>
                  </a:xfrm>
                  <a:custGeom>
                    <a:avLst/>
                    <a:gdLst>
                      <a:gd name="T0" fmla="*/ 73 w 460"/>
                      <a:gd name="T1" fmla="*/ 428 h 359"/>
                      <a:gd name="T2" fmla="*/ 49 w 460"/>
                      <a:gd name="T3" fmla="*/ 348 h 359"/>
                      <a:gd name="T4" fmla="*/ 43 w 460"/>
                      <a:gd name="T5" fmla="*/ 280 h 359"/>
                      <a:gd name="T6" fmla="*/ 18 w 460"/>
                      <a:gd name="T7" fmla="*/ 256 h 359"/>
                      <a:gd name="T8" fmla="*/ 18 w 460"/>
                      <a:gd name="T9" fmla="*/ 216 h 359"/>
                      <a:gd name="T10" fmla="*/ 12 w 460"/>
                      <a:gd name="T11" fmla="*/ 134 h 359"/>
                      <a:gd name="T12" fmla="*/ 0 w 460"/>
                      <a:gd name="T13" fmla="*/ 0 h 359"/>
                      <a:gd name="T14" fmla="*/ 61 w 460"/>
                      <a:gd name="T15" fmla="*/ 13 h 359"/>
                      <a:gd name="T16" fmla="*/ 97 w 460"/>
                      <a:gd name="T17" fmla="*/ 54 h 359"/>
                      <a:gd name="T18" fmla="*/ 157 w 460"/>
                      <a:gd name="T19" fmla="*/ 27 h 359"/>
                      <a:gd name="T20" fmla="*/ 206 w 460"/>
                      <a:gd name="T21" fmla="*/ 81 h 359"/>
                      <a:gd name="T22" fmla="*/ 224 w 460"/>
                      <a:gd name="T23" fmla="*/ 134 h 359"/>
                      <a:gd name="T24" fmla="*/ 246 w 460"/>
                      <a:gd name="T25" fmla="*/ 120 h 359"/>
                      <a:gd name="T26" fmla="*/ 279 w 460"/>
                      <a:gd name="T27" fmla="*/ 176 h 359"/>
                      <a:gd name="T28" fmla="*/ 297 w 460"/>
                      <a:gd name="T29" fmla="*/ 267 h 359"/>
                      <a:gd name="T30" fmla="*/ 334 w 460"/>
                      <a:gd name="T31" fmla="*/ 294 h 359"/>
                      <a:gd name="T32" fmla="*/ 312 w 460"/>
                      <a:gd name="T33" fmla="*/ 415 h 359"/>
                      <a:gd name="T34" fmla="*/ 312 w 460"/>
                      <a:gd name="T35" fmla="*/ 510 h 359"/>
                      <a:gd name="T36" fmla="*/ 327 w 460"/>
                      <a:gd name="T37" fmla="*/ 576 h 359"/>
                      <a:gd name="T38" fmla="*/ 334 w 460"/>
                      <a:gd name="T39" fmla="*/ 620 h 359"/>
                      <a:gd name="T40" fmla="*/ 371 w 460"/>
                      <a:gd name="T41" fmla="*/ 631 h 359"/>
                      <a:gd name="T42" fmla="*/ 407 w 460"/>
                      <a:gd name="T43" fmla="*/ 620 h 359"/>
                      <a:gd name="T44" fmla="*/ 419 w 460"/>
                      <a:gd name="T45" fmla="*/ 620 h 359"/>
                      <a:gd name="T46" fmla="*/ 431 w 460"/>
                      <a:gd name="T47" fmla="*/ 576 h 359"/>
                      <a:gd name="T48" fmla="*/ 466 w 460"/>
                      <a:gd name="T49" fmla="*/ 495 h 359"/>
                      <a:gd name="T50" fmla="*/ 504 w 460"/>
                      <a:gd name="T51" fmla="*/ 495 h 359"/>
                      <a:gd name="T52" fmla="*/ 511 w 460"/>
                      <a:gd name="T53" fmla="*/ 510 h 359"/>
                      <a:gd name="T54" fmla="*/ 492 w 460"/>
                      <a:gd name="T55" fmla="*/ 576 h 359"/>
                      <a:gd name="T56" fmla="*/ 492 w 460"/>
                      <a:gd name="T57" fmla="*/ 590 h 359"/>
                      <a:gd name="T58" fmla="*/ 480 w 460"/>
                      <a:gd name="T59" fmla="*/ 620 h 359"/>
                      <a:gd name="T60" fmla="*/ 459 w 460"/>
                      <a:gd name="T61" fmla="*/ 658 h 359"/>
                      <a:gd name="T62" fmla="*/ 419 w 460"/>
                      <a:gd name="T63" fmla="*/ 685 h 359"/>
                      <a:gd name="T64" fmla="*/ 431 w 460"/>
                      <a:gd name="T65" fmla="*/ 726 h 359"/>
                      <a:gd name="T66" fmla="*/ 393 w 460"/>
                      <a:gd name="T67" fmla="*/ 767 h 359"/>
                      <a:gd name="T68" fmla="*/ 371 w 460"/>
                      <a:gd name="T69" fmla="*/ 767 h 359"/>
                      <a:gd name="T70" fmla="*/ 358 w 460"/>
                      <a:gd name="T71" fmla="*/ 739 h 359"/>
                      <a:gd name="T72" fmla="*/ 340 w 460"/>
                      <a:gd name="T73" fmla="*/ 726 h 359"/>
                      <a:gd name="T74" fmla="*/ 327 w 460"/>
                      <a:gd name="T75" fmla="*/ 739 h 359"/>
                      <a:gd name="T76" fmla="*/ 267 w 460"/>
                      <a:gd name="T77" fmla="*/ 713 h 359"/>
                      <a:gd name="T78" fmla="*/ 218 w 460"/>
                      <a:gd name="T79" fmla="*/ 671 h 359"/>
                      <a:gd name="T80" fmla="*/ 180 w 460"/>
                      <a:gd name="T81" fmla="*/ 620 h 359"/>
                      <a:gd name="T82" fmla="*/ 151 w 460"/>
                      <a:gd name="T83" fmla="*/ 566 h 359"/>
                      <a:gd name="T84" fmla="*/ 157 w 460"/>
                      <a:gd name="T85" fmla="*/ 523 h 359"/>
                      <a:gd name="T86" fmla="*/ 157 w 460"/>
                      <a:gd name="T87" fmla="*/ 495 h 359"/>
                      <a:gd name="T88" fmla="*/ 145 w 460"/>
                      <a:gd name="T89" fmla="*/ 415 h 359"/>
                      <a:gd name="T90" fmla="*/ 128 w 460"/>
                      <a:gd name="T91" fmla="*/ 361 h 359"/>
                      <a:gd name="T92" fmla="*/ 122 w 460"/>
                      <a:gd name="T93" fmla="*/ 333 h 359"/>
                      <a:gd name="T94" fmla="*/ 122 w 460"/>
                      <a:gd name="T95" fmla="*/ 333 h 359"/>
                      <a:gd name="T96" fmla="*/ 107 w 460"/>
                      <a:gd name="T97" fmla="*/ 309 h 359"/>
                      <a:gd name="T98" fmla="*/ 107 w 460"/>
                      <a:gd name="T99" fmla="*/ 280 h 359"/>
                      <a:gd name="T100" fmla="*/ 85 w 460"/>
                      <a:gd name="T101" fmla="*/ 216 h 359"/>
                      <a:gd name="T102" fmla="*/ 73 w 460"/>
                      <a:gd name="T103" fmla="*/ 189 h 359"/>
                      <a:gd name="T104" fmla="*/ 61 w 460"/>
                      <a:gd name="T105" fmla="*/ 54 h 359"/>
                      <a:gd name="T106" fmla="*/ 30 w 460"/>
                      <a:gd name="T107" fmla="*/ 27 h 359"/>
                      <a:gd name="T108" fmla="*/ 24 w 460"/>
                      <a:gd name="T109" fmla="*/ 120 h 359"/>
                      <a:gd name="T110" fmla="*/ 55 w 460"/>
                      <a:gd name="T111" fmla="*/ 228 h 359"/>
                      <a:gd name="T112" fmla="*/ 61 w 460"/>
                      <a:gd name="T113" fmla="*/ 256 h 359"/>
                      <a:gd name="T114" fmla="*/ 67 w 460"/>
                      <a:gd name="T115" fmla="*/ 361 h 359"/>
                      <a:gd name="T116" fmla="*/ 85 w 460"/>
                      <a:gd name="T117" fmla="*/ 390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0" h="359">
                        <a:moveTo>
                          <a:pt x="78" y="185"/>
                        </a:moveTo>
                        <a:lnTo>
                          <a:pt x="66" y="191"/>
                        </a:lnTo>
                        <a:lnTo>
                          <a:pt x="60" y="173"/>
                        </a:lnTo>
                        <a:lnTo>
                          <a:pt x="42" y="155"/>
                        </a:lnTo>
                        <a:lnTo>
                          <a:pt x="42" y="137"/>
                        </a:lnTo>
                        <a:lnTo>
                          <a:pt x="36" y="125"/>
                        </a:lnTo>
                        <a:lnTo>
                          <a:pt x="30" y="113"/>
                        </a:lnTo>
                        <a:lnTo>
                          <a:pt x="18" y="113"/>
                        </a:lnTo>
                        <a:lnTo>
                          <a:pt x="6" y="95"/>
                        </a:lnTo>
                        <a:lnTo>
                          <a:pt x="18" y="95"/>
                        </a:lnTo>
                        <a:lnTo>
                          <a:pt x="24" y="78"/>
                        </a:lnTo>
                        <a:lnTo>
                          <a:pt x="12" y="60"/>
                        </a:lnTo>
                        <a:lnTo>
                          <a:pt x="0" y="48"/>
                        </a:lnTo>
                        <a:lnTo>
                          <a:pt x="0" y="0"/>
                        </a:lnTo>
                        <a:lnTo>
                          <a:pt x="36" y="0"/>
                        </a:lnTo>
                        <a:lnTo>
                          <a:pt x="54" y="6"/>
                        </a:lnTo>
                        <a:lnTo>
                          <a:pt x="66" y="12"/>
                        </a:lnTo>
                        <a:lnTo>
                          <a:pt x="90" y="24"/>
                        </a:lnTo>
                        <a:lnTo>
                          <a:pt x="137" y="24"/>
                        </a:lnTo>
                        <a:lnTo>
                          <a:pt x="143" y="12"/>
                        </a:lnTo>
                        <a:lnTo>
                          <a:pt x="173" y="12"/>
                        </a:lnTo>
                        <a:lnTo>
                          <a:pt x="185" y="36"/>
                        </a:lnTo>
                        <a:lnTo>
                          <a:pt x="191" y="54"/>
                        </a:lnTo>
                        <a:lnTo>
                          <a:pt x="203" y="60"/>
                        </a:lnTo>
                        <a:lnTo>
                          <a:pt x="209" y="72"/>
                        </a:lnTo>
                        <a:lnTo>
                          <a:pt x="221" y="54"/>
                        </a:lnTo>
                        <a:lnTo>
                          <a:pt x="245" y="60"/>
                        </a:lnTo>
                        <a:lnTo>
                          <a:pt x="251" y="78"/>
                        </a:lnTo>
                        <a:lnTo>
                          <a:pt x="263" y="95"/>
                        </a:lnTo>
                        <a:lnTo>
                          <a:pt x="269" y="119"/>
                        </a:lnTo>
                        <a:lnTo>
                          <a:pt x="281" y="125"/>
                        </a:lnTo>
                        <a:lnTo>
                          <a:pt x="299" y="131"/>
                        </a:lnTo>
                        <a:lnTo>
                          <a:pt x="287" y="155"/>
                        </a:lnTo>
                        <a:lnTo>
                          <a:pt x="281" y="185"/>
                        </a:lnTo>
                        <a:lnTo>
                          <a:pt x="275" y="209"/>
                        </a:lnTo>
                        <a:lnTo>
                          <a:pt x="281" y="227"/>
                        </a:lnTo>
                        <a:lnTo>
                          <a:pt x="287" y="245"/>
                        </a:lnTo>
                        <a:lnTo>
                          <a:pt x="293" y="257"/>
                        </a:lnTo>
                        <a:lnTo>
                          <a:pt x="299" y="275"/>
                        </a:lnTo>
                        <a:lnTo>
                          <a:pt x="317" y="281"/>
                        </a:lnTo>
                        <a:lnTo>
                          <a:pt x="335" y="281"/>
                        </a:lnTo>
                        <a:lnTo>
                          <a:pt x="353" y="275"/>
                        </a:lnTo>
                        <a:lnTo>
                          <a:pt x="365" y="275"/>
                        </a:lnTo>
                        <a:lnTo>
                          <a:pt x="371" y="281"/>
                        </a:lnTo>
                        <a:lnTo>
                          <a:pt x="377" y="275"/>
                        </a:lnTo>
                        <a:lnTo>
                          <a:pt x="377" y="269"/>
                        </a:lnTo>
                        <a:lnTo>
                          <a:pt x="389" y="257"/>
                        </a:lnTo>
                        <a:lnTo>
                          <a:pt x="401" y="233"/>
                        </a:lnTo>
                        <a:lnTo>
                          <a:pt x="419" y="221"/>
                        </a:lnTo>
                        <a:lnTo>
                          <a:pt x="448" y="221"/>
                        </a:lnTo>
                        <a:lnTo>
                          <a:pt x="454" y="221"/>
                        </a:lnTo>
                        <a:lnTo>
                          <a:pt x="460" y="221"/>
                        </a:lnTo>
                        <a:lnTo>
                          <a:pt x="460" y="227"/>
                        </a:lnTo>
                        <a:lnTo>
                          <a:pt x="448" y="251"/>
                        </a:lnTo>
                        <a:lnTo>
                          <a:pt x="443" y="257"/>
                        </a:lnTo>
                        <a:lnTo>
                          <a:pt x="443" y="263"/>
                        </a:lnTo>
                        <a:lnTo>
                          <a:pt x="437" y="281"/>
                        </a:lnTo>
                        <a:lnTo>
                          <a:pt x="431" y="275"/>
                        </a:lnTo>
                        <a:lnTo>
                          <a:pt x="431" y="281"/>
                        </a:lnTo>
                        <a:lnTo>
                          <a:pt x="413" y="293"/>
                        </a:lnTo>
                        <a:lnTo>
                          <a:pt x="383" y="293"/>
                        </a:lnTo>
                        <a:lnTo>
                          <a:pt x="377" y="305"/>
                        </a:lnTo>
                        <a:lnTo>
                          <a:pt x="371" y="305"/>
                        </a:lnTo>
                        <a:lnTo>
                          <a:pt x="389" y="323"/>
                        </a:lnTo>
                        <a:lnTo>
                          <a:pt x="365" y="329"/>
                        </a:lnTo>
                        <a:lnTo>
                          <a:pt x="353" y="341"/>
                        </a:lnTo>
                        <a:lnTo>
                          <a:pt x="353" y="359"/>
                        </a:lnTo>
                        <a:lnTo>
                          <a:pt x="335" y="341"/>
                        </a:lnTo>
                        <a:lnTo>
                          <a:pt x="317" y="323"/>
                        </a:lnTo>
                        <a:lnTo>
                          <a:pt x="323" y="329"/>
                        </a:lnTo>
                        <a:lnTo>
                          <a:pt x="317" y="323"/>
                        </a:lnTo>
                        <a:lnTo>
                          <a:pt x="305" y="323"/>
                        </a:lnTo>
                        <a:lnTo>
                          <a:pt x="311" y="323"/>
                        </a:lnTo>
                        <a:lnTo>
                          <a:pt x="293" y="329"/>
                        </a:lnTo>
                        <a:lnTo>
                          <a:pt x="275" y="335"/>
                        </a:lnTo>
                        <a:lnTo>
                          <a:pt x="239" y="317"/>
                        </a:lnTo>
                        <a:lnTo>
                          <a:pt x="215" y="305"/>
                        </a:lnTo>
                        <a:lnTo>
                          <a:pt x="197" y="299"/>
                        </a:lnTo>
                        <a:lnTo>
                          <a:pt x="185" y="293"/>
                        </a:lnTo>
                        <a:lnTo>
                          <a:pt x="161" y="275"/>
                        </a:lnTo>
                        <a:lnTo>
                          <a:pt x="149" y="263"/>
                        </a:lnTo>
                        <a:lnTo>
                          <a:pt x="137" y="251"/>
                        </a:lnTo>
                        <a:lnTo>
                          <a:pt x="137" y="239"/>
                        </a:lnTo>
                        <a:lnTo>
                          <a:pt x="143" y="233"/>
                        </a:lnTo>
                        <a:lnTo>
                          <a:pt x="137" y="233"/>
                        </a:lnTo>
                        <a:lnTo>
                          <a:pt x="143" y="221"/>
                        </a:lnTo>
                        <a:lnTo>
                          <a:pt x="137" y="203"/>
                        </a:lnTo>
                        <a:lnTo>
                          <a:pt x="131" y="185"/>
                        </a:lnTo>
                        <a:lnTo>
                          <a:pt x="120" y="173"/>
                        </a:lnTo>
                        <a:lnTo>
                          <a:pt x="114" y="161"/>
                        </a:lnTo>
                        <a:lnTo>
                          <a:pt x="108" y="149"/>
                        </a:lnTo>
                        <a:lnTo>
                          <a:pt x="96" y="137"/>
                        </a:lnTo>
                        <a:lnTo>
                          <a:pt x="90" y="137"/>
                        </a:lnTo>
                        <a:lnTo>
                          <a:pt x="96" y="125"/>
                        </a:lnTo>
                        <a:lnTo>
                          <a:pt x="90" y="113"/>
                        </a:lnTo>
                        <a:lnTo>
                          <a:pt x="78" y="95"/>
                        </a:lnTo>
                        <a:lnTo>
                          <a:pt x="78" y="90"/>
                        </a:lnTo>
                        <a:lnTo>
                          <a:pt x="66" y="84"/>
                        </a:lnTo>
                        <a:lnTo>
                          <a:pt x="54" y="48"/>
                        </a:lnTo>
                        <a:lnTo>
                          <a:pt x="54" y="24"/>
                        </a:lnTo>
                        <a:lnTo>
                          <a:pt x="42" y="18"/>
                        </a:lnTo>
                        <a:lnTo>
                          <a:pt x="30" y="12"/>
                        </a:lnTo>
                        <a:lnTo>
                          <a:pt x="30" y="36"/>
                        </a:lnTo>
                        <a:lnTo>
                          <a:pt x="24" y="54"/>
                        </a:lnTo>
                        <a:lnTo>
                          <a:pt x="42" y="90"/>
                        </a:lnTo>
                        <a:lnTo>
                          <a:pt x="48" y="101"/>
                        </a:lnTo>
                        <a:lnTo>
                          <a:pt x="54" y="113"/>
                        </a:lnTo>
                        <a:lnTo>
                          <a:pt x="60" y="137"/>
                        </a:lnTo>
                        <a:lnTo>
                          <a:pt x="60" y="161"/>
                        </a:lnTo>
                        <a:lnTo>
                          <a:pt x="66" y="167"/>
                        </a:lnTo>
                        <a:lnTo>
                          <a:pt x="78" y="173"/>
                        </a:lnTo>
                        <a:lnTo>
                          <a:pt x="78" y="185"/>
                        </a:lnTo>
                        <a:close/>
                      </a:path>
                    </a:pathLst>
                  </a:custGeom>
                  <a:solidFill>
                    <a:srgbClr val="990034"/>
                  </a:solidFill>
                  <a:ln w="9525">
                    <a:solidFill>
                      <a:srgbClr val="000000"/>
                    </a:solidFill>
                    <a:prstDash val="solid"/>
                    <a:round/>
                    <a:headEnd/>
                    <a:tailEnd/>
                  </a:ln>
                </p:spPr>
                <p:txBody>
                  <a:bodyPr/>
                  <a:lstStyle/>
                  <a:p>
                    <a:endParaRPr lang="en-US"/>
                  </a:p>
                </p:txBody>
              </p:sp>
              <p:sp>
                <p:nvSpPr>
                  <p:cNvPr id="1247" name="Freeform 238"/>
                  <p:cNvSpPr>
                    <a:spLocks noChangeAspect="1"/>
                  </p:cNvSpPr>
                  <p:nvPr/>
                </p:nvSpPr>
                <p:spPr bwMode="auto">
                  <a:xfrm>
                    <a:off x="2355954" y="2405097"/>
                    <a:ext cx="14359" cy="26112"/>
                  </a:xfrm>
                  <a:custGeom>
                    <a:avLst/>
                    <a:gdLst>
                      <a:gd name="T0" fmla="*/ 6 w 12"/>
                      <a:gd name="T1" fmla="*/ 37 h 18"/>
                      <a:gd name="T2" fmla="*/ 6 w 12"/>
                      <a:gd name="T3" fmla="*/ 0 h 18"/>
                      <a:gd name="T4" fmla="*/ 0 w 12"/>
                      <a:gd name="T5" fmla="*/ 24 h 18"/>
                      <a:gd name="T6" fmla="*/ 6 w 12"/>
                      <a:gd name="T7" fmla="*/ 37 h 18"/>
                      <a:gd name="T8" fmla="*/ 6 w 12"/>
                      <a:gd name="T9" fmla="*/ 3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18"/>
                        </a:moveTo>
                        <a:lnTo>
                          <a:pt x="6" y="0"/>
                        </a:lnTo>
                        <a:lnTo>
                          <a:pt x="0" y="12"/>
                        </a:lnTo>
                        <a:lnTo>
                          <a:pt x="6" y="18"/>
                        </a:lnTo>
                        <a:lnTo>
                          <a:pt x="12" y="18"/>
                        </a:lnTo>
                        <a:close/>
                      </a:path>
                    </a:pathLst>
                  </a:custGeom>
                  <a:solidFill>
                    <a:srgbClr val="E1E1E1"/>
                  </a:solidFill>
                  <a:ln w="9525">
                    <a:solidFill>
                      <a:srgbClr val="000000"/>
                    </a:solidFill>
                    <a:prstDash val="solid"/>
                    <a:round/>
                    <a:headEnd/>
                    <a:tailEnd/>
                  </a:ln>
                </p:spPr>
                <p:txBody>
                  <a:bodyPr/>
                  <a:lstStyle/>
                  <a:p>
                    <a:endParaRPr lang="en-US"/>
                  </a:p>
                </p:txBody>
              </p:sp>
              <p:sp>
                <p:nvSpPr>
                  <p:cNvPr id="1248" name="Freeform 239"/>
                  <p:cNvSpPr>
                    <a:spLocks noChangeAspect="1"/>
                  </p:cNvSpPr>
                  <p:nvPr/>
                </p:nvSpPr>
                <p:spPr bwMode="auto">
                  <a:xfrm>
                    <a:off x="2379452" y="2360705"/>
                    <a:ext cx="16970" cy="26112"/>
                  </a:xfrm>
                  <a:custGeom>
                    <a:avLst/>
                    <a:gdLst>
                      <a:gd name="T0" fmla="*/ 13 w 12"/>
                      <a:gd name="T1" fmla="*/ 37 h 18"/>
                      <a:gd name="T2" fmla="*/ 13 w 12"/>
                      <a:gd name="T3" fmla="*/ 13 h 18"/>
                      <a:gd name="T4" fmla="*/ 0 w 12"/>
                      <a:gd name="T5" fmla="*/ 0 h 18"/>
                      <a:gd name="T6" fmla="*/ 20 w 12"/>
                      <a:gd name="T7" fmla="*/ 24 h 18"/>
                      <a:gd name="T8" fmla="*/ 13 w 12"/>
                      <a:gd name="T9" fmla="*/ 3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6" y="18"/>
                        </a:moveTo>
                        <a:lnTo>
                          <a:pt x="6" y="6"/>
                        </a:lnTo>
                        <a:lnTo>
                          <a:pt x="0" y="0"/>
                        </a:lnTo>
                        <a:lnTo>
                          <a:pt x="12" y="12"/>
                        </a:lnTo>
                        <a:lnTo>
                          <a:pt x="6" y="18"/>
                        </a:lnTo>
                        <a:close/>
                      </a:path>
                    </a:pathLst>
                  </a:custGeom>
                  <a:solidFill>
                    <a:srgbClr val="E1E1E1"/>
                  </a:solidFill>
                  <a:ln w="9525">
                    <a:solidFill>
                      <a:srgbClr val="000000"/>
                    </a:solidFill>
                    <a:prstDash val="solid"/>
                    <a:round/>
                    <a:headEnd/>
                    <a:tailEnd/>
                  </a:ln>
                </p:spPr>
                <p:txBody>
                  <a:bodyPr/>
                  <a:lstStyle/>
                  <a:p>
                    <a:endParaRPr lang="en-US"/>
                  </a:p>
                </p:txBody>
              </p:sp>
              <p:sp>
                <p:nvSpPr>
                  <p:cNvPr id="1249" name="Freeform 240"/>
                  <p:cNvSpPr>
                    <a:spLocks noChangeAspect="1"/>
                  </p:cNvSpPr>
                  <p:nvPr/>
                </p:nvSpPr>
                <p:spPr bwMode="auto">
                  <a:xfrm>
                    <a:off x="2396421" y="2395957"/>
                    <a:ext cx="15664" cy="26112"/>
                  </a:xfrm>
                  <a:custGeom>
                    <a:avLst/>
                    <a:gdLst>
                      <a:gd name="T0" fmla="*/ 6 w 12"/>
                      <a:gd name="T1" fmla="*/ 37 h 18"/>
                      <a:gd name="T2" fmla="*/ 12 w 12"/>
                      <a:gd name="T3" fmla="*/ 24 h 18"/>
                      <a:gd name="T4" fmla="*/ 0 w 12"/>
                      <a:gd name="T5" fmla="*/ 0 h 18"/>
                      <a:gd name="T6" fmla="*/ 0 w 12"/>
                      <a:gd name="T7" fmla="*/ 13 h 18"/>
                      <a:gd name="T8" fmla="*/ 6 w 12"/>
                      <a:gd name="T9" fmla="*/ 13 h 18"/>
                      <a:gd name="T10" fmla="*/ 6 w 12"/>
                      <a:gd name="T11" fmla="*/ 24 h 18"/>
                      <a:gd name="T12" fmla="*/ 6 w 12"/>
                      <a:gd name="T13" fmla="*/ 37 h 18"/>
                      <a:gd name="T14" fmla="*/ 6 w 12"/>
                      <a:gd name="T15" fmla="*/ 3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6" y="18"/>
                        </a:moveTo>
                        <a:lnTo>
                          <a:pt x="12" y="12"/>
                        </a:lnTo>
                        <a:lnTo>
                          <a:pt x="0" y="0"/>
                        </a:lnTo>
                        <a:lnTo>
                          <a:pt x="0" y="6"/>
                        </a:lnTo>
                        <a:lnTo>
                          <a:pt x="6" y="6"/>
                        </a:lnTo>
                        <a:lnTo>
                          <a:pt x="6" y="12"/>
                        </a:lnTo>
                        <a:lnTo>
                          <a:pt x="6" y="18"/>
                        </a:lnTo>
                        <a:close/>
                      </a:path>
                    </a:pathLst>
                  </a:custGeom>
                  <a:solidFill>
                    <a:srgbClr val="E1E1E1"/>
                  </a:solidFill>
                  <a:ln w="9525">
                    <a:solidFill>
                      <a:srgbClr val="000000"/>
                    </a:solidFill>
                    <a:prstDash val="solid"/>
                    <a:round/>
                    <a:headEnd/>
                    <a:tailEnd/>
                  </a:ln>
                </p:spPr>
                <p:txBody>
                  <a:bodyPr/>
                  <a:lstStyle/>
                  <a:p>
                    <a:endParaRPr lang="en-US"/>
                  </a:p>
                </p:txBody>
              </p:sp>
              <p:sp>
                <p:nvSpPr>
                  <p:cNvPr id="1250" name="Freeform 241"/>
                  <p:cNvSpPr>
                    <a:spLocks noChangeAspect="1"/>
                  </p:cNvSpPr>
                  <p:nvPr/>
                </p:nvSpPr>
                <p:spPr bwMode="auto">
                  <a:xfrm>
                    <a:off x="2451246" y="2518688"/>
                    <a:ext cx="16970" cy="7834"/>
                  </a:xfrm>
                  <a:custGeom>
                    <a:avLst/>
                    <a:gdLst>
                      <a:gd name="T0" fmla="*/ 20 w 12"/>
                      <a:gd name="T1" fmla="*/ 0 h 6"/>
                      <a:gd name="T2" fmla="*/ 20 w 12"/>
                      <a:gd name="T3" fmla="*/ 6 h 6"/>
                      <a:gd name="T4" fmla="*/ 0 w 12"/>
                      <a:gd name="T5" fmla="*/ 6 h 6"/>
                      <a:gd name="T6" fmla="*/ 20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12" y="6"/>
                        </a:lnTo>
                        <a:lnTo>
                          <a:pt x="0" y="6"/>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251" name="Freeform 242"/>
                  <p:cNvSpPr>
                    <a:spLocks noChangeAspect="1"/>
                  </p:cNvSpPr>
                  <p:nvPr/>
                </p:nvSpPr>
                <p:spPr bwMode="auto">
                  <a:xfrm>
                    <a:off x="2443413" y="2483435"/>
                    <a:ext cx="7832" cy="7834"/>
                  </a:xfrm>
                  <a:custGeom>
                    <a:avLst/>
                    <a:gdLst>
                      <a:gd name="T0" fmla="*/ 6 w 6"/>
                      <a:gd name="T1" fmla="*/ 0 h 6"/>
                      <a:gd name="T2" fmla="*/ 6 w 6"/>
                      <a:gd name="T3" fmla="*/ 0 h 6"/>
                      <a:gd name="T4" fmla="*/ 0 w 6"/>
                      <a:gd name="T5" fmla="*/ 6 h 6"/>
                      <a:gd name="T6" fmla="*/ 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6" y="0"/>
                        </a:lnTo>
                        <a:lnTo>
                          <a:pt x="0"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52" name="Freeform 243"/>
                  <p:cNvSpPr>
                    <a:spLocks noChangeAspect="1"/>
                  </p:cNvSpPr>
                  <p:nvPr/>
                </p:nvSpPr>
                <p:spPr bwMode="auto">
                  <a:xfrm>
                    <a:off x="2349428" y="2360705"/>
                    <a:ext cx="20886" cy="9140"/>
                  </a:xfrm>
                  <a:custGeom>
                    <a:avLst/>
                    <a:gdLst>
                      <a:gd name="T0" fmla="*/ 4 w 18"/>
                      <a:gd name="T1" fmla="*/ 0 h 6"/>
                      <a:gd name="T2" fmla="*/ 8 w 18"/>
                      <a:gd name="T3" fmla="*/ 0 h 6"/>
                      <a:gd name="T4" fmla="*/ 5 w 18"/>
                      <a:gd name="T5" fmla="*/ 18 h 6"/>
                      <a:gd name="T6" fmla="*/ 0 w 18"/>
                      <a:gd name="T7" fmla="*/ 0 h 6"/>
                      <a:gd name="T8" fmla="*/ 4 w 1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6" y="0"/>
                        </a:moveTo>
                        <a:lnTo>
                          <a:pt x="18" y="0"/>
                        </a:lnTo>
                        <a:lnTo>
                          <a:pt x="12" y="6"/>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53" name="Freeform 244"/>
                  <p:cNvSpPr>
                    <a:spLocks noChangeAspect="1"/>
                  </p:cNvSpPr>
                  <p:nvPr/>
                </p:nvSpPr>
                <p:spPr bwMode="auto">
                  <a:xfrm>
                    <a:off x="2365092" y="2440349"/>
                    <a:ext cx="5221" cy="7834"/>
                  </a:xfrm>
                  <a:custGeom>
                    <a:avLst/>
                    <a:gdLst>
                      <a:gd name="T0" fmla="*/ 1 w 6"/>
                      <a:gd name="T1" fmla="*/ 6 h 6"/>
                      <a:gd name="T2" fmla="*/ 1 w 6"/>
                      <a:gd name="T3" fmla="*/ 0 h 6"/>
                      <a:gd name="T4" fmla="*/ 0 w 6"/>
                      <a:gd name="T5" fmla="*/ 0 h 6"/>
                      <a:gd name="T6" fmla="*/ 1 w 6"/>
                      <a:gd name="T7" fmla="*/ 6 h 6"/>
                      <a:gd name="T8" fmla="*/ 1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0"/>
                        </a:ln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54" name="Freeform 245"/>
                  <p:cNvSpPr>
                    <a:spLocks noChangeAspect="1"/>
                  </p:cNvSpPr>
                  <p:nvPr/>
                </p:nvSpPr>
                <p:spPr bwMode="auto">
                  <a:xfrm>
                    <a:off x="5441823" y="3732930"/>
                    <a:ext cx="9138" cy="9140"/>
                  </a:xfrm>
                  <a:custGeom>
                    <a:avLst/>
                    <a:gdLst>
                      <a:gd name="T0" fmla="*/ 18 w 6"/>
                      <a:gd name="T1" fmla="*/ 0 h 6"/>
                      <a:gd name="T2" fmla="*/ 0 w 6"/>
                      <a:gd name="T3" fmla="*/ 18 h 6"/>
                      <a:gd name="T4" fmla="*/ 18 w 6"/>
                      <a:gd name="T5" fmla="*/ 18 h 6"/>
                      <a:gd name="T6" fmla="*/ 18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6"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55" name="Freeform 246"/>
                  <p:cNvSpPr>
                    <a:spLocks noChangeAspect="1"/>
                  </p:cNvSpPr>
                  <p:nvPr/>
                </p:nvSpPr>
                <p:spPr bwMode="auto">
                  <a:xfrm>
                    <a:off x="6668860" y="3458746"/>
                    <a:ext cx="925500" cy="829080"/>
                  </a:xfrm>
                  <a:custGeom>
                    <a:avLst/>
                    <a:gdLst>
                      <a:gd name="T0" fmla="*/ 430 w 700"/>
                      <a:gd name="T1" fmla="*/ 29 h 563"/>
                      <a:gd name="T2" fmla="*/ 437 w 700"/>
                      <a:gd name="T3" fmla="*/ 69 h 563"/>
                      <a:gd name="T4" fmla="*/ 400 w 700"/>
                      <a:gd name="T5" fmla="*/ 86 h 563"/>
                      <a:gd name="T6" fmla="*/ 388 w 700"/>
                      <a:gd name="T7" fmla="*/ 126 h 563"/>
                      <a:gd name="T8" fmla="*/ 381 w 700"/>
                      <a:gd name="T9" fmla="*/ 180 h 563"/>
                      <a:gd name="T10" fmla="*/ 366 w 700"/>
                      <a:gd name="T11" fmla="*/ 195 h 563"/>
                      <a:gd name="T12" fmla="*/ 339 w 700"/>
                      <a:gd name="T13" fmla="*/ 224 h 563"/>
                      <a:gd name="T14" fmla="*/ 321 w 700"/>
                      <a:gd name="T15" fmla="*/ 152 h 563"/>
                      <a:gd name="T16" fmla="*/ 309 w 700"/>
                      <a:gd name="T17" fmla="*/ 152 h 563"/>
                      <a:gd name="T18" fmla="*/ 287 w 700"/>
                      <a:gd name="T19" fmla="*/ 211 h 563"/>
                      <a:gd name="T20" fmla="*/ 272 w 700"/>
                      <a:gd name="T21" fmla="*/ 238 h 563"/>
                      <a:gd name="T22" fmla="*/ 266 w 700"/>
                      <a:gd name="T23" fmla="*/ 266 h 563"/>
                      <a:gd name="T24" fmla="*/ 254 w 700"/>
                      <a:gd name="T25" fmla="*/ 253 h 563"/>
                      <a:gd name="T26" fmla="*/ 248 w 700"/>
                      <a:gd name="T27" fmla="*/ 334 h 563"/>
                      <a:gd name="T28" fmla="*/ 224 w 700"/>
                      <a:gd name="T29" fmla="*/ 321 h 563"/>
                      <a:gd name="T30" fmla="*/ 151 w 700"/>
                      <a:gd name="T31" fmla="*/ 431 h 563"/>
                      <a:gd name="T32" fmla="*/ 61 w 700"/>
                      <a:gd name="T33" fmla="*/ 529 h 563"/>
                      <a:gd name="T34" fmla="*/ 30 w 700"/>
                      <a:gd name="T35" fmla="*/ 614 h 563"/>
                      <a:gd name="T36" fmla="*/ 24 w 700"/>
                      <a:gd name="T37" fmla="*/ 708 h 563"/>
                      <a:gd name="T38" fmla="*/ 18 w 700"/>
                      <a:gd name="T39" fmla="*/ 708 h 563"/>
                      <a:gd name="T40" fmla="*/ 24 w 700"/>
                      <a:gd name="T41" fmla="*/ 874 h 563"/>
                      <a:gd name="T42" fmla="*/ 18 w 700"/>
                      <a:gd name="T43" fmla="*/ 1014 h 563"/>
                      <a:gd name="T44" fmla="*/ 12 w 700"/>
                      <a:gd name="T45" fmla="*/ 1112 h 563"/>
                      <a:gd name="T46" fmla="*/ 73 w 700"/>
                      <a:gd name="T47" fmla="*/ 1097 h 563"/>
                      <a:gd name="T48" fmla="*/ 169 w 700"/>
                      <a:gd name="T49" fmla="*/ 1042 h 563"/>
                      <a:gd name="T50" fmla="*/ 287 w 700"/>
                      <a:gd name="T51" fmla="*/ 973 h 563"/>
                      <a:gd name="T52" fmla="*/ 351 w 700"/>
                      <a:gd name="T53" fmla="*/ 1000 h 563"/>
                      <a:gd name="T54" fmla="*/ 366 w 700"/>
                      <a:gd name="T55" fmla="*/ 1097 h 563"/>
                      <a:gd name="T56" fmla="*/ 394 w 700"/>
                      <a:gd name="T57" fmla="*/ 1073 h 563"/>
                      <a:gd name="T58" fmla="*/ 406 w 700"/>
                      <a:gd name="T59" fmla="*/ 1085 h 563"/>
                      <a:gd name="T60" fmla="*/ 412 w 700"/>
                      <a:gd name="T61" fmla="*/ 1085 h 563"/>
                      <a:gd name="T62" fmla="*/ 418 w 700"/>
                      <a:gd name="T63" fmla="*/ 1155 h 563"/>
                      <a:gd name="T64" fmla="*/ 430 w 700"/>
                      <a:gd name="T65" fmla="*/ 1279 h 563"/>
                      <a:gd name="T66" fmla="*/ 496 w 700"/>
                      <a:gd name="T67" fmla="*/ 1267 h 563"/>
                      <a:gd name="T68" fmla="*/ 502 w 700"/>
                      <a:gd name="T69" fmla="*/ 1307 h 563"/>
                      <a:gd name="T70" fmla="*/ 569 w 700"/>
                      <a:gd name="T71" fmla="*/ 1253 h 563"/>
                      <a:gd name="T72" fmla="*/ 642 w 700"/>
                      <a:gd name="T73" fmla="*/ 1126 h 563"/>
                      <a:gd name="T74" fmla="*/ 693 w 700"/>
                      <a:gd name="T75" fmla="*/ 1000 h 563"/>
                      <a:gd name="T76" fmla="*/ 752 w 700"/>
                      <a:gd name="T77" fmla="*/ 834 h 563"/>
                      <a:gd name="T78" fmla="*/ 765 w 700"/>
                      <a:gd name="T79" fmla="*/ 695 h 563"/>
                      <a:gd name="T80" fmla="*/ 733 w 700"/>
                      <a:gd name="T81" fmla="*/ 598 h 563"/>
                      <a:gd name="T82" fmla="*/ 727 w 700"/>
                      <a:gd name="T83" fmla="*/ 544 h 563"/>
                      <a:gd name="T84" fmla="*/ 713 w 700"/>
                      <a:gd name="T85" fmla="*/ 447 h 563"/>
                      <a:gd name="T86" fmla="*/ 673 w 700"/>
                      <a:gd name="T87" fmla="*/ 334 h 563"/>
                      <a:gd name="T88" fmla="*/ 666 w 700"/>
                      <a:gd name="T89" fmla="*/ 195 h 563"/>
                      <a:gd name="T90" fmla="*/ 642 w 700"/>
                      <a:gd name="T91" fmla="*/ 69 h 563"/>
                      <a:gd name="T92" fmla="*/ 621 w 700"/>
                      <a:gd name="T93" fmla="*/ 42 h 563"/>
                      <a:gd name="T94" fmla="*/ 614 w 700"/>
                      <a:gd name="T95" fmla="*/ 98 h 563"/>
                      <a:gd name="T96" fmla="*/ 601 w 700"/>
                      <a:gd name="T97" fmla="*/ 211 h 563"/>
                      <a:gd name="T98" fmla="*/ 522 w 700"/>
                      <a:gd name="T99" fmla="*/ 266 h 563"/>
                      <a:gd name="T100" fmla="*/ 496 w 700"/>
                      <a:gd name="T101" fmla="*/ 141 h 563"/>
                      <a:gd name="T102" fmla="*/ 515 w 700"/>
                      <a:gd name="T103" fmla="*/ 69 h 563"/>
                      <a:gd name="T104" fmla="*/ 496 w 700"/>
                      <a:gd name="T105" fmla="*/ 69 h 563"/>
                      <a:gd name="T106" fmla="*/ 459 w 700"/>
                      <a:gd name="T107" fmla="*/ 54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0" h="563">
                        <a:moveTo>
                          <a:pt x="407" y="12"/>
                        </a:moveTo>
                        <a:lnTo>
                          <a:pt x="401" y="12"/>
                        </a:lnTo>
                        <a:lnTo>
                          <a:pt x="395" y="12"/>
                        </a:lnTo>
                        <a:lnTo>
                          <a:pt x="389" y="12"/>
                        </a:lnTo>
                        <a:lnTo>
                          <a:pt x="395" y="18"/>
                        </a:lnTo>
                        <a:lnTo>
                          <a:pt x="401" y="18"/>
                        </a:lnTo>
                        <a:lnTo>
                          <a:pt x="401" y="30"/>
                        </a:lnTo>
                        <a:lnTo>
                          <a:pt x="395" y="30"/>
                        </a:lnTo>
                        <a:lnTo>
                          <a:pt x="377" y="30"/>
                        </a:lnTo>
                        <a:lnTo>
                          <a:pt x="371" y="30"/>
                        </a:lnTo>
                        <a:lnTo>
                          <a:pt x="365" y="36"/>
                        </a:lnTo>
                        <a:lnTo>
                          <a:pt x="353" y="48"/>
                        </a:lnTo>
                        <a:lnTo>
                          <a:pt x="353" y="54"/>
                        </a:lnTo>
                        <a:lnTo>
                          <a:pt x="347" y="60"/>
                        </a:lnTo>
                        <a:lnTo>
                          <a:pt x="341" y="78"/>
                        </a:lnTo>
                        <a:lnTo>
                          <a:pt x="347" y="78"/>
                        </a:lnTo>
                        <a:lnTo>
                          <a:pt x="341" y="90"/>
                        </a:lnTo>
                        <a:lnTo>
                          <a:pt x="347" y="96"/>
                        </a:lnTo>
                        <a:lnTo>
                          <a:pt x="335" y="84"/>
                        </a:lnTo>
                        <a:lnTo>
                          <a:pt x="323" y="84"/>
                        </a:lnTo>
                        <a:lnTo>
                          <a:pt x="317" y="90"/>
                        </a:lnTo>
                        <a:lnTo>
                          <a:pt x="311" y="96"/>
                        </a:lnTo>
                        <a:lnTo>
                          <a:pt x="311" y="90"/>
                        </a:lnTo>
                        <a:lnTo>
                          <a:pt x="317" y="78"/>
                        </a:lnTo>
                        <a:lnTo>
                          <a:pt x="299" y="60"/>
                        </a:lnTo>
                        <a:lnTo>
                          <a:pt x="293" y="66"/>
                        </a:lnTo>
                        <a:lnTo>
                          <a:pt x="287" y="66"/>
                        </a:lnTo>
                        <a:lnTo>
                          <a:pt x="281" y="66"/>
                        </a:lnTo>
                        <a:lnTo>
                          <a:pt x="275" y="78"/>
                        </a:lnTo>
                        <a:lnTo>
                          <a:pt x="275" y="72"/>
                        </a:lnTo>
                        <a:lnTo>
                          <a:pt x="263" y="84"/>
                        </a:lnTo>
                        <a:lnTo>
                          <a:pt x="263" y="90"/>
                        </a:lnTo>
                        <a:lnTo>
                          <a:pt x="257" y="84"/>
                        </a:lnTo>
                        <a:lnTo>
                          <a:pt x="263" y="96"/>
                        </a:lnTo>
                        <a:lnTo>
                          <a:pt x="251" y="90"/>
                        </a:lnTo>
                        <a:lnTo>
                          <a:pt x="251" y="102"/>
                        </a:lnTo>
                        <a:lnTo>
                          <a:pt x="245" y="108"/>
                        </a:lnTo>
                        <a:lnTo>
                          <a:pt x="245" y="114"/>
                        </a:lnTo>
                        <a:lnTo>
                          <a:pt x="251" y="114"/>
                        </a:lnTo>
                        <a:lnTo>
                          <a:pt x="239" y="114"/>
                        </a:lnTo>
                        <a:lnTo>
                          <a:pt x="233" y="108"/>
                        </a:lnTo>
                        <a:lnTo>
                          <a:pt x="233" y="114"/>
                        </a:lnTo>
                        <a:lnTo>
                          <a:pt x="233" y="126"/>
                        </a:lnTo>
                        <a:lnTo>
                          <a:pt x="227" y="126"/>
                        </a:lnTo>
                        <a:lnTo>
                          <a:pt x="227" y="144"/>
                        </a:lnTo>
                        <a:lnTo>
                          <a:pt x="227" y="126"/>
                        </a:lnTo>
                        <a:lnTo>
                          <a:pt x="221" y="114"/>
                        </a:lnTo>
                        <a:lnTo>
                          <a:pt x="215" y="120"/>
                        </a:lnTo>
                        <a:lnTo>
                          <a:pt x="203" y="138"/>
                        </a:lnTo>
                        <a:lnTo>
                          <a:pt x="203" y="150"/>
                        </a:lnTo>
                        <a:lnTo>
                          <a:pt x="185" y="168"/>
                        </a:lnTo>
                        <a:lnTo>
                          <a:pt x="155" y="186"/>
                        </a:lnTo>
                        <a:lnTo>
                          <a:pt x="137" y="186"/>
                        </a:lnTo>
                        <a:lnTo>
                          <a:pt x="120" y="192"/>
                        </a:lnTo>
                        <a:lnTo>
                          <a:pt x="108" y="198"/>
                        </a:lnTo>
                        <a:lnTo>
                          <a:pt x="102" y="198"/>
                        </a:lnTo>
                        <a:lnTo>
                          <a:pt x="54" y="228"/>
                        </a:lnTo>
                        <a:lnTo>
                          <a:pt x="48" y="234"/>
                        </a:lnTo>
                        <a:lnTo>
                          <a:pt x="48" y="222"/>
                        </a:lnTo>
                        <a:lnTo>
                          <a:pt x="42" y="240"/>
                        </a:lnTo>
                        <a:lnTo>
                          <a:pt x="30" y="264"/>
                        </a:lnTo>
                        <a:lnTo>
                          <a:pt x="30" y="282"/>
                        </a:lnTo>
                        <a:lnTo>
                          <a:pt x="30" y="305"/>
                        </a:lnTo>
                        <a:lnTo>
                          <a:pt x="30" y="311"/>
                        </a:lnTo>
                        <a:lnTo>
                          <a:pt x="24" y="305"/>
                        </a:lnTo>
                        <a:lnTo>
                          <a:pt x="24" y="294"/>
                        </a:lnTo>
                        <a:lnTo>
                          <a:pt x="24" y="317"/>
                        </a:lnTo>
                        <a:lnTo>
                          <a:pt x="18" y="305"/>
                        </a:lnTo>
                        <a:lnTo>
                          <a:pt x="18" y="323"/>
                        </a:lnTo>
                        <a:lnTo>
                          <a:pt x="24" y="347"/>
                        </a:lnTo>
                        <a:lnTo>
                          <a:pt x="24" y="359"/>
                        </a:lnTo>
                        <a:lnTo>
                          <a:pt x="24" y="377"/>
                        </a:lnTo>
                        <a:lnTo>
                          <a:pt x="24" y="395"/>
                        </a:lnTo>
                        <a:lnTo>
                          <a:pt x="24" y="407"/>
                        </a:lnTo>
                        <a:lnTo>
                          <a:pt x="24" y="425"/>
                        </a:lnTo>
                        <a:lnTo>
                          <a:pt x="18" y="437"/>
                        </a:lnTo>
                        <a:lnTo>
                          <a:pt x="6" y="455"/>
                        </a:lnTo>
                        <a:lnTo>
                          <a:pt x="0" y="461"/>
                        </a:lnTo>
                        <a:lnTo>
                          <a:pt x="0" y="473"/>
                        </a:lnTo>
                        <a:lnTo>
                          <a:pt x="12" y="479"/>
                        </a:lnTo>
                        <a:lnTo>
                          <a:pt x="24" y="485"/>
                        </a:lnTo>
                        <a:lnTo>
                          <a:pt x="42" y="485"/>
                        </a:lnTo>
                        <a:lnTo>
                          <a:pt x="66" y="473"/>
                        </a:lnTo>
                        <a:lnTo>
                          <a:pt x="78" y="461"/>
                        </a:lnTo>
                        <a:lnTo>
                          <a:pt x="114" y="461"/>
                        </a:lnTo>
                        <a:lnTo>
                          <a:pt x="137" y="461"/>
                        </a:lnTo>
                        <a:lnTo>
                          <a:pt x="155" y="449"/>
                        </a:lnTo>
                        <a:lnTo>
                          <a:pt x="179" y="437"/>
                        </a:lnTo>
                        <a:lnTo>
                          <a:pt x="197" y="431"/>
                        </a:lnTo>
                        <a:lnTo>
                          <a:pt x="239" y="419"/>
                        </a:lnTo>
                        <a:lnTo>
                          <a:pt x="263" y="419"/>
                        </a:lnTo>
                        <a:lnTo>
                          <a:pt x="287" y="413"/>
                        </a:lnTo>
                        <a:lnTo>
                          <a:pt x="293" y="419"/>
                        </a:lnTo>
                        <a:lnTo>
                          <a:pt x="317" y="425"/>
                        </a:lnTo>
                        <a:lnTo>
                          <a:pt x="323" y="431"/>
                        </a:lnTo>
                        <a:lnTo>
                          <a:pt x="329" y="437"/>
                        </a:lnTo>
                        <a:lnTo>
                          <a:pt x="329" y="449"/>
                        </a:lnTo>
                        <a:lnTo>
                          <a:pt x="329" y="461"/>
                        </a:lnTo>
                        <a:lnTo>
                          <a:pt x="335" y="473"/>
                        </a:lnTo>
                        <a:lnTo>
                          <a:pt x="329" y="473"/>
                        </a:lnTo>
                        <a:lnTo>
                          <a:pt x="335" y="479"/>
                        </a:lnTo>
                        <a:lnTo>
                          <a:pt x="341" y="479"/>
                        </a:lnTo>
                        <a:lnTo>
                          <a:pt x="359" y="461"/>
                        </a:lnTo>
                        <a:lnTo>
                          <a:pt x="383" y="443"/>
                        </a:lnTo>
                        <a:lnTo>
                          <a:pt x="389" y="437"/>
                        </a:lnTo>
                        <a:lnTo>
                          <a:pt x="383" y="449"/>
                        </a:lnTo>
                        <a:lnTo>
                          <a:pt x="371" y="467"/>
                        </a:lnTo>
                        <a:lnTo>
                          <a:pt x="359" y="479"/>
                        </a:lnTo>
                        <a:lnTo>
                          <a:pt x="353" y="485"/>
                        </a:lnTo>
                        <a:lnTo>
                          <a:pt x="365" y="485"/>
                        </a:lnTo>
                        <a:lnTo>
                          <a:pt x="377" y="467"/>
                        </a:lnTo>
                        <a:lnTo>
                          <a:pt x="383" y="479"/>
                        </a:lnTo>
                        <a:lnTo>
                          <a:pt x="371" y="497"/>
                        </a:lnTo>
                        <a:lnTo>
                          <a:pt x="377" y="497"/>
                        </a:lnTo>
                        <a:lnTo>
                          <a:pt x="383" y="497"/>
                        </a:lnTo>
                        <a:lnTo>
                          <a:pt x="389" y="503"/>
                        </a:lnTo>
                        <a:lnTo>
                          <a:pt x="383" y="521"/>
                        </a:lnTo>
                        <a:lnTo>
                          <a:pt x="383" y="545"/>
                        </a:lnTo>
                        <a:lnTo>
                          <a:pt x="395" y="551"/>
                        </a:lnTo>
                        <a:lnTo>
                          <a:pt x="425" y="557"/>
                        </a:lnTo>
                        <a:lnTo>
                          <a:pt x="448" y="551"/>
                        </a:lnTo>
                        <a:lnTo>
                          <a:pt x="443" y="545"/>
                        </a:lnTo>
                        <a:lnTo>
                          <a:pt x="454" y="545"/>
                        </a:lnTo>
                        <a:lnTo>
                          <a:pt x="448" y="551"/>
                        </a:lnTo>
                        <a:lnTo>
                          <a:pt x="454" y="551"/>
                        </a:lnTo>
                        <a:lnTo>
                          <a:pt x="460" y="551"/>
                        </a:lnTo>
                        <a:lnTo>
                          <a:pt x="460" y="563"/>
                        </a:lnTo>
                        <a:lnTo>
                          <a:pt x="466" y="563"/>
                        </a:lnTo>
                        <a:lnTo>
                          <a:pt x="472" y="557"/>
                        </a:lnTo>
                        <a:lnTo>
                          <a:pt x="502" y="539"/>
                        </a:lnTo>
                        <a:lnTo>
                          <a:pt x="520" y="539"/>
                        </a:lnTo>
                        <a:lnTo>
                          <a:pt x="538" y="533"/>
                        </a:lnTo>
                        <a:lnTo>
                          <a:pt x="550" y="521"/>
                        </a:lnTo>
                        <a:lnTo>
                          <a:pt x="568" y="503"/>
                        </a:lnTo>
                        <a:lnTo>
                          <a:pt x="586" y="485"/>
                        </a:lnTo>
                        <a:lnTo>
                          <a:pt x="598" y="461"/>
                        </a:lnTo>
                        <a:lnTo>
                          <a:pt x="610" y="455"/>
                        </a:lnTo>
                        <a:lnTo>
                          <a:pt x="628" y="437"/>
                        </a:lnTo>
                        <a:lnTo>
                          <a:pt x="634" y="431"/>
                        </a:lnTo>
                        <a:lnTo>
                          <a:pt x="646" y="413"/>
                        </a:lnTo>
                        <a:lnTo>
                          <a:pt x="664" y="395"/>
                        </a:lnTo>
                        <a:lnTo>
                          <a:pt x="676" y="377"/>
                        </a:lnTo>
                        <a:lnTo>
                          <a:pt x="688" y="359"/>
                        </a:lnTo>
                        <a:lnTo>
                          <a:pt x="688" y="347"/>
                        </a:lnTo>
                        <a:lnTo>
                          <a:pt x="688" y="335"/>
                        </a:lnTo>
                        <a:lnTo>
                          <a:pt x="694" y="317"/>
                        </a:lnTo>
                        <a:lnTo>
                          <a:pt x="700" y="299"/>
                        </a:lnTo>
                        <a:lnTo>
                          <a:pt x="694" y="288"/>
                        </a:lnTo>
                        <a:lnTo>
                          <a:pt x="688" y="276"/>
                        </a:lnTo>
                        <a:lnTo>
                          <a:pt x="682" y="270"/>
                        </a:lnTo>
                        <a:lnTo>
                          <a:pt x="670" y="258"/>
                        </a:lnTo>
                        <a:lnTo>
                          <a:pt x="676" y="234"/>
                        </a:lnTo>
                        <a:lnTo>
                          <a:pt x="670" y="234"/>
                        </a:lnTo>
                        <a:lnTo>
                          <a:pt x="664" y="228"/>
                        </a:lnTo>
                        <a:lnTo>
                          <a:pt x="664" y="234"/>
                        </a:lnTo>
                        <a:lnTo>
                          <a:pt x="658" y="234"/>
                        </a:lnTo>
                        <a:lnTo>
                          <a:pt x="658" y="216"/>
                        </a:lnTo>
                        <a:lnTo>
                          <a:pt x="652" y="198"/>
                        </a:lnTo>
                        <a:lnTo>
                          <a:pt x="652" y="192"/>
                        </a:lnTo>
                        <a:lnTo>
                          <a:pt x="646" y="186"/>
                        </a:lnTo>
                        <a:lnTo>
                          <a:pt x="634" y="174"/>
                        </a:lnTo>
                        <a:lnTo>
                          <a:pt x="616" y="162"/>
                        </a:lnTo>
                        <a:lnTo>
                          <a:pt x="616" y="144"/>
                        </a:lnTo>
                        <a:lnTo>
                          <a:pt x="616" y="126"/>
                        </a:lnTo>
                        <a:lnTo>
                          <a:pt x="610" y="108"/>
                        </a:lnTo>
                        <a:lnTo>
                          <a:pt x="616" y="90"/>
                        </a:lnTo>
                        <a:lnTo>
                          <a:pt x="610" y="84"/>
                        </a:lnTo>
                        <a:lnTo>
                          <a:pt x="598" y="72"/>
                        </a:lnTo>
                        <a:lnTo>
                          <a:pt x="592" y="72"/>
                        </a:lnTo>
                        <a:lnTo>
                          <a:pt x="586" y="42"/>
                        </a:lnTo>
                        <a:lnTo>
                          <a:pt x="586" y="30"/>
                        </a:lnTo>
                        <a:lnTo>
                          <a:pt x="580" y="18"/>
                        </a:lnTo>
                        <a:lnTo>
                          <a:pt x="580" y="6"/>
                        </a:lnTo>
                        <a:lnTo>
                          <a:pt x="574" y="0"/>
                        </a:lnTo>
                        <a:lnTo>
                          <a:pt x="568" y="18"/>
                        </a:lnTo>
                        <a:lnTo>
                          <a:pt x="562" y="24"/>
                        </a:lnTo>
                        <a:lnTo>
                          <a:pt x="556" y="36"/>
                        </a:lnTo>
                        <a:lnTo>
                          <a:pt x="562" y="36"/>
                        </a:lnTo>
                        <a:lnTo>
                          <a:pt x="562" y="42"/>
                        </a:lnTo>
                        <a:lnTo>
                          <a:pt x="556" y="48"/>
                        </a:lnTo>
                        <a:lnTo>
                          <a:pt x="556" y="54"/>
                        </a:lnTo>
                        <a:lnTo>
                          <a:pt x="550" y="60"/>
                        </a:lnTo>
                        <a:lnTo>
                          <a:pt x="550" y="90"/>
                        </a:lnTo>
                        <a:lnTo>
                          <a:pt x="526" y="138"/>
                        </a:lnTo>
                        <a:lnTo>
                          <a:pt x="508" y="138"/>
                        </a:lnTo>
                        <a:lnTo>
                          <a:pt x="496" y="126"/>
                        </a:lnTo>
                        <a:lnTo>
                          <a:pt x="478" y="114"/>
                        </a:lnTo>
                        <a:lnTo>
                          <a:pt x="460" y="102"/>
                        </a:lnTo>
                        <a:lnTo>
                          <a:pt x="454" y="90"/>
                        </a:lnTo>
                        <a:lnTo>
                          <a:pt x="443" y="78"/>
                        </a:lnTo>
                        <a:lnTo>
                          <a:pt x="454" y="60"/>
                        </a:lnTo>
                        <a:lnTo>
                          <a:pt x="460" y="48"/>
                        </a:lnTo>
                        <a:lnTo>
                          <a:pt x="460" y="54"/>
                        </a:lnTo>
                        <a:lnTo>
                          <a:pt x="466" y="42"/>
                        </a:lnTo>
                        <a:lnTo>
                          <a:pt x="472" y="30"/>
                        </a:lnTo>
                        <a:lnTo>
                          <a:pt x="466" y="24"/>
                        </a:lnTo>
                        <a:lnTo>
                          <a:pt x="460" y="36"/>
                        </a:lnTo>
                        <a:lnTo>
                          <a:pt x="460" y="30"/>
                        </a:lnTo>
                        <a:lnTo>
                          <a:pt x="454" y="30"/>
                        </a:lnTo>
                        <a:lnTo>
                          <a:pt x="454" y="24"/>
                        </a:lnTo>
                        <a:lnTo>
                          <a:pt x="443" y="30"/>
                        </a:lnTo>
                        <a:lnTo>
                          <a:pt x="431" y="30"/>
                        </a:lnTo>
                        <a:lnTo>
                          <a:pt x="419" y="24"/>
                        </a:lnTo>
                        <a:lnTo>
                          <a:pt x="407" y="12"/>
                        </a:lnTo>
                        <a:close/>
                      </a:path>
                    </a:pathLst>
                  </a:custGeom>
                  <a:solidFill>
                    <a:srgbClr val="990034"/>
                  </a:solidFill>
                  <a:ln w="9525">
                    <a:solidFill>
                      <a:srgbClr val="000000"/>
                    </a:solidFill>
                    <a:prstDash val="solid"/>
                    <a:round/>
                    <a:headEnd/>
                    <a:tailEnd/>
                  </a:ln>
                </p:spPr>
                <p:txBody>
                  <a:bodyPr/>
                  <a:lstStyle/>
                  <a:p>
                    <a:endParaRPr lang="en-US"/>
                  </a:p>
                </p:txBody>
              </p:sp>
              <p:sp>
                <p:nvSpPr>
                  <p:cNvPr id="1256" name="Freeform 247"/>
                  <p:cNvSpPr>
                    <a:spLocks noChangeAspect="1"/>
                  </p:cNvSpPr>
                  <p:nvPr/>
                </p:nvSpPr>
                <p:spPr bwMode="auto">
                  <a:xfrm>
                    <a:off x="7206668" y="4340052"/>
                    <a:ext cx="93985" cy="78338"/>
                  </a:xfrm>
                  <a:custGeom>
                    <a:avLst/>
                    <a:gdLst>
                      <a:gd name="T0" fmla="*/ 30 w 71"/>
                      <a:gd name="T1" fmla="*/ 100 h 53"/>
                      <a:gd name="T2" fmla="*/ 12 w 71"/>
                      <a:gd name="T3" fmla="*/ 126 h 53"/>
                      <a:gd name="T4" fmla="*/ 0 w 71"/>
                      <a:gd name="T5" fmla="*/ 113 h 53"/>
                      <a:gd name="T6" fmla="*/ 0 w 71"/>
                      <a:gd name="T7" fmla="*/ 113 h 53"/>
                      <a:gd name="T8" fmla="*/ 0 w 71"/>
                      <a:gd name="T9" fmla="*/ 70 h 53"/>
                      <a:gd name="T10" fmla="*/ 6 w 71"/>
                      <a:gd name="T11" fmla="*/ 70 h 53"/>
                      <a:gd name="T12" fmla="*/ 6 w 71"/>
                      <a:gd name="T13" fmla="*/ 70 h 53"/>
                      <a:gd name="T14" fmla="*/ 12 w 71"/>
                      <a:gd name="T15" fmla="*/ 14 h 53"/>
                      <a:gd name="T16" fmla="*/ 18 w 71"/>
                      <a:gd name="T17" fmla="*/ 0 h 53"/>
                      <a:gd name="T18" fmla="*/ 30 w 71"/>
                      <a:gd name="T19" fmla="*/ 14 h 53"/>
                      <a:gd name="T20" fmla="*/ 48 w 71"/>
                      <a:gd name="T21" fmla="*/ 29 h 53"/>
                      <a:gd name="T22" fmla="*/ 54 w 71"/>
                      <a:gd name="T23" fmla="*/ 14 h 53"/>
                      <a:gd name="T24" fmla="*/ 78 w 71"/>
                      <a:gd name="T25" fmla="*/ 0 h 53"/>
                      <a:gd name="T26" fmla="*/ 60 w 71"/>
                      <a:gd name="T27" fmla="*/ 70 h 53"/>
                      <a:gd name="T28" fmla="*/ 54 w 71"/>
                      <a:gd name="T29" fmla="*/ 58 h 53"/>
                      <a:gd name="T30" fmla="*/ 30 w 71"/>
                      <a:gd name="T31" fmla="*/ 113 h 53"/>
                      <a:gd name="T32" fmla="*/ 43 w 71"/>
                      <a:gd name="T33" fmla="*/ 100 h 53"/>
                      <a:gd name="T34" fmla="*/ 30 w 71"/>
                      <a:gd name="T35" fmla="*/ 100 h 53"/>
                      <a:gd name="T36" fmla="*/ 30 w 71"/>
                      <a:gd name="T37" fmla="*/ 10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 h="53">
                        <a:moveTo>
                          <a:pt x="30" y="42"/>
                        </a:moveTo>
                        <a:lnTo>
                          <a:pt x="12" y="53"/>
                        </a:lnTo>
                        <a:lnTo>
                          <a:pt x="0" y="48"/>
                        </a:lnTo>
                        <a:lnTo>
                          <a:pt x="0" y="30"/>
                        </a:lnTo>
                        <a:lnTo>
                          <a:pt x="6" y="30"/>
                        </a:lnTo>
                        <a:lnTo>
                          <a:pt x="12" y="6"/>
                        </a:lnTo>
                        <a:lnTo>
                          <a:pt x="18" y="0"/>
                        </a:lnTo>
                        <a:lnTo>
                          <a:pt x="30" y="6"/>
                        </a:lnTo>
                        <a:lnTo>
                          <a:pt x="41" y="12"/>
                        </a:lnTo>
                        <a:lnTo>
                          <a:pt x="47" y="6"/>
                        </a:lnTo>
                        <a:lnTo>
                          <a:pt x="71" y="0"/>
                        </a:lnTo>
                        <a:lnTo>
                          <a:pt x="53" y="30"/>
                        </a:lnTo>
                        <a:lnTo>
                          <a:pt x="47" y="24"/>
                        </a:lnTo>
                        <a:lnTo>
                          <a:pt x="30" y="48"/>
                        </a:lnTo>
                        <a:lnTo>
                          <a:pt x="36" y="42"/>
                        </a:lnTo>
                        <a:lnTo>
                          <a:pt x="30" y="42"/>
                        </a:lnTo>
                        <a:close/>
                      </a:path>
                    </a:pathLst>
                  </a:custGeom>
                  <a:solidFill>
                    <a:srgbClr val="990034"/>
                  </a:solidFill>
                  <a:ln w="9525">
                    <a:solidFill>
                      <a:srgbClr val="000000"/>
                    </a:solidFill>
                    <a:prstDash val="solid"/>
                    <a:round/>
                    <a:headEnd/>
                    <a:tailEnd/>
                  </a:ln>
                </p:spPr>
                <p:txBody>
                  <a:bodyPr/>
                  <a:lstStyle/>
                  <a:p>
                    <a:endParaRPr lang="en-US"/>
                  </a:p>
                </p:txBody>
              </p:sp>
              <p:sp>
                <p:nvSpPr>
                  <p:cNvPr id="1257" name="Freeform 248"/>
                  <p:cNvSpPr>
                    <a:spLocks noChangeAspect="1"/>
                  </p:cNvSpPr>
                  <p:nvPr/>
                </p:nvSpPr>
                <p:spPr bwMode="auto">
                  <a:xfrm>
                    <a:off x="8203963" y="3653287"/>
                    <a:ext cx="31329" cy="26112"/>
                  </a:xfrm>
                  <a:custGeom>
                    <a:avLst/>
                    <a:gdLst>
                      <a:gd name="T0" fmla="*/ 24 w 24"/>
                      <a:gd name="T1" fmla="*/ 24 h 18"/>
                      <a:gd name="T2" fmla="*/ 0 w 24"/>
                      <a:gd name="T3" fmla="*/ 37 h 18"/>
                      <a:gd name="T4" fmla="*/ 0 w 24"/>
                      <a:gd name="T5" fmla="*/ 13 h 18"/>
                      <a:gd name="T6" fmla="*/ 18 w 24"/>
                      <a:gd name="T7" fmla="*/ 0 h 18"/>
                      <a:gd name="T8" fmla="*/ 24 w 24"/>
                      <a:gd name="T9" fmla="*/ 24 h 18"/>
                      <a:gd name="T10" fmla="*/ 24 w 24"/>
                      <a:gd name="T11" fmla="*/ 24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24" y="12"/>
                        </a:moveTo>
                        <a:lnTo>
                          <a:pt x="0" y="18"/>
                        </a:lnTo>
                        <a:lnTo>
                          <a:pt x="0" y="6"/>
                        </a:lnTo>
                        <a:lnTo>
                          <a:pt x="18" y="0"/>
                        </a:lnTo>
                        <a:lnTo>
                          <a:pt x="24" y="12"/>
                        </a:lnTo>
                        <a:close/>
                      </a:path>
                    </a:pathLst>
                  </a:custGeom>
                  <a:solidFill>
                    <a:srgbClr val="E1E1E1"/>
                  </a:solidFill>
                  <a:ln w="9525">
                    <a:solidFill>
                      <a:srgbClr val="000000"/>
                    </a:solidFill>
                    <a:prstDash val="solid"/>
                    <a:round/>
                    <a:headEnd/>
                    <a:tailEnd/>
                  </a:ln>
                </p:spPr>
                <p:txBody>
                  <a:bodyPr/>
                  <a:lstStyle/>
                  <a:p>
                    <a:endParaRPr lang="en-US"/>
                  </a:p>
                </p:txBody>
              </p:sp>
              <p:sp>
                <p:nvSpPr>
                  <p:cNvPr id="1258" name="Freeform 250"/>
                  <p:cNvSpPr>
                    <a:spLocks noChangeAspect="1"/>
                  </p:cNvSpPr>
                  <p:nvPr/>
                </p:nvSpPr>
                <p:spPr bwMode="auto">
                  <a:xfrm>
                    <a:off x="7886760" y="3732930"/>
                    <a:ext cx="48298" cy="61365"/>
                  </a:xfrm>
                  <a:custGeom>
                    <a:avLst/>
                    <a:gdLst>
                      <a:gd name="T0" fmla="*/ 43 w 36"/>
                      <a:gd name="T1" fmla="*/ 93 h 42"/>
                      <a:gd name="T2" fmla="*/ 31 w 36"/>
                      <a:gd name="T3" fmla="*/ 93 h 42"/>
                      <a:gd name="T4" fmla="*/ 12 w 36"/>
                      <a:gd name="T5" fmla="*/ 67 h 42"/>
                      <a:gd name="T6" fmla="*/ 0 w 36"/>
                      <a:gd name="T7" fmla="*/ 27 h 42"/>
                      <a:gd name="T8" fmla="*/ 0 w 36"/>
                      <a:gd name="T9" fmla="*/ 0 h 42"/>
                      <a:gd name="T10" fmla="*/ 6 w 36"/>
                      <a:gd name="T11" fmla="*/ 27 h 42"/>
                      <a:gd name="T12" fmla="*/ 25 w 36"/>
                      <a:gd name="T13" fmla="*/ 54 h 42"/>
                      <a:gd name="T14" fmla="*/ 37 w 36"/>
                      <a:gd name="T15" fmla="*/ 79 h 42"/>
                      <a:gd name="T16" fmla="*/ 43 w 36"/>
                      <a:gd name="T17" fmla="*/ 93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42">
                        <a:moveTo>
                          <a:pt x="36" y="42"/>
                        </a:moveTo>
                        <a:lnTo>
                          <a:pt x="24" y="42"/>
                        </a:lnTo>
                        <a:lnTo>
                          <a:pt x="12" y="30"/>
                        </a:lnTo>
                        <a:lnTo>
                          <a:pt x="0" y="12"/>
                        </a:lnTo>
                        <a:lnTo>
                          <a:pt x="0" y="0"/>
                        </a:lnTo>
                        <a:lnTo>
                          <a:pt x="6" y="12"/>
                        </a:lnTo>
                        <a:lnTo>
                          <a:pt x="18" y="24"/>
                        </a:lnTo>
                        <a:lnTo>
                          <a:pt x="30" y="36"/>
                        </a:lnTo>
                        <a:lnTo>
                          <a:pt x="36" y="42"/>
                        </a:lnTo>
                        <a:close/>
                      </a:path>
                    </a:pathLst>
                  </a:custGeom>
                  <a:solidFill>
                    <a:srgbClr val="E1E1E1"/>
                  </a:solidFill>
                  <a:ln w="9525">
                    <a:solidFill>
                      <a:srgbClr val="000000"/>
                    </a:solidFill>
                    <a:prstDash val="solid"/>
                    <a:round/>
                    <a:headEnd/>
                    <a:tailEnd/>
                  </a:ln>
                </p:spPr>
                <p:txBody>
                  <a:bodyPr/>
                  <a:lstStyle/>
                  <a:p>
                    <a:endParaRPr lang="en-US"/>
                  </a:p>
                </p:txBody>
              </p:sp>
              <p:sp>
                <p:nvSpPr>
                  <p:cNvPr id="1259" name="Freeform 251"/>
                  <p:cNvSpPr>
                    <a:spLocks noChangeAspect="1"/>
                  </p:cNvSpPr>
                  <p:nvPr/>
                </p:nvSpPr>
                <p:spPr bwMode="auto">
                  <a:xfrm>
                    <a:off x="7587833" y="4330913"/>
                    <a:ext cx="259766" cy="176261"/>
                  </a:xfrm>
                  <a:custGeom>
                    <a:avLst/>
                    <a:gdLst>
                      <a:gd name="T0" fmla="*/ 132 w 197"/>
                      <a:gd name="T1" fmla="*/ 159 h 119"/>
                      <a:gd name="T2" fmla="*/ 126 w 197"/>
                      <a:gd name="T3" fmla="*/ 128 h 119"/>
                      <a:gd name="T4" fmla="*/ 126 w 197"/>
                      <a:gd name="T5" fmla="*/ 128 h 119"/>
                      <a:gd name="T6" fmla="*/ 120 w 197"/>
                      <a:gd name="T7" fmla="*/ 128 h 119"/>
                      <a:gd name="T8" fmla="*/ 126 w 197"/>
                      <a:gd name="T9" fmla="*/ 159 h 119"/>
                      <a:gd name="T10" fmla="*/ 114 w 197"/>
                      <a:gd name="T11" fmla="*/ 172 h 119"/>
                      <a:gd name="T12" fmla="*/ 108 w 197"/>
                      <a:gd name="T13" fmla="*/ 172 h 119"/>
                      <a:gd name="T14" fmla="*/ 102 w 197"/>
                      <a:gd name="T15" fmla="*/ 185 h 119"/>
                      <a:gd name="T16" fmla="*/ 96 w 197"/>
                      <a:gd name="T17" fmla="*/ 214 h 119"/>
                      <a:gd name="T18" fmla="*/ 96 w 197"/>
                      <a:gd name="T19" fmla="*/ 214 h 119"/>
                      <a:gd name="T20" fmla="*/ 73 w 197"/>
                      <a:gd name="T21" fmla="*/ 258 h 119"/>
                      <a:gd name="T22" fmla="*/ 30 w 197"/>
                      <a:gd name="T23" fmla="*/ 287 h 119"/>
                      <a:gd name="T24" fmla="*/ 18 w 197"/>
                      <a:gd name="T25" fmla="*/ 287 h 119"/>
                      <a:gd name="T26" fmla="*/ 6 w 197"/>
                      <a:gd name="T27" fmla="*/ 271 h 119"/>
                      <a:gd name="T28" fmla="*/ 0 w 197"/>
                      <a:gd name="T29" fmla="*/ 258 h 119"/>
                      <a:gd name="T30" fmla="*/ 0 w 197"/>
                      <a:gd name="T31" fmla="*/ 258 h 119"/>
                      <a:gd name="T32" fmla="*/ 0 w 197"/>
                      <a:gd name="T33" fmla="*/ 258 h 119"/>
                      <a:gd name="T34" fmla="*/ 6 w 197"/>
                      <a:gd name="T35" fmla="*/ 243 h 119"/>
                      <a:gd name="T36" fmla="*/ 12 w 197"/>
                      <a:gd name="T37" fmla="*/ 243 h 119"/>
                      <a:gd name="T38" fmla="*/ 18 w 197"/>
                      <a:gd name="T39" fmla="*/ 231 h 119"/>
                      <a:gd name="T40" fmla="*/ 18 w 197"/>
                      <a:gd name="T41" fmla="*/ 231 h 119"/>
                      <a:gd name="T42" fmla="*/ 24 w 197"/>
                      <a:gd name="T43" fmla="*/ 214 h 119"/>
                      <a:gd name="T44" fmla="*/ 30 w 197"/>
                      <a:gd name="T45" fmla="*/ 200 h 119"/>
                      <a:gd name="T46" fmla="*/ 42 w 197"/>
                      <a:gd name="T47" fmla="*/ 200 h 119"/>
                      <a:gd name="T48" fmla="*/ 73 w 197"/>
                      <a:gd name="T49" fmla="*/ 172 h 119"/>
                      <a:gd name="T50" fmla="*/ 79 w 197"/>
                      <a:gd name="T51" fmla="*/ 159 h 119"/>
                      <a:gd name="T52" fmla="*/ 114 w 197"/>
                      <a:gd name="T53" fmla="*/ 128 h 119"/>
                      <a:gd name="T54" fmla="*/ 126 w 197"/>
                      <a:gd name="T55" fmla="*/ 113 h 119"/>
                      <a:gd name="T56" fmla="*/ 144 w 197"/>
                      <a:gd name="T57" fmla="*/ 87 h 119"/>
                      <a:gd name="T58" fmla="*/ 138 w 197"/>
                      <a:gd name="T59" fmla="*/ 87 h 119"/>
                      <a:gd name="T60" fmla="*/ 152 w 197"/>
                      <a:gd name="T61" fmla="*/ 58 h 119"/>
                      <a:gd name="T62" fmla="*/ 193 w 197"/>
                      <a:gd name="T63" fmla="*/ 0 h 119"/>
                      <a:gd name="T64" fmla="*/ 199 w 197"/>
                      <a:gd name="T65" fmla="*/ 0 h 119"/>
                      <a:gd name="T66" fmla="*/ 193 w 197"/>
                      <a:gd name="T67" fmla="*/ 14 h 119"/>
                      <a:gd name="T68" fmla="*/ 193 w 197"/>
                      <a:gd name="T69" fmla="*/ 29 h 119"/>
                      <a:gd name="T70" fmla="*/ 205 w 197"/>
                      <a:gd name="T71" fmla="*/ 29 h 119"/>
                      <a:gd name="T72" fmla="*/ 205 w 197"/>
                      <a:gd name="T73" fmla="*/ 29 h 119"/>
                      <a:gd name="T74" fmla="*/ 205 w 197"/>
                      <a:gd name="T75" fmla="*/ 29 h 119"/>
                      <a:gd name="T76" fmla="*/ 205 w 197"/>
                      <a:gd name="T77" fmla="*/ 29 h 119"/>
                      <a:gd name="T78" fmla="*/ 211 w 197"/>
                      <a:gd name="T79" fmla="*/ 29 h 119"/>
                      <a:gd name="T80" fmla="*/ 205 w 197"/>
                      <a:gd name="T81" fmla="*/ 58 h 119"/>
                      <a:gd name="T82" fmla="*/ 181 w 197"/>
                      <a:gd name="T83" fmla="*/ 87 h 119"/>
                      <a:gd name="T84" fmla="*/ 152 w 197"/>
                      <a:gd name="T85" fmla="*/ 128 h 119"/>
                      <a:gd name="T86" fmla="*/ 144 w 197"/>
                      <a:gd name="T87" fmla="*/ 128 h 119"/>
                      <a:gd name="T88" fmla="*/ 144 w 197"/>
                      <a:gd name="T89" fmla="*/ 143 h 119"/>
                      <a:gd name="T90" fmla="*/ 132 w 197"/>
                      <a:gd name="T91" fmla="*/ 143 h 119"/>
                      <a:gd name="T92" fmla="*/ 144 w 197"/>
                      <a:gd name="T93" fmla="*/ 143 h 119"/>
                      <a:gd name="T94" fmla="*/ 144 w 197"/>
                      <a:gd name="T95" fmla="*/ 159 h 119"/>
                      <a:gd name="T96" fmla="*/ 132 w 197"/>
                      <a:gd name="T97" fmla="*/ 159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7" h="119">
                        <a:moveTo>
                          <a:pt x="125" y="65"/>
                        </a:moveTo>
                        <a:lnTo>
                          <a:pt x="119" y="54"/>
                        </a:lnTo>
                        <a:lnTo>
                          <a:pt x="113" y="54"/>
                        </a:lnTo>
                        <a:lnTo>
                          <a:pt x="119" y="65"/>
                        </a:lnTo>
                        <a:lnTo>
                          <a:pt x="107" y="71"/>
                        </a:lnTo>
                        <a:lnTo>
                          <a:pt x="101" y="71"/>
                        </a:lnTo>
                        <a:lnTo>
                          <a:pt x="95" y="77"/>
                        </a:lnTo>
                        <a:lnTo>
                          <a:pt x="89" y="89"/>
                        </a:lnTo>
                        <a:lnTo>
                          <a:pt x="66" y="107"/>
                        </a:lnTo>
                        <a:lnTo>
                          <a:pt x="30" y="119"/>
                        </a:lnTo>
                        <a:lnTo>
                          <a:pt x="18" y="119"/>
                        </a:lnTo>
                        <a:lnTo>
                          <a:pt x="6" y="113"/>
                        </a:lnTo>
                        <a:lnTo>
                          <a:pt x="0" y="107"/>
                        </a:lnTo>
                        <a:lnTo>
                          <a:pt x="6" y="101"/>
                        </a:lnTo>
                        <a:lnTo>
                          <a:pt x="12" y="101"/>
                        </a:lnTo>
                        <a:lnTo>
                          <a:pt x="18" y="95"/>
                        </a:lnTo>
                        <a:lnTo>
                          <a:pt x="24" y="89"/>
                        </a:lnTo>
                        <a:lnTo>
                          <a:pt x="30" y="83"/>
                        </a:lnTo>
                        <a:lnTo>
                          <a:pt x="42" y="83"/>
                        </a:lnTo>
                        <a:lnTo>
                          <a:pt x="66" y="71"/>
                        </a:lnTo>
                        <a:lnTo>
                          <a:pt x="72" y="65"/>
                        </a:lnTo>
                        <a:lnTo>
                          <a:pt x="107" y="54"/>
                        </a:lnTo>
                        <a:lnTo>
                          <a:pt x="119" y="48"/>
                        </a:lnTo>
                        <a:lnTo>
                          <a:pt x="137" y="36"/>
                        </a:lnTo>
                        <a:lnTo>
                          <a:pt x="131" y="36"/>
                        </a:lnTo>
                        <a:lnTo>
                          <a:pt x="143" y="24"/>
                        </a:lnTo>
                        <a:lnTo>
                          <a:pt x="179" y="0"/>
                        </a:lnTo>
                        <a:lnTo>
                          <a:pt x="185" y="0"/>
                        </a:lnTo>
                        <a:lnTo>
                          <a:pt x="179" y="6"/>
                        </a:lnTo>
                        <a:lnTo>
                          <a:pt x="179" y="12"/>
                        </a:lnTo>
                        <a:lnTo>
                          <a:pt x="191" y="12"/>
                        </a:lnTo>
                        <a:lnTo>
                          <a:pt x="197" y="12"/>
                        </a:lnTo>
                        <a:lnTo>
                          <a:pt x="191" y="24"/>
                        </a:lnTo>
                        <a:lnTo>
                          <a:pt x="167" y="36"/>
                        </a:lnTo>
                        <a:lnTo>
                          <a:pt x="143" y="54"/>
                        </a:lnTo>
                        <a:lnTo>
                          <a:pt x="137" y="54"/>
                        </a:lnTo>
                        <a:lnTo>
                          <a:pt x="137" y="59"/>
                        </a:lnTo>
                        <a:lnTo>
                          <a:pt x="125" y="59"/>
                        </a:lnTo>
                        <a:lnTo>
                          <a:pt x="137" y="59"/>
                        </a:lnTo>
                        <a:lnTo>
                          <a:pt x="137" y="65"/>
                        </a:lnTo>
                        <a:lnTo>
                          <a:pt x="125" y="65"/>
                        </a:lnTo>
                        <a:close/>
                      </a:path>
                    </a:pathLst>
                  </a:custGeom>
                  <a:solidFill>
                    <a:srgbClr val="990034"/>
                  </a:solidFill>
                  <a:ln w="9525">
                    <a:solidFill>
                      <a:srgbClr val="000000"/>
                    </a:solidFill>
                    <a:prstDash val="solid"/>
                    <a:round/>
                    <a:headEnd/>
                    <a:tailEnd/>
                  </a:ln>
                </p:spPr>
                <p:txBody>
                  <a:bodyPr/>
                  <a:lstStyle/>
                  <a:p>
                    <a:endParaRPr lang="en-US"/>
                  </a:p>
                </p:txBody>
              </p:sp>
              <p:sp>
                <p:nvSpPr>
                  <p:cNvPr id="1260" name="Freeform 252"/>
                  <p:cNvSpPr>
                    <a:spLocks noChangeAspect="1"/>
                  </p:cNvSpPr>
                  <p:nvPr/>
                </p:nvSpPr>
                <p:spPr bwMode="auto">
                  <a:xfrm>
                    <a:off x="7855432" y="4154652"/>
                    <a:ext cx="151422" cy="211513"/>
                  </a:xfrm>
                  <a:custGeom>
                    <a:avLst/>
                    <a:gdLst>
                      <a:gd name="T0" fmla="*/ 12 w 114"/>
                      <a:gd name="T1" fmla="*/ 219 h 144"/>
                      <a:gd name="T2" fmla="*/ 24 w 114"/>
                      <a:gd name="T3" fmla="*/ 260 h 144"/>
                      <a:gd name="T4" fmla="*/ 0 w 114"/>
                      <a:gd name="T5" fmla="*/ 315 h 144"/>
                      <a:gd name="T6" fmla="*/ 6 w 114"/>
                      <a:gd name="T7" fmla="*/ 330 h 144"/>
                      <a:gd name="T8" fmla="*/ 37 w 114"/>
                      <a:gd name="T9" fmla="*/ 289 h 144"/>
                      <a:gd name="T10" fmla="*/ 61 w 114"/>
                      <a:gd name="T11" fmla="*/ 260 h 144"/>
                      <a:gd name="T12" fmla="*/ 73 w 114"/>
                      <a:gd name="T13" fmla="*/ 219 h 144"/>
                      <a:gd name="T14" fmla="*/ 96 w 114"/>
                      <a:gd name="T15" fmla="*/ 219 h 144"/>
                      <a:gd name="T16" fmla="*/ 104 w 114"/>
                      <a:gd name="T17" fmla="*/ 192 h 144"/>
                      <a:gd name="T18" fmla="*/ 128 w 114"/>
                      <a:gd name="T19" fmla="*/ 150 h 144"/>
                      <a:gd name="T20" fmla="*/ 122 w 114"/>
                      <a:gd name="T21" fmla="*/ 140 h 144"/>
                      <a:gd name="T22" fmla="*/ 104 w 114"/>
                      <a:gd name="T23" fmla="*/ 163 h 144"/>
                      <a:gd name="T24" fmla="*/ 79 w 114"/>
                      <a:gd name="T25" fmla="*/ 140 h 144"/>
                      <a:gd name="T26" fmla="*/ 85 w 114"/>
                      <a:gd name="T27" fmla="*/ 98 h 144"/>
                      <a:gd name="T28" fmla="*/ 79 w 114"/>
                      <a:gd name="T29" fmla="*/ 125 h 144"/>
                      <a:gd name="T30" fmla="*/ 67 w 114"/>
                      <a:gd name="T31" fmla="*/ 111 h 144"/>
                      <a:gd name="T32" fmla="*/ 73 w 114"/>
                      <a:gd name="T33" fmla="*/ 98 h 144"/>
                      <a:gd name="T34" fmla="*/ 79 w 114"/>
                      <a:gd name="T35" fmla="*/ 54 h 144"/>
                      <a:gd name="T36" fmla="*/ 79 w 114"/>
                      <a:gd name="T37" fmla="*/ 42 h 144"/>
                      <a:gd name="T38" fmla="*/ 79 w 114"/>
                      <a:gd name="T39" fmla="*/ 42 h 144"/>
                      <a:gd name="T40" fmla="*/ 73 w 114"/>
                      <a:gd name="T41" fmla="*/ 14 h 144"/>
                      <a:gd name="T42" fmla="*/ 67 w 114"/>
                      <a:gd name="T43" fmla="*/ 0 h 144"/>
                      <a:gd name="T44" fmla="*/ 67 w 114"/>
                      <a:gd name="T45" fmla="*/ 0 h 144"/>
                      <a:gd name="T46" fmla="*/ 67 w 114"/>
                      <a:gd name="T47" fmla="*/ 29 h 144"/>
                      <a:gd name="T48" fmla="*/ 67 w 114"/>
                      <a:gd name="T49" fmla="*/ 42 h 144"/>
                      <a:gd name="T50" fmla="*/ 61 w 114"/>
                      <a:gd name="T51" fmla="*/ 83 h 144"/>
                      <a:gd name="T52" fmla="*/ 67 w 114"/>
                      <a:gd name="T53" fmla="*/ 69 h 144"/>
                      <a:gd name="T54" fmla="*/ 67 w 114"/>
                      <a:gd name="T55" fmla="*/ 83 h 144"/>
                      <a:gd name="T56" fmla="*/ 67 w 114"/>
                      <a:gd name="T57" fmla="*/ 83 h 144"/>
                      <a:gd name="T58" fmla="*/ 67 w 114"/>
                      <a:gd name="T59" fmla="*/ 98 h 144"/>
                      <a:gd name="T60" fmla="*/ 61 w 114"/>
                      <a:gd name="T61" fmla="*/ 125 h 144"/>
                      <a:gd name="T62" fmla="*/ 67 w 114"/>
                      <a:gd name="T63" fmla="*/ 111 h 144"/>
                      <a:gd name="T64" fmla="*/ 61 w 114"/>
                      <a:gd name="T65" fmla="*/ 125 h 144"/>
                      <a:gd name="T66" fmla="*/ 61 w 114"/>
                      <a:gd name="T67" fmla="*/ 150 h 144"/>
                      <a:gd name="T68" fmla="*/ 43 w 114"/>
                      <a:gd name="T69" fmla="*/ 192 h 144"/>
                      <a:gd name="T70" fmla="*/ 12 w 114"/>
                      <a:gd name="T71" fmla="*/ 219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4" h="144">
                        <a:moveTo>
                          <a:pt x="12" y="96"/>
                        </a:moveTo>
                        <a:lnTo>
                          <a:pt x="24" y="114"/>
                        </a:lnTo>
                        <a:lnTo>
                          <a:pt x="0" y="138"/>
                        </a:lnTo>
                        <a:lnTo>
                          <a:pt x="6" y="144"/>
                        </a:lnTo>
                        <a:lnTo>
                          <a:pt x="30" y="126"/>
                        </a:lnTo>
                        <a:lnTo>
                          <a:pt x="54" y="114"/>
                        </a:lnTo>
                        <a:lnTo>
                          <a:pt x="66" y="96"/>
                        </a:lnTo>
                        <a:lnTo>
                          <a:pt x="84" y="96"/>
                        </a:lnTo>
                        <a:lnTo>
                          <a:pt x="90" y="84"/>
                        </a:lnTo>
                        <a:lnTo>
                          <a:pt x="114" y="66"/>
                        </a:lnTo>
                        <a:lnTo>
                          <a:pt x="108" y="60"/>
                        </a:lnTo>
                        <a:lnTo>
                          <a:pt x="90" y="72"/>
                        </a:lnTo>
                        <a:lnTo>
                          <a:pt x="72" y="60"/>
                        </a:lnTo>
                        <a:lnTo>
                          <a:pt x="78" y="42"/>
                        </a:lnTo>
                        <a:lnTo>
                          <a:pt x="72" y="54"/>
                        </a:lnTo>
                        <a:lnTo>
                          <a:pt x="60" y="48"/>
                        </a:lnTo>
                        <a:lnTo>
                          <a:pt x="66" y="42"/>
                        </a:lnTo>
                        <a:lnTo>
                          <a:pt x="72" y="24"/>
                        </a:lnTo>
                        <a:lnTo>
                          <a:pt x="72" y="18"/>
                        </a:lnTo>
                        <a:lnTo>
                          <a:pt x="66" y="6"/>
                        </a:lnTo>
                        <a:lnTo>
                          <a:pt x="60" y="0"/>
                        </a:lnTo>
                        <a:lnTo>
                          <a:pt x="60" y="12"/>
                        </a:lnTo>
                        <a:lnTo>
                          <a:pt x="60" y="18"/>
                        </a:lnTo>
                        <a:lnTo>
                          <a:pt x="54" y="36"/>
                        </a:lnTo>
                        <a:lnTo>
                          <a:pt x="60" y="30"/>
                        </a:lnTo>
                        <a:lnTo>
                          <a:pt x="60" y="36"/>
                        </a:lnTo>
                        <a:lnTo>
                          <a:pt x="60" y="42"/>
                        </a:lnTo>
                        <a:lnTo>
                          <a:pt x="54" y="54"/>
                        </a:lnTo>
                        <a:lnTo>
                          <a:pt x="60" y="48"/>
                        </a:lnTo>
                        <a:lnTo>
                          <a:pt x="54" y="54"/>
                        </a:lnTo>
                        <a:lnTo>
                          <a:pt x="54" y="66"/>
                        </a:lnTo>
                        <a:lnTo>
                          <a:pt x="36" y="84"/>
                        </a:lnTo>
                        <a:lnTo>
                          <a:pt x="12" y="96"/>
                        </a:lnTo>
                        <a:close/>
                      </a:path>
                    </a:pathLst>
                  </a:custGeom>
                  <a:solidFill>
                    <a:srgbClr val="990034"/>
                  </a:solidFill>
                  <a:ln w="9525">
                    <a:solidFill>
                      <a:srgbClr val="000000"/>
                    </a:solidFill>
                    <a:prstDash val="solid"/>
                    <a:round/>
                    <a:headEnd/>
                    <a:tailEnd/>
                  </a:ln>
                </p:spPr>
                <p:txBody>
                  <a:bodyPr/>
                  <a:lstStyle/>
                  <a:p>
                    <a:endParaRPr lang="en-US"/>
                  </a:p>
                </p:txBody>
              </p:sp>
              <p:sp>
                <p:nvSpPr>
                  <p:cNvPr id="1261" name="Freeform 253"/>
                  <p:cNvSpPr>
                    <a:spLocks noChangeAspect="1"/>
                  </p:cNvSpPr>
                  <p:nvPr/>
                </p:nvSpPr>
                <p:spPr bwMode="auto">
                  <a:xfrm>
                    <a:off x="7587833" y="4515008"/>
                    <a:ext cx="15664" cy="9140"/>
                  </a:xfrm>
                  <a:custGeom>
                    <a:avLst/>
                    <a:gdLst>
                      <a:gd name="T0" fmla="*/ 12 w 12"/>
                      <a:gd name="T1" fmla="*/ 0 h 6"/>
                      <a:gd name="T2" fmla="*/ 12 w 12"/>
                      <a:gd name="T3" fmla="*/ 0 h 6"/>
                      <a:gd name="T4" fmla="*/ 6 w 12"/>
                      <a:gd name="T5" fmla="*/ 0 h 6"/>
                      <a:gd name="T6" fmla="*/ 0 w 12"/>
                      <a:gd name="T7" fmla="*/ 18 h 6"/>
                      <a:gd name="T8" fmla="*/ 1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12" y="0"/>
                        </a:moveTo>
                        <a:lnTo>
                          <a:pt x="12" y="0"/>
                        </a:lnTo>
                        <a:lnTo>
                          <a:pt x="6" y="0"/>
                        </a:lnTo>
                        <a:lnTo>
                          <a:pt x="0" y="6"/>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262" name="Freeform 254"/>
                  <p:cNvSpPr>
                    <a:spLocks noChangeAspect="1"/>
                  </p:cNvSpPr>
                  <p:nvPr/>
                </p:nvSpPr>
                <p:spPr bwMode="auto">
                  <a:xfrm>
                    <a:off x="5394830" y="3759044"/>
                    <a:ext cx="15664" cy="9140"/>
                  </a:xfrm>
                  <a:custGeom>
                    <a:avLst/>
                    <a:gdLst>
                      <a:gd name="T0" fmla="*/ 6 w 12"/>
                      <a:gd name="T1" fmla="*/ 0 h 6"/>
                      <a:gd name="T2" fmla="*/ 0 w 12"/>
                      <a:gd name="T3" fmla="*/ 18 h 6"/>
                      <a:gd name="T4" fmla="*/ 12 w 12"/>
                      <a:gd name="T5" fmla="*/ 18 h 6"/>
                      <a:gd name="T6" fmla="*/ 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6" y="0"/>
                        </a:moveTo>
                        <a:lnTo>
                          <a:pt x="0" y="6"/>
                        </a:lnTo>
                        <a:lnTo>
                          <a:pt x="12" y="6"/>
                        </a:lnTo>
                        <a:lnTo>
                          <a:pt x="6" y="0"/>
                        </a:lnTo>
                        <a:close/>
                      </a:path>
                    </a:pathLst>
                  </a:custGeom>
                  <a:solidFill>
                    <a:srgbClr val="990034"/>
                  </a:solidFill>
                  <a:ln w="9525">
                    <a:solidFill>
                      <a:srgbClr val="000000"/>
                    </a:solidFill>
                    <a:prstDash val="solid"/>
                    <a:round/>
                    <a:headEnd/>
                    <a:tailEnd/>
                  </a:ln>
                </p:spPr>
                <p:txBody>
                  <a:bodyPr/>
                  <a:lstStyle/>
                  <a:p>
                    <a:endParaRPr lang="en-US"/>
                  </a:p>
                </p:txBody>
              </p:sp>
              <p:sp>
                <p:nvSpPr>
                  <p:cNvPr id="1263" name="Freeform 255"/>
                  <p:cNvSpPr>
                    <a:spLocks noChangeAspect="1"/>
                  </p:cNvSpPr>
                  <p:nvPr/>
                </p:nvSpPr>
                <p:spPr bwMode="auto">
                  <a:xfrm>
                    <a:off x="7831936" y="3415660"/>
                    <a:ext cx="31329" cy="16973"/>
                  </a:xfrm>
                  <a:custGeom>
                    <a:avLst/>
                    <a:gdLst>
                      <a:gd name="T0" fmla="*/ 18 w 24"/>
                      <a:gd name="T1" fmla="*/ 20 h 12"/>
                      <a:gd name="T2" fmla="*/ 24 w 24"/>
                      <a:gd name="T3" fmla="*/ 20 h 12"/>
                      <a:gd name="T4" fmla="*/ 6 w 24"/>
                      <a:gd name="T5" fmla="*/ 0 h 12"/>
                      <a:gd name="T6" fmla="*/ 0 w 24"/>
                      <a:gd name="T7" fmla="*/ 13 h 12"/>
                      <a:gd name="T8" fmla="*/ 18 w 24"/>
                      <a:gd name="T9" fmla="*/ 2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2">
                        <a:moveTo>
                          <a:pt x="18" y="12"/>
                        </a:moveTo>
                        <a:lnTo>
                          <a:pt x="24" y="12"/>
                        </a:lnTo>
                        <a:lnTo>
                          <a:pt x="6" y="0"/>
                        </a:lnTo>
                        <a:lnTo>
                          <a:pt x="0" y="6"/>
                        </a:lnTo>
                        <a:lnTo>
                          <a:pt x="18" y="12"/>
                        </a:lnTo>
                        <a:close/>
                      </a:path>
                    </a:pathLst>
                  </a:custGeom>
                  <a:solidFill>
                    <a:srgbClr val="E1E1E1"/>
                  </a:solidFill>
                  <a:ln w="9525">
                    <a:solidFill>
                      <a:srgbClr val="000000"/>
                    </a:solidFill>
                    <a:prstDash val="solid"/>
                    <a:round/>
                    <a:headEnd/>
                    <a:tailEnd/>
                  </a:ln>
                </p:spPr>
                <p:txBody>
                  <a:bodyPr/>
                  <a:lstStyle/>
                  <a:p>
                    <a:endParaRPr lang="en-US"/>
                  </a:p>
                </p:txBody>
              </p:sp>
              <p:sp>
                <p:nvSpPr>
                  <p:cNvPr id="1264" name="Freeform 256"/>
                  <p:cNvSpPr>
                    <a:spLocks noChangeAspect="1"/>
                  </p:cNvSpPr>
                  <p:nvPr/>
                </p:nvSpPr>
                <p:spPr bwMode="auto">
                  <a:xfrm>
                    <a:off x="7766667" y="3337322"/>
                    <a:ext cx="24802" cy="26112"/>
                  </a:xfrm>
                  <a:custGeom>
                    <a:avLst/>
                    <a:gdLst>
                      <a:gd name="T0" fmla="*/ 0 w 18"/>
                      <a:gd name="T1" fmla="*/ 0 h 18"/>
                      <a:gd name="T2" fmla="*/ 25 w 18"/>
                      <a:gd name="T3" fmla="*/ 37 h 18"/>
                      <a:gd name="T4" fmla="*/ 6 w 18"/>
                      <a:gd name="T5" fmla="*/ 24 h 18"/>
                      <a:gd name="T6" fmla="*/ 0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0"/>
                        </a:moveTo>
                        <a:lnTo>
                          <a:pt x="18" y="18"/>
                        </a:lnTo>
                        <a:lnTo>
                          <a:pt x="6" y="12"/>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65" name="Freeform 257"/>
                  <p:cNvSpPr>
                    <a:spLocks noChangeAspect="1"/>
                  </p:cNvSpPr>
                  <p:nvPr/>
                </p:nvSpPr>
                <p:spPr bwMode="auto">
                  <a:xfrm>
                    <a:off x="7869790" y="3441773"/>
                    <a:ext cx="16970" cy="16973"/>
                  </a:xfrm>
                  <a:custGeom>
                    <a:avLst/>
                    <a:gdLst>
                      <a:gd name="T0" fmla="*/ 20 w 12"/>
                      <a:gd name="T1" fmla="*/ 20 h 12"/>
                      <a:gd name="T2" fmla="*/ 0 w 12"/>
                      <a:gd name="T3" fmla="*/ 13 h 12"/>
                      <a:gd name="T4" fmla="*/ 0 w 12"/>
                      <a:gd name="T5" fmla="*/ 0 h 12"/>
                      <a:gd name="T6" fmla="*/ 20 w 12"/>
                      <a:gd name="T7" fmla="*/ 20 h 12"/>
                      <a:gd name="T8" fmla="*/ 20 w 12"/>
                      <a:gd name="T9" fmla="*/ 2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12"/>
                        </a:moveTo>
                        <a:lnTo>
                          <a:pt x="0" y="6"/>
                        </a:lnTo>
                        <a:lnTo>
                          <a:pt x="0" y="0"/>
                        </a:lnTo>
                        <a:lnTo>
                          <a:pt x="12" y="12"/>
                        </a:lnTo>
                        <a:close/>
                      </a:path>
                    </a:pathLst>
                  </a:custGeom>
                  <a:solidFill>
                    <a:srgbClr val="E1E1E1"/>
                  </a:solidFill>
                  <a:ln w="9525">
                    <a:solidFill>
                      <a:srgbClr val="000000"/>
                    </a:solidFill>
                    <a:prstDash val="solid"/>
                    <a:round/>
                    <a:headEnd/>
                    <a:tailEnd/>
                  </a:ln>
                </p:spPr>
                <p:txBody>
                  <a:bodyPr/>
                  <a:lstStyle/>
                  <a:p>
                    <a:endParaRPr lang="en-US"/>
                  </a:p>
                </p:txBody>
              </p:sp>
              <p:sp>
                <p:nvSpPr>
                  <p:cNvPr id="1266" name="Freeform 258"/>
                  <p:cNvSpPr>
                    <a:spLocks noChangeAspect="1"/>
                  </p:cNvSpPr>
                  <p:nvPr/>
                </p:nvSpPr>
                <p:spPr bwMode="auto">
                  <a:xfrm>
                    <a:off x="7783637" y="3380408"/>
                    <a:ext cx="7832" cy="16973"/>
                  </a:xfrm>
                  <a:custGeom>
                    <a:avLst/>
                    <a:gdLst>
                      <a:gd name="T0" fmla="*/ 6 w 6"/>
                      <a:gd name="T1" fmla="*/ 20 h 12"/>
                      <a:gd name="T2" fmla="*/ 6 w 6"/>
                      <a:gd name="T3" fmla="*/ 0 h 12"/>
                      <a:gd name="T4" fmla="*/ 0 w 6"/>
                      <a:gd name="T5" fmla="*/ 13 h 12"/>
                      <a:gd name="T6" fmla="*/ 0 w 6"/>
                      <a:gd name="T7" fmla="*/ 13 h 12"/>
                      <a:gd name="T8" fmla="*/ 6 w 6"/>
                      <a:gd name="T9" fmla="*/ 2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6" y="12"/>
                        </a:moveTo>
                        <a:lnTo>
                          <a:pt x="6" y="0"/>
                        </a:lnTo>
                        <a:lnTo>
                          <a:pt x="0" y="6"/>
                        </a:lnTo>
                        <a:lnTo>
                          <a:pt x="6" y="12"/>
                        </a:lnTo>
                        <a:close/>
                      </a:path>
                    </a:pathLst>
                  </a:custGeom>
                  <a:solidFill>
                    <a:srgbClr val="E1E1E1"/>
                  </a:solidFill>
                  <a:ln w="9525">
                    <a:solidFill>
                      <a:srgbClr val="000000"/>
                    </a:solidFill>
                    <a:prstDash val="solid"/>
                    <a:round/>
                    <a:headEnd/>
                    <a:tailEnd/>
                  </a:ln>
                </p:spPr>
                <p:txBody>
                  <a:bodyPr/>
                  <a:lstStyle/>
                  <a:p>
                    <a:endParaRPr lang="en-US"/>
                  </a:p>
                </p:txBody>
              </p:sp>
              <p:sp>
                <p:nvSpPr>
                  <p:cNvPr id="1267" name="Freeform 259"/>
                  <p:cNvSpPr>
                    <a:spLocks noChangeAspect="1"/>
                  </p:cNvSpPr>
                  <p:nvPr/>
                </p:nvSpPr>
                <p:spPr bwMode="auto">
                  <a:xfrm>
                    <a:off x="7863264" y="3388242"/>
                    <a:ext cx="6527" cy="35252"/>
                  </a:xfrm>
                  <a:custGeom>
                    <a:avLst/>
                    <a:gdLst>
                      <a:gd name="T0" fmla="*/ 0 w 6"/>
                      <a:gd name="T1" fmla="*/ 0 h 24"/>
                      <a:gd name="T2" fmla="*/ 3 w 6"/>
                      <a:gd name="T3" fmla="*/ 54 h 24"/>
                      <a:gd name="T4" fmla="*/ 0 w 6"/>
                      <a:gd name="T5" fmla="*/ 14 h 24"/>
                      <a:gd name="T6" fmla="*/ 0 w 6"/>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0"/>
                        </a:moveTo>
                        <a:lnTo>
                          <a:pt x="6" y="24"/>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268" name="Freeform 260"/>
                  <p:cNvSpPr>
                    <a:spLocks noChangeAspect="1"/>
                  </p:cNvSpPr>
                  <p:nvPr/>
                </p:nvSpPr>
                <p:spPr bwMode="auto">
                  <a:xfrm>
                    <a:off x="7816271" y="3372575"/>
                    <a:ext cx="22191" cy="24807"/>
                  </a:xfrm>
                  <a:custGeom>
                    <a:avLst/>
                    <a:gdLst>
                      <a:gd name="T0" fmla="*/ 11 w 18"/>
                      <a:gd name="T1" fmla="*/ 36 h 17"/>
                      <a:gd name="T2" fmla="*/ 11 w 18"/>
                      <a:gd name="T3" fmla="*/ 36 h 17"/>
                      <a:gd name="T4" fmla="*/ 9 w 18"/>
                      <a:gd name="T5" fmla="*/ 12 h 17"/>
                      <a:gd name="T6" fmla="*/ 0 w 18"/>
                      <a:gd name="T7" fmla="*/ 0 h 17"/>
                      <a:gd name="T8" fmla="*/ 6 w 18"/>
                      <a:gd name="T9" fmla="*/ 12 h 17"/>
                      <a:gd name="T10" fmla="*/ 11 w 18"/>
                      <a:gd name="T11" fmla="*/ 3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18" y="17"/>
                        </a:moveTo>
                        <a:lnTo>
                          <a:pt x="18" y="17"/>
                        </a:lnTo>
                        <a:lnTo>
                          <a:pt x="12" y="5"/>
                        </a:lnTo>
                        <a:lnTo>
                          <a:pt x="0" y="0"/>
                        </a:lnTo>
                        <a:lnTo>
                          <a:pt x="6" y="5"/>
                        </a:lnTo>
                        <a:lnTo>
                          <a:pt x="18" y="17"/>
                        </a:lnTo>
                        <a:close/>
                      </a:path>
                    </a:pathLst>
                  </a:custGeom>
                  <a:solidFill>
                    <a:srgbClr val="E1E1E1"/>
                  </a:solidFill>
                  <a:ln w="9525">
                    <a:solidFill>
                      <a:srgbClr val="000000"/>
                    </a:solidFill>
                    <a:prstDash val="solid"/>
                    <a:round/>
                    <a:headEnd/>
                    <a:tailEnd/>
                  </a:ln>
                </p:spPr>
                <p:txBody>
                  <a:bodyPr/>
                  <a:lstStyle/>
                  <a:p>
                    <a:endParaRPr lang="en-US"/>
                  </a:p>
                </p:txBody>
              </p:sp>
              <p:sp>
                <p:nvSpPr>
                  <p:cNvPr id="1269" name="Freeform 261"/>
                  <p:cNvSpPr>
                    <a:spLocks noChangeAspect="1"/>
                  </p:cNvSpPr>
                  <p:nvPr/>
                </p:nvSpPr>
                <p:spPr bwMode="auto">
                  <a:xfrm>
                    <a:off x="8219626" y="3512277"/>
                    <a:ext cx="7832" cy="1305"/>
                  </a:xfrm>
                  <a:custGeom>
                    <a:avLst/>
                    <a:gdLst>
                      <a:gd name="T0" fmla="*/ 6 w 6"/>
                      <a:gd name="T1" fmla="*/ 0 h 1"/>
                      <a:gd name="T2" fmla="*/ 6 w 6"/>
                      <a:gd name="T3" fmla="*/ 0 h 1"/>
                      <a:gd name="T4" fmla="*/ 6 w 6"/>
                      <a:gd name="T5" fmla="*/ 0 h 1"/>
                      <a:gd name="T6" fmla="*/ 0 w 6"/>
                      <a:gd name="T7" fmla="*/ 0 h 1"/>
                      <a:gd name="T8" fmla="*/ 6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70" name="Freeform 262"/>
                  <p:cNvSpPr>
                    <a:spLocks noChangeAspect="1"/>
                  </p:cNvSpPr>
                  <p:nvPr/>
                </p:nvSpPr>
                <p:spPr bwMode="auto">
                  <a:xfrm>
                    <a:off x="7975525" y="3573643"/>
                    <a:ext cx="6527" cy="27419"/>
                  </a:xfrm>
                  <a:custGeom>
                    <a:avLst/>
                    <a:gdLst>
                      <a:gd name="T0" fmla="*/ 3 w 6"/>
                      <a:gd name="T1" fmla="*/ 55 h 18"/>
                      <a:gd name="T2" fmla="*/ 3 w 6"/>
                      <a:gd name="T3" fmla="*/ 18 h 18"/>
                      <a:gd name="T4" fmla="*/ 3 w 6"/>
                      <a:gd name="T5" fmla="*/ 18 h 18"/>
                      <a:gd name="T6" fmla="*/ 0 w 6"/>
                      <a:gd name="T7" fmla="*/ 0 h 18"/>
                      <a:gd name="T8" fmla="*/ 0 w 6"/>
                      <a:gd name="T9" fmla="*/ 55 h 18"/>
                      <a:gd name="T10" fmla="*/ 3 w 6"/>
                      <a:gd name="T11" fmla="*/ 5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8">
                        <a:moveTo>
                          <a:pt x="6" y="18"/>
                        </a:moveTo>
                        <a:lnTo>
                          <a:pt x="6" y="6"/>
                        </a:lnTo>
                        <a:lnTo>
                          <a:pt x="0" y="0"/>
                        </a:lnTo>
                        <a:lnTo>
                          <a:pt x="0" y="18"/>
                        </a:lnTo>
                        <a:lnTo>
                          <a:pt x="6" y="18"/>
                        </a:lnTo>
                        <a:close/>
                      </a:path>
                    </a:pathLst>
                  </a:custGeom>
                  <a:solidFill>
                    <a:srgbClr val="E1E1E1"/>
                  </a:solidFill>
                  <a:ln w="9525">
                    <a:solidFill>
                      <a:srgbClr val="000000"/>
                    </a:solidFill>
                    <a:prstDash val="solid"/>
                    <a:round/>
                    <a:headEnd/>
                    <a:tailEnd/>
                  </a:ln>
                </p:spPr>
                <p:txBody>
                  <a:bodyPr/>
                  <a:lstStyle/>
                  <a:p>
                    <a:endParaRPr lang="en-US"/>
                  </a:p>
                </p:txBody>
              </p:sp>
              <p:sp>
                <p:nvSpPr>
                  <p:cNvPr id="1271" name="Freeform 263"/>
                  <p:cNvSpPr>
                    <a:spLocks noChangeAspect="1"/>
                  </p:cNvSpPr>
                  <p:nvPr/>
                </p:nvSpPr>
                <p:spPr bwMode="auto">
                  <a:xfrm>
                    <a:off x="7982052" y="3608895"/>
                    <a:ext cx="7832" cy="18279"/>
                  </a:xfrm>
                  <a:custGeom>
                    <a:avLst/>
                    <a:gdLst>
                      <a:gd name="T0" fmla="*/ 6 w 6"/>
                      <a:gd name="T1" fmla="*/ 35 h 12"/>
                      <a:gd name="T2" fmla="*/ 0 w 6"/>
                      <a:gd name="T3" fmla="*/ 35 h 12"/>
                      <a:gd name="T4" fmla="*/ 0 w 6"/>
                      <a:gd name="T5" fmla="*/ 0 h 12"/>
                      <a:gd name="T6" fmla="*/ 6 w 6"/>
                      <a:gd name="T7" fmla="*/ 3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12"/>
                        </a:lnTo>
                        <a:lnTo>
                          <a:pt x="0" y="0"/>
                        </a:lnTo>
                        <a:lnTo>
                          <a:pt x="6" y="12"/>
                        </a:lnTo>
                        <a:close/>
                      </a:path>
                    </a:pathLst>
                  </a:custGeom>
                  <a:solidFill>
                    <a:srgbClr val="E1E1E1"/>
                  </a:solidFill>
                  <a:ln w="9525">
                    <a:solidFill>
                      <a:srgbClr val="000000"/>
                    </a:solidFill>
                    <a:prstDash val="solid"/>
                    <a:round/>
                    <a:headEnd/>
                    <a:tailEnd/>
                  </a:ln>
                </p:spPr>
                <p:txBody>
                  <a:bodyPr/>
                  <a:lstStyle/>
                  <a:p>
                    <a:endParaRPr lang="en-US"/>
                  </a:p>
                </p:txBody>
              </p:sp>
              <p:sp>
                <p:nvSpPr>
                  <p:cNvPr id="1272" name="Freeform 264"/>
                  <p:cNvSpPr>
                    <a:spLocks noChangeAspect="1"/>
                  </p:cNvSpPr>
                  <p:nvPr/>
                </p:nvSpPr>
                <p:spPr bwMode="auto">
                  <a:xfrm>
                    <a:off x="7997715" y="3618034"/>
                    <a:ext cx="9138" cy="9140"/>
                  </a:xfrm>
                  <a:custGeom>
                    <a:avLst/>
                    <a:gdLst>
                      <a:gd name="T0" fmla="*/ 18 w 6"/>
                      <a:gd name="T1" fmla="*/ 0 h 6"/>
                      <a:gd name="T2" fmla="*/ 0 w 6"/>
                      <a:gd name="T3" fmla="*/ 18 h 6"/>
                      <a:gd name="T4" fmla="*/ 0 w 6"/>
                      <a:gd name="T5" fmla="*/ 18 h 6"/>
                      <a:gd name="T6" fmla="*/ 18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73" name="Freeform 265"/>
                  <p:cNvSpPr>
                    <a:spLocks noChangeAspect="1"/>
                  </p:cNvSpPr>
                  <p:nvPr/>
                </p:nvSpPr>
                <p:spPr bwMode="auto">
                  <a:xfrm>
                    <a:off x="8006854" y="3688539"/>
                    <a:ext cx="6527" cy="9140"/>
                  </a:xfrm>
                  <a:custGeom>
                    <a:avLst/>
                    <a:gdLst>
                      <a:gd name="T0" fmla="*/ 3 w 6"/>
                      <a:gd name="T1" fmla="*/ 18 h 6"/>
                      <a:gd name="T2" fmla="*/ 0 w 6"/>
                      <a:gd name="T3" fmla="*/ 0 h 6"/>
                      <a:gd name="T4" fmla="*/ 0 w 6"/>
                      <a:gd name="T5" fmla="*/ 18 h 6"/>
                      <a:gd name="T6" fmla="*/ 3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0" y="6"/>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74" name="Freeform 266"/>
                  <p:cNvSpPr>
                    <a:spLocks noChangeAspect="1"/>
                  </p:cNvSpPr>
                  <p:nvPr/>
                </p:nvSpPr>
                <p:spPr bwMode="auto">
                  <a:xfrm>
                    <a:off x="2949893" y="4639043"/>
                    <a:ext cx="32634" cy="26112"/>
                  </a:xfrm>
                  <a:custGeom>
                    <a:avLst/>
                    <a:gdLst>
                      <a:gd name="T0" fmla="*/ 31 w 24"/>
                      <a:gd name="T1" fmla="*/ 24 h 18"/>
                      <a:gd name="T2" fmla="*/ 25 w 24"/>
                      <a:gd name="T3" fmla="*/ 13 h 18"/>
                      <a:gd name="T4" fmla="*/ 19 w 24"/>
                      <a:gd name="T5" fmla="*/ 13 h 18"/>
                      <a:gd name="T6" fmla="*/ 19 w 24"/>
                      <a:gd name="T7" fmla="*/ 13 h 18"/>
                      <a:gd name="T8" fmla="*/ 6 w 24"/>
                      <a:gd name="T9" fmla="*/ 0 h 18"/>
                      <a:gd name="T10" fmla="*/ 0 w 24"/>
                      <a:gd name="T11" fmla="*/ 13 h 18"/>
                      <a:gd name="T12" fmla="*/ 0 w 24"/>
                      <a:gd name="T13" fmla="*/ 24 h 18"/>
                      <a:gd name="T14" fmla="*/ 0 w 24"/>
                      <a:gd name="T15" fmla="*/ 37 h 18"/>
                      <a:gd name="T16" fmla="*/ 6 w 24"/>
                      <a:gd name="T17" fmla="*/ 37 h 18"/>
                      <a:gd name="T18" fmla="*/ 19 w 24"/>
                      <a:gd name="T19" fmla="*/ 37 h 18"/>
                      <a:gd name="T20" fmla="*/ 6 w 24"/>
                      <a:gd name="T21" fmla="*/ 24 h 18"/>
                      <a:gd name="T22" fmla="*/ 31 w 24"/>
                      <a:gd name="T23" fmla="*/ 24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8">
                        <a:moveTo>
                          <a:pt x="24" y="12"/>
                        </a:moveTo>
                        <a:lnTo>
                          <a:pt x="18" y="6"/>
                        </a:lnTo>
                        <a:lnTo>
                          <a:pt x="12" y="6"/>
                        </a:lnTo>
                        <a:lnTo>
                          <a:pt x="6" y="0"/>
                        </a:lnTo>
                        <a:lnTo>
                          <a:pt x="0" y="6"/>
                        </a:lnTo>
                        <a:lnTo>
                          <a:pt x="0" y="12"/>
                        </a:lnTo>
                        <a:lnTo>
                          <a:pt x="0" y="18"/>
                        </a:lnTo>
                        <a:lnTo>
                          <a:pt x="6" y="18"/>
                        </a:lnTo>
                        <a:lnTo>
                          <a:pt x="12" y="18"/>
                        </a:lnTo>
                        <a:lnTo>
                          <a:pt x="6" y="12"/>
                        </a:lnTo>
                        <a:lnTo>
                          <a:pt x="24" y="12"/>
                        </a:lnTo>
                        <a:close/>
                      </a:path>
                    </a:pathLst>
                  </a:custGeom>
                  <a:solidFill>
                    <a:srgbClr val="E1E1E1"/>
                  </a:solidFill>
                  <a:ln w="9525">
                    <a:solidFill>
                      <a:srgbClr val="000000"/>
                    </a:solidFill>
                    <a:prstDash val="solid"/>
                    <a:round/>
                    <a:headEnd/>
                    <a:tailEnd/>
                  </a:ln>
                </p:spPr>
                <p:txBody>
                  <a:bodyPr/>
                  <a:lstStyle/>
                  <a:p>
                    <a:endParaRPr lang="en-US"/>
                  </a:p>
                </p:txBody>
              </p:sp>
              <p:sp>
                <p:nvSpPr>
                  <p:cNvPr id="1275" name="Freeform 267"/>
                  <p:cNvSpPr>
                    <a:spLocks noChangeAspect="1"/>
                  </p:cNvSpPr>
                  <p:nvPr/>
                </p:nvSpPr>
                <p:spPr bwMode="auto">
                  <a:xfrm>
                    <a:off x="2926396" y="4648183"/>
                    <a:ext cx="23497" cy="16973"/>
                  </a:xfrm>
                  <a:custGeom>
                    <a:avLst/>
                    <a:gdLst>
                      <a:gd name="T0" fmla="*/ 6 w 18"/>
                      <a:gd name="T1" fmla="*/ 0 h 12"/>
                      <a:gd name="T2" fmla="*/ 0 w 18"/>
                      <a:gd name="T3" fmla="*/ 0 h 12"/>
                      <a:gd name="T4" fmla="*/ 18 w 18"/>
                      <a:gd name="T5" fmla="*/ 0 h 12"/>
                      <a:gd name="T6" fmla="*/ 6 w 18"/>
                      <a:gd name="T7" fmla="*/ 13 h 12"/>
                      <a:gd name="T8" fmla="*/ 0 w 18"/>
                      <a:gd name="T9" fmla="*/ 20 h 12"/>
                      <a:gd name="T10" fmla="*/ 6 w 18"/>
                      <a:gd name="T11" fmla="*/ 13 h 12"/>
                      <a:gd name="T12" fmla="*/ 0 w 18"/>
                      <a:gd name="T13" fmla="*/ 13 h 12"/>
                      <a:gd name="T14" fmla="*/ 6 w 18"/>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2">
                        <a:moveTo>
                          <a:pt x="6" y="0"/>
                        </a:moveTo>
                        <a:lnTo>
                          <a:pt x="0" y="0"/>
                        </a:lnTo>
                        <a:lnTo>
                          <a:pt x="18" y="0"/>
                        </a:lnTo>
                        <a:lnTo>
                          <a:pt x="6" y="6"/>
                        </a:lnTo>
                        <a:lnTo>
                          <a:pt x="0" y="12"/>
                        </a:lnTo>
                        <a:lnTo>
                          <a:pt x="6" y="6"/>
                        </a:lnTo>
                        <a:lnTo>
                          <a:pt x="0"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276" name="Freeform 268"/>
                  <p:cNvSpPr>
                    <a:spLocks noChangeAspect="1"/>
                  </p:cNvSpPr>
                  <p:nvPr/>
                </p:nvSpPr>
                <p:spPr bwMode="auto">
                  <a:xfrm>
                    <a:off x="4405368" y="3644147"/>
                    <a:ext cx="308065" cy="343383"/>
                  </a:xfrm>
                  <a:custGeom>
                    <a:avLst/>
                    <a:gdLst>
                      <a:gd name="T0" fmla="*/ 152 w 233"/>
                      <a:gd name="T1" fmla="*/ 366 h 233"/>
                      <a:gd name="T2" fmla="*/ 152 w 233"/>
                      <a:gd name="T3" fmla="*/ 293 h 233"/>
                      <a:gd name="T4" fmla="*/ 152 w 233"/>
                      <a:gd name="T5" fmla="*/ 238 h 233"/>
                      <a:gd name="T6" fmla="*/ 170 w 233"/>
                      <a:gd name="T7" fmla="*/ 238 h 233"/>
                      <a:gd name="T8" fmla="*/ 170 w 233"/>
                      <a:gd name="T9" fmla="*/ 181 h 233"/>
                      <a:gd name="T10" fmla="*/ 170 w 233"/>
                      <a:gd name="T11" fmla="*/ 98 h 233"/>
                      <a:gd name="T12" fmla="*/ 170 w 233"/>
                      <a:gd name="T13" fmla="*/ 55 h 233"/>
                      <a:gd name="T14" fmla="*/ 194 w 233"/>
                      <a:gd name="T15" fmla="*/ 55 h 233"/>
                      <a:gd name="T16" fmla="*/ 219 w 233"/>
                      <a:gd name="T17" fmla="*/ 42 h 233"/>
                      <a:gd name="T18" fmla="*/ 225 w 233"/>
                      <a:gd name="T19" fmla="*/ 70 h 233"/>
                      <a:gd name="T20" fmla="*/ 242 w 233"/>
                      <a:gd name="T21" fmla="*/ 42 h 233"/>
                      <a:gd name="T22" fmla="*/ 254 w 233"/>
                      <a:gd name="T23" fmla="*/ 42 h 233"/>
                      <a:gd name="T24" fmla="*/ 237 w 233"/>
                      <a:gd name="T25" fmla="*/ 29 h 233"/>
                      <a:gd name="T26" fmla="*/ 225 w 233"/>
                      <a:gd name="T27" fmla="*/ 29 h 233"/>
                      <a:gd name="T28" fmla="*/ 164 w 233"/>
                      <a:gd name="T29" fmla="*/ 42 h 233"/>
                      <a:gd name="T30" fmla="*/ 146 w 233"/>
                      <a:gd name="T31" fmla="*/ 29 h 233"/>
                      <a:gd name="T32" fmla="*/ 125 w 233"/>
                      <a:gd name="T33" fmla="*/ 29 h 233"/>
                      <a:gd name="T34" fmla="*/ 125 w 233"/>
                      <a:gd name="T35" fmla="*/ 14 h 233"/>
                      <a:gd name="T36" fmla="*/ 97 w 233"/>
                      <a:gd name="T37" fmla="*/ 14 h 233"/>
                      <a:gd name="T38" fmla="*/ 79 w 233"/>
                      <a:gd name="T39" fmla="*/ 14 h 233"/>
                      <a:gd name="T40" fmla="*/ 30 w 233"/>
                      <a:gd name="T41" fmla="*/ 14 h 233"/>
                      <a:gd name="T42" fmla="*/ 18 w 233"/>
                      <a:gd name="T43" fmla="*/ 0 h 233"/>
                      <a:gd name="T44" fmla="*/ 0 w 233"/>
                      <a:gd name="T45" fmla="*/ 14 h 233"/>
                      <a:gd name="T46" fmla="*/ 0 w 233"/>
                      <a:gd name="T47" fmla="*/ 42 h 233"/>
                      <a:gd name="T48" fmla="*/ 49 w 233"/>
                      <a:gd name="T49" fmla="*/ 268 h 233"/>
                      <a:gd name="T50" fmla="*/ 55 w 233"/>
                      <a:gd name="T51" fmla="*/ 279 h 233"/>
                      <a:gd name="T52" fmla="*/ 49 w 233"/>
                      <a:gd name="T53" fmla="*/ 279 h 233"/>
                      <a:gd name="T54" fmla="*/ 55 w 233"/>
                      <a:gd name="T55" fmla="*/ 417 h 233"/>
                      <a:gd name="T56" fmla="*/ 61 w 233"/>
                      <a:gd name="T57" fmla="*/ 472 h 233"/>
                      <a:gd name="T58" fmla="*/ 73 w 233"/>
                      <a:gd name="T59" fmla="*/ 502 h 233"/>
                      <a:gd name="T60" fmla="*/ 79 w 233"/>
                      <a:gd name="T61" fmla="*/ 528 h 233"/>
                      <a:gd name="T62" fmla="*/ 91 w 233"/>
                      <a:gd name="T63" fmla="*/ 515 h 233"/>
                      <a:gd name="T64" fmla="*/ 97 w 233"/>
                      <a:gd name="T65" fmla="*/ 544 h 233"/>
                      <a:gd name="T66" fmla="*/ 125 w 233"/>
                      <a:gd name="T67" fmla="*/ 544 h 233"/>
                      <a:gd name="T68" fmla="*/ 146 w 233"/>
                      <a:gd name="T69" fmla="*/ 528 h 233"/>
                      <a:gd name="T70" fmla="*/ 146 w 233"/>
                      <a:gd name="T71" fmla="*/ 488 h 233"/>
                      <a:gd name="T72" fmla="*/ 146 w 233"/>
                      <a:gd name="T73" fmla="*/ 446 h 233"/>
                      <a:gd name="T74" fmla="*/ 146 w 233"/>
                      <a:gd name="T75" fmla="*/ 403 h 233"/>
                      <a:gd name="T76" fmla="*/ 152 w 233"/>
                      <a:gd name="T77" fmla="*/ 366 h 2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3" h="233">
                        <a:moveTo>
                          <a:pt x="138" y="156"/>
                        </a:moveTo>
                        <a:lnTo>
                          <a:pt x="138" y="126"/>
                        </a:lnTo>
                        <a:lnTo>
                          <a:pt x="138" y="102"/>
                        </a:lnTo>
                        <a:lnTo>
                          <a:pt x="156" y="102"/>
                        </a:lnTo>
                        <a:lnTo>
                          <a:pt x="156" y="78"/>
                        </a:lnTo>
                        <a:lnTo>
                          <a:pt x="156" y="42"/>
                        </a:lnTo>
                        <a:lnTo>
                          <a:pt x="156" y="24"/>
                        </a:lnTo>
                        <a:lnTo>
                          <a:pt x="180" y="24"/>
                        </a:lnTo>
                        <a:lnTo>
                          <a:pt x="198" y="18"/>
                        </a:lnTo>
                        <a:lnTo>
                          <a:pt x="204" y="30"/>
                        </a:lnTo>
                        <a:lnTo>
                          <a:pt x="221" y="18"/>
                        </a:lnTo>
                        <a:lnTo>
                          <a:pt x="233" y="18"/>
                        </a:lnTo>
                        <a:lnTo>
                          <a:pt x="216" y="12"/>
                        </a:lnTo>
                        <a:lnTo>
                          <a:pt x="204" y="12"/>
                        </a:lnTo>
                        <a:lnTo>
                          <a:pt x="150" y="18"/>
                        </a:lnTo>
                        <a:lnTo>
                          <a:pt x="132" y="12"/>
                        </a:lnTo>
                        <a:lnTo>
                          <a:pt x="114" y="12"/>
                        </a:lnTo>
                        <a:lnTo>
                          <a:pt x="114" y="6"/>
                        </a:lnTo>
                        <a:lnTo>
                          <a:pt x="90" y="6"/>
                        </a:lnTo>
                        <a:lnTo>
                          <a:pt x="72" y="6"/>
                        </a:lnTo>
                        <a:lnTo>
                          <a:pt x="30" y="6"/>
                        </a:lnTo>
                        <a:lnTo>
                          <a:pt x="18" y="0"/>
                        </a:lnTo>
                        <a:lnTo>
                          <a:pt x="0" y="6"/>
                        </a:lnTo>
                        <a:lnTo>
                          <a:pt x="0" y="18"/>
                        </a:lnTo>
                        <a:lnTo>
                          <a:pt x="42" y="114"/>
                        </a:lnTo>
                        <a:lnTo>
                          <a:pt x="48" y="120"/>
                        </a:lnTo>
                        <a:lnTo>
                          <a:pt x="42" y="120"/>
                        </a:lnTo>
                        <a:lnTo>
                          <a:pt x="48" y="179"/>
                        </a:lnTo>
                        <a:lnTo>
                          <a:pt x="54" y="203"/>
                        </a:lnTo>
                        <a:lnTo>
                          <a:pt x="66" y="215"/>
                        </a:lnTo>
                        <a:lnTo>
                          <a:pt x="72" y="227"/>
                        </a:lnTo>
                        <a:lnTo>
                          <a:pt x="84" y="221"/>
                        </a:lnTo>
                        <a:lnTo>
                          <a:pt x="90" y="233"/>
                        </a:lnTo>
                        <a:lnTo>
                          <a:pt x="114" y="233"/>
                        </a:lnTo>
                        <a:lnTo>
                          <a:pt x="132" y="227"/>
                        </a:lnTo>
                        <a:lnTo>
                          <a:pt x="132" y="209"/>
                        </a:lnTo>
                        <a:lnTo>
                          <a:pt x="132" y="191"/>
                        </a:lnTo>
                        <a:lnTo>
                          <a:pt x="132" y="173"/>
                        </a:lnTo>
                        <a:lnTo>
                          <a:pt x="138" y="156"/>
                        </a:lnTo>
                        <a:close/>
                      </a:path>
                    </a:pathLst>
                  </a:custGeom>
                  <a:solidFill>
                    <a:srgbClr val="990034"/>
                  </a:solidFill>
                  <a:ln w="9525">
                    <a:solidFill>
                      <a:srgbClr val="000000"/>
                    </a:solidFill>
                    <a:prstDash val="solid"/>
                    <a:round/>
                    <a:headEnd/>
                    <a:tailEnd/>
                  </a:ln>
                </p:spPr>
                <p:txBody>
                  <a:bodyPr/>
                  <a:lstStyle/>
                  <a:p>
                    <a:endParaRPr lang="en-US"/>
                  </a:p>
                </p:txBody>
              </p:sp>
              <p:sp>
                <p:nvSpPr>
                  <p:cNvPr id="1277" name="Freeform 269"/>
                  <p:cNvSpPr>
                    <a:spLocks noChangeAspect="1"/>
                  </p:cNvSpPr>
                  <p:nvPr/>
                </p:nvSpPr>
                <p:spPr bwMode="auto">
                  <a:xfrm>
                    <a:off x="2524345" y="3432634"/>
                    <a:ext cx="291095" cy="379941"/>
                  </a:xfrm>
                  <a:custGeom>
                    <a:avLst/>
                    <a:gdLst>
                      <a:gd name="T0" fmla="*/ 156 w 221"/>
                      <a:gd name="T1" fmla="*/ 471 h 258"/>
                      <a:gd name="T2" fmla="*/ 150 w 221"/>
                      <a:gd name="T3" fmla="*/ 529 h 258"/>
                      <a:gd name="T4" fmla="*/ 144 w 221"/>
                      <a:gd name="T5" fmla="*/ 570 h 258"/>
                      <a:gd name="T6" fmla="*/ 144 w 221"/>
                      <a:gd name="T7" fmla="*/ 570 h 258"/>
                      <a:gd name="T8" fmla="*/ 120 w 221"/>
                      <a:gd name="T9" fmla="*/ 570 h 258"/>
                      <a:gd name="T10" fmla="*/ 114 w 221"/>
                      <a:gd name="T11" fmla="*/ 598 h 258"/>
                      <a:gd name="T12" fmla="*/ 108 w 221"/>
                      <a:gd name="T13" fmla="*/ 570 h 258"/>
                      <a:gd name="T14" fmla="*/ 84 w 221"/>
                      <a:gd name="T15" fmla="*/ 558 h 258"/>
                      <a:gd name="T16" fmla="*/ 84 w 221"/>
                      <a:gd name="T17" fmla="*/ 558 h 258"/>
                      <a:gd name="T18" fmla="*/ 66 w 221"/>
                      <a:gd name="T19" fmla="*/ 598 h 258"/>
                      <a:gd name="T20" fmla="*/ 47 w 221"/>
                      <a:gd name="T21" fmla="*/ 598 h 258"/>
                      <a:gd name="T22" fmla="*/ 41 w 221"/>
                      <a:gd name="T23" fmla="*/ 558 h 258"/>
                      <a:gd name="T24" fmla="*/ 35 w 221"/>
                      <a:gd name="T25" fmla="*/ 515 h 258"/>
                      <a:gd name="T26" fmla="*/ 29 w 221"/>
                      <a:gd name="T27" fmla="*/ 471 h 258"/>
                      <a:gd name="T28" fmla="*/ 29 w 221"/>
                      <a:gd name="T29" fmla="*/ 447 h 258"/>
                      <a:gd name="T30" fmla="*/ 24 w 221"/>
                      <a:gd name="T31" fmla="*/ 404 h 258"/>
                      <a:gd name="T32" fmla="*/ 18 w 221"/>
                      <a:gd name="T33" fmla="*/ 377 h 258"/>
                      <a:gd name="T34" fmla="*/ 12 w 221"/>
                      <a:gd name="T35" fmla="*/ 362 h 258"/>
                      <a:gd name="T36" fmla="*/ 12 w 221"/>
                      <a:gd name="T37" fmla="*/ 334 h 258"/>
                      <a:gd name="T38" fmla="*/ 18 w 221"/>
                      <a:gd name="T39" fmla="*/ 291 h 258"/>
                      <a:gd name="T40" fmla="*/ 12 w 221"/>
                      <a:gd name="T41" fmla="*/ 291 h 258"/>
                      <a:gd name="T42" fmla="*/ 12 w 221"/>
                      <a:gd name="T43" fmla="*/ 253 h 258"/>
                      <a:gd name="T44" fmla="*/ 12 w 221"/>
                      <a:gd name="T45" fmla="*/ 224 h 258"/>
                      <a:gd name="T46" fmla="*/ 12 w 221"/>
                      <a:gd name="T47" fmla="*/ 195 h 258"/>
                      <a:gd name="T48" fmla="*/ 12 w 221"/>
                      <a:gd name="T49" fmla="*/ 141 h 258"/>
                      <a:gd name="T50" fmla="*/ 18 w 221"/>
                      <a:gd name="T51" fmla="*/ 126 h 258"/>
                      <a:gd name="T52" fmla="*/ 6 w 221"/>
                      <a:gd name="T53" fmla="*/ 86 h 258"/>
                      <a:gd name="T54" fmla="*/ 0 w 221"/>
                      <a:gd name="T55" fmla="*/ 55 h 258"/>
                      <a:gd name="T56" fmla="*/ 24 w 221"/>
                      <a:gd name="T57" fmla="*/ 55 h 258"/>
                      <a:gd name="T58" fmla="*/ 29 w 221"/>
                      <a:gd name="T59" fmla="*/ 42 h 258"/>
                      <a:gd name="T60" fmla="*/ 41 w 221"/>
                      <a:gd name="T61" fmla="*/ 14 h 258"/>
                      <a:gd name="T62" fmla="*/ 66 w 221"/>
                      <a:gd name="T63" fmla="*/ 0 h 258"/>
                      <a:gd name="T64" fmla="*/ 78 w 221"/>
                      <a:gd name="T65" fmla="*/ 0 h 258"/>
                      <a:gd name="T66" fmla="*/ 84 w 221"/>
                      <a:gd name="T67" fmla="*/ 86 h 258"/>
                      <a:gd name="T68" fmla="*/ 96 w 221"/>
                      <a:gd name="T69" fmla="*/ 112 h 258"/>
                      <a:gd name="T70" fmla="*/ 108 w 221"/>
                      <a:gd name="T71" fmla="*/ 126 h 258"/>
                      <a:gd name="T72" fmla="*/ 126 w 221"/>
                      <a:gd name="T73" fmla="*/ 141 h 258"/>
                      <a:gd name="T74" fmla="*/ 144 w 221"/>
                      <a:gd name="T75" fmla="*/ 167 h 258"/>
                      <a:gd name="T76" fmla="*/ 162 w 221"/>
                      <a:gd name="T77" fmla="*/ 180 h 258"/>
                      <a:gd name="T78" fmla="*/ 170 w 221"/>
                      <a:gd name="T79" fmla="*/ 195 h 258"/>
                      <a:gd name="T80" fmla="*/ 181 w 221"/>
                      <a:gd name="T81" fmla="*/ 253 h 258"/>
                      <a:gd name="T82" fmla="*/ 170 w 221"/>
                      <a:gd name="T83" fmla="*/ 253 h 258"/>
                      <a:gd name="T84" fmla="*/ 181 w 221"/>
                      <a:gd name="T85" fmla="*/ 267 h 258"/>
                      <a:gd name="T86" fmla="*/ 187 w 221"/>
                      <a:gd name="T87" fmla="*/ 291 h 258"/>
                      <a:gd name="T88" fmla="*/ 199 w 221"/>
                      <a:gd name="T89" fmla="*/ 306 h 258"/>
                      <a:gd name="T90" fmla="*/ 217 w 221"/>
                      <a:gd name="T91" fmla="*/ 306 h 258"/>
                      <a:gd name="T92" fmla="*/ 217 w 221"/>
                      <a:gd name="T93" fmla="*/ 349 h 258"/>
                      <a:gd name="T94" fmla="*/ 229 w 221"/>
                      <a:gd name="T95" fmla="*/ 377 h 258"/>
                      <a:gd name="T96" fmla="*/ 235 w 221"/>
                      <a:gd name="T97" fmla="*/ 389 h 258"/>
                      <a:gd name="T98" fmla="*/ 229 w 221"/>
                      <a:gd name="T99" fmla="*/ 417 h 258"/>
                      <a:gd name="T100" fmla="*/ 223 w 221"/>
                      <a:gd name="T101" fmla="*/ 459 h 258"/>
                      <a:gd name="T102" fmla="*/ 229 w 221"/>
                      <a:gd name="T103" fmla="*/ 471 h 258"/>
                      <a:gd name="T104" fmla="*/ 223 w 221"/>
                      <a:gd name="T105" fmla="*/ 471 h 258"/>
                      <a:gd name="T106" fmla="*/ 223 w 221"/>
                      <a:gd name="T107" fmla="*/ 471 h 258"/>
                      <a:gd name="T108" fmla="*/ 211 w 221"/>
                      <a:gd name="T109" fmla="*/ 447 h 258"/>
                      <a:gd name="T110" fmla="*/ 156 w 221"/>
                      <a:gd name="T111" fmla="*/ 459 h 258"/>
                      <a:gd name="T112" fmla="*/ 156 w 221"/>
                      <a:gd name="T113" fmla="*/ 471 h 2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1" h="258">
                        <a:moveTo>
                          <a:pt x="149" y="204"/>
                        </a:moveTo>
                        <a:lnTo>
                          <a:pt x="143" y="228"/>
                        </a:lnTo>
                        <a:lnTo>
                          <a:pt x="137" y="246"/>
                        </a:lnTo>
                        <a:lnTo>
                          <a:pt x="113" y="246"/>
                        </a:lnTo>
                        <a:lnTo>
                          <a:pt x="107" y="258"/>
                        </a:lnTo>
                        <a:lnTo>
                          <a:pt x="101" y="246"/>
                        </a:lnTo>
                        <a:lnTo>
                          <a:pt x="77" y="240"/>
                        </a:lnTo>
                        <a:lnTo>
                          <a:pt x="59" y="258"/>
                        </a:lnTo>
                        <a:lnTo>
                          <a:pt x="47" y="258"/>
                        </a:lnTo>
                        <a:lnTo>
                          <a:pt x="41" y="240"/>
                        </a:lnTo>
                        <a:lnTo>
                          <a:pt x="35" y="222"/>
                        </a:lnTo>
                        <a:lnTo>
                          <a:pt x="29" y="204"/>
                        </a:lnTo>
                        <a:lnTo>
                          <a:pt x="29" y="192"/>
                        </a:lnTo>
                        <a:lnTo>
                          <a:pt x="24" y="174"/>
                        </a:lnTo>
                        <a:lnTo>
                          <a:pt x="18" y="162"/>
                        </a:lnTo>
                        <a:lnTo>
                          <a:pt x="12" y="156"/>
                        </a:lnTo>
                        <a:lnTo>
                          <a:pt x="12" y="144"/>
                        </a:lnTo>
                        <a:lnTo>
                          <a:pt x="18" y="126"/>
                        </a:lnTo>
                        <a:lnTo>
                          <a:pt x="12" y="126"/>
                        </a:lnTo>
                        <a:lnTo>
                          <a:pt x="12" y="108"/>
                        </a:lnTo>
                        <a:lnTo>
                          <a:pt x="12" y="96"/>
                        </a:lnTo>
                        <a:lnTo>
                          <a:pt x="12" y="84"/>
                        </a:lnTo>
                        <a:lnTo>
                          <a:pt x="12" y="60"/>
                        </a:lnTo>
                        <a:lnTo>
                          <a:pt x="18" y="54"/>
                        </a:lnTo>
                        <a:lnTo>
                          <a:pt x="6" y="36"/>
                        </a:lnTo>
                        <a:lnTo>
                          <a:pt x="0" y="24"/>
                        </a:lnTo>
                        <a:lnTo>
                          <a:pt x="24" y="24"/>
                        </a:lnTo>
                        <a:lnTo>
                          <a:pt x="29" y="18"/>
                        </a:lnTo>
                        <a:lnTo>
                          <a:pt x="41" y="6"/>
                        </a:lnTo>
                        <a:lnTo>
                          <a:pt x="59" y="0"/>
                        </a:lnTo>
                        <a:lnTo>
                          <a:pt x="71" y="0"/>
                        </a:lnTo>
                        <a:lnTo>
                          <a:pt x="77" y="36"/>
                        </a:lnTo>
                        <a:lnTo>
                          <a:pt x="89" y="48"/>
                        </a:lnTo>
                        <a:lnTo>
                          <a:pt x="101" y="54"/>
                        </a:lnTo>
                        <a:lnTo>
                          <a:pt x="119" y="60"/>
                        </a:lnTo>
                        <a:lnTo>
                          <a:pt x="137" y="72"/>
                        </a:lnTo>
                        <a:lnTo>
                          <a:pt x="155" y="78"/>
                        </a:lnTo>
                        <a:lnTo>
                          <a:pt x="161" y="84"/>
                        </a:lnTo>
                        <a:lnTo>
                          <a:pt x="167" y="108"/>
                        </a:lnTo>
                        <a:lnTo>
                          <a:pt x="161" y="108"/>
                        </a:lnTo>
                        <a:lnTo>
                          <a:pt x="167" y="114"/>
                        </a:lnTo>
                        <a:lnTo>
                          <a:pt x="173" y="126"/>
                        </a:lnTo>
                        <a:lnTo>
                          <a:pt x="185" y="132"/>
                        </a:lnTo>
                        <a:lnTo>
                          <a:pt x="203" y="132"/>
                        </a:lnTo>
                        <a:lnTo>
                          <a:pt x="203" y="150"/>
                        </a:lnTo>
                        <a:lnTo>
                          <a:pt x="215" y="162"/>
                        </a:lnTo>
                        <a:lnTo>
                          <a:pt x="221" y="168"/>
                        </a:lnTo>
                        <a:lnTo>
                          <a:pt x="215" y="180"/>
                        </a:lnTo>
                        <a:lnTo>
                          <a:pt x="209" y="198"/>
                        </a:lnTo>
                        <a:lnTo>
                          <a:pt x="215" y="204"/>
                        </a:lnTo>
                        <a:lnTo>
                          <a:pt x="209" y="204"/>
                        </a:lnTo>
                        <a:lnTo>
                          <a:pt x="197" y="192"/>
                        </a:lnTo>
                        <a:lnTo>
                          <a:pt x="149" y="198"/>
                        </a:lnTo>
                        <a:lnTo>
                          <a:pt x="149" y="204"/>
                        </a:lnTo>
                        <a:close/>
                      </a:path>
                    </a:pathLst>
                  </a:custGeom>
                  <a:solidFill>
                    <a:srgbClr val="E1E1E1"/>
                  </a:solidFill>
                  <a:ln w="9525">
                    <a:solidFill>
                      <a:srgbClr val="000000"/>
                    </a:solidFill>
                    <a:prstDash val="solid"/>
                    <a:round/>
                    <a:headEnd/>
                    <a:tailEnd/>
                  </a:ln>
                </p:spPr>
                <p:txBody>
                  <a:bodyPr/>
                  <a:lstStyle/>
                  <a:p>
                    <a:endParaRPr lang="en-US"/>
                  </a:p>
                </p:txBody>
              </p:sp>
              <p:sp>
                <p:nvSpPr>
                  <p:cNvPr id="1278" name="Freeform 270"/>
                  <p:cNvSpPr>
                    <a:spLocks noChangeAspect="1"/>
                  </p:cNvSpPr>
                  <p:nvPr/>
                </p:nvSpPr>
                <p:spPr bwMode="auto">
                  <a:xfrm>
                    <a:off x="4589423" y="3671566"/>
                    <a:ext cx="212773" cy="262433"/>
                  </a:xfrm>
                  <a:custGeom>
                    <a:avLst/>
                    <a:gdLst>
                      <a:gd name="T0" fmla="*/ 0 w 161"/>
                      <a:gd name="T1" fmla="*/ 310 h 179"/>
                      <a:gd name="T2" fmla="*/ 0 w 161"/>
                      <a:gd name="T3" fmla="*/ 244 h 179"/>
                      <a:gd name="T4" fmla="*/ 0 w 161"/>
                      <a:gd name="T5" fmla="*/ 189 h 179"/>
                      <a:gd name="T6" fmla="*/ 18 w 161"/>
                      <a:gd name="T7" fmla="*/ 189 h 179"/>
                      <a:gd name="T8" fmla="*/ 18 w 161"/>
                      <a:gd name="T9" fmla="*/ 134 h 179"/>
                      <a:gd name="T10" fmla="*/ 18 w 161"/>
                      <a:gd name="T11" fmla="*/ 54 h 179"/>
                      <a:gd name="T12" fmla="*/ 18 w 161"/>
                      <a:gd name="T13" fmla="*/ 13 h 179"/>
                      <a:gd name="T14" fmla="*/ 49 w 161"/>
                      <a:gd name="T15" fmla="*/ 13 h 179"/>
                      <a:gd name="T16" fmla="*/ 67 w 161"/>
                      <a:gd name="T17" fmla="*/ 0 h 179"/>
                      <a:gd name="T18" fmla="*/ 73 w 161"/>
                      <a:gd name="T19" fmla="*/ 27 h 179"/>
                      <a:gd name="T20" fmla="*/ 90 w 161"/>
                      <a:gd name="T21" fmla="*/ 0 h 179"/>
                      <a:gd name="T22" fmla="*/ 102 w 161"/>
                      <a:gd name="T23" fmla="*/ 0 h 179"/>
                      <a:gd name="T24" fmla="*/ 108 w 161"/>
                      <a:gd name="T25" fmla="*/ 39 h 179"/>
                      <a:gd name="T26" fmla="*/ 120 w 161"/>
                      <a:gd name="T27" fmla="*/ 81 h 179"/>
                      <a:gd name="T28" fmla="*/ 139 w 161"/>
                      <a:gd name="T29" fmla="*/ 107 h 179"/>
                      <a:gd name="T30" fmla="*/ 145 w 161"/>
                      <a:gd name="T31" fmla="*/ 107 h 179"/>
                      <a:gd name="T32" fmla="*/ 151 w 161"/>
                      <a:gd name="T33" fmla="*/ 120 h 179"/>
                      <a:gd name="T34" fmla="*/ 157 w 161"/>
                      <a:gd name="T35" fmla="*/ 163 h 179"/>
                      <a:gd name="T36" fmla="*/ 169 w 161"/>
                      <a:gd name="T37" fmla="*/ 176 h 179"/>
                      <a:gd name="T38" fmla="*/ 175 w 161"/>
                      <a:gd name="T39" fmla="*/ 189 h 179"/>
                      <a:gd name="T40" fmla="*/ 175 w 161"/>
                      <a:gd name="T41" fmla="*/ 189 h 179"/>
                      <a:gd name="T42" fmla="*/ 151 w 161"/>
                      <a:gd name="T43" fmla="*/ 230 h 179"/>
                      <a:gd name="T44" fmla="*/ 131 w 161"/>
                      <a:gd name="T45" fmla="*/ 257 h 179"/>
                      <a:gd name="T46" fmla="*/ 114 w 161"/>
                      <a:gd name="T47" fmla="*/ 296 h 179"/>
                      <a:gd name="T48" fmla="*/ 108 w 161"/>
                      <a:gd name="T49" fmla="*/ 310 h 179"/>
                      <a:gd name="T50" fmla="*/ 96 w 161"/>
                      <a:gd name="T51" fmla="*/ 348 h 179"/>
                      <a:gd name="T52" fmla="*/ 73 w 161"/>
                      <a:gd name="T53" fmla="*/ 337 h 179"/>
                      <a:gd name="T54" fmla="*/ 55 w 161"/>
                      <a:gd name="T55" fmla="*/ 337 h 179"/>
                      <a:gd name="T56" fmla="*/ 49 w 161"/>
                      <a:gd name="T57" fmla="*/ 362 h 179"/>
                      <a:gd name="T58" fmla="*/ 30 w 161"/>
                      <a:gd name="T59" fmla="*/ 390 h 179"/>
                      <a:gd name="T60" fmla="*/ 12 w 161"/>
                      <a:gd name="T61" fmla="*/ 403 h 179"/>
                      <a:gd name="T62" fmla="*/ 6 w 161"/>
                      <a:gd name="T63" fmla="*/ 390 h 179"/>
                      <a:gd name="T64" fmla="*/ 12 w 161"/>
                      <a:gd name="T65" fmla="*/ 348 h 179"/>
                      <a:gd name="T66" fmla="*/ 0 w 161"/>
                      <a:gd name="T67" fmla="*/ 310 h 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179">
                        <a:moveTo>
                          <a:pt x="0" y="138"/>
                        </a:moveTo>
                        <a:lnTo>
                          <a:pt x="0" y="108"/>
                        </a:lnTo>
                        <a:lnTo>
                          <a:pt x="0" y="84"/>
                        </a:lnTo>
                        <a:lnTo>
                          <a:pt x="18" y="84"/>
                        </a:lnTo>
                        <a:lnTo>
                          <a:pt x="18" y="60"/>
                        </a:lnTo>
                        <a:lnTo>
                          <a:pt x="18" y="24"/>
                        </a:lnTo>
                        <a:lnTo>
                          <a:pt x="18" y="6"/>
                        </a:lnTo>
                        <a:lnTo>
                          <a:pt x="42" y="6"/>
                        </a:lnTo>
                        <a:lnTo>
                          <a:pt x="60" y="0"/>
                        </a:lnTo>
                        <a:lnTo>
                          <a:pt x="66" y="12"/>
                        </a:lnTo>
                        <a:lnTo>
                          <a:pt x="83" y="0"/>
                        </a:lnTo>
                        <a:lnTo>
                          <a:pt x="95" y="0"/>
                        </a:lnTo>
                        <a:lnTo>
                          <a:pt x="101" y="18"/>
                        </a:lnTo>
                        <a:lnTo>
                          <a:pt x="113" y="36"/>
                        </a:lnTo>
                        <a:lnTo>
                          <a:pt x="125" y="48"/>
                        </a:lnTo>
                        <a:lnTo>
                          <a:pt x="131" y="48"/>
                        </a:lnTo>
                        <a:lnTo>
                          <a:pt x="137" y="54"/>
                        </a:lnTo>
                        <a:lnTo>
                          <a:pt x="143" y="72"/>
                        </a:lnTo>
                        <a:lnTo>
                          <a:pt x="155" y="78"/>
                        </a:lnTo>
                        <a:lnTo>
                          <a:pt x="161" y="84"/>
                        </a:lnTo>
                        <a:lnTo>
                          <a:pt x="137" y="102"/>
                        </a:lnTo>
                        <a:lnTo>
                          <a:pt x="119" y="114"/>
                        </a:lnTo>
                        <a:lnTo>
                          <a:pt x="107" y="132"/>
                        </a:lnTo>
                        <a:lnTo>
                          <a:pt x="101" y="138"/>
                        </a:lnTo>
                        <a:lnTo>
                          <a:pt x="89" y="155"/>
                        </a:lnTo>
                        <a:lnTo>
                          <a:pt x="66" y="150"/>
                        </a:lnTo>
                        <a:lnTo>
                          <a:pt x="48" y="150"/>
                        </a:lnTo>
                        <a:lnTo>
                          <a:pt x="42" y="161"/>
                        </a:lnTo>
                        <a:lnTo>
                          <a:pt x="30" y="173"/>
                        </a:lnTo>
                        <a:lnTo>
                          <a:pt x="12" y="179"/>
                        </a:lnTo>
                        <a:lnTo>
                          <a:pt x="6" y="173"/>
                        </a:lnTo>
                        <a:lnTo>
                          <a:pt x="12" y="155"/>
                        </a:lnTo>
                        <a:lnTo>
                          <a:pt x="0" y="138"/>
                        </a:lnTo>
                        <a:close/>
                      </a:path>
                    </a:pathLst>
                  </a:custGeom>
                  <a:solidFill>
                    <a:srgbClr val="990034"/>
                  </a:solidFill>
                  <a:ln w="9525">
                    <a:solidFill>
                      <a:srgbClr val="000000"/>
                    </a:solidFill>
                    <a:prstDash val="solid"/>
                    <a:round/>
                    <a:headEnd/>
                    <a:tailEnd/>
                  </a:ln>
                </p:spPr>
                <p:txBody>
                  <a:bodyPr/>
                  <a:lstStyle/>
                  <a:p>
                    <a:endParaRPr lang="en-US"/>
                  </a:p>
                </p:txBody>
              </p:sp>
              <p:sp>
                <p:nvSpPr>
                  <p:cNvPr id="1279" name="Freeform 271"/>
                  <p:cNvSpPr>
                    <a:spLocks noChangeAspect="1"/>
                  </p:cNvSpPr>
                  <p:nvPr/>
                </p:nvSpPr>
                <p:spPr bwMode="auto">
                  <a:xfrm>
                    <a:off x="5132452" y="3477025"/>
                    <a:ext cx="7832" cy="16973"/>
                  </a:xfrm>
                  <a:custGeom>
                    <a:avLst/>
                    <a:gdLst>
                      <a:gd name="T0" fmla="*/ 6 w 6"/>
                      <a:gd name="T1" fmla="*/ 20 h 12"/>
                      <a:gd name="T2" fmla="*/ 0 w 6"/>
                      <a:gd name="T3" fmla="*/ 20 h 12"/>
                      <a:gd name="T4" fmla="*/ 0 w 6"/>
                      <a:gd name="T5" fmla="*/ 0 h 12"/>
                      <a:gd name="T6" fmla="*/ 6 w 6"/>
                      <a:gd name="T7" fmla="*/ 2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12"/>
                        </a:lnTo>
                        <a:lnTo>
                          <a:pt x="0" y="0"/>
                        </a:lnTo>
                        <a:lnTo>
                          <a:pt x="6" y="12"/>
                        </a:lnTo>
                        <a:close/>
                      </a:path>
                    </a:pathLst>
                  </a:custGeom>
                  <a:solidFill>
                    <a:srgbClr val="E1E1E1"/>
                  </a:solidFill>
                  <a:ln w="9525">
                    <a:solidFill>
                      <a:srgbClr val="000000"/>
                    </a:solidFill>
                    <a:prstDash val="solid"/>
                    <a:round/>
                    <a:headEnd/>
                    <a:tailEnd/>
                  </a:ln>
                </p:spPr>
                <p:txBody>
                  <a:bodyPr/>
                  <a:lstStyle/>
                  <a:p>
                    <a:endParaRPr lang="en-US"/>
                  </a:p>
                </p:txBody>
              </p:sp>
              <p:sp>
                <p:nvSpPr>
                  <p:cNvPr id="1280" name="Freeform 272"/>
                  <p:cNvSpPr>
                    <a:spLocks noChangeAspect="1"/>
                  </p:cNvSpPr>
                  <p:nvPr/>
                </p:nvSpPr>
                <p:spPr bwMode="auto">
                  <a:xfrm>
                    <a:off x="4736929" y="3987530"/>
                    <a:ext cx="56131" cy="52226"/>
                  </a:xfrm>
                  <a:custGeom>
                    <a:avLst/>
                    <a:gdLst>
                      <a:gd name="T0" fmla="*/ 18 w 42"/>
                      <a:gd name="T1" fmla="*/ 0 h 36"/>
                      <a:gd name="T2" fmla="*/ 0 w 42"/>
                      <a:gd name="T3" fmla="*/ 37 h 36"/>
                      <a:gd name="T4" fmla="*/ 12 w 42"/>
                      <a:gd name="T5" fmla="*/ 74 h 36"/>
                      <a:gd name="T6" fmla="*/ 18 w 42"/>
                      <a:gd name="T7" fmla="*/ 63 h 36"/>
                      <a:gd name="T8" fmla="*/ 43 w 42"/>
                      <a:gd name="T9" fmla="*/ 37 h 36"/>
                      <a:gd name="T10" fmla="*/ 49 w 42"/>
                      <a:gd name="T11" fmla="*/ 13 h 36"/>
                      <a:gd name="T12" fmla="*/ 31 w 42"/>
                      <a:gd name="T13" fmla="*/ 0 h 36"/>
                      <a:gd name="T14" fmla="*/ 18 w 42"/>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6">
                        <a:moveTo>
                          <a:pt x="18" y="0"/>
                        </a:moveTo>
                        <a:lnTo>
                          <a:pt x="0" y="18"/>
                        </a:lnTo>
                        <a:lnTo>
                          <a:pt x="12" y="36"/>
                        </a:lnTo>
                        <a:lnTo>
                          <a:pt x="18" y="30"/>
                        </a:lnTo>
                        <a:lnTo>
                          <a:pt x="36" y="18"/>
                        </a:lnTo>
                        <a:lnTo>
                          <a:pt x="42" y="6"/>
                        </a:lnTo>
                        <a:lnTo>
                          <a:pt x="24" y="0"/>
                        </a:lnTo>
                        <a:lnTo>
                          <a:pt x="18" y="0"/>
                        </a:lnTo>
                        <a:close/>
                      </a:path>
                    </a:pathLst>
                  </a:custGeom>
                  <a:solidFill>
                    <a:srgbClr val="E1E1E1"/>
                  </a:solidFill>
                  <a:ln w="9525">
                    <a:solidFill>
                      <a:srgbClr val="000000"/>
                    </a:solidFill>
                    <a:prstDash val="solid"/>
                    <a:round/>
                    <a:headEnd/>
                    <a:tailEnd/>
                  </a:ln>
                </p:spPr>
                <p:txBody>
                  <a:bodyPr/>
                  <a:lstStyle/>
                  <a:p>
                    <a:endParaRPr lang="en-US"/>
                  </a:p>
                </p:txBody>
              </p:sp>
              <p:sp>
                <p:nvSpPr>
                  <p:cNvPr id="1281" name="Freeform 273"/>
                  <p:cNvSpPr>
                    <a:spLocks noChangeAspect="1"/>
                  </p:cNvSpPr>
                  <p:nvPr/>
                </p:nvSpPr>
                <p:spPr bwMode="auto">
                  <a:xfrm>
                    <a:off x="5119399" y="3503138"/>
                    <a:ext cx="180140" cy="389080"/>
                  </a:xfrm>
                  <a:custGeom>
                    <a:avLst/>
                    <a:gdLst>
                      <a:gd name="T0" fmla="*/ 47 w 137"/>
                      <a:gd name="T1" fmla="*/ 167 h 264"/>
                      <a:gd name="T2" fmla="*/ 41 w 137"/>
                      <a:gd name="T3" fmla="*/ 167 h 264"/>
                      <a:gd name="T4" fmla="*/ 29 w 137"/>
                      <a:gd name="T5" fmla="*/ 198 h 264"/>
                      <a:gd name="T6" fmla="*/ 23 w 137"/>
                      <a:gd name="T7" fmla="*/ 225 h 264"/>
                      <a:gd name="T8" fmla="*/ 17 w 137"/>
                      <a:gd name="T9" fmla="*/ 268 h 264"/>
                      <a:gd name="T10" fmla="*/ 23 w 137"/>
                      <a:gd name="T11" fmla="*/ 308 h 264"/>
                      <a:gd name="T12" fmla="*/ 23 w 137"/>
                      <a:gd name="T13" fmla="*/ 366 h 264"/>
                      <a:gd name="T14" fmla="*/ 11 w 137"/>
                      <a:gd name="T15" fmla="*/ 393 h 264"/>
                      <a:gd name="T16" fmla="*/ 5 w 137"/>
                      <a:gd name="T17" fmla="*/ 418 h 264"/>
                      <a:gd name="T18" fmla="*/ 0 w 137"/>
                      <a:gd name="T19" fmla="*/ 492 h 264"/>
                      <a:gd name="T20" fmla="*/ 5 w 137"/>
                      <a:gd name="T21" fmla="*/ 532 h 264"/>
                      <a:gd name="T22" fmla="*/ 11 w 137"/>
                      <a:gd name="T23" fmla="*/ 602 h 264"/>
                      <a:gd name="T24" fmla="*/ 35 w 137"/>
                      <a:gd name="T25" fmla="*/ 615 h 264"/>
                      <a:gd name="T26" fmla="*/ 47 w 137"/>
                      <a:gd name="T27" fmla="*/ 602 h 264"/>
                      <a:gd name="T28" fmla="*/ 65 w 137"/>
                      <a:gd name="T29" fmla="*/ 589 h 264"/>
                      <a:gd name="T30" fmla="*/ 78 w 137"/>
                      <a:gd name="T31" fmla="*/ 545 h 264"/>
                      <a:gd name="T32" fmla="*/ 84 w 137"/>
                      <a:gd name="T33" fmla="*/ 503 h 264"/>
                      <a:gd name="T34" fmla="*/ 90 w 137"/>
                      <a:gd name="T35" fmla="*/ 465 h 264"/>
                      <a:gd name="T36" fmla="*/ 96 w 137"/>
                      <a:gd name="T37" fmla="*/ 418 h 264"/>
                      <a:gd name="T38" fmla="*/ 102 w 137"/>
                      <a:gd name="T39" fmla="*/ 379 h 264"/>
                      <a:gd name="T40" fmla="*/ 108 w 137"/>
                      <a:gd name="T41" fmla="*/ 338 h 264"/>
                      <a:gd name="T42" fmla="*/ 114 w 137"/>
                      <a:gd name="T43" fmla="*/ 293 h 264"/>
                      <a:gd name="T44" fmla="*/ 120 w 137"/>
                      <a:gd name="T45" fmla="*/ 254 h 264"/>
                      <a:gd name="T46" fmla="*/ 126 w 137"/>
                      <a:gd name="T47" fmla="*/ 211 h 264"/>
                      <a:gd name="T48" fmla="*/ 126 w 137"/>
                      <a:gd name="T49" fmla="*/ 156 h 264"/>
                      <a:gd name="T50" fmla="*/ 138 w 137"/>
                      <a:gd name="T51" fmla="*/ 167 h 264"/>
                      <a:gd name="T52" fmla="*/ 144 w 137"/>
                      <a:gd name="T53" fmla="*/ 141 h 264"/>
                      <a:gd name="T54" fmla="*/ 138 w 137"/>
                      <a:gd name="T55" fmla="*/ 86 h 264"/>
                      <a:gd name="T56" fmla="*/ 132 w 137"/>
                      <a:gd name="T57" fmla="*/ 29 h 264"/>
                      <a:gd name="T58" fmla="*/ 126 w 137"/>
                      <a:gd name="T59" fmla="*/ 0 h 264"/>
                      <a:gd name="T60" fmla="*/ 120 w 137"/>
                      <a:gd name="T61" fmla="*/ 0 h 264"/>
                      <a:gd name="T62" fmla="*/ 114 w 137"/>
                      <a:gd name="T63" fmla="*/ 14 h 264"/>
                      <a:gd name="T64" fmla="*/ 114 w 137"/>
                      <a:gd name="T65" fmla="*/ 55 h 264"/>
                      <a:gd name="T66" fmla="*/ 108 w 137"/>
                      <a:gd name="T67" fmla="*/ 70 h 264"/>
                      <a:gd name="T68" fmla="*/ 102 w 137"/>
                      <a:gd name="T69" fmla="*/ 70 h 264"/>
                      <a:gd name="T70" fmla="*/ 96 w 137"/>
                      <a:gd name="T71" fmla="*/ 70 h 264"/>
                      <a:gd name="T72" fmla="*/ 96 w 137"/>
                      <a:gd name="T73" fmla="*/ 86 h 264"/>
                      <a:gd name="T74" fmla="*/ 96 w 137"/>
                      <a:gd name="T75" fmla="*/ 112 h 264"/>
                      <a:gd name="T76" fmla="*/ 96 w 137"/>
                      <a:gd name="T77" fmla="*/ 112 h 264"/>
                      <a:gd name="T78" fmla="*/ 90 w 137"/>
                      <a:gd name="T79" fmla="*/ 126 h 264"/>
                      <a:gd name="T80" fmla="*/ 90 w 137"/>
                      <a:gd name="T81" fmla="*/ 112 h 264"/>
                      <a:gd name="T82" fmla="*/ 84 w 137"/>
                      <a:gd name="T83" fmla="*/ 141 h 264"/>
                      <a:gd name="T84" fmla="*/ 78 w 137"/>
                      <a:gd name="T85" fmla="*/ 156 h 264"/>
                      <a:gd name="T86" fmla="*/ 78 w 137"/>
                      <a:gd name="T87" fmla="*/ 141 h 264"/>
                      <a:gd name="T88" fmla="*/ 65 w 137"/>
                      <a:gd name="T89" fmla="*/ 167 h 264"/>
                      <a:gd name="T90" fmla="*/ 47 w 137"/>
                      <a:gd name="T91" fmla="*/ 167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 h="264">
                        <a:moveTo>
                          <a:pt x="47" y="72"/>
                        </a:moveTo>
                        <a:lnTo>
                          <a:pt x="41" y="72"/>
                        </a:lnTo>
                        <a:lnTo>
                          <a:pt x="29" y="84"/>
                        </a:lnTo>
                        <a:lnTo>
                          <a:pt x="23" y="96"/>
                        </a:lnTo>
                        <a:lnTo>
                          <a:pt x="17" y="114"/>
                        </a:lnTo>
                        <a:lnTo>
                          <a:pt x="23" y="132"/>
                        </a:lnTo>
                        <a:lnTo>
                          <a:pt x="23" y="156"/>
                        </a:lnTo>
                        <a:lnTo>
                          <a:pt x="11" y="168"/>
                        </a:lnTo>
                        <a:lnTo>
                          <a:pt x="5" y="180"/>
                        </a:lnTo>
                        <a:lnTo>
                          <a:pt x="0" y="210"/>
                        </a:lnTo>
                        <a:lnTo>
                          <a:pt x="5" y="228"/>
                        </a:lnTo>
                        <a:lnTo>
                          <a:pt x="11" y="258"/>
                        </a:lnTo>
                        <a:lnTo>
                          <a:pt x="35" y="264"/>
                        </a:lnTo>
                        <a:lnTo>
                          <a:pt x="47" y="258"/>
                        </a:lnTo>
                        <a:lnTo>
                          <a:pt x="65" y="252"/>
                        </a:lnTo>
                        <a:lnTo>
                          <a:pt x="71" y="234"/>
                        </a:lnTo>
                        <a:lnTo>
                          <a:pt x="77" y="216"/>
                        </a:lnTo>
                        <a:lnTo>
                          <a:pt x="83" y="198"/>
                        </a:lnTo>
                        <a:lnTo>
                          <a:pt x="89" y="180"/>
                        </a:lnTo>
                        <a:lnTo>
                          <a:pt x="95" y="162"/>
                        </a:lnTo>
                        <a:lnTo>
                          <a:pt x="101" y="144"/>
                        </a:lnTo>
                        <a:lnTo>
                          <a:pt x="107" y="126"/>
                        </a:lnTo>
                        <a:lnTo>
                          <a:pt x="113" y="108"/>
                        </a:lnTo>
                        <a:lnTo>
                          <a:pt x="119" y="90"/>
                        </a:lnTo>
                        <a:lnTo>
                          <a:pt x="119" y="66"/>
                        </a:lnTo>
                        <a:lnTo>
                          <a:pt x="131" y="72"/>
                        </a:lnTo>
                        <a:lnTo>
                          <a:pt x="137" y="60"/>
                        </a:lnTo>
                        <a:lnTo>
                          <a:pt x="131" y="36"/>
                        </a:lnTo>
                        <a:lnTo>
                          <a:pt x="125" y="12"/>
                        </a:lnTo>
                        <a:lnTo>
                          <a:pt x="119" y="0"/>
                        </a:lnTo>
                        <a:lnTo>
                          <a:pt x="113" y="0"/>
                        </a:lnTo>
                        <a:lnTo>
                          <a:pt x="107" y="6"/>
                        </a:lnTo>
                        <a:lnTo>
                          <a:pt x="107" y="24"/>
                        </a:lnTo>
                        <a:lnTo>
                          <a:pt x="101" y="30"/>
                        </a:lnTo>
                        <a:lnTo>
                          <a:pt x="95" y="30"/>
                        </a:lnTo>
                        <a:lnTo>
                          <a:pt x="89" y="30"/>
                        </a:lnTo>
                        <a:lnTo>
                          <a:pt x="89" y="36"/>
                        </a:lnTo>
                        <a:lnTo>
                          <a:pt x="89" y="48"/>
                        </a:lnTo>
                        <a:lnTo>
                          <a:pt x="83" y="54"/>
                        </a:lnTo>
                        <a:lnTo>
                          <a:pt x="83" y="48"/>
                        </a:lnTo>
                        <a:lnTo>
                          <a:pt x="77" y="60"/>
                        </a:lnTo>
                        <a:lnTo>
                          <a:pt x="71" y="66"/>
                        </a:lnTo>
                        <a:lnTo>
                          <a:pt x="71" y="60"/>
                        </a:lnTo>
                        <a:lnTo>
                          <a:pt x="65" y="72"/>
                        </a:lnTo>
                        <a:lnTo>
                          <a:pt x="47" y="72"/>
                        </a:lnTo>
                        <a:close/>
                      </a:path>
                    </a:pathLst>
                  </a:custGeom>
                  <a:solidFill>
                    <a:srgbClr val="990034"/>
                  </a:solidFill>
                  <a:ln w="9525">
                    <a:solidFill>
                      <a:srgbClr val="000000"/>
                    </a:solidFill>
                    <a:prstDash val="solid"/>
                    <a:round/>
                    <a:headEnd/>
                    <a:tailEnd/>
                  </a:ln>
                </p:spPr>
                <p:txBody>
                  <a:bodyPr/>
                  <a:lstStyle/>
                  <a:p>
                    <a:endParaRPr lang="en-US"/>
                  </a:p>
                </p:txBody>
              </p:sp>
              <p:sp>
                <p:nvSpPr>
                  <p:cNvPr id="1282" name="Freeform 274"/>
                  <p:cNvSpPr>
                    <a:spLocks noChangeAspect="1"/>
                  </p:cNvSpPr>
                  <p:nvPr/>
                </p:nvSpPr>
                <p:spPr bwMode="auto">
                  <a:xfrm>
                    <a:off x="4888350" y="3423494"/>
                    <a:ext cx="73100" cy="220653"/>
                  </a:xfrm>
                  <a:custGeom>
                    <a:avLst/>
                    <a:gdLst>
                      <a:gd name="T0" fmla="*/ 37 w 54"/>
                      <a:gd name="T1" fmla="*/ 249 h 150"/>
                      <a:gd name="T2" fmla="*/ 31 w 54"/>
                      <a:gd name="T3" fmla="*/ 291 h 150"/>
                      <a:gd name="T4" fmla="*/ 45 w 54"/>
                      <a:gd name="T5" fmla="*/ 318 h 150"/>
                      <a:gd name="T6" fmla="*/ 56 w 54"/>
                      <a:gd name="T7" fmla="*/ 345 h 150"/>
                      <a:gd name="T8" fmla="*/ 56 w 54"/>
                      <a:gd name="T9" fmla="*/ 318 h 150"/>
                      <a:gd name="T10" fmla="*/ 62 w 54"/>
                      <a:gd name="T11" fmla="*/ 304 h 150"/>
                      <a:gd name="T12" fmla="*/ 68 w 54"/>
                      <a:gd name="T13" fmla="*/ 234 h 150"/>
                      <a:gd name="T14" fmla="*/ 56 w 54"/>
                      <a:gd name="T15" fmla="*/ 206 h 150"/>
                      <a:gd name="T16" fmla="*/ 45 w 54"/>
                      <a:gd name="T17" fmla="*/ 180 h 150"/>
                      <a:gd name="T18" fmla="*/ 37 w 54"/>
                      <a:gd name="T19" fmla="*/ 140 h 150"/>
                      <a:gd name="T20" fmla="*/ 45 w 54"/>
                      <a:gd name="T21" fmla="*/ 98 h 150"/>
                      <a:gd name="T22" fmla="*/ 56 w 54"/>
                      <a:gd name="T23" fmla="*/ 98 h 150"/>
                      <a:gd name="T24" fmla="*/ 56 w 54"/>
                      <a:gd name="T25" fmla="*/ 98 h 150"/>
                      <a:gd name="T26" fmla="*/ 45 w 54"/>
                      <a:gd name="T27" fmla="*/ 54 h 150"/>
                      <a:gd name="T28" fmla="*/ 37 w 54"/>
                      <a:gd name="T29" fmla="*/ 14 h 150"/>
                      <a:gd name="T30" fmla="*/ 31 w 54"/>
                      <a:gd name="T31" fmla="*/ 0 h 150"/>
                      <a:gd name="T32" fmla="*/ 6 w 54"/>
                      <a:gd name="T33" fmla="*/ 0 h 150"/>
                      <a:gd name="T34" fmla="*/ 6 w 54"/>
                      <a:gd name="T35" fmla="*/ 0 h 150"/>
                      <a:gd name="T36" fmla="*/ 25 w 54"/>
                      <a:gd name="T37" fmla="*/ 42 h 150"/>
                      <a:gd name="T38" fmla="*/ 12 w 54"/>
                      <a:gd name="T39" fmla="*/ 54 h 150"/>
                      <a:gd name="T40" fmla="*/ 12 w 54"/>
                      <a:gd name="T41" fmla="*/ 98 h 150"/>
                      <a:gd name="T42" fmla="*/ 12 w 54"/>
                      <a:gd name="T43" fmla="*/ 126 h 150"/>
                      <a:gd name="T44" fmla="*/ 12 w 54"/>
                      <a:gd name="T45" fmla="*/ 140 h 150"/>
                      <a:gd name="T46" fmla="*/ 0 w 54"/>
                      <a:gd name="T47" fmla="*/ 180 h 150"/>
                      <a:gd name="T48" fmla="*/ 6 w 54"/>
                      <a:gd name="T49" fmla="*/ 206 h 150"/>
                      <a:gd name="T50" fmla="*/ 12 w 54"/>
                      <a:gd name="T51" fmla="*/ 221 h 150"/>
                      <a:gd name="T52" fmla="*/ 31 w 54"/>
                      <a:gd name="T53" fmla="*/ 221 h 150"/>
                      <a:gd name="T54" fmla="*/ 37 w 54"/>
                      <a:gd name="T55" fmla="*/ 249 h 1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150">
                        <a:moveTo>
                          <a:pt x="30" y="108"/>
                        </a:moveTo>
                        <a:lnTo>
                          <a:pt x="24" y="126"/>
                        </a:lnTo>
                        <a:lnTo>
                          <a:pt x="36" y="138"/>
                        </a:lnTo>
                        <a:lnTo>
                          <a:pt x="42" y="150"/>
                        </a:lnTo>
                        <a:lnTo>
                          <a:pt x="42" y="138"/>
                        </a:lnTo>
                        <a:lnTo>
                          <a:pt x="48" y="132"/>
                        </a:lnTo>
                        <a:lnTo>
                          <a:pt x="54" y="102"/>
                        </a:lnTo>
                        <a:lnTo>
                          <a:pt x="42" y="90"/>
                        </a:lnTo>
                        <a:lnTo>
                          <a:pt x="36" y="78"/>
                        </a:lnTo>
                        <a:lnTo>
                          <a:pt x="30" y="60"/>
                        </a:lnTo>
                        <a:lnTo>
                          <a:pt x="36" y="42"/>
                        </a:lnTo>
                        <a:lnTo>
                          <a:pt x="42" y="42"/>
                        </a:lnTo>
                        <a:lnTo>
                          <a:pt x="36" y="24"/>
                        </a:lnTo>
                        <a:lnTo>
                          <a:pt x="30" y="6"/>
                        </a:lnTo>
                        <a:lnTo>
                          <a:pt x="24" y="0"/>
                        </a:lnTo>
                        <a:lnTo>
                          <a:pt x="6" y="0"/>
                        </a:lnTo>
                        <a:lnTo>
                          <a:pt x="18" y="18"/>
                        </a:lnTo>
                        <a:lnTo>
                          <a:pt x="12" y="24"/>
                        </a:lnTo>
                        <a:lnTo>
                          <a:pt x="12" y="42"/>
                        </a:lnTo>
                        <a:lnTo>
                          <a:pt x="12" y="54"/>
                        </a:lnTo>
                        <a:lnTo>
                          <a:pt x="12" y="60"/>
                        </a:lnTo>
                        <a:lnTo>
                          <a:pt x="0" y="78"/>
                        </a:lnTo>
                        <a:lnTo>
                          <a:pt x="6" y="90"/>
                        </a:lnTo>
                        <a:lnTo>
                          <a:pt x="12" y="96"/>
                        </a:lnTo>
                        <a:lnTo>
                          <a:pt x="24" y="96"/>
                        </a:lnTo>
                        <a:lnTo>
                          <a:pt x="30" y="108"/>
                        </a:lnTo>
                        <a:close/>
                      </a:path>
                    </a:pathLst>
                  </a:custGeom>
                  <a:solidFill>
                    <a:srgbClr val="E1E1E1"/>
                  </a:solidFill>
                  <a:ln w="9525">
                    <a:solidFill>
                      <a:srgbClr val="000000"/>
                    </a:solidFill>
                    <a:prstDash val="solid"/>
                    <a:round/>
                    <a:headEnd/>
                    <a:tailEnd/>
                  </a:ln>
                </p:spPr>
                <p:txBody>
                  <a:bodyPr/>
                  <a:lstStyle/>
                  <a:p>
                    <a:endParaRPr lang="en-US"/>
                  </a:p>
                </p:txBody>
              </p:sp>
              <p:sp>
                <p:nvSpPr>
                  <p:cNvPr id="1283" name="Freeform 275"/>
                  <p:cNvSpPr>
                    <a:spLocks noChangeAspect="1"/>
                  </p:cNvSpPr>
                  <p:nvPr/>
                </p:nvSpPr>
                <p:spPr bwMode="auto">
                  <a:xfrm>
                    <a:off x="4824388" y="3450913"/>
                    <a:ext cx="245407" cy="483086"/>
                  </a:xfrm>
                  <a:custGeom>
                    <a:avLst/>
                    <a:gdLst>
                      <a:gd name="T0" fmla="*/ 85 w 186"/>
                      <a:gd name="T1" fmla="*/ 436 h 329"/>
                      <a:gd name="T2" fmla="*/ 91 w 186"/>
                      <a:gd name="T3" fmla="*/ 423 h 329"/>
                      <a:gd name="T4" fmla="*/ 121 w 186"/>
                      <a:gd name="T5" fmla="*/ 343 h 329"/>
                      <a:gd name="T6" fmla="*/ 164 w 186"/>
                      <a:gd name="T7" fmla="*/ 298 h 329"/>
                      <a:gd name="T8" fmla="*/ 200 w 186"/>
                      <a:gd name="T9" fmla="*/ 217 h 329"/>
                      <a:gd name="T10" fmla="*/ 200 w 186"/>
                      <a:gd name="T11" fmla="*/ 179 h 329"/>
                      <a:gd name="T12" fmla="*/ 200 w 186"/>
                      <a:gd name="T13" fmla="*/ 94 h 329"/>
                      <a:gd name="T14" fmla="*/ 200 w 186"/>
                      <a:gd name="T15" fmla="*/ 0 h 329"/>
                      <a:gd name="T16" fmla="*/ 182 w 186"/>
                      <a:gd name="T17" fmla="*/ 27 h 329"/>
                      <a:gd name="T18" fmla="*/ 150 w 186"/>
                      <a:gd name="T19" fmla="*/ 39 h 329"/>
                      <a:gd name="T20" fmla="*/ 115 w 186"/>
                      <a:gd name="T21" fmla="*/ 54 h 329"/>
                      <a:gd name="T22" fmla="*/ 97 w 186"/>
                      <a:gd name="T23" fmla="*/ 54 h 329"/>
                      <a:gd name="T24" fmla="*/ 85 w 186"/>
                      <a:gd name="T25" fmla="*/ 94 h 329"/>
                      <a:gd name="T26" fmla="*/ 97 w 186"/>
                      <a:gd name="T27" fmla="*/ 163 h 329"/>
                      <a:gd name="T28" fmla="*/ 103 w 186"/>
                      <a:gd name="T29" fmla="*/ 260 h 329"/>
                      <a:gd name="T30" fmla="*/ 97 w 186"/>
                      <a:gd name="T31" fmla="*/ 298 h 329"/>
                      <a:gd name="T32" fmla="*/ 79 w 186"/>
                      <a:gd name="T33" fmla="*/ 244 h 329"/>
                      <a:gd name="T34" fmla="*/ 79 w 186"/>
                      <a:gd name="T35" fmla="*/ 179 h 329"/>
                      <a:gd name="T36" fmla="*/ 61 w 186"/>
                      <a:gd name="T37" fmla="*/ 163 h 329"/>
                      <a:gd name="T38" fmla="*/ 30 w 186"/>
                      <a:gd name="T39" fmla="*/ 191 h 329"/>
                      <a:gd name="T40" fmla="*/ 0 w 186"/>
                      <a:gd name="T41" fmla="*/ 217 h 329"/>
                      <a:gd name="T42" fmla="*/ 6 w 186"/>
                      <a:gd name="T43" fmla="*/ 260 h 329"/>
                      <a:gd name="T44" fmla="*/ 30 w 186"/>
                      <a:gd name="T45" fmla="*/ 273 h 329"/>
                      <a:gd name="T46" fmla="*/ 55 w 186"/>
                      <a:gd name="T47" fmla="*/ 343 h 329"/>
                      <a:gd name="T48" fmla="*/ 55 w 186"/>
                      <a:gd name="T49" fmla="*/ 423 h 329"/>
                      <a:gd name="T50" fmla="*/ 36 w 186"/>
                      <a:gd name="T51" fmla="*/ 490 h 329"/>
                      <a:gd name="T52" fmla="*/ 18 w 186"/>
                      <a:gd name="T53" fmla="*/ 548 h 329"/>
                      <a:gd name="T54" fmla="*/ 24 w 186"/>
                      <a:gd name="T55" fmla="*/ 616 h 329"/>
                      <a:gd name="T56" fmla="*/ 24 w 186"/>
                      <a:gd name="T57" fmla="*/ 709 h 329"/>
                      <a:gd name="T58" fmla="*/ 36 w 186"/>
                      <a:gd name="T59" fmla="*/ 749 h 329"/>
                      <a:gd name="T60" fmla="*/ 36 w 186"/>
                      <a:gd name="T61" fmla="*/ 709 h 329"/>
                      <a:gd name="T62" fmla="*/ 91 w 186"/>
                      <a:gd name="T63" fmla="*/ 628 h 329"/>
                      <a:gd name="T64" fmla="*/ 91 w 186"/>
                      <a:gd name="T65" fmla="*/ 572 h 329"/>
                      <a:gd name="T66" fmla="*/ 91 w 186"/>
                      <a:gd name="T67" fmla="*/ 548 h 329"/>
                      <a:gd name="T68" fmla="*/ 85 w 186"/>
                      <a:gd name="T69" fmla="*/ 464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6" h="329">
                        <a:moveTo>
                          <a:pt x="78" y="204"/>
                        </a:moveTo>
                        <a:lnTo>
                          <a:pt x="78" y="192"/>
                        </a:lnTo>
                        <a:lnTo>
                          <a:pt x="78" y="186"/>
                        </a:lnTo>
                        <a:lnTo>
                          <a:pt x="84" y="186"/>
                        </a:lnTo>
                        <a:lnTo>
                          <a:pt x="102" y="168"/>
                        </a:lnTo>
                        <a:lnTo>
                          <a:pt x="114" y="150"/>
                        </a:lnTo>
                        <a:lnTo>
                          <a:pt x="132" y="144"/>
                        </a:lnTo>
                        <a:lnTo>
                          <a:pt x="150" y="132"/>
                        </a:lnTo>
                        <a:lnTo>
                          <a:pt x="168" y="120"/>
                        </a:lnTo>
                        <a:lnTo>
                          <a:pt x="186" y="96"/>
                        </a:lnTo>
                        <a:lnTo>
                          <a:pt x="186" y="78"/>
                        </a:lnTo>
                        <a:lnTo>
                          <a:pt x="186" y="54"/>
                        </a:lnTo>
                        <a:lnTo>
                          <a:pt x="186" y="42"/>
                        </a:lnTo>
                        <a:lnTo>
                          <a:pt x="186" y="12"/>
                        </a:lnTo>
                        <a:lnTo>
                          <a:pt x="186" y="0"/>
                        </a:lnTo>
                        <a:lnTo>
                          <a:pt x="168" y="12"/>
                        </a:lnTo>
                        <a:lnTo>
                          <a:pt x="150" y="18"/>
                        </a:lnTo>
                        <a:lnTo>
                          <a:pt x="138" y="18"/>
                        </a:lnTo>
                        <a:lnTo>
                          <a:pt x="126" y="24"/>
                        </a:lnTo>
                        <a:lnTo>
                          <a:pt x="108" y="24"/>
                        </a:lnTo>
                        <a:lnTo>
                          <a:pt x="96" y="24"/>
                        </a:lnTo>
                        <a:lnTo>
                          <a:pt x="90" y="24"/>
                        </a:lnTo>
                        <a:lnTo>
                          <a:pt x="84" y="24"/>
                        </a:lnTo>
                        <a:lnTo>
                          <a:pt x="78" y="42"/>
                        </a:lnTo>
                        <a:lnTo>
                          <a:pt x="84" y="60"/>
                        </a:lnTo>
                        <a:lnTo>
                          <a:pt x="90" y="72"/>
                        </a:lnTo>
                        <a:lnTo>
                          <a:pt x="102" y="84"/>
                        </a:lnTo>
                        <a:lnTo>
                          <a:pt x="96" y="114"/>
                        </a:lnTo>
                        <a:lnTo>
                          <a:pt x="90" y="120"/>
                        </a:lnTo>
                        <a:lnTo>
                          <a:pt x="90" y="132"/>
                        </a:lnTo>
                        <a:lnTo>
                          <a:pt x="84" y="120"/>
                        </a:lnTo>
                        <a:lnTo>
                          <a:pt x="72" y="108"/>
                        </a:lnTo>
                        <a:lnTo>
                          <a:pt x="78" y="90"/>
                        </a:lnTo>
                        <a:lnTo>
                          <a:pt x="72" y="78"/>
                        </a:lnTo>
                        <a:lnTo>
                          <a:pt x="60" y="78"/>
                        </a:lnTo>
                        <a:lnTo>
                          <a:pt x="54" y="72"/>
                        </a:lnTo>
                        <a:lnTo>
                          <a:pt x="42" y="78"/>
                        </a:lnTo>
                        <a:lnTo>
                          <a:pt x="30" y="84"/>
                        </a:lnTo>
                        <a:lnTo>
                          <a:pt x="18" y="90"/>
                        </a:lnTo>
                        <a:lnTo>
                          <a:pt x="0" y="96"/>
                        </a:lnTo>
                        <a:lnTo>
                          <a:pt x="6" y="102"/>
                        </a:lnTo>
                        <a:lnTo>
                          <a:pt x="6" y="114"/>
                        </a:lnTo>
                        <a:lnTo>
                          <a:pt x="12" y="114"/>
                        </a:lnTo>
                        <a:lnTo>
                          <a:pt x="30" y="120"/>
                        </a:lnTo>
                        <a:lnTo>
                          <a:pt x="48" y="126"/>
                        </a:lnTo>
                        <a:lnTo>
                          <a:pt x="48" y="150"/>
                        </a:lnTo>
                        <a:lnTo>
                          <a:pt x="42" y="168"/>
                        </a:lnTo>
                        <a:lnTo>
                          <a:pt x="48" y="186"/>
                        </a:lnTo>
                        <a:lnTo>
                          <a:pt x="42" y="204"/>
                        </a:lnTo>
                        <a:lnTo>
                          <a:pt x="36" y="216"/>
                        </a:lnTo>
                        <a:lnTo>
                          <a:pt x="24" y="228"/>
                        </a:lnTo>
                        <a:lnTo>
                          <a:pt x="18" y="240"/>
                        </a:lnTo>
                        <a:lnTo>
                          <a:pt x="18" y="252"/>
                        </a:lnTo>
                        <a:lnTo>
                          <a:pt x="24" y="270"/>
                        </a:lnTo>
                        <a:lnTo>
                          <a:pt x="24" y="288"/>
                        </a:lnTo>
                        <a:lnTo>
                          <a:pt x="24" y="311"/>
                        </a:lnTo>
                        <a:lnTo>
                          <a:pt x="24" y="329"/>
                        </a:lnTo>
                        <a:lnTo>
                          <a:pt x="36" y="329"/>
                        </a:lnTo>
                        <a:lnTo>
                          <a:pt x="36" y="317"/>
                        </a:lnTo>
                        <a:lnTo>
                          <a:pt x="36" y="311"/>
                        </a:lnTo>
                        <a:lnTo>
                          <a:pt x="54" y="294"/>
                        </a:lnTo>
                        <a:lnTo>
                          <a:pt x="84" y="276"/>
                        </a:lnTo>
                        <a:lnTo>
                          <a:pt x="84" y="270"/>
                        </a:lnTo>
                        <a:lnTo>
                          <a:pt x="84" y="252"/>
                        </a:lnTo>
                        <a:lnTo>
                          <a:pt x="90" y="234"/>
                        </a:lnTo>
                        <a:lnTo>
                          <a:pt x="84" y="240"/>
                        </a:lnTo>
                        <a:lnTo>
                          <a:pt x="84" y="222"/>
                        </a:lnTo>
                        <a:lnTo>
                          <a:pt x="78" y="204"/>
                        </a:lnTo>
                        <a:close/>
                      </a:path>
                    </a:pathLst>
                  </a:custGeom>
                  <a:solidFill>
                    <a:srgbClr val="990034"/>
                  </a:solidFill>
                  <a:ln w="9525">
                    <a:solidFill>
                      <a:srgbClr val="000000"/>
                    </a:solidFill>
                    <a:prstDash val="solid"/>
                    <a:round/>
                    <a:headEnd/>
                    <a:tailEnd/>
                  </a:ln>
                </p:spPr>
                <p:txBody>
                  <a:bodyPr/>
                  <a:lstStyle/>
                  <a:p>
                    <a:endParaRPr lang="en-US"/>
                  </a:p>
                </p:txBody>
              </p:sp>
              <p:sp>
                <p:nvSpPr>
                  <p:cNvPr id="1284" name="Freeform 276"/>
                  <p:cNvSpPr>
                    <a:spLocks noChangeAspect="1"/>
                  </p:cNvSpPr>
                  <p:nvPr/>
                </p:nvSpPr>
                <p:spPr bwMode="auto">
                  <a:xfrm>
                    <a:off x="4500660" y="3794296"/>
                    <a:ext cx="372028" cy="369496"/>
                  </a:xfrm>
                  <a:custGeom>
                    <a:avLst/>
                    <a:gdLst>
                      <a:gd name="T0" fmla="*/ 67 w 281"/>
                      <a:gd name="T1" fmla="*/ 163 h 251"/>
                      <a:gd name="T2" fmla="*/ 67 w 281"/>
                      <a:gd name="T3" fmla="*/ 248 h 251"/>
                      <a:gd name="T4" fmla="*/ 49 w 281"/>
                      <a:gd name="T5" fmla="*/ 303 h 251"/>
                      <a:gd name="T6" fmla="*/ 12 w 281"/>
                      <a:gd name="T7" fmla="*/ 275 h 251"/>
                      <a:gd name="T8" fmla="*/ 6 w 281"/>
                      <a:gd name="T9" fmla="*/ 345 h 251"/>
                      <a:gd name="T10" fmla="*/ 24 w 281"/>
                      <a:gd name="T11" fmla="*/ 430 h 251"/>
                      <a:gd name="T12" fmla="*/ 24 w 281"/>
                      <a:gd name="T13" fmla="*/ 485 h 251"/>
                      <a:gd name="T14" fmla="*/ 30 w 281"/>
                      <a:gd name="T15" fmla="*/ 552 h 251"/>
                      <a:gd name="T16" fmla="*/ 49 w 281"/>
                      <a:gd name="T17" fmla="*/ 567 h 251"/>
                      <a:gd name="T18" fmla="*/ 79 w 281"/>
                      <a:gd name="T19" fmla="*/ 567 h 251"/>
                      <a:gd name="T20" fmla="*/ 122 w 281"/>
                      <a:gd name="T21" fmla="*/ 552 h 251"/>
                      <a:gd name="T22" fmla="*/ 163 w 281"/>
                      <a:gd name="T23" fmla="*/ 541 h 251"/>
                      <a:gd name="T24" fmla="*/ 200 w 281"/>
                      <a:gd name="T25" fmla="*/ 512 h 251"/>
                      <a:gd name="T26" fmla="*/ 230 w 281"/>
                      <a:gd name="T27" fmla="*/ 457 h 251"/>
                      <a:gd name="T28" fmla="*/ 264 w 281"/>
                      <a:gd name="T29" fmla="*/ 372 h 251"/>
                      <a:gd name="T30" fmla="*/ 291 w 281"/>
                      <a:gd name="T31" fmla="*/ 303 h 251"/>
                      <a:gd name="T32" fmla="*/ 309 w 281"/>
                      <a:gd name="T33" fmla="*/ 220 h 251"/>
                      <a:gd name="T34" fmla="*/ 297 w 281"/>
                      <a:gd name="T35" fmla="*/ 233 h 251"/>
                      <a:gd name="T36" fmla="*/ 279 w 281"/>
                      <a:gd name="T37" fmla="*/ 193 h 251"/>
                      <a:gd name="T38" fmla="*/ 297 w 281"/>
                      <a:gd name="T39" fmla="*/ 178 h 251"/>
                      <a:gd name="T40" fmla="*/ 297 w 281"/>
                      <a:gd name="T41" fmla="*/ 86 h 251"/>
                      <a:gd name="T42" fmla="*/ 291 w 281"/>
                      <a:gd name="T43" fmla="*/ 14 h 251"/>
                      <a:gd name="T44" fmla="*/ 248 w 281"/>
                      <a:gd name="T45" fmla="*/ 0 h 251"/>
                      <a:gd name="T46" fmla="*/ 224 w 281"/>
                      <a:gd name="T47" fmla="*/ 42 h 251"/>
                      <a:gd name="T48" fmla="*/ 192 w 281"/>
                      <a:gd name="T49" fmla="*/ 112 h 251"/>
                      <a:gd name="T50" fmla="*/ 169 w 281"/>
                      <a:gd name="T51" fmla="*/ 163 h 251"/>
                      <a:gd name="T52" fmla="*/ 128 w 281"/>
                      <a:gd name="T53" fmla="*/ 152 h 251"/>
                      <a:gd name="T54" fmla="*/ 103 w 281"/>
                      <a:gd name="T55" fmla="*/ 205 h 251"/>
                      <a:gd name="T56" fmla="*/ 79 w 281"/>
                      <a:gd name="T57" fmla="*/ 205 h 251"/>
                      <a:gd name="T58" fmla="*/ 73 w 281"/>
                      <a:gd name="T59" fmla="*/ 126 h 251"/>
                      <a:gd name="T60" fmla="*/ 200 w 281"/>
                      <a:gd name="T61" fmla="*/ 345 h 251"/>
                      <a:gd name="T62" fmla="*/ 218 w 281"/>
                      <a:gd name="T63" fmla="*/ 372 h 251"/>
                      <a:gd name="T64" fmla="*/ 242 w 281"/>
                      <a:gd name="T65" fmla="*/ 317 h 251"/>
                      <a:gd name="T66" fmla="*/ 218 w 281"/>
                      <a:gd name="T67" fmla="*/ 303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1" h="251">
                        <a:moveTo>
                          <a:pt x="66" y="54"/>
                        </a:moveTo>
                        <a:lnTo>
                          <a:pt x="60" y="71"/>
                        </a:lnTo>
                        <a:lnTo>
                          <a:pt x="60" y="89"/>
                        </a:lnTo>
                        <a:lnTo>
                          <a:pt x="60" y="107"/>
                        </a:lnTo>
                        <a:lnTo>
                          <a:pt x="60" y="125"/>
                        </a:lnTo>
                        <a:lnTo>
                          <a:pt x="42" y="131"/>
                        </a:lnTo>
                        <a:lnTo>
                          <a:pt x="18" y="131"/>
                        </a:lnTo>
                        <a:lnTo>
                          <a:pt x="12" y="119"/>
                        </a:lnTo>
                        <a:lnTo>
                          <a:pt x="0" y="125"/>
                        </a:lnTo>
                        <a:lnTo>
                          <a:pt x="6" y="149"/>
                        </a:lnTo>
                        <a:lnTo>
                          <a:pt x="18" y="167"/>
                        </a:lnTo>
                        <a:lnTo>
                          <a:pt x="24" y="185"/>
                        </a:lnTo>
                        <a:lnTo>
                          <a:pt x="30" y="203"/>
                        </a:lnTo>
                        <a:lnTo>
                          <a:pt x="24" y="209"/>
                        </a:lnTo>
                        <a:lnTo>
                          <a:pt x="24" y="221"/>
                        </a:lnTo>
                        <a:lnTo>
                          <a:pt x="30" y="239"/>
                        </a:lnTo>
                        <a:lnTo>
                          <a:pt x="36" y="239"/>
                        </a:lnTo>
                        <a:lnTo>
                          <a:pt x="42" y="245"/>
                        </a:lnTo>
                        <a:lnTo>
                          <a:pt x="54" y="251"/>
                        </a:lnTo>
                        <a:lnTo>
                          <a:pt x="72" y="245"/>
                        </a:lnTo>
                        <a:lnTo>
                          <a:pt x="90" y="239"/>
                        </a:lnTo>
                        <a:lnTo>
                          <a:pt x="108" y="239"/>
                        </a:lnTo>
                        <a:lnTo>
                          <a:pt x="126" y="239"/>
                        </a:lnTo>
                        <a:lnTo>
                          <a:pt x="149" y="233"/>
                        </a:lnTo>
                        <a:lnTo>
                          <a:pt x="161" y="233"/>
                        </a:lnTo>
                        <a:lnTo>
                          <a:pt x="179" y="221"/>
                        </a:lnTo>
                        <a:lnTo>
                          <a:pt x="197" y="209"/>
                        </a:lnTo>
                        <a:lnTo>
                          <a:pt x="209" y="197"/>
                        </a:lnTo>
                        <a:lnTo>
                          <a:pt x="221" y="185"/>
                        </a:lnTo>
                        <a:lnTo>
                          <a:pt x="239" y="161"/>
                        </a:lnTo>
                        <a:lnTo>
                          <a:pt x="251" y="149"/>
                        </a:lnTo>
                        <a:lnTo>
                          <a:pt x="263" y="131"/>
                        </a:lnTo>
                        <a:lnTo>
                          <a:pt x="275" y="113"/>
                        </a:lnTo>
                        <a:lnTo>
                          <a:pt x="281" y="95"/>
                        </a:lnTo>
                        <a:lnTo>
                          <a:pt x="269" y="95"/>
                        </a:lnTo>
                        <a:lnTo>
                          <a:pt x="269" y="101"/>
                        </a:lnTo>
                        <a:lnTo>
                          <a:pt x="251" y="95"/>
                        </a:lnTo>
                        <a:lnTo>
                          <a:pt x="251" y="83"/>
                        </a:lnTo>
                        <a:lnTo>
                          <a:pt x="257" y="71"/>
                        </a:lnTo>
                        <a:lnTo>
                          <a:pt x="269" y="77"/>
                        </a:lnTo>
                        <a:lnTo>
                          <a:pt x="269" y="54"/>
                        </a:lnTo>
                        <a:lnTo>
                          <a:pt x="269" y="36"/>
                        </a:lnTo>
                        <a:lnTo>
                          <a:pt x="263" y="18"/>
                        </a:lnTo>
                        <a:lnTo>
                          <a:pt x="263" y="6"/>
                        </a:lnTo>
                        <a:lnTo>
                          <a:pt x="245" y="6"/>
                        </a:lnTo>
                        <a:lnTo>
                          <a:pt x="227" y="0"/>
                        </a:lnTo>
                        <a:lnTo>
                          <a:pt x="203" y="18"/>
                        </a:lnTo>
                        <a:lnTo>
                          <a:pt x="185" y="30"/>
                        </a:lnTo>
                        <a:lnTo>
                          <a:pt x="173" y="48"/>
                        </a:lnTo>
                        <a:lnTo>
                          <a:pt x="167" y="54"/>
                        </a:lnTo>
                        <a:lnTo>
                          <a:pt x="155" y="71"/>
                        </a:lnTo>
                        <a:lnTo>
                          <a:pt x="132" y="66"/>
                        </a:lnTo>
                        <a:lnTo>
                          <a:pt x="114" y="66"/>
                        </a:lnTo>
                        <a:lnTo>
                          <a:pt x="108" y="77"/>
                        </a:lnTo>
                        <a:lnTo>
                          <a:pt x="96" y="89"/>
                        </a:lnTo>
                        <a:lnTo>
                          <a:pt x="78" y="95"/>
                        </a:lnTo>
                        <a:lnTo>
                          <a:pt x="72" y="89"/>
                        </a:lnTo>
                        <a:lnTo>
                          <a:pt x="78" y="71"/>
                        </a:lnTo>
                        <a:lnTo>
                          <a:pt x="66" y="54"/>
                        </a:lnTo>
                        <a:lnTo>
                          <a:pt x="197" y="131"/>
                        </a:lnTo>
                        <a:lnTo>
                          <a:pt x="179" y="149"/>
                        </a:lnTo>
                        <a:lnTo>
                          <a:pt x="191" y="167"/>
                        </a:lnTo>
                        <a:lnTo>
                          <a:pt x="197" y="161"/>
                        </a:lnTo>
                        <a:lnTo>
                          <a:pt x="215" y="149"/>
                        </a:lnTo>
                        <a:lnTo>
                          <a:pt x="221" y="137"/>
                        </a:lnTo>
                        <a:lnTo>
                          <a:pt x="203" y="131"/>
                        </a:lnTo>
                        <a:lnTo>
                          <a:pt x="197" y="131"/>
                        </a:lnTo>
                        <a:lnTo>
                          <a:pt x="66" y="54"/>
                        </a:lnTo>
                        <a:close/>
                      </a:path>
                    </a:pathLst>
                  </a:custGeom>
                  <a:solidFill>
                    <a:srgbClr val="E1E1E1"/>
                  </a:solidFill>
                  <a:ln>
                    <a:noFill/>
                  </a:ln>
                  <a:extLst/>
                </p:spPr>
                <p:txBody>
                  <a:bodyPr/>
                  <a:lstStyle/>
                  <a:p>
                    <a:endParaRPr lang="en-US"/>
                  </a:p>
                </p:txBody>
              </p:sp>
              <p:sp>
                <p:nvSpPr>
                  <p:cNvPr id="1285" name="Freeform 277"/>
                  <p:cNvSpPr>
                    <a:spLocks noChangeAspect="1"/>
                  </p:cNvSpPr>
                  <p:nvPr/>
                </p:nvSpPr>
                <p:spPr bwMode="auto">
                  <a:xfrm>
                    <a:off x="4500660" y="3794296"/>
                    <a:ext cx="372028" cy="369496"/>
                  </a:xfrm>
                  <a:custGeom>
                    <a:avLst/>
                    <a:gdLst>
                      <a:gd name="T0" fmla="*/ 73 w 281"/>
                      <a:gd name="T1" fmla="*/ 126 h 251"/>
                      <a:gd name="T2" fmla="*/ 67 w 281"/>
                      <a:gd name="T3" fmla="*/ 163 h 251"/>
                      <a:gd name="T4" fmla="*/ 67 w 281"/>
                      <a:gd name="T5" fmla="*/ 205 h 251"/>
                      <a:gd name="T6" fmla="*/ 67 w 281"/>
                      <a:gd name="T7" fmla="*/ 248 h 251"/>
                      <a:gd name="T8" fmla="*/ 67 w 281"/>
                      <a:gd name="T9" fmla="*/ 290 h 251"/>
                      <a:gd name="T10" fmla="*/ 49 w 281"/>
                      <a:gd name="T11" fmla="*/ 303 h 251"/>
                      <a:gd name="T12" fmla="*/ 18 w 281"/>
                      <a:gd name="T13" fmla="*/ 303 h 251"/>
                      <a:gd name="T14" fmla="*/ 12 w 281"/>
                      <a:gd name="T15" fmla="*/ 275 h 251"/>
                      <a:gd name="T16" fmla="*/ 0 w 281"/>
                      <a:gd name="T17" fmla="*/ 290 h 251"/>
                      <a:gd name="T18" fmla="*/ 6 w 281"/>
                      <a:gd name="T19" fmla="*/ 345 h 251"/>
                      <a:gd name="T20" fmla="*/ 18 w 281"/>
                      <a:gd name="T21" fmla="*/ 386 h 251"/>
                      <a:gd name="T22" fmla="*/ 24 w 281"/>
                      <a:gd name="T23" fmla="*/ 430 h 251"/>
                      <a:gd name="T24" fmla="*/ 30 w 281"/>
                      <a:gd name="T25" fmla="*/ 470 h 251"/>
                      <a:gd name="T26" fmla="*/ 24 w 281"/>
                      <a:gd name="T27" fmla="*/ 485 h 251"/>
                      <a:gd name="T28" fmla="*/ 24 w 281"/>
                      <a:gd name="T29" fmla="*/ 512 h 251"/>
                      <a:gd name="T30" fmla="*/ 30 w 281"/>
                      <a:gd name="T31" fmla="*/ 552 h 251"/>
                      <a:gd name="T32" fmla="*/ 43 w 281"/>
                      <a:gd name="T33" fmla="*/ 552 h 251"/>
                      <a:gd name="T34" fmla="*/ 49 w 281"/>
                      <a:gd name="T35" fmla="*/ 567 h 251"/>
                      <a:gd name="T36" fmla="*/ 61 w 281"/>
                      <a:gd name="T37" fmla="*/ 582 h 251"/>
                      <a:gd name="T38" fmla="*/ 79 w 281"/>
                      <a:gd name="T39" fmla="*/ 567 h 251"/>
                      <a:gd name="T40" fmla="*/ 97 w 281"/>
                      <a:gd name="T41" fmla="*/ 552 h 251"/>
                      <a:gd name="T42" fmla="*/ 122 w 281"/>
                      <a:gd name="T43" fmla="*/ 552 h 251"/>
                      <a:gd name="T44" fmla="*/ 140 w 281"/>
                      <a:gd name="T45" fmla="*/ 552 h 251"/>
                      <a:gd name="T46" fmla="*/ 163 w 281"/>
                      <a:gd name="T47" fmla="*/ 541 h 251"/>
                      <a:gd name="T48" fmla="*/ 175 w 281"/>
                      <a:gd name="T49" fmla="*/ 541 h 251"/>
                      <a:gd name="T50" fmla="*/ 200 w 281"/>
                      <a:gd name="T51" fmla="*/ 512 h 251"/>
                      <a:gd name="T52" fmla="*/ 218 w 281"/>
                      <a:gd name="T53" fmla="*/ 485 h 251"/>
                      <a:gd name="T54" fmla="*/ 230 w 281"/>
                      <a:gd name="T55" fmla="*/ 457 h 251"/>
                      <a:gd name="T56" fmla="*/ 242 w 281"/>
                      <a:gd name="T57" fmla="*/ 430 h 251"/>
                      <a:gd name="T58" fmla="*/ 264 w 281"/>
                      <a:gd name="T59" fmla="*/ 372 h 251"/>
                      <a:gd name="T60" fmla="*/ 279 w 281"/>
                      <a:gd name="T61" fmla="*/ 345 h 251"/>
                      <a:gd name="T62" fmla="*/ 291 w 281"/>
                      <a:gd name="T63" fmla="*/ 303 h 251"/>
                      <a:gd name="T64" fmla="*/ 303 w 281"/>
                      <a:gd name="T65" fmla="*/ 260 h 251"/>
                      <a:gd name="T66" fmla="*/ 309 w 281"/>
                      <a:gd name="T67" fmla="*/ 220 h 251"/>
                      <a:gd name="T68" fmla="*/ 297 w 281"/>
                      <a:gd name="T69" fmla="*/ 220 h 251"/>
                      <a:gd name="T70" fmla="*/ 297 w 281"/>
                      <a:gd name="T71" fmla="*/ 233 h 251"/>
                      <a:gd name="T72" fmla="*/ 279 w 281"/>
                      <a:gd name="T73" fmla="*/ 220 h 251"/>
                      <a:gd name="T74" fmla="*/ 279 w 281"/>
                      <a:gd name="T75" fmla="*/ 193 h 251"/>
                      <a:gd name="T76" fmla="*/ 285 w 281"/>
                      <a:gd name="T77" fmla="*/ 163 h 251"/>
                      <a:gd name="T78" fmla="*/ 297 w 281"/>
                      <a:gd name="T79" fmla="*/ 178 h 251"/>
                      <a:gd name="T80" fmla="*/ 297 w 281"/>
                      <a:gd name="T81" fmla="*/ 126 h 251"/>
                      <a:gd name="T82" fmla="*/ 297 w 281"/>
                      <a:gd name="T83" fmla="*/ 86 h 251"/>
                      <a:gd name="T84" fmla="*/ 291 w 281"/>
                      <a:gd name="T85" fmla="*/ 42 h 251"/>
                      <a:gd name="T86" fmla="*/ 291 w 281"/>
                      <a:gd name="T87" fmla="*/ 14 h 251"/>
                      <a:gd name="T88" fmla="*/ 272 w 281"/>
                      <a:gd name="T89" fmla="*/ 14 h 251"/>
                      <a:gd name="T90" fmla="*/ 248 w 281"/>
                      <a:gd name="T91" fmla="*/ 0 h 251"/>
                      <a:gd name="T92" fmla="*/ 248 w 281"/>
                      <a:gd name="T93" fmla="*/ 0 h 251"/>
                      <a:gd name="T94" fmla="*/ 224 w 281"/>
                      <a:gd name="T95" fmla="*/ 42 h 251"/>
                      <a:gd name="T96" fmla="*/ 206 w 281"/>
                      <a:gd name="T97" fmla="*/ 69 h 251"/>
                      <a:gd name="T98" fmla="*/ 192 w 281"/>
                      <a:gd name="T99" fmla="*/ 112 h 251"/>
                      <a:gd name="T100" fmla="*/ 183 w 281"/>
                      <a:gd name="T101" fmla="*/ 126 h 251"/>
                      <a:gd name="T102" fmla="*/ 169 w 281"/>
                      <a:gd name="T103" fmla="*/ 163 h 251"/>
                      <a:gd name="T104" fmla="*/ 146 w 281"/>
                      <a:gd name="T105" fmla="*/ 152 h 251"/>
                      <a:gd name="T106" fmla="*/ 128 w 281"/>
                      <a:gd name="T107" fmla="*/ 152 h 251"/>
                      <a:gd name="T108" fmla="*/ 122 w 281"/>
                      <a:gd name="T109" fmla="*/ 178 h 251"/>
                      <a:gd name="T110" fmla="*/ 103 w 281"/>
                      <a:gd name="T111" fmla="*/ 205 h 251"/>
                      <a:gd name="T112" fmla="*/ 85 w 281"/>
                      <a:gd name="T113" fmla="*/ 220 h 251"/>
                      <a:gd name="T114" fmla="*/ 79 w 281"/>
                      <a:gd name="T115" fmla="*/ 205 h 251"/>
                      <a:gd name="T116" fmla="*/ 85 w 281"/>
                      <a:gd name="T117" fmla="*/ 163 h 251"/>
                      <a:gd name="T118" fmla="*/ 73 w 281"/>
                      <a:gd name="T119" fmla="*/ 126 h 2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1" h="251">
                        <a:moveTo>
                          <a:pt x="66" y="54"/>
                        </a:moveTo>
                        <a:lnTo>
                          <a:pt x="60" y="71"/>
                        </a:lnTo>
                        <a:lnTo>
                          <a:pt x="60" y="89"/>
                        </a:lnTo>
                        <a:lnTo>
                          <a:pt x="60" y="107"/>
                        </a:lnTo>
                        <a:lnTo>
                          <a:pt x="60" y="125"/>
                        </a:lnTo>
                        <a:lnTo>
                          <a:pt x="42" y="131"/>
                        </a:lnTo>
                        <a:lnTo>
                          <a:pt x="18" y="131"/>
                        </a:lnTo>
                        <a:lnTo>
                          <a:pt x="12" y="119"/>
                        </a:lnTo>
                        <a:lnTo>
                          <a:pt x="0" y="125"/>
                        </a:lnTo>
                        <a:lnTo>
                          <a:pt x="6" y="149"/>
                        </a:lnTo>
                        <a:lnTo>
                          <a:pt x="18" y="167"/>
                        </a:lnTo>
                        <a:lnTo>
                          <a:pt x="24" y="185"/>
                        </a:lnTo>
                        <a:lnTo>
                          <a:pt x="30" y="203"/>
                        </a:lnTo>
                        <a:lnTo>
                          <a:pt x="24" y="209"/>
                        </a:lnTo>
                        <a:lnTo>
                          <a:pt x="24" y="221"/>
                        </a:lnTo>
                        <a:lnTo>
                          <a:pt x="30" y="239"/>
                        </a:lnTo>
                        <a:lnTo>
                          <a:pt x="36" y="239"/>
                        </a:lnTo>
                        <a:lnTo>
                          <a:pt x="42" y="245"/>
                        </a:lnTo>
                        <a:lnTo>
                          <a:pt x="54" y="251"/>
                        </a:lnTo>
                        <a:lnTo>
                          <a:pt x="72" y="245"/>
                        </a:lnTo>
                        <a:lnTo>
                          <a:pt x="90" y="239"/>
                        </a:lnTo>
                        <a:lnTo>
                          <a:pt x="108" y="239"/>
                        </a:lnTo>
                        <a:lnTo>
                          <a:pt x="126" y="239"/>
                        </a:lnTo>
                        <a:lnTo>
                          <a:pt x="149" y="233"/>
                        </a:lnTo>
                        <a:lnTo>
                          <a:pt x="161" y="233"/>
                        </a:lnTo>
                        <a:lnTo>
                          <a:pt x="179" y="221"/>
                        </a:lnTo>
                        <a:lnTo>
                          <a:pt x="197" y="209"/>
                        </a:lnTo>
                        <a:lnTo>
                          <a:pt x="209" y="197"/>
                        </a:lnTo>
                        <a:lnTo>
                          <a:pt x="221" y="185"/>
                        </a:lnTo>
                        <a:lnTo>
                          <a:pt x="239" y="161"/>
                        </a:lnTo>
                        <a:lnTo>
                          <a:pt x="251" y="149"/>
                        </a:lnTo>
                        <a:lnTo>
                          <a:pt x="263" y="131"/>
                        </a:lnTo>
                        <a:lnTo>
                          <a:pt x="275" y="113"/>
                        </a:lnTo>
                        <a:lnTo>
                          <a:pt x="281" y="95"/>
                        </a:lnTo>
                        <a:lnTo>
                          <a:pt x="269" y="95"/>
                        </a:lnTo>
                        <a:lnTo>
                          <a:pt x="269" y="101"/>
                        </a:lnTo>
                        <a:lnTo>
                          <a:pt x="251" y="95"/>
                        </a:lnTo>
                        <a:lnTo>
                          <a:pt x="251" y="83"/>
                        </a:lnTo>
                        <a:lnTo>
                          <a:pt x="257" y="71"/>
                        </a:lnTo>
                        <a:lnTo>
                          <a:pt x="269" y="77"/>
                        </a:lnTo>
                        <a:lnTo>
                          <a:pt x="269" y="54"/>
                        </a:lnTo>
                        <a:lnTo>
                          <a:pt x="269" y="36"/>
                        </a:lnTo>
                        <a:lnTo>
                          <a:pt x="263" y="18"/>
                        </a:lnTo>
                        <a:lnTo>
                          <a:pt x="263" y="6"/>
                        </a:lnTo>
                        <a:lnTo>
                          <a:pt x="245" y="6"/>
                        </a:lnTo>
                        <a:lnTo>
                          <a:pt x="227" y="0"/>
                        </a:lnTo>
                        <a:lnTo>
                          <a:pt x="203" y="18"/>
                        </a:lnTo>
                        <a:lnTo>
                          <a:pt x="185" y="30"/>
                        </a:lnTo>
                        <a:lnTo>
                          <a:pt x="173" y="48"/>
                        </a:lnTo>
                        <a:lnTo>
                          <a:pt x="167" y="54"/>
                        </a:lnTo>
                        <a:lnTo>
                          <a:pt x="155" y="71"/>
                        </a:lnTo>
                        <a:lnTo>
                          <a:pt x="132" y="66"/>
                        </a:lnTo>
                        <a:lnTo>
                          <a:pt x="114" y="66"/>
                        </a:lnTo>
                        <a:lnTo>
                          <a:pt x="108" y="77"/>
                        </a:lnTo>
                        <a:lnTo>
                          <a:pt x="96" y="89"/>
                        </a:lnTo>
                        <a:lnTo>
                          <a:pt x="78" y="95"/>
                        </a:lnTo>
                        <a:lnTo>
                          <a:pt x="72" y="89"/>
                        </a:lnTo>
                        <a:lnTo>
                          <a:pt x="78" y="71"/>
                        </a:lnTo>
                        <a:lnTo>
                          <a:pt x="66" y="54"/>
                        </a:lnTo>
                      </a:path>
                    </a:pathLst>
                  </a:custGeom>
                  <a:solidFill>
                    <a:srgbClr val="E1E1E1"/>
                  </a:solidFill>
                  <a:ln w="9525">
                    <a:solidFill>
                      <a:srgbClr val="000000"/>
                    </a:solidFill>
                    <a:prstDash val="solid"/>
                    <a:round/>
                    <a:headEnd/>
                    <a:tailEnd/>
                  </a:ln>
                  <a:extLst/>
                </p:spPr>
                <p:txBody>
                  <a:bodyPr/>
                  <a:lstStyle/>
                  <a:p>
                    <a:endParaRPr lang="en-US"/>
                  </a:p>
                </p:txBody>
              </p:sp>
              <p:sp>
                <p:nvSpPr>
                  <p:cNvPr id="1286" name="Freeform 278"/>
                  <p:cNvSpPr>
                    <a:spLocks noChangeAspect="1"/>
                  </p:cNvSpPr>
                  <p:nvPr/>
                </p:nvSpPr>
                <p:spPr bwMode="auto">
                  <a:xfrm>
                    <a:off x="4736929" y="3987530"/>
                    <a:ext cx="56131" cy="52226"/>
                  </a:xfrm>
                  <a:custGeom>
                    <a:avLst/>
                    <a:gdLst>
                      <a:gd name="T0" fmla="*/ 18 w 42"/>
                      <a:gd name="T1" fmla="*/ 0 h 36"/>
                      <a:gd name="T2" fmla="*/ 0 w 42"/>
                      <a:gd name="T3" fmla="*/ 37 h 36"/>
                      <a:gd name="T4" fmla="*/ 12 w 42"/>
                      <a:gd name="T5" fmla="*/ 74 h 36"/>
                      <a:gd name="T6" fmla="*/ 18 w 42"/>
                      <a:gd name="T7" fmla="*/ 63 h 36"/>
                      <a:gd name="T8" fmla="*/ 43 w 42"/>
                      <a:gd name="T9" fmla="*/ 37 h 36"/>
                      <a:gd name="T10" fmla="*/ 49 w 42"/>
                      <a:gd name="T11" fmla="*/ 13 h 36"/>
                      <a:gd name="T12" fmla="*/ 31 w 42"/>
                      <a:gd name="T13" fmla="*/ 0 h 36"/>
                      <a:gd name="T14" fmla="*/ 18 w 42"/>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6">
                        <a:moveTo>
                          <a:pt x="18" y="0"/>
                        </a:moveTo>
                        <a:lnTo>
                          <a:pt x="0" y="18"/>
                        </a:lnTo>
                        <a:lnTo>
                          <a:pt x="12" y="36"/>
                        </a:lnTo>
                        <a:lnTo>
                          <a:pt x="18" y="30"/>
                        </a:lnTo>
                        <a:lnTo>
                          <a:pt x="36" y="18"/>
                        </a:lnTo>
                        <a:lnTo>
                          <a:pt x="42" y="6"/>
                        </a:lnTo>
                        <a:lnTo>
                          <a:pt x="24" y="0"/>
                        </a:lnTo>
                        <a:lnTo>
                          <a:pt x="18" y="0"/>
                        </a:lnTo>
                      </a:path>
                    </a:pathLst>
                  </a:custGeom>
                  <a:solidFill>
                    <a:srgbClr val="990034"/>
                  </a:solidFill>
                  <a:ln w="9525">
                    <a:solidFill>
                      <a:srgbClr val="000000"/>
                    </a:solidFill>
                    <a:prstDash val="solid"/>
                    <a:round/>
                    <a:headEnd/>
                    <a:tailEnd/>
                  </a:ln>
                  <a:extLst/>
                </p:spPr>
                <p:txBody>
                  <a:bodyPr/>
                  <a:lstStyle/>
                  <a:p>
                    <a:endParaRPr lang="en-US"/>
                  </a:p>
                </p:txBody>
              </p:sp>
              <p:sp>
                <p:nvSpPr>
                  <p:cNvPr id="1287" name="Freeform 279"/>
                  <p:cNvSpPr>
                    <a:spLocks noChangeAspect="1"/>
                  </p:cNvSpPr>
                  <p:nvPr/>
                </p:nvSpPr>
                <p:spPr bwMode="auto">
                  <a:xfrm>
                    <a:off x="4461499" y="3812575"/>
                    <a:ext cx="6527" cy="9140"/>
                  </a:xfrm>
                  <a:custGeom>
                    <a:avLst/>
                    <a:gdLst>
                      <a:gd name="T0" fmla="*/ 3 w 6"/>
                      <a:gd name="T1" fmla="*/ 18 h 6"/>
                      <a:gd name="T2" fmla="*/ 0 w 6"/>
                      <a:gd name="T3" fmla="*/ 18 h 6"/>
                      <a:gd name="T4" fmla="*/ 0 w 6"/>
                      <a:gd name="T5" fmla="*/ 0 h 6"/>
                      <a:gd name="T6" fmla="*/ 3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6"/>
                        </a:ln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288" name="Freeform 280"/>
                  <p:cNvSpPr>
                    <a:spLocks noChangeAspect="1"/>
                  </p:cNvSpPr>
                  <p:nvPr/>
                </p:nvSpPr>
                <p:spPr bwMode="auto">
                  <a:xfrm>
                    <a:off x="4833526" y="3898746"/>
                    <a:ext cx="20886" cy="44391"/>
                  </a:xfrm>
                  <a:custGeom>
                    <a:avLst/>
                    <a:gdLst>
                      <a:gd name="T0" fmla="*/ 4 w 18"/>
                      <a:gd name="T1" fmla="*/ 0 h 30"/>
                      <a:gd name="T2" fmla="*/ 0 w 18"/>
                      <a:gd name="T3" fmla="*/ 29 h 30"/>
                      <a:gd name="T4" fmla="*/ 0 w 18"/>
                      <a:gd name="T5" fmla="*/ 58 h 30"/>
                      <a:gd name="T6" fmla="*/ 8 w 18"/>
                      <a:gd name="T7" fmla="*/ 74 h 30"/>
                      <a:gd name="T8" fmla="*/ 8 w 18"/>
                      <a:gd name="T9" fmla="*/ 58 h 30"/>
                      <a:gd name="T10" fmla="*/ 8 w 18"/>
                      <a:gd name="T11" fmla="*/ 14 h 30"/>
                      <a:gd name="T12" fmla="*/ 4 w 1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
                        <a:moveTo>
                          <a:pt x="6" y="0"/>
                        </a:moveTo>
                        <a:lnTo>
                          <a:pt x="0" y="12"/>
                        </a:lnTo>
                        <a:lnTo>
                          <a:pt x="0" y="24"/>
                        </a:lnTo>
                        <a:lnTo>
                          <a:pt x="18" y="30"/>
                        </a:lnTo>
                        <a:lnTo>
                          <a:pt x="18" y="24"/>
                        </a:lnTo>
                        <a:lnTo>
                          <a:pt x="18" y="6"/>
                        </a:lnTo>
                        <a:lnTo>
                          <a:pt x="6" y="0"/>
                        </a:lnTo>
                        <a:close/>
                      </a:path>
                    </a:pathLst>
                  </a:custGeom>
                  <a:solidFill>
                    <a:srgbClr val="990034"/>
                  </a:solidFill>
                  <a:ln w="9525">
                    <a:solidFill>
                      <a:srgbClr val="000000"/>
                    </a:solidFill>
                    <a:prstDash val="solid"/>
                    <a:round/>
                    <a:headEnd/>
                    <a:tailEnd/>
                  </a:ln>
                </p:spPr>
                <p:txBody>
                  <a:bodyPr/>
                  <a:lstStyle/>
                  <a:p>
                    <a:endParaRPr lang="en-US"/>
                  </a:p>
                </p:txBody>
              </p:sp>
              <p:sp>
                <p:nvSpPr>
                  <p:cNvPr id="1289" name="Freeform 281"/>
                  <p:cNvSpPr>
                    <a:spLocks noChangeAspect="1"/>
                  </p:cNvSpPr>
                  <p:nvPr/>
                </p:nvSpPr>
                <p:spPr bwMode="auto">
                  <a:xfrm>
                    <a:off x="4405368" y="3319043"/>
                    <a:ext cx="285874" cy="352522"/>
                  </a:xfrm>
                  <a:custGeom>
                    <a:avLst/>
                    <a:gdLst>
                      <a:gd name="T0" fmla="*/ 237 w 216"/>
                      <a:gd name="T1" fmla="*/ 323 h 239"/>
                      <a:gd name="T2" fmla="*/ 219 w 216"/>
                      <a:gd name="T3" fmla="*/ 323 h 239"/>
                      <a:gd name="T4" fmla="*/ 201 w 216"/>
                      <a:gd name="T5" fmla="*/ 337 h 239"/>
                      <a:gd name="T6" fmla="*/ 201 w 216"/>
                      <a:gd name="T7" fmla="*/ 365 h 239"/>
                      <a:gd name="T8" fmla="*/ 201 w 216"/>
                      <a:gd name="T9" fmla="*/ 435 h 239"/>
                      <a:gd name="T10" fmla="*/ 192 w 216"/>
                      <a:gd name="T11" fmla="*/ 478 h 239"/>
                      <a:gd name="T12" fmla="*/ 225 w 216"/>
                      <a:gd name="T13" fmla="*/ 548 h 239"/>
                      <a:gd name="T14" fmla="*/ 164 w 216"/>
                      <a:gd name="T15" fmla="*/ 563 h 239"/>
                      <a:gd name="T16" fmla="*/ 146 w 216"/>
                      <a:gd name="T17" fmla="*/ 548 h 239"/>
                      <a:gd name="T18" fmla="*/ 128 w 216"/>
                      <a:gd name="T19" fmla="*/ 548 h 239"/>
                      <a:gd name="T20" fmla="*/ 128 w 216"/>
                      <a:gd name="T21" fmla="*/ 531 h 239"/>
                      <a:gd name="T22" fmla="*/ 97 w 216"/>
                      <a:gd name="T23" fmla="*/ 531 h 239"/>
                      <a:gd name="T24" fmla="*/ 79 w 216"/>
                      <a:gd name="T25" fmla="*/ 531 h 239"/>
                      <a:gd name="T26" fmla="*/ 30 w 216"/>
                      <a:gd name="T27" fmla="*/ 531 h 239"/>
                      <a:gd name="T28" fmla="*/ 18 w 216"/>
                      <a:gd name="T29" fmla="*/ 520 h 239"/>
                      <a:gd name="T30" fmla="*/ 0 w 216"/>
                      <a:gd name="T31" fmla="*/ 531 h 239"/>
                      <a:gd name="T32" fmla="*/ 0 w 216"/>
                      <a:gd name="T33" fmla="*/ 491 h 239"/>
                      <a:gd name="T34" fmla="*/ 0 w 216"/>
                      <a:gd name="T35" fmla="*/ 450 h 239"/>
                      <a:gd name="T36" fmla="*/ 18 w 216"/>
                      <a:gd name="T37" fmla="*/ 337 h 239"/>
                      <a:gd name="T38" fmla="*/ 24 w 216"/>
                      <a:gd name="T39" fmla="*/ 308 h 239"/>
                      <a:gd name="T40" fmla="*/ 43 w 216"/>
                      <a:gd name="T41" fmla="*/ 278 h 239"/>
                      <a:gd name="T42" fmla="*/ 30 w 216"/>
                      <a:gd name="T43" fmla="*/ 210 h 239"/>
                      <a:gd name="T44" fmla="*/ 30 w 216"/>
                      <a:gd name="T45" fmla="*/ 180 h 239"/>
                      <a:gd name="T46" fmla="*/ 24 w 216"/>
                      <a:gd name="T47" fmla="*/ 140 h 239"/>
                      <a:gd name="T48" fmla="*/ 30 w 216"/>
                      <a:gd name="T49" fmla="*/ 111 h 239"/>
                      <a:gd name="T50" fmla="*/ 18 w 216"/>
                      <a:gd name="T51" fmla="*/ 58 h 239"/>
                      <a:gd name="T52" fmla="*/ 12 w 216"/>
                      <a:gd name="T53" fmla="*/ 14 h 239"/>
                      <a:gd name="T54" fmla="*/ 24 w 216"/>
                      <a:gd name="T55" fmla="*/ 0 h 239"/>
                      <a:gd name="T56" fmla="*/ 49 w 216"/>
                      <a:gd name="T57" fmla="*/ 0 h 239"/>
                      <a:gd name="T58" fmla="*/ 61 w 216"/>
                      <a:gd name="T59" fmla="*/ 0 h 239"/>
                      <a:gd name="T60" fmla="*/ 79 w 216"/>
                      <a:gd name="T61" fmla="*/ 0 h 239"/>
                      <a:gd name="T62" fmla="*/ 91 w 216"/>
                      <a:gd name="T63" fmla="*/ 0 h 239"/>
                      <a:gd name="T64" fmla="*/ 110 w 216"/>
                      <a:gd name="T65" fmla="*/ 86 h 239"/>
                      <a:gd name="T66" fmla="*/ 128 w 216"/>
                      <a:gd name="T67" fmla="*/ 97 h 239"/>
                      <a:gd name="T68" fmla="*/ 146 w 216"/>
                      <a:gd name="T69" fmla="*/ 97 h 239"/>
                      <a:gd name="T70" fmla="*/ 152 w 216"/>
                      <a:gd name="T71" fmla="*/ 58 h 239"/>
                      <a:gd name="T72" fmla="*/ 170 w 216"/>
                      <a:gd name="T73" fmla="*/ 58 h 239"/>
                      <a:gd name="T74" fmla="*/ 170 w 216"/>
                      <a:gd name="T75" fmla="*/ 58 h 239"/>
                      <a:gd name="T76" fmla="*/ 201 w 216"/>
                      <a:gd name="T77" fmla="*/ 70 h 239"/>
                      <a:gd name="T78" fmla="*/ 201 w 216"/>
                      <a:gd name="T79" fmla="*/ 180 h 239"/>
                      <a:gd name="T80" fmla="*/ 207 w 216"/>
                      <a:gd name="T81" fmla="*/ 224 h 239"/>
                      <a:gd name="T82" fmla="*/ 207 w 216"/>
                      <a:gd name="T83" fmla="*/ 237 h 239"/>
                      <a:gd name="T84" fmla="*/ 237 w 216"/>
                      <a:gd name="T85" fmla="*/ 224 h 239"/>
                      <a:gd name="T86" fmla="*/ 237 w 216"/>
                      <a:gd name="T87" fmla="*/ 278 h 239"/>
                      <a:gd name="T88" fmla="*/ 237 w 216"/>
                      <a:gd name="T89" fmla="*/ 323 h 2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 h="239">
                        <a:moveTo>
                          <a:pt x="216" y="137"/>
                        </a:moveTo>
                        <a:lnTo>
                          <a:pt x="198" y="137"/>
                        </a:lnTo>
                        <a:lnTo>
                          <a:pt x="180" y="143"/>
                        </a:lnTo>
                        <a:lnTo>
                          <a:pt x="180" y="155"/>
                        </a:lnTo>
                        <a:lnTo>
                          <a:pt x="180" y="185"/>
                        </a:lnTo>
                        <a:lnTo>
                          <a:pt x="174" y="203"/>
                        </a:lnTo>
                        <a:lnTo>
                          <a:pt x="204" y="233"/>
                        </a:lnTo>
                        <a:lnTo>
                          <a:pt x="150" y="239"/>
                        </a:lnTo>
                        <a:lnTo>
                          <a:pt x="132" y="233"/>
                        </a:lnTo>
                        <a:lnTo>
                          <a:pt x="114" y="233"/>
                        </a:lnTo>
                        <a:lnTo>
                          <a:pt x="114" y="227"/>
                        </a:lnTo>
                        <a:lnTo>
                          <a:pt x="90" y="227"/>
                        </a:lnTo>
                        <a:lnTo>
                          <a:pt x="72" y="227"/>
                        </a:lnTo>
                        <a:lnTo>
                          <a:pt x="30" y="227"/>
                        </a:lnTo>
                        <a:lnTo>
                          <a:pt x="18" y="221"/>
                        </a:lnTo>
                        <a:lnTo>
                          <a:pt x="0" y="227"/>
                        </a:lnTo>
                        <a:lnTo>
                          <a:pt x="0" y="209"/>
                        </a:lnTo>
                        <a:lnTo>
                          <a:pt x="0" y="191"/>
                        </a:lnTo>
                        <a:lnTo>
                          <a:pt x="18" y="143"/>
                        </a:lnTo>
                        <a:lnTo>
                          <a:pt x="24" y="131"/>
                        </a:lnTo>
                        <a:lnTo>
                          <a:pt x="36" y="119"/>
                        </a:lnTo>
                        <a:lnTo>
                          <a:pt x="30" y="89"/>
                        </a:lnTo>
                        <a:lnTo>
                          <a:pt x="30" y="77"/>
                        </a:lnTo>
                        <a:lnTo>
                          <a:pt x="24" y="59"/>
                        </a:lnTo>
                        <a:lnTo>
                          <a:pt x="30" y="47"/>
                        </a:lnTo>
                        <a:lnTo>
                          <a:pt x="18" y="24"/>
                        </a:lnTo>
                        <a:lnTo>
                          <a:pt x="12" y="6"/>
                        </a:lnTo>
                        <a:lnTo>
                          <a:pt x="24" y="0"/>
                        </a:lnTo>
                        <a:lnTo>
                          <a:pt x="42" y="0"/>
                        </a:lnTo>
                        <a:lnTo>
                          <a:pt x="54" y="0"/>
                        </a:lnTo>
                        <a:lnTo>
                          <a:pt x="72" y="0"/>
                        </a:lnTo>
                        <a:lnTo>
                          <a:pt x="84" y="0"/>
                        </a:lnTo>
                        <a:lnTo>
                          <a:pt x="102" y="36"/>
                        </a:lnTo>
                        <a:lnTo>
                          <a:pt x="114" y="41"/>
                        </a:lnTo>
                        <a:lnTo>
                          <a:pt x="132" y="41"/>
                        </a:lnTo>
                        <a:lnTo>
                          <a:pt x="138" y="24"/>
                        </a:lnTo>
                        <a:lnTo>
                          <a:pt x="156" y="24"/>
                        </a:lnTo>
                        <a:lnTo>
                          <a:pt x="180" y="30"/>
                        </a:lnTo>
                        <a:lnTo>
                          <a:pt x="180" y="77"/>
                        </a:lnTo>
                        <a:lnTo>
                          <a:pt x="186" y="95"/>
                        </a:lnTo>
                        <a:lnTo>
                          <a:pt x="186" y="101"/>
                        </a:lnTo>
                        <a:lnTo>
                          <a:pt x="216" y="95"/>
                        </a:lnTo>
                        <a:lnTo>
                          <a:pt x="216" y="119"/>
                        </a:lnTo>
                        <a:lnTo>
                          <a:pt x="216" y="137"/>
                        </a:lnTo>
                        <a:close/>
                      </a:path>
                    </a:pathLst>
                  </a:custGeom>
                  <a:solidFill>
                    <a:srgbClr val="E1E1E1"/>
                  </a:solidFill>
                  <a:ln w="9525">
                    <a:solidFill>
                      <a:srgbClr val="000000"/>
                    </a:solidFill>
                    <a:prstDash val="solid"/>
                    <a:round/>
                    <a:headEnd/>
                    <a:tailEnd/>
                  </a:ln>
                </p:spPr>
                <p:txBody>
                  <a:bodyPr/>
                  <a:lstStyle/>
                  <a:p>
                    <a:endParaRPr lang="en-US"/>
                  </a:p>
                </p:txBody>
              </p:sp>
              <p:sp>
                <p:nvSpPr>
                  <p:cNvPr id="1290" name="Freeform 282"/>
                  <p:cNvSpPr>
                    <a:spLocks noChangeAspect="1"/>
                  </p:cNvSpPr>
                  <p:nvPr/>
                </p:nvSpPr>
                <p:spPr bwMode="auto">
                  <a:xfrm>
                    <a:off x="4414505" y="3275958"/>
                    <a:ext cx="22191" cy="43086"/>
                  </a:xfrm>
                  <a:custGeom>
                    <a:avLst/>
                    <a:gdLst>
                      <a:gd name="T0" fmla="*/ 0 w 18"/>
                      <a:gd name="T1" fmla="*/ 58 h 30"/>
                      <a:gd name="T2" fmla="*/ 0 w 18"/>
                      <a:gd name="T3" fmla="*/ 23 h 30"/>
                      <a:gd name="T4" fmla="*/ 9 w 18"/>
                      <a:gd name="T5" fmla="*/ 0 h 30"/>
                      <a:gd name="T6" fmla="*/ 11 w 18"/>
                      <a:gd name="T7" fmla="*/ 13 h 30"/>
                      <a:gd name="T8" fmla="*/ 9 w 18"/>
                      <a:gd name="T9" fmla="*/ 23 h 30"/>
                      <a:gd name="T10" fmla="*/ 6 w 18"/>
                      <a:gd name="T11" fmla="*/ 47 h 30"/>
                      <a:gd name="T12" fmla="*/ 0 w 18"/>
                      <a:gd name="T13" fmla="*/ 5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
                        <a:moveTo>
                          <a:pt x="0" y="30"/>
                        </a:moveTo>
                        <a:lnTo>
                          <a:pt x="0" y="12"/>
                        </a:lnTo>
                        <a:lnTo>
                          <a:pt x="12" y="0"/>
                        </a:lnTo>
                        <a:lnTo>
                          <a:pt x="18" y="6"/>
                        </a:lnTo>
                        <a:lnTo>
                          <a:pt x="12" y="12"/>
                        </a:lnTo>
                        <a:lnTo>
                          <a:pt x="6" y="24"/>
                        </a:lnTo>
                        <a:lnTo>
                          <a:pt x="0" y="30"/>
                        </a:lnTo>
                        <a:close/>
                      </a:path>
                    </a:pathLst>
                  </a:custGeom>
                  <a:solidFill>
                    <a:srgbClr val="E1E1E1"/>
                  </a:solidFill>
                  <a:ln w="9525">
                    <a:solidFill>
                      <a:srgbClr val="000000"/>
                    </a:solidFill>
                    <a:prstDash val="solid"/>
                    <a:round/>
                    <a:headEnd/>
                    <a:tailEnd/>
                  </a:ln>
                </p:spPr>
                <p:txBody>
                  <a:bodyPr/>
                  <a:lstStyle/>
                  <a:p>
                    <a:endParaRPr lang="en-US"/>
                  </a:p>
                </p:txBody>
              </p:sp>
              <p:sp>
                <p:nvSpPr>
                  <p:cNvPr id="1291" name="Freeform 283"/>
                  <p:cNvSpPr>
                    <a:spLocks noChangeAspect="1"/>
                  </p:cNvSpPr>
                  <p:nvPr/>
                </p:nvSpPr>
                <p:spPr bwMode="auto">
                  <a:xfrm>
                    <a:off x="2421222" y="2992634"/>
                    <a:ext cx="900698" cy="1145045"/>
                  </a:xfrm>
                  <a:custGeom>
                    <a:avLst/>
                    <a:gdLst>
                      <a:gd name="T0" fmla="*/ 556 w 682"/>
                      <a:gd name="T1" fmla="*/ 347 h 778"/>
                      <a:gd name="T2" fmla="*/ 544 w 682"/>
                      <a:gd name="T3" fmla="*/ 305 h 778"/>
                      <a:gd name="T4" fmla="*/ 520 w 682"/>
                      <a:gd name="T5" fmla="*/ 291 h 778"/>
                      <a:gd name="T6" fmla="*/ 500 w 682"/>
                      <a:gd name="T7" fmla="*/ 277 h 778"/>
                      <a:gd name="T8" fmla="*/ 471 w 682"/>
                      <a:gd name="T9" fmla="*/ 319 h 778"/>
                      <a:gd name="T10" fmla="*/ 448 w 682"/>
                      <a:gd name="T11" fmla="*/ 333 h 778"/>
                      <a:gd name="T12" fmla="*/ 410 w 682"/>
                      <a:gd name="T13" fmla="*/ 319 h 778"/>
                      <a:gd name="T14" fmla="*/ 442 w 682"/>
                      <a:gd name="T15" fmla="*/ 207 h 778"/>
                      <a:gd name="T16" fmla="*/ 430 w 682"/>
                      <a:gd name="T17" fmla="*/ 54 h 778"/>
                      <a:gd name="T18" fmla="*/ 424 w 682"/>
                      <a:gd name="T19" fmla="*/ 54 h 778"/>
                      <a:gd name="T20" fmla="*/ 375 w 682"/>
                      <a:gd name="T21" fmla="*/ 140 h 778"/>
                      <a:gd name="T22" fmla="*/ 339 w 682"/>
                      <a:gd name="T23" fmla="*/ 151 h 778"/>
                      <a:gd name="T24" fmla="*/ 278 w 682"/>
                      <a:gd name="T25" fmla="*/ 180 h 778"/>
                      <a:gd name="T26" fmla="*/ 260 w 682"/>
                      <a:gd name="T27" fmla="*/ 29 h 778"/>
                      <a:gd name="T28" fmla="*/ 242 w 682"/>
                      <a:gd name="T29" fmla="*/ 29 h 778"/>
                      <a:gd name="T30" fmla="*/ 187 w 682"/>
                      <a:gd name="T31" fmla="*/ 54 h 778"/>
                      <a:gd name="T32" fmla="*/ 193 w 682"/>
                      <a:gd name="T33" fmla="*/ 126 h 778"/>
                      <a:gd name="T34" fmla="*/ 157 w 682"/>
                      <a:gd name="T35" fmla="*/ 194 h 778"/>
                      <a:gd name="T36" fmla="*/ 114 w 682"/>
                      <a:gd name="T37" fmla="*/ 140 h 778"/>
                      <a:gd name="T38" fmla="*/ 73 w 682"/>
                      <a:gd name="T39" fmla="*/ 167 h 778"/>
                      <a:gd name="T40" fmla="*/ 67 w 682"/>
                      <a:gd name="T41" fmla="*/ 207 h 778"/>
                      <a:gd name="T42" fmla="*/ 67 w 682"/>
                      <a:gd name="T43" fmla="*/ 431 h 778"/>
                      <a:gd name="T44" fmla="*/ 12 w 682"/>
                      <a:gd name="T45" fmla="*/ 513 h 778"/>
                      <a:gd name="T46" fmla="*/ 12 w 682"/>
                      <a:gd name="T47" fmla="*/ 649 h 778"/>
                      <a:gd name="T48" fmla="*/ 42 w 682"/>
                      <a:gd name="T49" fmla="*/ 707 h 778"/>
                      <a:gd name="T50" fmla="*/ 85 w 682"/>
                      <a:gd name="T51" fmla="*/ 746 h 778"/>
                      <a:gd name="T52" fmla="*/ 151 w 682"/>
                      <a:gd name="T53" fmla="*/ 690 h 778"/>
                      <a:gd name="T54" fmla="*/ 193 w 682"/>
                      <a:gd name="T55" fmla="*/ 817 h 778"/>
                      <a:gd name="T56" fmla="*/ 260 w 682"/>
                      <a:gd name="T57" fmla="*/ 887 h 778"/>
                      <a:gd name="T58" fmla="*/ 272 w 682"/>
                      <a:gd name="T59" fmla="*/ 982 h 778"/>
                      <a:gd name="T60" fmla="*/ 319 w 682"/>
                      <a:gd name="T61" fmla="*/ 1068 h 778"/>
                      <a:gd name="T62" fmla="*/ 319 w 682"/>
                      <a:gd name="T63" fmla="*/ 1162 h 778"/>
                      <a:gd name="T64" fmla="*/ 351 w 682"/>
                      <a:gd name="T65" fmla="*/ 1259 h 778"/>
                      <a:gd name="T66" fmla="*/ 381 w 682"/>
                      <a:gd name="T67" fmla="*/ 1344 h 778"/>
                      <a:gd name="T68" fmla="*/ 402 w 682"/>
                      <a:gd name="T69" fmla="*/ 1424 h 778"/>
                      <a:gd name="T70" fmla="*/ 351 w 682"/>
                      <a:gd name="T71" fmla="*/ 1633 h 778"/>
                      <a:gd name="T72" fmla="*/ 387 w 682"/>
                      <a:gd name="T73" fmla="*/ 1659 h 778"/>
                      <a:gd name="T74" fmla="*/ 436 w 682"/>
                      <a:gd name="T75" fmla="*/ 1759 h 778"/>
                      <a:gd name="T76" fmla="*/ 454 w 682"/>
                      <a:gd name="T77" fmla="*/ 1703 h 778"/>
                      <a:gd name="T78" fmla="*/ 465 w 682"/>
                      <a:gd name="T79" fmla="*/ 1633 h 778"/>
                      <a:gd name="T80" fmla="*/ 460 w 682"/>
                      <a:gd name="T81" fmla="*/ 1715 h 778"/>
                      <a:gd name="T82" fmla="*/ 493 w 682"/>
                      <a:gd name="T83" fmla="*/ 1605 h 778"/>
                      <a:gd name="T84" fmla="*/ 507 w 682"/>
                      <a:gd name="T85" fmla="*/ 1468 h 778"/>
                      <a:gd name="T86" fmla="*/ 500 w 682"/>
                      <a:gd name="T87" fmla="*/ 1415 h 778"/>
                      <a:gd name="T88" fmla="*/ 570 w 682"/>
                      <a:gd name="T89" fmla="*/ 1317 h 778"/>
                      <a:gd name="T90" fmla="*/ 598 w 682"/>
                      <a:gd name="T91" fmla="*/ 1290 h 778"/>
                      <a:gd name="T92" fmla="*/ 635 w 682"/>
                      <a:gd name="T93" fmla="*/ 1247 h 778"/>
                      <a:gd name="T94" fmla="*/ 661 w 682"/>
                      <a:gd name="T95" fmla="*/ 1068 h 778"/>
                      <a:gd name="T96" fmla="*/ 668 w 682"/>
                      <a:gd name="T97" fmla="*/ 887 h 778"/>
                      <a:gd name="T98" fmla="*/ 675 w 682"/>
                      <a:gd name="T99" fmla="*/ 842 h 778"/>
                      <a:gd name="T100" fmla="*/ 702 w 682"/>
                      <a:gd name="T101" fmla="*/ 746 h 778"/>
                      <a:gd name="T102" fmla="*/ 739 w 682"/>
                      <a:gd name="T103" fmla="*/ 569 h 778"/>
                      <a:gd name="T104" fmla="*/ 696 w 682"/>
                      <a:gd name="T105" fmla="*/ 458 h 778"/>
                      <a:gd name="T106" fmla="*/ 611 w 682"/>
                      <a:gd name="T107" fmla="*/ 375 h 778"/>
                      <a:gd name="T108" fmla="*/ 563 w 682"/>
                      <a:gd name="T109" fmla="*/ 347 h 7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2" h="778">
                        <a:moveTo>
                          <a:pt x="520" y="150"/>
                        </a:moveTo>
                        <a:lnTo>
                          <a:pt x="514" y="156"/>
                        </a:lnTo>
                        <a:lnTo>
                          <a:pt x="508" y="168"/>
                        </a:lnTo>
                        <a:lnTo>
                          <a:pt x="514" y="150"/>
                        </a:lnTo>
                        <a:lnTo>
                          <a:pt x="508" y="150"/>
                        </a:lnTo>
                        <a:lnTo>
                          <a:pt x="508" y="138"/>
                        </a:lnTo>
                        <a:lnTo>
                          <a:pt x="502" y="132"/>
                        </a:lnTo>
                        <a:lnTo>
                          <a:pt x="496" y="138"/>
                        </a:lnTo>
                        <a:lnTo>
                          <a:pt x="496" y="132"/>
                        </a:lnTo>
                        <a:lnTo>
                          <a:pt x="490" y="126"/>
                        </a:lnTo>
                        <a:lnTo>
                          <a:pt x="478" y="126"/>
                        </a:lnTo>
                        <a:lnTo>
                          <a:pt x="472" y="120"/>
                        </a:lnTo>
                        <a:lnTo>
                          <a:pt x="466" y="120"/>
                        </a:lnTo>
                        <a:lnTo>
                          <a:pt x="460" y="114"/>
                        </a:lnTo>
                        <a:lnTo>
                          <a:pt x="460" y="120"/>
                        </a:lnTo>
                        <a:lnTo>
                          <a:pt x="448" y="120"/>
                        </a:lnTo>
                        <a:lnTo>
                          <a:pt x="442" y="132"/>
                        </a:lnTo>
                        <a:lnTo>
                          <a:pt x="442" y="138"/>
                        </a:lnTo>
                        <a:lnTo>
                          <a:pt x="436" y="138"/>
                        </a:lnTo>
                        <a:lnTo>
                          <a:pt x="425" y="156"/>
                        </a:lnTo>
                        <a:lnTo>
                          <a:pt x="425" y="138"/>
                        </a:lnTo>
                        <a:lnTo>
                          <a:pt x="419" y="144"/>
                        </a:lnTo>
                        <a:lnTo>
                          <a:pt x="413" y="144"/>
                        </a:lnTo>
                        <a:lnTo>
                          <a:pt x="407" y="144"/>
                        </a:lnTo>
                        <a:lnTo>
                          <a:pt x="401" y="120"/>
                        </a:lnTo>
                        <a:lnTo>
                          <a:pt x="389" y="132"/>
                        </a:lnTo>
                        <a:lnTo>
                          <a:pt x="377" y="138"/>
                        </a:lnTo>
                        <a:lnTo>
                          <a:pt x="371" y="132"/>
                        </a:lnTo>
                        <a:lnTo>
                          <a:pt x="383" y="126"/>
                        </a:lnTo>
                        <a:lnTo>
                          <a:pt x="395" y="102"/>
                        </a:lnTo>
                        <a:lnTo>
                          <a:pt x="407" y="90"/>
                        </a:lnTo>
                        <a:lnTo>
                          <a:pt x="419" y="78"/>
                        </a:lnTo>
                        <a:lnTo>
                          <a:pt x="413" y="66"/>
                        </a:lnTo>
                        <a:lnTo>
                          <a:pt x="401" y="60"/>
                        </a:lnTo>
                        <a:lnTo>
                          <a:pt x="395" y="24"/>
                        </a:lnTo>
                        <a:lnTo>
                          <a:pt x="395" y="30"/>
                        </a:lnTo>
                        <a:lnTo>
                          <a:pt x="389" y="18"/>
                        </a:lnTo>
                        <a:lnTo>
                          <a:pt x="389" y="24"/>
                        </a:lnTo>
                        <a:lnTo>
                          <a:pt x="377" y="42"/>
                        </a:lnTo>
                        <a:lnTo>
                          <a:pt x="365" y="60"/>
                        </a:lnTo>
                        <a:lnTo>
                          <a:pt x="347" y="60"/>
                        </a:lnTo>
                        <a:lnTo>
                          <a:pt x="335" y="60"/>
                        </a:lnTo>
                        <a:lnTo>
                          <a:pt x="323" y="54"/>
                        </a:lnTo>
                        <a:lnTo>
                          <a:pt x="311" y="54"/>
                        </a:lnTo>
                        <a:lnTo>
                          <a:pt x="311" y="66"/>
                        </a:lnTo>
                        <a:lnTo>
                          <a:pt x="299" y="66"/>
                        </a:lnTo>
                        <a:lnTo>
                          <a:pt x="281" y="66"/>
                        </a:lnTo>
                        <a:lnTo>
                          <a:pt x="269" y="78"/>
                        </a:lnTo>
                        <a:lnTo>
                          <a:pt x="257" y="78"/>
                        </a:lnTo>
                        <a:lnTo>
                          <a:pt x="245" y="60"/>
                        </a:lnTo>
                        <a:lnTo>
                          <a:pt x="239" y="36"/>
                        </a:lnTo>
                        <a:lnTo>
                          <a:pt x="245" y="18"/>
                        </a:lnTo>
                        <a:lnTo>
                          <a:pt x="239" y="12"/>
                        </a:lnTo>
                        <a:lnTo>
                          <a:pt x="239" y="0"/>
                        </a:lnTo>
                        <a:lnTo>
                          <a:pt x="227" y="0"/>
                        </a:lnTo>
                        <a:lnTo>
                          <a:pt x="221" y="12"/>
                        </a:lnTo>
                        <a:lnTo>
                          <a:pt x="209" y="18"/>
                        </a:lnTo>
                        <a:lnTo>
                          <a:pt x="197" y="24"/>
                        </a:lnTo>
                        <a:lnTo>
                          <a:pt x="191" y="30"/>
                        </a:lnTo>
                        <a:lnTo>
                          <a:pt x="173" y="24"/>
                        </a:lnTo>
                        <a:lnTo>
                          <a:pt x="155" y="18"/>
                        </a:lnTo>
                        <a:lnTo>
                          <a:pt x="161" y="30"/>
                        </a:lnTo>
                        <a:lnTo>
                          <a:pt x="167" y="54"/>
                        </a:lnTo>
                        <a:lnTo>
                          <a:pt x="179" y="54"/>
                        </a:lnTo>
                        <a:lnTo>
                          <a:pt x="179" y="60"/>
                        </a:lnTo>
                        <a:lnTo>
                          <a:pt x="161" y="72"/>
                        </a:lnTo>
                        <a:lnTo>
                          <a:pt x="143" y="90"/>
                        </a:lnTo>
                        <a:lnTo>
                          <a:pt x="143" y="84"/>
                        </a:lnTo>
                        <a:lnTo>
                          <a:pt x="131" y="90"/>
                        </a:lnTo>
                        <a:lnTo>
                          <a:pt x="119" y="78"/>
                        </a:lnTo>
                        <a:lnTo>
                          <a:pt x="113" y="78"/>
                        </a:lnTo>
                        <a:lnTo>
                          <a:pt x="107" y="60"/>
                        </a:lnTo>
                        <a:lnTo>
                          <a:pt x="96" y="66"/>
                        </a:lnTo>
                        <a:lnTo>
                          <a:pt x="96" y="72"/>
                        </a:lnTo>
                        <a:lnTo>
                          <a:pt x="66" y="72"/>
                        </a:lnTo>
                        <a:lnTo>
                          <a:pt x="66" y="84"/>
                        </a:lnTo>
                        <a:lnTo>
                          <a:pt x="78" y="84"/>
                        </a:lnTo>
                        <a:lnTo>
                          <a:pt x="72" y="90"/>
                        </a:lnTo>
                        <a:lnTo>
                          <a:pt x="60" y="90"/>
                        </a:lnTo>
                        <a:lnTo>
                          <a:pt x="66" y="108"/>
                        </a:lnTo>
                        <a:lnTo>
                          <a:pt x="72" y="132"/>
                        </a:lnTo>
                        <a:lnTo>
                          <a:pt x="66" y="186"/>
                        </a:lnTo>
                        <a:lnTo>
                          <a:pt x="60" y="186"/>
                        </a:lnTo>
                        <a:lnTo>
                          <a:pt x="42" y="192"/>
                        </a:lnTo>
                        <a:lnTo>
                          <a:pt x="30" y="198"/>
                        </a:lnTo>
                        <a:lnTo>
                          <a:pt x="18" y="204"/>
                        </a:lnTo>
                        <a:lnTo>
                          <a:pt x="12" y="222"/>
                        </a:lnTo>
                        <a:lnTo>
                          <a:pt x="6" y="234"/>
                        </a:lnTo>
                        <a:lnTo>
                          <a:pt x="0" y="252"/>
                        </a:lnTo>
                        <a:lnTo>
                          <a:pt x="6" y="263"/>
                        </a:lnTo>
                        <a:lnTo>
                          <a:pt x="12" y="281"/>
                        </a:lnTo>
                        <a:lnTo>
                          <a:pt x="12" y="287"/>
                        </a:lnTo>
                        <a:lnTo>
                          <a:pt x="18" y="293"/>
                        </a:lnTo>
                        <a:lnTo>
                          <a:pt x="30" y="299"/>
                        </a:lnTo>
                        <a:lnTo>
                          <a:pt x="42" y="305"/>
                        </a:lnTo>
                        <a:lnTo>
                          <a:pt x="54" y="293"/>
                        </a:lnTo>
                        <a:lnTo>
                          <a:pt x="60" y="305"/>
                        </a:lnTo>
                        <a:lnTo>
                          <a:pt x="60" y="323"/>
                        </a:lnTo>
                        <a:lnTo>
                          <a:pt x="78" y="323"/>
                        </a:lnTo>
                        <a:lnTo>
                          <a:pt x="102" y="323"/>
                        </a:lnTo>
                        <a:lnTo>
                          <a:pt x="107" y="317"/>
                        </a:lnTo>
                        <a:lnTo>
                          <a:pt x="119" y="305"/>
                        </a:lnTo>
                        <a:lnTo>
                          <a:pt x="137" y="299"/>
                        </a:lnTo>
                        <a:lnTo>
                          <a:pt x="149" y="299"/>
                        </a:lnTo>
                        <a:lnTo>
                          <a:pt x="155" y="335"/>
                        </a:lnTo>
                        <a:lnTo>
                          <a:pt x="167" y="347"/>
                        </a:lnTo>
                        <a:lnTo>
                          <a:pt x="179" y="353"/>
                        </a:lnTo>
                        <a:lnTo>
                          <a:pt x="197" y="359"/>
                        </a:lnTo>
                        <a:lnTo>
                          <a:pt x="215" y="371"/>
                        </a:lnTo>
                        <a:lnTo>
                          <a:pt x="233" y="377"/>
                        </a:lnTo>
                        <a:lnTo>
                          <a:pt x="239" y="383"/>
                        </a:lnTo>
                        <a:lnTo>
                          <a:pt x="245" y="407"/>
                        </a:lnTo>
                        <a:lnTo>
                          <a:pt x="239" y="407"/>
                        </a:lnTo>
                        <a:lnTo>
                          <a:pt x="245" y="413"/>
                        </a:lnTo>
                        <a:lnTo>
                          <a:pt x="251" y="425"/>
                        </a:lnTo>
                        <a:lnTo>
                          <a:pt x="263" y="431"/>
                        </a:lnTo>
                        <a:lnTo>
                          <a:pt x="281" y="431"/>
                        </a:lnTo>
                        <a:lnTo>
                          <a:pt x="281" y="449"/>
                        </a:lnTo>
                        <a:lnTo>
                          <a:pt x="293" y="461"/>
                        </a:lnTo>
                        <a:lnTo>
                          <a:pt x="299" y="467"/>
                        </a:lnTo>
                        <a:lnTo>
                          <a:pt x="293" y="479"/>
                        </a:lnTo>
                        <a:lnTo>
                          <a:pt x="287" y="497"/>
                        </a:lnTo>
                        <a:lnTo>
                          <a:pt x="293" y="503"/>
                        </a:lnTo>
                        <a:lnTo>
                          <a:pt x="287" y="503"/>
                        </a:lnTo>
                        <a:lnTo>
                          <a:pt x="293" y="515"/>
                        </a:lnTo>
                        <a:lnTo>
                          <a:pt x="293" y="545"/>
                        </a:lnTo>
                        <a:lnTo>
                          <a:pt x="323" y="545"/>
                        </a:lnTo>
                        <a:lnTo>
                          <a:pt x="335" y="545"/>
                        </a:lnTo>
                        <a:lnTo>
                          <a:pt x="341" y="563"/>
                        </a:lnTo>
                        <a:lnTo>
                          <a:pt x="347" y="581"/>
                        </a:lnTo>
                        <a:lnTo>
                          <a:pt x="353" y="581"/>
                        </a:lnTo>
                        <a:lnTo>
                          <a:pt x="365" y="581"/>
                        </a:lnTo>
                        <a:lnTo>
                          <a:pt x="359" y="599"/>
                        </a:lnTo>
                        <a:lnTo>
                          <a:pt x="359" y="611"/>
                        </a:lnTo>
                        <a:lnTo>
                          <a:pt x="371" y="616"/>
                        </a:lnTo>
                        <a:lnTo>
                          <a:pt x="383" y="640"/>
                        </a:lnTo>
                        <a:lnTo>
                          <a:pt x="371" y="646"/>
                        </a:lnTo>
                        <a:lnTo>
                          <a:pt x="359" y="658"/>
                        </a:lnTo>
                        <a:lnTo>
                          <a:pt x="323" y="706"/>
                        </a:lnTo>
                        <a:lnTo>
                          <a:pt x="329" y="706"/>
                        </a:lnTo>
                        <a:lnTo>
                          <a:pt x="353" y="718"/>
                        </a:lnTo>
                        <a:lnTo>
                          <a:pt x="359" y="718"/>
                        </a:lnTo>
                        <a:lnTo>
                          <a:pt x="365" y="724"/>
                        </a:lnTo>
                        <a:lnTo>
                          <a:pt x="383" y="742"/>
                        </a:lnTo>
                        <a:lnTo>
                          <a:pt x="401" y="754"/>
                        </a:lnTo>
                        <a:lnTo>
                          <a:pt x="401" y="760"/>
                        </a:lnTo>
                        <a:lnTo>
                          <a:pt x="407" y="778"/>
                        </a:lnTo>
                        <a:lnTo>
                          <a:pt x="413" y="766"/>
                        </a:lnTo>
                        <a:lnTo>
                          <a:pt x="419" y="748"/>
                        </a:lnTo>
                        <a:lnTo>
                          <a:pt x="419" y="736"/>
                        </a:lnTo>
                        <a:lnTo>
                          <a:pt x="425" y="724"/>
                        </a:lnTo>
                        <a:lnTo>
                          <a:pt x="430" y="718"/>
                        </a:lnTo>
                        <a:lnTo>
                          <a:pt x="430" y="706"/>
                        </a:lnTo>
                        <a:lnTo>
                          <a:pt x="436" y="706"/>
                        </a:lnTo>
                        <a:lnTo>
                          <a:pt x="442" y="706"/>
                        </a:lnTo>
                        <a:lnTo>
                          <a:pt x="425" y="736"/>
                        </a:lnTo>
                        <a:lnTo>
                          <a:pt x="425" y="742"/>
                        </a:lnTo>
                        <a:lnTo>
                          <a:pt x="436" y="724"/>
                        </a:lnTo>
                        <a:lnTo>
                          <a:pt x="448" y="712"/>
                        </a:lnTo>
                        <a:lnTo>
                          <a:pt x="454" y="694"/>
                        </a:lnTo>
                        <a:lnTo>
                          <a:pt x="460" y="676"/>
                        </a:lnTo>
                        <a:lnTo>
                          <a:pt x="466" y="670"/>
                        </a:lnTo>
                        <a:lnTo>
                          <a:pt x="466" y="634"/>
                        </a:lnTo>
                        <a:lnTo>
                          <a:pt x="460" y="628"/>
                        </a:lnTo>
                        <a:lnTo>
                          <a:pt x="460" y="616"/>
                        </a:lnTo>
                        <a:lnTo>
                          <a:pt x="466" y="611"/>
                        </a:lnTo>
                        <a:lnTo>
                          <a:pt x="460" y="611"/>
                        </a:lnTo>
                        <a:lnTo>
                          <a:pt x="472" y="611"/>
                        </a:lnTo>
                        <a:lnTo>
                          <a:pt x="502" y="581"/>
                        </a:lnTo>
                        <a:lnTo>
                          <a:pt x="514" y="575"/>
                        </a:lnTo>
                        <a:lnTo>
                          <a:pt x="526" y="569"/>
                        </a:lnTo>
                        <a:lnTo>
                          <a:pt x="532" y="563"/>
                        </a:lnTo>
                        <a:lnTo>
                          <a:pt x="544" y="563"/>
                        </a:lnTo>
                        <a:lnTo>
                          <a:pt x="538" y="563"/>
                        </a:lnTo>
                        <a:lnTo>
                          <a:pt x="550" y="557"/>
                        </a:lnTo>
                        <a:lnTo>
                          <a:pt x="556" y="557"/>
                        </a:lnTo>
                        <a:lnTo>
                          <a:pt x="574" y="557"/>
                        </a:lnTo>
                        <a:lnTo>
                          <a:pt x="580" y="545"/>
                        </a:lnTo>
                        <a:lnTo>
                          <a:pt x="586" y="539"/>
                        </a:lnTo>
                        <a:lnTo>
                          <a:pt x="592" y="521"/>
                        </a:lnTo>
                        <a:lnTo>
                          <a:pt x="598" y="503"/>
                        </a:lnTo>
                        <a:lnTo>
                          <a:pt x="610" y="491"/>
                        </a:lnTo>
                        <a:lnTo>
                          <a:pt x="610" y="461"/>
                        </a:lnTo>
                        <a:lnTo>
                          <a:pt x="616" y="449"/>
                        </a:lnTo>
                        <a:lnTo>
                          <a:pt x="616" y="413"/>
                        </a:lnTo>
                        <a:lnTo>
                          <a:pt x="616" y="395"/>
                        </a:lnTo>
                        <a:lnTo>
                          <a:pt x="616" y="383"/>
                        </a:lnTo>
                        <a:lnTo>
                          <a:pt x="616" y="377"/>
                        </a:lnTo>
                        <a:lnTo>
                          <a:pt x="616" y="359"/>
                        </a:lnTo>
                        <a:lnTo>
                          <a:pt x="622" y="359"/>
                        </a:lnTo>
                        <a:lnTo>
                          <a:pt x="622" y="365"/>
                        </a:lnTo>
                        <a:lnTo>
                          <a:pt x="634" y="347"/>
                        </a:lnTo>
                        <a:lnTo>
                          <a:pt x="640" y="329"/>
                        </a:lnTo>
                        <a:lnTo>
                          <a:pt x="646" y="323"/>
                        </a:lnTo>
                        <a:lnTo>
                          <a:pt x="658" y="311"/>
                        </a:lnTo>
                        <a:lnTo>
                          <a:pt x="664" y="293"/>
                        </a:lnTo>
                        <a:lnTo>
                          <a:pt x="682" y="275"/>
                        </a:lnTo>
                        <a:lnTo>
                          <a:pt x="682" y="246"/>
                        </a:lnTo>
                        <a:lnTo>
                          <a:pt x="676" y="228"/>
                        </a:lnTo>
                        <a:lnTo>
                          <a:pt x="670" y="204"/>
                        </a:lnTo>
                        <a:lnTo>
                          <a:pt x="658" y="204"/>
                        </a:lnTo>
                        <a:lnTo>
                          <a:pt x="640" y="198"/>
                        </a:lnTo>
                        <a:lnTo>
                          <a:pt x="622" y="186"/>
                        </a:lnTo>
                        <a:lnTo>
                          <a:pt x="604" y="168"/>
                        </a:lnTo>
                        <a:lnTo>
                          <a:pt x="580" y="162"/>
                        </a:lnTo>
                        <a:lnTo>
                          <a:pt x="562" y="162"/>
                        </a:lnTo>
                        <a:lnTo>
                          <a:pt x="544" y="156"/>
                        </a:lnTo>
                        <a:lnTo>
                          <a:pt x="532" y="156"/>
                        </a:lnTo>
                        <a:lnTo>
                          <a:pt x="514" y="156"/>
                        </a:lnTo>
                        <a:lnTo>
                          <a:pt x="520" y="150"/>
                        </a:lnTo>
                        <a:close/>
                      </a:path>
                    </a:pathLst>
                  </a:custGeom>
                  <a:solidFill>
                    <a:srgbClr val="E1E1E1"/>
                  </a:solidFill>
                  <a:ln w="9525">
                    <a:solidFill>
                      <a:srgbClr val="000000"/>
                    </a:solidFill>
                    <a:prstDash val="solid"/>
                    <a:round/>
                    <a:headEnd/>
                    <a:tailEnd/>
                  </a:ln>
                </p:spPr>
                <p:txBody>
                  <a:bodyPr/>
                  <a:lstStyle/>
                  <a:p>
                    <a:endParaRPr lang="en-US"/>
                  </a:p>
                </p:txBody>
              </p:sp>
              <p:sp>
                <p:nvSpPr>
                  <p:cNvPr id="1292" name="Freeform 284"/>
                  <p:cNvSpPr>
                    <a:spLocks noChangeAspect="1"/>
                  </p:cNvSpPr>
                  <p:nvPr/>
                </p:nvSpPr>
                <p:spPr bwMode="auto">
                  <a:xfrm>
                    <a:off x="2949893" y="3151922"/>
                    <a:ext cx="54824" cy="44391"/>
                  </a:xfrm>
                  <a:custGeom>
                    <a:avLst/>
                    <a:gdLst>
                      <a:gd name="T0" fmla="*/ 31 w 41"/>
                      <a:gd name="T1" fmla="*/ 74 h 30"/>
                      <a:gd name="T2" fmla="*/ 18 w 41"/>
                      <a:gd name="T3" fmla="*/ 74 h 30"/>
                      <a:gd name="T4" fmla="*/ 12 w 41"/>
                      <a:gd name="T5" fmla="*/ 74 h 30"/>
                      <a:gd name="T6" fmla="*/ 6 w 41"/>
                      <a:gd name="T7" fmla="*/ 74 h 30"/>
                      <a:gd name="T8" fmla="*/ 0 w 41"/>
                      <a:gd name="T9" fmla="*/ 42 h 30"/>
                      <a:gd name="T10" fmla="*/ 6 w 41"/>
                      <a:gd name="T11" fmla="*/ 42 h 30"/>
                      <a:gd name="T12" fmla="*/ 0 w 41"/>
                      <a:gd name="T13" fmla="*/ 14 h 30"/>
                      <a:gd name="T14" fmla="*/ 6 w 41"/>
                      <a:gd name="T15" fmla="*/ 0 h 30"/>
                      <a:gd name="T16" fmla="*/ 48 w 41"/>
                      <a:gd name="T17" fmla="*/ 0 h 30"/>
                      <a:gd name="T18" fmla="*/ 42 w 41"/>
                      <a:gd name="T19" fmla="*/ 42 h 30"/>
                      <a:gd name="T20" fmla="*/ 42 w 41"/>
                      <a:gd name="T21" fmla="*/ 58 h 30"/>
                      <a:gd name="T22" fmla="*/ 36 w 41"/>
                      <a:gd name="T23" fmla="*/ 58 h 30"/>
                      <a:gd name="T24" fmla="*/ 36 w 41"/>
                      <a:gd name="T25" fmla="*/ 58 h 30"/>
                      <a:gd name="T26" fmla="*/ 31 w 41"/>
                      <a:gd name="T27" fmla="*/ 74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30">
                        <a:moveTo>
                          <a:pt x="24" y="30"/>
                        </a:moveTo>
                        <a:lnTo>
                          <a:pt x="18" y="30"/>
                        </a:lnTo>
                        <a:lnTo>
                          <a:pt x="12" y="30"/>
                        </a:lnTo>
                        <a:lnTo>
                          <a:pt x="6" y="30"/>
                        </a:lnTo>
                        <a:lnTo>
                          <a:pt x="0" y="18"/>
                        </a:lnTo>
                        <a:lnTo>
                          <a:pt x="6" y="18"/>
                        </a:lnTo>
                        <a:lnTo>
                          <a:pt x="0" y="6"/>
                        </a:lnTo>
                        <a:lnTo>
                          <a:pt x="6" y="0"/>
                        </a:lnTo>
                        <a:lnTo>
                          <a:pt x="41" y="0"/>
                        </a:lnTo>
                        <a:lnTo>
                          <a:pt x="35" y="18"/>
                        </a:lnTo>
                        <a:lnTo>
                          <a:pt x="35" y="24"/>
                        </a:lnTo>
                        <a:lnTo>
                          <a:pt x="29" y="24"/>
                        </a:lnTo>
                        <a:lnTo>
                          <a:pt x="24" y="30"/>
                        </a:lnTo>
                        <a:close/>
                      </a:path>
                    </a:pathLst>
                  </a:custGeom>
                  <a:solidFill>
                    <a:srgbClr val="E1E1E1"/>
                  </a:solidFill>
                  <a:ln w="9525">
                    <a:solidFill>
                      <a:srgbClr val="000000"/>
                    </a:solidFill>
                    <a:prstDash val="solid"/>
                    <a:round/>
                    <a:headEnd/>
                    <a:tailEnd/>
                  </a:ln>
                </p:spPr>
                <p:txBody>
                  <a:bodyPr/>
                  <a:lstStyle/>
                  <a:p>
                    <a:endParaRPr lang="en-US"/>
                  </a:p>
                </p:txBody>
              </p:sp>
              <p:sp>
                <p:nvSpPr>
                  <p:cNvPr id="1293" name="Freeform 285"/>
                  <p:cNvSpPr>
                    <a:spLocks noChangeAspect="1"/>
                  </p:cNvSpPr>
                  <p:nvPr/>
                </p:nvSpPr>
                <p:spPr bwMode="auto">
                  <a:xfrm>
                    <a:off x="4349237" y="3072278"/>
                    <a:ext cx="48298" cy="44391"/>
                  </a:xfrm>
                  <a:custGeom>
                    <a:avLst/>
                    <a:gdLst>
                      <a:gd name="T0" fmla="*/ 6 w 36"/>
                      <a:gd name="T1" fmla="*/ 74 h 30"/>
                      <a:gd name="T2" fmla="*/ 0 w 36"/>
                      <a:gd name="T3" fmla="*/ 58 h 30"/>
                      <a:gd name="T4" fmla="*/ 6 w 36"/>
                      <a:gd name="T5" fmla="*/ 42 h 30"/>
                      <a:gd name="T6" fmla="*/ 6 w 36"/>
                      <a:gd name="T7" fmla="*/ 0 h 30"/>
                      <a:gd name="T8" fmla="*/ 31 w 36"/>
                      <a:gd name="T9" fmla="*/ 14 h 30"/>
                      <a:gd name="T10" fmla="*/ 43 w 36"/>
                      <a:gd name="T11" fmla="*/ 14 h 30"/>
                      <a:gd name="T12" fmla="*/ 43 w 36"/>
                      <a:gd name="T13" fmla="*/ 74 h 30"/>
                      <a:gd name="T14" fmla="*/ 6 w 36"/>
                      <a:gd name="T15" fmla="*/ 7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0">
                        <a:moveTo>
                          <a:pt x="6" y="30"/>
                        </a:moveTo>
                        <a:lnTo>
                          <a:pt x="0" y="24"/>
                        </a:lnTo>
                        <a:lnTo>
                          <a:pt x="6" y="18"/>
                        </a:lnTo>
                        <a:lnTo>
                          <a:pt x="6" y="0"/>
                        </a:lnTo>
                        <a:lnTo>
                          <a:pt x="24" y="6"/>
                        </a:lnTo>
                        <a:lnTo>
                          <a:pt x="36" y="6"/>
                        </a:lnTo>
                        <a:lnTo>
                          <a:pt x="36" y="30"/>
                        </a:lnTo>
                        <a:lnTo>
                          <a:pt x="6" y="30"/>
                        </a:lnTo>
                        <a:close/>
                      </a:path>
                    </a:pathLst>
                  </a:custGeom>
                  <a:solidFill>
                    <a:srgbClr val="990034"/>
                  </a:solidFill>
                  <a:ln w="9525">
                    <a:solidFill>
                      <a:srgbClr val="000000"/>
                    </a:solidFill>
                    <a:prstDash val="solid"/>
                    <a:round/>
                    <a:headEnd/>
                    <a:tailEnd/>
                  </a:ln>
                </p:spPr>
                <p:txBody>
                  <a:bodyPr/>
                  <a:lstStyle/>
                  <a:p>
                    <a:endParaRPr lang="en-US"/>
                  </a:p>
                </p:txBody>
              </p:sp>
              <p:sp>
                <p:nvSpPr>
                  <p:cNvPr id="1294" name="Freeform 286"/>
                  <p:cNvSpPr>
                    <a:spLocks noChangeAspect="1"/>
                  </p:cNvSpPr>
                  <p:nvPr/>
                </p:nvSpPr>
                <p:spPr bwMode="auto">
                  <a:xfrm>
                    <a:off x="4325741" y="3037026"/>
                    <a:ext cx="15664" cy="9140"/>
                  </a:xfrm>
                  <a:custGeom>
                    <a:avLst/>
                    <a:gdLst>
                      <a:gd name="T0" fmla="*/ 12 w 12"/>
                      <a:gd name="T1" fmla="*/ 0 h 6"/>
                      <a:gd name="T2" fmla="*/ 6 w 12"/>
                      <a:gd name="T3" fmla="*/ 0 h 6"/>
                      <a:gd name="T4" fmla="*/ 0 w 12"/>
                      <a:gd name="T5" fmla="*/ 18 h 6"/>
                      <a:gd name="T6" fmla="*/ 12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6" y="0"/>
                        </a:lnTo>
                        <a:lnTo>
                          <a:pt x="0" y="6"/>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295" name="Freeform 287"/>
                  <p:cNvSpPr>
                    <a:spLocks noChangeAspect="1"/>
                  </p:cNvSpPr>
                  <p:nvPr/>
                </p:nvSpPr>
                <p:spPr bwMode="auto">
                  <a:xfrm>
                    <a:off x="4333574" y="3081417"/>
                    <a:ext cx="134452" cy="176261"/>
                  </a:xfrm>
                  <a:custGeom>
                    <a:avLst/>
                    <a:gdLst>
                      <a:gd name="T0" fmla="*/ 18 w 102"/>
                      <a:gd name="T1" fmla="*/ 54 h 120"/>
                      <a:gd name="T2" fmla="*/ 18 w 102"/>
                      <a:gd name="T3" fmla="*/ 69 h 120"/>
                      <a:gd name="T4" fmla="*/ 12 w 102"/>
                      <a:gd name="T5" fmla="*/ 69 h 120"/>
                      <a:gd name="T6" fmla="*/ 24 w 102"/>
                      <a:gd name="T7" fmla="*/ 98 h 120"/>
                      <a:gd name="T8" fmla="*/ 12 w 102"/>
                      <a:gd name="T9" fmla="*/ 98 h 120"/>
                      <a:gd name="T10" fmla="*/ 6 w 102"/>
                      <a:gd name="T11" fmla="*/ 140 h 120"/>
                      <a:gd name="T12" fmla="*/ 0 w 102"/>
                      <a:gd name="T13" fmla="*/ 140 h 120"/>
                      <a:gd name="T14" fmla="*/ 12 w 102"/>
                      <a:gd name="T15" fmla="*/ 163 h 120"/>
                      <a:gd name="T16" fmla="*/ 12 w 102"/>
                      <a:gd name="T17" fmla="*/ 179 h 120"/>
                      <a:gd name="T18" fmla="*/ 6 w 102"/>
                      <a:gd name="T19" fmla="*/ 163 h 120"/>
                      <a:gd name="T20" fmla="*/ 12 w 102"/>
                      <a:gd name="T21" fmla="*/ 192 h 120"/>
                      <a:gd name="T22" fmla="*/ 12 w 102"/>
                      <a:gd name="T23" fmla="*/ 192 h 120"/>
                      <a:gd name="T24" fmla="*/ 24 w 102"/>
                      <a:gd name="T25" fmla="*/ 219 h 120"/>
                      <a:gd name="T26" fmla="*/ 18 w 102"/>
                      <a:gd name="T27" fmla="*/ 219 h 120"/>
                      <a:gd name="T28" fmla="*/ 30 w 102"/>
                      <a:gd name="T29" fmla="*/ 246 h 120"/>
                      <a:gd name="T30" fmla="*/ 42 w 102"/>
                      <a:gd name="T31" fmla="*/ 273 h 120"/>
                      <a:gd name="T32" fmla="*/ 48 w 102"/>
                      <a:gd name="T33" fmla="*/ 260 h 120"/>
                      <a:gd name="T34" fmla="*/ 61 w 102"/>
                      <a:gd name="T35" fmla="*/ 260 h 120"/>
                      <a:gd name="T36" fmla="*/ 67 w 102"/>
                      <a:gd name="T37" fmla="*/ 260 h 120"/>
                      <a:gd name="T38" fmla="*/ 61 w 102"/>
                      <a:gd name="T39" fmla="*/ 232 h 120"/>
                      <a:gd name="T40" fmla="*/ 61 w 102"/>
                      <a:gd name="T41" fmla="*/ 232 h 120"/>
                      <a:gd name="T42" fmla="*/ 61 w 102"/>
                      <a:gd name="T43" fmla="*/ 219 h 120"/>
                      <a:gd name="T44" fmla="*/ 73 w 102"/>
                      <a:gd name="T45" fmla="*/ 205 h 120"/>
                      <a:gd name="T46" fmla="*/ 73 w 102"/>
                      <a:gd name="T47" fmla="*/ 179 h 120"/>
                      <a:gd name="T48" fmla="*/ 85 w 102"/>
                      <a:gd name="T49" fmla="*/ 205 h 120"/>
                      <a:gd name="T50" fmla="*/ 97 w 102"/>
                      <a:gd name="T51" fmla="*/ 205 h 120"/>
                      <a:gd name="T52" fmla="*/ 97 w 102"/>
                      <a:gd name="T53" fmla="*/ 205 h 120"/>
                      <a:gd name="T54" fmla="*/ 103 w 102"/>
                      <a:gd name="T55" fmla="*/ 205 h 120"/>
                      <a:gd name="T56" fmla="*/ 109 w 102"/>
                      <a:gd name="T57" fmla="*/ 140 h 120"/>
                      <a:gd name="T58" fmla="*/ 97 w 102"/>
                      <a:gd name="T59" fmla="*/ 98 h 120"/>
                      <a:gd name="T60" fmla="*/ 109 w 102"/>
                      <a:gd name="T61" fmla="*/ 69 h 120"/>
                      <a:gd name="T62" fmla="*/ 109 w 102"/>
                      <a:gd name="T63" fmla="*/ 42 h 120"/>
                      <a:gd name="T64" fmla="*/ 85 w 102"/>
                      <a:gd name="T65" fmla="*/ 42 h 120"/>
                      <a:gd name="T66" fmla="*/ 91 w 102"/>
                      <a:gd name="T67" fmla="*/ 0 h 120"/>
                      <a:gd name="T68" fmla="*/ 48 w 102"/>
                      <a:gd name="T69" fmla="*/ 0 h 120"/>
                      <a:gd name="T70" fmla="*/ 48 w 102"/>
                      <a:gd name="T71" fmla="*/ 54 h 120"/>
                      <a:gd name="T72" fmla="*/ 18 w 102"/>
                      <a:gd name="T73" fmla="*/ 54 h 120"/>
                      <a:gd name="T74" fmla="*/ 18 w 102"/>
                      <a:gd name="T75" fmla="*/ 54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 h="120">
                        <a:moveTo>
                          <a:pt x="18" y="24"/>
                        </a:moveTo>
                        <a:lnTo>
                          <a:pt x="18" y="30"/>
                        </a:lnTo>
                        <a:lnTo>
                          <a:pt x="12" y="30"/>
                        </a:lnTo>
                        <a:lnTo>
                          <a:pt x="24" y="42"/>
                        </a:lnTo>
                        <a:lnTo>
                          <a:pt x="12" y="42"/>
                        </a:lnTo>
                        <a:lnTo>
                          <a:pt x="6" y="60"/>
                        </a:lnTo>
                        <a:lnTo>
                          <a:pt x="0" y="60"/>
                        </a:lnTo>
                        <a:lnTo>
                          <a:pt x="12" y="72"/>
                        </a:lnTo>
                        <a:lnTo>
                          <a:pt x="12" y="78"/>
                        </a:lnTo>
                        <a:lnTo>
                          <a:pt x="6" y="72"/>
                        </a:lnTo>
                        <a:lnTo>
                          <a:pt x="12" y="84"/>
                        </a:lnTo>
                        <a:lnTo>
                          <a:pt x="24" y="96"/>
                        </a:lnTo>
                        <a:lnTo>
                          <a:pt x="18" y="96"/>
                        </a:lnTo>
                        <a:lnTo>
                          <a:pt x="30" y="108"/>
                        </a:lnTo>
                        <a:lnTo>
                          <a:pt x="42" y="120"/>
                        </a:lnTo>
                        <a:lnTo>
                          <a:pt x="48" y="114"/>
                        </a:lnTo>
                        <a:lnTo>
                          <a:pt x="54" y="114"/>
                        </a:lnTo>
                        <a:lnTo>
                          <a:pt x="60" y="114"/>
                        </a:lnTo>
                        <a:lnTo>
                          <a:pt x="54" y="102"/>
                        </a:lnTo>
                        <a:lnTo>
                          <a:pt x="54" y="96"/>
                        </a:lnTo>
                        <a:lnTo>
                          <a:pt x="66" y="90"/>
                        </a:lnTo>
                        <a:lnTo>
                          <a:pt x="66" y="78"/>
                        </a:lnTo>
                        <a:lnTo>
                          <a:pt x="78" y="90"/>
                        </a:lnTo>
                        <a:lnTo>
                          <a:pt x="90" y="90"/>
                        </a:lnTo>
                        <a:lnTo>
                          <a:pt x="96" y="90"/>
                        </a:lnTo>
                        <a:lnTo>
                          <a:pt x="102" y="60"/>
                        </a:lnTo>
                        <a:lnTo>
                          <a:pt x="90" y="42"/>
                        </a:lnTo>
                        <a:lnTo>
                          <a:pt x="102" y="30"/>
                        </a:lnTo>
                        <a:lnTo>
                          <a:pt x="102" y="18"/>
                        </a:lnTo>
                        <a:lnTo>
                          <a:pt x="78" y="18"/>
                        </a:lnTo>
                        <a:lnTo>
                          <a:pt x="84" y="0"/>
                        </a:lnTo>
                        <a:lnTo>
                          <a:pt x="48" y="0"/>
                        </a:lnTo>
                        <a:lnTo>
                          <a:pt x="48" y="24"/>
                        </a:lnTo>
                        <a:lnTo>
                          <a:pt x="18" y="24"/>
                        </a:lnTo>
                        <a:close/>
                      </a:path>
                    </a:pathLst>
                  </a:custGeom>
                  <a:solidFill>
                    <a:srgbClr val="990034"/>
                  </a:solidFill>
                  <a:ln w="9525">
                    <a:solidFill>
                      <a:srgbClr val="000000"/>
                    </a:solidFill>
                    <a:prstDash val="solid"/>
                    <a:round/>
                    <a:headEnd/>
                    <a:tailEnd/>
                  </a:ln>
                </p:spPr>
                <p:txBody>
                  <a:bodyPr/>
                  <a:lstStyle/>
                  <a:p>
                    <a:endParaRPr lang="en-US"/>
                  </a:p>
                </p:txBody>
              </p:sp>
              <p:sp>
                <p:nvSpPr>
                  <p:cNvPr id="1296" name="Freeform 288"/>
                  <p:cNvSpPr>
                    <a:spLocks noChangeAspect="1"/>
                  </p:cNvSpPr>
                  <p:nvPr/>
                </p:nvSpPr>
                <p:spPr bwMode="auto">
                  <a:xfrm>
                    <a:off x="2704485" y="3714651"/>
                    <a:ext cx="197109" cy="237626"/>
                  </a:xfrm>
                  <a:custGeom>
                    <a:avLst/>
                    <a:gdLst>
                      <a:gd name="T0" fmla="*/ 12 w 150"/>
                      <a:gd name="T1" fmla="*/ 29 h 161"/>
                      <a:gd name="T2" fmla="*/ 6 w 150"/>
                      <a:gd name="T3" fmla="*/ 86 h 161"/>
                      <a:gd name="T4" fmla="*/ 0 w 150"/>
                      <a:gd name="T5" fmla="*/ 127 h 161"/>
                      <a:gd name="T6" fmla="*/ 18 w 150"/>
                      <a:gd name="T7" fmla="*/ 170 h 161"/>
                      <a:gd name="T8" fmla="*/ 36 w 150"/>
                      <a:gd name="T9" fmla="*/ 213 h 161"/>
                      <a:gd name="T10" fmla="*/ 48 w 150"/>
                      <a:gd name="T11" fmla="*/ 226 h 161"/>
                      <a:gd name="T12" fmla="*/ 66 w 150"/>
                      <a:gd name="T13" fmla="*/ 241 h 161"/>
                      <a:gd name="T14" fmla="*/ 85 w 150"/>
                      <a:gd name="T15" fmla="*/ 254 h 161"/>
                      <a:gd name="T16" fmla="*/ 103 w 150"/>
                      <a:gd name="T17" fmla="*/ 285 h 161"/>
                      <a:gd name="T18" fmla="*/ 97 w 150"/>
                      <a:gd name="T19" fmla="*/ 323 h 161"/>
                      <a:gd name="T20" fmla="*/ 91 w 150"/>
                      <a:gd name="T21" fmla="*/ 365 h 161"/>
                      <a:gd name="T22" fmla="*/ 109 w 150"/>
                      <a:gd name="T23" fmla="*/ 380 h 161"/>
                      <a:gd name="T24" fmla="*/ 127 w 150"/>
                      <a:gd name="T25" fmla="*/ 380 h 161"/>
                      <a:gd name="T26" fmla="*/ 139 w 150"/>
                      <a:gd name="T27" fmla="*/ 365 h 161"/>
                      <a:gd name="T28" fmla="*/ 157 w 150"/>
                      <a:gd name="T29" fmla="*/ 323 h 161"/>
                      <a:gd name="T30" fmla="*/ 151 w 150"/>
                      <a:gd name="T31" fmla="*/ 285 h 161"/>
                      <a:gd name="T32" fmla="*/ 151 w 150"/>
                      <a:gd name="T33" fmla="*/ 254 h 161"/>
                      <a:gd name="T34" fmla="*/ 157 w 150"/>
                      <a:gd name="T35" fmla="*/ 213 h 161"/>
                      <a:gd name="T36" fmla="*/ 145 w 150"/>
                      <a:gd name="T37" fmla="*/ 213 h 161"/>
                      <a:gd name="T38" fmla="*/ 139 w 150"/>
                      <a:gd name="T39" fmla="*/ 213 h 161"/>
                      <a:gd name="T40" fmla="*/ 133 w 150"/>
                      <a:gd name="T41" fmla="*/ 170 h 161"/>
                      <a:gd name="T42" fmla="*/ 127 w 150"/>
                      <a:gd name="T43" fmla="*/ 127 h 161"/>
                      <a:gd name="T44" fmla="*/ 115 w 150"/>
                      <a:gd name="T45" fmla="*/ 127 h 161"/>
                      <a:gd name="T46" fmla="*/ 85 w 150"/>
                      <a:gd name="T47" fmla="*/ 127 h 161"/>
                      <a:gd name="T48" fmla="*/ 85 w 150"/>
                      <a:gd name="T49" fmla="*/ 58 h 161"/>
                      <a:gd name="T50" fmla="*/ 72 w 150"/>
                      <a:gd name="T51" fmla="*/ 29 h 161"/>
                      <a:gd name="T52" fmla="*/ 72 w 150"/>
                      <a:gd name="T53" fmla="*/ 29 h 161"/>
                      <a:gd name="T54" fmla="*/ 60 w 150"/>
                      <a:gd name="T55" fmla="*/ 0 h 161"/>
                      <a:gd name="T56" fmla="*/ 12 w 150"/>
                      <a:gd name="T57" fmla="*/ 14 h 161"/>
                      <a:gd name="T58" fmla="*/ 12 w 150"/>
                      <a:gd name="T59" fmla="*/ 29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0" h="161">
                        <a:moveTo>
                          <a:pt x="12" y="12"/>
                        </a:moveTo>
                        <a:lnTo>
                          <a:pt x="6" y="36"/>
                        </a:lnTo>
                        <a:lnTo>
                          <a:pt x="0" y="54"/>
                        </a:lnTo>
                        <a:lnTo>
                          <a:pt x="18" y="72"/>
                        </a:lnTo>
                        <a:lnTo>
                          <a:pt x="36" y="90"/>
                        </a:lnTo>
                        <a:lnTo>
                          <a:pt x="48" y="96"/>
                        </a:lnTo>
                        <a:lnTo>
                          <a:pt x="66" y="102"/>
                        </a:lnTo>
                        <a:lnTo>
                          <a:pt x="78" y="108"/>
                        </a:lnTo>
                        <a:lnTo>
                          <a:pt x="96" y="120"/>
                        </a:lnTo>
                        <a:lnTo>
                          <a:pt x="90" y="137"/>
                        </a:lnTo>
                        <a:lnTo>
                          <a:pt x="84" y="155"/>
                        </a:lnTo>
                        <a:lnTo>
                          <a:pt x="102" y="161"/>
                        </a:lnTo>
                        <a:lnTo>
                          <a:pt x="120" y="161"/>
                        </a:lnTo>
                        <a:lnTo>
                          <a:pt x="132" y="155"/>
                        </a:lnTo>
                        <a:lnTo>
                          <a:pt x="150" y="137"/>
                        </a:lnTo>
                        <a:lnTo>
                          <a:pt x="144" y="120"/>
                        </a:lnTo>
                        <a:lnTo>
                          <a:pt x="144" y="108"/>
                        </a:lnTo>
                        <a:lnTo>
                          <a:pt x="150" y="90"/>
                        </a:lnTo>
                        <a:lnTo>
                          <a:pt x="138" y="90"/>
                        </a:lnTo>
                        <a:lnTo>
                          <a:pt x="132" y="90"/>
                        </a:lnTo>
                        <a:lnTo>
                          <a:pt x="126" y="72"/>
                        </a:lnTo>
                        <a:lnTo>
                          <a:pt x="120" y="54"/>
                        </a:lnTo>
                        <a:lnTo>
                          <a:pt x="108" y="54"/>
                        </a:lnTo>
                        <a:lnTo>
                          <a:pt x="78" y="54"/>
                        </a:lnTo>
                        <a:lnTo>
                          <a:pt x="78" y="24"/>
                        </a:lnTo>
                        <a:lnTo>
                          <a:pt x="72" y="12"/>
                        </a:lnTo>
                        <a:lnTo>
                          <a:pt x="60" y="0"/>
                        </a:lnTo>
                        <a:lnTo>
                          <a:pt x="12" y="6"/>
                        </a:lnTo>
                        <a:lnTo>
                          <a:pt x="12" y="12"/>
                        </a:lnTo>
                        <a:close/>
                      </a:path>
                    </a:pathLst>
                  </a:custGeom>
                  <a:solidFill>
                    <a:srgbClr val="E1E1E1"/>
                  </a:solidFill>
                  <a:ln w="9525">
                    <a:solidFill>
                      <a:srgbClr val="000000"/>
                    </a:solidFill>
                    <a:prstDash val="solid"/>
                    <a:round/>
                    <a:headEnd/>
                    <a:tailEnd/>
                  </a:ln>
                </p:spPr>
                <p:txBody>
                  <a:bodyPr/>
                  <a:lstStyle/>
                  <a:p>
                    <a:endParaRPr lang="en-US"/>
                  </a:p>
                </p:txBody>
              </p:sp>
              <p:sp>
                <p:nvSpPr>
                  <p:cNvPr id="1297" name="Rectangle 289"/>
                  <p:cNvSpPr>
                    <a:spLocks noChangeAspect="1" noChangeArrowheads="1"/>
                  </p:cNvSpPr>
                  <p:nvPr/>
                </p:nvSpPr>
                <p:spPr bwMode="auto">
                  <a:xfrm>
                    <a:off x="4286580" y="3133643"/>
                    <a:ext cx="0" cy="914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298" name="Rectangle 290"/>
                  <p:cNvSpPr>
                    <a:spLocks noChangeAspect="1" noChangeArrowheads="1"/>
                  </p:cNvSpPr>
                  <p:nvPr/>
                </p:nvSpPr>
                <p:spPr bwMode="auto">
                  <a:xfrm>
                    <a:off x="4302245" y="3098391"/>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299" name="Freeform 291"/>
                  <p:cNvSpPr>
                    <a:spLocks noChangeAspect="1"/>
                  </p:cNvSpPr>
                  <p:nvPr/>
                </p:nvSpPr>
                <p:spPr bwMode="auto">
                  <a:xfrm>
                    <a:off x="4816555" y="3178034"/>
                    <a:ext cx="253240" cy="308131"/>
                  </a:xfrm>
                  <a:custGeom>
                    <a:avLst/>
                    <a:gdLst>
                      <a:gd name="T0" fmla="*/ 158 w 192"/>
                      <a:gd name="T1" fmla="*/ 98 h 209"/>
                      <a:gd name="T2" fmla="*/ 158 w 192"/>
                      <a:gd name="T3" fmla="*/ 86 h 209"/>
                      <a:gd name="T4" fmla="*/ 133 w 192"/>
                      <a:gd name="T5" fmla="*/ 70 h 209"/>
                      <a:gd name="T6" fmla="*/ 121 w 192"/>
                      <a:gd name="T7" fmla="*/ 42 h 209"/>
                      <a:gd name="T8" fmla="*/ 85 w 192"/>
                      <a:gd name="T9" fmla="*/ 0 h 209"/>
                      <a:gd name="T10" fmla="*/ 73 w 192"/>
                      <a:gd name="T11" fmla="*/ 0 h 209"/>
                      <a:gd name="T12" fmla="*/ 55 w 192"/>
                      <a:gd name="T13" fmla="*/ 0 h 209"/>
                      <a:gd name="T14" fmla="*/ 36 w 192"/>
                      <a:gd name="T15" fmla="*/ 0 h 209"/>
                      <a:gd name="T16" fmla="*/ 18 w 192"/>
                      <a:gd name="T17" fmla="*/ 0 h 209"/>
                      <a:gd name="T18" fmla="*/ 24 w 192"/>
                      <a:gd name="T19" fmla="*/ 55 h 209"/>
                      <a:gd name="T20" fmla="*/ 18 w 192"/>
                      <a:gd name="T21" fmla="*/ 55 h 209"/>
                      <a:gd name="T22" fmla="*/ 18 w 192"/>
                      <a:gd name="T23" fmla="*/ 86 h 209"/>
                      <a:gd name="T24" fmla="*/ 24 w 192"/>
                      <a:gd name="T25" fmla="*/ 98 h 209"/>
                      <a:gd name="T26" fmla="*/ 12 w 192"/>
                      <a:gd name="T27" fmla="*/ 126 h 209"/>
                      <a:gd name="T28" fmla="*/ 6 w 192"/>
                      <a:gd name="T29" fmla="*/ 156 h 209"/>
                      <a:gd name="T30" fmla="*/ 0 w 192"/>
                      <a:gd name="T31" fmla="*/ 156 h 209"/>
                      <a:gd name="T32" fmla="*/ 0 w 192"/>
                      <a:gd name="T33" fmla="*/ 225 h 209"/>
                      <a:gd name="T34" fmla="*/ 6 w 192"/>
                      <a:gd name="T35" fmla="*/ 268 h 209"/>
                      <a:gd name="T36" fmla="*/ 12 w 192"/>
                      <a:gd name="T37" fmla="*/ 294 h 209"/>
                      <a:gd name="T38" fmla="*/ 24 w 192"/>
                      <a:gd name="T39" fmla="*/ 335 h 209"/>
                      <a:gd name="T40" fmla="*/ 24 w 192"/>
                      <a:gd name="T41" fmla="*/ 335 h 209"/>
                      <a:gd name="T42" fmla="*/ 42 w 192"/>
                      <a:gd name="T43" fmla="*/ 365 h 209"/>
                      <a:gd name="T44" fmla="*/ 67 w 192"/>
                      <a:gd name="T45" fmla="*/ 392 h 209"/>
                      <a:gd name="T46" fmla="*/ 85 w 192"/>
                      <a:gd name="T47" fmla="*/ 392 h 209"/>
                      <a:gd name="T48" fmla="*/ 91 w 192"/>
                      <a:gd name="T49" fmla="*/ 403 h 209"/>
                      <a:gd name="T50" fmla="*/ 97 w 192"/>
                      <a:gd name="T51" fmla="*/ 448 h 209"/>
                      <a:gd name="T52" fmla="*/ 103 w 192"/>
                      <a:gd name="T53" fmla="*/ 488 h 209"/>
                      <a:gd name="T54" fmla="*/ 109 w 192"/>
                      <a:gd name="T55" fmla="*/ 488 h 209"/>
                      <a:gd name="T56" fmla="*/ 121 w 192"/>
                      <a:gd name="T57" fmla="*/ 488 h 209"/>
                      <a:gd name="T58" fmla="*/ 139 w 192"/>
                      <a:gd name="T59" fmla="*/ 488 h 209"/>
                      <a:gd name="T60" fmla="*/ 158 w 192"/>
                      <a:gd name="T61" fmla="*/ 475 h 209"/>
                      <a:gd name="T62" fmla="*/ 170 w 192"/>
                      <a:gd name="T63" fmla="*/ 475 h 209"/>
                      <a:gd name="T64" fmla="*/ 188 w 192"/>
                      <a:gd name="T65" fmla="*/ 461 h 209"/>
                      <a:gd name="T66" fmla="*/ 206 w 192"/>
                      <a:gd name="T67" fmla="*/ 432 h 209"/>
                      <a:gd name="T68" fmla="*/ 194 w 192"/>
                      <a:gd name="T69" fmla="*/ 403 h 209"/>
                      <a:gd name="T70" fmla="*/ 188 w 192"/>
                      <a:gd name="T71" fmla="*/ 365 h 209"/>
                      <a:gd name="T72" fmla="*/ 188 w 192"/>
                      <a:gd name="T73" fmla="*/ 323 h 209"/>
                      <a:gd name="T74" fmla="*/ 188 w 192"/>
                      <a:gd name="T75" fmla="*/ 309 h 209"/>
                      <a:gd name="T76" fmla="*/ 188 w 192"/>
                      <a:gd name="T77" fmla="*/ 268 h 209"/>
                      <a:gd name="T78" fmla="*/ 176 w 192"/>
                      <a:gd name="T79" fmla="*/ 225 h 209"/>
                      <a:gd name="T80" fmla="*/ 188 w 192"/>
                      <a:gd name="T81" fmla="*/ 167 h 209"/>
                      <a:gd name="T82" fmla="*/ 158 w 192"/>
                      <a:gd name="T83" fmla="*/ 98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2" h="209">
                        <a:moveTo>
                          <a:pt x="144" y="42"/>
                        </a:moveTo>
                        <a:lnTo>
                          <a:pt x="144" y="36"/>
                        </a:lnTo>
                        <a:lnTo>
                          <a:pt x="126" y="30"/>
                        </a:lnTo>
                        <a:lnTo>
                          <a:pt x="114" y="18"/>
                        </a:lnTo>
                        <a:lnTo>
                          <a:pt x="78" y="0"/>
                        </a:lnTo>
                        <a:lnTo>
                          <a:pt x="66" y="0"/>
                        </a:lnTo>
                        <a:lnTo>
                          <a:pt x="48" y="0"/>
                        </a:lnTo>
                        <a:lnTo>
                          <a:pt x="36" y="0"/>
                        </a:lnTo>
                        <a:lnTo>
                          <a:pt x="18" y="0"/>
                        </a:lnTo>
                        <a:lnTo>
                          <a:pt x="24" y="24"/>
                        </a:lnTo>
                        <a:lnTo>
                          <a:pt x="18" y="24"/>
                        </a:lnTo>
                        <a:lnTo>
                          <a:pt x="18" y="36"/>
                        </a:lnTo>
                        <a:lnTo>
                          <a:pt x="24" y="42"/>
                        </a:lnTo>
                        <a:lnTo>
                          <a:pt x="12" y="54"/>
                        </a:lnTo>
                        <a:lnTo>
                          <a:pt x="6" y="66"/>
                        </a:lnTo>
                        <a:lnTo>
                          <a:pt x="0" y="66"/>
                        </a:lnTo>
                        <a:lnTo>
                          <a:pt x="0" y="96"/>
                        </a:lnTo>
                        <a:lnTo>
                          <a:pt x="6" y="114"/>
                        </a:lnTo>
                        <a:lnTo>
                          <a:pt x="12" y="126"/>
                        </a:lnTo>
                        <a:lnTo>
                          <a:pt x="24" y="143"/>
                        </a:lnTo>
                        <a:lnTo>
                          <a:pt x="42" y="155"/>
                        </a:lnTo>
                        <a:lnTo>
                          <a:pt x="60" y="167"/>
                        </a:lnTo>
                        <a:lnTo>
                          <a:pt x="78" y="167"/>
                        </a:lnTo>
                        <a:lnTo>
                          <a:pt x="84" y="173"/>
                        </a:lnTo>
                        <a:lnTo>
                          <a:pt x="90" y="191"/>
                        </a:lnTo>
                        <a:lnTo>
                          <a:pt x="96" y="209"/>
                        </a:lnTo>
                        <a:lnTo>
                          <a:pt x="102" y="209"/>
                        </a:lnTo>
                        <a:lnTo>
                          <a:pt x="114" y="209"/>
                        </a:lnTo>
                        <a:lnTo>
                          <a:pt x="132" y="209"/>
                        </a:lnTo>
                        <a:lnTo>
                          <a:pt x="144" y="203"/>
                        </a:lnTo>
                        <a:lnTo>
                          <a:pt x="156" y="203"/>
                        </a:lnTo>
                        <a:lnTo>
                          <a:pt x="174" y="197"/>
                        </a:lnTo>
                        <a:lnTo>
                          <a:pt x="192" y="185"/>
                        </a:lnTo>
                        <a:lnTo>
                          <a:pt x="180" y="173"/>
                        </a:lnTo>
                        <a:lnTo>
                          <a:pt x="174" y="155"/>
                        </a:lnTo>
                        <a:lnTo>
                          <a:pt x="174" y="137"/>
                        </a:lnTo>
                        <a:lnTo>
                          <a:pt x="174" y="132"/>
                        </a:lnTo>
                        <a:lnTo>
                          <a:pt x="174" y="114"/>
                        </a:lnTo>
                        <a:lnTo>
                          <a:pt x="162" y="96"/>
                        </a:lnTo>
                        <a:lnTo>
                          <a:pt x="174" y="72"/>
                        </a:lnTo>
                        <a:lnTo>
                          <a:pt x="144" y="42"/>
                        </a:lnTo>
                        <a:close/>
                      </a:path>
                    </a:pathLst>
                  </a:custGeom>
                  <a:solidFill>
                    <a:srgbClr val="E1E1E1"/>
                  </a:solidFill>
                  <a:ln w="9525">
                    <a:solidFill>
                      <a:srgbClr val="000000"/>
                    </a:solidFill>
                    <a:prstDash val="solid"/>
                    <a:round/>
                    <a:headEnd/>
                    <a:tailEnd/>
                  </a:ln>
                </p:spPr>
                <p:txBody>
                  <a:bodyPr/>
                  <a:lstStyle/>
                  <a:p>
                    <a:endParaRPr lang="en-US"/>
                  </a:p>
                </p:txBody>
              </p:sp>
              <p:sp>
                <p:nvSpPr>
                  <p:cNvPr id="1300" name="Freeform 292"/>
                  <p:cNvSpPr>
                    <a:spLocks noChangeAspect="1"/>
                  </p:cNvSpPr>
                  <p:nvPr/>
                </p:nvSpPr>
                <p:spPr bwMode="auto">
                  <a:xfrm>
                    <a:off x="5047605" y="3319043"/>
                    <a:ext cx="7832" cy="18279"/>
                  </a:xfrm>
                  <a:custGeom>
                    <a:avLst/>
                    <a:gdLst>
                      <a:gd name="T0" fmla="*/ 6 w 6"/>
                      <a:gd name="T1" fmla="*/ 35 h 12"/>
                      <a:gd name="T2" fmla="*/ 0 w 6"/>
                      <a:gd name="T3" fmla="*/ 0 h 12"/>
                      <a:gd name="T4" fmla="*/ 0 w 6"/>
                      <a:gd name="T5" fmla="*/ 0 h 12"/>
                      <a:gd name="T6" fmla="*/ 6 w 6"/>
                      <a:gd name="T7" fmla="*/ 3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0"/>
                        </a:lnTo>
                        <a:lnTo>
                          <a:pt x="6" y="12"/>
                        </a:lnTo>
                        <a:close/>
                      </a:path>
                    </a:pathLst>
                  </a:custGeom>
                  <a:solidFill>
                    <a:srgbClr val="E1E1E1"/>
                  </a:solidFill>
                  <a:ln w="9525">
                    <a:solidFill>
                      <a:srgbClr val="000000"/>
                    </a:solidFill>
                    <a:prstDash val="solid"/>
                    <a:round/>
                    <a:headEnd/>
                    <a:tailEnd/>
                  </a:ln>
                </p:spPr>
                <p:txBody>
                  <a:bodyPr/>
                  <a:lstStyle/>
                  <a:p>
                    <a:endParaRPr lang="en-US"/>
                  </a:p>
                </p:txBody>
              </p:sp>
              <p:sp>
                <p:nvSpPr>
                  <p:cNvPr id="1301" name="Freeform 293"/>
                  <p:cNvSpPr>
                    <a:spLocks noChangeAspect="1"/>
                  </p:cNvSpPr>
                  <p:nvPr/>
                </p:nvSpPr>
                <p:spPr bwMode="auto">
                  <a:xfrm>
                    <a:off x="4824388" y="3020052"/>
                    <a:ext cx="118787" cy="167122"/>
                  </a:xfrm>
                  <a:custGeom>
                    <a:avLst/>
                    <a:gdLst>
                      <a:gd name="T0" fmla="*/ 91 w 90"/>
                      <a:gd name="T1" fmla="*/ 39 h 114"/>
                      <a:gd name="T2" fmla="*/ 79 w 90"/>
                      <a:gd name="T3" fmla="*/ 0 h 114"/>
                      <a:gd name="T4" fmla="*/ 73 w 90"/>
                      <a:gd name="T5" fmla="*/ 27 h 114"/>
                      <a:gd name="T6" fmla="*/ 55 w 90"/>
                      <a:gd name="T7" fmla="*/ 27 h 114"/>
                      <a:gd name="T8" fmla="*/ 36 w 90"/>
                      <a:gd name="T9" fmla="*/ 27 h 114"/>
                      <a:gd name="T10" fmla="*/ 36 w 90"/>
                      <a:gd name="T11" fmla="*/ 27 h 114"/>
                      <a:gd name="T12" fmla="*/ 24 w 90"/>
                      <a:gd name="T13" fmla="*/ 27 h 114"/>
                      <a:gd name="T14" fmla="*/ 18 w 90"/>
                      <a:gd name="T15" fmla="*/ 39 h 114"/>
                      <a:gd name="T16" fmla="*/ 18 w 90"/>
                      <a:gd name="T17" fmla="*/ 81 h 114"/>
                      <a:gd name="T18" fmla="*/ 30 w 90"/>
                      <a:gd name="T19" fmla="*/ 94 h 114"/>
                      <a:gd name="T20" fmla="*/ 18 w 90"/>
                      <a:gd name="T21" fmla="*/ 120 h 114"/>
                      <a:gd name="T22" fmla="*/ 6 w 90"/>
                      <a:gd name="T23" fmla="*/ 147 h 114"/>
                      <a:gd name="T24" fmla="*/ 0 w 90"/>
                      <a:gd name="T25" fmla="*/ 257 h 114"/>
                      <a:gd name="T26" fmla="*/ 0 w 90"/>
                      <a:gd name="T27" fmla="*/ 257 h 114"/>
                      <a:gd name="T28" fmla="*/ 12 w 90"/>
                      <a:gd name="T29" fmla="*/ 244 h 114"/>
                      <a:gd name="T30" fmla="*/ 30 w 90"/>
                      <a:gd name="T31" fmla="*/ 244 h 114"/>
                      <a:gd name="T32" fmla="*/ 42 w 90"/>
                      <a:gd name="T33" fmla="*/ 244 h 114"/>
                      <a:gd name="T34" fmla="*/ 67 w 90"/>
                      <a:gd name="T35" fmla="*/ 244 h 114"/>
                      <a:gd name="T36" fmla="*/ 79 w 90"/>
                      <a:gd name="T37" fmla="*/ 244 h 114"/>
                      <a:gd name="T38" fmla="*/ 79 w 90"/>
                      <a:gd name="T39" fmla="*/ 189 h 114"/>
                      <a:gd name="T40" fmla="*/ 91 w 90"/>
                      <a:gd name="T41" fmla="*/ 147 h 114"/>
                      <a:gd name="T42" fmla="*/ 97 w 90"/>
                      <a:gd name="T43" fmla="*/ 107 h 114"/>
                      <a:gd name="T44" fmla="*/ 97 w 90"/>
                      <a:gd name="T45" fmla="*/ 68 h 114"/>
                      <a:gd name="T46" fmla="*/ 91 w 90"/>
                      <a:gd name="T47" fmla="*/ 39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114">
                        <a:moveTo>
                          <a:pt x="84" y="18"/>
                        </a:moveTo>
                        <a:lnTo>
                          <a:pt x="72" y="0"/>
                        </a:lnTo>
                        <a:lnTo>
                          <a:pt x="66" y="12"/>
                        </a:lnTo>
                        <a:lnTo>
                          <a:pt x="48" y="12"/>
                        </a:lnTo>
                        <a:lnTo>
                          <a:pt x="36" y="12"/>
                        </a:lnTo>
                        <a:lnTo>
                          <a:pt x="24" y="12"/>
                        </a:lnTo>
                        <a:lnTo>
                          <a:pt x="18" y="18"/>
                        </a:lnTo>
                        <a:lnTo>
                          <a:pt x="18" y="36"/>
                        </a:lnTo>
                        <a:lnTo>
                          <a:pt x="30" y="42"/>
                        </a:lnTo>
                        <a:lnTo>
                          <a:pt x="18" y="54"/>
                        </a:lnTo>
                        <a:lnTo>
                          <a:pt x="6" y="66"/>
                        </a:lnTo>
                        <a:lnTo>
                          <a:pt x="0" y="114"/>
                        </a:lnTo>
                        <a:lnTo>
                          <a:pt x="12" y="108"/>
                        </a:lnTo>
                        <a:lnTo>
                          <a:pt x="30" y="108"/>
                        </a:lnTo>
                        <a:lnTo>
                          <a:pt x="42" y="108"/>
                        </a:lnTo>
                        <a:lnTo>
                          <a:pt x="60" y="108"/>
                        </a:lnTo>
                        <a:lnTo>
                          <a:pt x="72" y="108"/>
                        </a:lnTo>
                        <a:lnTo>
                          <a:pt x="72" y="84"/>
                        </a:lnTo>
                        <a:lnTo>
                          <a:pt x="84" y="66"/>
                        </a:lnTo>
                        <a:lnTo>
                          <a:pt x="90" y="48"/>
                        </a:lnTo>
                        <a:lnTo>
                          <a:pt x="90" y="30"/>
                        </a:lnTo>
                        <a:lnTo>
                          <a:pt x="84" y="18"/>
                        </a:lnTo>
                        <a:close/>
                      </a:path>
                    </a:pathLst>
                  </a:custGeom>
                  <a:solidFill>
                    <a:srgbClr val="E1E1E1"/>
                  </a:solidFill>
                  <a:ln w="9525">
                    <a:solidFill>
                      <a:srgbClr val="000000"/>
                    </a:solidFill>
                    <a:prstDash val="solid"/>
                    <a:round/>
                    <a:headEnd/>
                    <a:tailEnd/>
                  </a:ln>
                </p:spPr>
                <p:txBody>
                  <a:bodyPr/>
                  <a:lstStyle/>
                  <a:p>
                    <a:endParaRPr lang="en-US"/>
                  </a:p>
                </p:txBody>
              </p:sp>
              <p:sp>
                <p:nvSpPr>
                  <p:cNvPr id="1302" name="Freeform 294"/>
                  <p:cNvSpPr>
                    <a:spLocks noChangeAspect="1"/>
                  </p:cNvSpPr>
                  <p:nvPr/>
                </p:nvSpPr>
                <p:spPr bwMode="auto">
                  <a:xfrm>
                    <a:off x="4414505" y="2992634"/>
                    <a:ext cx="449043" cy="545757"/>
                  </a:xfrm>
                  <a:custGeom>
                    <a:avLst/>
                    <a:gdLst>
                      <a:gd name="T0" fmla="*/ 320 w 341"/>
                      <a:gd name="T1" fmla="*/ 331 h 371"/>
                      <a:gd name="T2" fmla="*/ 320 w 341"/>
                      <a:gd name="T3" fmla="*/ 359 h 371"/>
                      <a:gd name="T4" fmla="*/ 320 w 341"/>
                      <a:gd name="T5" fmla="*/ 373 h 371"/>
                      <a:gd name="T6" fmla="*/ 326 w 341"/>
                      <a:gd name="T7" fmla="*/ 442 h 371"/>
                      <a:gd name="T8" fmla="*/ 332 w 341"/>
                      <a:gd name="T9" fmla="*/ 552 h 371"/>
                      <a:gd name="T10" fmla="*/ 350 w 341"/>
                      <a:gd name="T11" fmla="*/ 620 h 371"/>
                      <a:gd name="T12" fmla="*/ 308 w 341"/>
                      <a:gd name="T13" fmla="*/ 661 h 371"/>
                      <a:gd name="T14" fmla="*/ 308 w 341"/>
                      <a:gd name="T15" fmla="*/ 788 h 371"/>
                      <a:gd name="T16" fmla="*/ 332 w 341"/>
                      <a:gd name="T17" fmla="*/ 801 h 371"/>
                      <a:gd name="T18" fmla="*/ 320 w 341"/>
                      <a:gd name="T19" fmla="*/ 855 h 371"/>
                      <a:gd name="T20" fmla="*/ 300 w 341"/>
                      <a:gd name="T21" fmla="*/ 801 h 371"/>
                      <a:gd name="T22" fmla="*/ 277 w 341"/>
                      <a:gd name="T23" fmla="*/ 772 h 371"/>
                      <a:gd name="T24" fmla="*/ 241 w 341"/>
                      <a:gd name="T25" fmla="*/ 772 h 371"/>
                      <a:gd name="T26" fmla="*/ 229 w 341"/>
                      <a:gd name="T27" fmla="*/ 759 h 371"/>
                      <a:gd name="T28" fmla="*/ 194 w 341"/>
                      <a:gd name="T29" fmla="*/ 745 h 371"/>
                      <a:gd name="T30" fmla="*/ 188 w 341"/>
                      <a:gd name="T31" fmla="*/ 690 h 371"/>
                      <a:gd name="T32" fmla="*/ 157 w 341"/>
                      <a:gd name="T33" fmla="*/ 568 h 371"/>
                      <a:gd name="T34" fmla="*/ 139 w 341"/>
                      <a:gd name="T35" fmla="*/ 568 h 371"/>
                      <a:gd name="T36" fmla="*/ 115 w 341"/>
                      <a:gd name="T37" fmla="*/ 605 h 371"/>
                      <a:gd name="T38" fmla="*/ 85 w 341"/>
                      <a:gd name="T39" fmla="*/ 512 h 371"/>
                      <a:gd name="T40" fmla="*/ 48 w 341"/>
                      <a:gd name="T41" fmla="*/ 512 h 371"/>
                      <a:gd name="T42" fmla="*/ 18 w 341"/>
                      <a:gd name="T43" fmla="*/ 512 h 371"/>
                      <a:gd name="T44" fmla="*/ 0 w 341"/>
                      <a:gd name="T45" fmla="*/ 512 h 371"/>
                      <a:gd name="T46" fmla="*/ 12 w 341"/>
                      <a:gd name="T47" fmla="*/ 471 h 371"/>
                      <a:gd name="T48" fmla="*/ 24 w 341"/>
                      <a:gd name="T49" fmla="*/ 455 h 371"/>
                      <a:gd name="T50" fmla="*/ 42 w 341"/>
                      <a:gd name="T51" fmla="*/ 442 h 371"/>
                      <a:gd name="T52" fmla="*/ 67 w 341"/>
                      <a:gd name="T53" fmla="*/ 430 h 371"/>
                      <a:gd name="T54" fmla="*/ 85 w 341"/>
                      <a:gd name="T55" fmla="*/ 331 h 371"/>
                      <a:gd name="T56" fmla="*/ 109 w 341"/>
                      <a:gd name="T57" fmla="*/ 221 h 371"/>
                      <a:gd name="T58" fmla="*/ 115 w 341"/>
                      <a:gd name="T59" fmla="*/ 151 h 371"/>
                      <a:gd name="T60" fmla="*/ 121 w 341"/>
                      <a:gd name="T61" fmla="*/ 83 h 371"/>
                      <a:gd name="T62" fmla="*/ 133 w 341"/>
                      <a:gd name="T63" fmla="*/ 0 h 371"/>
                      <a:gd name="T64" fmla="*/ 169 w 341"/>
                      <a:gd name="T65" fmla="*/ 42 h 371"/>
                      <a:gd name="T66" fmla="*/ 200 w 341"/>
                      <a:gd name="T67" fmla="*/ 29 h 371"/>
                      <a:gd name="T68" fmla="*/ 229 w 341"/>
                      <a:gd name="T69" fmla="*/ 14 h 371"/>
                      <a:gd name="T70" fmla="*/ 247 w 341"/>
                      <a:gd name="T71" fmla="*/ 0 h 371"/>
                      <a:gd name="T72" fmla="*/ 277 w 341"/>
                      <a:gd name="T73" fmla="*/ 0 h 371"/>
                      <a:gd name="T74" fmla="*/ 291 w 341"/>
                      <a:gd name="T75" fmla="*/ 14 h 371"/>
                      <a:gd name="T76" fmla="*/ 320 w 341"/>
                      <a:gd name="T77" fmla="*/ 42 h 371"/>
                      <a:gd name="T78" fmla="*/ 338 w 341"/>
                      <a:gd name="T79" fmla="*/ 54 h 371"/>
                      <a:gd name="T80" fmla="*/ 350 w 341"/>
                      <a:gd name="T81" fmla="*/ 126 h 371"/>
                      <a:gd name="T82" fmla="*/ 350 w 341"/>
                      <a:gd name="T83" fmla="*/ 167 h 371"/>
                      <a:gd name="T84" fmla="*/ 332 w 341"/>
                      <a:gd name="T85" fmla="*/ 304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1" h="371">
                        <a:moveTo>
                          <a:pt x="311" y="132"/>
                        </a:moveTo>
                        <a:lnTo>
                          <a:pt x="299" y="144"/>
                        </a:lnTo>
                        <a:lnTo>
                          <a:pt x="299" y="156"/>
                        </a:lnTo>
                        <a:lnTo>
                          <a:pt x="299" y="162"/>
                        </a:lnTo>
                        <a:lnTo>
                          <a:pt x="299" y="174"/>
                        </a:lnTo>
                        <a:lnTo>
                          <a:pt x="305" y="192"/>
                        </a:lnTo>
                        <a:lnTo>
                          <a:pt x="305" y="222"/>
                        </a:lnTo>
                        <a:lnTo>
                          <a:pt x="311" y="240"/>
                        </a:lnTo>
                        <a:lnTo>
                          <a:pt x="317" y="252"/>
                        </a:lnTo>
                        <a:lnTo>
                          <a:pt x="329" y="269"/>
                        </a:lnTo>
                        <a:lnTo>
                          <a:pt x="293" y="275"/>
                        </a:lnTo>
                        <a:lnTo>
                          <a:pt x="287" y="287"/>
                        </a:lnTo>
                        <a:lnTo>
                          <a:pt x="287" y="305"/>
                        </a:lnTo>
                        <a:lnTo>
                          <a:pt x="287" y="341"/>
                        </a:lnTo>
                        <a:lnTo>
                          <a:pt x="305" y="353"/>
                        </a:lnTo>
                        <a:lnTo>
                          <a:pt x="311" y="347"/>
                        </a:lnTo>
                        <a:lnTo>
                          <a:pt x="305" y="371"/>
                        </a:lnTo>
                        <a:lnTo>
                          <a:pt x="299" y="371"/>
                        </a:lnTo>
                        <a:lnTo>
                          <a:pt x="293" y="371"/>
                        </a:lnTo>
                        <a:lnTo>
                          <a:pt x="281" y="347"/>
                        </a:lnTo>
                        <a:lnTo>
                          <a:pt x="269" y="341"/>
                        </a:lnTo>
                        <a:lnTo>
                          <a:pt x="263" y="335"/>
                        </a:lnTo>
                        <a:lnTo>
                          <a:pt x="251" y="341"/>
                        </a:lnTo>
                        <a:lnTo>
                          <a:pt x="227" y="335"/>
                        </a:lnTo>
                        <a:lnTo>
                          <a:pt x="227" y="329"/>
                        </a:lnTo>
                        <a:lnTo>
                          <a:pt x="215" y="329"/>
                        </a:lnTo>
                        <a:lnTo>
                          <a:pt x="210" y="317"/>
                        </a:lnTo>
                        <a:lnTo>
                          <a:pt x="180" y="323"/>
                        </a:lnTo>
                        <a:lnTo>
                          <a:pt x="180" y="317"/>
                        </a:lnTo>
                        <a:lnTo>
                          <a:pt x="174" y="299"/>
                        </a:lnTo>
                        <a:lnTo>
                          <a:pt x="174" y="252"/>
                        </a:lnTo>
                        <a:lnTo>
                          <a:pt x="150" y="246"/>
                        </a:lnTo>
                        <a:lnTo>
                          <a:pt x="132" y="246"/>
                        </a:lnTo>
                        <a:lnTo>
                          <a:pt x="126" y="263"/>
                        </a:lnTo>
                        <a:lnTo>
                          <a:pt x="108" y="263"/>
                        </a:lnTo>
                        <a:lnTo>
                          <a:pt x="96" y="258"/>
                        </a:lnTo>
                        <a:lnTo>
                          <a:pt x="78" y="222"/>
                        </a:lnTo>
                        <a:lnTo>
                          <a:pt x="66" y="222"/>
                        </a:lnTo>
                        <a:lnTo>
                          <a:pt x="48" y="222"/>
                        </a:lnTo>
                        <a:lnTo>
                          <a:pt x="36" y="222"/>
                        </a:lnTo>
                        <a:lnTo>
                          <a:pt x="18" y="222"/>
                        </a:lnTo>
                        <a:lnTo>
                          <a:pt x="6" y="222"/>
                        </a:lnTo>
                        <a:lnTo>
                          <a:pt x="0" y="222"/>
                        </a:lnTo>
                        <a:lnTo>
                          <a:pt x="6" y="216"/>
                        </a:lnTo>
                        <a:lnTo>
                          <a:pt x="12" y="204"/>
                        </a:lnTo>
                        <a:lnTo>
                          <a:pt x="18" y="198"/>
                        </a:lnTo>
                        <a:lnTo>
                          <a:pt x="24" y="198"/>
                        </a:lnTo>
                        <a:lnTo>
                          <a:pt x="30" y="192"/>
                        </a:lnTo>
                        <a:lnTo>
                          <a:pt x="42" y="192"/>
                        </a:lnTo>
                        <a:lnTo>
                          <a:pt x="42" y="198"/>
                        </a:lnTo>
                        <a:lnTo>
                          <a:pt x="60" y="186"/>
                        </a:lnTo>
                        <a:lnTo>
                          <a:pt x="72" y="174"/>
                        </a:lnTo>
                        <a:lnTo>
                          <a:pt x="78" y="144"/>
                        </a:lnTo>
                        <a:lnTo>
                          <a:pt x="102" y="114"/>
                        </a:lnTo>
                        <a:lnTo>
                          <a:pt x="102" y="96"/>
                        </a:lnTo>
                        <a:lnTo>
                          <a:pt x="108" y="84"/>
                        </a:lnTo>
                        <a:lnTo>
                          <a:pt x="108" y="66"/>
                        </a:lnTo>
                        <a:lnTo>
                          <a:pt x="108" y="54"/>
                        </a:lnTo>
                        <a:lnTo>
                          <a:pt x="114" y="36"/>
                        </a:lnTo>
                        <a:lnTo>
                          <a:pt x="114" y="18"/>
                        </a:lnTo>
                        <a:lnTo>
                          <a:pt x="126" y="0"/>
                        </a:lnTo>
                        <a:lnTo>
                          <a:pt x="150" y="12"/>
                        </a:lnTo>
                        <a:lnTo>
                          <a:pt x="162" y="18"/>
                        </a:lnTo>
                        <a:lnTo>
                          <a:pt x="180" y="24"/>
                        </a:lnTo>
                        <a:lnTo>
                          <a:pt x="186" y="12"/>
                        </a:lnTo>
                        <a:lnTo>
                          <a:pt x="198" y="12"/>
                        </a:lnTo>
                        <a:lnTo>
                          <a:pt x="215" y="6"/>
                        </a:lnTo>
                        <a:lnTo>
                          <a:pt x="227" y="6"/>
                        </a:lnTo>
                        <a:lnTo>
                          <a:pt x="233" y="0"/>
                        </a:lnTo>
                        <a:lnTo>
                          <a:pt x="245" y="0"/>
                        </a:lnTo>
                        <a:lnTo>
                          <a:pt x="263" y="0"/>
                        </a:lnTo>
                        <a:lnTo>
                          <a:pt x="269" y="6"/>
                        </a:lnTo>
                        <a:lnTo>
                          <a:pt x="275" y="6"/>
                        </a:lnTo>
                        <a:lnTo>
                          <a:pt x="287" y="18"/>
                        </a:lnTo>
                        <a:lnTo>
                          <a:pt x="299" y="18"/>
                        </a:lnTo>
                        <a:lnTo>
                          <a:pt x="305" y="12"/>
                        </a:lnTo>
                        <a:lnTo>
                          <a:pt x="317" y="24"/>
                        </a:lnTo>
                        <a:lnTo>
                          <a:pt x="329" y="36"/>
                        </a:lnTo>
                        <a:lnTo>
                          <a:pt x="329" y="54"/>
                        </a:lnTo>
                        <a:lnTo>
                          <a:pt x="341" y="60"/>
                        </a:lnTo>
                        <a:lnTo>
                          <a:pt x="329" y="72"/>
                        </a:lnTo>
                        <a:lnTo>
                          <a:pt x="317" y="84"/>
                        </a:lnTo>
                        <a:lnTo>
                          <a:pt x="311" y="132"/>
                        </a:lnTo>
                        <a:close/>
                      </a:path>
                    </a:pathLst>
                  </a:custGeom>
                  <a:solidFill>
                    <a:srgbClr val="E1E1E1"/>
                  </a:solidFill>
                  <a:ln w="9525">
                    <a:solidFill>
                      <a:srgbClr val="000000"/>
                    </a:solidFill>
                    <a:prstDash val="solid"/>
                    <a:round/>
                    <a:headEnd/>
                    <a:tailEnd/>
                  </a:ln>
                </p:spPr>
                <p:txBody>
                  <a:bodyPr/>
                  <a:lstStyle/>
                  <a:p>
                    <a:endParaRPr lang="en-US"/>
                  </a:p>
                </p:txBody>
              </p:sp>
              <p:sp>
                <p:nvSpPr>
                  <p:cNvPr id="1303" name="Freeform 295"/>
                  <p:cNvSpPr>
                    <a:spLocks noChangeAspect="1"/>
                  </p:cNvSpPr>
                  <p:nvPr/>
                </p:nvSpPr>
                <p:spPr bwMode="auto">
                  <a:xfrm>
                    <a:off x="4636417" y="3388242"/>
                    <a:ext cx="274125" cy="283323"/>
                  </a:xfrm>
                  <a:custGeom>
                    <a:avLst/>
                    <a:gdLst>
                      <a:gd name="T0" fmla="*/ 42 w 209"/>
                      <a:gd name="T1" fmla="*/ 212 h 192"/>
                      <a:gd name="T2" fmla="*/ 24 w 209"/>
                      <a:gd name="T3" fmla="*/ 212 h 192"/>
                      <a:gd name="T4" fmla="*/ 6 w 209"/>
                      <a:gd name="T5" fmla="*/ 226 h 192"/>
                      <a:gd name="T6" fmla="*/ 6 w 209"/>
                      <a:gd name="T7" fmla="*/ 254 h 192"/>
                      <a:gd name="T8" fmla="*/ 6 w 209"/>
                      <a:gd name="T9" fmla="*/ 324 h 192"/>
                      <a:gd name="T10" fmla="*/ 0 w 209"/>
                      <a:gd name="T11" fmla="*/ 366 h 192"/>
                      <a:gd name="T12" fmla="*/ 30 w 209"/>
                      <a:gd name="T13" fmla="*/ 437 h 192"/>
                      <a:gd name="T14" fmla="*/ 42 w 209"/>
                      <a:gd name="T15" fmla="*/ 437 h 192"/>
                      <a:gd name="T16" fmla="*/ 59 w 209"/>
                      <a:gd name="T17" fmla="*/ 452 h 192"/>
                      <a:gd name="T18" fmla="*/ 83 w 209"/>
                      <a:gd name="T19" fmla="*/ 452 h 192"/>
                      <a:gd name="T20" fmla="*/ 101 w 209"/>
                      <a:gd name="T21" fmla="*/ 423 h 192"/>
                      <a:gd name="T22" fmla="*/ 126 w 209"/>
                      <a:gd name="T23" fmla="*/ 381 h 192"/>
                      <a:gd name="T24" fmla="*/ 132 w 209"/>
                      <a:gd name="T25" fmla="*/ 354 h 192"/>
                      <a:gd name="T26" fmla="*/ 144 w 209"/>
                      <a:gd name="T27" fmla="*/ 354 h 192"/>
                      <a:gd name="T28" fmla="*/ 156 w 209"/>
                      <a:gd name="T29" fmla="*/ 340 h 192"/>
                      <a:gd name="T30" fmla="*/ 150 w 209"/>
                      <a:gd name="T31" fmla="*/ 324 h 192"/>
                      <a:gd name="T32" fmla="*/ 168 w 209"/>
                      <a:gd name="T33" fmla="*/ 311 h 192"/>
                      <a:gd name="T34" fmla="*/ 180 w 209"/>
                      <a:gd name="T35" fmla="*/ 296 h 192"/>
                      <a:gd name="T36" fmla="*/ 192 w 209"/>
                      <a:gd name="T37" fmla="*/ 285 h 192"/>
                      <a:gd name="T38" fmla="*/ 204 w 209"/>
                      <a:gd name="T39" fmla="*/ 268 h 192"/>
                      <a:gd name="T40" fmla="*/ 198 w 209"/>
                      <a:gd name="T41" fmla="*/ 240 h 192"/>
                      <a:gd name="T42" fmla="*/ 210 w 209"/>
                      <a:gd name="T43" fmla="*/ 198 h 192"/>
                      <a:gd name="T44" fmla="*/ 210 w 209"/>
                      <a:gd name="T45" fmla="*/ 184 h 192"/>
                      <a:gd name="T46" fmla="*/ 210 w 209"/>
                      <a:gd name="T47" fmla="*/ 157 h 192"/>
                      <a:gd name="T48" fmla="*/ 210 w 209"/>
                      <a:gd name="T49" fmla="*/ 112 h 192"/>
                      <a:gd name="T50" fmla="*/ 216 w 209"/>
                      <a:gd name="T51" fmla="*/ 98 h 192"/>
                      <a:gd name="T52" fmla="*/ 204 w 209"/>
                      <a:gd name="T53" fmla="*/ 58 h 192"/>
                      <a:gd name="T54" fmla="*/ 204 w 209"/>
                      <a:gd name="T55" fmla="*/ 58 h 192"/>
                      <a:gd name="T56" fmla="*/ 186 w 209"/>
                      <a:gd name="T57" fmla="*/ 29 h 192"/>
                      <a:gd name="T58" fmla="*/ 168 w 209"/>
                      <a:gd name="T59" fmla="*/ 0 h 192"/>
                      <a:gd name="T60" fmla="*/ 168 w 209"/>
                      <a:gd name="T61" fmla="*/ 0 h 192"/>
                      <a:gd name="T62" fmla="*/ 132 w 209"/>
                      <a:gd name="T63" fmla="*/ 14 h 192"/>
                      <a:gd name="T64" fmla="*/ 126 w 209"/>
                      <a:gd name="T65" fmla="*/ 42 h 192"/>
                      <a:gd name="T66" fmla="*/ 126 w 209"/>
                      <a:gd name="T67" fmla="*/ 86 h 192"/>
                      <a:gd name="T68" fmla="*/ 126 w 209"/>
                      <a:gd name="T69" fmla="*/ 170 h 192"/>
                      <a:gd name="T70" fmla="*/ 144 w 209"/>
                      <a:gd name="T71" fmla="*/ 198 h 192"/>
                      <a:gd name="T72" fmla="*/ 150 w 209"/>
                      <a:gd name="T73" fmla="*/ 184 h 192"/>
                      <a:gd name="T74" fmla="*/ 144 w 209"/>
                      <a:gd name="T75" fmla="*/ 240 h 192"/>
                      <a:gd name="T76" fmla="*/ 138 w 209"/>
                      <a:gd name="T77" fmla="*/ 240 h 192"/>
                      <a:gd name="T78" fmla="*/ 132 w 209"/>
                      <a:gd name="T79" fmla="*/ 240 h 192"/>
                      <a:gd name="T80" fmla="*/ 120 w 209"/>
                      <a:gd name="T81" fmla="*/ 184 h 192"/>
                      <a:gd name="T82" fmla="*/ 101 w 209"/>
                      <a:gd name="T83" fmla="*/ 170 h 192"/>
                      <a:gd name="T84" fmla="*/ 95 w 209"/>
                      <a:gd name="T85" fmla="*/ 157 h 192"/>
                      <a:gd name="T86" fmla="*/ 83 w 209"/>
                      <a:gd name="T87" fmla="*/ 170 h 192"/>
                      <a:gd name="T88" fmla="*/ 59 w 209"/>
                      <a:gd name="T89" fmla="*/ 157 h 192"/>
                      <a:gd name="T90" fmla="*/ 59 w 209"/>
                      <a:gd name="T91" fmla="*/ 141 h 192"/>
                      <a:gd name="T92" fmla="*/ 47 w 209"/>
                      <a:gd name="T93" fmla="*/ 141 h 192"/>
                      <a:gd name="T94" fmla="*/ 42 w 209"/>
                      <a:gd name="T95" fmla="*/ 112 h 192"/>
                      <a:gd name="T96" fmla="*/ 42 w 209"/>
                      <a:gd name="T97" fmla="*/ 170 h 192"/>
                      <a:gd name="T98" fmla="*/ 42 w 209"/>
                      <a:gd name="T99" fmla="*/ 212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9" h="192">
                        <a:moveTo>
                          <a:pt x="42" y="90"/>
                        </a:moveTo>
                        <a:lnTo>
                          <a:pt x="24" y="90"/>
                        </a:lnTo>
                        <a:lnTo>
                          <a:pt x="6" y="96"/>
                        </a:lnTo>
                        <a:lnTo>
                          <a:pt x="6" y="108"/>
                        </a:lnTo>
                        <a:lnTo>
                          <a:pt x="6" y="138"/>
                        </a:lnTo>
                        <a:lnTo>
                          <a:pt x="0" y="156"/>
                        </a:lnTo>
                        <a:lnTo>
                          <a:pt x="30" y="186"/>
                        </a:lnTo>
                        <a:lnTo>
                          <a:pt x="42" y="186"/>
                        </a:lnTo>
                        <a:lnTo>
                          <a:pt x="59" y="192"/>
                        </a:lnTo>
                        <a:lnTo>
                          <a:pt x="83" y="192"/>
                        </a:lnTo>
                        <a:lnTo>
                          <a:pt x="101" y="180"/>
                        </a:lnTo>
                        <a:lnTo>
                          <a:pt x="119" y="162"/>
                        </a:lnTo>
                        <a:lnTo>
                          <a:pt x="125" y="150"/>
                        </a:lnTo>
                        <a:lnTo>
                          <a:pt x="137" y="150"/>
                        </a:lnTo>
                        <a:lnTo>
                          <a:pt x="149" y="144"/>
                        </a:lnTo>
                        <a:lnTo>
                          <a:pt x="143" y="138"/>
                        </a:lnTo>
                        <a:lnTo>
                          <a:pt x="161" y="132"/>
                        </a:lnTo>
                        <a:lnTo>
                          <a:pt x="173" y="126"/>
                        </a:lnTo>
                        <a:lnTo>
                          <a:pt x="185" y="120"/>
                        </a:lnTo>
                        <a:lnTo>
                          <a:pt x="197" y="114"/>
                        </a:lnTo>
                        <a:lnTo>
                          <a:pt x="191" y="102"/>
                        </a:lnTo>
                        <a:lnTo>
                          <a:pt x="203" y="84"/>
                        </a:lnTo>
                        <a:lnTo>
                          <a:pt x="203" y="78"/>
                        </a:lnTo>
                        <a:lnTo>
                          <a:pt x="203" y="66"/>
                        </a:lnTo>
                        <a:lnTo>
                          <a:pt x="203" y="48"/>
                        </a:lnTo>
                        <a:lnTo>
                          <a:pt x="209" y="42"/>
                        </a:lnTo>
                        <a:lnTo>
                          <a:pt x="197" y="24"/>
                        </a:lnTo>
                        <a:lnTo>
                          <a:pt x="179" y="12"/>
                        </a:lnTo>
                        <a:lnTo>
                          <a:pt x="161" y="0"/>
                        </a:lnTo>
                        <a:lnTo>
                          <a:pt x="125" y="6"/>
                        </a:lnTo>
                        <a:lnTo>
                          <a:pt x="119" y="18"/>
                        </a:lnTo>
                        <a:lnTo>
                          <a:pt x="119" y="36"/>
                        </a:lnTo>
                        <a:lnTo>
                          <a:pt x="119" y="72"/>
                        </a:lnTo>
                        <a:lnTo>
                          <a:pt x="137" y="84"/>
                        </a:lnTo>
                        <a:lnTo>
                          <a:pt x="143" y="78"/>
                        </a:lnTo>
                        <a:lnTo>
                          <a:pt x="137" y="102"/>
                        </a:lnTo>
                        <a:lnTo>
                          <a:pt x="131" y="102"/>
                        </a:lnTo>
                        <a:lnTo>
                          <a:pt x="125" y="102"/>
                        </a:lnTo>
                        <a:lnTo>
                          <a:pt x="113" y="78"/>
                        </a:lnTo>
                        <a:lnTo>
                          <a:pt x="101" y="72"/>
                        </a:lnTo>
                        <a:lnTo>
                          <a:pt x="95" y="66"/>
                        </a:lnTo>
                        <a:lnTo>
                          <a:pt x="83" y="72"/>
                        </a:lnTo>
                        <a:lnTo>
                          <a:pt x="59" y="66"/>
                        </a:lnTo>
                        <a:lnTo>
                          <a:pt x="59" y="60"/>
                        </a:lnTo>
                        <a:lnTo>
                          <a:pt x="47" y="60"/>
                        </a:lnTo>
                        <a:lnTo>
                          <a:pt x="42" y="48"/>
                        </a:lnTo>
                        <a:lnTo>
                          <a:pt x="42" y="72"/>
                        </a:lnTo>
                        <a:lnTo>
                          <a:pt x="42" y="90"/>
                        </a:lnTo>
                        <a:close/>
                      </a:path>
                    </a:pathLst>
                  </a:custGeom>
                  <a:solidFill>
                    <a:srgbClr val="990034"/>
                  </a:solidFill>
                  <a:ln w="9525">
                    <a:solidFill>
                      <a:srgbClr val="000000"/>
                    </a:solidFill>
                    <a:prstDash val="solid"/>
                    <a:round/>
                    <a:headEnd/>
                    <a:tailEnd/>
                  </a:ln>
                </p:spPr>
                <p:txBody>
                  <a:bodyPr/>
                  <a:lstStyle/>
                  <a:p>
                    <a:endParaRPr lang="en-US"/>
                  </a:p>
                </p:txBody>
              </p:sp>
              <p:sp>
                <p:nvSpPr>
                  <p:cNvPr id="1304" name="Freeform 296"/>
                  <p:cNvSpPr>
                    <a:spLocks noChangeAspect="1"/>
                  </p:cNvSpPr>
                  <p:nvPr/>
                </p:nvSpPr>
                <p:spPr bwMode="auto">
                  <a:xfrm>
                    <a:off x="4713433" y="3601061"/>
                    <a:ext cx="174918" cy="202374"/>
                  </a:xfrm>
                  <a:custGeom>
                    <a:avLst/>
                    <a:gdLst>
                      <a:gd name="T0" fmla="*/ 73 w 132"/>
                      <a:gd name="T1" fmla="*/ 297 h 138"/>
                      <a:gd name="T2" fmla="*/ 67 w 132"/>
                      <a:gd name="T3" fmla="*/ 285 h 138"/>
                      <a:gd name="T4" fmla="*/ 55 w 132"/>
                      <a:gd name="T5" fmla="*/ 273 h 138"/>
                      <a:gd name="T6" fmla="*/ 49 w 132"/>
                      <a:gd name="T7" fmla="*/ 231 h 138"/>
                      <a:gd name="T8" fmla="*/ 43 w 132"/>
                      <a:gd name="T9" fmla="*/ 217 h 138"/>
                      <a:gd name="T10" fmla="*/ 30 w 132"/>
                      <a:gd name="T11" fmla="*/ 217 h 138"/>
                      <a:gd name="T12" fmla="*/ 18 w 132"/>
                      <a:gd name="T13" fmla="*/ 191 h 138"/>
                      <a:gd name="T14" fmla="*/ 6 w 132"/>
                      <a:gd name="T15" fmla="*/ 147 h 138"/>
                      <a:gd name="T16" fmla="*/ 0 w 132"/>
                      <a:gd name="T17" fmla="*/ 111 h 138"/>
                      <a:gd name="T18" fmla="*/ 24 w 132"/>
                      <a:gd name="T19" fmla="*/ 111 h 138"/>
                      <a:gd name="T20" fmla="*/ 49 w 132"/>
                      <a:gd name="T21" fmla="*/ 81 h 138"/>
                      <a:gd name="T22" fmla="*/ 67 w 132"/>
                      <a:gd name="T23" fmla="*/ 39 h 138"/>
                      <a:gd name="T24" fmla="*/ 73 w 132"/>
                      <a:gd name="T25" fmla="*/ 13 h 138"/>
                      <a:gd name="T26" fmla="*/ 85 w 132"/>
                      <a:gd name="T27" fmla="*/ 13 h 138"/>
                      <a:gd name="T28" fmla="*/ 97 w 132"/>
                      <a:gd name="T29" fmla="*/ 0 h 138"/>
                      <a:gd name="T30" fmla="*/ 97 w 132"/>
                      <a:gd name="T31" fmla="*/ 27 h 138"/>
                      <a:gd name="T32" fmla="*/ 107 w 132"/>
                      <a:gd name="T33" fmla="*/ 27 h 138"/>
                      <a:gd name="T34" fmla="*/ 128 w 132"/>
                      <a:gd name="T35" fmla="*/ 39 h 138"/>
                      <a:gd name="T36" fmla="*/ 146 w 132"/>
                      <a:gd name="T37" fmla="*/ 54 h 138"/>
                      <a:gd name="T38" fmla="*/ 146 w 132"/>
                      <a:gd name="T39" fmla="*/ 111 h 138"/>
                      <a:gd name="T40" fmla="*/ 140 w 132"/>
                      <a:gd name="T41" fmla="*/ 147 h 138"/>
                      <a:gd name="T42" fmla="*/ 146 w 132"/>
                      <a:gd name="T43" fmla="*/ 191 h 138"/>
                      <a:gd name="T44" fmla="*/ 140 w 132"/>
                      <a:gd name="T45" fmla="*/ 231 h 138"/>
                      <a:gd name="T46" fmla="*/ 134 w 132"/>
                      <a:gd name="T47" fmla="*/ 257 h 138"/>
                      <a:gd name="T48" fmla="*/ 122 w 132"/>
                      <a:gd name="T49" fmla="*/ 285 h 138"/>
                      <a:gd name="T50" fmla="*/ 116 w 132"/>
                      <a:gd name="T51" fmla="*/ 310 h 138"/>
                      <a:gd name="T52" fmla="*/ 91 w 132"/>
                      <a:gd name="T53" fmla="*/ 310 h 138"/>
                      <a:gd name="T54" fmla="*/ 73 w 132"/>
                      <a:gd name="T55" fmla="*/ 297 h 138"/>
                      <a:gd name="T56" fmla="*/ 73 w 132"/>
                      <a:gd name="T57" fmla="*/ 297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2" h="138">
                        <a:moveTo>
                          <a:pt x="66" y="132"/>
                        </a:moveTo>
                        <a:lnTo>
                          <a:pt x="60" y="126"/>
                        </a:lnTo>
                        <a:lnTo>
                          <a:pt x="48" y="120"/>
                        </a:lnTo>
                        <a:lnTo>
                          <a:pt x="42" y="102"/>
                        </a:lnTo>
                        <a:lnTo>
                          <a:pt x="36" y="96"/>
                        </a:lnTo>
                        <a:lnTo>
                          <a:pt x="30" y="96"/>
                        </a:lnTo>
                        <a:lnTo>
                          <a:pt x="18" y="84"/>
                        </a:lnTo>
                        <a:lnTo>
                          <a:pt x="6" y="66"/>
                        </a:lnTo>
                        <a:lnTo>
                          <a:pt x="0" y="48"/>
                        </a:lnTo>
                        <a:lnTo>
                          <a:pt x="24" y="48"/>
                        </a:lnTo>
                        <a:lnTo>
                          <a:pt x="42" y="36"/>
                        </a:lnTo>
                        <a:lnTo>
                          <a:pt x="60" y="18"/>
                        </a:lnTo>
                        <a:lnTo>
                          <a:pt x="66" y="6"/>
                        </a:lnTo>
                        <a:lnTo>
                          <a:pt x="78" y="6"/>
                        </a:lnTo>
                        <a:lnTo>
                          <a:pt x="90" y="0"/>
                        </a:lnTo>
                        <a:lnTo>
                          <a:pt x="90" y="12"/>
                        </a:lnTo>
                        <a:lnTo>
                          <a:pt x="96" y="12"/>
                        </a:lnTo>
                        <a:lnTo>
                          <a:pt x="114" y="18"/>
                        </a:lnTo>
                        <a:lnTo>
                          <a:pt x="132" y="24"/>
                        </a:lnTo>
                        <a:lnTo>
                          <a:pt x="132" y="48"/>
                        </a:lnTo>
                        <a:lnTo>
                          <a:pt x="126" y="66"/>
                        </a:lnTo>
                        <a:lnTo>
                          <a:pt x="132" y="84"/>
                        </a:lnTo>
                        <a:lnTo>
                          <a:pt x="126" y="102"/>
                        </a:lnTo>
                        <a:lnTo>
                          <a:pt x="120" y="114"/>
                        </a:lnTo>
                        <a:lnTo>
                          <a:pt x="108" y="126"/>
                        </a:lnTo>
                        <a:lnTo>
                          <a:pt x="102" y="138"/>
                        </a:lnTo>
                        <a:lnTo>
                          <a:pt x="84" y="138"/>
                        </a:lnTo>
                        <a:lnTo>
                          <a:pt x="66" y="132"/>
                        </a:lnTo>
                        <a:close/>
                      </a:path>
                    </a:pathLst>
                  </a:custGeom>
                  <a:solidFill>
                    <a:srgbClr val="990034"/>
                  </a:solidFill>
                  <a:ln w="9525">
                    <a:solidFill>
                      <a:srgbClr val="000000"/>
                    </a:solidFill>
                    <a:prstDash val="solid"/>
                    <a:round/>
                    <a:headEnd/>
                    <a:tailEnd/>
                  </a:ln>
                </p:spPr>
                <p:txBody>
                  <a:bodyPr/>
                  <a:lstStyle/>
                  <a:p>
                    <a:endParaRPr lang="en-US"/>
                  </a:p>
                </p:txBody>
              </p:sp>
              <p:sp>
                <p:nvSpPr>
                  <p:cNvPr id="1305" name="Freeform 297"/>
                  <p:cNvSpPr>
                    <a:spLocks noChangeAspect="1"/>
                  </p:cNvSpPr>
                  <p:nvPr/>
                </p:nvSpPr>
                <p:spPr bwMode="auto">
                  <a:xfrm>
                    <a:off x="2840242" y="4031922"/>
                    <a:ext cx="117483" cy="131869"/>
                  </a:xfrm>
                  <a:custGeom>
                    <a:avLst/>
                    <a:gdLst>
                      <a:gd name="T0" fmla="*/ 84 w 90"/>
                      <a:gd name="T1" fmla="*/ 107 h 90"/>
                      <a:gd name="T2" fmla="*/ 66 w 90"/>
                      <a:gd name="T3" fmla="*/ 81 h 90"/>
                      <a:gd name="T4" fmla="*/ 48 w 90"/>
                      <a:gd name="T5" fmla="*/ 39 h 90"/>
                      <a:gd name="T6" fmla="*/ 42 w 90"/>
                      <a:gd name="T7" fmla="*/ 27 h 90"/>
                      <a:gd name="T8" fmla="*/ 36 w 90"/>
                      <a:gd name="T9" fmla="*/ 27 h 90"/>
                      <a:gd name="T10" fmla="*/ 12 w 90"/>
                      <a:gd name="T11" fmla="*/ 0 h 90"/>
                      <a:gd name="T12" fmla="*/ 6 w 90"/>
                      <a:gd name="T13" fmla="*/ 0 h 90"/>
                      <a:gd name="T14" fmla="*/ 6 w 90"/>
                      <a:gd name="T15" fmla="*/ 0 h 90"/>
                      <a:gd name="T16" fmla="*/ 6 w 90"/>
                      <a:gd name="T17" fmla="*/ 54 h 90"/>
                      <a:gd name="T18" fmla="*/ 6 w 90"/>
                      <a:gd name="T19" fmla="*/ 93 h 90"/>
                      <a:gd name="T20" fmla="*/ 6 w 90"/>
                      <a:gd name="T21" fmla="*/ 107 h 90"/>
                      <a:gd name="T22" fmla="*/ 0 w 90"/>
                      <a:gd name="T23" fmla="*/ 147 h 90"/>
                      <a:gd name="T24" fmla="*/ 12 w 90"/>
                      <a:gd name="T25" fmla="*/ 176 h 90"/>
                      <a:gd name="T26" fmla="*/ 36 w 90"/>
                      <a:gd name="T27" fmla="*/ 202 h 90"/>
                      <a:gd name="T28" fmla="*/ 60 w 90"/>
                      <a:gd name="T29" fmla="*/ 202 h 90"/>
                      <a:gd name="T30" fmla="*/ 78 w 90"/>
                      <a:gd name="T31" fmla="*/ 186 h 90"/>
                      <a:gd name="T32" fmla="*/ 90 w 90"/>
                      <a:gd name="T33" fmla="*/ 162 h 90"/>
                      <a:gd name="T34" fmla="*/ 84 w 90"/>
                      <a:gd name="T35" fmla="*/ 120 h 90"/>
                      <a:gd name="T36" fmla="*/ 84 w 90"/>
                      <a:gd name="T37" fmla="*/ 10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90">
                        <a:moveTo>
                          <a:pt x="84" y="48"/>
                        </a:moveTo>
                        <a:lnTo>
                          <a:pt x="66" y="36"/>
                        </a:lnTo>
                        <a:lnTo>
                          <a:pt x="48" y="18"/>
                        </a:lnTo>
                        <a:lnTo>
                          <a:pt x="42" y="12"/>
                        </a:lnTo>
                        <a:lnTo>
                          <a:pt x="36" y="12"/>
                        </a:lnTo>
                        <a:lnTo>
                          <a:pt x="12" y="0"/>
                        </a:lnTo>
                        <a:lnTo>
                          <a:pt x="6" y="0"/>
                        </a:lnTo>
                        <a:lnTo>
                          <a:pt x="6" y="24"/>
                        </a:lnTo>
                        <a:lnTo>
                          <a:pt x="6" y="42"/>
                        </a:lnTo>
                        <a:lnTo>
                          <a:pt x="6" y="48"/>
                        </a:lnTo>
                        <a:lnTo>
                          <a:pt x="0" y="66"/>
                        </a:lnTo>
                        <a:lnTo>
                          <a:pt x="12" y="78"/>
                        </a:lnTo>
                        <a:lnTo>
                          <a:pt x="36" y="90"/>
                        </a:lnTo>
                        <a:lnTo>
                          <a:pt x="60" y="90"/>
                        </a:lnTo>
                        <a:lnTo>
                          <a:pt x="78" y="84"/>
                        </a:lnTo>
                        <a:lnTo>
                          <a:pt x="90" y="72"/>
                        </a:lnTo>
                        <a:lnTo>
                          <a:pt x="84" y="54"/>
                        </a:lnTo>
                        <a:lnTo>
                          <a:pt x="84" y="48"/>
                        </a:lnTo>
                        <a:close/>
                      </a:path>
                    </a:pathLst>
                  </a:custGeom>
                  <a:solidFill>
                    <a:srgbClr val="E1E1E1"/>
                  </a:solidFill>
                  <a:ln w="9525">
                    <a:solidFill>
                      <a:srgbClr val="000000"/>
                    </a:solidFill>
                    <a:prstDash val="solid"/>
                    <a:round/>
                    <a:headEnd/>
                    <a:tailEnd/>
                  </a:ln>
                </p:spPr>
                <p:txBody>
                  <a:bodyPr/>
                  <a:lstStyle/>
                  <a:p>
                    <a:endParaRPr lang="en-US"/>
                  </a:p>
                </p:txBody>
              </p:sp>
              <p:sp>
                <p:nvSpPr>
                  <p:cNvPr id="1306" name="Freeform 298"/>
                  <p:cNvSpPr>
                    <a:spLocks noChangeAspect="1"/>
                  </p:cNvSpPr>
                  <p:nvPr/>
                </p:nvSpPr>
                <p:spPr bwMode="auto">
                  <a:xfrm>
                    <a:off x="2562202" y="3786461"/>
                    <a:ext cx="364194" cy="887834"/>
                  </a:xfrm>
                  <a:custGeom>
                    <a:avLst/>
                    <a:gdLst>
                      <a:gd name="T0" fmla="*/ 164 w 276"/>
                      <a:gd name="T1" fmla="*/ 877 h 604"/>
                      <a:gd name="T2" fmla="*/ 164 w 276"/>
                      <a:gd name="T3" fmla="*/ 933 h 604"/>
                      <a:gd name="T4" fmla="*/ 176 w 276"/>
                      <a:gd name="T5" fmla="*/ 933 h 604"/>
                      <a:gd name="T6" fmla="*/ 182 w 276"/>
                      <a:gd name="T7" fmla="*/ 960 h 604"/>
                      <a:gd name="T8" fmla="*/ 164 w 276"/>
                      <a:gd name="T9" fmla="*/ 948 h 604"/>
                      <a:gd name="T10" fmla="*/ 164 w 276"/>
                      <a:gd name="T11" fmla="*/ 1000 h 604"/>
                      <a:gd name="T12" fmla="*/ 164 w 276"/>
                      <a:gd name="T13" fmla="*/ 1055 h 604"/>
                      <a:gd name="T14" fmla="*/ 140 w 276"/>
                      <a:gd name="T15" fmla="*/ 1122 h 604"/>
                      <a:gd name="T16" fmla="*/ 182 w 276"/>
                      <a:gd name="T17" fmla="*/ 1165 h 604"/>
                      <a:gd name="T18" fmla="*/ 182 w 276"/>
                      <a:gd name="T19" fmla="*/ 1191 h 604"/>
                      <a:gd name="T20" fmla="*/ 164 w 276"/>
                      <a:gd name="T21" fmla="*/ 1276 h 604"/>
                      <a:gd name="T22" fmla="*/ 152 w 276"/>
                      <a:gd name="T23" fmla="*/ 1276 h 604"/>
                      <a:gd name="T24" fmla="*/ 152 w 276"/>
                      <a:gd name="T25" fmla="*/ 1300 h 604"/>
                      <a:gd name="T26" fmla="*/ 158 w 276"/>
                      <a:gd name="T27" fmla="*/ 1342 h 604"/>
                      <a:gd name="T28" fmla="*/ 164 w 276"/>
                      <a:gd name="T29" fmla="*/ 1357 h 604"/>
                      <a:gd name="T30" fmla="*/ 140 w 276"/>
                      <a:gd name="T31" fmla="*/ 1357 h 604"/>
                      <a:gd name="T32" fmla="*/ 103 w 276"/>
                      <a:gd name="T33" fmla="*/ 1342 h 604"/>
                      <a:gd name="T34" fmla="*/ 85 w 276"/>
                      <a:gd name="T35" fmla="*/ 1300 h 604"/>
                      <a:gd name="T36" fmla="*/ 79 w 276"/>
                      <a:gd name="T37" fmla="*/ 1220 h 604"/>
                      <a:gd name="T38" fmla="*/ 73 w 276"/>
                      <a:gd name="T39" fmla="*/ 1110 h 604"/>
                      <a:gd name="T40" fmla="*/ 67 w 276"/>
                      <a:gd name="T41" fmla="*/ 1055 h 604"/>
                      <a:gd name="T42" fmla="*/ 67 w 276"/>
                      <a:gd name="T43" fmla="*/ 1025 h 604"/>
                      <a:gd name="T44" fmla="*/ 42 w 276"/>
                      <a:gd name="T45" fmla="*/ 974 h 604"/>
                      <a:gd name="T46" fmla="*/ 36 w 276"/>
                      <a:gd name="T47" fmla="*/ 906 h 604"/>
                      <a:gd name="T48" fmla="*/ 24 w 276"/>
                      <a:gd name="T49" fmla="*/ 795 h 604"/>
                      <a:gd name="T50" fmla="*/ 24 w 276"/>
                      <a:gd name="T51" fmla="*/ 742 h 604"/>
                      <a:gd name="T52" fmla="*/ 24 w 276"/>
                      <a:gd name="T53" fmla="*/ 644 h 604"/>
                      <a:gd name="T54" fmla="*/ 24 w 276"/>
                      <a:gd name="T55" fmla="*/ 547 h 604"/>
                      <a:gd name="T56" fmla="*/ 12 w 276"/>
                      <a:gd name="T57" fmla="*/ 477 h 604"/>
                      <a:gd name="T58" fmla="*/ 6 w 276"/>
                      <a:gd name="T59" fmla="*/ 422 h 604"/>
                      <a:gd name="T60" fmla="*/ 6 w 276"/>
                      <a:gd name="T61" fmla="*/ 356 h 604"/>
                      <a:gd name="T62" fmla="*/ 12 w 276"/>
                      <a:gd name="T63" fmla="*/ 288 h 604"/>
                      <a:gd name="T64" fmla="*/ 24 w 276"/>
                      <a:gd name="T65" fmla="*/ 231 h 604"/>
                      <a:gd name="T66" fmla="*/ 12 w 276"/>
                      <a:gd name="T67" fmla="*/ 140 h 604"/>
                      <a:gd name="T68" fmla="*/ 30 w 276"/>
                      <a:gd name="T69" fmla="*/ 98 h 604"/>
                      <a:gd name="T70" fmla="*/ 30 w 276"/>
                      <a:gd name="T71" fmla="*/ 42 h 604"/>
                      <a:gd name="T72" fmla="*/ 55 w 276"/>
                      <a:gd name="T73" fmla="*/ 0 h 604"/>
                      <a:gd name="T74" fmla="*/ 85 w 276"/>
                      <a:gd name="T75" fmla="*/ 42 h 604"/>
                      <a:gd name="T76" fmla="*/ 115 w 276"/>
                      <a:gd name="T77" fmla="*/ 14 h 604"/>
                      <a:gd name="T78" fmla="*/ 133 w 276"/>
                      <a:gd name="T79" fmla="*/ 54 h 604"/>
                      <a:gd name="T80" fmla="*/ 170 w 276"/>
                      <a:gd name="T81" fmla="*/ 111 h 604"/>
                      <a:gd name="T82" fmla="*/ 200 w 276"/>
                      <a:gd name="T83" fmla="*/ 140 h 604"/>
                      <a:gd name="T84" fmla="*/ 212 w 276"/>
                      <a:gd name="T85" fmla="*/ 204 h 604"/>
                      <a:gd name="T86" fmla="*/ 224 w 276"/>
                      <a:gd name="T87" fmla="*/ 259 h 604"/>
                      <a:gd name="T88" fmla="*/ 261 w 276"/>
                      <a:gd name="T89" fmla="*/ 244 h 604"/>
                      <a:gd name="T90" fmla="*/ 273 w 276"/>
                      <a:gd name="T91" fmla="*/ 163 h 604"/>
                      <a:gd name="T92" fmla="*/ 297 w 276"/>
                      <a:gd name="T93" fmla="*/ 231 h 604"/>
                      <a:gd name="T94" fmla="*/ 273 w 276"/>
                      <a:gd name="T95" fmla="*/ 272 h 604"/>
                      <a:gd name="T96" fmla="*/ 230 w 276"/>
                      <a:gd name="T97" fmla="*/ 384 h 604"/>
                      <a:gd name="T98" fmla="*/ 230 w 276"/>
                      <a:gd name="T99" fmla="*/ 477 h 604"/>
                      <a:gd name="T100" fmla="*/ 224 w 276"/>
                      <a:gd name="T101" fmla="*/ 534 h 604"/>
                      <a:gd name="T102" fmla="*/ 261 w 276"/>
                      <a:gd name="T103" fmla="*/ 616 h 604"/>
                      <a:gd name="T104" fmla="*/ 273 w 276"/>
                      <a:gd name="T105" fmla="*/ 673 h 604"/>
                      <a:gd name="T106" fmla="*/ 224 w 276"/>
                      <a:gd name="T107" fmla="*/ 767 h 604"/>
                      <a:gd name="T108" fmla="*/ 200 w 276"/>
                      <a:gd name="T109" fmla="*/ 781 h 604"/>
                      <a:gd name="T110" fmla="*/ 188 w 276"/>
                      <a:gd name="T111" fmla="*/ 795 h 604"/>
                      <a:gd name="T112" fmla="*/ 188 w 276"/>
                      <a:gd name="T113" fmla="*/ 877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6" h="604">
                        <a:moveTo>
                          <a:pt x="174" y="383"/>
                        </a:moveTo>
                        <a:lnTo>
                          <a:pt x="150" y="383"/>
                        </a:lnTo>
                        <a:lnTo>
                          <a:pt x="138" y="377"/>
                        </a:lnTo>
                        <a:lnTo>
                          <a:pt x="150" y="407"/>
                        </a:lnTo>
                        <a:lnTo>
                          <a:pt x="156" y="407"/>
                        </a:lnTo>
                        <a:lnTo>
                          <a:pt x="162" y="407"/>
                        </a:lnTo>
                        <a:lnTo>
                          <a:pt x="168" y="401"/>
                        </a:lnTo>
                        <a:lnTo>
                          <a:pt x="168" y="419"/>
                        </a:lnTo>
                        <a:lnTo>
                          <a:pt x="162" y="413"/>
                        </a:lnTo>
                        <a:lnTo>
                          <a:pt x="150" y="413"/>
                        </a:lnTo>
                        <a:lnTo>
                          <a:pt x="162" y="419"/>
                        </a:lnTo>
                        <a:lnTo>
                          <a:pt x="150" y="436"/>
                        </a:lnTo>
                        <a:lnTo>
                          <a:pt x="150" y="448"/>
                        </a:lnTo>
                        <a:lnTo>
                          <a:pt x="150" y="460"/>
                        </a:lnTo>
                        <a:lnTo>
                          <a:pt x="132" y="466"/>
                        </a:lnTo>
                        <a:lnTo>
                          <a:pt x="132" y="490"/>
                        </a:lnTo>
                        <a:lnTo>
                          <a:pt x="156" y="502"/>
                        </a:lnTo>
                        <a:lnTo>
                          <a:pt x="168" y="508"/>
                        </a:lnTo>
                        <a:lnTo>
                          <a:pt x="162" y="514"/>
                        </a:lnTo>
                        <a:lnTo>
                          <a:pt x="168" y="520"/>
                        </a:lnTo>
                        <a:lnTo>
                          <a:pt x="150" y="544"/>
                        </a:lnTo>
                        <a:lnTo>
                          <a:pt x="150" y="556"/>
                        </a:lnTo>
                        <a:lnTo>
                          <a:pt x="138" y="556"/>
                        </a:lnTo>
                        <a:lnTo>
                          <a:pt x="144" y="562"/>
                        </a:lnTo>
                        <a:lnTo>
                          <a:pt x="138" y="568"/>
                        </a:lnTo>
                        <a:lnTo>
                          <a:pt x="138" y="574"/>
                        </a:lnTo>
                        <a:lnTo>
                          <a:pt x="144" y="586"/>
                        </a:lnTo>
                        <a:lnTo>
                          <a:pt x="138" y="586"/>
                        </a:lnTo>
                        <a:lnTo>
                          <a:pt x="150" y="592"/>
                        </a:lnTo>
                        <a:lnTo>
                          <a:pt x="162" y="604"/>
                        </a:lnTo>
                        <a:lnTo>
                          <a:pt x="132" y="592"/>
                        </a:lnTo>
                        <a:lnTo>
                          <a:pt x="102" y="592"/>
                        </a:lnTo>
                        <a:lnTo>
                          <a:pt x="96" y="586"/>
                        </a:lnTo>
                        <a:lnTo>
                          <a:pt x="84" y="568"/>
                        </a:lnTo>
                        <a:lnTo>
                          <a:pt x="78" y="568"/>
                        </a:lnTo>
                        <a:lnTo>
                          <a:pt x="60" y="544"/>
                        </a:lnTo>
                        <a:lnTo>
                          <a:pt x="72" y="532"/>
                        </a:lnTo>
                        <a:lnTo>
                          <a:pt x="66" y="508"/>
                        </a:lnTo>
                        <a:lnTo>
                          <a:pt x="66" y="484"/>
                        </a:lnTo>
                        <a:lnTo>
                          <a:pt x="60" y="466"/>
                        </a:lnTo>
                        <a:lnTo>
                          <a:pt x="60" y="460"/>
                        </a:lnTo>
                        <a:lnTo>
                          <a:pt x="54" y="454"/>
                        </a:lnTo>
                        <a:lnTo>
                          <a:pt x="60" y="448"/>
                        </a:lnTo>
                        <a:lnTo>
                          <a:pt x="48" y="442"/>
                        </a:lnTo>
                        <a:lnTo>
                          <a:pt x="42" y="425"/>
                        </a:lnTo>
                        <a:lnTo>
                          <a:pt x="36" y="413"/>
                        </a:lnTo>
                        <a:lnTo>
                          <a:pt x="36" y="395"/>
                        </a:lnTo>
                        <a:lnTo>
                          <a:pt x="24" y="371"/>
                        </a:lnTo>
                        <a:lnTo>
                          <a:pt x="24" y="347"/>
                        </a:lnTo>
                        <a:lnTo>
                          <a:pt x="30" y="335"/>
                        </a:lnTo>
                        <a:lnTo>
                          <a:pt x="24" y="323"/>
                        </a:lnTo>
                        <a:lnTo>
                          <a:pt x="18" y="293"/>
                        </a:lnTo>
                        <a:lnTo>
                          <a:pt x="24" y="281"/>
                        </a:lnTo>
                        <a:lnTo>
                          <a:pt x="18" y="263"/>
                        </a:lnTo>
                        <a:lnTo>
                          <a:pt x="24" y="239"/>
                        </a:lnTo>
                        <a:lnTo>
                          <a:pt x="18" y="227"/>
                        </a:lnTo>
                        <a:lnTo>
                          <a:pt x="12" y="209"/>
                        </a:lnTo>
                        <a:lnTo>
                          <a:pt x="0" y="197"/>
                        </a:lnTo>
                        <a:lnTo>
                          <a:pt x="6" y="185"/>
                        </a:lnTo>
                        <a:lnTo>
                          <a:pt x="6" y="167"/>
                        </a:lnTo>
                        <a:lnTo>
                          <a:pt x="6" y="155"/>
                        </a:lnTo>
                        <a:lnTo>
                          <a:pt x="6" y="143"/>
                        </a:lnTo>
                        <a:lnTo>
                          <a:pt x="12" y="125"/>
                        </a:lnTo>
                        <a:lnTo>
                          <a:pt x="18" y="107"/>
                        </a:lnTo>
                        <a:lnTo>
                          <a:pt x="24" y="101"/>
                        </a:lnTo>
                        <a:lnTo>
                          <a:pt x="18" y="89"/>
                        </a:lnTo>
                        <a:lnTo>
                          <a:pt x="12" y="60"/>
                        </a:lnTo>
                        <a:lnTo>
                          <a:pt x="18" y="48"/>
                        </a:lnTo>
                        <a:lnTo>
                          <a:pt x="30" y="42"/>
                        </a:lnTo>
                        <a:lnTo>
                          <a:pt x="36" y="24"/>
                        </a:lnTo>
                        <a:lnTo>
                          <a:pt x="30" y="18"/>
                        </a:lnTo>
                        <a:lnTo>
                          <a:pt x="48" y="0"/>
                        </a:lnTo>
                        <a:lnTo>
                          <a:pt x="72" y="6"/>
                        </a:lnTo>
                        <a:lnTo>
                          <a:pt x="78" y="18"/>
                        </a:lnTo>
                        <a:lnTo>
                          <a:pt x="84" y="6"/>
                        </a:lnTo>
                        <a:lnTo>
                          <a:pt x="108" y="6"/>
                        </a:lnTo>
                        <a:lnTo>
                          <a:pt x="126" y="24"/>
                        </a:lnTo>
                        <a:lnTo>
                          <a:pt x="144" y="42"/>
                        </a:lnTo>
                        <a:lnTo>
                          <a:pt x="156" y="48"/>
                        </a:lnTo>
                        <a:lnTo>
                          <a:pt x="174" y="54"/>
                        </a:lnTo>
                        <a:lnTo>
                          <a:pt x="186" y="60"/>
                        </a:lnTo>
                        <a:lnTo>
                          <a:pt x="204" y="72"/>
                        </a:lnTo>
                        <a:lnTo>
                          <a:pt x="198" y="89"/>
                        </a:lnTo>
                        <a:lnTo>
                          <a:pt x="192" y="107"/>
                        </a:lnTo>
                        <a:lnTo>
                          <a:pt x="210" y="113"/>
                        </a:lnTo>
                        <a:lnTo>
                          <a:pt x="228" y="113"/>
                        </a:lnTo>
                        <a:lnTo>
                          <a:pt x="240" y="107"/>
                        </a:lnTo>
                        <a:lnTo>
                          <a:pt x="258" y="89"/>
                        </a:lnTo>
                        <a:lnTo>
                          <a:pt x="252" y="72"/>
                        </a:lnTo>
                        <a:lnTo>
                          <a:pt x="264" y="77"/>
                        </a:lnTo>
                        <a:lnTo>
                          <a:pt x="276" y="101"/>
                        </a:lnTo>
                        <a:lnTo>
                          <a:pt x="264" y="107"/>
                        </a:lnTo>
                        <a:lnTo>
                          <a:pt x="252" y="119"/>
                        </a:lnTo>
                        <a:lnTo>
                          <a:pt x="216" y="167"/>
                        </a:lnTo>
                        <a:lnTo>
                          <a:pt x="216" y="191"/>
                        </a:lnTo>
                        <a:lnTo>
                          <a:pt x="216" y="209"/>
                        </a:lnTo>
                        <a:lnTo>
                          <a:pt x="216" y="227"/>
                        </a:lnTo>
                        <a:lnTo>
                          <a:pt x="210" y="233"/>
                        </a:lnTo>
                        <a:lnTo>
                          <a:pt x="216" y="257"/>
                        </a:lnTo>
                        <a:lnTo>
                          <a:pt x="240" y="269"/>
                        </a:lnTo>
                        <a:lnTo>
                          <a:pt x="246" y="287"/>
                        </a:lnTo>
                        <a:lnTo>
                          <a:pt x="252" y="293"/>
                        </a:lnTo>
                        <a:lnTo>
                          <a:pt x="240" y="329"/>
                        </a:lnTo>
                        <a:lnTo>
                          <a:pt x="210" y="335"/>
                        </a:lnTo>
                        <a:lnTo>
                          <a:pt x="198" y="341"/>
                        </a:lnTo>
                        <a:lnTo>
                          <a:pt x="186" y="341"/>
                        </a:lnTo>
                        <a:lnTo>
                          <a:pt x="174" y="341"/>
                        </a:lnTo>
                        <a:lnTo>
                          <a:pt x="174" y="347"/>
                        </a:lnTo>
                        <a:lnTo>
                          <a:pt x="180" y="371"/>
                        </a:lnTo>
                        <a:lnTo>
                          <a:pt x="174" y="383"/>
                        </a:lnTo>
                        <a:close/>
                      </a:path>
                    </a:pathLst>
                  </a:custGeom>
                  <a:solidFill>
                    <a:srgbClr val="E1E1E1"/>
                  </a:solidFill>
                  <a:ln w="9525">
                    <a:solidFill>
                      <a:srgbClr val="000000"/>
                    </a:solidFill>
                    <a:prstDash val="solid"/>
                    <a:round/>
                    <a:headEnd/>
                    <a:tailEnd/>
                  </a:ln>
                </p:spPr>
                <p:txBody>
                  <a:bodyPr/>
                  <a:lstStyle/>
                  <a:p>
                    <a:endParaRPr lang="en-US"/>
                  </a:p>
                </p:txBody>
              </p:sp>
              <p:sp>
                <p:nvSpPr>
                  <p:cNvPr id="1307" name="Freeform 299"/>
                  <p:cNvSpPr>
                    <a:spLocks noChangeAspect="1"/>
                  </p:cNvSpPr>
                  <p:nvPr/>
                </p:nvSpPr>
                <p:spPr bwMode="auto">
                  <a:xfrm>
                    <a:off x="2774975" y="4683435"/>
                    <a:ext cx="88765" cy="61365"/>
                  </a:xfrm>
                  <a:custGeom>
                    <a:avLst/>
                    <a:gdLst>
                      <a:gd name="T0" fmla="*/ 6 w 66"/>
                      <a:gd name="T1" fmla="*/ 13 h 42"/>
                      <a:gd name="T2" fmla="*/ 0 w 66"/>
                      <a:gd name="T3" fmla="*/ 0 h 42"/>
                      <a:gd name="T4" fmla="*/ 6 w 66"/>
                      <a:gd name="T5" fmla="*/ 39 h 42"/>
                      <a:gd name="T6" fmla="*/ 25 w 66"/>
                      <a:gd name="T7" fmla="*/ 93 h 42"/>
                      <a:gd name="T8" fmla="*/ 49 w 66"/>
                      <a:gd name="T9" fmla="*/ 93 h 42"/>
                      <a:gd name="T10" fmla="*/ 80 w 66"/>
                      <a:gd name="T11" fmla="*/ 93 h 42"/>
                      <a:gd name="T12" fmla="*/ 74 w 66"/>
                      <a:gd name="T13" fmla="*/ 79 h 42"/>
                      <a:gd name="T14" fmla="*/ 37 w 66"/>
                      <a:gd name="T15" fmla="*/ 54 h 42"/>
                      <a:gd name="T16" fmla="*/ 6 w 66"/>
                      <a:gd name="T17" fmla="*/ 13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42">
                        <a:moveTo>
                          <a:pt x="6" y="6"/>
                        </a:moveTo>
                        <a:lnTo>
                          <a:pt x="0" y="0"/>
                        </a:lnTo>
                        <a:lnTo>
                          <a:pt x="6" y="18"/>
                        </a:lnTo>
                        <a:lnTo>
                          <a:pt x="18" y="42"/>
                        </a:lnTo>
                        <a:lnTo>
                          <a:pt x="42" y="42"/>
                        </a:lnTo>
                        <a:lnTo>
                          <a:pt x="66" y="42"/>
                        </a:lnTo>
                        <a:lnTo>
                          <a:pt x="60" y="36"/>
                        </a:lnTo>
                        <a:lnTo>
                          <a:pt x="30" y="24"/>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308" name="Freeform 300"/>
                  <p:cNvSpPr>
                    <a:spLocks noChangeAspect="1"/>
                  </p:cNvSpPr>
                  <p:nvPr/>
                </p:nvSpPr>
                <p:spPr bwMode="auto">
                  <a:xfrm>
                    <a:off x="2524345" y="3662426"/>
                    <a:ext cx="250629" cy="1047122"/>
                  </a:xfrm>
                  <a:custGeom>
                    <a:avLst/>
                    <a:gdLst>
                      <a:gd name="T0" fmla="*/ 18 w 191"/>
                      <a:gd name="T1" fmla="*/ 647 h 712"/>
                      <a:gd name="T2" fmla="*/ 12 w 191"/>
                      <a:gd name="T3" fmla="*/ 840 h 712"/>
                      <a:gd name="T4" fmla="*/ 18 w 191"/>
                      <a:gd name="T5" fmla="*/ 935 h 712"/>
                      <a:gd name="T6" fmla="*/ 24 w 191"/>
                      <a:gd name="T7" fmla="*/ 1061 h 712"/>
                      <a:gd name="T8" fmla="*/ 41 w 191"/>
                      <a:gd name="T9" fmla="*/ 1104 h 712"/>
                      <a:gd name="T10" fmla="*/ 53 w 191"/>
                      <a:gd name="T11" fmla="*/ 1116 h 712"/>
                      <a:gd name="T12" fmla="*/ 53 w 191"/>
                      <a:gd name="T13" fmla="*/ 1144 h 712"/>
                      <a:gd name="T14" fmla="*/ 59 w 191"/>
                      <a:gd name="T15" fmla="*/ 1209 h 712"/>
                      <a:gd name="T16" fmla="*/ 65 w 191"/>
                      <a:gd name="T17" fmla="*/ 1265 h 712"/>
                      <a:gd name="T18" fmla="*/ 65 w 191"/>
                      <a:gd name="T19" fmla="*/ 1277 h 712"/>
                      <a:gd name="T20" fmla="*/ 59 w 191"/>
                      <a:gd name="T21" fmla="*/ 1322 h 712"/>
                      <a:gd name="T22" fmla="*/ 53 w 191"/>
                      <a:gd name="T23" fmla="*/ 1293 h 712"/>
                      <a:gd name="T24" fmla="*/ 35 w 191"/>
                      <a:gd name="T25" fmla="*/ 1335 h 712"/>
                      <a:gd name="T26" fmla="*/ 53 w 191"/>
                      <a:gd name="T27" fmla="*/ 1335 h 712"/>
                      <a:gd name="T28" fmla="*/ 65 w 191"/>
                      <a:gd name="T29" fmla="*/ 1362 h 712"/>
                      <a:gd name="T30" fmla="*/ 77 w 191"/>
                      <a:gd name="T31" fmla="*/ 1362 h 712"/>
                      <a:gd name="T32" fmla="*/ 71 w 191"/>
                      <a:gd name="T33" fmla="*/ 1389 h 712"/>
                      <a:gd name="T34" fmla="*/ 77 w 191"/>
                      <a:gd name="T35" fmla="*/ 1444 h 712"/>
                      <a:gd name="T36" fmla="*/ 77 w 191"/>
                      <a:gd name="T37" fmla="*/ 1488 h 712"/>
                      <a:gd name="T38" fmla="*/ 95 w 191"/>
                      <a:gd name="T39" fmla="*/ 1529 h 712"/>
                      <a:gd name="T40" fmla="*/ 108 w 191"/>
                      <a:gd name="T41" fmla="*/ 1540 h 712"/>
                      <a:gd name="T42" fmla="*/ 126 w 191"/>
                      <a:gd name="T43" fmla="*/ 1583 h 712"/>
                      <a:gd name="T44" fmla="*/ 138 w 191"/>
                      <a:gd name="T45" fmla="*/ 1609 h 712"/>
                      <a:gd name="T46" fmla="*/ 168 w 191"/>
                      <a:gd name="T47" fmla="*/ 1638 h 712"/>
                      <a:gd name="T48" fmla="*/ 198 w 191"/>
                      <a:gd name="T49" fmla="*/ 1583 h 712"/>
                      <a:gd name="T50" fmla="*/ 132 w 191"/>
                      <a:gd name="T51" fmla="*/ 1540 h 712"/>
                      <a:gd name="T52" fmla="*/ 89 w 191"/>
                      <a:gd name="T53" fmla="*/ 1444 h 712"/>
                      <a:gd name="T54" fmla="*/ 95 w 191"/>
                      <a:gd name="T55" fmla="*/ 1308 h 712"/>
                      <a:gd name="T56" fmla="*/ 83 w 191"/>
                      <a:gd name="T57" fmla="*/ 1237 h 712"/>
                      <a:gd name="T58" fmla="*/ 71 w 191"/>
                      <a:gd name="T59" fmla="*/ 1171 h 712"/>
                      <a:gd name="T60" fmla="*/ 53 w 191"/>
                      <a:gd name="T61" fmla="*/ 1048 h 712"/>
                      <a:gd name="T62" fmla="*/ 53 w 191"/>
                      <a:gd name="T63" fmla="*/ 935 h 712"/>
                      <a:gd name="T64" fmla="*/ 47 w 191"/>
                      <a:gd name="T65" fmla="*/ 800 h 712"/>
                      <a:gd name="T66" fmla="*/ 41 w 191"/>
                      <a:gd name="T67" fmla="*/ 675 h 712"/>
                      <a:gd name="T68" fmla="*/ 35 w 191"/>
                      <a:gd name="T69" fmla="*/ 578 h 712"/>
                      <a:gd name="T70" fmla="*/ 41 w 191"/>
                      <a:gd name="T71" fmla="*/ 480 h 712"/>
                      <a:gd name="T72" fmla="*/ 47 w 191"/>
                      <a:gd name="T73" fmla="*/ 399 h 712"/>
                      <a:gd name="T74" fmla="*/ 59 w 191"/>
                      <a:gd name="T75" fmla="*/ 291 h 712"/>
                      <a:gd name="T76" fmla="*/ 47 w 191"/>
                      <a:gd name="T77" fmla="*/ 234 h 712"/>
                      <a:gd name="T78" fmla="*/ 29 w 191"/>
                      <a:gd name="T79" fmla="*/ 112 h 712"/>
                      <a:gd name="T80" fmla="*/ 18 w 191"/>
                      <a:gd name="T81" fmla="*/ 14 h 712"/>
                      <a:gd name="T82" fmla="*/ 0 w 191"/>
                      <a:gd name="T83" fmla="*/ 29 h 712"/>
                      <a:gd name="T84" fmla="*/ 6 w 191"/>
                      <a:gd name="T85" fmla="*/ 150 h 712"/>
                      <a:gd name="T86" fmla="*/ 6 w 191"/>
                      <a:gd name="T87" fmla="*/ 275 h 712"/>
                      <a:gd name="T88" fmla="*/ 6 w 191"/>
                      <a:gd name="T89" fmla="*/ 508 h 7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1" h="712">
                        <a:moveTo>
                          <a:pt x="12" y="251"/>
                        </a:moveTo>
                        <a:lnTo>
                          <a:pt x="12" y="269"/>
                        </a:lnTo>
                        <a:lnTo>
                          <a:pt x="18" y="281"/>
                        </a:lnTo>
                        <a:lnTo>
                          <a:pt x="18" y="311"/>
                        </a:lnTo>
                        <a:lnTo>
                          <a:pt x="18" y="347"/>
                        </a:lnTo>
                        <a:lnTo>
                          <a:pt x="12" y="365"/>
                        </a:lnTo>
                        <a:lnTo>
                          <a:pt x="12" y="383"/>
                        </a:lnTo>
                        <a:lnTo>
                          <a:pt x="12" y="389"/>
                        </a:lnTo>
                        <a:lnTo>
                          <a:pt x="18" y="407"/>
                        </a:lnTo>
                        <a:lnTo>
                          <a:pt x="18" y="425"/>
                        </a:lnTo>
                        <a:lnTo>
                          <a:pt x="24" y="443"/>
                        </a:lnTo>
                        <a:lnTo>
                          <a:pt x="24" y="461"/>
                        </a:lnTo>
                        <a:lnTo>
                          <a:pt x="35" y="479"/>
                        </a:lnTo>
                        <a:lnTo>
                          <a:pt x="41" y="479"/>
                        </a:lnTo>
                        <a:lnTo>
                          <a:pt x="47" y="479"/>
                        </a:lnTo>
                        <a:lnTo>
                          <a:pt x="53" y="473"/>
                        </a:lnTo>
                        <a:lnTo>
                          <a:pt x="53" y="485"/>
                        </a:lnTo>
                        <a:lnTo>
                          <a:pt x="53" y="491"/>
                        </a:lnTo>
                        <a:lnTo>
                          <a:pt x="53" y="497"/>
                        </a:lnTo>
                        <a:lnTo>
                          <a:pt x="53" y="509"/>
                        </a:lnTo>
                        <a:lnTo>
                          <a:pt x="59" y="520"/>
                        </a:lnTo>
                        <a:lnTo>
                          <a:pt x="59" y="526"/>
                        </a:lnTo>
                        <a:lnTo>
                          <a:pt x="65" y="532"/>
                        </a:lnTo>
                        <a:lnTo>
                          <a:pt x="59" y="544"/>
                        </a:lnTo>
                        <a:lnTo>
                          <a:pt x="65" y="550"/>
                        </a:lnTo>
                        <a:lnTo>
                          <a:pt x="65" y="556"/>
                        </a:lnTo>
                        <a:lnTo>
                          <a:pt x="65" y="568"/>
                        </a:lnTo>
                        <a:lnTo>
                          <a:pt x="59" y="574"/>
                        </a:lnTo>
                        <a:lnTo>
                          <a:pt x="59" y="568"/>
                        </a:lnTo>
                        <a:lnTo>
                          <a:pt x="53" y="568"/>
                        </a:lnTo>
                        <a:lnTo>
                          <a:pt x="53" y="562"/>
                        </a:lnTo>
                        <a:lnTo>
                          <a:pt x="47" y="562"/>
                        </a:lnTo>
                        <a:lnTo>
                          <a:pt x="35" y="580"/>
                        </a:lnTo>
                        <a:lnTo>
                          <a:pt x="41" y="580"/>
                        </a:lnTo>
                        <a:lnTo>
                          <a:pt x="47" y="574"/>
                        </a:lnTo>
                        <a:lnTo>
                          <a:pt x="53" y="580"/>
                        </a:lnTo>
                        <a:lnTo>
                          <a:pt x="65" y="586"/>
                        </a:lnTo>
                        <a:lnTo>
                          <a:pt x="59" y="592"/>
                        </a:lnTo>
                        <a:lnTo>
                          <a:pt x="65" y="592"/>
                        </a:lnTo>
                        <a:lnTo>
                          <a:pt x="59" y="598"/>
                        </a:lnTo>
                        <a:lnTo>
                          <a:pt x="71" y="598"/>
                        </a:lnTo>
                        <a:lnTo>
                          <a:pt x="77" y="592"/>
                        </a:lnTo>
                        <a:lnTo>
                          <a:pt x="83" y="604"/>
                        </a:lnTo>
                        <a:lnTo>
                          <a:pt x="71" y="604"/>
                        </a:lnTo>
                        <a:lnTo>
                          <a:pt x="65" y="604"/>
                        </a:lnTo>
                        <a:lnTo>
                          <a:pt x="71" y="616"/>
                        </a:lnTo>
                        <a:lnTo>
                          <a:pt x="77" y="628"/>
                        </a:lnTo>
                        <a:lnTo>
                          <a:pt x="77" y="634"/>
                        </a:lnTo>
                        <a:lnTo>
                          <a:pt x="83" y="640"/>
                        </a:lnTo>
                        <a:lnTo>
                          <a:pt x="77" y="646"/>
                        </a:lnTo>
                        <a:lnTo>
                          <a:pt x="89" y="652"/>
                        </a:lnTo>
                        <a:lnTo>
                          <a:pt x="95" y="658"/>
                        </a:lnTo>
                        <a:lnTo>
                          <a:pt x="95" y="664"/>
                        </a:lnTo>
                        <a:lnTo>
                          <a:pt x="101" y="664"/>
                        </a:lnTo>
                        <a:lnTo>
                          <a:pt x="107" y="670"/>
                        </a:lnTo>
                        <a:lnTo>
                          <a:pt x="101" y="670"/>
                        </a:lnTo>
                        <a:lnTo>
                          <a:pt x="107" y="676"/>
                        </a:lnTo>
                        <a:lnTo>
                          <a:pt x="113" y="682"/>
                        </a:lnTo>
                        <a:lnTo>
                          <a:pt x="119" y="688"/>
                        </a:lnTo>
                        <a:lnTo>
                          <a:pt x="119" y="694"/>
                        </a:lnTo>
                        <a:lnTo>
                          <a:pt x="125" y="700"/>
                        </a:lnTo>
                        <a:lnTo>
                          <a:pt x="131" y="700"/>
                        </a:lnTo>
                        <a:lnTo>
                          <a:pt x="125" y="706"/>
                        </a:lnTo>
                        <a:lnTo>
                          <a:pt x="137" y="706"/>
                        </a:lnTo>
                        <a:lnTo>
                          <a:pt x="161" y="712"/>
                        </a:lnTo>
                        <a:lnTo>
                          <a:pt x="161" y="694"/>
                        </a:lnTo>
                        <a:lnTo>
                          <a:pt x="173" y="682"/>
                        </a:lnTo>
                        <a:lnTo>
                          <a:pt x="191" y="688"/>
                        </a:lnTo>
                        <a:lnTo>
                          <a:pt x="161" y="676"/>
                        </a:lnTo>
                        <a:lnTo>
                          <a:pt x="131" y="676"/>
                        </a:lnTo>
                        <a:lnTo>
                          <a:pt x="125" y="670"/>
                        </a:lnTo>
                        <a:lnTo>
                          <a:pt x="113" y="652"/>
                        </a:lnTo>
                        <a:lnTo>
                          <a:pt x="107" y="652"/>
                        </a:lnTo>
                        <a:lnTo>
                          <a:pt x="89" y="628"/>
                        </a:lnTo>
                        <a:lnTo>
                          <a:pt x="101" y="616"/>
                        </a:lnTo>
                        <a:lnTo>
                          <a:pt x="95" y="592"/>
                        </a:lnTo>
                        <a:lnTo>
                          <a:pt x="95" y="568"/>
                        </a:lnTo>
                        <a:lnTo>
                          <a:pt x="89" y="550"/>
                        </a:lnTo>
                        <a:lnTo>
                          <a:pt x="89" y="544"/>
                        </a:lnTo>
                        <a:lnTo>
                          <a:pt x="83" y="538"/>
                        </a:lnTo>
                        <a:lnTo>
                          <a:pt x="89" y="532"/>
                        </a:lnTo>
                        <a:lnTo>
                          <a:pt x="77" y="526"/>
                        </a:lnTo>
                        <a:lnTo>
                          <a:pt x="71" y="509"/>
                        </a:lnTo>
                        <a:lnTo>
                          <a:pt x="65" y="497"/>
                        </a:lnTo>
                        <a:lnTo>
                          <a:pt x="65" y="479"/>
                        </a:lnTo>
                        <a:lnTo>
                          <a:pt x="53" y="455"/>
                        </a:lnTo>
                        <a:lnTo>
                          <a:pt x="53" y="431"/>
                        </a:lnTo>
                        <a:lnTo>
                          <a:pt x="59" y="419"/>
                        </a:lnTo>
                        <a:lnTo>
                          <a:pt x="53" y="407"/>
                        </a:lnTo>
                        <a:lnTo>
                          <a:pt x="47" y="377"/>
                        </a:lnTo>
                        <a:lnTo>
                          <a:pt x="53" y="365"/>
                        </a:lnTo>
                        <a:lnTo>
                          <a:pt x="47" y="347"/>
                        </a:lnTo>
                        <a:lnTo>
                          <a:pt x="53" y="323"/>
                        </a:lnTo>
                        <a:lnTo>
                          <a:pt x="47" y="311"/>
                        </a:lnTo>
                        <a:lnTo>
                          <a:pt x="41" y="293"/>
                        </a:lnTo>
                        <a:lnTo>
                          <a:pt x="29" y="281"/>
                        </a:lnTo>
                        <a:lnTo>
                          <a:pt x="35" y="269"/>
                        </a:lnTo>
                        <a:lnTo>
                          <a:pt x="35" y="251"/>
                        </a:lnTo>
                        <a:lnTo>
                          <a:pt x="35" y="239"/>
                        </a:lnTo>
                        <a:lnTo>
                          <a:pt x="35" y="227"/>
                        </a:lnTo>
                        <a:lnTo>
                          <a:pt x="41" y="209"/>
                        </a:lnTo>
                        <a:lnTo>
                          <a:pt x="47" y="191"/>
                        </a:lnTo>
                        <a:lnTo>
                          <a:pt x="53" y="185"/>
                        </a:lnTo>
                        <a:lnTo>
                          <a:pt x="47" y="173"/>
                        </a:lnTo>
                        <a:lnTo>
                          <a:pt x="41" y="144"/>
                        </a:lnTo>
                        <a:lnTo>
                          <a:pt x="47" y="132"/>
                        </a:lnTo>
                        <a:lnTo>
                          <a:pt x="59" y="126"/>
                        </a:lnTo>
                        <a:lnTo>
                          <a:pt x="65" y="108"/>
                        </a:lnTo>
                        <a:lnTo>
                          <a:pt x="59" y="102"/>
                        </a:lnTo>
                        <a:lnTo>
                          <a:pt x="47" y="102"/>
                        </a:lnTo>
                        <a:lnTo>
                          <a:pt x="41" y="84"/>
                        </a:lnTo>
                        <a:lnTo>
                          <a:pt x="35" y="66"/>
                        </a:lnTo>
                        <a:lnTo>
                          <a:pt x="29" y="48"/>
                        </a:lnTo>
                        <a:lnTo>
                          <a:pt x="29" y="36"/>
                        </a:lnTo>
                        <a:lnTo>
                          <a:pt x="24" y="18"/>
                        </a:lnTo>
                        <a:lnTo>
                          <a:pt x="18" y="6"/>
                        </a:lnTo>
                        <a:lnTo>
                          <a:pt x="12" y="0"/>
                        </a:lnTo>
                        <a:lnTo>
                          <a:pt x="6" y="6"/>
                        </a:lnTo>
                        <a:lnTo>
                          <a:pt x="0" y="12"/>
                        </a:lnTo>
                        <a:lnTo>
                          <a:pt x="0" y="42"/>
                        </a:lnTo>
                        <a:lnTo>
                          <a:pt x="6" y="66"/>
                        </a:lnTo>
                        <a:lnTo>
                          <a:pt x="6" y="84"/>
                        </a:lnTo>
                        <a:lnTo>
                          <a:pt x="6" y="108"/>
                        </a:lnTo>
                        <a:lnTo>
                          <a:pt x="6" y="120"/>
                        </a:lnTo>
                        <a:lnTo>
                          <a:pt x="6" y="144"/>
                        </a:lnTo>
                        <a:lnTo>
                          <a:pt x="12" y="161"/>
                        </a:lnTo>
                        <a:lnTo>
                          <a:pt x="6" y="221"/>
                        </a:lnTo>
                        <a:lnTo>
                          <a:pt x="12" y="233"/>
                        </a:lnTo>
                        <a:lnTo>
                          <a:pt x="12" y="251"/>
                        </a:lnTo>
                        <a:close/>
                      </a:path>
                    </a:pathLst>
                  </a:custGeom>
                  <a:solidFill>
                    <a:srgbClr val="E1E1E1"/>
                  </a:solidFill>
                  <a:ln w="9525">
                    <a:solidFill>
                      <a:srgbClr val="000000"/>
                    </a:solidFill>
                    <a:prstDash val="solid"/>
                    <a:round/>
                    <a:headEnd/>
                    <a:tailEnd/>
                  </a:ln>
                </p:spPr>
                <p:txBody>
                  <a:bodyPr/>
                  <a:lstStyle/>
                  <a:p>
                    <a:endParaRPr lang="en-US"/>
                  </a:p>
                </p:txBody>
              </p:sp>
              <p:sp>
                <p:nvSpPr>
                  <p:cNvPr id="1309" name="Freeform 301"/>
                  <p:cNvSpPr>
                    <a:spLocks noChangeAspect="1"/>
                  </p:cNvSpPr>
                  <p:nvPr/>
                </p:nvSpPr>
                <p:spPr bwMode="auto">
                  <a:xfrm>
                    <a:off x="2562202" y="4366165"/>
                    <a:ext cx="15664" cy="44391"/>
                  </a:xfrm>
                  <a:custGeom>
                    <a:avLst/>
                    <a:gdLst>
                      <a:gd name="T0" fmla="*/ 6 w 12"/>
                      <a:gd name="T1" fmla="*/ 0 h 30"/>
                      <a:gd name="T2" fmla="*/ 0 w 12"/>
                      <a:gd name="T3" fmla="*/ 14 h 30"/>
                      <a:gd name="T4" fmla="*/ 6 w 12"/>
                      <a:gd name="T5" fmla="*/ 74 h 30"/>
                      <a:gd name="T6" fmla="*/ 12 w 12"/>
                      <a:gd name="T7" fmla="*/ 74 h 30"/>
                      <a:gd name="T8" fmla="*/ 12 w 12"/>
                      <a:gd name="T9" fmla="*/ 58 h 30"/>
                      <a:gd name="T10" fmla="*/ 12 w 12"/>
                      <a:gd name="T11" fmla="*/ 29 h 30"/>
                      <a:gd name="T12" fmla="*/ 12 w 12"/>
                      <a:gd name="T13" fmla="*/ 29 h 30"/>
                      <a:gd name="T14" fmla="*/ 6 w 12"/>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30">
                        <a:moveTo>
                          <a:pt x="6" y="0"/>
                        </a:moveTo>
                        <a:lnTo>
                          <a:pt x="0" y="6"/>
                        </a:lnTo>
                        <a:lnTo>
                          <a:pt x="6" y="30"/>
                        </a:lnTo>
                        <a:lnTo>
                          <a:pt x="12" y="30"/>
                        </a:lnTo>
                        <a:lnTo>
                          <a:pt x="12" y="24"/>
                        </a:lnTo>
                        <a:lnTo>
                          <a:pt x="12" y="12"/>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310" name="Freeform 302"/>
                  <p:cNvSpPr>
                    <a:spLocks noChangeAspect="1"/>
                  </p:cNvSpPr>
                  <p:nvPr/>
                </p:nvSpPr>
                <p:spPr bwMode="auto">
                  <a:xfrm>
                    <a:off x="2600057" y="4568539"/>
                    <a:ext cx="24802" cy="35252"/>
                  </a:xfrm>
                  <a:custGeom>
                    <a:avLst/>
                    <a:gdLst>
                      <a:gd name="T0" fmla="*/ 6 w 18"/>
                      <a:gd name="T1" fmla="*/ 0 h 24"/>
                      <a:gd name="T2" fmla="*/ 0 w 18"/>
                      <a:gd name="T3" fmla="*/ 29 h 24"/>
                      <a:gd name="T4" fmla="*/ 19 w 18"/>
                      <a:gd name="T5" fmla="*/ 54 h 24"/>
                      <a:gd name="T6" fmla="*/ 25 w 18"/>
                      <a:gd name="T7" fmla="*/ 54 h 24"/>
                      <a:gd name="T8" fmla="*/ 25 w 18"/>
                      <a:gd name="T9" fmla="*/ 42 h 24"/>
                      <a:gd name="T10" fmla="*/ 6 w 1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6" y="0"/>
                        </a:moveTo>
                        <a:lnTo>
                          <a:pt x="0" y="12"/>
                        </a:lnTo>
                        <a:lnTo>
                          <a:pt x="12" y="24"/>
                        </a:lnTo>
                        <a:lnTo>
                          <a:pt x="18" y="24"/>
                        </a:lnTo>
                        <a:lnTo>
                          <a:pt x="18" y="18"/>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311" name="Freeform 303"/>
                  <p:cNvSpPr>
                    <a:spLocks noChangeAspect="1"/>
                  </p:cNvSpPr>
                  <p:nvPr/>
                </p:nvSpPr>
                <p:spPr bwMode="auto">
                  <a:xfrm>
                    <a:off x="2252832" y="3098391"/>
                    <a:ext cx="126620" cy="194540"/>
                  </a:xfrm>
                  <a:custGeom>
                    <a:avLst/>
                    <a:gdLst>
                      <a:gd name="T0" fmla="*/ 0 w 96"/>
                      <a:gd name="T1" fmla="*/ 126 h 132"/>
                      <a:gd name="T2" fmla="*/ 0 w 96"/>
                      <a:gd name="T3" fmla="*/ 167 h 132"/>
                      <a:gd name="T4" fmla="*/ 0 w 96"/>
                      <a:gd name="T5" fmla="*/ 181 h 132"/>
                      <a:gd name="T6" fmla="*/ 12 w 96"/>
                      <a:gd name="T7" fmla="*/ 198 h 132"/>
                      <a:gd name="T8" fmla="*/ 12 w 96"/>
                      <a:gd name="T9" fmla="*/ 181 h 132"/>
                      <a:gd name="T10" fmla="*/ 18 w 96"/>
                      <a:gd name="T11" fmla="*/ 198 h 132"/>
                      <a:gd name="T12" fmla="*/ 12 w 96"/>
                      <a:gd name="T13" fmla="*/ 225 h 132"/>
                      <a:gd name="T14" fmla="*/ 6 w 96"/>
                      <a:gd name="T15" fmla="*/ 238 h 132"/>
                      <a:gd name="T16" fmla="*/ 12 w 96"/>
                      <a:gd name="T17" fmla="*/ 254 h 132"/>
                      <a:gd name="T18" fmla="*/ 6 w 96"/>
                      <a:gd name="T19" fmla="*/ 279 h 132"/>
                      <a:gd name="T20" fmla="*/ 12 w 96"/>
                      <a:gd name="T21" fmla="*/ 279 h 132"/>
                      <a:gd name="T22" fmla="*/ 30 w 96"/>
                      <a:gd name="T23" fmla="*/ 308 h 132"/>
                      <a:gd name="T24" fmla="*/ 36 w 96"/>
                      <a:gd name="T25" fmla="*/ 293 h 132"/>
                      <a:gd name="T26" fmla="*/ 36 w 96"/>
                      <a:gd name="T27" fmla="*/ 268 h 132"/>
                      <a:gd name="T28" fmla="*/ 42 w 96"/>
                      <a:gd name="T29" fmla="*/ 254 h 132"/>
                      <a:gd name="T30" fmla="*/ 55 w 96"/>
                      <a:gd name="T31" fmla="*/ 225 h 132"/>
                      <a:gd name="T32" fmla="*/ 55 w 96"/>
                      <a:gd name="T33" fmla="*/ 225 h 132"/>
                      <a:gd name="T34" fmla="*/ 55 w 96"/>
                      <a:gd name="T35" fmla="*/ 238 h 132"/>
                      <a:gd name="T36" fmla="*/ 55 w 96"/>
                      <a:gd name="T37" fmla="*/ 238 h 132"/>
                      <a:gd name="T38" fmla="*/ 55 w 96"/>
                      <a:gd name="T39" fmla="*/ 225 h 132"/>
                      <a:gd name="T40" fmla="*/ 61 w 96"/>
                      <a:gd name="T41" fmla="*/ 211 h 132"/>
                      <a:gd name="T42" fmla="*/ 73 w 96"/>
                      <a:gd name="T43" fmla="*/ 198 h 132"/>
                      <a:gd name="T44" fmla="*/ 91 w 96"/>
                      <a:gd name="T45" fmla="*/ 167 h 132"/>
                      <a:gd name="T46" fmla="*/ 103 w 96"/>
                      <a:gd name="T47" fmla="*/ 112 h 132"/>
                      <a:gd name="T48" fmla="*/ 103 w 96"/>
                      <a:gd name="T49" fmla="*/ 126 h 132"/>
                      <a:gd name="T50" fmla="*/ 97 w 96"/>
                      <a:gd name="T51" fmla="*/ 86 h 132"/>
                      <a:gd name="T52" fmla="*/ 103 w 96"/>
                      <a:gd name="T53" fmla="*/ 86 h 132"/>
                      <a:gd name="T54" fmla="*/ 85 w 96"/>
                      <a:gd name="T55" fmla="*/ 55 h 132"/>
                      <a:gd name="T56" fmla="*/ 67 w 96"/>
                      <a:gd name="T57" fmla="*/ 55 h 132"/>
                      <a:gd name="T58" fmla="*/ 55 w 96"/>
                      <a:gd name="T59" fmla="*/ 29 h 132"/>
                      <a:gd name="T60" fmla="*/ 36 w 96"/>
                      <a:gd name="T61" fmla="*/ 0 h 132"/>
                      <a:gd name="T62" fmla="*/ 30 w 96"/>
                      <a:gd name="T63" fmla="*/ 29 h 132"/>
                      <a:gd name="T64" fmla="*/ 12 w 96"/>
                      <a:gd name="T65" fmla="*/ 42 h 132"/>
                      <a:gd name="T66" fmla="*/ 6 w 96"/>
                      <a:gd name="T67" fmla="*/ 86 h 132"/>
                      <a:gd name="T68" fmla="*/ 6 w 96"/>
                      <a:gd name="T69" fmla="*/ 98 h 132"/>
                      <a:gd name="T70" fmla="*/ 0 w 96"/>
                      <a:gd name="T71" fmla="*/ 126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132">
                        <a:moveTo>
                          <a:pt x="0" y="54"/>
                        </a:moveTo>
                        <a:lnTo>
                          <a:pt x="0" y="72"/>
                        </a:lnTo>
                        <a:lnTo>
                          <a:pt x="0" y="78"/>
                        </a:lnTo>
                        <a:lnTo>
                          <a:pt x="12" y="84"/>
                        </a:lnTo>
                        <a:lnTo>
                          <a:pt x="12" y="78"/>
                        </a:lnTo>
                        <a:lnTo>
                          <a:pt x="18" y="84"/>
                        </a:lnTo>
                        <a:lnTo>
                          <a:pt x="12" y="96"/>
                        </a:lnTo>
                        <a:lnTo>
                          <a:pt x="6" y="102"/>
                        </a:lnTo>
                        <a:lnTo>
                          <a:pt x="12" y="108"/>
                        </a:lnTo>
                        <a:lnTo>
                          <a:pt x="6" y="120"/>
                        </a:lnTo>
                        <a:lnTo>
                          <a:pt x="12" y="120"/>
                        </a:lnTo>
                        <a:lnTo>
                          <a:pt x="30" y="132"/>
                        </a:lnTo>
                        <a:lnTo>
                          <a:pt x="36" y="126"/>
                        </a:lnTo>
                        <a:lnTo>
                          <a:pt x="36" y="114"/>
                        </a:lnTo>
                        <a:lnTo>
                          <a:pt x="42" y="108"/>
                        </a:lnTo>
                        <a:lnTo>
                          <a:pt x="48" y="96"/>
                        </a:lnTo>
                        <a:lnTo>
                          <a:pt x="48" y="102"/>
                        </a:lnTo>
                        <a:lnTo>
                          <a:pt x="48" y="96"/>
                        </a:lnTo>
                        <a:lnTo>
                          <a:pt x="54" y="90"/>
                        </a:lnTo>
                        <a:lnTo>
                          <a:pt x="66" y="84"/>
                        </a:lnTo>
                        <a:lnTo>
                          <a:pt x="84" y="72"/>
                        </a:lnTo>
                        <a:lnTo>
                          <a:pt x="96" y="48"/>
                        </a:lnTo>
                        <a:lnTo>
                          <a:pt x="96" y="54"/>
                        </a:lnTo>
                        <a:lnTo>
                          <a:pt x="90" y="36"/>
                        </a:lnTo>
                        <a:lnTo>
                          <a:pt x="96" y="36"/>
                        </a:lnTo>
                        <a:lnTo>
                          <a:pt x="78" y="24"/>
                        </a:lnTo>
                        <a:lnTo>
                          <a:pt x="60" y="24"/>
                        </a:lnTo>
                        <a:lnTo>
                          <a:pt x="48" y="12"/>
                        </a:lnTo>
                        <a:lnTo>
                          <a:pt x="36" y="0"/>
                        </a:lnTo>
                        <a:lnTo>
                          <a:pt x="30" y="12"/>
                        </a:lnTo>
                        <a:lnTo>
                          <a:pt x="12" y="18"/>
                        </a:lnTo>
                        <a:lnTo>
                          <a:pt x="6" y="36"/>
                        </a:lnTo>
                        <a:lnTo>
                          <a:pt x="6" y="42"/>
                        </a:lnTo>
                        <a:lnTo>
                          <a:pt x="0" y="54"/>
                        </a:lnTo>
                        <a:close/>
                      </a:path>
                    </a:pathLst>
                  </a:custGeom>
                  <a:solidFill>
                    <a:srgbClr val="E1E1E1"/>
                  </a:solidFill>
                  <a:ln w="9525">
                    <a:solidFill>
                      <a:srgbClr val="000000"/>
                    </a:solidFill>
                    <a:prstDash val="solid"/>
                    <a:round/>
                    <a:headEnd/>
                    <a:tailEnd/>
                  </a:ln>
                </p:spPr>
                <p:txBody>
                  <a:bodyPr/>
                  <a:lstStyle/>
                  <a:p>
                    <a:endParaRPr lang="en-US"/>
                  </a:p>
                </p:txBody>
              </p:sp>
              <p:sp>
                <p:nvSpPr>
                  <p:cNvPr id="1312" name="Freeform 304"/>
                  <p:cNvSpPr>
                    <a:spLocks noChangeAspect="1"/>
                  </p:cNvSpPr>
                  <p:nvPr/>
                </p:nvSpPr>
                <p:spPr bwMode="auto">
                  <a:xfrm>
                    <a:off x="2000897" y="3142782"/>
                    <a:ext cx="15664" cy="27419"/>
                  </a:xfrm>
                  <a:custGeom>
                    <a:avLst/>
                    <a:gdLst>
                      <a:gd name="T0" fmla="*/ 0 w 12"/>
                      <a:gd name="T1" fmla="*/ 0 h 18"/>
                      <a:gd name="T2" fmla="*/ 6 w 12"/>
                      <a:gd name="T3" fmla="*/ 35 h 18"/>
                      <a:gd name="T4" fmla="*/ 0 w 12"/>
                      <a:gd name="T5" fmla="*/ 55 h 18"/>
                      <a:gd name="T6" fmla="*/ 12 w 12"/>
                      <a:gd name="T7" fmla="*/ 55 h 18"/>
                      <a:gd name="T8" fmla="*/ 6 w 12"/>
                      <a:gd name="T9" fmla="*/ 0 h 18"/>
                      <a:gd name="T10" fmla="*/ 0 w 12"/>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8">
                        <a:moveTo>
                          <a:pt x="0" y="0"/>
                        </a:moveTo>
                        <a:lnTo>
                          <a:pt x="6" y="12"/>
                        </a:lnTo>
                        <a:lnTo>
                          <a:pt x="0" y="18"/>
                        </a:lnTo>
                        <a:lnTo>
                          <a:pt x="12" y="18"/>
                        </a:lnTo>
                        <a:lnTo>
                          <a:pt x="6" y="0"/>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313" name="Freeform 305"/>
                  <p:cNvSpPr>
                    <a:spLocks noChangeAspect="1"/>
                  </p:cNvSpPr>
                  <p:nvPr/>
                </p:nvSpPr>
                <p:spPr bwMode="auto">
                  <a:xfrm>
                    <a:off x="2268495" y="3222426"/>
                    <a:ext cx="7832" cy="9140"/>
                  </a:xfrm>
                  <a:custGeom>
                    <a:avLst/>
                    <a:gdLst>
                      <a:gd name="T0" fmla="*/ 6 w 6"/>
                      <a:gd name="T1" fmla="*/ 0 h 6"/>
                      <a:gd name="T2" fmla="*/ 0 w 6"/>
                      <a:gd name="T3" fmla="*/ 18 h 6"/>
                      <a:gd name="T4" fmla="*/ 0 w 6"/>
                      <a:gd name="T5" fmla="*/ 0 h 6"/>
                      <a:gd name="T6" fmla="*/ 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314" name="Freeform 306"/>
                  <p:cNvSpPr>
                    <a:spLocks noChangeAspect="1"/>
                  </p:cNvSpPr>
                  <p:nvPr/>
                </p:nvSpPr>
                <p:spPr bwMode="auto">
                  <a:xfrm>
                    <a:off x="2024394" y="3161061"/>
                    <a:ext cx="9138" cy="9140"/>
                  </a:xfrm>
                  <a:custGeom>
                    <a:avLst/>
                    <a:gdLst>
                      <a:gd name="T0" fmla="*/ 18 w 6"/>
                      <a:gd name="T1" fmla="*/ 18 h 6"/>
                      <a:gd name="T2" fmla="*/ 18 w 6"/>
                      <a:gd name="T3" fmla="*/ 18 h 6"/>
                      <a:gd name="T4" fmla="*/ 0 w 6"/>
                      <a:gd name="T5" fmla="*/ 0 h 6"/>
                      <a:gd name="T6" fmla="*/ 18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6" y="6"/>
                        </a:lnTo>
                        <a:lnTo>
                          <a:pt x="0" y="0"/>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315" name="Freeform 307"/>
                  <p:cNvSpPr>
                    <a:spLocks noChangeAspect="1"/>
                  </p:cNvSpPr>
                  <p:nvPr/>
                </p:nvSpPr>
                <p:spPr bwMode="auto">
                  <a:xfrm>
                    <a:off x="2246304" y="3142782"/>
                    <a:ext cx="298927" cy="536617"/>
                  </a:xfrm>
                  <a:custGeom>
                    <a:avLst/>
                    <a:gdLst>
                      <a:gd name="T0" fmla="*/ 229 w 228"/>
                      <a:gd name="T1" fmla="*/ 673 h 365"/>
                      <a:gd name="T2" fmla="*/ 229 w 228"/>
                      <a:gd name="T3" fmla="*/ 743 h 365"/>
                      <a:gd name="T4" fmla="*/ 229 w 228"/>
                      <a:gd name="T5" fmla="*/ 781 h 365"/>
                      <a:gd name="T6" fmla="*/ 223 w 228"/>
                      <a:gd name="T7" fmla="*/ 824 h 365"/>
                      <a:gd name="T8" fmla="*/ 217 w 228"/>
                      <a:gd name="T9" fmla="*/ 838 h 365"/>
                      <a:gd name="T10" fmla="*/ 193 w 228"/>
                      <a:gd name="T11" fmla="*/ 795 h 365"/>
                      <a:gd name="T12" fmla="*/ 133 w 228"/>
                      <a:gd name="T13" fmla="*/ 714 h 365"/>
                      <a:gd name="T14" fmla="*/ 96 w 228"/>
                      <a:gd name="T15" fmla="*/ 645 h 365"/>
                      <a:gd name="T16" fmla="*/ 84 w 228"/>
                      <a:gd name="T17" fmla="*/ 577 h 365"/>
                      <a:gd name="T18" fmla="*/ 66 w 228"/>
                      <a:gd name="T19" fmla="*/ 492 h 365"/>
                      <a:gd name="T20" fmla="*/ 42 w 228"/>
                      <a:gd name="T21" fmla="*/ 399 h 365"/>
                      <a:gd name="T22" fmla="*/ 30 w 228"/>
                      <a:gd name="T23" fmla="*/ 330 h 365"/>
                      <a:gd name="T24" fmla="*/ 6 w 228"/>
                      <a:gd name="T25" fmla="*/ 275 h 365"/>
                      <a:gd name="T26" fmla="*/ 6 w 228"/>
                      <a:gd name="T27" fmla="*/ 179 h 365"/>
                      <a:gd name="T28" fmla="*/ 18 w 228"/>
                      <a:gd name="T29" fmla="*/ 179 h 365"/>
                      <a:gd name="T30" fmla="*/ 18 w 228"/>
                      <a:gd name="T31" fmla="*/ 205 h 365"/>
                      <a:gd name="T32" fmla="*/ 42 w 228"/>
                      <a:gd name="T33" fmla="*/ 220 h 365"/>
                      <a:gd name="T34" fmla="*/ 48 w 228"/>
                      <a:gd name="T35" fmla="*/ 179 h 365"/>
                      <a:gd name="T36" fmla="*/ 54 w 228"/>
                      <a:gd name="T37" fmla="*/ 150 h 365"/>
                      <a:gd name="T38" fmla="*/ 54 w 228"/>
                      <a:gd name="T39" fmla="*/ 163 h 365"/>
                      <a:gd name="T40" fmla="*/ 60 w 228"/>
                      <a:gd name="T41" fmla="*/ 140 h 365"/>
                      <a:gd name="T42" fmla="*/ 90 w 228"/>
                      <a:gd name="T43" fmla="*/ 98 h 365"/>
                      <a:gd name="T44" fmla="*/ 102 w 228"/>
                      <a:gd name="T45" fmla="*/ 54 h 365"/>
                      <a:gd name="T46" fmla="*/ 102 w 228"/>
                      <a:gd name="T47" fmla="*/ 14 h 365"/>
                      <a:gd name="T48" fmla="*/ 127 w 228"/>
                      <a:gd name="T49" fmla="*/ 54 h 365"/>
                      <a:gd name="T50" fmla="*/ 145 w 228"/>
                      <a:gd name="T51" fmla="*/ 111 h 365"/>
                      <a:gd name="T52" fmla="*/ 181 w 228"/>
                      <a:gd name="T53" fmla="*/ 111 h 365"/>
                      <a:gd name="T54" fmla="*/ 193 w 228"/>
                      <a:gd name="T55" fmla="*/ 179 h 365"/>
                      <a:gd name="T56" fmla="*/ 199 w 228"/>
                      <a:gd name="T57" fmla="*/ 193 h 365"/>
                      <a:gd name="T58" fmla="*/ 169 w 228"/>
                      <a:gd name="T59" fmla="*/ 220 h 365"/>
                      <a:gd name="T60" fmla="*/ 151 w 228"/>
                      <a:gd name="T61" fmla="*/ 275 h 365"/>
                      <a:gd name="T62" fmla="*/ 139 w 228"/>
                      <a:gd name="T63" fmla="*/ 343 h 365"/>
                      <a:gd name="T64" fmla="*/ 151 w 228"/>
                      <a:gd name="T65" fmla="*/ 411 h 365"/>
                      <a:gd name="T66" fmla="*/ 157 w 228"/>
                      <a:gd name="T67" fmla="*/ 437 h 365"/>
                      <a:gd name="T68" fmla="*/ 181 w 228"/>
                      <a:gd name="T69" fmla="*/ 468 h 365"/>
                      <a:gd name="T70" fmla="*/ 199 w 228"/>
                      <a:gd name="T71" fmla="*/ 468 h 365"/>
                      <a:gd name="T72" fmla="*/ 217 w 228"/>
                      <a:gd name="T73" fmla="*/ 507 h 365"/>
                      <a:gd name="T74" fmla="*/ 235 w 228"/>
                      <a:gd name="T75" fmla="*/ 577 h 365"/>
                      <a:gd name="T76" fmla="*/ 229 w 228"/>
                      <a:gd name="T77" fmla="*/ 645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8" h="365">
                        <a:moveTo>
                          <a:pt x="222" y="281"/>
                        </a:moveTo>
                        <a:lnTo>
                          <a:pt x="222" y="293"/>
                        </a:lnTo>
                        <a:lnTo>
                          <a:pt x="222" y="305"/>
                        </a:lnTo>
                        <a:lnTo>
                          <a:pt x="222" y="323"/>
                        </a:lnTo>
                        <a:lnTo>
                          <a:pt x="228" y="323"/>
                        </a:lnTo>
                        <a:lnTo>
                          <a:pt x="222" y="341"/>
                        </a:lnTo>
                        <a:lnTo>
                          <a:pt x="222" y="353"/>
                        </a:lnTo>
                        <a:lnTo>
                          <a:pt x="216" y="359"/>
                        </a:lnTo>
                        <a:lnTo>
                          <a:pt x="210" y="365"/>
                        </a:lnTo>
                        <a:lnTo>
                          <a:pt x="198" y="359"/>
                        </a:lnTo>
                        <a:lnTo>
                          <a:pt x="186" y="347"/>
                        </a:lnTo>
                        <a:lnTo>
                          <a:pt x="144" y="323"/>
                        </a:lnTo>
                        <a:lnTo>
                          <a:pt x="126" y="311"/>
                        </a:lnTo>
                        <a:lnTo>
                          <a:pt x="114" y="299"/>
                        </a:lnTo>
                        <a:lnTo>
                          <a:pt x="96" y="281"/>
                        </a:lnTo>
                        <a:lnTo>
                          <a:pt x="96" y="275"/>
                        </a:lnTo>
                        <a:lnTo>
                          <a:pt x="84" y="251"/>
                        </a:lnTo>
                        <a:lnTo>
                          <a:pt x="72" y="227"/>
                        </a:lnTo>
                        <a:lnTo>
                          <a:pt x="66" y="215"/>
                        </a:lnTo>
                        <a:lnTo>
                          <a:pt x="60" y="203"/>
                        </a:lnTo>
                        <a:lnTo>
                          <a:pt x="42" y="173"/>
                        </a:lnTo>
                        <a:lnTo>
                          <a:pt x="36" y="156"/>
                        </a:lnTo>
                        <a:lnTo>
                          <a:pt x="30" y="144"/>
                        </a:lnTo>
                        <a:lnTo>
                          <a:pt x="0" y="126"/>
                        </a:lnTo>
                        <a:lnTo>
                          <a:pt x="6" y="120"/>
                        </a:lnTo>
                        <a:lnTo>
                          <a:pt x="0" y="90"/>
                        </a:lnTo>
                        <a:lnTo>
                          <a:pt x="6" y="78"/>
                        </a:lnTo>
                        <a:lnTo>
                          <a:pt x="12" y="72"/>
                        </a:lnTo>
                        <a:lnTo>
                          <a:pt x="18" y="78"/>
                        </a:lnTo>
                        <a:lnTo>
                          <a:pt x="12" y="90"/>
                        </a:lnTo>
                        <a:lnTo>
                          <a:pt x="18" y="90"/>
                        </a:lnTo>
                        <a:lnTo>
                          <a:pt x="36" y="102"/>
                        </a:lnTo>
                        <a:lnTo>
                          <a:pt x="42" y="96"/>
                        </a:lnTo>
                        <a:lnTo>
                          <a:pt x="42" y="84"/>
                        </a:lnTo>
                        <a:lnTo>
                          <a:pt x="48" y="78"/>
                        </a:lnTo>
                        <a:lnTo>
                          <a:pt x="54" y="66"/>
                        </a:lnTo>
                        <a:lnTo>
                          <a:pt x="54" y="72"/>
                        </a:lnTo>
                        <a:lnTo>
                          <a:pt x="54" y="66"/>
                        </a:lnTo>
                        <a:lnTo>
                          <a:pt x="60" y="60"/>
                        </a:lnTo>
                        <a:lnTo>
                          <a:pt x="72" y="54"/>
                        </a:lnTo>
                        <a:lnTo>
                          <a:pt x="90" y="42"/>
                        </a:lnTo>
                        <a:lnTo>
                          <a:pt x="102" y="18"/>
                        </a:lnTo>
                        <a:lnTo>
                          <a:pt x="102" y="24"/>
                        </a:lnTo>
                        <a:lnTo>
                          <a:pt x="96" y="6"/>
                        </a:lnTo>
                        <a:lnTo>
                          <a:pt x="102" y="6"/>
                        </a:lnTo>
                        <a:lnTo>
                          <a:pt x="102" y="0"/>
                        </a:lnTo>
                        <a:lnTo>
                          <a:pt x="120" y="24"/>
                        </a:lnTo>
                        <a:lnTo>
                          <a:pt x="138" y="36"/>
                        </a:lnTo>
                        <a:lnTo>
                          <a:pt x="138" y="48"/>
                        </a:lnTo>
                        <a:lnTo>
                          <a:pt x="162" y="48"/>
                        </a:lnTo>
                        <a:lnTo>
                          <a:pt x="174" y="48"/>
                        </a:lnTo>
                        <a:lnTo>
                          <a:pt x="192" y="54"/>
                        </a:lnTo>
                        <a:lnTo>
                          <a:pt x="186" y="78"/>
                        </a:lnTo>
                        <a:lnTo>
                          <a:pt x="198" y="84"/>
                        </a:lnTo>
                        <a:lnTo>
                          <a:pt x="192" y="84"/>
                        </a:lnTo>
                        <a:lnTo>
                          <a:pt x="174" y="90"/>
                        </a:lnTo>
                        <a:lnTo>
                          <a:pt x="162" y="96"/>
                        </a:lnTo>
                        <a:lnTo>
                          <a:pt x="150" y="102"/>
                        </a:lnTo>
                        <a:lnTo>
                          <a:pt x="144" y="120"/>
                        </a:lnTo>
                        <a:lnTo>
                          <a:pt x="138" y="132"/>
                        </a:lnTo>
                        <a:lnTo>
                          <a:pt x="132" y="150"/>
                        </a:lnTo>
                        <a:lnTo>
                          <a:pt x="138" y="161"/>
                        </a:lnTo>
                        <a:lnTo>
                          <a:pt x="144" y="179"/>
                        </a:lnTo>
                        <a:lnTo>
                          <a:pt x="144" y="185"/>
                        </a:lnTo>
                        <a:lnTo>
                          <a:pt x="150" y="191"/>
                        </a:lnTo>
                        <a:lnTo>
                          <a:pt x="162" y="197"/>
                        </a:lnTo>
                        <a:lnTo>
                          <a:pt x="174" y="203"/>
                        </a:lnTo>
                        <a:lnTo>
                          <a:pt x="186" y="191"/>
                        </a:lnTo>
                        <a:lnTo>
                          <a:pt x="192" y="203"/>
                        </a:lnTo>
                        <a:lnTo>
                          <a:pt x="192" y="221"/>
                        </a:lnTo>
                        <a:lnTo>
                          <a:pt x="210" y="221"/>
                        </a:lnTo>
                        <a:lnTo>
                          <a:pt x="216" y="233"/>
                        </a:lnTo>
                        <a:lnTo>
                          <a:pt x="228" y="251"/>
                        </a:lnTo>
                        <a:lnTo>
                          <a:pt x="222" y="257"/>
                        </a:lnTo>
                        <a:lnTo>
                          <a:pt x="222" y="281"/>
                        </a:lnTo>
                        <a:close/>
                      </a:path>
                    </a:pathLst>
                  </a:custGeom>
                  <a:solidFill>
                    <a:srgbClr val="E1E1E1"/>
                  </a:solidFill>
                  <a:ln w="9525">
                    <a:solidFill>
                      <a:srgbClr val="000000"/>
                    </a:solidFill>
                    <a:prstDash val="solid"/>
                    <a:round/>
                    <a:headEnd/>
                    <a:tailEnd/>
                  </a:ln>
                </p:spPr>
                <p:txBody>
                  <a:bodyPr/>
                  <a:lstStyle/>
                  <a:p>
                    <a:endParaRPr lang="en-US"/>
                  </a:p>
                </p:txBody>
              </p:sp>
              <p:sp>
                <p:nvSpPr>
                  <p:cNvPr id="1316" name="Freeform 308"/>
                  <p:cNvSpPr>
                    <a:spLocks noChangeAspect="1"/>
                  </p:cNvSpPr>
                  <p:nvPr/>
                </p:nvSpPr>
                <p:spPr bwMode="auto">
                  <a:xfrm>
                    <a:off x="5719864" y="1595601"/>
                    <a:ext cx="1185266" cy="958339"/>
                  </a:xfrm>
                  <a:custGeom>
                    <a:avLst/>
                    <a:gdLst>
                      <a:gd name="T0" fmla="*/ 392 w 897"/>
                      <a:gd name="T1" fmla="*/ 1149 h 652"/>
                      <a:gd name="T2" fmla="*/ 327 w 897"/>
                      <a:gd name="T3" fmla="*/ 1138 h 652"/>
                      <a:gd name="T4" fmla="*/ 248 w 897"/>
                      <a:gd name="T5" fmla="*/ 1098 h 652"/>
                      <a:gd name="T6" fmla="*/ 182 w 897"/>
                      <a:gd name="T7" fmla="*/ 1040 h 652"/>
                      <a:gd name="T8" fmla="*/ 121 w 897"/>
                      <a:gd name="T9" fmla="*/ 933 h 652"/>
                      <a:gd name="T10" fmla="*/ 121 w 897"/>
                      <a:gd name="T11" fmla="*/ 852 h 652"/>
                      <a:gd name="T12" fmla="*/ 109 w 897"/>
                      <a:gd name="T13" fmla="*/ 807 h 652"/>
                      <a:gd name="T14" fmla="*/ 55 w 897"/>
                      <a:gd name="T15" fmla="*/ 742 h 652"/>
                      <a:gd name="T16" fmla="*/ 36 w 897"/>
                      <a:gd name="T17" fmla="*/ 714 h 652"/>
                      <a:gd name="T18" fmla="*/ 18 w 897"/>
                      <a:gd name="T19" fmla="*/ 576 h 652"/>
                      <a:gd name="T20" fmla="*/ 97 w 897"/>
                      <a:gd name="T21" fmla="*/ 491 h 652"/>
                      <a:gd name="T22" fmla="*/ 79 w 897"/>
                      <a:gd name="T23" fmla="*/ 384 h 652"/>
                      <a:gd name="T24" fmla="*/ 103 w 897"/>
                      <a:gd name="T25" fmla="*/ 304 h 652"/>
                      <a:gd name="T26" fmla="*/ 146 w 897"/>
                      <a:gd name="T27" fmla="*/ 220 h 652"/>
                      <a:gd name="T28" fmla="*/ 194 w 897"/>
                      <a:gd name="T29" fmla="*/ 233 h 652"/>
                      <a:gd name="T30" fmla="*/ 284 w 897"/>
                      <a:gd name="T31" fmla="*/ 370 h 652"/>
                      <a:gd name="T32" fmla="*/ 399 w 897"/>
                      <a:gd name="T33" fmla="*/ 465 h 652"/>
                      <a:gd name="T34" fmla="*/ 497 w 897"/>
                      <a:gd name="T35" fmla="*/ 507 h 652"/>
                      <a:gd name="T36" fmla="*/ 599 w 897"/>
                      <a:gd name="T37" fmla="*/ 477 h 652"/>
                      <a:gd name="T38" fmla="*/ 658 w 897"/>
                      <a:gd name="T39" fmla="*/ 355 h 652"/>
                      <a:gd name="T40" fmla="*/ 723 w 897"/>
                      <a:gd name="T41" fmla="*/ 275 h 652"/>
                      <a:gd name="T42" fmla="*/ 638 w 897"/>
                      <a:gd name="T43" fmla="*/ 220 h 652"/>
                      <a:gd name="T44" fmla="*/ 678 w 897"/>
                      <a:gd name="T45" fmla="*/ 140 h 652"/>
                      <a:gd name="T46" fmla="*/ 665 w 897"/>
                      <a:gd name="T47" fmla="*/ 0 h 652"/>
                      <a:gd name="T48" fmla="*/ 781 w 897"/>
                      <a:gd name="T49" fmla="*/ 83 h 652"/>
                      <a:gd name="T50" fmla="*/ 886 w 897"/>
                      <a:gd name="T51" fmla="*/ 193 h 652"/>
                      <a:gd name="T52" fmla="*/ 970 w 897"/>
                      <a:gd name="T53" fmla="*/ 315 h 652"/>
                      <a:gd name="T54" fmla="*/ 970 w 897"/>
                      <a:gd name="T55" fmla="*/ 451 h 652"/>
                      <a:gd name="T56" fmla="*/ 938 w 897"/>
                      <a:gd name="T57" fmla="*/ 507 h 652"/>
                      <a:gd name="T58" fmla="*/ 899 w 897"/>
                      <a:gd name="T59" fmla="*/ 563 h 652"/>
                      <a:gd name="T60" fmla="*/ 848 w 897"/>
                      <a:gd name="T61" fmla="*/ 644 h 652"/>
                      <a:gd name="T62" fmla="*/ 821 w 897"/>
                      <a:gd name="T63" fmla="*/ 563 h 652"/>
                      <a:gd name="T64" fmla="*/ 788 w 897"/>
                      <a:gd name="T65" fmla="*/ 673 h 652"/>
                      <a:gd name="T66" fmla="*/ 873 w 897"/>
                      <a:gd name="T67" fmla="*/ 714 h 652"/>
                      <a:gd name="T68" fmla="*/ 860 w 897"/>
                      <a:gd name="T69" fmla="*/ 767 h 652"/>
                      <a:gd name="T70" fmla="*/ 906 w 897"/>
                      <a:gd name="T71" fmla="*/ 933 h 652"/>
                      <a:gd name="T72" fmla="*/ 913 w 897"/>
                      <a:gd name="T73" fmla="*/ 1030 h 652"/>
                      <a:gd name="T74" fmla="*/ 931 w 897"/>
                      <a:gd name="T75" fmla="*/ 1069 h 652"/>
                      <a:gd name="T76" fmla="*/ 938 w 897"/>
                      <a:gd name="T77" fmla="*/ 1111 h 652"/>
                      <a:gd name="T78" fmla="*/ 931 w 897"/>
                      <a:gd name="T79" fmla="*/ 1149 h 652"/>
                      <a:gd name="T80" fmla="*/ 913 w 897"/>
                      <a:gd name="T81" fmla="*/ 1234 h 652"/>
                      <a:gd name="T82" fmla="*/ 913 w 897"/>
                      <a:gd name="T83" fmla="*/ 1261 h 652"/>
                      <a:gd name="T84" fmla="*/ 893 w 897"/>
                      <a:gd name="T85" fmla="*/ 1300 h 652"/>
                      <a:gd name="T86" fmla="*/ 873 w 897"/>
                      <a:gd name="T87" fmla="*/ 1370 h 652"/>
                      <a:gd name="T88" fmla="*/ 841 w 897"/>
                      <a:gd name="T89" fmla="*/ 1370 h 652"/>
                      <a:gd name="T90" fmla="*/ 815 w 897"/>
                      <a:gd name="T91" fmla="*/ 1370 h 652"/>
                      <a:gd name="T92" fmla="*/ 808 w 897"/>
                      <a:gd name="T93" fmla="*/ 1425 h 652"/>
                      <a:gd name="T94" fmla="*/ 769 w 897"/>
                      <a:gd name="T95" fmla="*/ 1440 h 652"/>
                      <a:gd name="T96" fmla="*/ 757 w 897"/>
                      <a:gd name="T97" fmla="*/ 1440 h 652"/>
                      <a:gd name="T98" fmla="*/ 730 w 897"/>
                      <a:gd name="T99" fmla="*/ 1425 h 652"/>
                      <a:gd name="T100" fmla="*/ 672 w 897"/>
                      <a:gd name="T101" fmla="*/ 1354 h 652"/>
                      <a:gd name="T102" fmla="*/ 631 w 897"/>
                      <a:gd name="T103" fmla="*/ 1384 h 652"/>
                      <a:gd name="T104" fmla="*/ 599 w 897"/>
                      <a:gd name="T105" fmla="*/ 1397 h 652"/>
                      <a:gd name="T106" fmla="*/ 574 w 897"/>
                      <a:gd name="T107" fmla="*/ 1440 h 652"/>
                      <a:gd name="T108" fmla="*/ 540 w 897"/>
                      <a:gd name="T109" fmla="*/ 1314 h 652"/>
                      <a:gd name="T110" fmla="*/ 527 w 897"/>
                      <a:gd name="T111" fmla="*/ 1247 h 652"/>
                      <a:gd name="T112" fmla="*/ 497 w 897"/>
                      <a:gd name="T113" fmla="*/ 1111 h 652"/>
                      <a:gd name="T114" fmla="*/ 469 w 897"/>
                      <a:gd name="T115" fmla="*/ 1082 h 6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97" h="652">
                        <a:moveTo>
                          <a:pt x="401" y="473"/>
                        </a:moveTo>
                        <a:lnTo>
                          <a:pt x="389" y="485"/>
                        </a:lnTo>
                        <a:lnTo>
                          <a:pt x="377" y="497"/>
                        </a:lnTo>
                        <a:lnTo>
                          <a:pt x="359" y="502"/>
                        </a:lnTo>
                        <a:lnTo>
                          <a:pt x="347" y="497"/>
                        </a:lnTo>
                        <a:lnTo>
                          <a:pt x="323" y="491"/>
                        </a:lnTo>
                        <a:lnTo>
                          <a:pt x="311" y="508"/>
                        </a:lnTo>
                        <a:lnTo>
                          <a:pt x="305" y="497"/>
                        </a:lnTo>
                        <a:lnTo>
                          <a:pt x="299" y="497"/>
                        </a:lnTo>
                        <a:lnTo>
                          <a:pt x="275" y="497"/>
                        </a:lnTo>
                        <a:lnTo>
                          <a:pt x="263" y="497"/>
                        </a:lnTo>
                        <a:lnTo>
                          <a:pt x="245" y="491"/>
                        </a:lnTo>
                        <a:lnTo>
                          <a:pt x="239" y="485"/>
                        </a:lnTo>
                        <a:lnTo>
                          <a:pt x="227" y="479"/>
                        </a:lnTo>
                        <a:lnTo>
                          <a:pt x="221" y="473"/>
                        </a:lnTo>
                        <a:lnTo>
                          <a:pt x="215" y="473"/>
                        </a:lnTo>
                        <a:lnTo>
                          <a:pt x="192" y="455"/>
                        </a:lnTo>
                        <a:lnTo>
                          <a:pt x="180" y="449"/>
                        </a:lnTo>
                        <a:lnTo>
                          <a:pt x="168" y="455"/>
                        </a:lnTo>
                        <a:lnTo>
                          <a:pt x="150" y="443"/>
                        </a:lnTo>
                        <a:lnTo>
                          <a:pt x="132" y="431"/>
                        </a:lnTo>
                        <a:lnTo>
                          <a:pt x="126" y="425"/>
                        </a:lnTo>
                        <a:lnTo>
                          <a:pt x="114" y="407"/>
                        </a:lnTo>
                        <a:lnTo>
                          <a:pt x="126" y="407"/>
                        </a:lnTo>
                        <a:lnTo>
                          <a:pt x="132" y="401"/>
                        </a:lnTo>
                        <a:lnTo>
                          <a:pt x="120" y="383"/>
                        </a:lnTo>
                        <a:lnTo>
                          <a:pt x="120" y="377"/>
                        </a:lnTo>
                        <a:lnTo>
                          <a:pt x="114" y="371"/>
                        </a:lnTo>
                        <a:lnTo>
                          <a:pt x="108" y="365"/>
                        </a:lnTo>
                        <a:lnTo>
                          <a:pt x="108" y="359"/>
                        </a:lnTo>
                        <a:lnTo>
                          <a:pt x="108" y="353"/>
                        </a:lnTo>
                        <a:lnTo>
                          <a:pt x="102" y="353"/>
                        </a:lnTo>
                        <a:lnTo>
                          <a:pt x="96" y="347"/>
                        </a:lnTo>
                        <a:lnTo>
                          <a:pt x="90" y="347"/>
                        </a:lnTo>
                        <a:lnTo>
                          <a:pt x="66" y="341"/>
                        </a:lnTo>
                        <a:lnTo>
                          <a:pt x="54" y="335"/>
                        </a:lnTo>
                        <a:lnTo>
                          <a:pt x="48" y="323"/>
                        </a:lnTo>
                        <a:lnTo>
                          <a:pt x="24" y="317"/>
                        </a:lnTo>
                        <a:lnTo>
                          <a:pt x="24" y="311"/>
                        </a:lnTo>
                        <a:lnTo>
                          <a:pt x="30" y="311"/>
                        </a:lnTo>
                        <a:lnTo>
                          <a:pt x="36" y="311"/>
                        </a:lnTo>
                        <a:lnTo>
                          <a:pt x="24" y="287"/>
                        </a:lnTo>
                        <a:lnTo>
                          <a:pt x="6" y="287"/>
                        </a:lnTo>
                        <a:lnTo>
                          <a:pt x="0" y="269"/>
                        </a:lnTo>
                        <a:lnTo>
                          <a:pt x="6" y="257"/>
                        </a:lnTo>
                        <a:lnTo>
                          <a:pt x="18" y="251"/>
                        </a:lnTo>
                        <a:lnTo>
                          <a:pt x="24" y="245"/>
                        </a:lnTo>
                        <a:lnTo>
                          <a:pt x="36" y="251"/>
                        </a:lnTo>
                        <a:lnTo>
                          <a:pt x="42" y="239"/>
                        </a:lnTo>
                        <a:lnTo>
                          <a:pt x="60" y="233"/>
                        </a:lnTo>
                        <a:lnTo>
                          <a:pt x="90" y="215"/>
                        </a:lnTo>
                        <a:lnTo>
                          <a:pt x="84" y="203"/>
                        </a:lnTo>
                        <a:lnTo>
                          <a:pt x="84" y="197"/>
                        </a:lnTo>
                        <a:lnTo>
                          <a:pt x="78" y="179"/>
                        </a:lnTo>
                        <a:lnTo>
                          <a:pt x="72" y="167"/>
                        </a:lnTo>
                        <a:lnTo>
                          <a:pt x="60" y="161"/>
                        </a:lnTo>
                        <a:lnTo>
                          <a:pt x="78" y="155"/>
                        </a:lnTo>
                        <a:lnTo>
                          <a:pt x="102" y="155"/>
                        </a:lnTo>
                        <a:lnTo>
                          <a:pt x="96" y="149"/>
                        </a:lnTo>
                        <a:lnTo>
                          <a:pt x="96" y="132"/>
                        </a:lnTo>
                        <a:lnTo>
                          <a:pt x="90" y="114"/>
                        </a:lnTo>
                        <a:lnTo>
                          <a:pt x="120" y="120"/>
                        </a:lnTo>
                        <a:lnTo>
                          <a:pt x="132" y="120"/>
                        </a:lnTo>
                        <a:lnTo>
                          <a:pt x="126" y="96"/>
                        </a:lnTo>
                        <a:lnTo>
                          <a:pt x="132" y="96"/>
                        </a:lnTo>
                        <a:lnTo>
                          <a:pt x="138" y="78"/>
                        </a:lnTo>
                        <a:lnTo>
                          <a:pt x="150" y="78"/>
                        </a:lnTo>
                        <a:lnTo>
                          <a:pt x="150" y="84"/>
                        </a:lnTo>
                        <a:lnTo>
                          <a:pt x="156" y="90"/>
                        </a:lnTo>
                        <a:lnTo>
                          <a:pt x="180" y="102"/>
                        </a:lnTo>
                        <a:lnTo>
                          <a:pt x="192" y="108"/>
                        </a:lnTo>
                        <a:lnTo>
                          <a:pt x="215" y="120"/>
                        </a:lnTo>
                        <a:lnTo>
                          <a:pt x="221" y="138"/>
                        </a:lnTo>
                        <a:lnTo>
                          <a:pt x="227" y="155"/>
                        </a:lnTo>
                        <a:lnTo>
                          <a:pt x="263" y="161"/>
                        </a:lnTo>
                        <a:lnTo>
                          <a:pt x="287" y="167"/>
                        </a:lnTo>
                        <a:lnTo>
                          <a:pt x="311" y="173"/>
                        </a:lnTo>
                        <a:lnTo>
                          <a:pt x="323" y="191"/>
                        </a:lnTo>
                        <a:lnTo>
                          <a:pt x="341" y="203"/>
                        </a:lnTo>
                        <a:lnTo>
                          <a:pt x="365" y="203"/>
                        </a:lnTo>
                        <a:lnTo>
                          <a:pt x="383" y="209"/>
                        </a:lnTo>
                        <a:lnTo>
                          <a:pt x="407" y="209"/>
                        </a:lnTo>
                        <a:lnTo>
                          <a:pt x="431" y="209"/>
                        </a:lnTo>
                        <a:lnTo>
                          <a:pt x="437" y="215"/>
                        </a:lnTo>
                        <a:lnTo>
                          <a:pt x="455" y="221"/>
                        </a:lnTo>
                        <a:lnTo>
                          <a:pt x="479" y="221"/>
                        </a:lnTo>
                        <a:lnTo>
                          <a:pt x="491" y="227"/>
                        </a:lnTo>
                        <a:lnTo>
                          <a:pt x="503" y="221"/>
                        </a:lnTo>
                        <a:lnTo>
                          <a:pt x="515" y="215"/>
                        </a:lnTo>
                        <a:lnTo>
                          <a:pt x="550" y="209"/>
                        </a:lnTo>
                        <a:lnTo>
                          <a:pt x="580" y="185"/>
                        </a:lnTo>
                        <a:lnTo>
                          <a:pt x="568" y="173"/>
                        </a:lnTo>
                        <a:lnTo>
                          <a:pt x="568" y="155"/>
                        </a:lnTo>
                        <a:lnTo>
                          <a:pt x="586" y="161"/>
                        </a:lnTo>
                        <a:lnTo>
                          <a:pt x="604" y="155"/>
                        </a:lnTo>
                        <a:lnTo>
                          <a:pt x="622" y="149"/>
                        </a:lnTo>
                        <a:lnTo>
                          <a:pt x="622" y="138"/>
                        </a:lnTo>
                        <a:lnTo>
                          <a:pt x="640" y="126"/>
                        </a:lnTo>
                        <a:lnTo>
                          <a:pt x="670" y="126"/>
                        </a:lnTo>
                        <a:lnTo>
                          <a:pt x="664" y="120"/>
                        </a:lnTo>
                        <a:lnTo>
                          <a:pt x="628" y="102"/>
                        </a:lnTo>
                        <a:lnTo>
                          <a:pt x="622" y="108"/>
                        </a:lnTo>
                        <a:lnTo>
                          <a:pt x="616" y="108"/>
                        </a:lnTo>
                        <a:lnTo>
                          <a:pt x="598" y="108"/>
                        </a:lnTo>
                        <a:lnTo>
                          <a:pt x="586" y="96"/>
                        </a:lnTo>
                        <a:lnTo>
                          <a:pt x="592" y="96"/>
                        </a:lnTo>
                        <a:lnTo>
                          <a:pt x="586" y="78"/>
                        </a:lnTo>
                        <a:lnTo>
                          <a:pt x="586" y="66"/>
                        </a:lnTo>
                        <a:lnTo>
                          <a:pt x="610" y="72"/>
                        </a:lnTo>
                        <a:lnTo>
                          <a:pt x="622" y="60"/>
                        </a:lnTo>
                        <a:lnTo>
                          <a:pt x="616" y="42"/>
                        </a:lnTo>
                        <a:lnTo>
                          <a:pt x="616" y="18"/>
                        </a:lnTo>
                        <a:lnTo>
                          <a:pt x="604" y="12"/>
                        </a:lnTo>
                        <a:lnTo>
                          <a:pt x="598" y="12"/>
                        </a:lnTo>
                        <a:lnTo>
                          <a:pt x="610" y="0"/>
                        </a:lnTo>
                        <a:lnTo>
                          <a:pt x="628" y="0"/>
                        </a:lnTo>
                        <a:lnTo>
                          <a:pt x="646" y="0"/>
                        </a:lnTo>
                        <a:lnTo>
                          <a:pt x="688" y="12"/>
                        </a:lnTo>
                        <a:lnTo>
                          <a:pt x="700" y="24"/>
                        </a:lnTo>
                        <a:lnTo>
                          <a:pt x="718" y="36"/>
                        </a:lnTo>
                        <a:lnTo>
                          <a:pt x="736" y="48"/>
                        </a:lnTo>
                        <a:lnTo>
                          <a:pt x="748" y="66"/>
                        </a:lnTo>
                        <a:lnTo>
                          <a:pt x="766" y="72"/>
                        </a:lnTo>
                        <a:lnTo>
                          <a:pt x="796" y="78"/>
                        </a:lnTo>
                        <a:lnTo>
                          <a:pt x="814" y="84"/>
                        </a:lnTo>
                        <a:lnTo>
                          <a:pt x="832" y="108"/>
                        </a:lnTo>
                        <a:lnTo>
                          <a:pt x="855" y="102"/>
                        </a:lnTo>
                        <a:lnTo>
                          <a:pt x="879" y="96"/>
                        </a:lnTo>
                        <a:lnTo>
                          <a:pt x="891" y="114"/>
                        </a:lnTo>
                        <a:lnTo>
                          <a:pt x="891" y="138"/>
                        </a:lnTo>
                        <a:lnTo>
                          <a:pt x="897" y="155"/>
                        </a:lnTo>
                        <a:lnTo>
                          <a:pt x="873" y="155"/>
                        </a:lnTo>
                        <a:lnTo>
                          <a:pt x="873" y="167"/>
                        </a:lnTo>
                        <a:lnTo>
                          <a:pt x="885" y="185"/>
                        </a:lnTo>
                        <a:lnTo>
                          <a:pt x="891" y="197"/>
                        </a:lnTo>
                        <a:lnTo>
                          <a:pt x="885" y="203"/>
                        </a:lnTo>
                        <a:lnTo>
                          <a:pt x="891" y="209"/>
                        </a:lnTo>
                        <a:lnTo>
                          <a:pt x="873" y="197"/>
                        </a:lnTo>
                        <a:lnTo>
                          <a:pt x="873" y="209"/>
                        </a:lnTo>
                        <a:lnTo>
                          <a:pt x="861" y="221"/>
                        </a:lnTo>
                        <a:lnTo>
                          <a:pt x="855" y="221"/>
                        </a:lnTo>
                        <a:lnTo>
                          <a:pt x="861" y="233"/>
                        </a:lnTo>
                        <a:lnTo>
                          <a:pt x="843" y="227"/>
                        </a:lnTo>
                        <a:lnTo>
                          <a:pt x="838" y="227"/>
                        </a:lnTo>
                        <a:lnTo>
                          <a:pt x="826" y="245"/>
                        </a:lnTo>
                        <a:lnTo>
                          <a:pt x="820" y="257"/>
                        </a:lnTo>
                        <a:lnTo>
                          <a:pt x="808" y="263"/>
                        </a:lnTo>
                        <a:lnTo>
                          <a:pt x="802" y="269"/>
                        </a:lnTo>
                        <a:lnTo>
                          <a:pt x="790" y="275"/>
                        </a:lnTo>
                        <a:lnTo>
                          <a:pt x="778" y="281"/>
                        </a:lnTo>
                        <a:lnTo>
                          <a:pt x="784" y="269"/>
                        </a:lnTo>
                        <a:lnTo>
                          <a:pt x="772" y="263"/>
                        </a:lnTo>
                        <a:lnTo>
                          <a:pt x="778" y="245"/>
                        </a:lnTo>
                        <a:lnTo>
                          <a:pt x="766" y="239"/>
                        </a:lnTo>
                        <a:lnTo>
                          <a:pt x="754" y="245"/>
                        </a:lnTo>
                        <a:lnTo>
                          <a:pt x="748" y="257"/>
                        </a:lnTo>
                        <a:lnTo>
                          <a:pt x="742" y="269"/>
                        </a:lnTo>
                        <a:lnTo>
                          <a:pt x="730" y="275"/>
                        </a:lnTo>
                        <a:lnTo>
                          <a:pt x="718" y="275"/>
                        </a:lnTo>
                        <a:lnTo>
                          <a:pt x="724" y="293"/>
                        </a:lnTo>
                        <a:lnTo>
                          <a:pt x="748" y="299"/>
                        </a:lnTo>
                        <a:lnTo>
                          <a:pt x="754" y="311"/>
                        </a:lnTo>
                        <a:lnTo>
                          <a:pt x="766" y="311"/>
                        </a:lnTo>
                        <a:lnTo>
                          <a:pt x="784" y="299"/>
                        </a:lnTo>
                        <a:lnTo>
                          <a:pt x="802" y="311"/>
                        </a:lnTo>
                        <a:lnTo>
                          <a:pt x="814" y="311"/>
                        </a:lnTo>
                        <a:lnTo>
                          <a:pt x="814" y="323"/>
                        </a:lnTo>
                        <a:lnTo>
                          <a:pt x="802" y="317"/>
                        </a:lnTo>
                        <a:lnTo>
                          <a:pt x="796" y="329"/>
                        </a:lnTo>
                        <a:lnTo>
                          <a:pt x="790" y="335"/>
                        </a:lnTo>
                        <a:lnTo>
                          <a:pt x="784" y="341"/>
                        </a:lnTo>
                        <a:lnTo>
                          <a:pt x="778" y="359"/>
                        </a:lnTo>
                        <a:lnTo>
                          <a:pt x="808" y="377"/>
                        </a:lnTo>
                        <a:lnTo>
                          <a:pt x="814" y="389"/>
                        </a:lnTo>
                        <a:lnTo>
                          <a:pt x="832" y="407"/>
                        </a:lnTo>
                        <a:lnTo>
                          <a:pt x="849" y="425"/>
                        </a:lnTo>
                        <a:lnTo>
                          <a:pt x="820" y="413"/>
                        </a:lnTo>
                        <a:lnTo>
                          <a:pt x="820" y="419"/>
                        </a:lnTo>
                        <a:lnTo>
                          <a:pt x="855" y="437"/>
                        </a:lnTo>
                        <a:lnTo>
                          <a:pt x="838" y="449"/>
                        </a:lnTo>
                        <a:lnTo>
                          <a:pt x="832" y="455"/>
                        </a:lnTo>
                        <a:lnTo>
                          <a:pt x="843" y="455"/>
                        </a:lnTo>
                        <a:lnTo>
                          <a:pt x="849" y="455"/>
                        </a:lnTo>
                        <a:lnTo>
                          <a:pt x="861" y="461"/>
                        </a:lnTo>
                        <a:lnTo>
                          <a:pt x="855" y="467"/>
                        </a:lnTo>
                        <a:lnTo>
                          <a:pt x="861" y="467"/>
                        </a:lnTo>
                        <a:lnTo>
                          <a:pt x="861" y="473"/>
                        </a:lnTo>
                        <a:lnTo>
                          <a:pt x="855" y="473"/>
                        </a:lnTo>
                        <a:lnTo>
                          <a:pt x="861" y="479"/>
                        </a:lnTo>
                        <a:lnTo>
                          <a:pt x="861" y="485"/>
                        </a:lnTo>
                        <a:lnTo>
                          <a:pt x="855" y="485"/>
                        </a:lnTo>
                        <a:lnTo>
                          <a:pt x="861" y="491"/>
                        </a:lnTo>
                        <a:lnTo>
                          <a:pt x="849" y="497"/>
                        </a:lnTo>
                        <a:lnTo>
                          <a:pt x="855" y="502"/>
                        </a:lnTo>
                        <a:lnTo>
                          <a:pt x="849" y="514"/>
                        </a:lnTo>
                        <a:lnTo>
                          <a:pt x="843" y="526"/>
                        </a:lnTo>
                        <a:lnTo>
                          <a:pt x="843" y="532"/>
                        </a:lnTo>
                        <a:lnTo>
                          <a:pt x="838" y="538"/>
                        </a:lnTo>
                        <a:lnTo>
                          <a:pt x="838" y="532"/>
                        </a:lnTo>
                        <a:lnTo>
                          <a:pt x="843" y="538"/>
                        </a:lnTo>
                        <a:lnTo>
                          <a:pt x="843" y="550"/>
                        </a:lnTo>
                        <a:lnTo>
                          <a:pt x="838" y="544"/>
                        </a:lnTo>
                        <a:lnTo>
                          <a:pt x="838" y="550"/>
                        </a:lnTo>
                        <a:lnTo>
                          <a:pt x="838" y="556"/>
                        </a:lnTo>
                        <a:lnTo>
                          <a:pt x="832" y="562"/>
                        </a:lnTo>
                        <a:lnTo>
                          <a:pt x="826" y="568"/>
                        </a:lnTo>
                        <a:lnTo>
                          <a:pt x="820" y="568"/>
                        </a:lnTo>
                        <a:lnTo>
                          <a:pt x="826" y="574"/>
                        </a:lnTo>
                        <a:lnTo>
                          <a:pt x="820" y="580"/>
                        </a:lnTo>
                        <a:lnTo>
                          <a:pt x="808" y="592"/>
                        </a:lnTo>
                        <a:lnTo>
                          <a:pt x="802" y="598"/>
                        </a:lnTo>
                        <a:lnTo>
                          <a:pt x="790" y="598"/>
                        </a:lnTo>
                        <a:lnTo>
                          <a:pt x="784" y="598"/>
                        </a:lnTo>
                        <a:lnTo>
                          <a:pt x="778" y="604"/>
                        </a:lnTo>
                        <a:lnTo>
                          <a:pt x="772" y="598"/>
                        </a:lnTo>
                        <a:lnTo>
                          <a:pt x="772" y="604"/>
                        </a:lnTo>
                        <a:lnTo>
                          <a:pt x="766" y="610"/>
                        </a:lnTo>
                        <a:lnTo>
                          <a:pt x="760" y="604"/>
                        </a:lnTo>
                        <a:lnTo>
                          <a:pt x="754" y="592"/>
                        </a:lnTo>
                        <a:lnTo>
                          <a:pt x="748" y="598"/>
                        </a:lnTo>
                        <a:lnTo>
                          <a:pt x="754" y="610"/>
                        </a:lnTo>
                        <a:lnTo>
                          <a:pt x="748" y="610"/>
                        </a:lnTo>
                        <a:lnTo>
                          <a:pt x="748" y="616"/>
                        </a:lnTo>
                        <a:lnTo>
                          <a:pt x="742" y="622"/>
                        </a:lnTo>
                        <a:lnTo>
                          <a:pt x="736" y="616"/>
                        </a:lnTo>
                        <a:lnTo>
                          <a:pt x="736" y="622"/>
                        </a:lnTo>
                        <a:lnTo>
                          <a:pt x="730" y="622"/>
                        </a:lnTo>
                        <a:lnTo>
                          <a:pt x="718" y="628"/>
                        </a:lnTo>
                        <a:lnTo>
                          <a:pt x="706" y="628"/>
                        </a:lnTo>
                        <a:lnTo>
                          <a:pt x="706" y="640"/>
                        </a:lnTo>
                        <a:lnTo>
                          <a:pt x="706" y="652"/>
                        </a:lnTo>
                        <a:lnTo>
                          <a:pt x="700" y="646"/>
                        </a:lnTo>
                        <a:lnTo>
                          <a:pt x="694" y="628"/>
                        </a:lnTo>
                        <a:lnTo>
                          <a:pt x="688" y="622"/>
                        </a:lnTo>
                        <a:lnTo>
                          <a:pt x="682" y="628"/>
                        </a:lnTo>
                        <a:lnTo>
                          <a:pt x="676" y="622"/>
                        </a:lnTo>
                        <a:lnTo>
                          <a:pt x="670" y="622"/>
                        </a:lnTo>
                        <a:lnTo>
                          <a:pt x="664" y="628"/>
                        </a:lnTo>
                        <a:lnTo>
                          <a:pt x="646" y="616"/>
                        </a:lnTo>
                        <a:lnTo>
                          <a:pt x="640" y="610"/>
                        </a:lnTo>
                        <a:lnTo>
                          <a:pt x="634" y="598"/>
                        </a:lnTo>
                        <a:lnTo>
                          <a:pt x="616" y="592"/>
                        </a:lnTo>
                        <a:lnTo>
                          <a:pt x="604" y="592"/>
                        </a:lnTo>
                        <a:lnTo>
                          <a:pt x="598" y="604"/>
                        </a:lnTo>
                        <a:lnTo>
                          <a:pt x="592" y="604"/>
                        </a:lnTo>
                        <a:lnTo>
                          <a:pt x="586" y="604"/>
                        </a:lnTo>
                        <a:lnTo>
                          <a:pt x="580" y="604"/>
                        </a:lnTo>
                        <a:lnTo>
                          <a:pt x="574" y="604"/>
                        </a:lnTo>
                        <a:lnTo>
                          <a:pt x="562" y="604"/>
                        </a:lnTo>
                        <a:lnTo>
                          <a:pt x="556" y="610"/>
                        </a:lnTo>
                        <a:lnTo>
                          <a:pt x="550" y="610"/>
                        </a:lnTo>
                        <a:lnTo>
                          <a:pt x="556" y="634"/>
                        </a:lnTo>
                        <a:lnTo>
                          <a:pt x="544" y="628"/>
                        </a:lnTo>
                        <a:lnTo>
                          <a:pt x="544" y="622"/>
                        </a:lnTo>
                        <a:lnTo>
                          <a:pt x="538" y="622"/>
                        </a:lnTo>
                        <a:lnTo>
                          <a:pt x="526" y="628"/>
                        </a:lnTo>
                        <a:lnTo>
                          <a:pt x="520" y="616"/>
                        </a:lnTo>
                        <a:lnTo>
                          <a:pt x="509" y="610"/>
                        </a:lnTo>
                        <a:lnTo>
                          <a:pt x="509" y="592"/>
                        </a:lnTo>
                        <a:lnTo>
                          <a:pt x="497" y="592"/>
                        </a:lnTo>
                        <a:lnTo>
                          <a:pt x="497" y="574"/>
                        </a:lnTo>
                        <a:lnTo>
                          <a:pt x="473" y="574"/>
                        </a:lnTo>
                        <a:lnTo>
                          <a:pt x="473" y="568"/>
                        </a:lnTo>
                        <a:lnTo>
                          <a:pt x="473" y="562"/>
                        </a:lnTo>
                        <a:lnTo>
                          <a:pt x="485" y="544"/>
                        </a:lnTo>
                        <a:lnTo>
                          <a:pt x="485" y="538"/>
                        </a:lnTo>
                        <a:lnTo>
                          <a:pt x="479" y="520"/>
                        </a:lnTo>
                        <a:lnTo>
                          <a:pt x="479" y="502"/>
                        </a:lnTo>
                        <a:lnTo>
                          <a:pt x="473" y="502"/>
                        </a:lnTo>
                        <a:lnTo>
                          <a:pt x="455" y="485"/>
                        </a:lnTo>
                        <a:lnTo>
                          <a:pt x="455" y="491"/>
                        </a:lnTo>
                        <a:lnTo>
                          <a:pt x="437" y="485"/>
                        </a:lnTo>
                        <a:lnTo>
                          <a:pt x="437" y="479"/>
                        </a:lnTo>
                        <a:lnTo>
                          <a:pt x="431" y="473"/>
                        </a:lnTo>
                        <a:lnTo>
                          <a:pt x="425" y="467"/>
                        </a:lnTo>
                        <a:lnTo>
                          <a:pt x="413" y="473"/>
                        </a:lnTo>
                        <a:lnTo>
                          <a:pt x="401" y="473"/>
                        </a:lnTo>
                        <a:close/>
                      </a:path>
                    </a:pathLst>
                  </a:custGeom>
                  <a:solidFill>
                    <a:srgbClr val="990034"/>
                  </a:solidFill>
                  <a:ln w="9525">
                    <a:solidFill>
                      <a:srgbClr val="000000"/>
                    </a:solidFill>
                    <a:prstDash val="solid"/>
                    <a:round/>
                    <a:headEnd/>
                    <a:tailEnd/>
                  </a:ln>
                </p:spPr>
                <p:txBody>
                  <a:bodyPr/>
                  <a:lstStyle/>
                  <a:p>
                    <a:endParaRPr lang="en-US"/>
                  </a:p>
                </p:txBody>
              </p:sp>
              <p:sp>
                <p:nvSpPr>
                  <p:cNvPr id="1317" name="Freeform 309"/>
                  <p:cNvSpPr>
                    <a:spLocks noChangeAspect="1"/>
                  </p:cNvSpPr>
                  <p:nvPr/>
                </p:nvSpPr>
                <p:spPr bwMode="auto">
                  <a:xfrm>
                    <a:off x="6620562" y="2561773"/>
                    <a:ext cx="56131" cy="44391"/>
                  </a:xfrm>
                  <a:custGeom>
                    <a:avLst/>
                    <a:gdLst>
                      <a:gd name="T0" fmla="*/ 37 w 42"/>
                      <a:gd name="T1" fmla="*/ 0 h 30"/>
                      <a:gd name="T2" fmla="*/ 12 w 42"/>
                      <a:gd name="T3" fmla="*/ 0 h 30"/>
                      <a:gd name="T4" fmla="*/ 0 w 42"/>
                      <a:gd name="T5" fmla="*/ 29 h 30"/>
                      <a:gd name="T6" fmla="*/ 0 w 42"/>
                      <a:gd name="T7" fmla="*/ 58 h 30"/>
                      <a:gd name="T8" fmla="*/ 18 w 42"/>
                      <a:gd name="T9" fmla="*/ 74 h 30"/>
                      <a:gd name="T10" fmla="*/ 31 w 42"/>
                      <a:gd name="T11" fmla="*/ 74 h 30"/>
                      <a:gd name="T12" fmla="*/ 37 w 42"/>
                      <a:gd name="T13" fmla="*/ 42 h 30"/>
                      <a:gd name="T14" fmla="*/ 49 w 42"/>
                      <a:gd name="T15" fmla="*/ 14 h 30"/>
                      <a:gd name="T16" fmla="*/ 43 w 42"/>
                      <a:gd name="T17" fmla="*/ 0 h 30"/>
                      <a:gd name="T18" fmla="*/ 37 w 4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30" y="0"/>
                        </a:moveTo>
                        <a:lnTo>
                          <a:pt x="12" y="0"/>
                        </a:lnTo>
                        <a:lnTo>
                          <a:pt x="0" y="12"/>
                        </a:lnTo>
                        <a:lnTo>
                          <a:pt x="0" y="24"/>
                        </a:lnTo>
                        <a:lnTo>
                          <a:pt x="18" y="30"/>
                        </a:lnTo>
                        <a:lnTo>
                          <a:pt x="24" y="30"/>
                        </a:lnTo>
                        <a:lnTo>
                          <a:pt x="30" y="18"/>
                        </a:lnTo>
                        <a:lnTo>
                          <a:pt x="42" y="6"/>
                        </a:lnTo>
                        <a:lnTo>
                          <a:pt x="36" y="0"/>
                        </a:lnTo>
                        <a:lnTo>
                          <a:pt x="30" y="0"/>
                        </a:lnTo>
                        <a:close/>
                      </a:path>
                    </a:pathLst>
                  </a:custGeom>
                  <a:solidFill>
                    <a:srgbClr val="990034"/>
                  </a:solidFill>
                  <a:ln w="9525">
                    <a:solidFill>
                      <a:srgbClr val="000000"/>
                    </a:solidFill>
                    <a:prstDash val="solid"/>
                    <a:round/>
                    <a:headEnd/>
                    <a:tailEnd/>
                  </a:ln>
                </p:spPr>
                <p:txBody>
                  <a:bodyPr/>
                  <a:lstStyle/>
                  <a:p>
                    <a:endParaRPr lang="en-US"/>
                  </a:p>
                </p:txBody>
              </p:sp>
              <p:sp>
                <p:nvSpPr>
                  <p:cNvPr id="1318" name="Freeform 310"/>
                  <p:cNvSpPr>
                    <a:spLocks noChangeAspect="1"/>
                  </p:cNvSpPr>
                  <p:nvPr/>
                </p:nvSpPr>
                <p:spPr bwMode="auto">
                  <a:xfrm>
                    <a:off x="7017391" y="1929845"/>
                    <a:ext cx="198415" cy="237626"/>
                  </a:xfrm>
                  <a:custGeom>
                    <a:avLst/>
                    <a:gdLst>
                      <a:gd name="T0" fmla="*/ 152 w 150"/>
                      <a:gd name="T1" fmla="*/ 273 h 162"/>
                      <a:gd name="T2" fmla="*/ 146 w 150"/>
                      <a:gd name="T3" fmla="*/ 273 h 162"/>
                      <a:gd name="T4" fmla="*/ 146 w 150"/>
                      <a:gd name="T5" fmla="*/ 286 h 162"/>
                      <a:gd name="T6" fmla="*/ 140 w 150"/>
                      <a:gd name="T7" fmla="*/ 297 h 162"/>
                      <a:gd name="T8" fmla="*/ 140 w 150"/>
                      <a:gd name="T9" fmla="*/ 310 h 162"/>
                      <a:gd name="T10" fmla="*/ 134 w 150"/>
                      <a:gd name="T11" fmla="*/ 286 h 162"/>
                      <a:gd name="T12" fmla="*/ 134 w 150"/>
                      <a:gd name="T13" fmla="*/ 310 h 162"/>
                      <a:gd name="T14" fmla="*/ 103 w 150"/>
                      <a:gd name="T15" fmla="*/ 310 h 162"/>
                      <a:gd name="T16" fmla="*/ 103 w 150"/>
                      <a:gd name="T17" fmla="*/ 297 h 162"/>
                      <a:gd name="T18" fmla="*/ 97 w 150"/>
                      <a:gd name="T19" fmla="*/ 297 h 162"/>
                      <a:gd name="T20" fmla="*/ 97 w 150"/>
                      <a:gd name="T21" fmla="*/ 310 h 162"/>
                      <a:gd name="T22" fmla="*/ 103 w 150"/>
                      <a:gd name="T23" fmla="*/ 325 h 162"/>
                      <a:gd name="T24" fmla="*/ 97 w 150"/>
                      <a:gd name="T25" fmla="*/ 352 h 162"/>
                      <a:gd name="T26" fmla="*/ 91 w 150"/>
                      <a:gd name="T27" fmla="*/ 365 h 162"/>
                      <a:gd name="T28" fmla="*/ 73 w 150"/>
                      <a:gd name="T29" fmla="*/ 339 h 162"/>
                      <a:gd name="T30" fmla="*/ 73 w 150"/>
                      <a:gd name="T31" fmla="*/ 310 h 162"/>
                      <a:gd name="T32" fmla="*/ 55 w 150"/>
                      <a:gd name="T33" fmla="*/ 310 h 162"/>
                      <a:gd name="T34" fmla="*/ 24 w 150"/>
                      <a:gd name="T35" fmla="*/ 325 h 162"/>
                      <a:gd name="T36" fmla="*/ 18 w 150"/>
                      <a:gd name="T37" fmla="*/ 339 h 162"/>
                      <a:gd name="T38" fmla="*/ 0 w 150"/>
                      <a:gd name="T39" fmla="*/ 339 h 162"/>
                      <a:gd name="T40" fmla="*/ 0 w 150"/>
                      <a:gd name="T41" fmla="*/ 325 h 162"/>
                      <a:gd name="T42" fmla="*/ 12 w 150"/>
                      <a:gd name="T43" fmla="*/ 297 h 162"/>
                      <a:gd name="T44" fmla="*/ 24 w 150"/>
                      <a:gd name="T45" fmla="*/ 273 h 162"/>
                      <a:gd name="T46" fmla="*/ 67 w 150"/>
                      <a:gd name="T47" fmla="*/ 273 h 162"/>
                      <a:gd name="T48" fmla="*/ 67 w 150"/>
                      <a:gd name="T49" fmla="*/ 273 h 162"/>
                      <a:gd name="T50" fmla="*/ 79 w 150"/>
                      <a:gd name="T51" fmla="*/ 257 h 162"/>
                      <a:gd name="T52" fmla="*/ 73 w 150"/>
                      <a:gd name="T53" fmla="*/ 231 h 162"/>
                      <a:gd name="T54" fmla="*/ 73 w 150"/>
                      <a:gd name="T55" fmla="*/ 203 h 162"/>
                      <a:gd name="T56" fmla="*/ 79 w 150"/>
                      <a:gd name="T57" fmla="*/ 191 h 162"/>
                      <a:gd name="T58" fmla="*/ 79 w 150"/>
                      <a:gd name="T59" fmla="*/ 203 h 162"/>
                      <a:gd name="T60" fmla="*/ 85 w 150"/>
                      <a:gd name="T61" fmla="*/ 217 h 162"/>
                      <a:gd name="T62" fmla="*/ 103 w 150"/>
                      <a:gd name="T63" fmla="*/ 176 h 162"/>
                      <a:gd name="T64" fmla="*/ 103 w 150"/>
                      <a:gd name="T65" fmla="*/ 147 h 162"/>
                      <a:gd name="T66" fmla="*/ 103 w 150"/>
                      <a:gd name="T67" fmla="*/ 111 h 162"/>
                      <a:gd name="T68" fmla="*/ 97 w 150"/>
                      <a:gd name="T69" fmla="*/ 81 h 162"/>
                      <a:gd name="T70" fmla="*/ 91 w 150"/>
                      <a:gd name="T71" fmla="*/ 39 h 162"/>
                      <a:gd name="T72" fmla="*/ 91 w 150"/>
                      <a:gd name="T73" fmla="*/ 13 h 162"/>
                      <a:gd name="T74" fmla="*/ 97 w 150"/>
                      <a:gd name="T75" fmla="*/ 27 h 162"/>
                      <a:gd name="T76" fmla="*/ 103 w 150"/>
                      <a:gd name="T77" fmla="*/ 27 h 162"/>
                      <a:gd name="T78" fmla="*/ 103 w 150"/>
                      <a:gd name="T79" fmla="*/ 13 h 162"/>
                      <a:gd name="T80" fmla="*/ 97 w 150"/>
                      <a:gd name="T81" fmla="*/ 13 h 162"/>
                      <a:gd name="T82" fmla="*/ 97 w 150"/>
                      <a:gd name="T83" fmla="*/ 0 h 162"/>
                      <a:gd name="T84" fmla="*/ 103 w 150"/>
                      <a:gd name="T85" fmla="*/ 13 h 162"/>
                      <a:gd name="T86" fmla="*/ 128 w 150"/>
                      <a:gd name="T87" fmla="*/ 54 h 162"/>
                      <a:gd name="T88" fmla="*/ 146 w 150"/>
                      <a:gd name="T89" fmla="*/ 94 h 162"/>
                      <a:gd name="T90" fmla="*/ 146 w 150"/>
                      <a:gd name="T91" fmla="*/ 134 h 162"/>
                      <a:gd name="T92" fmla="*/ 140 w 150"/>
                      <a:gd name="T93" fmla="*/ 163 h 162"/>
                      <a:gd name="T94" fmla="*/ 152 w 150"/>
                      <a:gd name="T95" fmla="*/ 217 h 162"/>
                      <a:gd name="T96" fmla="*/ 164 w 150"/>
                      <a:gd name="T97" fmla="*/ 257 h 162"/>
                      <a:gd name="T98" fmla="*/ 152 w 150"/>
                      <a:gd name="T99" fmla="*/ 297 h 162"/>
                      <a:gd name="T100" fmla="*/ 152 w 150"/>
                      <a:gd name="T101" fmla="*/ 273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0" h="162">
                        <a:moveTo>
                          <a:pt x="138" y="120"/>
                        </a:moveTo>
                        <a:lnTo>
                          <a:pt x="132" y="120"/>
                        </a:lnTo>
                        <a:lnTo>
                          <a:pt x="132" y="126"/>
                        </a:lnTo>
                        <a:lnTo>
                          <a:pt x="126" y="132"/>
                        </a:lnTo>
                        <a:lnTo>
                          <a:pt x="126" y="138"/>
                        </a:lnTo>
                        <a:lnTo>
                          <a:pt x="120" y="126"/>
                        </a:lnTo>
                        <a:lnTo>
                          <a:pt x="120" y="138"/>
                        </a:lnTo>
                        <a:lnTo>
                          <a:pt x="96" y="138"/>
                        </a:lnTo>
                        <a:lnTo>
                          <a:pt x="96" y="132"/>
                        </a:lnTo>
                        <a:lnTo>
                          <a:pt x="90" y="132"/>
                        </a:lnTo>
                        <a:lnTo>
                          <a:pt x="90" y="138"/>
                        </a:lnTo>
                        <a:lnTo>
                          <a:pt x="96" y="144"/>
                        </a:lnTo>
                        <a:lnTo>
                          <a:pt x="90" y="156"/>
                        </a:lnTo>
                        <a:lnTo>
                          <a:pt x="84" y="162"/>
                        </a:lnTo>
                        <a:lnTo>
                          <a:pt x="66" y="150"/>
                        </a:lnTo>
                        <a:lnTo>
                          <a:pt x="66" y="138"/>
                        </a:lnTo>
                        <a:lnTo>
                          <a:pt x="48" y="138"/>
                        </a:lnTo>
                        <a:lnTo>
                          <a:pt x="24" y="144"/>
                        </a:lnTo>
                        <a:lnTo>
                          <a:pt x="18" y="150"/>
                        </a:lnTo>
                        <a:lnTo>
                          <a:pt x="0" y="150"/>
                        </a:lnTo>
                        <a:lnTo>
                          <a:pt x="0" y="144"/>
                        </a:lnTo>
                        <a:lnTo>
                          <a:pt x="12" y="132"/>
                        </a:lnTo>
                        <a:lnTo>
                          <a:pt x="24" y="120"/>
                        </a:lnTo>
                        <a:lnTo>
                          <a:pt x="60" y="120"/>
                        </a:lnTo>
                        <a:lnTo>
                          <a:pt x="72" y="114"/>
                        </a:lnTo>
                        <a:lnTo>
                          <a:pt x="66" y="102"/>
                        </a:lnTo>
                        <a:lnTo>
                          <a:pt x="66" y="90"/>
                        </a:lnTo>
                        <a:lnTo>
                          <a:pt x="72" y="84"/>
                        </a:lnTo>
                        <a:lnTo>
                          <a:pt x="72" y="90"/>
                        </a:lnTo>
                        <a:lnTo>
                          <a:pt x="78" y="96"/>
                        </a:lnTo>
                        <a:lnTo>
                          <a:pt x="96" y="78"/>
                        </a:lnTo>
                        <a:lnTo>
                          <a:pt x="96" y="66"/>
                        </a:lnTo>
                        <a:lnTo>
                          <a:pt x="96" y="48"/>
                        </a:lnTo>
                        <a:lnTo>
                          <a:pt x="90" y="36"/>
                        </a:lnTo>
                        <a:lnTo>
                          <a:pt x="84" y="18"/>
                        </a:lnTo>
                        <a:lnTo>
                          <a:pt x="84" y="6"/>
                        </a:lnTo>
                        <a:lnTo>
                          <a:pt x="90" y="12"/>
                        </a:lnTo>
                        <a:lnTo>
                          <a:pt x="96" y="12"/>
                        </a:lnTo>
                        <a:lnTo>
                          <a:pt x="96" y="6"/>
                        </a:lnTo>
                        <a:lnTo>
                          <a:pt x="90" y="6"/>
                        </a:lnTo>
                        <a:lnTo>
                          <a:pt x="90" y="0"/>
                        </a:lnTo>
                        <a:lnTo>
                          <a:pt x="96" y="6"/>
                        </a:lnTo>
                        <a:lnTo>
                          <a:pt x="114" y="24"/>
                        </a:lnTo>
                        <a:lnTo>
                          <a:pt x="132" y="42"/>
                        </a:lnTo>
                        <a:lnTo>
                          <a:pt x="132" y="60"/>
                        </a:lnTo>
                        <a:lnTo>
                          <a:pt x="126" y="72"/>
                        </a:lnTo>
                        <a:lnTo>
                          <a:pt x="138" y="96"/>
                        </a:lnTo>
                        <a:lnTo>
                          <a:pt x="150" y="114"/>
                        </a:lnTo>
                        <a:lnTo>
                          <a:pt x="138" y="132"/>
                        </a:lnTo>
                        <a:lnTo>
                          <a:pt x="138" y="120"/>
                        </a:lnTo>
                        <a:close/>
                      </a:path>
                    </a:pathLst>
                  </a:custGeom>
                  <a:solidFill>
                    <a:srgbClr val="990034"/>
                  </a:solidFill>
                  <a:ln w="9525">
                    <a:solidFill>
                      <a:srgbClr val="000000"/>
                    </a:solidFill>
                    <a:prstDash val="solid"/>
                    <a:round/>
                    <a:headEnd/>
                    <a:tailEnd/>
                  </a:ln>
                </p:spPr>
                <p:txBody>
                  <a:bodyPr/>
                  <a:lstStyle/>
                  <a:p>
                    <a:endParaRPr lang="en-US"/>
                  </a:p>
                </p:txBody>
              </p:sp>
              <p:sp>
                <p:nvSpPr>
                  <p:cNvPr id="1319" name="Freeform 311"/>
                  <p:cNvSpPr>
                    <a:spLocks noChangeAspect="1"/>
                  </p:cNvSpPr>
                  <p:nvPr/>
                </p:nvSpPr>
                <p:spPr bwMode="auto">
                  <a:xfrm>
                    <a:off x="7087880" y="1814949"/>
                    <a:ext cx="112261" cy="114896"/>
                  </a:xfrm>
                  <a:custGeom>
                    <a:avLst/>
                    <a:gdLst>
                      <a:gd name="T0" fmla="*/ 80 w 84"/>
                      <a:gd name="T1" fmla="*/ 70 h 78"/>
                      <a:gd name="T2" fmla="*/ 55 w 84"/>
                      <a:gd name="T3" fmla="*/ 55 h 78"/>
                      <a:gd name="T4" fmla="*/ 31 w 84"/>
                      <a:gd name="T5" fmla="*/ 29 h 78"/>
                      <a:gd name="T6" fmla="*/ 0 w 84"/>
                      <a:gd name="T7" fmla="*/ 0 h 78"/>
                      <a:gd name="T8" fmla="*/ 0 w 84"/>
                      <a:gd name="T9" fmla="*/ 29 h 78"/>
                      <a:gd name="T10" fmla="*/ 12 w 84"/>
                      <a:gd name="T11" fmla="*/ 55 h 78"/>
                      <a:gd name="T12" fmla="*/ 18 w 84"/>
                      <a:gd name="T13" fmla="*/ 98 h 78"/>
                      <a:gd name="T14" fmla="*/ 6 w 84"/>
                      <a:gd name="T15" fmla="*/ 98 h 78"/>
                      <a:gd name="T16" fmla="*/ 6 w 84"/>
                      <a:gd name="T17" fmla="*/ 112 h 78"/>
                      <a:gd name="T18" fmla="*/ 6 w 84"/>
                      <a:gd name="T19" fmla="*/ 126 h 78"/>
                      <a:gd name="T20" fmla="*/ 6 w 84"/>
                      <a:gd name="T21" fmla="*/ 152 h 78"/>
                      <a:gd name="T22" fmla="*/ 18 w 84"/>
                      <a:gd name="T23" fmla="*/ 181 h 78"/>
                      <a:gd name="T24" fmla="*/ 31 w 84"/>
                      <a:gd name="T25" fmla="*/ 181 h 78"/>
                      <a:gd name="T26" fmla="*/ 37 w 84"/>
                      <a:gd name="T27" fmla="*/ 167 h 78"/>
                      <a:gd name="T28" fmla="*/ 12 w 84"/>
                      <a:gd name="T29" fmla="*/ 141 h 78"/>
                      <a:gd name="T30" fmla="*/ 18 w 84"/>
                      <a:gd name="T31" fmla="*/ 141 h 78"/>
                      <a:gd name="T32" fmla="*/ 37 w 84"/>
                      <a:gd name="T33" fmla="*/ 141 h 78"/>
                      <a:gd name="T34" fmla="*/ 71 w 84"/>
                      <a:gd name="T35" fmla="*/ 152 h 78"/>
                      <a:gd name="T36" fmla="*/ 71 w 84"/>
                      <a:gd name="T37" fmla="*/ 152 h 78"/>
                      <a:gd name="T38" fmla="*/ 86 w 84"/>
                      <a:gd name="T39" fmla="*/ 112 h 78"/>
                      <a:gd name="T40" fmla="*/ 98 w 84"/>
                      <a:gd name="T41" fmla="*/ 98 h 78"/>
                      <a:gd name="T42" fmla="*/ 92 w 84"/>
                      <a:gd name="T43" fmla="*/ 86 h 78"/>
                      <a:gd name="T44" fmla="*/ 80 w 84"/>
                      <a:gd name="T45" fmla="*/ 55 h 78"/>
                      <a:gd name="T46" fmla="*/ 80 w 84"/>
                      <a:gd name="T47" fmla="*/ 70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78">
                        <a:moveTo>
                          <a:pt x="66" y="30"/>
                        </a:moveTo>
                        <a:lnTo>
                          <a:pt x="48" y="24"/>
                        </a:lnTo>
                        <a:lnTo>
                          <a:pt x="24" y="12"/>
                        </a:lnTo>
                        <a:lnTo>
                          <a:pt x="0" y="0"/>
                        </a:lnTo>
                        <a:lnTo>
                          <a:pt x="0" y="12"/>
                        </a:lnTo>
                        <a:lnTo>
                          <a:pt x="12" y="24"/>
                        </a:lnTo>
                        <a:lnTo>
                          <a:pt x="18" y="42"/>
                        </a:lnTo>
                        <a:lnTo>
                          <a:pt x="6" y="42"/>
                        </a:lnTo>
                        <a:lnTo>
                          <a:pt x="6" y="48"/>
                        </a:lnTo>
                        <a:lnTo>
                          <a:pt x="6" y="54"/>
                        </a:lnTo>
                        <a:lnTo>
                          <a:pt x="6" y="66"/>
                        </a:lnTo>
                        <a:lnTo>
                          <a:pt x="18" y="78"/>
                        </a:lnTo>
                        <a:lnTo>
                          <a:pt x="24" y="78"/>
                        </a:lnTo>
                        <a:lnTo>
                          <a:pt x="30" y="72"/>
                        </a:lnTo>
                        <a:lnTo>
                          <a:pt x="12" y="60"/>
                        </a:lnTo>
                        <a:lnTo>
                          <a:pt x="18" y="60"/>
                        </a:lnTo>
                        <a:lnTo>
                          <a:pt x="30" y="60"/>
                        </a:lnTo>
                        <a:lnTo>
                          <a:pt x="60" y="66"/>
                        </a:lnTo>
                        <a:lnTo>
                          <a:pt x="72" y="48"/>
                        </a:lnTo>
                        <a:lnTo>
                          <a:pt x="84" y="42"/>
                        </a:lnTo>
                        <a:lnTo>
                          <a:pt x="78" y="36"/>
                        </a:lnTo>
                        <a:lnTo>
                          <a:pt x="66" y="24"/>
                        </a:lnTo>
                        <a:lnTo>
                          <a:pt x="66" y="30"/>
                        </a:lnTo>
                        <a:close/>
                      </a:path>
                    </a:pathLst>
                  </a:custGeom>
                  <a:solidFill>
                    <a:srgbClr val="990034"/>
                  </a:solidFill>
                  <a:ln w="9525">
                    <a:solidFill>
                      <a:srgbClr val="000000"/>
                    </a:solidFill>
                    <a:prstDash val="solid"/>
                    <a:round/>
                    <a:headEnd/>
                    <a:tailEnd/>
                  </a:ln>
                </p:spPr>
                <p:txBody>
                  <a:bodyPr/>
                  <a:lstStyle/>
                  <a:p>
                    <a:endParaRPr lang="en-US"/>
                  </a:p>
                </p:txBody>
              </p:sp>
              <p:sp>
                <p:nvSpPr>
                  <p:cNvPr id="1320" name="Freeform 312"/>
                  <p:cNvSpPr>
                    <a:spLocks noChangeAspect="1"/>
                  </p:cNvSpPr>
                  <p:nvPr/>
                </p:nvSpPr>
                <p:spPr bwMode="auto">
                  <a:xfrm>
                    <a:off x="6992589" y="2150497"/>
                    <a:ext cx="63963" cy="87478"/>
                  </a:xfrm>
                  <a:custGeom>
                    <a:avLst/>
                    <a:gdLst>
                      <a:gd name="T0" fmla="*/ 55 w 48"/>
                      <a:gd name="T1" fmla="*/ 52 h 60"/>
                      <a:gd name="T2" fmla="*/ 49 w 48"/>
                      <a:gd name="T3" fmla="*/ 78 h 60"/>
                      <a:gd name="T4" fmla="*/ 49 w 48"/>
                      <a:gd name="T5" fmla="*/ 105 h 60"/>
                      <a:gd name="T6" fmla="*/ 43 w 48"/>
                      <a:gd name="T7" fmla="*/ 131 h 60"/>
                      <a:gd name="T8" fmla="*/ 37 w 48"/>
                      <a:gd name="T9" fmla="*/ 105 h 60"/>
                      <a:gd name="T10" fmla="*/ 37 w 48"/>
                      <a:gd name="T11" fmla="*/ 117 h 60"/>
                      <a:gd name="T12" fmla="*/ 37 w 48"/>
                      <a:gd name="T13" fmla="*/ 117 h 60"/>
                      <a:gd name="T14" fmla="*/ 31 w 48"/>
                      <a:gd name="T15" fmla="*/ 78 h 60"/>
                      <a:gd name="T16" fmla="*/ 31 w 48"/>
                      <a:gd name="T17" fmla="*/ 65 h 60"/>
                      <a:gd name="T18" fmla="*/ 12 w 48"/>
                      <a:gd name="T19" fmla="*/ 39 h 60"/>
                      <a:gd name="T20" fmla="*/ 18 w 48"/>
                      <a:gd name="T21" fmla="*/ 65 h 60"/>
                      <a:gd name="T22" fmla="*/ 12 w 48"/>
                      <a:gd name="T23" fmla="*/ 65 h 60"/>
                      <a:gd name="T24" fmla="*/ 6 w 48"/>
                      <a:gd name="T25" fmla="*/ 39 h 60"/>
                      <a:gd name="T26" fmla="*/ 12 w 48"/>
                      <a:gd name="T27" fmla="*/ 39 h 60"/>
                      <a:gd name="T28" fmla="*/ 0 w 48"/>
                      <a:gd name="T29" fmla="*/ 26 h 60"/>
                      <a:gd name="T30" fmla="*/ 18 w 48"/>
                      <a:gd name="T31" fmla="*/ 0 h 60"/>
                      <a:gd name="T32" fmla="*/ 37 w 48"/>
                      <a:gd name="T33" fmla="*/ 13 h 60"/>
                      <a:gd name="T34" fmla="*/ 43 w 48"/>
                      <a:gd name="T35" fmla="*/ 26 h 60"/>
                      <a:gd name="T36" fmla="*/ 43 w 48"/>
                      <a:gd name="T37" fmla="*/ 39 h 60"/>
                      <a:gd name="T38" fmla="*/ 55 w 48"/>
                      <a:gd name="T39" fmla="*/ 52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60">
                        <a:moveTo>
                          <a:pt x="48" y="24"/>
                        </a:moveTo>
                        <a:lnTo>
                          <a:pt x="42" y="36"/>
                        </a:lnTo>
                        <a:lnTo>
                          <a:pt x="42" y="48"/>
                        </a:lnTo>
                        <a:lnTo>
                          <a:pt x="36" y="60"/>
                        </a:lnTo>
                        <a:lnTo>
                          <a:pt x="30" y="48"/>
                        </a:lnTo>
                        <a:lnTo>
                          <a:pt x="30" y="54"/>
                        </a:lnTo>
                        <a:lnTo>
                          <a:pt x="24" y="36"/>
                        </a:lnTo>
                        <a:lnTo>
                          <a:pt x="24" y="30"/>
                        </a:lnTo>
                        <a:lnTo>
                          <a:pt x="12" y="18"/>
                        </a:lnTo>
                        <a:lnTo>
                          <a:pt x="18" y="30"/>
                        </a:lnTo>
                        <a:lnTo>
                          <a:pt x="12" y="30"/>
                        </a:lnTo>
                        <a:lnTo>
                          <a:pt x="6" y="18"/>
                        </a:lnTo>
                        <a:lnTo>
                          <a:pt x="12" y="18"/>
                        </a:lnTo>
                        <a:lnTo>
                          <a:pt x="0" y="12"/>
                        </a:lnTo>
                        <a:lnTo>
                          <a:pt x="18" y="0"/>
                        </a:lnTo>
                        <a:lnTo>
                          <a:pt x="30" y="6"/>
                        </a:lnTo>
                        <a:lnTo>
                          <a:pt x="36" y="12"/>
                        </a:lnTo>
                        <a:lnTo>
                          <a:pt x="36" y="18"/>
                        </a:lnTo>
                        <a:lnTo>
                          <a:pt x="48" y="24"/>
                        </a:lnTo>
                        <a:close/>
                      </a:path>
                    </a:pathLst>
                  </a:custGeom>
                  <a:solidFill>
                    <a:srgbClr val="990034"/>
                  </a:solidFill>
                  <a:ln w="9525">
                    <a:solidFill>
                      <a:srgbClr val="000000"/>
                    </a:solidFill>
                    <a:prstDash val="solid"/>
                    <a:round/>
                    <a:headEnd/>
                    <a:tailEnd/>
                  </a:ln>
                </p:spPr>
                <p:txBody>
                  <a:bodyPr/>
                  <a:lstStyle/>
                  <a:p>
                    <a:endParaRPr lang="en-US"/>
                  </a:p>
                </p:txBody>
              </p:sp>
              <p:sp>
                <p:nvSpPr>
                  <p:cNvPr id="1321" name="Freeform 313"/>
                  <p:cNvSpPr>
                    <a:spLocks noChangeAspect="1"/>
                  </p:cNvSpPr>
                  <p:nvPr/>
                </p:nvSpPr>
                <p:spPr bwMode="auto">
                  <a:xfrm>
                    <a:off x="7048719" y="2141358"/>
                    <a:ext cx="54824" cy="44391"/>
                  </a:xfrm>
                  <a:custGeom>
                    <a:avLst/>
                    <a:gdLst>
                      <a:gd name="T0" fmla="*/ 36 w 42"/>
                      <a:gd name="T1" fmla="*/ 42 h 30"/>
                      <a:gd name="T2" fmla="*/ 18 w 42"/>
                      <a:gd name="T3" fmla="*/ 42 h 30"/>
                      <a:gd name="T4" fmla="*/ 18 w 42"/>
                      <a:gd name="T5" fmla="*/ 74 h 30"/>
                      <a:gd name="T6" fmla="*/ 6 w 42"/>
                      <a:gd name="T7" fmla="*/ 58 h 30"/>
                      <a:gd name="T8" fmla="*/ 6 w 42"/>
                      <a:gd name="T9" fmla="*/ 42 h 30"/>
                      <a:gd name="T10" fmla="*/ 0 w 42"/>
                      <a:gd name="T11" fmla="*/ 42 h 30"/>
                      <a:gd name="T12" fmla="*/ 12 w 42"/>
                      <a:gd name="T13" fmla="*/ 14 h 30"/>
                      <a:gd name="T14" fmla="*/ 18 w 42"/>
                      <a:gd name="T15" fmla="*/ 14 h 30"/>
                      <a:gd name="T16" fmla="*/ 30 w 42"/>
                      <a:gd name="T17" fmla="*/ 0 h 30"/>
                      <a:gd name="T18" fmla="*/ 36 w 42"/>
                      <a:gd name="T19" fmla="*/ 14 h 30"/>
                      <a:gd name="T20" fmla="*/ 42 w 42"/>
                      <a:gd name="T21" fmla="*/ 29 h 30"/>
                      <a:gd name="T22" fmla="*/ 36 w 42"/>
                      <a:gd name="T23" fmla="*/ 4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36" y="18"/>
                        </a:moveTo>
                        <a:lnTo>
                          <a:pt x="18" y="18"/>
                        </a:lnTo>
                        <a:lnTo>
                          <a:pt x="18" y="30"/>
                        </a:lnTo>
                        <a:lnTo>
                          <a:pt x="6" y="24"/>
                        </a:lnTo>
                        <a:lnTo>
                          <a:pt x="6" y="18"/>
                        </a:lnTo>
                        <a:lnTo>
                          <a:pt x="0" y="18"/>
                        </a:lnTo>
                        <a:lnTo>
                          <a:pt x="12" y="6"/>
                        </a:lnTo>
                        <a:lnTo>
                          <a:pt x="18" y="6"/>
                        </a:lnTo>
                        <a:lnTo>
                          <a:pt x="30" y="0"/>
                        </a:lnTo>
                        <a:lnTo>
                          <a:pt x="36" y="6"/>
                        </a:lnTo>
                        <a:lnTo>
                          <a:pt x="42" y="12"/>
                        </a:lnTo>
                        <a:lnTo>
                          <a:pt x="36" y="18"/>
                        </a:lnTo>
                        <a:close/>
                      </a:path>
                    </a:pathLst>
                  </a:custGeom>
                  <a:solidFill>
                    <a:srgbClr val="990034"/>
                  </a:solidFill>
                  <a:ln w="9525">
                    <a:solidFill>
                      <a:srgbClr val="000000"/>
                    </a:solidFill>
                    <a:prstDash val="solid"/>
                    <a:round/>
                    <a:headEnd/>
                    <a:tailEnd/>
                  </a:ln>
                </p:spPr>
                <p:txBody>
                  <a:bodyPr/>
                  <a:lstStyle/>
                  <a:p>
                    <a:endParaRPr lang="en-US"/>
                  </a:p>
                </p:txBody>
              </p:sp>
              <p:sp>
                <p:nvSpPr>
                  <p:cNvPr id="1322" name="Freeform 314"/>
                  <p:cNvSpPr>
                    <a:spLocks noChangeAspect="1"/>
                  </p:cNvSpPr>
                  <p:nvPr/>
                </p:nvSpPr>
                <p:spPr bwMode="auto">
                  <a:xfrm>
                    <a:off x="7017391" y="2360705"/>
                    <a:ext cx="7832" cy="16973"/>
                  </a:xfrm>
                  <a:custGeom>
                    <a:avLst/>
                    <a:gdLst>
                      <a:gd name="T0" fmla="*/ 0 w 6"/>
                      <a:gd name="T1" fmla="*/ 20 h 12"/>
                      <a:gd name="T2" fmla="*/ 6 w 6"/>
                      <a:gd name="T3" fmla="*/ 0 h 12"/>
                      <a:gd name="T4" fmla="*/ 6 w 6"/>
                      <a:gd name="T5" fmla="*/ 0 h 12"/>
                      <a:gd name="T6" fmla="*/ 0 w 6"/>
                      <a:gd name="T7" fmla="*/ 2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0" y="12"/>
                        </a:moveTo>
                        <a:lnTo>
                          <a:pt x="6" y="0"/>
                        </a:lnTo>
                        <a:lnTo>
                          <a:pt x="0" y="12"/>
                        </a:lnTo>
                        <a:close/>
                      </a:path>
                    </a:pathLst>
                  </a:custGeom>
                  <a:solidFill>
                    <a:srgbClr val="E1E1E1"/>
                  </a:solidFill>
                  <a:ln w="9525">
                    <a:solidFill>
                      <a:srgbClr val="000000"/>
                    </a:solidFill>
                    <a:prstDash val="solid"/>
                    <a:round/>
                    <a:headEnd/>
                    <a:tailEnd/>
                  </a:ln>
                </p:spPr>
                <p:txBody>
                  <a:bodyPr/>
                  <a:lstStyle/>
                  <a:p>
                    <a:endParaRPr lang="en-US"/>
                  </a:p>
                </p:txBody>
              </p:sp>
              <p:sp>
                <p:nvSpPr>
                  <p:cNvPr id="1323" name="Freeform 315"/>
                  <p:cNvSpPr>
                    <a:spLocks noChangeAspect="1"/>
                  </p:cNvSpPr>
                  <p:nvPr/>
                </p:nvSpPr>
                <p:spPr bwMode="auto">
                  <a:xfrm>
                    <a:off x="7128347" y="2026462"/>
                    <a:ext cx="6527" cy="9140"/>
                  </a:xfrm>
                  <a:custGeom>
                    <a:avLst/>
                    <a:gdLst>
                      <a:gd name="T0" fmla="*/ 3 w 6"/>
                      <a:gd name="T1" fmla="*/ 18 h 6"/>
                      <a:gd name="T2" fmla="*/ 0 w 6"/>
                      <a:gd name="T3" fmla="*/ 0 h 6"/>
                      <a:gd name="T4" fmla="*/ 0 w 6"/>
                      <a:gd name="T5" fmla="*/ 18 h 6"/>
                      <a:gd name="T6" fmla="*/ 3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0" y="6"/>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324" name="Freeform 316"/>
                  <p:cNvSpPr>
                    <a:spLocks noChangeAspect="1"/>
                  </p:cNvSpPr>
                  <p:nvPr/>
                </p:nvSpPr>
                <p:spPr bwMode="auto">
                  <a:xfrm>
                    <a:off x="7008254" y="2194889"/>
                    <a:ext cx="9138" cy="7834"/>
                  </a:xfrm>
                  <a:custGeom>
                    <a:avLst/>
                    <a:gdLst>
                      <a:gd name="T0" fmla="*/ 18 w 6"/>
                      <a:gd name="T1" fmla="*/ 0 h 6"/>
                      <a:gd name="T2" fmla="*/ 18 w 6"/>
                      <a:gd name="T3" fmla="*/ 6 h 6"/>
                      <a:gd name="T4" fmla="*/ 0 w 6"/>
                      <a:gd name="T5" fmla="*/ 0 h 6"/>
                      <a:gd name="T6" fmla="*/ 18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6" y="6"/>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325" name="Freeform 317"/>
                  <p:cNvSpPr>
                    <a:spLocks noChangeAspect="1"/>
                  </p:cNvSpPr>
                  <p:nvPr/>
                </p:nvSpPr>
                <p:spPr bwMode="auto">
                  <a:xfrm>
                    <a:off x="6804618" y="1885453"/>
                    <a:ext cx="100512" cy="150148"/>
                  </a:xfrm>
                  <a:custGeom>
                    <a:avLst/>
                    <a:gdLst>
                      <a:gd name="T0" fmla="*/ 18 w 77"/>
                      <a:gd name="T1" fmla="*/ 167 h 102"/>
                      <a:gd name="T2" fmla="*/ 6 w 77"/>
                      <a:gd name="T3" fmla="*/ 152 h 102"/>
                      <a:gd name="T4" fmla="*/ 0 w 77"/>
                      <a:gd name="T5" fmla="*/ 140 h 102"/>
                      <a:gd name="T6" fmla="*/ 6 w 77"/>
                      <a:gd name="T7" fmla="*/ 112 h 102"/>
                      <a:gd name="T8" fmla="*/ 18 w 77"/>
                      <a:gd name="T9" fmla="*/ 69 h 102"/>
                      <a:gd name="T10" fmla="*/ 23 w 77"/>
                      <a:gd name="T11" fmla="*/ 69 h 102"/>
                      <a:gd name="T12" fmla="*/ 41 w 77"/>
                      <a:gd name="T13" fmla="*/ 86 h 102"/>
                      <a:gd name="T14" fmla="*/ 35 w 77"/>
                      <a:gd name="T15" fmla="*/ 54 h 102"/>
                      <a:gd name="T16" fmla="*/ 41 w 77"/>
                      <a:gd name="T17" fmla="*/ 54 h 102"/>
                      <a:gd name="T18" fmla="*/ 53 w 77"/>
                      <a:gd name="T19" fmla="*/ 29 h 102"/>
                      <a:gd name="T20" fmla="*/ 53 w 77"/>
                      <a:gd name="T21" fmla="*/ 0 h 102"/>
                      <a:gd name="T22" fmla="*/ 71 w 77"/>
                      <a:gd name="T23" fmla="*/ 29 h 102"/>
                      <a:gd name="T24" fmla="*/ 71 w 77"/>
                      <a:gd name="T25" fmla="*/ 42 h 102"/>
                      <a:gd name="T26" fmla="*/ 65 w 77"/>
                      <a:gd name="T27" fmla="*/ 54 h 102"/>
                      <a:gd name="T28" fmla="*/ 71 w 77"/>
                      <a:gd name="T29" fmla="*/ 112 h 102"/>
                      <a:gd name="T30" fmla="*/ 65 w 77"/>
                      <a:gd name="T31" fmla="*/ 126 h 102"/>
                      <a:gd name="T32" fmla="*/ 53 w 77"/>
                      <a:gd name="T33" fmla="*/ 152 h 102"/>
                      <a:gd name="T34" fmla="*/ 59 w 77"/>
                      <a:gd name="T35" fmla="*/ 180 h 102"/>
                      <a:gd name="T36" fmla="*/ 77 w 77"/>
                      <a:gd name="T37" fmla="*/ 207 h 102"/>
                      <a:gd name="T38" fmla="*/ 71 w 77"/>
                      <a:gd name="T39" fmla="*/ 223 h 102"/>
                      <a:gd name="T40" fmla="*/ 59 w 77"/>
                      <a:gd name="T41" fmla="*/ 238 h 102"/>
                      <a:gd name="T42" fmla="*/ 53 w 77"/>
                      <a:gd name="T43" fmla="*/ 238 h 102"/>
                      <a:gd name="T44" fmla="*/ 41 w 77"/>
                      <a:gd name="T45" fmla="*/ 238 h 102"/>
                      <a:gd name="T46" fmla="*/ 35 w 77"/>
                      <a:gd name="T47" fmla="*/ 238 h 102"/>
                      <a:gd name="T48" fmla="*/ 29 w 77"/>
                      <a:gd name="T49" fmla="*/ 238 h 102"/>
                      <a:gd name="T50" fmla="*/ 23 w 77"/>
                      <a:gd name="T51" fmla="*/ 223 h 102"/>
                      <a:gd name="T52" fmla="*/ 23 w 77"/>
                      <a:gd name="T53" fmla="*/ 207 h 102"/>
                      <a:gd name="T54" fmla="*/ 29 w 77"/>
                      <a:gd name="T55" fmla="*/ 195 h 102"/>
                      <a:gd name="T56" fmla="*/ 23 w 77"/>
                      <a:gd name="T57" fmla="*/ 195 h 102"/>
                      <a:gd name="T58" fmla="*/ 18 w 77"/>
                      <a:gd name="T59" fmla="*/ 167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7" h="102">
                        <a:moveTo>
                          <a:pt x="18" y="72"/>
                        </a:moveTo>
                        <a:lnTo>
                          <a:pt x="6" y="66"/>
                        </a:lnTo>
                        <a:lnTo>
                          <a:pt x="0" y="60"/>
                        </a:lnTo>
                        <a:lnTo>
                          <a:pt x="6" y="48"/>
                        </a:lnTo>
                        <a:lnTo>
                          <a:pt x="18" y="30"/>
                        </a:lnTo>
                        <a:lnTo>
                          <a:pt x="23" y="30"/>
                        </a:lnTo>
                        <a:lnTo>
                          <a:pt x="41" y="36"/>
                        </a:lnTo>
                        <a:lnTo>
                          <a:pt x="35" y="24"/>
                        </a:lnTo>
                        <a:lnTo>
                          <a:pt x="41" y="24"/>
                        </a:lnTo>
                        <a:lnTo>
                          <a:pt x="53" y="12"/>
                        </a:lnTo>
                        <a:lnTo>
                          <a:pt x="53" y="0"/>
                        </a:lnTo>
                        <a:lnTo>
                          <a:pt x="71" y="12"/>
                        </a:lnTo>
                        <a:lnTo>
                          <a:pt x="71" y="18"/>
                        </a:lnTo>
                        <a:lnTo>
                          <a:pt x="65" y="24"/>
                        </a:lnTo>
                        <a:lnTo>
                          <a:pt x="71" y="48"/>
                        </a:lnTo>
                        <a:lnTo>
                          <a:pt x="65" y="54"/>
                        </a:lnTo>
                        <a:lnTo>
                          <a:pt x="53" y="66"/>
                        </a:lnTo>
                        <a:lnTo>
                          <a:pt x="59" y="78"/>
                        </a:lnTo>
                        <a:lnTo>
                          <a:pt x="77" y="90"/>
                        </a:lnTo>
                        <a:lnTo>
                          <a:pt x="71" y="96"/>
                        </a:lnTo>
                        <a:lnTo>
                          <a:pt x="59" y="102"/>
                        </a:lnTo>
                        <a:lnTo>
                          <a:pt x="53" y="102"/>
                        </a:lnTo>
                        <a:lnTo>
                          <a:pt x="41" y="102"/>
                        </a:lnTo>
                        <a:lnTo>
                          <a:pt x="35" y="102"/>
                        </a:lnTo>
                        <a:lnTo>
                          <a:pt x="29" y="102"/>
                        </a:lnTo>
                        <a:lnTo>
                          <a:pt x="23" y="96"/>
                        </a:lnTo>
                        <a:lnTo>
                          <a:pt x="23" y="90"/>
                        </a:lnTo>
                        <a:lnTo>
                          <a:pt x="29" y="84"/>
                        </a:lnTo>
                        <a:lnTo>
                          <a:pt x="23" y="84"/>
                        </a:lnTo>
                        <a:lnTo>
                          <a:pt x="18" y="72"/>
                        </a:lnTo>
                        <a:close/>
                      </a:path>
                    </a:pathLst>
                  </a:custGeom>
                  <a:solidFill>
                    <a:srgbClr val="990034"/>
                  </a:solidFill>
                  <a:ln w="9525">
                    <a:solidFill>
                      <a:srgbClr val="000000"/>
                    </a:solidFill>
                    <a:prstDash val="solid"/>
                    <a:round/>
                    <a:headEnd/>
                    <a:tailEnd/>
                  </a:ln>
                </p:spPr>
                <p:txBody>
                  <a:bodyPr/>
                  <a:lstStyle/>
                  <a:p>
                    <a:endParaRPr lang="en-US"/>
                  </a:p>
                </p:txBody>
              </p:sp>
              <p:sp>
                <p:nvSpPr>
                  <p:cNvPr id="1326" name="Freeform 318"/>
                  <p:cNvSpPr>
                    <a:spLocks noChangeAspect="1"/>
                  </p:cNvSpPr>
                  <p:nvPr/>
                </p:nvSpPr>
                <p:spPr bwMode="auto">
                  <a:xfrm>
                    <a:off x="6873801" y="2017323"/>
                    <a:ext cx="96597" cy="124036"/>
                  </a:xfrm>
                  <a:custGeom>
                    <a:avLst/>
                    <a:gdLst>
                      <a:gd name="T0" fmla="*/ 49 w 72"/>
                      <a:gd name="T1" fmla="*/ 185 h 84"/>
                      <a:gd name="T2" fmla="*/ 49 w 72"/>
                      <a:gd name="T3" fmla="*/ 185 h 84"/>
                      <a:gd name="T4" fmla="*/ 43 w 72"/>
                      <a:gd name="T5" fmla="*/ 185 h 84"/>
                      <a:gd name="T6" fmla="*/ 37 w 72"/>
                      <a:gd name="T7" fmla="*/ 198 h 84"/>
                      <a:gd name="T8" fmla="*/ 37 w 72"/>
                      <a:gd name="T9" fmla="*/ 185 h 84"/>
                      <a:gd name="T10" fmla="*/ 37 w 72"/>
                      <a:gd name="T11" fmla="*/ 185 h 84"/>
                      <a:gd name="T12" fmla="*/ 37 w 72"/>
                      <a:gd name="T13" fmla="*/ 170 h 84"/>
                      <a:gd name="T14" fmla="*/ 31 w 72"/>
                      <a:gd name="T15" fmla="*/ 170 h 84"/>
                      <a:gd name="T16" fmla="*/ 25 w 72"/>
                      <a:gd name="T17" fmla="*/ 143 h 84"/>
                      <a:gd name="T18" fmla="*/ 25 w 72"/>
                      <a:gd name="T19" fmla="*/ 128 h 84"/>
                      <a:gd name="T20" fmla="*/ 25 w 72"/>
                      <a:gd name="T21" fmla="*/ 113 h 84"/>
                      <a:gd name="T22" fmla="*/ 6 w 72"/>
                      <a:gd name="T23" fmla="*/ 86 h 84"/>
                      <a:gd name="T24" fmla="*/ 6 w 72"/>
                      <a:gd name="T25" fmla="*/ 86 h 84"/>
                      <a:gd name="T26" fmla="*/ 6 w 72"/>
                      <a:gd name="T27" fmla="*/ 70 h 84"/>
                      <a:gd name="T28" fmla="*/ 25 w 72"/>
                      <a:gd name="T29" fmla="*/ 86 h 84"/>
                      <a:gd name="T30" fmla="*/ 12 w 72"/>
                      <a:gd name="T31" fmla="*/ 70 h 84"/>
                      <a:gd name="T32" fmla="*/ 6 w 72"/>
                      <a:gd name="T33" fmla="*/ 42 h 84"/>
                      <a:gd name="T34" fmla="*/ 0 w 72"/>
                      <a:gd name="T35" fmla="*/ 29 h 84"/>
                      <a:gd name="T36" fmla="*/ 6 w 72"/>
                      <a:gd name="T37" fmla="*/ 29 h 84"/>
                      <a:gd name="T38" fmla="*/ 25 w 72"/>
                      <a:gd name="T39" fmla="*/ 14 h 84"/>
                      <a:gd name="T40" fmla="*/ 31 w 72"/>
                      <a:gd name="T41" fmla="*/ 0 h 84"/>
                      <a:gd name="T42" fmla="*/ 74 w 72"/>
                      <a:gd name="T43" fmla="*/ 86 h 84"/>
                      <a:gd name="T44" fmla="*/ 86 w 72"/>
                      <a:gd name="T45" fmla="*/ 157 h 84"/>
                      <a:gd name="T46" fmla="*/ 74 w 72"/>
                      <a:gd name="T47" fmla="*/ 157 h 84"/>
                      <a:gd name="T48" fmla="*/ 67 w 72"/>
                      <a:gd name="T49" fmla="*/ 170 h 84"/>
                      <a:gd name="T50" fmla="*/ 55 w 72"/>
                      <a:gd name="T51" fmla="*/ 170 h 84"/>
                      <a:gd name="T52" fmla="*/ 55 w 72"/>
                      <a:gd name="T53" fmla="*/ 170 h 84"/>
                      <a:gd name="T54" fmla="*/ 55 w 72"/>
                      <a:gd name="T55" fmla="*/ 185 h 84"/>
                      <a:gd name="T56" fmla="*/ 49 w 72"/>
                      <a:gd name="T57" fmla="*/ 185 h 84"/>
                      <a:gd name="T58" fmla="*/ 49 w 72"/>
                      <a:gd name="T59" fmla="*/ 185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2" h="84">
                        <a:moveTo>
                          <a:pt x="42" y="78"/>
                        </a:moveTo>
                        <a:lnTo>
                          <a:pt x="42" y="78"/>
                        </a:lnTo>
                        <a:lnTo>
                          <a:pt x="36" y="78"/>
                        </a:lnTo>
                        <a:lnTo>
                          <a:pt x="30" y="84"/>
                        </a:lnTo>
                        <a:lnTo>
                          <a:pt x="30" y="78"/>
                        </a:lnTo>
                        <a:lnTo>
                          <a:pt x="30" y="72"/>
                        </a:lnTo>
                        <a:lnTo>
                          <a:pt x="24" y="72"/>
                        </a:lnTo>
                        <a:lnTo>
                          <a:pt x="18" y="60"/>
                        </a:lnTo>
                        <a:lnTo>
                          <a:pt x="18" y="54"/>
                        </a:lnTo>
                        <a:lnTo>
                          <a:pt x="18" y="48"/>
                        </a:lnTo>
                        <a:lnTo>
                          <a:pt x="6" y="36"/>
                        </a:lnTo>
                        <a:lnTo>
                          <a:pt x="6" y="30"/>
                        </a:lnTo>
                        <a:lnTo>
                          <a:pt x="18" y="36"/>
                        </a:lnTo>
                        <a:lnTo>
                          <a:pt x="12" y="30"/>
                        </a:lnTo>
                        <a:lnTo>
                          <a:pt x="6" y="18"/>
                        </a:lnTo>
                        <a:lnTo>
                          <a:pt x="0" y="12"/>
                        </a:lnTo>
                        <a:lnTo>
                          <a:pt x="6" y="12"/>
                        </a:lnTo>
                        <a:lnTo>
                          <a:pt x="18" y="6"/>
                        </a:lnTo>
                        <a:lnTo>
                          <a:pt x="24" y="0"/>
                        </a:lnTo>
                        <a:lnTo>
                          <a:pt x="60" y="36"/>
                        </a:lnTo>
                        <a:lnTo>
                          <a:pt x="72" y="66"/>
                        </a:lnTo>
                        <a:lnTo>
                          <a:pt x="60" y="66"/>
                        </a:lnTo>
                        <a:lnTo>
                          <a:pt x="54" y="72"/>
                        </a:lnTo>
                        <a:lnTo>
                          <a:pt x="48" y="72"/>
                        </a:lnTo>
                        <a:lnTo>
                          <a:pt x="48" y="78"/>
                        </a:lnTo>
                        <a:lnTo>
                          <a:pt x="42" y="78"/>
                        </a:lnTo>
                        <a:close/>
                      </a:path>
                    </a:pathLst>
                  </a:custGeom>
                  <a:solidFill>
                    <a:srgbClr val="990034"/>
                  </a:solidFill>
                  <a:ln w="9525">
                    <a:solidFill>
                      <a:srgbClr val="000000"/>
                    </a:solidFill>
                    <a:prstDash val="solid"/>
                    <a:round/>
                    <a:headEnd/>
                    <a:tailEnd/>
                  </a:ln>
                </p:spPr>
                <p:txBody>
                  <a:bodyPr/>
                  <a:lstStyle/>
                  <a:p>
                    <a:endParaRPr lang="en-US"/>
                  </a:p>
                </p:txBody>
              </p:sp>
              <p:sp>
                <p:nvSpPr>
                  <p:cNvPr id="1327" name="Freeform 319"/>
                  <p:cNvSpPr>
                    <a:spLocks noChangeAspect="1"/>
                  </p:cNvSpPr>
                  <p:nvPr/>
                </p:nvSpPr>
                <p:spPr bwMode="auto">
                  <a:xfrm>
                    <a:off x="6865969" y="2405097"/>
                    <a:ext cx="32634" cy="95312"/>
                  </a:xfrm>
                  <a:custGeom>
                    <a:avLst/>
                    <a:gdLst>
                      <a:gd name="T0" fmla="*/ 19 w 24"/>
                      <a:gd name="T1" fmla="*/ 136 h 66"/>
                      <a:gd name="T2" fmla="*/ 0 w 24"/>
                      <a:gd name="T3" fmla="*/ 97 h 66"/>
                      <a:gd name="T4" fmla="*/ 0 w 24"/>
                      <a:gd name="T5" fmla="*/ 61 h 66"/>
                      <a:gd name="T6" fmla="*/ 6 w 24"/>
                      <a:gd name="T7" fmla="*/ 37 h 66"/>
                      <a:gd name="T8" fmla="*/ 19 w 24"/>
                      <a:gd name="T9" fmla="*/ 0 h 66"/>
                      <a:gd name="T10" fmla="*/ 31 w 24"/>
                      <a:gd name="T11" fmla="*/ 13 h 66"/>
                      <a:gd name="T12" fmla="*/ 25 w 24"/>
                      <a:gd name="T13" fmla="*/ 111 h 66"/>
                      <a:gd name="T14" fmla="*/ 19 w 24"/>
                      <a:gd name="T15" fmla="*/ 136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66">
                        <a:moveTo>
                          <a:pt x="12" y="66"/>
                        </a:moveTo>
                        <a:lnTo>
                          <a:pt x="0" y="48"/>
                        </a:lnTo>
                        <a:lnTo>
                          <a:pt x="0" y="30"/>
                        </a:lnTo>
                        <a:lnTo>
                          <a:pt x="6" y="18"/>
                        </a:lnTo>
                        <a:lnTo>
                          <a:pt x="12" y="0"/>
                        </a:lnTo>
                        <a:lnTo>
                          <a:pt x="24" y="6"/>
                        </a:lnTo>
                        <a:lnTo>
                          <a:pt x="18" y="54"/>
                        </a:lnTo>
                        <a:lnTo>
                          <a:pt x="12" y="66"/>
                        </a:lnTo>
                        <a:close/>
                      </a:path>
                    </a:pathLst>
                  </a:custGeom>
                  <a:solidFill>
                    <a:srgbClr val="990034"/>
                  </a:solidFill>
                  <a:ln w="9525">
                    <a:solidFill>
                      <a:srgbClr val="000000"/>
                    </a:solidFill>
                    <a:prstDash val="solid"/>
                    <a:round/>
                    <a:headEnd/>
                    <a:tailEnd/>
                  </a:ln>
                </p:spPr>
                <p:txBody>
                  <a:bodyPr/>
                  <a:lstStyle/>
                  <a:p>
                    <a:endParaRPr lang="en-US"/>
                  </a:p>
                </p:txBody>
              </p:sp>
              <p:sp>
                <p:nvSpPr>
                  <p:cNvPr id="1328" name="Freeform 320"/>
                  <p:cNvSpPr>
                    <a:spLocks noChangeAspect="1"/>
                  </p:cNvSpPr>
                  <p:nvPr/>
                </p:nvSpPr>
                <p:spPr bwMode="auto">
                  <a:xfrm>
                    <a:off x="5915668" y="1630854"/>
                    <a:ext cx="687924" cy="298991"/>
                  </a:xfrm>
                  <a:custGeom>
                    <a:avLst/>
                    <a:gdLst>
                      <a:gd name="T0" fmla="*/ 333 w 520"/>
                      <a:gd name="T1" fmla="*/ 457 h 203"/>
                      <a:gd name="T2" fmla="*/ 309 w 520"/>
                      <a:gd name="T3" fmla="*/ 430 h 203"/>
                      <a:gd name="T4" fmla="*/ 254 w 520"/>
                      <a:gd name="T5" fmla="*/ 430 h 203"/>
                      <a:gd name="T6" fmla="*/ 212 w 520"/>
                      <a:gd name="T7" fmla="*/ 416 h 203"/>
                      <a:gd name="T8" fmla="*/ 175 w 520"/>
                      <a:gd name="T9" fmla="*/ 346 h 203"/>
                      <a:gd name="T10" fmla="*/ 127 w 520"/>
                      <a:gd name="T11" fmla="*/ 318 h 203"/>
                      <a:gd name="T12" fmla="*/ 78 w 520"/>
                      <a:gd name="T13" fmla="*/ 267 h 203"/>
                      <a:gd name="T14" fmla="*/ 49 w 520"/>
                      <a:gd name="T15" fmla="*/ 195 h 203"/>
                      <a:gd name="T16" fmla="*/ 6 w 520"/>
                      <a:gd name="T17" fmla="*/ 152 h 203"/>
                      <a:gd name="T18" fmla="*/ 0 w 520"/>
                      <a:gd name="T19" fmla="*/ 126 h 203"/>
                      <a:gd name="T20" fmla="*/ 24 w 520"/>
                      <a:gd name="T21" fmla="*/ 98 h 203"/>
                      <a:gd name="T22" fmla="*/ 60 w 520"/>
                      <a:gd name="T23" fmla="*/ 55 h 203"/>
                      <a:gd name="T24" fmla="*/ 96 w 520"/>
                      <a:gd name="T25" fmla="*/ 86 h 203"/>
                      <a:gd name="T26" fmla="*/ 151 w 520"/>
                      <a:gd name="T27" fmla="*/ 98 h 203"/>
                      <a:gd name="T28" fmla="*/ 145 w 520"/>
                      <a:gd name="T29" fmla="*/ 42 h 203"/>
                      <a:gd name="T30" fmla="*/ 181 w 520"/>
                      <a:gd name="T31" fmla="*/ 14 h 203"/>
                      <a:gd name="T32" fmla="*/ 224 w 520"/>
                      <a:gd name="T33" fmla="*/ 55 h 203"/>
                      <a:gd name="T34" fmla="*/ 276 w 520"/>
                      <a:gd name="T35" fmla="*/ 70 h 203"/>
                      <a:gd name="T36" fmla="*/ 333 w 520"/>
                      <a:gd name="T37" fmla="*/ 112 h 203"/>
                      <a:gd name="T38" fmla="*/ 394 w 520"/>
                      <a:gd name="T39" fmla="*/ 112 h 203"/>
                      <a:gd name="T40" fmla="*/ 433 w 520"/>
                      <a:gd name="T41" fmla="*/ 86 h 203"/>
                      <a:gd name="T42" fmla="*/ 478 w 520"/>
                      <a:gd name="T43" fmla="*/ 98 h 203"/>
                      <a:gd name="T44" fmla="*/ 484 w 520"/>
                      <a:gd name="T45" fmla="*/ 167 h 203"/>
                      <a:gd name="T46" fmla="*/ 491 w 520"/>
                      <a:gd name="T47" fmla="*/ 195 h 203"/>
                      <a:gd name="T48" fmla="*/ 519 w 520"/>
                      <a:gd name="T49" fmla="*/ 195 h 203"/>
                      <a:gd name="T50" fmla="*/ 563 w 520"/>
                      <a:gd name="T51" fmla="*/ 224 h 203"/>
                      <a:gd name="T52" fmla="*/ 539 w 520"/>
                      <a:gd name="T53" fmla="*/ 238 h 203"/>
                      <a:gd name="T54" fmla="*/ 519 w 520"/>
                      <a:gd name="T55" fmla="*/ 290 h 203"/>
                      <a:gd name="T56" fmla="*/ 478 w 520"/>
                      <a:gd name="T57" fmla="*/ 318 h 203"/>
                      <a:gd name="T58" fmla="*/ 460 w 520"/>
                      <a:gd name="T59" fmla="*/ 346 h 203"/>
                      <a:gd name="T60" fmla="*/ 440 w 520"/>
                      <a:gd name="T61" fmla="*/ 430 h 203"/>
                      <a:gd name="T62" fmla="*/ 388 w 520"/>
                      <a:gd name="T63" fmla="*/ 457 h 203"/>
                      <a:gd name="T64" fmla="*/ 362 w 520"/>
                      <a:gd name="T65" fmla="*/ 45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0" h="203">
                        <a:moveTo>
                          <a:pt x="329" y="197"/>
                        </a:moveTo>
                        <a:lnTo>
                          <a:pt x="305" y="197"/>
                        </a:lnTo>
                        <a:lnTo>
                          <a:pt x="287" y="191"/>
                        </a:lnTo>
                        <a:lnTo>
                          <a:pt x="281" y="185"/>
                        </a:lnTo>
                        <a:lnTo>
                          <a:pt x="257" y="185"/>
                        </a:lnTo>
                        <a:lnTo>
                          <a:pt x="233" y="185"/>
                        </a:lnTo>
                        <a:lnTo>
                          <a:pt x="215" y="179"/>
                        </a:lnTo>
                        <a:lnTo>
                          <a:pt x="191" y="179"/>
                        </a:lnTo>
                        <a:lnTo>
                          <a:pt x="173" y="167"/>
                        </a:lnTo>
                        <a:lnTo>
                          <a:pt x="161" y="149"/>
                        </a:lnTo>
                        <a:lnTo>
                          <a:pt x="137" y="143"/>
                        </a:lnTo>
                        <a:lnTo>
                          <a:pt x="113" y="137"/>
                        </a:lnTo>
                        <a:lnTo>
                          <a:pt x="77" y="131"/>
                        </a:lnTo>
                        <a:lnTo>
                          <a:pt x="71" y="114"/>
                        </a:lnTo>
                        <a:lnTo>
                          <a:pt x="65" y="96"/>
                        </a:lnTo>
                        <a:lnTo>
                          <a:pt x="42" y="84"/>
                        </a:lnTo>
                        <a:lnTo>
                          <a:pt x="30" y="78"/>
                        </a:lnTo>
                        <a:lnTo>
                          <a:pt x="6" y="66"/>
                        </a:lnTo>
                        <a:lnTo>
                          <a:pt x="0" y="60"/>
                        </a:lnTo>
                        <a:lnTo>
                          <a:pt x="0" y="54"/>
                        </a:lnTo>
                        <a:lnTo>
                          <a:pt x="6" y="48"/>
                        </a:lnTo>
                        <a:lnTo>
                          <a:pt x="24" y="42"/>
                        </a:lnTo>
                        <a:lnTo>
                          <a:pt x="36" y="30"/>
                        </a:lnTo>
                        <a:lnTo>
                          <a:pt x="53" y="24"/>
                        </a:lnTo>
                        <a:lnTo>
                          <a:pt x="83" y="30"/>
                        </a:lnTo>
                        <a:lnTo>
                          <a:pt x="89" y="36"/>
                        </a:lnTo>
                        <a:lnTo>
                          <a:pt x="113" y="36"/>
                        </a:lnTo>
                        <a:lnTo>
                          <a:pt x="137" y="42"/>
                        </a:lnTo>
                        <a:lnTo>
                          <a:pt x="149" y="30"/>
                        </a:lnTo>
                        <a:lnTo>
                          <a:pt x="131" y="18"/>
                        </a:lnTo>
                        <a:lnTo>
                          <a:pt x="137" y="0"/>
                        </a:lnTo>
                        <a:lnTo>
                          <a:pt x="167" y="6"/>
                        </a:lnTo>
                        <a:lnTo>
                          <a:pt x="191" y="12"/>
                        </a:lnTo>
                        <a:lnTo>
                          <a:pt x="203" y="24"/>
                        </a:lnTo>
                        <a:lnTo>
                          <a:pt x="227" y="36"/>
                        </a:lnTo>
                        <a:lnTo>
                          <a:pt x="251" y="30"/>
                        </a:lnTo>
                        <a:lnTo>
                          <a:pt x="299" y="36"/>
                        </a:lnTo>
                        <a:lnTo>
                          <a:pt x="305" y="48"/>
                        </a:lnTo>
                        <a:lnTo>
                          <a:pt x="341" y="54"/>
                        </a:lnTo>
                        <a:lnTo>
                          <a:pt x="359" y="48"/>
                        </a:lnTo>
                        <a:lnTo>
                          <a:pt x="376" y="48"/>
                        </a:lnTo>
                        <a:lnTo>
                          <a:pt x="394" y="36"/>
                        </a:lnTo>
                        <a:lnTo>
                          <a:pt x="418" y="42"/>
                        </a:lnTo>
                        <a:lnTo>
                          <a:pt x="436" y="42"/>
                        </a:lnTo>
                        <a:lnTo>
                          <a:pt x="436" y="54"/>
                        </a:lnTo>
                        <a:lnTo>
                          <a:pt x="442" y="72"/>
                        </a:lnTo>
                        <a:lnTo>
                          <a:pt x="436" y="72"/>
                        </a:lnTo>
                        <a:lnTo>
                          <a:pt x="448" y="84"/>
                        </a:lnTo>
                        <a:lnTo>
                          <a:pt x="466" y="84"/>
                        </a:lnTo>
                        <a:lnTo>
                          <a:pt x="472" y="84"/>
                        </a:lnTo>
                        <a:lnTo>
                          <a:pt x="478" y="78"/>
                        </a:lnTo>
                        <a:lnTo>
                          <a:pt x="514" y="96"/>
                        </a:lnTo>
                        <a:lnTo>
                          <a:pt x="520" y="102"/>
                        </a:lnTo>
                        <a:lnTo>
                          <a:pt x="490" y="102"/>
                        </a:lnTo>
                        <a:lnTo>
                          <a:pt x="472" y="114"/>
                        </a:lnTo>
                        <a:lnTo>
                          <a:pt x="472" y="125"/>
                        </a:lnTo>
                        <a:lnTo>
                          <a:pt x="454" y="131"/>
                        </a:lnTo>
                        <a:lnTo>
                          <a:pt x="436" y="137"/>
                        </a:lnTo>
                        <a:lnTo>
                          <a:pt x="418" y="131"/>
                        </a:lnTo>
                        <a:lnTo>
                          <a:pt x="418" y="149"/>
                        </a:lnTo>
                        <a:lnTo>
                          <a:pt x="430" y="161"/>
                        </a:lnTo>
                        <a:lnTo>
                          <a:pt x="400" y="185"/>
                        </a:lnTo>
                        <a:lnTo>
                          <a:pt x="365" y="191"/>
                        </a:lnTo>
                        <a:lnTo>
                          <a:pt x="353" y="197"/>
                        </a:lnTo>
                        <a:lnTo>
                          <a:pt x="341" y="203"/>
                        </a:lnTo>
                        <a:lnTo>
                          <a:pt x="329" y="197"/>
                        </a:lnTo>
                        <a:close/>
                      </a:path>
                    </a:pathLst>
                  </a:custGeom>
                  <a:solidFill>
                    <a:srgbClr val="990034"/>
                  </a:solidFill>
                  <a:ln w="9525">
                    <a:solidFill>
                      <a:srgbClr val="000000"/>
                    </a:solidFill>
                    <a:prstDash val="solid"/>
                    <a:round/>
                    <a:headEnd/>
                    <a:tailEnd/>
                  </a:ln>
                </p:spPr>
                <p:txBody>
                  <a:bodyPr/>
                  <a:lstStyle/>
                  <a:p>
                    <a:endParaRPr lang="en-US"/>
                  </a:p>
                </p:txBody>
              </p:sp>
              <p:sp>
                <p:nvSpPr>
                  <p:cNvPr id="1329" name="Freeform 321"/>
                  <p:cNvSpPr>
                    <a:spLocks noChangeAspect="1"/>
                  </p:cNvSpPr>
                  <p:nvPr/>
                </p:nvSpPr>
                <p:spPr bwMode="auto">
                  <a:xfrm>
                    <a:off x="5085460" y="1534237"/>
                    <a:ext cx="815849" cy="404748"/>
                  </a:xfrm>
                  <a:custGeom>
                    <a:avLst/>
                    <a:gdLst>
                      <a:gd name="T0" fmla="*/ 78 w 616"/>
                      <a:gd name="T1" fmla="*/ 375 h 275"/>
                      <a:gd name="T2" fmla="*/ 54 w 616"/>
                      <a:gd name="T3" fmla="*/ 402 h 275"/>
                      <a:gd name="T4" fmla="*/ 0 w 616"/>
                      <a:gd name="T5" fmla="*/ 291 h 275"/>
                      <a:gd name="T6" fmla="*/ 6 w 616"/>
                      <a:gd name="T7" fmla="*/ 194 h 275"/>
                      <a:gd name="T8" fmla="*/ 24 w 616"/>
                      <a:gd name="T9" fmla="*/ 194 h 275"/>
                      <a:gd name="T10" fmla="*/ 54 w 616"/>
                      <a:gd name="T11" fmla="*/ 151 h 275"/>
                      <a:gd name="T12" fmla="*/ 127 w 616"/>
                      <a:gd name="T13" fmla="*/ 194 h 275"/>
                      <a:gd name="T14" fmla="*/ 185 w 616"/>
                      <a:gd name="T15" fmla="*/ 180 h 275"/>
                      <a:gd name="T16" fmla="*/ 218 w 616"/>
                      <a:gd name="T17" fmla="*/ 180 h 275"/>
                      <a:gd name="T18" fmla="*/ 212 w 616"/>
                      <a:gd name="T19" fmla="*/ 86 h 275"/>
                      <a:gd name="T20" fmla="*/ 206 w 616"/>
                      <a:gd name="T21" fmla="*/ 69 h 275"/>
                      <a:gd name="T22" fmla="*/ 250 w 616"/>
                      <a:gd name="T23" fmla="*/ 54 h 275"/>
                      <a:gd name="T24" fmla="*/ 291 w 616"/>
                      <a:gd name="T25" fmla="*/ 29 h 275"/>
                      <a:gd name="T26" fmla="*/ 331 w 616"/>
                      <a:gd name="T27" fmla="*/ 0 h 275"/>
                      <a:gd name="T28" fmla="*/ 358 w 616"/>
                      <a:gd name="T29" fmla="*/ 29 h 275"/>
                      <a:gd name="T30" fmla="*/ 403 w 616"/>
                      <a:gd name="T31" fmla="*/ 69 h 275"/>
                      <a:gd name="T32" fmla="*/ 436 w 616"/>
                      <a:gd name="T33" fmla="*/ 54 h 275"/>
                      <a:gd name="T34" fmla="*/ 462 w 616"/>
                      <a:gd name="T35" fmla="*/ 42 h 275"/>
                      <a:gd name="T36" fmla="*/ 483 w 616"/>
                      <a:gd name="T37" fmla="*/ 98 h 275"/>
                      <a:gd name="T38" fmla="*/ 556 w 616"/>
                      <a:gd name="T39" fmla="*/ 194 h 275"/>
                      <a:gd name="T40" fmla="*/ 570 w 616"/>
                      <a:gd name="T41" fmla="*/ 194 h 275"/>
                      <a:gd name="T42" fmla="*/ 615 w 616"/>
                      <a:gd name="T43" fmla="*/ 223 h 275"/>
                      <a:gd name="T44" fmla="*/ 662 w 616"/>
                      <a:gd name="T45" fmla="*/ 238 h 275"/>
                      <a:gd name="T46" fmla="*/ 675 w 616"/>
                      <a:gd name="T47" fmla="*/ 319 h 275"/>
                      <a:gd name="T48" fmla="*/ 675 w 616"/>
                      <a:gd name="T49" fmla="*/ 375 h 275"/>
                      <a:gd name="T50" fmla="*/ 629 w 616"/>
                      <a:gd name="T51" fmla="*/ 360 h 275"/>
                      <a:gd name="T52" fmla="*/ 636 w 616"/>
                      <a:gd name="T53" fmla="*/ 441 h 275"/>
                      <a:gd name="T54" fmla="*/ 615 w 616"/>
                      <a:gd name="T55" fmla="*/ 455 h 275"/>
                      <a:gd name="T56" fmla="*/ 609 w 616"/>
                      <a:gd name="T57" fmla="*/ 484 h 275"/>
                      <a:gd name="T58" fmla="*/ 622 w 616"/>
                      <a:gd name="T59" fmla="*/ 552 h 275"/>
                      <a:gd name="T60" fmla="*/ 622 w 616"/>
                      <a:gd name="T61" fmla="*/ 567 h 275"/>
                      <a:gd name="T62" fmla="*/ 576 w 616"/>
                      <a:gd name="T63" fmla="*/ 540 h 275"/>
                      <a:gd name="T64" fmla="*/ 528 w 616"/>
                      <a:gd name="T65" fmla="*/ 552 h 275"/>
                      <a:gd name="T66" fmla="*/ 503 w 616"/>
                      <a:gd name="T67" fmla="*/ 567 h 275"/>
                      <a:gd name="T68" fmla="*/ 462 w 616"/>
                      <a:gd name="T69" fmla="*/ 567 h 275"/>
                      <a:gd name="T70" fmla="*/ 417 w 616"/>
                      <a:gd name="T71" fmla="*/ 635 h 275"/>
                      <a:gd name="T72" fmla="*/ 383 w 616"/>
                      <a:gd name="T73" fmla="*/ 596 h 275"/>
                      <a:gd name="T74" fmla="*/ 364 w 616"/>
                      <a:gd name="T75" fmla="*/ 526 h 275"/>
                      <a:gd name="T76" fmla="*/ 303 w 616"/>
                      <a:gd name="T77" fmla="*/ 526 h 275"/>
                      <a:gd name="T78" fmla="*/ 273 w 616"/>
                      <a:gd name="T79" fmla="*/ 470 h 275"/>
                      <a:gd name="T80" fmla="*/ 224 w 616"/>
                      <a:gd name="T81" fmla="*/ 429 h 275"/>
                      <a:gd name="T82" fmla="*/ 185 w 616"/>
                      <a:gd name="T83" fmla="*/ 497 h 275"/>
                      <a:gd name="T84" fmla="*/ 200 w 616"/>
                      <a:gd name="T85" fmla="*/ 622 h 275"/>
                      <a:gd name="T86" fmla="*/ 157 w 616"/>
                      <a:gd name="T87" fmla="*/ 596 h 275"/>
                      <a:gd name="T88" fmla="*/ 127 w 616"/>
                      <a:gd name="T89" fmla="*/ 567 h 275"/>
                      <a:gd name="T90" fmla="*/ 102 w 616"/>
                      <a:gd name="T91" fmla="*/ 540 h 275"/>
                      <a:gd name="T92" fmla="*/ 78 w 616"/>
                      <a:gd name="T93" fmla="*/ 484 h 275"/>
                      <a:gd name="T94" fmla="*/ 90 w 616"/>
                      <a:gd name="T95" fmla="*/ 470 h 275"/>
                      <a:gd name="T96" fmla="*/ 127 w 616"/>
                      <a:gd name="T97" fmla="*/ 441 h 275"/>
                      <a:gd name="T98" fmla="*/ 121 w 616"/>
                      <a:gd name="T99" fmla="*/ 375 h 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6" h="275">
                        <a:moveTo>
                          <a:pt x="83" y="162"/>
                        </a:moveTo>
                        <a:lnTo>
                          <a:pt x="71" y="162"/>
                        </a:lnTo>
                        <a:lnTo>
                          <a:pt x="53" y="174"/>
                        </a:lnTo>
                        <a:lnTo>
                          <a:pt x="47" y="174"/>
                        </a:lnTo>
                        <a:lnTo>
                          <a:pt x="35" y="156"/>
                        </a:lnTo>
                        <a:lnTo>
                          <a:pt x="0" y="126"/>
                        </a:lnTo>
                        <a:lnTo>
                          <a:pt x="0" y="102"/>
                        </a:lnTo>
                        <a:lnTo>
                          <a:pt x="6" y="84"/>
                        </a:lnTo>
                        <a:lnTo>
                          <a:pt x="24" y="90"/>
                        </a:lnTo>
                        <a:lnTo>
                          <a:pt x="24" y="84"/>
                        </a:lnTo>
                        <a:lnTo>
                          <a:pt x="35" y="72"/>
                        </a:lnTo>
                        <a:lnTo>
                          <a:pt x="47" y="66"/>
                        </a:lnTo>
                        <a:lnTo>
                          <a:pt x="71" y="66"/>
                        </a:lnTo>
                        <a:lnTo>
                          <a:pt x="113" y="84"/>
                        </a:lnTo>
                        <a:lnTo>
                          <a:pt x="137" y="84"/>
                        </a:lnTo>
                        <a:lnTo>
                          <a:pt x="167" y="78"/>
                        </a:lnTo>
                        <a:lnTo>
                          <a:pt x="197" y="84"/>
                        </a:lnTo>
                        <a:lnTo>
                          <a:pt x="197" y="78"/>
                        </a:lnTo>
                        <a:lnTo>
                          <a:pt x="185" y="60"/>
                        </a:lnTo>
                        <a:lnTo>
                          <a:pt x="191" y="36"/>
                        </a:lnTo>
                        <a:lnTo>
                          <a:pt x="203" y="42"/>
                        </a:lnTo>
                        <a:lnTo>
                          <a:pt x="185" y="30"/>
                        </a:lnTo>
                        <a:lnTo>
                          <a:pt x="203" y="24"/>
                        </a:lnTo>
                        <a:lnTo>
                          <a:pt x="227" y="24"/>
                        </a:lnTo>
                        <a:lnTo>
                          <a:pt x="245" y="18"/>
                        </a:lnTo>
                        <a:lnTo>
                          <a:pt x="263" y="12"/>
                        </a:lnTo>
                        <a:lnTo>
                          <a:pt x="281" y="6"/>
                        </a:lnTo>
                        <a:lnTo>
                          <a:pt x="299" y="0"/>
                        </a:lnTo>
                        <a:lnTo>
                          <a:pt x="311" y="0"/>
                        </a:lnTo>
                        <a:lnTo>
                          <a:pt x="323" y="12"/>
                        </a:lnTo>
                        <a:lnTo>
                          <a:pt x="352" y="24"/>
                        </a:lnTo>
                        <a:lnTo>
                          <a:pt x="364" y="30"/>
                        </a:lnTo>
                        <a:lnTo>
                          <a:pt x="376" y="30"/>
                        </a:lnTo>
                        <a:lnTo>
                          <a:pt x="394" y="24"/>
                        </a:lnTo>
                        <a:lnTo>
                          <a:pt x="418" y="18"/>
                        </a:lnTo>
                        <a:lnTo>
                          <a:pt x="418" y="30"/>
                        </a:lnTo>
                        <a:lnTo>
                          <a:pt x="436" y="42"/>
                        </a:lnTo>
                        <a:lnTo>
                          <a:pt x="460" y="60"/>
                        </a:lnTo>
                        <a:lnTo>
                          <a:pt x="502" y="84"/>
                        </a:lnTo>
                        <a:lnTo>
                          <a:pt x="514" y="84"/>
                        </a:lnTo>
                        <a:lnTo>
                          <a:pt x="538" y="84"/>
                        </a:lnTo>
                        <a:lnTo>
                          <a:pt x="556" y="96"/>
                        </a:lnTo>
                        <a:lnTo>
                          <a:pt x="580" y="108"/>
                        </a:lnTo>
                        <a:lnTo>
                          <a:pt x="598" y="102"/>
                        </a:lnTo>
                        <a:lnTo>
                          <a:pt x="616" y="120"/>
                        </a:lnTo>
                        <a:lnTo>
                          <a:pt x="610" y="138"/>
                        </a:lnTo>
                        <a:lnTo>
                          <a:pt x="604" y="138"/>
                        </a:lnTo>
                        <a:lnTo>
                          <a:pt x="610" y="162"/>
                        </a:lnTo>
                        <a:lnTo>
                          <a:pt x="598" y="162"/>
                        </a:lnTo>
                        <a:lnTo>
                          <a:pt x="568" y="156"/>
                        </a:lnTo>
                        <a:lnTo>
                          <a:pt x="574" y="174"/>
                        </a:lnTo>
                        <a:lnTo>
                          <a:pt x="574" y="191"/>
                        </a:lnTo>
                        <a:lnTo>
                          <a:pt x="580" y="197"/>
                        </a:lnTo>
                        <a:lnTo>
                          <a:pt x="556" y="197"/>
                        </a:lnTo>
                        <a:lnTo>
                          <a:pt x="538" y="203"/>
                        </a:lnTo>
                        <a:lnTo>
                          <a:pt x="550" y="209"/>
                        </a:lnTo>
                        <a:lnTo>
                          <a:pt x="556" y="221"/>
                        </a:lnTo>
                        <a:lnTo>
                          <a:pt x="562" y="239"/>
                        </a:lnTo>
                        <a:lnTo>
                          <a:pt x="562" y="245"/>
                        </a:lnTo>
                        <a:lnTo>
                          <a:pt x="538" y="233"/>
                        </a:lnTo>
                        <a:lnTo>
                          <a:pt x="520" y="233"/>
                        </a:lnTo>
                        <a:lnTo>
                          <a:pt x="496" y="239"/>
                        </a:lnTo>
                        <a:lnTo>
                          <a:pt x="478" y="239"/>
                        </a:lnTo>
                        <a:lnTo>
                          <a:pt x="460" y="233"/>
                        </a:lnTo>
                        <a:lnTo>
                          <a:pt x="454" y="245"/>
                        </a:lnTo>
                        <a:lnTo>
                          <a:pt x="436" y="245"/>
                        </a:lnTo>
                        <a:lnTo>
                          <a:pt x="418" y="245"/>
                        </a:lnTo>
                        <a:lnTo>
                          <a:pt x="406" y="251"/>
                        </a:lnTo>
                        <a:lnTo>
                          <a:pt x="376" y="275"/>
                        </a:lnTo>
                        <a:lnTo>
                          <a:pt x="364" y="263"/>
                        </a:lnTo>
                        <a:lnTo>
                          <a:pt x="347" y="257"/>
                        </a:lnTo>
                        <a:lnTo>
                          <a:pt x="347" y="239"/>
                        </a:lnTo>
                        <a:lnTo>
                          <a:pt x="329" y="227"/>
                        </a:lnTo>
                        <a:lnTo>
                          <a:pt x="311" y="227"/>
                        </a:lnTo>
                        <a:lnTo>
                          <a:pt x="275" y="227"/>
                        </a:lnTo>
                        <a:lnTo>
                          <a:pt x="257" y="227"/>
                        </a:lnTo>
                        <a:lnTo>
                          <a:pt x="245" y="203"/>
                        </a:lnTo>
                        <a:lnTo>
                          <a:pt x="221" y="197"/>
                        </a:lnTo>
                        <a:lnTo>
                          <a:pt x="203" y="185"/>
                        </a:lnTo>
                        <a:lnTo>
                          <a:pt x="161" y="197"/>
                        </a:lnTo>
                        <a:lnTo>
                          <a:pt x="167" y="215"/>
                        </a:lnTo>
                        <a:lnTo>
                          <a:pt x="173" y="233"/>
                        </a:lnTo>
                        <a:lnTo>
                          <a:pt x="179" y="269"/>
                        </a:lnTo>
                        <a:lnTo>
                          <a:pt x="161" y="263"/>
                        </a:lnTo>
                        <a:lnTo>
                          <a:pt x="143" y="257"/>
                        </a:lnTo>
                        <a:lnTo>
                          <a:pt x="143" y="245"/>
                        </a:lnTo>
                        <a:lnTo>
                          <a:pt x="113" y="245"/>
                        </a:lnTo>
                        <a:lnTo>
                          <a:pt x="101" y="239"/>
                        </a:lnTo>
                        <a:lnTo>
                          <a:pt x="95" y="233"/>
                        </a:lnTo>
                        <a:lnTo>
                          <a:pt x="83" y="215"/>
                        </a:lnTo>
                        <a:lnTo>
                          <a:pt x="71" y="209"/>
                        </a:lnTo>
                        <a:lnTo>
                          <a:pt x="89" y="209"/>
                        </a:lnTo>
                        <a:lnTo>
                          <a:pt x="83" y="203"/>
                        </a:lnTo>
                        <a:lnTo>
                          <a:pt x="95" y="191"/>
                        </a:lnTo>
                        <a:lnTo>
                          <a:pt x="113" y="191"/>
                        </a:lnTo>
                        <a:lnTo>
                          <a:pt x="107" y="185"/>
                        </a:lnTo>
                        <a:lnTo>
                          <a:pt x="107" y="162"/>
                        </a:lnTo>
                        <a:lnTo>
                          <a:pt x="83" y="162"/>
                        </a:lnTo>
                        <a:close/>
                      </a:path>
                    </a:pathLst>
                  </a:custGeom>
                  <a:solidFill>
                    <a:srgbClr val="990034"/>
                  </a:solidFill>
                  <a:ln w="9525">
                    <a:solidFill>
                      <a:srgbClr val="000000"/>
                    </a:solidFill>
                    <a:prstDash val="solid"/>
                    <a:round/>
                    <a:headEnd/>
                    <a:tailEnd/>
                  </a:ln>
                </p:spPr>
                <p:txBody>
                  <a:bodyPr/>
                  <a:lstStyle/>
                  <a:p>
                    <a:endParaRPr lang="en-US"/>
                  </a:p>
                </p:txBody>
              </p:sp>
              <p:sp>
                <p:nvSpPr>
                  <p:cNvPr id="1330" name="Freeform 322"/>
                  <p:cNvSpPr>
                    <a:spLocks noChangeAspect="1"/>
                  </p:cNvSpPr>
                  <p:nvPr/>
                </p:nvSpPr>
                <p:spPr bwMode="auto">
                  <a:xfrm>
                    <a:off x="4961451" y="1859340"/>
                    <a:ext cx="171002" cy="70505"/>
                  </a:xfrm>
                  <a:custGeom>
                    <a:avLst/>
                    <a:gdLst>
                      <a:gd name="T0" fmla="*/ 24 w 131"/>
                      <a:gd name="T1" fmla="*/ 42 h 48"/>
                      <a:gd name="T2" fmla="*/ 0 w 131"/>
                      <a:gd name="T3" fmla="*/ 0 h 48"/>
                      <a:gd name="T4" fmla="*/ 0 w 131"/>
                      <a:gd name="T5" fmla="*/ 0 h 48"/>
                      <a:gd name="T6" fmla="*/ 18 w 131"/>
                      <a:gd name="T7" fmla="*/ 0 h 48"/>
                      <a:gd name="T8" fmla="*/ 36 w 131"/>
                      <a:gd name="T9" fmla="*/ 0 h 48"/>
                      <a:gd name="T10" fmla="*/ 60 w 131"/>
                      <a:gd name="T11" fmla="*/ 29 h 48"/>
                      <a:gd name="T12" fmla="*/ 84 w 131"/>
                      <a:gd name="T13" fmla="*/ 54 h 48"/>
                      <a:gd name="T14" fmla="*/ 108 w 131"/>
                      <a:gd name="T15" fmla="*/ 69 h 48"/>
                      <a:gd name="T16" fmla="*/ 131 w 131"/>
                      <a:gd name="T17" fmla="*/ 98 h 48"/>
                      <a:gd name="T18" fmla="*/ 125 w 131"/>
                      <a:gd name="T19" fmla="*/ 111 h 48"/>
                      <a:gd name="T20" fmla="*/ 114 w 131"/>
                      <a:gd name="T21" fmla="*/ 111 h 48"/>
                      <a:gd name="T22" fmla="*/ 90 w 131"/>
                      <a:gd name="T23" fmla="*/ 111 h 48"/>
                      <a:gd name="T24" fmla="*/ 66 w 131"/>
                      <a:gd name="T25" fmla="*/ 111 h 48"/>
                      <a:gd name="T26" fmla="*/ 42 w 131"/>
                      <a:gd name="T27" fmla="*/ 111 h 48"/>
                      <a:gd name="T28" fmla="*/ 42 w 131"/>
                      <a:gd name="T29" fmla="*/ 83 h 48"/>
                      <a:gd name="T30" fmla="*/ 24 w 131"/>
                      <a:gd name="T31" fmla="*/ 42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48">
                        <a:moveTo>
                          <a:pt x="24" y="18"/>
                        </a:moveTo>
                        <a:lnTo>
                          <a:pt x="0" y="0"/>
                        </a:lnTo>
                        <a:lnTo>
                          <a:pt x="18" y="0"/>
                        </a:lnTo>
                        <a:lnTo>
                          <a:pt x="36" y="0"/>
                        </a:lnTo>
                        <a:lnTo>
                          <a:pt x="60" y="12"/>
                        </a:lnTo>
                        <a:lnTo>
                          <a:pt x="84" y="24"/>
                        </a:lnTo>
                        <a:lnTo>
                          <a:pt x="108" y="30"/>
                        </a:lnTo>
                        <a:lnTo>
                          <a:pt x="131" y="42"/>
                        </a:lnTo>
                        <a:lnTo>
                          <a:pt x="125" y="48"/>
                        </a:lnTo>
                        <a:lnTo>
                          <a:pt x="114" y="48"/>
                        </a:lnTo>
                        <a:lnTo>
                          <a:pt x="90" y="48"/>
                        </a:lnTo>
                        <a:lnTo>
                          <a:pt x="66" y="48"/>
                        </a:lnTo>
                        <a:lnTo>
                          <a:pt x="42" y="48"/>
                        </a:lnTo>
                        <a:lnTo>
                          <a:pt x="42" y="36"/>
                        </a:lnTo>
                        <a:lnTo>
                          <a:pt x="24" y="18"/>
                        </a:lnTo>
                        <a:close/>
                      </a:path>
                    </a:pathLst>
                  </a:custGeom>
                  <a:solidFill>
                    <a:srgbClr val="990134"/>
                  </a:solidFill>
                  <a:ln w="9525">
                    <a:solidFill>
                      <a:srgbClr val="000000"/>
                    </a:solidFill>
                    <a:prstDash val="solid"/>
                    <a:round/>
                    <a:headEnd/>
                    <a:tailEnd/>
                  </a:ln>
                </p:spPr>
                <p:txBody>
                  <a:bodyPr/>
                  <a:lstStyle/>
                  <a:p>
                    <a:endParaRPr lang="en-US"/>
                  </a:p>
                </p:txBody>
              </p:sp>
              <p:sp>
                <p:nvSpPr>
                  <p:cNvPr id="1331" name="Freeform 323"/>
                  <p:cNvSpPr>
                    <a:spLocks noChangeAspect="1"/>
                  </p:cNvSpPr>
                  <p:nvPr/>
                </p:nvSpPr>
                <p:spPr bwMode="auto">
                  <a:xfrm>
                    <a:off x="5623268" y="1876313"/>
                    <a:ext cx="215385" cy="114896"/>
                  </a:xfrm>
                  <a:custGeom>
                    <a:avLst/>
                    <a:gdLst>
                      <a:gd name="T0" fmla="*/ 61 w 162"/>
                      <a:gd name="T1" fmla="*/ 112 h 78"/>
                      <a:gd name="T2" fmla="*/ 43 w 162"/>
                      <a:gd name="T3" fmla="*/ 86 h 78"/>
                      <a:gd name="T4" fmla="*/ 12 w 162"/>
                      <a:gd name="T5" fmla="*/ 86 h 78"/>
                      <a:gd name="T6" fmla="*/ 0 w 162"/>
                      <a:gd name="T7" fmla="*/ 42 h 78"/>
                      <a:gd name="T8" fmla="*/ 12 w 162"/>
                      <a:gd name="T9" fmla="*/ 29 h 78"/>
                      <a:gd name="T10" fmla="*/ 37 w 162"/>
                      <a:gd name="T11" fmla="*/ 29 h 78"/>
                      <a:gd name="T12" fmla="*/ 55 w 162"/>
                      <a:gd name="T13" fmla="*/ 29 h 78"/>
                      <a:gd name="T14" fmla="*/ 61 w 162"/>
                      <a:gd name="T15" fmla="*/ 0 h 78"/>
                      <a:gd name="T16" fmla="*/ 79 w 162"/>
                      <a:gd name="T17" fmla="*/ 14 h 78"/>
                      <a:gd name="T18" fmla="*/ 104 w 162"/>
                      <a:gd name="T19" fmla="*/ 14 h 78"/>
                      <a:gd name="T20" fmla="*/ 128 w 162"/>
                      <a:gd name="T21" fmla="*/ 0 h 78"/>
                      <a:gd name="T22" fmla="*/ 151 w 162"/>
                      <a:gd name="T23" fmla="*/ 0 h 78"/>
                      <a:gd name="T24" fmla="*/ 177 w 162"/>
                      <a:gd name="T25" fmla="*/ 29 h 78"/>
                      <a:gd name="T26" fmla="*/ 183 w 162"/>
                      <a:gd name="T27" fmla="*/ 55 h 78"/>
                      <a:gd name="T28" fmla="*/ 151 w 162"/>
                      <a:gd name="T29" fmla="*/ 98 h 78"/>
                      <a:gd name="T30" fmla="*/ 128 w 162"/>
                      <a:gd name="T31" fmla="*/ 112 h 78"/>
                      <a:gd name="T32" fmla="*/ 122 w 162"/>
                      <a:gd name="T33" fmla="*/ 141 h 78"/>
                      <a:gd name="T34" fmla="*/ 110 w 162"/>
                      <a:gd name="T35" fmla="*/ 126 h 78"/>
                      <a:gd name="T36" fmla="*/ 104 w 162"/>
                      <a:gd name="T37" fmla="*/ 141 h 78"/>
                      <a:gd name="T38" fmla="*/ 89 w 162"/>
                      <a:gd name="T39" fmla="*/ 152 h 78"/>
                      <a:gd name="T40" fmla="*/ 79 w 162"/>
                      <a:gd name="T41" fmla="*/ 181 h 78"/>
                      <a:gd name="T42" fmla="*/ 49 w 162"/>
                      <a:gd name="T43" fmla="*/ 181 h 78"/>
                      <a:gd name="T44" fmla="*/ 12 w 162"/>
                      <a:gd name="T45" fmla="*/ 167 h 78"/>
                      <a:gd name="T46" fmla="*/ 12 w 162"/>
                      <a:gd name="T47" fmla="*/ 141 h 78"/>
                      <a:gd name="T48" fmla="*/ 61 w 162"/>
                      <a:gd name="T49" fmla="*/ 112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78">
                        <a:moveTo>
                          <a:pt x="54" y="48"/>
                        </a:moveTo>
                        <a:lnTo>
                          <a:pt x="36" y="36"/>
                        </a:lnTo>
                        <a:lnTo>
                          <a:pt x="12" y="36"/>
                        </a:lnTo>
                        <a:lnTo>
                          <a:pt x="0" y="18"/>
                        </a:lnTo>
                        <a:lnTo>
                          <a:pt x="12" y="12"/>
                        </a:lnTo>
                        <a:lnTo>
                          <a:pt x="30" y="12"/>
                        </a:lnTo>
                        <a:lnTo>
                          <a:pt x="48" y="12"/>
                        </a:lnTo>
                        <a:lnTo>
                          <a:pt x="54" y="0"/>
                        </a:lnTo>
                        <a:lnTo>
                          <a:pt x="72" y="6"/>
                        </a:lnTo>
                        <a:lnTo>
                          <a:pt x="90" y="6"/>
                        </a:lnTo>
                        <a:lnTo>
                          <a:pt x="114" y="0"/>
                        </a:lnTo>
                        <a:lnTo>
                          <a:pt x="132" y="0"/>
                        </a:lnTo>
                        <a:lnTo>
                          <a:pt x="156" y="12"/>
                        </a:lnTo>
                        <a:lnTo>
                          <a:pt x="162" y="24"/>
                        </a:lnTo>
                        <a:lnTo>
                          <a:pt x="132" y="42"/>
                        </a:lnTo>
                        <a:lnTo>
                          <a:pt x="114" y="48"/>
                        </a:lnTo>
                        <a:lnTo>
                          <a:pt x="108" y="60"/>
                        </a:lnTo>
                        <a:lnTo>
                          <a:pt x="96" y="54"/>
                        </a:lnTo>
                        <a:lnTo>
                          <a:pt x="90" y="60"/>
                        </a:lnTo>
                        <a:lnTo>
                          <a:pt x="78" y="66"/>
                        </a:lnTo>
                        <a:lnTo>
                          <a:pt x="72" y="78"/>
                        </a:lnTo>
                        <a:lnTo>
                          <a:pt x="42" y="78"/>
                        </a:lnTo>
                        <a:lnTo>
                          <a:pt x="12" y="72"/>
                        </a:lnTo>
                        <a:lnTo>
                          <a:pt x="12" y="60"/>
                        </a:lnTo>
                        <a:lnTo>
                          <a:pt x="54" y="48"/>
                        </a:lnTo>
                        <a:close/>
                      </a:path>
                    </a:pathLst>
                  </a:custGeom>
                  <a:solidFill>
                    <a:srgbClr val="990034"/>
                  </a:solidFill>
                  <a:ln w="9525">
                    <a:solidFill>
                      <a:srgbClr val="000000"/>
                    </a:solidFill>
                    <a:prstDash val="solid"/>
                    <a:round/>
                    <a:headEnd/>
                    <a:tailEnd/>
                  </a:ln>
                </p:spPr>
                <p:txBody>
                  <a:bodyPr/>
                  <a:lstStyle/>
                  <a:p>
                    <a:endParaRPr lang="en-US"/>
                  </a:p>
                </p:txBody>
              </p:sp>
              <p:sp>
                <p:nvSpPr>
                  <p:cNvPr id="1332" name="Freeform 324"/>
                  <p:cNvSpPr>
                    <a:spLocks noChangeAspect="1"/>
                  </p:cNvSpPr>
                  <p:nvPr/>
                </p:nvSpPr>
                <p:spPr bwMode="auto">
                  <a:xfrm>
                    <a:off x="5235576" y="1894592"/>
                    <a:ext cx="325034" cy="220653"/>
                  </a:xfrm>
                  <a:custGeom>
                    <a:avLst/>
                    <a:gdLst>
                      <a:gd name="T0" fmla="*/ 262 w 245"/>
                      <a:gd name="T1" fmla="*/ 261 h 150"/>
                      <a:gd name="T2" fmla="*/ 256 w 245"/>
                      <a:gd name="T3" fmla="*/ 304 h 150"/>
                      <a:gd name="T4" fmla="*/ 236 w 245"/>
                      <a:gd name="T5" fmla="*/ 318 h 150"/>
                      <a:gd name="T6" fmla="*/ 228 w 245"/>
                      <a:gd name="T7" fmla="*/ 345 h 150"/>
                      <a:gd name="T8" fmla="*/ 220 w 245"/>
                      <a:gd name="T9" fmla="*/ 345 h 150"/>
                      <a:gd name="T10" fmla="*/ 201 w 245"/>
                      <a:gd name="T11" fmla="*/ 331 h 150"/>
                      <a:gd name="T12" fmla="*/ 195 w 245"/>
                      <a:gd name="T13" fmla="*/ 275 h 150"/>
                      <a:gd name="T14" fmla="*/ 177 w 245"/>
                      <a:gd name="T15" fmla="*/ 275 h 150"/>
                      <a:gd name="T16" fmla="*/ 160 w 245"/>
                      <a:gd name="T17" fmla="*/ 249 h 150"/>
                      <a:gd name="T18" fmla="*/ 146 w 245"/>
                      <a:gd name="T19" fmla="*/ 234 h 150"/>
                      <a:gd name="T20" fmla="*/ 116 w 245"/>
                      <a:gd name="T21" fmla="*/ 206 h 150"/>
                      <a:gd name="T22" fmla="*/ 102 w 245"/>
                      <a:gd name="T23" fmla="*/ 221 h 150"/>
                      <a:gd name="T24" fmla="*/ 73 w 245"/>
                      <a:gd name="T25" fmla="*/ 221 h 150"/>
                      <a:gd name="T26" fmla="*/ 61 w 245"/>
                      <a:gd name="T27" fmla="*/ 249 h 150"/>
                      <a:gd name="T28" fmla="*/ 55 w 245"/>
                      <a:gd name="T29" fmla="*/ 249 h 150"/>
                      <a:gd name="T30" fmla="*/ 49 w 245"/>
                      <a:gd name="T31" fmla="*/ 167 h 150"/>
                      <a:gd name="T32" fmla="*/ 30 w 245"/>
                      <a:gd name="T33" fmla="*/ 151 h 150"/>
                      <a:gd name="T34" fmla="*/ 30 w 245"/>
                      <a:gd name="T35" fmla="*/ 151 h 150"/>
                      <a:gd name="T36" fmla="*/ 43 w 245"/>
                      <a:gd name="T37" fmla="*/ 151 h 150"/>
                      <a:gd name="T38" fmla="*/ 43 w 245"/>
                      <a:gd name="T39" fmla="*/ 140 h 150"/>
                      <a:gd name="T40" fmla="*/ 30 w 245"/>
                      <a:gd name="T41" fmla="*/ 126 h 150"/>
                      <a:gd name="T42" fmla="*/ 24 w 245"/>
                      <a:gd name="T43" fmla="*/ 126 h 150"/>
                      <a:gd name="T44" fmla="*/ 24 w 245"/>
                      <a:gd name="T45" fmla="*/ 140 h 150"/>
                      <a:gd name="T46" fmla="*/ 18 w 245"/>
                      <a:gd name="T47" fmla="*/ 83 h 150"/>
                      <a:gd name="T48" fmla="*/ 24 w 245"/>
                      <a:gd name="T49" fmla="*/ 83 h 150"/>
                      <a:gd name="T50" fmla="*/ 30 w 245"/>
                      <a:gd name="T51" fmla="*/ 83 h 150"/>
                      <a:gd name="T52" fmla="*/ 43 w 245"/>
                      <a:gd name="T53" fmla="*/ 98 h 150"/>
                      <a:gd name="T54" fmla="*/ 49 w 245"/>
                      <a:gd name="T55" fmla="*/ 98 h 150"/>
                      <a:gd name="T56" fmla="*/ 49 w 245"/>
                      <a:gd name="T57" fmla="*/ 83 h 150"/>
                      <a:gd name="T58" fmla="*/ 55 w 245"/>
                      <a:gd name="T59" fmla="*/ 69 h 150"/>
                      <a:gd name="T60" fmla="*/ 30 w 245"/>
                      <a:gd name="T61" fmla="*/ 42 h 150"/>
                      <a:gd name="T62" fmla="*/ 18 w 245"/>
                      <a:gd name="T63" fmla="*/ 29 h 150"/>
                      <a:gd name="T64" fmla="*/ 18 w 245"/>
                      <a:gd name="T65" fmla="*/ 69 h 150"/>
                      <a:gd name="T66" fmla="*/ 18 w 245"/>
                      <a:gd name="T67" fmla="*/ 69 h 150"/>
                      <a:gd name="T68" fmla="*/ 6 w 245"/>
                      <a:gd name="T69" fmla="*/ 29 h 150"/>
                      <a:gd name="T70" fmla="*/ 6 w 245"/>
                      <a:gd name="T71" fmla="*/ 0 h 150"/>
                      <a:gd name="T72" fmla="*/ 0 w 245"/>
                      <a:gd name="T73" fmla="*/ 0 h 150"/>
                      <a:gd name="T74" fmla="*/ 30 w 245"/>
                      <a:gd name="T75" fmla="*/ 0 h 150"/>
                      <a:gd name="T76" fmla="*/ 30 w 245"/>
                      <a:gd name="T77" fmla="*/ 29 h 150"/>
                      <a:gd name="T78" fmla="*/ 55 w 245"/>
                      <a:gd name="T79" fmla="*/ 42 h 150"/>
                      <a:gd name="T80" fmla="*/ 73 w 245"/>
                      <a:gd name="T81" fmla="*/ 54 h 150"/>
                      <a:gd name="T82" fmla="*/ 102 w 245"/>
                      <a:gd name="T83" fmla="*/ 69 h 150"/>
                      <a:gd name="T84" fmla="*/ 91 w 245"/>
                      <a:gd name="T85" fmla="*/ 42 h 150"/>
                      <a:gd name="T86" fmla="*/ 110 w 245"/>
                      <a:gd name="T87" fmla="*/ 29 h 150"/>
                      <a:gd name="T88" fmla="*/ 122 w 245"/>
                      <a:gd name="T89" fmla="*/ 0 h 150"/>
                      <a:gd name="T90" fmla="*/ 140 w 245"/>
                      <a:gd name="T91" fmla="*/ 29 h 150"/>
                      <a:gd name="T92" fmla="*/ 160 w 245"/>
                      <a:gd name="T93" fmla="*/ 83 h 150"/>
                      <a:gd name="T94" fmla="*/ 183 w 245"/>
                      <a:gd name="T95" fmla="*/ 98 h 150"/>
                      <a:gd name="T96" fmla="*/ 201 w 245"/>
                      <a:gd name="T97" fmla="*/ 112 h 150"/>
                      <a:gd name="T98" fmla="*/ 262 w 245"/>
                      <a:gd name="T99" fmla="*/ 194 h 150"/>
                      <a:gd name="T100" fmla="*/ 273 w 245"/>
                      <a:gd name="T101" fmla="*/ 234 h 150"/>
                      <a:gd name="T102" fmla="*/ 267 w 245"/>
                      <a:gd name="T103" fmla="*/ 249 h 150"/>
                      <a:gd name="T104" fmla="*/ 262 w 245"/>
                      <a:gd name="T105" fmla="*/ 261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5" h="150">
                        <a:moveTo>
                          <a:pt x="234" y="114"/>
                        </a:moveTo>
                        <a:lnTo>
                          <a:pt x="228" y="132"/>
                        </a:lnTo>
                        <a:lnTo>
                          <a:pt x="210" y="138"/>
                        </a:lnTo>
                        <a:lnTo>
                          <a:pt x="204" y="150"/>
                        </a:lnTo>
                        <a:lnTo>
                          <a:pt x="198" y="150"/>
                        </a:lnTo>
                        <a:lnTo>
                          <a:pt x="180" y="144"/>
                        </a:lnTo>
                        <a:lnTo>
                          <a:pt x="174" y="120"/>
                        </a:lnTo>
                        <a:lnTo>
                          <a:pt x="156" y="120"/>
                        </a:lnTo>
                        <a:lnTo>
                          <a:pt x="144" y="108"/>
                        </a:lnTo>
                        <a:lnTo>
                          <a:pt x="132" y="102"/>
                        </a:lnTo>
                        <a:lnTo>
                          <a:pt x="102" y="90"/>
                        </a:lnTo>
                        <a:lnTo>
                          <a:pt x="90" y="96"/>
                        </a:lnTo>
                        <a:lnTo>
                          <a:pt x="66" y="96"/>
                        </a:lnTo>
                        <a:lnTo>
                          <a:pt x="54" y="108"/>
                        </a:lnTo>
                        <a:lnTo>
                          <a:pt x="48" y="108"/>
                        </a:lnTo>
                        <a:lnTo>
                          <a:pt x="42" y="72"/>
                        </a:lnTo>
                        <a:lnTo>
                          <a:pt x="30" y="66"/>
                        </a:lnTo>
                        <a:lnTo>
                          <a:pt x="36" y="66"/>
                        </a:lnTo>
                        <a:lnTo>
                          <a:pt x="36" y="60"/>
                        </a:lnTo>
                        <a:lnTo>
                          <a:pt x="30" y="54"/>
                        </a:lnTo>
                        <a:lnTo>
                          <a:pt x="24" y="54"/>
                        </a:lnTo>
                        <a:lnTo>
                          <a:pt x="24" y="60"/>
                        </a:lnTo>
                        <a:lnTo>
                          <a:pt x="18" y="36"/>
                        </a:lnTo>
                        <a:lnTo>
                          <a:pt x="24" y="36"/>
                        </a:lnTo>
                        <a:lnTo>
                          <a:pt x="30" y="36"/>
                        </a:lnTo>
                        <a:lnTo>
                          <a:pt x="36" y="42"/>
                        </a:lnTo>
                        <a:lnTo>
                          <a:pt x="42" y="42"/>
                        </a:lnTo>
                        <a:lnTo>
                          <a:pt x="42" y="36"/>
                        </a:lnTo>
                        <a:lnTo>
                          <a:pt x="48" y="30"/>
                        </a:lnTo>
                        <a:lnTo>
                          <a:pt x="30" y="18"/>
                        </a:lnTo>
                        <a:lnTo>
                          <a:pt x="18" y="12"/>
                        </a:lnTo>
                        <a:lnTo>
                          <a:pt x="18" y="30"/>
                        </a:lnTo>
                        <a:lnTo>
                          <a:pt x="6" y="12"/>
                        </a:lnTo>
                        <a:lnTo>
                          <a:pt x="6" y="0"/>
                        </a:lnTo>
                        <a:lnTo>
                          <a:pt x="0" y="0"/>
                        </a:lnTo>
                        <a:lnTo>
                          <a:pt x="30" y="0"/>
                        </a:lnTo>
                        <a:lnTo>
                          <a:pt x="30" y="12"/>
                        </a:lnTo>
                        <a:lnTo>
                          <a:pt x="48" y="18"/>
                        </a:lnTo>
                        <a:lnTo>
                          <a:pt x="66" y="24"/>
                        </a:lnTo>
                        <a:lnTo>
                          <a:pt x="90" y="30"/>
                        </a:lnTo>
                        <a:lnTo>
                          <a:pt x="84" y="18"/>
                        </a:lnTo>
                        <a:lnTo>
                          <a:pt x="96" y="12"/>
                        </a:lnTo>
                        <a:lnTo>
                          <a:pt x="108" y="0"/>
                        </a:lnTo>
                        <a:lnTo>
                          <a:pt x="126" y="12"/>
                        </a:lnTo>
                        <a:lnTo>
                          <a:pt x="144" y="36"/>
                        </a:lnTo>
                        <a:lnTo>
                          <a:pt x="162" y="42"/>
                        </a:lnTo>
                        <a:lnTo>
                          <a:pt x="180" y="48"/>
                        </a:lnTo>
                        <a:lnTo>
                          <a:pt x="234" y="84"/>
                        </a:lnTo>
                        <a:lnTo>
                          <a:pt x="245" y="102"/>
                        </a:lnTo>
                        <a:lnTo>
                          <a:pt x="239" y="108"/>
                        </a:lnTo>
                        <a:lnTo>
                          <a:pt x="234" y="114"/>
                        </a:lnTo>
                        <a:close/>
                      </a:path>
                    </a:pathLst>
                  </a:custGeom>
                  <a:solidFill>
                    <a:srgbClr val="990034"/>
                  </a:solidFill>
                  <a:ln w="9525">
                    <a:solidFill>
                      <a:srgbClr val="000000"/>
                    </a:solidFill>
                    <a:prstDash val="solid"/>
                    <a:round/>
                    <a:headEnd/>
                    <a:tailEnd/>
                  </a:ln>
                </p:spPr>
                <p:txBody>
                  <a:bodyPr/>
                  <a:lstStyle/>
                  <a:p>
                    <a:endParaRPr lang="en-US"/>
                  </a:p>
                </p:txBody>
              </p:sp>
              <p:sp>
                <p:nvSpPr>
                  <p:cNvPr id="1333" name="Freeform 325"/>
                  <p:cNvSpPr>
                    <a:spLocks noChangeAspect="1"/>
                  </p:cNvSpPr>
                  <p:nvPr/>
                </p:nvSpPr>
                <p:spPr bwMode="auto">
                  <a:xfrm>
                    <a:off x="5466624" y="2017323"/>
                    <a:ext cx="291095" cy="265044"/>
                  </a:xfrm>
                  <a:custGeom>
                    <a:avLst/>
                    <a:gdLst>
                      <a:gd name="T0" fmla="*/ 0 w 221"/>
                      <a:gd name="T1" fmla="*/ 180 h 180"/>
                      <a:gd name="T2" fmla="*/ 0 w 221"/>
                      <a:gd name="T3" fmla="*/ 195 h 180"/>
                      <a:gd name="T4" fmla="*/ 0 w 221"/>
                      <a:gd name="T5" fmla="*/ 223 h 180"/>
                      <a:gd name="T6" fmla="*/ 6 w 221"/>
                      <a:gd name="T7" fmla="*/ 238 h 180"/>
                      <a:gd name="T8" fmla="*/ 6 w 221"/>
                      <a:gd name="T9" fmla="*/ 238 h 180"/>
                      <a:gd name="T10" fmla="*/ 12 w 221"/>
                      <a:gd name="T11" fmla="*/ 277 h 180"/>
                      <a:gd name="T12" fmla="*/ 12 w 221"/>
                      <a:gd name="T13" fmla="*/ 319 h 180"/>
                      <a:gd name="T14" fmla="*/ 30 w 221"/>
                      <a:gd name="T15" fmla="*/ 333 h 180"/>
                      <a:gd name="T16" fmla="*/ 36 w 221"/>
                      <a:gd name="T17" fmla="*/ 347 h 180"/>
                      <a:gd name="T18" fmla="*/ 18 w 221"/>
                      <a:gd name="T19" fmla="*/ 404 h 180"/>
                      <a:gd name="T20" fmla="*/ 36 w 221"/>
                      <a:gd name="T21" fmla="*/ 417 h 180"/>
                      <a:gd name="T22" fmla="*/ 48 w 221"/>
                      <a:gd name="T23" fmla="*/ 417 h 180"/>
                      <a:gd name="T24" fmla="*/ 84 w 221"/>
                      <a:gd name="T25" fmla="*/ 417 h 180"/>
                      <a:gd name="T26" fmla="*/ 102 w 221"/>
                      <a:gd name="T27" fmla="*/ 417 h 180"/>
                      <a:gd name="T28" fmla="*/ 120 w 221"/>
                      <a:gd name="T29" fmla="*/ 404 h 180"/>
                      <a:gd name="T30" fmla="*/ 120 w 221"/>
                      <a:gd name="T31" fmla="*/ 376 h 180"/>
                      <a:gd name="T32" fmla="*/ 120 w 221"/>
                      <a:gd name="T33" fmla="*/ 347 h 180"/>
                      <a:gd name="T34" fmla="*/ 138 w 221"/>
                      <a:gd name="T35" fmla="*/ 333 h 180"/>
                      <a:gd name="T36" fmla="*/ 144 w 221"/>
                      <a:gd name="T37" fmla="*/ 319 h 180"/>
                      <a:gd name="T38" fmla="*/ 156 w 221"/>
                      <a:gd name="T39" fmla="*/ 319 h 180"/>
                      <a:gd name="T40" fmla="*/ 162 w 221"/>
                      <a:gd name="T41" fmla="*/ 266 h 180"/>
                      <a:gd name="T42" fmla="*/ 181 w 221"/>
                      <a:gd name="T43" fmla="*/ 238 h 180"/>
                      <a:gd name="T44" fmla="*/ 162 w 221"/>
                      <a:gd name="T45" fmla="*/ 211 h 180"/>
                      <a:gd name="T46" fmla="*/ 187 w 221"/>
                      <a:gd name="T47" fmla="*/ 211 h 180"/>
                      <a:gd name="T48" fmla="*/ 187 w 221"/>
                      <a:gd name="T49" fmla="*/ 195 h 180"/>
                      <a:gd name="T50" fmla="*/ 193 w 221"/>
                      <a:gd name="T51" fmla="*/ 152 h 180"/>
                      <a:gd name="T52" fmla="*/ 181 w 221"/>
                      <a:gd name="T53" fmla="*/ 126 h 180"/>
                      <a:gd name="T54" fmla="*/ 193 w 221"/>
                      <a:gd name="T55" fmla="*/ 86 h 180"/>
                      <a:gd name="T56" fmla="*/ 229 w 221"/>
                      <a:gd name="T57" fmla="*/ 69 h 180"/>
                      <a:gd name="T58" fmla="*/ 229 w 221"/>
                      <a:gd name="T59" fmla="*/ 54 h 180"/>
                      <a:gd name="T60" fmla="*/ 235 w 221"/>
                      <a:gd name="T61" fmla="*/ 54 h 180"/>
                      <a:gd name="T62" fmla="*/ 223 w 221"/>
                      <a:gd name="T63" fmla="*/ 54 h 180"/>
                      <a:gd name="T64" fmla="*/ 217 w 221"/>
                      <a:gd name="T65" fmla="*/ 54 h 180"/>
                      <a:gd name="T66" fmla="*/ 205 w 221"/>
                      <a:gd name="T67" fmla="*/ 54 h 180"/>
                      <a:gd name="T68" fmla="*/ 181 w 221"/>
                      <a:gd name="T69" fmla="*/ 86 h 180"/>
                      <a:gd name="T70" fmla="*/ 170 w 221"/>
                      <a:gd name="T71" fmla="*/ 29 h 180"/>
                      <a:gd name="T72" fmla="*/ 170 w 221"/>
                      <a:gd name="T73" fmla="*/ 29 h 180"/>
                      <a:gd name="T74" fmla="*/ 162 w 221"/>
                      <a:gd name="T75" fmla="*/ 0 h 180"/>
                      <a:gd name="T76" fmla="*/ 150 w 221"/>
                      <a:gd name="T77" fmla="*/ 14 h 180"/>
                      <a:gd name="T78" fmla="*/ 150 w 221"/>
                      <a:gd name="T79" fmla="*/ 42 h 180"/>
                      <a:gd name="T80" fmla="*/ 138 w 221"/>
                      <a:gd name="T81" fmla="*/ 54 h 180"/>
                      <a:gd name="T82" fmla="*/ 132 w 221"/>
                      <a:gd name="T83" fmla="*/ 69 h 180"/>
                      <a:gd name="T84" fmla="*/ 120 w 221"/>
                      <a:gd name="T85" fmla="*/ 69 h 180"/>
                      <a:gd name="T86" fmla="*/ 114 w 221"/>
                      <a:gd name="T87" fmla="*/ 69 h 180"/>
                      <a:gd name="T88" fmla="*/ 108 w 221"/>
                      <a:gd name="T89" fmla="*/ 54 h 180"/>
                      <a:gd name="T90" fmla="*/ 90 w 221"/>
                      <a:gd name="T91" fmla="*/ 54 h 180"/>
                      <a:gd name="T92" fmla="*/ 78 w 221"/>
                      <a:gd name="T93" fmla="*/ 42 h 180"/>
                      <a:gd name="T94" fmla="*/ 72 w 221"/>
                      <a:gd name="T95" fmla="*/ 54 h 180"/>
                      <a:gd name="T96" fmla="*/ 67 w 221"/>
                      <a:gd name="T97" fmla="*/ 69 h 180"/>
                      <a:gd name="T98" fmla="*/ 54 w 221"/>
                      <a:gd name="T99" fmla="*/ 112 h 180"/>
                      <a:gd name="T100" fmla="*/ 36 w 221"/>
                      <a:gd name="T101" fmla="*/ 126 h 180"/>
                      <a:gd name="T102" fmla="*/ 30 w 221"/>
                      <a:gd name="T103" fmla="*/ 152 h 180"/>
                      <a:gd name="T104" fmla="*/ 24 w 221"/>
                      <a:gd name="T105" fmla="*/ 152 h 180"/>
                      <a:gd name="T106" fmla="*/ 6 w 221"/>
                      <a:gd name="T107" fmla="*/ 141 h 180"/>
                      <a:gd name="T108" fmla="*/ 0 w 221"/>
                      <a:gd name="T109" fmla="*/ 180 h 1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 h="180">
                        <a:moveTo>
                          <a:pt x="0" y="78"/>
                        </a:moveTo>
                        <a:lnTo>
                          <a:pt x="0" y="84"/>
                        </a:lnTo>
                        <a:lnTo>
                          <a:pt x="0" y="96"/>
                        </a:lnTo>
                        <a:lnTo>
                          <a:pt x="6" y="102"/>
                        </a:lnTo>
                        <a:lnTo>
                          <a:pt x="12" y="120"/>
                        </a:lnTo>
                        <a:lnTo>
                          <a:pt x="12" y="138"/>
                        </a:lnTo>
                        <a:lnTo>
                          <a:pt x="30" y="144"/>
                        </a:lnTo>
                        <a:lnTo>
                          <a:pt x="36" y="150"/>
                        </a:lnTo>
                        <a:lnTo>
                          <a:pt x="18" y="174"/>
                        </a:lnTo>
                        <a:lnTo>
                          <a:pt x="36" y="180"/>
                        </a:lnTo>
                        <a:lnTo>
                          <a:pt x="48" y="180"/>
                        </a:lnTo>
                        <a:lnTo>
                          <a:pt x="77" y="180"/>
                        </a:lnTo>
                        <a:lnTo>
                          <a:pt x="95" y="180"/>
                        </a:lnTo>
                        <a:lnTo>
                          <a:pt x="113" y="174"/>
                        </a:lnTo>
                        <a:lnTo>
                          <a:pt x="113" y="162"/>
                        </a:lnTo>
                        <a:lnTo>
                          <a:pt x="113" y="150"/>
                        </a:lnTo>
                        <a:lnTo>
                          <a:pt x="131" y="144"/>
                        </a:lnTo>
                        <a:lnTo>
                          <a:pt x="137" y="138"/>
                        </a:lnTo>
                        <a:lnTo>
                          <a:pt x="149" y="138"/>
                        </a:lnTo>
                        <a:lnTo>
                          <a:pt x="155" y="114"/>
                        </a:lnTo>
                        <a:lnTo>
                          <a:pt x="167" y="102"/>
                        </a:lnTo>
                        <a:lnTo>
                          <a:pt x="155" y="90"/>
                        </a:lnTo>
                        <a:lnTo>
                          <a:pt x="173" y="90"/>
                        </a:lnTo>
                        <a:lnTo>
                          <a:pt x="173" y="84"/>
                        </a:lnTo>
                        <a:lnTo>
                          <a:pt x="179" y="66"/>
                        </a:lnTo>
                        <a:lnTo>
                          <a:pt x="167" y="54"/>
                        </a:lnTo>
                        <a:lnTo>
                          <a:pt x="179" y="36"/>
                        </a:lnTo>
                        <a:lnTo>
                          <a:pt x="215" y="30"/>
                        </a:lnTo>
                        <a:lnTo>
                          <a:pt x="215" y="24"/>
                        </a:lnTo>
                        <a:lnTo>
                          <a:pt x="221" y="24"/>
                        </a:lnTo>
                        <a:lnTo>
                          <a:pt x="209" y="24"/>
                        </a:lnTo>
                        <a:lnTo>
                          <a:pt x="203" y="24"/>
                        </a:lnTo>
                        <a:lnTo>
                          <a:pt x="191" y="24"/>
                        </a:lnTo>
                        <a:lnTo>
                          <a:pt x="167" y="36"/>
                        </a:lnTo>
                        <a:lnTo>
                          <a:pt x="161" y="12"/>
                        </a:lnTo>
                        <a:lnTo>
                          <a:pt x="155" y="0"/>
                        </a:lnTo>
                        <a:lnTo>
                          <a:pt x="143" y="6"/>
                        </a:lnTo>
                        <a:lnTo>
                          <a:pt x="143" y="18"/>
                        </a:lnTo>
                        <a:lnTo>
                          <a:pt x="131" y="24"/>
                        </a:lnTo>
                        <a:lnTo>
                          <a:pt x="125" y="30"/>
                        </a:lnTo>
                        <a:lnTo>
                          <a:pt x="113" y="30"/>
                        </a:lnTo>
                        <a:lnTo>
                          <a:pt x="107" y="30"/>
                        </a:lnTo>
                        <a:lnTo>
                          <a:pt x="101" y="24"/>
                        </a:lnTo>
                        <a:lnTo>
                          <a:pt x="83" y="24"/>
                        </a:lnTo>
                        <a:lnTo>
                          <a:pt x="71" y="18"/>
                        </a:lnTo>
                        <a:lnTo>
                          <a:pt x="65" y="24"/>
                        </a:lnTo>
                        <a:lnTo>
                          <a:pt x="60" y="30"/>
                        </a:lnTo>
                        <a:lnTo>
                          <a:pt x="54" y="48"/>
                        </a:lnTo>
                        <a:lnTo>
                          <a:pt x="36" y="54"/>
                        </a:lnTo>
                        <a:lnTo>
                          <a:pt x="30" y="66"/>
                        </a:lnTo>
                        <a:lnTo>
                          <a:pt x="24" y="66"/>
                        </a:lnTo>
                        <a:lnTo>
                          <a:pt x="6" y="60"/>
                        </a:lnTo>
                        <a:lnTo>
                          <a:pt x="0" y="78"/>
                        </a:lnTo>
                        <a:close/>
                      </a:path>
                    </a:pathLst>
                  </a:custGeom>
                  <a:solidFill>
                    <a:srgbClr val="990034"/>
                  </a:solidFill>
                  <a:ln w="9525">
                    <a:solidFill>
                      <a:srgbClr val="000000"/>
                    </a:solidFill>
                    <a:prstDash val="solid"/>
                    <a:round/>
                    <a:headEnd/>
                    <a:tailEnd/>
                  </a:ln>
                </p:spPr>
                <p:txBody>
                  <a:bodyPr/>
                  <a:lstStyle/>
                  <a:p>
                    <a:endParaRPr lang="en-US"/>
                  </a:p>
                </p:txBody>
              </p:sp>
              <p:sp>
                <p:nvSpPr>
                  <p:cNvPr id="1334" name="Freeform 326"/>
                  <p:cNvSpPr>
                    <a:spLocks noChangeAspect="1"/>
                  </p:cNvSpPr>
                  <p:nvPr/>
                </p:nvSpPr>
                <p:spPr bwMode="auto">
                  <a:xfrm>
                    <a:off x="4840053" y="2106106"/>
                    <a:ext cx="48298" cy="26112"/>
                  </a:xfrm>
                  <a:custGeom>
                    <a:avLst/>
                    <a:gdLst>
                      <a:gd name="T0" fmla="*/ 43 w 36"/>
                      <a:gd name="T1" fmla="*/ 0 h 18"/>
                      <a:gd name="T2" fmla="*/ 25 w 36"/>
                      <a:gd name="T3" fmla="*/ 13 h 18"/>
                      <a:gd name="T4" fmla="*/ 0 w 36"/>
                      <a:gd name="T5" fmla="*/ 24 h 18"/>
                      <a:gd name="T6" fmla="*/ 6 w 36"/>
                      <a:gd name="T7" fmla="*/ 37 h 18"/>
                      <a:gd name="T8" fmla="*/ 37 w 36"/>
                      <a:gd name="T9" fmla="*/ 24 h 18"/>
                      <a:gd name="T10" fmla="*/ 31 w 36"/>
                      <a:gd name="T11" fmla="*/ 13 h 18"/>
                      <a:gd name="T12" fmla="*/ 43 w 36"/>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8">
                        <a:moveTo>
                          <a:pt x="36" y="0"/>
                        </a:moveTo>
                        <a:lnTo>
                          <a:pt x="18" y="6"/>
                        </a:lnTo>
                        <a:lnTo>
                          <a:pt x="0" y="12"/>
                        </a:lnTo>
                        <a:lnTo>
                          <a:pt x="6" y="18"/>
                        </a:lnTo>
                        <a:lnTo>
                          <a:pt x="30" y="12"/>
                        </a:lnTo>
                        <a:lnTo>
                          <a:pt x="24" y="6"/>
                        </a:lnTo>
                        <a:lnTo>
                          <a:pt x="36" y="0"/>
                        </a:lnTo>
                        <a:close/>
                      </a:path>
                    </a:pathLst>
                  </a:custGeom>
                  <a:solidFill>
                    <a:srgbClr val="990034"/>
                  </a:solidFill>
                  <a:ln w="9525">
                    <a:solidFill>
                      <a:srgbClr val="000000"/>
                    </a:solidFill>
                    <a:prstDash val="solid"/>
                    <a:round/>
                    <a:headEnd/>
                    <a:tailEnd/>
                  </a:ln>
                </p:spPr>
                <p:txBody>
                  <a:bodyPr/>
                  <a:lstStyle/>
                  <a:p>
                    <a:endParaRPr lang="en-US"/>
                  </a:p>
                </p:txBody>
              </p:sp>
              <p:sp>
                <p:nvSpPr>
                  <p:cNvPr id="1335" name="Line 328"/>
                  <p:cNvSpPr>
                    <a:spLocks noChangeAspect="1" noChangeShapeType="1"/>
                  </p:cNvSpPr>
                  <p:nvPr/>
                </p:nvSpPr>
                <p:spPr bwMode="auto">
                  <a:xfrm>
                    <a:off x="5751193" y="2070854"/>
                    <a:ext cx="1305" cy="1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 name="Line 347"/>
                  <p:cNvSpPr>
                    <a:spLocks noChangeAspect="1" noChangeShapeType="1"/>
                  </p:cNvSpPr>
                  <p:nvPr/>
                </p:nvSpPr>
                <p:spPr bwMode="auto">
                  <a:xfrm flipV="1">
                    <a:off x="5836415" y="2106106"/>
                    <a:ext cx="2238" cy="1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 name="Freeform 348"/>
                  <p:cNvSpPr>
                    <a:spLocks noChangeAspect="1"/>
                  </p:cNvSpPr>
                  <p:nvPr/>
                </p:nvSpPr>
                <p:spPr bwMode="auto">
                  <a:xfrm>
                    <a:off x="4910543" y="2132218"/>
                    <a:ext cx="24802" cy="44391"/>
                  </a:xfrm>
                  <a:custGeom>
                    <a:avLst/>
                    <a:gdLst>
                      <a:gd name="T0" fmla="*/ 25 w 18"/>
                      <a:gd name="T1" fmla="*/ 42 h 30"/>
                      <a:gd name="T2" fmla="*/ 6 w 18"/>
                      <a:gd name="T3" fmla="*/ 74 h 30"/>
                      <a:gd name="T4" fmla="*/ 0 w 18"/>
                      <a:gd name="T5" fmla="*/ 74 h 30"/>
                      <a:gd name="T6" fmla="*/ 0 w 18"/>
                      <a:gd name="T7" fmla="*/ 29 h 30"/>
                      <a:gd name="T8" fmla="*/ 6 w 18"/>
                      <a:gd name="T9" fmla="*/ 0 h 30"/>
                      <a:gd name="T10" fmla="*/ 25 w 18"/>
                      <a:gd name="T11" fmla="*/ 14 h 30"/>
                      <a:gd name="T12" fmla="*/ 25 w 18"/>
                      <a:gd name="T13" fmla="*/ 4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
                        <a:moveTo>
                          <a:pt x="18" y="18"/>
                        </a:moveTo>
                        <a:lnTo>
                          <a:pt x="6" y="30"/>
                        </a:lnTo>
                        <a:lnTo>
                          <a:pt x="0" y="30"/>
                        </a:lnTo>
                        <a:lnTo>
                          <a:pt x="0" y="12"/>
                        </a:lnTo>
                        <a:lnTo>
                          <a:pt x="6" y="0"/>
                        </a:lnTo>
                        <a:lnTo>
                          <a:pt x="18" y="6"/>
                        </a:lnTo>
                        <a:lnTo>
                          <a:pt x="18" y="18"/>
                        </a:lnTo>
                        <a:close/>
                      </a:path>
                    </a:pathLst>
                  </a:custGeom>
                  <a:solidFill>
                    <a:srgbClr val="E1E1E1"/>
                  </a:solidFill>
                  <a:ln w="9525">
                    <a:solidFill>
                      <a:srgbClr val="000000"/>
                    </a:solidFill>
                    <a:prstDash val="solid"/>
                    <a:round/>
                    <a:headEnd/>
                    <a:tailEnd/>
                  </a:ln>
                </p:spPr>
                <p:txBody>
                  <a:bodyPr/>
                  <a:lstStyle/>
                  <a:p>
                    <a:endParaRPr lang="en-US"/>
                  </a:p>
                </p:txBody>
              </p:sp>
              <p:sp>
                <p:nvSpPr>
                  <p:cNvPr id="1338" name="Freeform 349"/>
                  <p:cNvSpPr>
                    <a:spLocks noChangeAspect="1"/>
                  </p:cNvSpPr>
                  <p:nvPr/>
                </p:nvSpPr>
                <p:spPr bwMode="auto">
                  <a:xfrm>
                    <a:off x="4919679" y="2052575"/>
                    <a:ext cx="135757" cy="150148"/>
                  </a:xfrm>
                  <a:custGeom>
                    <a:avLst/>
                    <a:gdLst>
                      <a:gd name="T0" fmla="*/ 73 w 102"/>
                      <a:gd name="T1" fmla="*/ 29 h 102"/>
                      <a:gd name="T2" fmla="*/ 43 w 102"/>
                      <a:gd name="T3" fmla="*/ 29 h 102"/>
                      <a:gd name="T4" fmla="*/ 12 w 102"/>
                      <a:gd name="T5" fmla="*/ 29 h 102"/>
                      <a:gd name="T6" fmla="*/ 6 w 102"/>
                      <a:gd name="T7" fmla="*/ 29 h 102"/>
                      <a:gd name="T8" fmla="*/ 6 w 102"/>
                      <a:gd name="T9" fmla="*/ 54 h 102"/>
                      <a:gd name="T10" fmla="*/ 0 w 102"/>
                      <a:gd name="T11" fmla="*/ 69 h 102"/>
                      <a:gd name="T12" fmla="*/ 0 w 102"/>
                      <a:gd name="T13" fmla="*/ 69 h 102"/>
                      <a:gd name="T14" fmla="*/ 0 w 102"/>
                      <a:gd name="T15" fmla="*/ 126 h 102"/>
                      <a:gd name="T16" fmla="*/ 12 w 102"/>
                      <a:gd name="T17" fmla="*/ 140 h 102"/>
                      <a:gd name="T18" fmla="*/ 12 w 102"/>
                      <a:gd name="T19" fmla="*/ 167 h 102"/>
                      <a:gd name="T20" fmla="*/ 0 w 102"/>
                      <a:gd name="T21" fmla="*/ 195 h 102"/>
                      <a:gd name="T22" fmla="*/ 0 w 102"/>
                      <a:gd name="T23" fmla="*/ 207 h 102"/>
                      <a:gd name="T24" fmla="*/ 24 w 102"/>
                      <a:gd name="T25" fmla="*/ 238 h 102"/>
                      <a:gd name="T26" fmla="*/ 61 w 102"/>
                      <a:gd name="T27" fmla="*/ 180 h 102"/>
                      <a:gd name="T28" fmla="*/ 81 w 102"/>
                      <a:gd name="T29" fmla="*/ 152 h 102"/>
                      <a:gd name="T30" fmla="*/ 98 w 102"/>
                      <a:gd name="T31" fmla="*/ 140 h 102"/>
                      <a:gd name="T32" fmla="*/ 98 w 102"/>
                      <a:gd name="T33" fmla="*/ 42 h 102"/>
                      <a:gd name="T34" fmla="*/ 116 w 102"/>
                      <a:gd name="T35" fmla="*/ 14 h 102"/>
                      <a:gd name="T36" fmla="*/ 110 w 102"/>
                      <a:gd name="T37" fmla="*/ 0 h 102"/>
                      <a:gd name="T38" fmla="*/ 92 w 102"/>
                      <a:gd name="T39" fmla="*/ 14 h 102"/>
                      <a:gd name="T40" fmla="*/ 73 w 102"/>
                      <a:gd name="T41" fmla="*/ 29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02">
                        <a:moveTo>
                          <a:pt x="66" y="12"/>
                        </a:moveTo>
                        <a:lnTo>
                          <a:pt x="36" y="12"/>
                        </a:lnTo>
                        <a:lnTo>
                          <a:pt x="12" y="12"/>
                        </a:lnTo>
                        <a:lnTo>
                          <a:pt x="6" y="12"/>
                        </a:lnTo>
                        <a:lnTo>
                          <a:pt x="6" y="24"/>
                        </a:lnTo>
                        <a:lnTo>
                          <a:pt x="0" y="30"/>
                        </a:lnTo>
                        <a:lnTo>
                          <a:pt x="0" y="54"/>
                        </a:lnTo>
                        <a:lnTo>
                          <a:pt x="12" y="60"/>
                        </a:lnTo>
                        <a:lnTo>
                          <a:pt x="12" y="72"/>
                        </a:lnTo>
                        <a:lnTo>
                          <a:pt x="0" y="84"/>
                        </a:lnTo>
                        <a:lnTo>
                          <a:pt x="0" y="90"/>
                        </a:lnTo>
                        <a:lnTo>
                          <a:pt x="24" y="102"/>
                        </a:lnTo>
                        <a:lnTo>
                          <a:pt x="54" y="78"/>
                        </a:lnTo>
                        <a:lnTo>
                          <a:pt x="72" y="66"/>
                        </a:lnTo>
                        <a:lnTo>
                          <a:pt x="84" y="60"/>
                        </a:lnTo>
                        <a:lnTo>
                          <a:pt x="84" y="18"/>
                        </a:lnTo>
                        <a:lnTo>
                          <a:pt x="102" y="6"/>
                        </a:lnTo>
                        <a:lnTo>
                          <a:pt x="96" y="0"/>
                        </a:lnTo>
                        <a:lnTo>
                          <a:pt x="78" y="6"/>
                        </a:lnTo>
                        <a:lnTo>
                          <a:pt x="66" y="12"/>
                        </a:lnTo>
                        <a:close/>
                      </a:path>
                    </a:pathLst>
                  </a:custGeom>
                  <a:solidFill>
                    <a:srgbClr val="990034"/>
                  </a:solidFill>
                  <a:ln w="9525">
                    <a:solidFill>
                      <a:srgbClr val="000000"/>
                    </a:solidFill>
                    <a:prstDash val="solid"/>
                    <a:round/>
                    <a:headEnd/>
                    <a:tailEnd/>
                  </a:ln>
                </p:spPr>
                <p:txBody>
                  <a:bodyPr/>
                  <a:lstStyle/>
                  <a:p>
                    <a:endParaRPr lang="en-US"/>
                  </a:p>
                </p:txBody>
              </p:sp>
              <p:sp>
                <p:nvSpPr>
                  <p:cNvPr id="1339" name="Freeform 350"/>
                  <p:cNvSpPr>
                    <a:spLocks noChangeAspect="1"/>
                  </p:cNvSpPr>
                  <p:nvPr/>
                </p:nvSpPr>
                <p:spPr bwMode="auto">
                  <a:xfrm>
                    <a:off x="5584107" y="1929845"/>
                    <a:ext cx="182750" cy="141009"/>
                  </a:xfrm>
                  <a:custGeom>
                    <a:avLst/>
                    <a:gdLst>
                      <a:gd name="T0" fmla="*/ 128 w 138"/>
                      <a:gd name="T1" fmla="*/ 192 h 96"/>
                      <a:gd name="T2" fmla="*/ 114 w 138"/>
                      <a:gd name="T3" fmla="*/ 192 h 96"/>
                      <a:gd name="T4" fmla="*/ 85 w 138"/>
                      <a:gd name="T5" fmla="*/ 219 h 96"/>
                      <a:gd name="T6" fmla="*/ 79 w 138"/>
                      <a:gd name="T7" fmla="*/ 163 h 96"/>
                      <a:gd name="T8" fmla="*/ 79 w 138"/>
                      <a:gd name="T9" fmla="*/ 163 h 96"/>
                      <a:gd name="T10" fmla="*/ 73 w 138"/>
                      <a:gd name="T11" fmla="*/ 140 h 96"/>
                      <a:gd name="T12" fmla="*/ 61 w 138"/>
                      <a:gd name="T13" fmla="*/ 150 h 96"/>
                      <a:gd name="T14" fmla="*/ 61 w 138"/>
                      <a:gd name="T15" fmla="*/ 179 h 96"/>
                      <a:gd name="T16" fmla="*/ 49 w 138"/>
                      <a:gd name="T17" fmla="*/ 192 h 96"/>
                      <a:gd name="T18" fmla="*/ 43 w 138"/>
                      <a:gd name="T19" fmla="*/ 205 h 96"/>
                      <a:gd name="T20" fmla="*/ 24 w 138"/>
                      <a:gd name="T21" fmla="*/ 205 h 96"/>
                      <a:gd name="T22" fmla="*/ 18 w 138"/>
                      <a:gd name="T23" fmla="*/ 205 h 96"/>
                      <a:gd name="T24" fmla="*/ 12 w 138"/>
                      <a:gd name="T25" fmla="*/ 192 h 96"/>
                      <a:gd name="T26" fmla="*/ 18 w 138"/>
                      <a:gd name="T27" fmla="*/ 140 h 96"/>
                      <a:gd name="T28" fmla="*/ 18 w 138"/>
                      <a:gd name="T29" fmla="*/ 125 h 96"/>
                      <a:gd name="T30" fmla="*/ 6 w 138"/>
                      <a:gd name="T31" fmla="*/ 111 h 96"/>
                      <a:gd name="T32" fmla="*/ 0 w 138"/>
                      <a:gd name="T33" fmla="*/ 83 h 96"/>
                      <a:gd name="T34" fmla="*/ 30 w 138"/>
                      <a:gd name="T35" fmla="*/ 14 h 96"/>
                      <a:gd name="T36" fmla="*/ 49 w 138"/>
                      <a:gd name="T37" fmla="*/ 0 h 96"/>
                      <a:gd name="T38" fmla="*/ 73 w 138"/>
                      <a:gd name="T39" fmla="*/ 0 h 96"/>
                      <a:gd name="T40" fmla="*/ 91 w 138"/>
                      <a:gd name="T41" fmla="*/ 29 h 96"/>
                      <a:gd name="T42" fmla="*/ 49 w 138"/>
                      <a:gd name="T43" fmla="*/ 54 h 96"/>
                      <a:gd name="T44" fmla="*/ 49 w 138"/>
                      <a:gd name="T45" fmla="*/ 83 h 96"/>
                      <a:gd name="T46" fmla="*/ 79 w 138"/>
                      <a:gd name="T47" fmla="*/ 98 h 96"/>
                      <a:gd name="T48" fmla="*/ 114 w 138"/>
                      <a:gd name="T49" fmla="*/ 98 h 96"/>
                      <a:gd name="T50" fmla="*/ 122 w 138"/>
                      <a:gd name="T51" fmla="*/ 140 h 96"/>
                      <a:gd name="T52" fmla="*/ 140 w 138"/>
                      <a:gd name="T53" fmla="*/ 140 h 96"/>
                      <a:gd name="T54" fmla="*/ 152 w 138"/>
                      <a:gd name="T55" fmla="*/ 192 h 96"/>
                      <a:gd name="T56" fmla="*/ 146 w 138"/>
                      <a:gd name="T57" fmla="*/ 192 h 96"/>
                      <a:gd name="T58" fmla="*/ 146 w 138"/>
                      <a:gd name="T59" fmla="*/ 192 h 96"/>
                      <a:gd name="T60" fmla="*/ 134 w 138"/>
                      <a:gd name="T61" fmla="*/ 192 h 96"/>
                      <a:gd name="T62" fmla="*/ 128 w 138"/>
                      <a:gd name="T63" fmla="*/ 192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8" h="96">
                        <a:moveTo>
                          <a:pt x="114" y="84"/>
                        </a:moveTo>
                        <a:lnTo>
                          <a:pt x="102" y="84"/>
                        </a:lnTo>
                        <a:lnTo>
                          <a:pt x="78" y="96"/>
                        </a:lnTo>
                        <a:lnTo>
                          <a:pt x="72" y="72"/>
                        </a:lnTo>
                        <a:lnTo>
                          <a:pt x="66" y="60"/>
                        </a:lnTo>
                        <a:lnTo>
                          <a:pt x="54" y="66"/>
                        </a:lnTo>
                        <a:lnTo>
                          <a:pt x="54" y="78"/>
                        </a:lnTo>
                        <a:lnTo>
                          <a:pt x="42" y="84"/>
                        </a:lnTo>
                        <a:lnTo>
                          <a:pt x="36" y="90"/>
                        </a:lnTo>
                        <a:lnTo>
                          <a:pt x="24" y="90"/>
                        </a:lnTo>
                        <a:lnTo>
                          <a:pt x="18" y="90"/>
                        </a:lnTo>
                        <a:lnTo>
                          <a:pt x="12" y="84"/>
                        </a:lnTo>
                        <a:lnTo>
                          <a:pt x="18" y="60"/>
                        </a:lnTo>
                        <a:lnTo>
                          <a:pt x="18" y="54"/>
                        </a:lnTo>
                        <a:lnTo>
                          <a:pt x="6" y="48"/>
                        </a:lnTo>
                        <a:lnTo>
                          <a:pt x="0" y="36"/>
                        </a:lnTo>
                        <a:lnTo>
                          <a:pt x="30" y="6"/>
                        </a:lnTo>
                        <a:lnTo>
                          <a:pt x="42" y="0"/>
                        </a:lnTo>
                        <a:lnTo>
                          <a:pt x="66" y="0"/>
                        </a:lnTo>
                        <a:lnTo>
                          <a:pt x="84" y="12"/>
                        </a:lnTo>
                        <a:lnTo>
                          <a:pt x="42" y="24"/>
                        </a:lnTo>
                        <a:lnTo>
                          <a:pt x="42" y="36"/>
                        </a:lnTo>
                        <a:lnTo>
                          <a:pt x="72" y="42"/>
                        </a:lnTo>
                        <a:lnTo>
                          <a:pt x="102" y="42"/>
                        </a:lnTo>
                        <a:lnTo>
                          <a:pt x="108" y="60"/>
                        </a:lnTo>
                        <a:lnTo>
                          <a:pt x="126" y="60"/>
                        </a:lnTo>
                        <a:lnTo>
                          <a:pt x="138" y="84"/>
                        </a:lnTo>
                        <a:lnTo>
                          <a:pt x="132" y="84"/>
                        </a:lnTo>
                        <a:lnTo>
                          <a:pt x="120" y="84"/>
                        </a:lnTo>
                        <a:lnTo>
                          <a:pt x="114" y="84"/>
                        </a:lnTo>
                        <a:close/>
                      </a:path>
                    </a:pathLst>
                  </a:custGeom>
                  <a:solidFill>
                    <a:srgbClr val="990034"/>
                  </a:solidFill>
                  <a:ln w="9525">
                    <a:solidFill>
                      <a:srgbClr val="000000"/>
                    </a:solidFill>
                    <a:prstDash val="solid"/>
                    <a:round/>
                    <a:headEnd/>
                    <a:tailEnd/>
                  </a:ln>
                </p:spPr>
                <p:txBody>
                  <a:bodyPr/>
                  <a:lstStyle/>
                  <a:p>
                    <a:endParaRPr lang="en-US"/>
                  </a:p>
                </p:txBody>
              </p:sp>
              <p:sp>
                <p:nvSpPr>
                  <p:cNvPr id="1340" name="Freeform 351"/>
                  <p:cNvSpPr>
                    <a:spLocks noChangeAspect="1"/>
                  </p:cNvSpPr>
                  <p:nvPr/>
                </p:nvSpPr>
                <p:spPr bwMode="auto">
                  <a:xfrm>
                    <a:off x="5299539" y="1805809"/>
                    <a:ext cx="340699" cy="246765"/>
                  </a:xfrm>
                  <a:custGeom>
                    <a:avLst/>
                    <a:gdLst>
                      <a:gd name="T0" fmla="*/ 207 w 257"/>
                      <a:gd name="T1" fmla="*/ 330 h 168"/>
                      <a:gd name="T2" fmla="*/ 146 w 257"/>
                      <a:gd name="T3" fmla="*/ 246 h 168"/>
                      <a:gd name="T4" fmla="*/ 128 w 257"/>
                      <a:gd name="T5" fmla="*/ 232 h 168"/>
                      <a:gd name="T6" fmla="*/ 109 w 257"/>
                      <a:gd name="T7" fmla="*/ 219 h 168"/>
                      <a:gd name="T8" fmla="*/ 85 w 257"/>
                      <a:gd name="T9" fmla="*/ 163 h 168"/>
                      <a:gd name="T10" fmla="*/ 67 w 257"/>
                      <a:gd name="T11" fmla="*/ 140 h 168"/>
                      <a:gd name="T12" fmla="*/ 55 w 257"/>
                      <a:gd name="T13" fmla="*/ 163 h 168"/>
                      <a:gd name="T14" fmla="*/ 43 w 257"/>
                      <a:gd name="T15" fmla="*/ 179 h 168"/>
                      <a:gd name="T16" fmla="*/ 49 w 257"/>
                      <a:gd name="T17" fmla="*/ 205 h 168"/>
                      <a:gd name="T18" fmla="*/ 18 w 257"/>
                      <a:gd name="T19" fmla="*/ 192 h 168"/>
                      <a:gd name="T20" fmla="*/ 12 w 257"/>
                      <a:gd name="T21" fmla="*/ 111 h 168"/>
                      <a:gd name="T22" fmla="*/ 6 w 257"/>
                      <a:gd name="T23" fmla="*/ 69 h 168"/>
                      <a:gd name="T24" fmla="*/ 0 w 257"/>
                      <a:gd name="T25" fmla="*/ 29 h 168"/>
                      <a:gd name="T26" fmla="*/ 49 w 257"/>
                      <a:gd name="T27" fmla="*/ 0 h 168"/>
                      <a:gd name="T28" fmla="*/ 67 w 257"/>
                      <a:gd name="T29" fmla="*/ 29 h 168"/>
                      <a:gd name="T30" fmla="*/ 91 w 257"/>
                      <a:gd name="T31" fmla="*/ 42 h 168"/>
                      <a:gd name="T32" fmla="*/ 109 w 257"/>
                      <a:gd name="T33" fmla="*/ 98 h 168"/>
                      <a:gd name="T34" fmla="*/ 128 w 257"/>
                      <a:gd name="T35" fmla="*/ 98 h 168"/>
                      <a:gd name="T36" fmla="*/ 165 w 257"/>
                      <a:gd name="T37" fmla="*/ 98 h 168"/>
                      <a:gd name="T38" fmla="*/ 189 w 257"/>
                      <a:gd name="T39" fmla="*/ 98 h 168"/>
                      <a:gd name="T40" fmla="*/ 207 w 257"/>
                      <a:gd name="T41" fmla="*/ 125 h 168"/>
                      <a:gd name="T42" fmla="*/ 207 w 257"/>
                      <a:gd name="T43" fmla="*/ 163 h 168"/>
                      <a:gd name="T44" fmla="*/ 224 w 257"/>
                      <a:gd name="T45" fmla="*/ 179 h 168"/>
                      <a:gd name="T46" fmla="*/ 239 w 257"/>
                      <a:gd name="T47" fmla="*/ 205 h 168"/>
                      <a:gd name="T48" fmla="*/ 273 w 257"/>
                      <a:gd name="T49" fmla="*/ 150 h 168"/>
                      <a:gd name="T50" fmla="*/ 285 w 257"/>
                      <a:gd name="T51" fmla="*/ 192 h 168"/>
                      <a:gd name="T52" fmla="*/ 273 w 257"/>
                      <a:gd name="T53" fmla="*/ 205 h 168"/>
                      <a:gd name="T54" fmla="*/ 239 w 257"/>
                      <a:gd name="T55" fmla="*/ 273 h 168"/>
                      <a:gd name="T56" fmla="*/ 247 w 257"/>
                      <a:gd name="T57" fmla="*/ 304 h 168"/>
                      <a:gd name="T58" fmla="*/ 261 w 257"/>
                      <a:gd name="T59" fmla="*/ 315 h 168"/>
                      <a:gd name="T60" fmla="*/ 261 w 257"/>
                      <a:gd name="T61" fmla="*/ 330 h 168"/>
                      <a:gd name="T62" fmla="*/ 255 w 257"/>
                      <a:gd name="T63" fmla="*/ 385 h 168"/>
                      <a:gd name="T64" fmla="*/ 231 w 257"/>
                      <a:gd name="T65" fmla="*/ 385 h 168"/>
                      <a:gd name="T66" fmla="*/ 218 w 257"/>
                      <a:gd name="T67" fmla="*/ 371 h 168"/>
                      <a:gd name="T68" fmla="*/ 207 w 257"/>
                      <a:gd name="T69" fmla="*/ 330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7" h="168">
                        <a:moveTo>
                          <a:pt x="186" y="144"/>
                        </a:moveTo>
                        <a:lnTo>
                          <a:pt x="132" y="108"/>
                        </a:lnTo>
                        <a:lnTo>
                          <a:pt x="114" y="102"/>
                        </a:lnTo>
                        <a:lnTo>
                          <a:pt x="96" y="96"/>
                        </a:lnTo>
                        <a:lnTo>
                          <a:pt x="78" y="72"/>
                        </a:lnTo>
                        <a:lnTo>
                          <a:pt x="60" y="60"/>
                        </a:lnTo>
                        <a:lnTo>
                          <a:pt x="48" y="72"/>
                        </a:lnTo>
                        <a:lnTo>
                          <a:pt x="36" y="78"/>
                        </a:lnTo>
                        <a:lnTo>
                          <a:pt x="42" y="90"/>
                        </a:lnTo>
                        <a:lnTo>
                          <a:pt x="18" y="84"/>
                        </a:lnTo>
                        <a:lnTo>
                          <a:pt x="12" y="48"/>
                        </a:lnTo>
                        <a:lnTo>
                          <a:pt x="6" y="30"/>
                        </a:lnTo>
                        <a:lnTo>
                          <a:pt x="0" y="12"/>
                        </a:lnTo>
                        <a:lnTo>
                          <a:pt x="42" y="0"/>
                        </a:lnTo>
                        <a:lnTo>
                          <a:pt x="60" y="12"/>
                        </a:lnTo>
                        <a:lnTo>
                          <a:pt x="84" y="18"/>
                        </a:lnTo>
                        <a:lnTo>
                          <a:pt x="96" y="42"/>
                        </a:lnTo>
                        <a:lnTo>
                          <a:pt x="114" y="42"/>
                        </a:lnTo>
                        <a:lnTo>
                          <a:pt x="150" y="42"/>
                        </a:lnTo>
                        <a:lnTo>
                          <a:pt x="168" y="42"/>
                        </a:lnTo>
                        <a:lnTo>
                          <a:pt x="186" y="54"/>
                        </a:lnTo>
                        <a:lnTo>
                          <a:pt x="186" y="72"/>
                        </a:lnTo>
                        <a:lnTo>
                          <a:pt x="203" y="78"/>
                        </a:lnTo>
                        <a:lnTo>
                          <a:pt x="215" y="90"/>
                        </a:lnTo>
                        <a:lnTo>
                          <a:pt x="245" y="66"/>
                        </a:lnTo>
                        <a:lnTo>
                          <a:pt x="257" y="84"/>
                        </a:lnTo>
                        <a:lnTo>
                          <a:pt x="245" y="90"/>
                        </a:lnTo>
                        <a:lnTo>
                          <a:pt x="215" y="120"/>
                        </a:lnTo>
                        <a:lnTo>
                          <a:pt x="221" y="132"/>
                        </a:lnTo>
                        <a:lnTo>
                          <a:pt x="233" y="138"/>
                        </a:lnTo>
                        <a:lnTo>
                          <a:pt x="233" y="144"/>
                        </a:lnTo>
                        <a:lnTo>
                          <a:pt x="227" y="168"/>
                        </a:lnTo>
                        <a:lnTo>
                          <a:pt x="209" y="168"/>
                        </a:lnTo>
                        <a:lnTo>
                          <a:pt x="197" y="162"/>
                        </a:lnTo>
                        <a:lnTo>
                          <a:pt x="186" y="144"/>
                        </a:lnTo>
                        <a:close/>
                      </a:path>
                    </a:pathLst>
                  </a:custGeom>
                  <a:solidFill>
                    <a:srgbClr val="990034"/>
                  </a:solidFill>
                  <a:ln w="9525">
                    <a:solidFill>
                      <a:srgbClr val="000000"/>
                    </a:solidFill>
                    <a:prstDash val="solid"/>
                    <a:round/>
                    <a:headEnd/>
                    <a:tailEnd/>
                  </a:ln>
                </p:spPr>
                <p:txBody>
                  <a:bodyPr/>
                  <a:lstStyle/>
                  <a:p>
                    <a:endParaRPr lang="en-US"/>
                  </a:p>
                </p:txBody>
              </p:sp>
              <p:sp>
                <p:nvSpPr>
                  <p:cNvPr id="1341" name="Freeform 352"/>
                  <p:cNvSpPr>
                    <a:spLocks noChangeAspect="1"/>
                  </p:cNvSpPr>
                  <p:nvPr/>
                </p:nvSpPr>
                <p:spPr bwMode="auto">
                  <a:xfrm>
                    <a:off x="4564622" y="1903732"/>
                    <a:ext cx="54824" cy="43086"/>
                  </a:xfrm>
                  <a:custGeom>
                    <a:avLst/>
                    <a:gdLst>
                      <a:gd name="T0" fmla="*/ 12 w 42"/>
                      <a:gd name="T1" fmla="*/ 58 h 30"/>
                      <a:gd name="T2" fmla="*/ 0 w 42"/>
                      <a:gd name="T3" fmla="*/ 23 h 30"/>
                      <a:gd name="T4" fmla="*/ 6 w 42"/>
                      <a:gd name="T5" fmla="*/ 23 h 30"/>
                      <a:gd name="T6" fmla="*/ 6 w 42"/>
                      <a:gd name="T7" fmla="*/ 13 h 30"/>
                      <a:gd name="T8" fmla="*/ 12 w 42"/>
                      <a:gd name="T9" fmla="*/ 13 h 30"/>
                      <a:gd name="T10" fmla="*/ 12 w 42"/>
                      <a:gd name="T11" fmla="*/ 13 h 30"/>
                      <a:gd name="T12" fmla="*/ 18 w 42"/>
                      <a:gd name="T13" fmla="*/ 13 h 30"/>
                      <a:gd name="T14" fmla="*/ 18 w 42"/>
                      <a:gd name="T15" fmla="*/ 13 h 30"/>
                      <a:gd name="T16" fmla="*/ 24 w 42"/>
                      <a:gd name="T17" fmla="*/ 13 h 30"/>
                      <a:gd name="T18" fmla="*/ 24 w 42"/>
                      <a:gd name="T19" fmla="*/ 13 h 30"/>
                      <a:gd name="T20" fmla="*/ 30 w 42"/>
                      <a:gd name="T21" fmla="*/ 0 h 30"/>
                      <a:gd name="T22" fmla="*/ 36 w 42"/>
                      <a:gd name="T23" fmla="*/ 13 h 30"/>
                      <a:gd name="T24" fmla="*/ 36 w 42"/>
                      <a:gd name="T25" fmla="*/ 13 h 30"/>
                      <a:gd name="T26" fmla="*/ 42 w 42"/>
                      <a:gd name="T27" fmla="*/ 13 h 30"/>
                      <a:gd name="T28" fmla="*/ 42 w 42"/>
                      <a:gd name="T29" fmla="*/ 47 h 30"/>
                      <a:gd name="T30" fmla="*/ 12 w 42"/>
                      <a:gd name="T31" fmla="*/ 58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30">
                        <a:moveTo>
                          <a:pt x="12" y="30"/>
                        </a:moveTo>
                        <a:lnTo>
                          <a:pt x="0" y="12"/>
                        </a:lnTo>
                        <a:lnTo>
                          <a:pt x="6" y="12"/>
                        </a:lnTo>
                        <a:lnTo>
                          <a:pt x="6" y="6"/>
                        </a:lnTo>
                        <a:lnTo>
                          <a:pt x="12" y="6"/>
                        </a:lnTo>
                        <a:lnTo>
                          <a:pt x="18" y="6"/>
                        </a:lnTo>
                        <a:lnTo>
                          <a:pt x="24" y="6"/>
                        </a:lnTo>
                        <a:lnTo>
                          <a:pt x="30" y="0"/>
                        </a:lnTo>
                        <a:lnTo>
                          <a:pt x="36" y="6"/>
                        </a:lnTo>
                        <a:lnTo>
                          <a:pt x="42" y="6"/>
                        </a:lnTo>
                        <a:lnTo>
                          <a:pt x="42" y="24"/>
                        </a:lnTo>
                        <a:lnTo>
                          <a:pt x="12" y="30"/>
                        </a:lnTo>
                        <a:close/>
                      </a:path>
                    </a:pathLst>
                  </a:custGeom>
                  <a:solidFill>
                    <a:srgbClr val="990034"/>
                  </a:solidFill>
                  <a:ln w="9525">
                    <a:solidFill>
                      <a:srgbClr val="000000"/>
                    </a:solidFill>
                    <a:prstDash val="solid"/>
                    <a:round/>
                    <a:headEnd/>
                    <a:tailEnd/>
                  </a:ln>
                </p:spPr>
                <p:txBody>
                  <a:bodyPr/>
                  <a:lstStyle/>
                  <a:p>
                    <a:endParaRPr lang="en-US"/>
                  </a:p>
                </p:txBody>
              </p:sp>
              <p:sp>
                <p:nvSpPr>
                  <p:cNvPr id="1342" name="Freeform 353"/>
                  <p:cNvSpPr>
                    <a:spLocks noChangeAspect="1"/>
                  </p:cNvSpPr>
                  <p:nvPr/>
                </p:nvSpPr>
                <p:spPr bwMode="auto">
                  <a:xfrm>
                    <a:off x="4603783" y="1850201"/>
                    <a:ext cx="126620" cy="88783"/>
                  </a:xfrm>
                  <a:custGeom>
                    <a:avLst/>
                    <a:gdLst>
                      <a:gd name="T0" fmla="*/ 6 w 95"/>
                      <a:gd name="T1" fmla="*/ 14 h 60"/>
                      <a:gd name="T2" fmla="*/ 6 w 95"/>
                      <a:gd name="T3" fmla="*/ 0 h 60"/>
                      <a:gd name="T4" fmla="*/ 0 w 95"/>
                      <a:gd name="T5" fmla="*/ 29 h 60"/>
                      <a:gd name="T6" fmla="*/ 12 w 95"/>
                      <a:gd name="T7" fmla="*/ 58 h 60"/>
                      <a:gd name="T8" fmla="*/ 0 w 95"/>
                      <a:gd name="T9" fmla="*/ 86 h 60"/>
                      <a:gd name="T10" fmla="*/ 6 w 95"/>
                      <a:gd name="T11" fmla="*/ 100 h 60"/>
                      <a:gd name="T12" fmla="*/ 12 w 95"/>
                      <a:gd name="T13" fmla="*/ 100 h 60"/>
                      <a:gd name="T14" fmla="*/ 12 w 95"/>
                      <a:gd name="T15" fmla="*/ 144 h 60"/>
                      <a:gd name="T16" fmla="*/ 37 w 95"/>
                      <a:gd name="T17" fmla="*/ 128 h 60"/>
                      <a:gd name="T18" fmla="*/ 67 w 95"/>
                      <a:gd name="T19" fmla="*/ 144 h 60"/>
                      <a:gd name="T20" fmla="*/ 74 w 95"/>
                      <a:gd name="T21" fmla="*/ 128 h 60"/>
                      <a:gd name="T22" fmla="*/ 74 w 95"/>
                      <a:gd name="T23" fmla="*/ 113 h 60"/>
                      <a:gd name="T24" fmla="*/ 84 w 95"/>
                      <a:gd name="T25" fmla="*/ 113 h 60"/>
                      <a:gd name="T26" fmla="*/ 109 w 95"/>
                      <a:gd name="T27" fmla="*/ 113 h 60"/>
                      <a:gd name="T28" fmla="*/ 97 w 95"/>
                      <a:gd name="T29" fmla="*/ 86 h 60"/>
                      <a:gd name="T30" fmla="*/ 103 w 95"/>
                      <a:gd name="T31" fmla="*/ 74 h 60"/>
                      <a:gd name="T32" fmla="*/ 109 w 95"/>
                      <a:gd name="T33" fmla="*/ 42 h 60"/>
                      <a:gd name="T34" fmla="*/ 109 w 95"/>
                      <a:gd name="T35" fmla="*/ 29 h 60"/>
                      <a:gd name="T36" fmla="*/ 74 w 95"/>
                      <a:gd name="T37" fmla="*/ 14 h 60"/>
                      <a:gd name="T38" fmla="*/ 49 w 95"/>
                      <a:gd name="T39" fmla="*/ 29 h 60"/>
                      <a:gd name="T40" fmla="*/ 31 w 95"/>
                      <a:gd name="T41" fmla="*/ 29 h 60"/>
                      <a:gd name="T42" fmla="*/ 6 w 95"/>
                      <a:gd name="T43" fmla="*/ 14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5" h="60">
                        <a:moveTo>
                          <a:pt x="6" y="6"/>
                        </a:moveTo>
                        <a:lnTo>
                          <a:pt x="6" y="0"/>
                        </a:lnTo>
                        <a:lnTo>
                          <a:pt x="0" y="12"/>
                        </a:lnTo>
                        <a:lnTo>
                          <a:pt x="12" y="24"/>
                        </a:lnTo>
                        <a:lnTo>
                          <a:pt x="0" y="36"/>
                        </a:lnTo>
                        <a:lnTo>
                          <a:pt x="6" y="42"/>
                        </a:lnTo>
                        <a:lnTo>
                          <a:pt x="12" y="42"/>
                        </a:lnTo>
                        <a:lnTo>
                          <a:pt x="12" y="60"/>
                        </a:lnTo>
                        <a:lnTo>
                          <a:pt x="30" y="54"/>
                        </a:lnTo>
                        <a:lnTo>
                          <a:pt x="60" y="60"/>
                        </a:lnTo>
                        <a:lnTo>
                          <a:pt x="66" y="54"/>
                        </a:lnTo>
                        <a:lnTo>
                          <a:pt x="66" y="48"/>
                        </a:lnTo>
                        <a:lnTo>
                          <a:pt x="71" y="48"/>
                        </a:lnTo>
                        <a:lnTo>
                          <a:pt x="95" y="48"/>
                        </a:lnTo>
                        <a:lnTo>
                          <a:pt x="83" y="36"/>
                        </a:lnTo>
                        <a:lnTo>
                          <a:pt x="89" y="30"/>
                        </a:lnTo>
                        <a:lnTo>
                          <a:pt x="95" y="18"/>
                        </a:lnTo>
                        <a:lnTo>
                          <a:pt x="95" y="12"/>
                        </a:lnTo>
                        <a:lnTo>
                          <a:pt x="66" y="6"/>
                        </a:lnTo>
                        <a:lnTo>
                          <a:pt x="42" y="12"/>
                        </a:lnTo>
                        <a:lnTo>
                          <a:pt x="24" y="12"/>
                        </a:lnTo>
                        <a:lnTo>
                          <a:pt x="6" y="6"/>
                        </a:lnTo>
                        <a:close/>
                      </a:path>
                    </a:pathLst>
                  </a:custGeom>
                  <a:solidFill>
                    <a:srgbClr val="990034"/>
                  </a:solidFill>
                  <a:ln w="9525">
                    <a:solidFill>
                      <a:srgbClr val="000000"/>
                    </a:solidFill>
                    <a:prstDash val="solid"/>
                    <a:round/>
                    <a:headEnd/>
                    <a:tailEnd/>
                  </a:ln>
                </p:spPr>
                <p:txBody>
                  <a:bodyPr/>
                  <a:lstStyle/>
                  <a:p>
                    <a:endParaRPr lang="en-US"/>
                  </a:p>
                </p:txBody>
              </p:sp>
              <p:sp>
                <p:nvSpPr>
                  <p:cNvPr id="1343" name="Freeform 354"/>
                  <p:cNvSpPr>
                    <a:spLocks noChangeAspect="1"/>
                  </p:cNvSpPr>
                  <p:nvPr/>
                </p:nvSpPr>
                <p:spPr bwMode="auto">
                  <a:xfrm>
                    <a:off x="4538514" y="1903732"/>
                    <a:ext cx="41772" cy="78338"/>
                  </a:xfrm>
                  <a:custGeom>
                    <a:avLst/>
                    <a:gdLst>
                      <a:gd name="T0" fmla="*/ 0 w 30"/>
                      <a:gd name="T1" fmla="*/ 24 h 54"/>
                      <a:gd name="T2" fmla="*/ 6 w 30"/>
                      <a:gd name="T3" fmla="*/ 74 h 54"/>
                      <a:gd name="T4" fmla="*/ 27 w 30"/>
                      <a:gd name="T5" fmla="*/ 112 h 54"/>
                      <a:gd name="T6" fmla="*/ 38 w 30"/>
                      <a:gd name="T7" fmla="*/ 100 h 54"/>
                      <a:gd name="T8" fmla="*/ 47 w 30"/>
                      <a:gd name="T9" fmla="*/ 63 h 54"/>
                      <a:gd name="T10" fmla="*/ 47 w 30"/>
                      <a:gd name="T11" fmla="*/ 63 h 54"/>
                      <a:gd name="T12" fmla="*/ 27 w 30"/>
                      <a:gd name="T13" fmla="*/ 24 h 54"/>
                      <a:gd name="T14" fmla="*/ 27 w 30"/>
                      <a:gd name="T15" fmla="*/ 0 h 54"/>
                      <a:gd name="T16" fmla="*/ 6 w 30"/>
                      <a:gd name="T17" fmla="*/ 0 h 54"/>
                      <a:gd name="T18" fmla="*/ 0 w 30"/>
                      <a:gd name="T19" fmla="*/ 2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12"/>
                        </a:moveTo>
                        <a:lnTo>
                          <a:pt x="6" y="36"/>
                        </a:lnTo>
                        <a:lnTo>
                          <a:pt x="18" y="54"/>
                        </a:lnTo>
                        <a:lnTo>
                          <a:pt x="24" y="48"/>
                        </a:lnTo>
                        <a:lnTo>
                          <a:pt x="30" y="30"/>
                        </a:lnTo>
                        <a:lnTo>
                          <a:pt x="18" y="12"/>
                        </a:lnTo>
                        <a:lnTo>
                          <a:pt x="18" y="0"/>
                        </a:lnTo>
                        <a:lnTo>
                          <a:pt x="6" y="0"/>
                        </a:lnTo>
                        <a:lnTo>
                          <a:pt x="0" y="12"/>
                        </a:lnTo>
                        <a:close/>
                      </a:path>
                    </a:pathLst>
                  </a:custGeom>
                  <a:solidFill>
                    <a:srgbClr val="990034"/>
                  </a:solidFill>
                  <a:ln w="9525">
                    <a:solidFill>
                      <a:srgbClr val="000000"/>
                    </a:solidFill>
                    <a:prstDash val="solid"/>
                    <a:round/>
                    <a:headEnd/>
                    <a:tailEnd/>
                  </a:ln>
                </p:spPr>
                <p:txBody>
                  <a:bodyPr/>
                  <a:lstStyle/>
                  <a:p>
                    <a:endParaRPr lang="en-US"/>
                  </a:p>
                </p:txBody>
              </p:sp>
              <p:sp>
                <p:nvSpPr>
                  <p:cNvPr id="1344" name="Freeform 355"/>
                  <p:cNvSpPr>
                    <a:spLocks noChangeAspect="1"/>
                  </p:cNvSpPr>
                  <p:nvPr/>
                </p:nvSpPr>
                <p:spPr bwMode="auto">
                  <a:xfrm>
                    <a:off x="5047605" y="1929845"/>
                    <a:ext cx="92681" cy="70505"/>
                  </a:xfrm>
                  <a:custGeom>
                    <a:avLst/>
                    <a:gdLst>
                      <a:gd name="T0" fmla="*/ 6 w 71"/>
                      <a:gd name="T1" fmla="*/ 14 h 48"/>
                      <a:gd name="T2" fmla="*/ 0 w 71"/>
                      <a:gd name="T3" fmla="*/ 0 h 48"/>
                      <a:gd name="T4" fmla="*/ 24 w 71"/>
                      <a:gd name="T5" fmla="*/ 0 h 48"/>
                      <a:gd name="T6" fmla="*/ 48 w 71"/>
                      <a:gd name="T7" fmla="*/ 0 h 48"/>
                      <a:gd name="T8" fmla="*/ 59 w 71"/>
                      <a:gd name="T9" fmla="*/ 0 h 48"/>
                      <a:gd name="T10" fmla="*/ 59 w 71"/>
                      <a:gd name="T11" fmla="*/ 42 h 48"/>
                      <a:gd name="T12" fmla="*/ 65 w 71"/>
                      <a:gd name="T13" fmla="*/ 54 h 48"/>
                      <a:gd name="T14" fmla="*/ 59 w 71"/>
                      <a:gd name="T15" fmla="*/ 69 h 48"/>
                      <a:gd name="T16" fmla="*/ 71 w 71"/>
                      <a:gd name="T17" fmla="*/ 111 h 48"/>
                      <a:gd name="T18" fmla="*/ 65 w 71"/>
                      <a:gd name="T19" fmla="*/ 111 h 48"/>
                      <a:gd name="T20" fmla="*/ 59 w 71"/>
                      <a:gd name="T21" fmla="*/ 111 h 48"/>
                      <a:gd name="T22" fmla="*/ 59 w 71"/>
                      <a:gd name="T23" fmla="*/ 98 h 48"/>
                      <a:gd name="T24" fmla="*/ 54 w 71"/>
                      <a:gd name="T25" fmla="*/ 98 h 48"/>
                      <a:gd name="T26" fmla="*/ 54 w 71"/>
                      <a:gd name="T27" fmla="*/ 98 h 48"/>
                      <a:gd name="T28" fmla="*/ 48 w 71"/>
                      <a:gd name="T29" fmla="*/ 98 h 48"/>
                      <a:gd name="T30" fmla="*/ 42 w 71"/>
                      <a:gd name="T31" fmla="*/ 83 h 48"/>
                      <a:gd name="T32" fmla="*/ 36 w 71"/>
                      <a:gd name="T33" fmla="*/ 83 h 48"/>
                      <a:gd name="T34" fmla="*/ 36 w 71"/>
                      <a:gd name="T35" fmla="*/ 83 h 48"/>
                      <a:gd name="T36" fmla="*/ 24 w 71"/>
                      <a:gd name="T37" fmla="*/ 69 h 48"/>
                      <a:gd name="T38" fmla="*/ 12 w 71"/>
                      <a:gd name="T39" fmla="*/ 42 h 48"/>
                      <a:gd name="T40" fmla="*/ 6 w 71"/>
                      <a:gd name="T41" fmla="*/ 14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48">
                        <a:moveTo>
                          <a:pt x="6" y="6"/>
                        </a:moveTo>
                        <a:lnTo>
                          <a:pt x="0" y="0"/>
                        </a:lnTo>
                        <a:lnTo>
                          <a:pt x="24" y="0"/>
                        </a:lnTo>
                        <a:lnTo>
                          <a:pt x="48" y="0"/>
                        </a:lnTo>
                        <a:lnTo>
                          <a:pt x="59" y="0"/>
                        </a:lnTo>
                        <a:lnTo>
                          <a:pt x="59" y="18"/>
                        </a:lnTo>
                        <a:lnTo>
                          <a:pt x="65" y="24"/>
                        </a:lnTo>
                        <a:lnTo>
                          <a:pt x="59" y="30"/>
                        </a:lnTo>
                        <a:lnTo>
                          <a:pt x="71" y="48"/>
                        </a:lnTo>
                        <a:lnTo>
                          <a:pt x="65" y="48"/>
                        </a:lnTo>
                        <a:lnTo>
                          <a:pt x="59" y="48"/>
                        </a:lnTo>
                        <a:lnTo>
                          <a:pt x="59" y="42"/>
                        </a:lnTo>
                        <a:lnTo>
                          <a:pt x="54" y="42"/>
                        </a:lnTo>
                        <a:lnTo>
                          <a:pt x="48" y="42"/>
                        </a:lnTo>
                        <a:lnTo>
                          <a:pt x="42" y="36"/>
                        </a:lnTo>
                        <a:lnTo>
                          <a:pt x="36" y="36"/>
                        </a:lnTo>
                        <a:lnTo>
                          <a:pt x="24" y="30"/>
                        </a:lnTo>
                        <a:lnTo>
                          <a:pt x="12" y="18"/>
                        </a:lnTo>
                        <a:lnTo>
                          <a:pt x="6" y="6"/>
                        </a:lnTo>
                        <a:close/>
                      </a:path>
                    </a:pathLst>
                  </a:custGeom>
                  <a:solidFill>
                    <a:srgbClr val="990134"/>
                  </a:solidFill>
                  <a:ln w="9525">
                    <a:solidFill>
                      <a:srgbClr val="000000"/>
                    </a:solidFill>
                    <a:prstDash val="solid"/>
                    <a:round/>
                    <a:headEnd/>
                    <a:tailEnd/>
                  </a:ln>
                </p:spPr>
                <p:txBody>
                  <a:bodyPr/>
                  <a:lstStyle/>
                  <a:p>
                    <a:endParaRPr lang="en-US"/>
                  </a:p>
                </p:txBody>
              </p:sp>
              <p:sp>
                <p:nvSpPr>
                  <p:cNvPr id="1345" name="Freeform 356"/>
                  <p:cNvSpPr>
                    <a:spLocks noChangeAspect="1"/>
                  </p:cNvSpPr>
                  <p:nvPr/>
                </p:nvSpPr>
                <p:spPr bwMode="auto">
                  <a:xfrm>
                    <a:off x="5124621" y="1920705"/>
                    <a:ext cx="87459" cy="96617"/>
                  </a:xfrm>
                  <a:custGeom>
                    <a:avLst/>
                    <a:gdLst>
                      <a:gd name="T0" fmla="*/ 12 w 66"/>
                      <a:gd name="T1" fmla="*/ 120 h 66"/>
                      <a:gd name="T2" fmla="*/ 0 w 66"/>
                      <a:gd name="T3" fmla="*/ 80 h 66"/>
                      <a:gd name="T4" fmla="*/ 6 w 66"/>
                      <a:gd name="T5" fmla="*/ 68 h 66"/>
                      <a:gd name="T6" fmla="*/ 0 w 66"/>
                      <a:gd name="T7" fmla="*/ 54 h 66"/>
                      <a:gd name="T8" fmla="*/ 0 w 66"/>
                      <a:gd name="T9" fmla="*/ 13 h 66"/>
                      <a:gd name="T10" fmla="*/ 6 w 66"/>
                      <a:gd name="T11" fmla="*/ 0 h 66"/>
                      <a:gd name="T12" fmla="*/ 43 w 66"/>
                      <a:gd name="T13" fmla="*/ 13 h 66"/>
                      <a:gd name="T14" fmla="*/ 49 w 66"/>
                      <a:gd name="T15" fmla="*/ 39 h 66"/>
                      <a:gd name="T16" fmla="*/ 73 w 66"/>
                      <a:gd name="T17" fmla="*/ 68 h 66"/>
                      <a:gd name="T18" fmla="*/ 61 w 66"/>
                      <a:gd name="T19" fmla="*/ 68 h 66"/>
                      <a:gd name="T20" fmla="*/ 55 w 66"/>
                      <a:gd name="T21" fmla="*/ 120 h 66"/>
                      <a:gd name="T22" fmla="*/ 55 w 66"/>
                      <a:gd name="T23" fmla="*/ 147 h 66"/>
                      <a:gd name="T24" fmla="*/ 30 w 66"/>
                      <a:gd name="T25" fmla="*/ 132 h 66"/>
                      <a:gd name="T26" fmla="*/ 43 w 66"/>
                      <a:gd name="T27" fmla="*/ 120 h 66"/>
                      <a:gd name="T28" fmla="*/ 30 w 66"/>
                      <a:gd name="T29" fmla="*/ 93 h 66"/>
                      <a:gd name="T30" fmla="*/ 12 w 66"/>
                      <a:gd name="T31" fmla="*/ 12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6">
                        <a:moveTo>
                          <a:pt x="12" y="54"/>
                        </a:moveTo>
                        <a:lnTo>
                          <a:pt x="0" y="36"/>
                        </a:lnTo>
                        <a:lnTo>
                          <a:pt x="6" y="30"/>
                        </a:lnTo>
                        <a:lnTo>
                          <a:pt x="0" y="24"/>
                        </a:lnTo>
                        <a:lnTo>
                          <a:pt x="0" y="6"/>
                        </a:lnTo>
                        <a:lnTo>
                          <a:pt x="6" y="0"/>
                        </a:lnTo>
                        <a:lnTo>
                          <a:pt x="36" y="6"/>
                        </a:lnTo>
                        <a:lnTo>
                          <a:pt x="42" y="18"/>
                        </a:lnTo>
                        <a:lnTo>
                          <a:pt x="66" y="30"/>
                        </a:lnTo>
                        <a:lnTo>
                          <a:pt x="54" y="30"/>
                        </a:lnTo>
                        <a:lnTo>
                          <a:pt x="48" y="54"/>
                        </a:lnTo>
                        <a:lnTo>
                          <a:pt x="48" y="66"/>
                        </a:lnTo>
                        <a:lnTo>
                          <a:pt x="30" y="60"/>
                        </a:lnTo>
                        <a:lnTo>
                          <a:pt x="36" y="54"/>
                        </a:lnTo>
                        <a:lnTo>
                          <a:pt x="30" y="42"/>
                        </a:lnTo>
                        <a:lnTo>
                          <a:pt x="12" y="54"/>
                        </a:lnTo>
                        <a:close/>
                      </a:path>
                    </a:pathLst>
                  </a:custGeom>
                  <a:solidFill>
                    <a:srgbClr val="990134"/>
                  </a:solidFill>
                  <a:ln w="9525">
                    <a:solidFill>
                      <a:srgbClr val="000000"/>
                    </a:solidFill>
                    <a:prstDash val="solid"/>
                    <a:round/>
                    <a:headEnd/>
                    <a:tailEnd/>
                  </a:ln>
                </p:spPr>
                <p:txBody>
                  <a:bodyPr/>
                  <a:lstStyle/>
                  <a:p>
                    <a:endParaRPr lang="en-US"/>
                  </a:p>
                </p:txBody>
              </p:sp>
              <p:sp>
                <p:nvSpPr>
                  <p:cNvPr id="1346" name="Freeform 357"/>
                  <p:cNvSpPr>
                    <a:spLocks noChangeAspect="1"/>
                  </p:cNvSpPr>
                  <p:nvPr/>
                </p:nvSpPr>
                <p:spPr bwMode="auto">
                  <a:xfrm>
                    <a:off x="5094597" y="1982070"/>
                    <a:ext cx="37856" cy="27419"/>
                  </a:xfrm>
                  <a:custGeom>
                    <a:avLst/>
                    <a:gdLst>
                      <a:gd name="T0" fmla="*/ 29 w 29"/>
                      <a:gd name="T1" fmla="*/ 35 h 18"/>
                      <a:gd name="T2" fmla="*/ 23 w 29"/>
                      <a:gd name="T3" fmla="*/ 55 h 18"/>
                      <a:gd name="T4" fmla="*/ 6 w 29"/>
                      <a:gd name="T5" fmla="*/ 18 h 18"/>
                      <a:gd name="T6" fmla="*/ 0 w 29"/>
                      <a:gd name="T7" fmla="*/ 0 h 18"/>
                      <a:gd name="T8" fmla="*/ 0 w 29"/>
                      <a:gd name="T9" fmla="*/ 0 h 18"/>
                      <a:gd name="T10" fmla="*/ 6 w 29"/>
                      <a:gd name="T11" fmla="*/ 0 h 18"/>
                      <a:gd name="T12" fmla="*/ 12 w 29"/>
                      <a:gd name="T13" fmla="*/ 18 h 18"/>
                      <a:gd name="T14" fmla="*/ 18 w 29"/>
                      <a:gd name="T15" fmla="*/ 18 h 18"/>
                      <a:gd name="T16" fmla="*/ 18 w 29"/>
                      <a:gd name="T17" fmla="*/ 18 h 18"/>
                      <a:gd name="T18" fmla="*/ 23 w 29"/>
                      <a:gd name="T19" fmla="*/ 18 h 18"/>
                      <a:gd name="T20" fmla="*/ 23 w 29"/>
                      <a:gd name="T21" fmla="*/ 35 h 18"/>
                      <a:gd name="T22" fmla="*/ 29 w 29"/>
                      <a:gd name="T23" fmla="*/ 35 h 18"/>
                      <a:gd name="T24" fmla="*/ 29 w 29"/>
                      <a:gd name="T25" fmla="*/ 3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18">
                        <a:moveTo>
                          <a:pt x="29" y="12"/>
                        </a:moveTo>
                        <a:lnTo>
                          <a:pt x="23" y="18"/>
                        </a:lnTo>
                        <a:lnTo>
                          <a:pt x="6" y="6"/>
                        </a:lnTo>
                        <a:lnTo>
                          <a:pt x="0" y="0"/>
                        </a:lnTo>
                        <a:lnTo>
                          <a:pt x="6" y="0"/>
                        </a:lnTo>
                        <a:lnTo>
                          <a:pt x="12" y="6"/>
                        </a:lnTo>
                        <a:lnTo>
                          <a:pt x="18" y="6"/>
                        </a:lnTo>
                        <a:lnTo>
                          <a:pt x="23" y="6"/>
                        </a:lnTo>
                        <a:lnTo>
                          <a:pt x="23" y="12"/>
                        </a:lnTo>
                        <a:lnTo>
                          <a:pt x="29" y="12"/>
                        </a:lnTo>
                        <a:close/>
                      </a:path>
                    </a:pathLst>
                  </a:custGeom>
                  <a:solidFill>
                    <a:srgbClr val="E1E1E1"/>
                  </a:solidFill>
                  <a:ln w="9525">
                    <a:solidFill>
                      <a:srgbClr val="000000"/>
                    </a:solidFill>
                    <a:prstDash val="solid"/>
                    <a:round/>
                    <a:headEnd/>
                    <a:tailEnd/>
                  </a:ln>
                </p:spPr>
                <p:txBody>
                  <a:bodyPr/>
                  <a:lstStyle/>
                  <a:p>
                    <a:endParaRPr lang="en-US"/>
                  </a:p>
                </p:txBody>
              </p:sp>
              <p:sp>
                <p:nvSpPr>
                  <p:cNvPr id="1347" name="Freeform 358"/>
                  <p:cNvSpPr>
                    <a:spLocks noChangeAspect="1"/>
                  </p:cNvSpPr>
                  <p:nvPr/>
                </p:nvSpPr>
                <p:spPr bwMode="auto">
                  <a:xfrm>
                    <a:off x="4564622" y="1920705"/>
                    <a:ext cx="131841" cy="159288"/>
                  </a:xfrm>
                  <a:custGeom>
                    <a:avLst/>
                    <a:gdLst>
                      <a:gd name="T0" fmla="*/ 18 w 101"/>
                      <a:gd name="T1" fmla="*/ 127 h 108"/>
                      <a:gd name="T2" fmla="*/ 6 w 101"/>
                      <a:gd name="T3" fmla="*/ 127 h 108"/>
                      <a:gd name="T4" fmla="*/ 0 w 101"/>
                      <a:gd name="T5" fmla="*/ 98 h 108"/>
                      <a:gd name="T6" fmla="*/ 6 w 101"/>
                      <a:gd name="T7" fmla="*/ 86 h 108"/>
                      <a:gd name="T8" fmla="*/ 12 w 101"/>
                      <a:gd name="T9" fmla="*/ 42 h 108"/>
                      <a:gd name="T10" fmla="*/ 12 w 101"/>
                      <a:gd name="T11" fmla="*/ 42 h 108"/>
                      <a:gd name="T12" fmla="*/ 42 w 101"/>
                      <a:gd name="T13" fmla="*/ 29 h 108"/>
                      <a:gd name="T14" fmla="*/ 60 w 101"/>
                      <a:gd name="T15" fmla="*/ 14 h 108"/>
                      <a:gd name="T16" fmla="*/ 90 w 101"/>
                      <a:gd name="T17" fmla="*/ 29 h 108"/>
                      <a:gd name="T18" fmla="*/ 96 w 101"/>
                      <a:gd name="T19" fmla="*/ 14 h 108"/>
                      <a:gd name="T20" fmla="*/ 96 w 101"/>
                      <a:gd name="T21" fmla="*/ 0 h 108"/>
                      <a:gd name="T22" fmla="*/ 101 w 101"/>
                      <a:gd name="T23" fmla="*/ 29 h 108"/>
                      <a:gd name="T24" fmla="*/ 96 w 101"/>
                      <a:gd name="T25" fmla="*/ 55 h 108"/>
                      <a:gd name="T26" fmla="*/ 78 w 101"/>
                      <a:gd name="T27" fmla="*/ 42 h 108"/>
                      <a:gd name="T28" fmla="*/ 60 w 101"/>
                      <a:gd name="T29" fmla="*/ 55 h 108"/>
                      <a:gd name="T30" fmla="*/ 66 w 101"/>
                      <a:gd name="T31" fmla="*/ 70 h 108"/>
                      <a:gd name="T32" fmla="*/ 60 w 101"/>
                      <a:gd name="T33" fmla="*/ 70 h 108"/>
                      <a:gd name="T34" fmla="*/ 60 w 101"/>
                      <a:gd name="T35" fmla="*/ 86 h 108"/>
                      <a:gd name="T36" fmla="*/ 54 w 101"/>
                      <a:gd name="T37" fmla="*/ 86 h 108"/>
                      <a:gd name="T38" fmla="*/ 60 w 101"/>
                      <a:gd name="T39" fmla="*/ 86 h 108"/>
                      <a:gd name="T40" fmla="*/ 48 w 101"/>
                      <a:gd name="T41" fmla="*/ 55 h 108"/>
                      <a:gd name="T42" fmla="*/ 42 w 101"/>
                      <a:gd name="T43" fmla="*/ 70 h 108"/>
                      <a:gd name="T44" fmla="*/ 48 w 101"/>
                      <a:gd name="T45" fmla="*/ 112 h 108"/>
                      <a:gd name="T46" fmla="*/ 54 w 101"/>
                      <a:gd name="T47" fmla="*/ 127 h 108"/>
                      <a:gd name="T48" fmla="*/ 48 w 101"/>
                      <a:gd name="T49" fmla="*/ 127 h 108"/>
                      <a:gd name="T50" fmla="*/ 48 w 101"/>
                      <a:gd name="T51" fmla="*/ 141 h 108"/>
                      <a:gd name="T52" fmla="*/ 42 w 101"/>
                      <a:gd name="T53" fmla="*/ 141 h 108"/>
                      <a:gd name="T54" fmla="*/ 66 w 101"/>
                      <a:gd name="T55" fmla="*/ 167 h 108"/>
                      <a:gd name="T56" fmla="*/ 66 w 101"/>
                      <a:gd name="T57" fmla="*/ 198 h 108"/>
                      <a:gd name="T58" fmla="*/ 60 w 101"/>
                      <a:gd name="T59" fmla="*/ 183 h 108"/>
                      <a:gd name="T60" fmla="*/ 54 w 101"/>
                      <a:gd name="T61" fmla="*/ 183 h 108"/>
                      <a:gd name="T62" fmla="*/ 60 w 101"/>
                      <a:gd name="T63" fmla="*/ 212 h 108"/>
                      <a:gd name="T64" fmla="*/ 48 w 101"/>
                      <a:gd name="T65" fmla="*/ 212 h 108"/>
                      <a:gd name="T66" fmla="*/ 54 w 101"/>
                      <a:gd name="T67" fmla="*/ 254 h 108"/>
                      <a:gd name="T68" fmla="*/ 42 w 101"/>
                      <a:gd name="T69" fmla="*/ 239 h 108"/>
                      <a:gd name="T70" fmla="*/ 42 w 101"/>
                      <a:gd name="T71" fmla="*/ 254 h 108"/>
                      <a:gd name="T72" fmla="*/ 36 w 101"/>
                      <a:gd name="T73" fmla="*/ 225 h 108"/>
                      <a:gd name="T74" fmla="*/ 30 w 101"/>
                      <a:gd name="T75" fmla="*/ 239 h 108"/>
                      <a:gd name="T76" fmla="*/ 24 w 101"/>
                      <a:gd name="T77" fmla="*/ 198 h 108"/>
                      <a:gd name="T78" fmla="*/ 24 w 101"/>
                      <a:gd name="T79" fmla="*/ 183 h 108"/>
                      <a:gd name="T80" fmla="*/ 36 w 101"/>
                      <a:gd name="T81" fmla="*/ 167 h 108"/>
                      <a:gd name="T82" fmla="*/ 54 w 101"/>
                      <a:gd name="T83" fmla="*/ 183 h 108"/>
                      <a:gd name="T84" fmla="*/ 48 w 101"/>
                      <a:gd name="T85" fmla="*/ 167 h 108"/>
                      <a:gd name="T86" fmla="*/ 42 w 101"/>
                      <a:gd name="T87" fmla="*/ 156 h 108"/>
                      <a:gd name="T88" fmla="*/ 24 w 101"/>
                      <a:gd name="T89" fmla="*/ 156 h 108"/>
                      <a:gd name="T90" fmla="*/ 18 w 101"/>
                      <a:gd name="T91" fmla="*/ 156 h 108"/>
                      <a:gd name="T92" fmla="*/ 12 w 101"/>
                      <a:gd name="T93" fmla="*/ 141 h 108"/>
                      <a:gd name="T94" fmla="*/ 18 w 101"/>
                      <a:gd name="T95" fmla="*/ 127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1" h="108">
                        <a:moveTo>
                          <a:pt x="18" y="54"/>
                        </a:moveTo>
                        <a:lnTo>
                          <a:pt x="6" y="54"/>
                        </a:lnTo>
                        <a:lnTo>
                          <a:pt x="0" y="42"/>
                        </a:lnTo>
                        <a:lnTo>
                          <a:pt x="6" y="36"/>
                        </a:lnTo>
                        <a:lnTo>
                          <a:pt x="12" y="18"/>
                        </a:lnTo>
                        <a:lnTo>
                          <a:pt x="42" y="12"/>
                        </a:lnTo>
                        <a:lnTo>
                          <a:pt x="60" y="6"/>
                        </a:lnTo>
                        <a:lnTo>
                          <a:pt x="90" y="12"/>
                        </a:lnTo>
                        <a:lnTo>
                          <a:pt x="96" y="6"/>
                        </a:lnTo>
                        <a:lnTo>
                          <a:pt x="96" y="0"/>
                        </a:lnTo>
                        <a:lnTo>
                          <a:pt x="101" y="12"/>
                        </a:lnTo>
                        <a:lnTo>
                          <a:pt x="96" y="24"/>
                        </a:lnTo>
                        <a:lnTo>
                          <a:pt x="78" y="18"/>
                        </a:lnTo>
                        <a:lnTo>
                          <a:pt x="60" y="24"/>
                        </a:lnTo>
                        <a:lnTo>
                          <a:pt x="66" y="30"/>
                        </a:lnTo>
                        <a:lnTo>
                          <a:pt x="60" y="30"/>
                        </a:lnTo>
                        <a:lnTo>
                          <a:pt x="60" y="36"/>
                        </a:lnTo>
                        <a:lnTo>
                          <a:pt x="54" y="36"/>
                        </a:lnTo>
                        <a:lnTo>
                          <a:pt x="60" y="36"/>
                        </a:lnTo>
                        <a:lnTo>
                          <a:pt x="48" y="24"/>
                        </a:lnTo>
                        <a:lnTo>
                          <a:pt x="42" y="30"/>
                        </a:lnTo>
                        <a:lnTo>
                          <a:pt x="48" y="48"/>
                        </a:lnTo>
                        <a:lnTo>
                          <a:pt x="54" y="54"/>
                        </a:lnTo>
                        <a:lnTo>
                          <a:pt x="48" y="54"/>
                        </a:lnTo>
                        <a:lnTo>
                          <a:pt x="48" y="60"/>
                        </a:lnTo>
                        <a:lnTo>
                          <a:pt x="42" y="60"/>
                        </a:lnTo>
                        <a:lnTo>
                          <a:pt x="66" y="72"/>
                        </a:lnTo>
                        <a:lnTo>
                          <a:pt x="66" y="84"/>
                        </a:lnTo>
                        <a:lnTo>
                          <a:pt x="60" y="78"/>
                        </a:lnTo>
                        <a:lnTo>
                          <a:pt x="54" y="78"/>
                        </a:lnTo>
                        <a:lnTo>
                          <a:pt x="60" y="90"/>
                        </a:lnTo>
                        <a:lnTo>
                          <a:pt x="48" y="90"/>
                        </a:lnTo>
                        <a:lnTo>
                          <a:pt x="54" y="108"/>
                        </a:lnTo>
                        <a:lnTo>
                          <a:pt x="42" y="102"/>
                        </a:lnTo>
                        <a:lnTo>
                          <a:pt x="42" y="108"/>
                        </a:lnTo>
                        <a:lnTo>
                          <a:pt x="36" y="96"/>
                        </a:lnTo>
                        <a:lnTo>
                          <a:pt x="30" y="102"/>
                        </a:lnTo>
                        <a:lnTo>
                          <a:pt x="24" y="84"/>
                        </a:lnTo>
                        <a:lnTo>
                          <a:pt x="24" y="78"/>
                        </a:lnTo>
                        <a:lnTo>
                          <a:pt x="36" y="72"/>
                        </a:lnTo>
                        <a:lnTo>
                          <a:pt x="54" y="78"/>
                        </a:lnTo>
                        <a:lnTo>
                          <a:pt x="48" y="72"/>
                        </a:lnTo>
                        <a:lnTo>
                          <a:pt x="42" y="66"/>
                        </a:lnTo>
                        <a:lnTo>
                          <a:pt x="24" y="66"/>
                        </a:lnTo>
                        <a:lnTo>
                          <a:pt x="18" y="66"/>
                        </a:lnTo>
                        <a:lnTo>
                          <a:pt x="12" y="60"/>
                        </a:lnTo>
                        <a:lnTo>
                          <a:pt x="18" y="54"/>
                        </a:lnTo>
                        <a:close/>
                      </a:path>
                    </a:pathLst>
                  </a:custGeom>
                  <a:solidFill>
                    <a:srgbClr val="990034"/>
                  </a:solidFill>
                  <a:ln w="9525">
                    <a:solidFill>
                      <a:srgbClr val="000000"/>
                    </a:solidFill>
                    <a:prstDash val="solid"/>
                    <a:round/>
                    <a:headEnd/>
                    <a:tailEnd/>
                  </a:ln>
                </p:spPr>
                <p:txBody>
                  <a:bodyPr/>
                  <a:lstStyle/>
                  <a:p>
                    <a:endParaRPr lang="en-US"/>
                  </a:p>
                </p:txBody>
              </p:sp>
              <p:sp>
                <p:nvSpPr>
                  <p:cNvPr id="1348" name="Freeform 359"/>
                  <p:cNvSpPr>
                    <a:spLocks noChangeAspect="1"/>
                  </p:cNvSpPr>
                  <p:nvPr/>
                </p:nvSpPr>
                <p:spPr bwMode="auto">
                  <a:xfrm>
                    <a:off x="4650775" y="2106106"/>
                    <a:ext cx="54824" cy="16973"/>
                  </a:xfrm>
                  <a:custGeom>
                    <a:avLst/>
                    <a:gdLst>
                      <a:gd name="T0" fmla="*/ 42 w 41"/>
                      <a:gd name="T1" fmla="*/ 13 h 12"/>
                      <a:gd name="T2" fmla="*/ 6 w 41"/>
                      <a:gd name="T3" fmla="*/ 0 h 12"/>
                      <a:gd name="T4" fmla="*/ 0 w 41"/>
                      <a:gd name="T5" fmla="*/ 0 h 12"/>
                      <a:gd name="T6" fmla="*/ 0 w 41"/>
                      <a:gd name="T7" fmla="*/ 13 h 12"/>
                      <a:gd name="T8" fmla="*/ 18 w 41"/>
                      <a:gd name="T9" fmla="*/ 13 h 12"/>
                      <a:gd name="T10" fmla="*/ 37 w 41"/>
                      <a:gd name="T11" fmla="*/ 20 h 12"/>
                      <a:gd name="T12" fmla="*/ 48 w 41"/>
                      <a:gd name="T13" fmla="*/ 13 h 12"/>
                      <a:gd name="T14" fmla="*/ 42 w 41"/>
                      <a:gd name="T15" fmla="*/ 13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2">
                        <a:moveTo>
                          <a:pt x="35" y="6"/>
                        </a:moveTo>
                        <a:lnTo>
                          <a:pt x="6" y="0"/>
                        </a:lnTo>
                        <a:lnTo>
                          <a:pt x="0" y="0"/>
                        </a:lnTo>
                        <a:lnTo>
                          <a:pt x="0" y="6"/>
                        </a:lnTo>
                        <a:lnTo>
                          <a:pt x="18" y="6"/>
                        </a:lnTo>
                        <a:lnTo>
                          <a:pt x="30" y="12"/>
                        </a:lnTo>
                        <a:lnTo>
                          <a:pt x="41" y="6"/>
                        </a:lnTo>
                        <a:lnTo>
                          <a:pt x="35" y="6"/>
                        </a:lnTo>
                        <a:close/>
                      </a:path>
                    </a:pathLst>
                  </a:custGeom>
                  <a:solidFill>
                    <a:srgbClr val="E1E1E1"/>
                  </a:solidFill>
                  <a:ln w="9525">
                    <a:solidFill>
                      <a:srgbClr val="000000"/>
                    </a:solidFill>
                    <a:prstDash val="solid"/>
                    <a:round/>
                    <a:headEnd/>
                    <a:tailEnd/>
                  </a:ln>
                </p:spPr>
                <p:txBody>
                  <a:bodyPr/>
                  <a:lstStyle/>
                  <a:p>
                    <a:endParaRPr lang="en-US"/>
                  </a:p>
                </p:txBody>
              </p:sp>
              <p:sp>
                <p:nvSpPr>
                  <p:cNvPr id="1349" name="Freeform 360"/>
                  <p:cNvSpPr>
                    <a:spLocks noChangeAspect="1"/>
                  </p:cNvSpPr>
                  <p:nvPr/>
                </p:nvSpPr>
                <p:spPr bwMode="auto">
                  <a:xfrm>
                    <a:off x="4627279" y="2000349"/>
                    <a:ext cx="39161" cy="35252"/>
                  </a:xfrm>
                  <a:custGeom>
                    <a:avLst/>
                    <a:gdLst>
                      <a:gd name="T0" fmla="*/ 30 w 30"/>
                      <a:gd name="T1" fmla="*/ 42 h 24"/>
                      <a:gd name="T2" fmla="*/ 12 w 30"/>
                      <a:gd name="T3" fmla="*/ 14 h 24"/>
                      <a:gd name="T4" fmla="*/ 0 w 30"/>
                      <a:gd name="T5" fmla="*/ 0 h 24"/>
                      <a:gd name="T6" fmla="*/ 12 w 30"/>
                      <a:gd name="T7" fmla="*/ 29 h 24"/>
                      <a:gd name="T8" fmla="*/ 30 w 30"/>
                      <a:gd name="T9" fmla="*/ 54 h 24"/>
                      <a:gd name="T10" fmla="*/ 30 w 30"/>
                      <a:gd name="T11" fmla="*/ 42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4">
                        <a:moveTo>
                          <a:pt x="30" y="18"/>
                        </a:moveTo>
                        <a:lnTo>
                          <a:pt x="12" y="6"/>
                        </a:lnTo>
                        <a:lnTo>
                          <a:pt x="0" y="0"/>
                        </a:lnTo>
                        <a:lnTo>
                          <a:pt x="12" y="12"/>
                        </a:lnTo>
                        <a:lnTo>
                          <a:pt x="30" y="24"/>
                        </a:lnTo>
                        <a:lnTo>
                          <a:pt x="30" y="18"/>
                        </a:lnTo>
                        <a:close/>
                      </a:path>
                    </a:pathLst>
                  </a:custGeom>
                  <a:solidFill>
                    <a:srgbClr val="E1E1E1"/>
                  </a:solidFill>
                  <a:ln w="9525">
                    <a:solidFill>
                      <a:srgbClr val="000000"/>
                    </a:solidFill>
                    <a:prstDash val="solid"/>
                    <a:round/>
                    <a:headEnd/>
                    <a:tailEnd/>
                  </a:ln>
                </p:spPr>
                <p:txBody>
                  <a:bodyPr/>
                  <a:lstStyle/>
                  <a:p>
                    <a:endParaRPr lang="en-US"/>
                  </a:p>
                </p:txBody>
              </p:sp>
              <p:sp>
                <p:nvSpPr>
                  <p:cNvPr id="1350" name="Freeform 361"/>
                  <p:cNvSpPr>
                    <a:spLocks noChangeAspect="1"/>
                  </p:cNvSpPr>
                  <p:nvPr/>
                </p:nvSpPr>
                <p:spPr bwMode="auto">
                  <a:xfrm>
                    <a:off x="4691242" y="1991209"/>
                    <a:ext cx="14359" cy="9140"/>
                  </a:xfrm>
                  <a:custGeom>
                    <a:avLst/>
                    <a:gdLst>
                      <a:gd name="T0" fmla="*/ 11 w 11"/>
                      <a:gd name="T1" fmla="*/ 18 h 6"/>
                      <a:gd name="T2" fmla="*/ 5 w 11"/>
                      <a:gd name="T3" fmla="*/ 18 h 6"/>
                      <a:gd name="T4" fmla="*/ 0 w 11"/>
                      <a:gd name="T5" fmla="*/ 0 h 6"/>
                      <a:gd name="T6" fmla="*/ 11 w 11"/>
                      <a:gd name="T7" fmla="*/ 18 h 6"/>
                      <a:gd name="T8" fmla="*/ 11 w 11"/>
                      <a:gd name="T9" fmla="*/ 18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1" y="6"/>
                        </a:moveTo>
                        <a:lnTo>
                          <a:pt x="5" y="6"/>
                        </a:lnTo>
                        <a:lnTo>
                          <a:pt x="0" y="0"/>
                        </a:lnTo>
                        <a:lnTo>
                          <a:pt x="11" y="6"/>
                        </a:lnTo>
                        <a:close/>
                      </a:path>
                    </a:pathLst>
                  </a:custGeom>
                  <a:solidFill>
                    <a:srgbClr val="E1E1E1"/>
                  </a:solidFill>
                  <a:ln w="9525">
                    <a:solidFill>
                      <a:srgbClr val="000000"/>
                    </a:solidFill>
                    <a:prstDash val="solid"/>
                    <a:round/>
                    <a:headEnd/>
                    <a:tailEnd/>
                  </a:ln>
                </p:spPr>
                <p:txBody>
                  <a:bodyPr/>
                  <a:lstStyle/>
                  <a:p>
                    <a:endParaRPr lang="en-US"/>
                  </a:p>
                </p:txBody>
              </p:sp>
              <p:sp>
                <p:nvSpPr>
                  <p:cNvPr id="1351" name="Freeform 362"/>
                  <p:cNvSpPr>
                    <a:spLocks noChangeAspect="1"/>
                  </p:cNvSpPr>
                  <p:nvPr/>
                </p:nvSpPr>
                <p:spPr bwMode="auto">
                  <a:xfrm>
                    <a:off x="4572454" y="2017323"/>
                    <a:ext cx="7832" cy="9140"/>
                  </a:xfrm>
                  <a:custGeom>
                    <a:avLst/>
                    <a:gdLst>
                      <a:gd name="T0" fmla="*/ 0 w 6"/>
                      <a:gd name="T1" fmla="*/ 0 h 6"/>
                      <a:gd name="T2" fmla="*/ 6 w 6"/>
                      <a:gd name="T3" fmla="*/ 18 h 6"/>
                      <a:gd name="T4" fmla="*/ 6 w 6"/>
                      <a:gd name="T5" fmla="*/ 18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352" name="Freeform 363"/>
                  <p:cNvSpPr>
                    <a:spLocks noChangeAspect="1"/>
                  </p:cNvSpPr>
                  <p:nvPr/>
                </p:nvSpPr>
                <p:spPr bwMode="auto">
                  <a:xfrm>
                    <a:off x="4691242" y="2017323"/>
                    <a:ext cx="5221" cy="9140"/>
                  </a:xfrm>
                  <a:custGeom>
                    <a:avLst/>
                    <a:gdLst>
                      <a:gd name="T0" fmla="*/ 2 w 5"/>
                      <a:gd name="T1" fmla="*/ 0 h 6"/>
                      <a:gd name="T2" fmla="*/ 2 w 5"/>
                      <a:gd name="T3" fmla="*/ 18 h 6"/>
                      <a:gd name="T4" fmla="*/ 0 w 5"/>
                      <a:gd name="T5" fmla="*/ 0 h 6"/>
                      <a:gd name="T6" fmla="*/ 2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5" y="6"/>
                        </a:lnTo>
                        <a:lnTo>
                          <a:pt x="0" y="0"/>
                        </a:lnTo>
                        <a:lnTo>
                          <a:pt x="5" y="0"/>
                        </a:lnTo>
                        <a:close/>
                      </a:path>
                    </a:pathLst>
                  </a:custGeom>
                  <a:solidFill>
                    <a:srgbClr val="E1E1E1"/>
                  </a:solidFill>
                  <a:ln w="9525">
                    <a:solidFill>
                      <a:srgbClr val="000000"/>
                    </a:solidFill>
                    <a:prstDash val="solid"/>
                    <a:round/>
                    <a:headEnd/>
                    <a:tailEnd/>
                  </a:ln>
                </p:spPr>
                <p:txBody>
                  <a:bodyPr/>
                  <a:lstStyle/>
                  <a:p>
                    <a:endParaRPr lang="en-US"/>
                  </a:p>
                </p:txBody>
              </p:sp>
              <p:sp>
                <p:nvSpPr>
                  <p:cNvPr id="1353" name="Freeform 364"/>
                  <p:cNvSpPr>
                    <a:spLocks noChangeAspect="1"/>
                  </p:cNvSpPr>
                  <p:nvPr/>
                </p:nvSpPr>
                <p:spPr bwMode="auto">
                  <a:xfrm>
                    <a:off x="4270916" y="1771862"/>
                    <a:ext cx="253240" cy="263739"/>
                  </a:xfrm>
                  <a:custGeom>
                    <a:avLst/>
                    <a:gdLst>
                      <a:gd name="T0" fmla="*/ 91 w 192"/>
                      <a:gd name="T1" fmla="*/ 0 h 179"/>
                      <a:gd name="T2" fmla="*/ 67 w 192"/>
                      <a:gd name="T3" fmla="*/ 14 h 179"/>
                      <a:gd name="T4" fmla="*/ 61 w 192"/>
                      <a:gd name="T5" fmla="*/ 14 h 179"/>
                      <a:gd name="T6" fmla="*/ 42 w 192"/>
                      <a:gd name="T7" fmla="*/ 29 h 179"/>
                      <a:gd name="T8" fmla="*/ 24 w 192"/>
                      <a:gd name="T9" fmla="*/ 29 h 179"/>
                      <a:gd name="T10" fmla="*/ 6 w 192"/>
                      <a:gd name="T11" fmla="*/ 53 h 179"/>
                      <a:gd name="T12" fmla="*/ 0 w 192"/>
                      <a:gd name="T13" fmla="*/ 80 h 179"/>
                      <a:gd name="T14" fmla="*/ 6 w 192"/>
                      <a:gd name="T15" fmla="*/ 111 h 179"/>
                      <a:gd name="T16" fmla="*/ 18 w 192"/>
                      <a:gd name="T17" fmla="*/ 150 h 179"/>
                      <a:gd name="T18" fmla="*/ 61 w 192"/>
                      <a:gd name="T19" fmla="*/ 139 h 179"/>
                      <a:gd name="T20" fmla="*/ 85 w 192"/>
                      <a:gd name="T21" fmla="*/ 208 h 179"/>
                      <a:gd name="T22" fmla="*/ 103 w 192"/>
                      <a:gd name="T23" fmla="*/ 251 h 179"/>
                      <a:gd name="T24" fmla="*/ 139 w 192"/>
                      <a:gd name="T25" fmla="*/ 290 h 179"/>
                      <a:gd name="T26" fmla="*/ 158 w 192"/>
                      <a:gd name="T27" fmla="*/ 319 h 179"/>
                      <a:gd name="T28" fmla="*/ 164 w 192"/>
                      <a:gd name="T29" fmla="*/ 403 h 179"/>
                      <a:gd name="T30" fmla="*/ 182 w 192"/>
                      <a:gd name="T31" fmla="*/ 388 h 179"/>
                      <a:gd name="T32" fmla="*/ 188 w 192"/>
                      <a:gd name="T33" fmla="*/ 360 h 179"/>
                      <a:gd name="T34" fmla="*/ 182 w 192"/>
                      <a:gd name="T35" fmla="*/ 305 h 179"/>
                      <a:gd name="T36" fmla="*/ 206 w 192"/>
                      <a:gd name="T37" fmla="*/ 333 h 179"/>
                      <a:gd name="T38" fmla="*/ 188 w 192"/>
                      <a:gd name="T39" fmla="*/ 276 h 179"/>
                      <a:gd name="T40" fmla="*/ 170 w 192"/>
                      <a:gd name="T41" fmla="*/ 237 h 179"/>
                      <a:gd name="T42" fmla="*/ 139 w 192"/>
                      <a:gd name="T43" fmla="*/ 222 h 179"/>
                      <a:gd name="T44" fmla="*/ 121 w 192"/>
                      <a:gd name="T45" fmla="*/ 166 h 179"/>
                      <a:gd name="T46" fmla="*/ 97 w 192"/>
                      <a:gd name="T47" fmla="*/ 97 h 179"/>
                      <a:gd name="T48" fmla="*/ 109 w 192"/>
                      <a:gd name="T49" fmla="*/ 53 h 179"/>
                      <a:gd name="T50" fmla="*/ 115 w 192"/>
                      <a:gd name="T51" fmla="*/ 42 h 179"/>
                      <a:gd name="T52" fmla="*/ 103 w 192"/>
                      <a:gd name="T53" fmla="*/ 139 h 179"/>
                      <a:gd name="T54" fmla="*/ 103 w 192"/>
                      <a:gd name="T55" fmla="*/ 139 h 179"/>
                      <a:gd name="T56" fmla="*/ 103 w 192"/>
                      <a:gd name="T57" fmla="*/ 139 h 179"/>
                      <a:gd name="T58" fmla="*/ 115 w 192"/>
                      <a:gd name="T59" fmla="*/ 29 h 179"/>
                      <a:gd name="T60" fmla="*/ 103 w 192"/>
                      <a:gd name="T61" fmla="*/ 251 h 179"/>
                      <a:gd name="T62" fmla="*/ 115 w 192"/>
                      <a:gd name="T63" fmla="*/ 29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2" h="179">
                        <a:moveTo>
                          <a:pt x="108" y="12"/>
                        </a:moveTo>
                        <a:lnTo>
                          <a:pt x="84" y="0"/>
                        </a:lnTo>
                        <a:lnTo>
                          <a:pt x="66" y="6"/>
                        </a:lnTo>
                        <a:lnTo>
                          <a:pt x="60" y="6"/>
                        </a:lnTo>
                        <a:lnTo>
                          <a:pt x="54" y="6"/>
                        </a:lnTo>
                        <a:lnTo>
                          <a:pt x="54" y="12"/>
                        </a:lnTo>
                        <a:lnTo>
                          <a:pt x="42" y="12"/>
                        </a:lnTo>
                        <a:lnTo>
                          <a:pt x="36" y="23"/>
                        </a:lnTo>
                        <a:lnTo>
                          <a:pt x="24" y="12"/>
                        </a:lnTo>
                        <a:lnTo>
                          <a:pt x="18" y="18"/>
                        </a:lnTo>
                        <a:lnTo>
                          <a:pt x="6" y="23"/>
                        </a:lnTo>
                        <a:lnTo>
                          <a:pt x="6" y="29"/>
                        </a:lnTo>
                        <a:lnTo>
                          <a:pt x="0" y="35"/>
                        </a:lnTo>
                        <a:lnTo>
                          <a:pt x="6" y="41"/>
                        </a:lnTo>
                        <a:lnTo>
                          <a:pt x="6" y="47"/>
                        </a:lnTo>
                        <a:lnTo>
                          <a:pt x="18" y="53"/>
                        </a:lnTo>
                        <a:lnTo>
                          <a:pt x="18" y="65"/>
                        </a:lnTo>
                        <a:lnTo>
                          <a:pt x="30" y="53"/>
                        </a:lnTo>
                        <a:lnTo>
                          <a:pt x="54" y="59"/>
                        </a:lnTo>
                        <a:lnTo>
                          <a:pt x="66" y="77"/>
                        </a:lnTo>
                        <a:lnTo>
                          <a:pt x="78" y="89"/>
                        </a:lnTo>
                        <a:lnTo>
                          <a:pt x="90" y="101"/>
                        </a:lnTo>
                        <a:lnTo>
                          <a:pt x="96" y="107"/>
                        </a:lnTo>
                        <a:lnTo>
                          <a:pt x="108" y="113"/>
                        </a:lnTo>
                        <a:lnTo>
                          <a:pt x="132" y="125"/>
                        </a:lnTo>
                        <a:lnTo>
                          <a:pt x="138" y="131"/>
                        </a:lnTo>
                        <a:lnTo>
                          <a:pt x="144" y="137"/>
                        </a:lnTo>
                        <a:lnTo>
                          <a:pt x="156" y="155"/>
                        </a:lnTo>
                        <a:lnTo>
                          <a:pt x="150" y="173"/>
                        </a:lnTo>
                        <a:lnTo>
                          <a:pt x="156" y="179"/>
                        </a:lnTo>
                        <a:lnTo>
                          <a:pt x="168" y="167"/>
                        </a:lnTo>
                        <a:lnTo>
                          <a:pt x="174" y="161"/>
                        </a:lnTo>
                        <a:lnTo>
                          <a:pt x="174" y="155"/>
                        </a:lnTo>
                        <a:lnTo>
                          <a:pt x="168" y="143"/>
                        </a:lnTo>
                        <a:lnTo>
                          <a:pt x="168" y="131"/>
                        </a:lnTo>
                        <a:lnTo>
                          <a:pt x="180" y="131"/>
                        </a:lnTo>
                        <a:lnTo>
                          <a:pt x="192" y="143"/>
                        </a:lnTo>
                        <a:lnTo>
                          <a:pt x="192" y="131"/>
                        </a:lnTo>
                        <a:lnTo>
                          <a:pt x="174" y="119"/>
                        </a:lnTo>
                        <a:lnTo>
                          <a:pt x="150" y="107"/>
                        </a:lnTo>
                        <a:lnTo>
                          <a:pt x="156" y="101"/>
                        </a:lnTo>
                        <a:lnTo>
                          <a:pt x="150" y="101"/>
                        </a:lnTo>
                        <a:lnTo>
                          <a:pt x="132" y="95"/>
                        </a:lnTo>
                        <a:lnTo>
                          <a:pt x="120" y="83"/>
                        </a:lnTo>
                        <a:lnTo>
                          <a:pt x="114" y="71"/>
                        </a:lnTo>
                        <a:lnTo>
                          <a:pt x="96" y="59"/>
                        </a:lnTo>
                        <a:lnTo>
                          <a:pt x="90" y="41"/>
                        </a:lnTo>
                        <a:lnTo>
                          <a:pt x="90" y="35"/>
                        </a:lnTo>
                        <a:lnTo>
                          <a:pt x="102" y="23"/>
                        </a:lnTo>
                        <a:lnTo>
                          <a:pt x="108" y="29"/>
                        </a:lnTo>
                        <a:lnTo>
                          <a:pt x="108" y="18"/>
                        </a:lnTo>
                        <a:lnTo>
                          <a:pt x="108" y="12"/>
                        </a:lnTo>
                        <a:lnTo>
                          <a:pt x="96" y="59"/>
                        </a:lnTo>
                        <a:lnTo>
                          <a:pt x="90" y="59"/>
                        </a:lnTo>
                        <a:lnTo>
                          <a:pt x="96" y="59"/>
                        </a:lnTo>
                        <a:lnTo>
                          <a:pt x="108" y="12"/>
                        </a:lnTo>
                        <a:lnTo>
                          <a:pt x="96" y="107"/>
                        </a:lnTo>
                        <a:lnTo>
                          <a:pt x="108" y="12"/>
                        </a:lnTo>
                        <a:close/>
                      </a:path>
                    </a:pathLst>
                  </a:custGeom>
                  <a:solidFill>
                    <a:srgbClr val="E1E1E1"/>
                  </a:solidFill>
                  <a:ln>
                    <a:noFill/>
                  </a:ln>
                  <a:extLst/>
                </p:spPr>
                <p:txBody>
                  <a:bodyPr/>
                  <a:lstStyle/>
                  <a:p>
                    <a:endParaRPr lang="en-US"/>
                  </a:p>
                </p:txBody>
              </p:sp>
              <p:sp>
                <p:nvSpPr>
                  <p:cNvPr id="1354" name="Freeform 365"/>
                  <p:cNvSpPr>
                    <a:spLocks noChangeAspect="1"/>
                  </p:cNvSpPr>
                  <p:nvPr/>
                </p:nvSpPr>
                <p:spPr bwMode="auto">
                  <a:xfrm>
                    <a:off x="4270916" y="1771862"/>
                    <a:ext cx="253240" cy="263739"/>
                  </a:xfrm>
                  <a:custGeom>
                    <a:avLst/>
                    <a:gdLst>
                      <a:gd name="T0" fmla="*/ 115 w 192"/>
                      <a:gd name="T1" fmla="*/ 29 h 179"/>
                      <a:gd name="T2" fmla="*/ 91 w 192"/>
                      <a:gd name="T3" fmla="*/ 0 h 179"/>
                      <a:gd name="T4" fmla="*/ 73 w 192"/>
                      <a:gd name="T5" fmla="*/ 14 h 179"/>
                      <a:gd name="T6" fmla="*/ 67 w 192"/>
                      <a:gd name="T7" fmla="*/ 14 h 179"/>
                      <a:gd name="T8" fmla="*/ 67 w 192"/>
                      <a:gd name="T9" fmla="*/ 14 h 179"/>
                      <a:gd name="T10" fmla="*/ 61 w 192"/>
                      <a:gd name="T11" fmla="*/ 14 h 179"/>
                      <a:gd name="T12" fmla="*/ 61 w 192"/>
                      <a:gd name="T13" fmla="*/ 29 h 179"/>
                      <a:gd name="T14" fmla="*/ 42 w 192"/>
                      <a:gd name="T15" fmla="*/ 29 h 179"/>
                      <a:gd name="T16" fmla="*/ 36 w 192"/>
                      <a:gd name="T17" fmla="*/ 53 h 179"/>
                      <a:gd name="T18" fmla="*/ 24 w 192"/>
                      <a:gd name="T19" fmla="*/ 29 h 179"/>
                      <a:gd name="T20" fmla="*/ 18 w 192"/>
                      <a:gd name="T21" fmla="*/ 42 h 179"/>
                      <a:gd name="T22" fmla="*/ 6 w 192"/>
                      <a:gd name="T23" fmla="*/ 53 h 179"/>
                      <a:gd name="T24" fmla="*/ 6 w 192"/>
                      <a:gd name="T25" fmla="*/ 68 h 179"/>
                      <a:gd name="T26" fmla="*/ 0 w 192"/>
                      <a:gd name="T27" fmla="*/ 80 h 179"/>
                      <a:gd name="T28" fmla="*/ 6 w 192"/>
                      <a:gd name="T29" fmla="*/ 97 h 179"/>
                      <a:gd name="T30" fmla="*/ 6 w 192"/>
                      <a:gd name="T31" fmla="*/ 111 h 179"/>
                      <a:gd name="T32" fmla="*/ 18 w 192"/>
                      <a:gd name="T33" fmla="*/ 125 h 179"/>
                      <a:gd name="T34" fmla="*/ 18 w 192"/>
                      <a:gd name="T35" fmla="*/ 150 h 179"/>
                      <a:gd name="T36" fmla="*/ 30 w 192"/>
                      <a:gd name="T37" fmla="*/ 125 h 179"/>
                      <a:gd name="T38" fmla="*/ 61 w 192"/>
                      <a:gd name="T39" fmla="*/ 139 h 179"/>
                      <a:gd name="T40" fmla="*/ 73 w 192"/>
                      <a:gd name="T41" fmla="*/ 179 h 179"/>
                      <a:gd name="T42" fmla="*/ 85 w 192"/>
                      <a:gd name="T43" fmla="*/ 208 h 179"/>
                      <a:gd name="T44" fmla="*/ 97 w 192"/>
                      <a:gd name="T45" fmla="*/ 237 h 179"/>
                      <a:gd name="T46" fmla="*/ 103 w 192"/>
                      <a:gd name="T47" fmla="*/ 251 h 179"/>
                      <a:gd name="T48" fmla="*/ 115 w 192"/>
                      <a:gd name="T49" fmla="*/ 265 h 179"/>
                      <a:gd name="T50" fmla="*/ 139 w 192"/>
                      <a:gd name="T51" fmla="*/ 290 h 179"/>
                      <a:gd name="T52" fmla="*/ 146 w 192"/>
                      <a:gd name="T53" fmla="*/ 305 h 179"/>
                      <a:gd name="T54" fmla="*/ 158 w 192"/>
                      <a:gd name="T55" fmla="*/ 319 h 179"/>
                      <a:gd name="T56" fmla="*/ 170 w 192"/>
                      <a:gd name="T57" fmla="*/ 360 h 179"/>
                      <a:gd name="T58" fmla="*/ 164 w 192"/>
                      <a:gd name="T59" fmla="*/ 403 h 179"/>
                      <a:gd name="T60" fmla="*/ 170 w 192"/>
                      <a:gd name="T61" fmla="*/ 416 h 179"/>
                      <a:gd name="T62" fmla="*/ 182 w 192"/>
                      <a:gd name="T63" fmla="*/ 388 h 179"/>
                      <a:gd name="T64" fmla="*/ 188 w 192"/>
                      <a:gd name="T65" fmla="*/ 376 h 179"/>
                      <a:gd name="T66" fmla="*/ 188 w 192"/>
                      <a:gd name="T67" fmla="*/ 360 h 179"/>
                      <a:gd name="T68" fmla="*/ 182 w 192"/>
                      <a:gd name="T69" fmla="*/ 333 h 179"/>
                      <a:gd name="T70" fmla="*/ 182 w 192"/>
                      <a:gd name="T71" fmla="*/ 305 h 179"/>
                      <a:gd name="T72" fmla="*/ 194 w 192"/>
                      <a:gd name="T73" fmla="*/ 305 h 179"/>
                      <a:gd name="T74" fmla="*/ 206 w 192"/>
                      <a:gd name="T75" fmla="*/ 333 h 179"/>
                      <a:gd name="T76" fmla="*/ 206 w 192"/>
                      <a:gd name="T77" fmla="*/ 305 h 179"/>
                      <a:gd name="T78" fmla="*/ 188 w 192"/>
                      <a:gd name="T79" fmla="*/ 276 h 179"/>
                      <a:gd name="T80" fmla="*/ 164 w 192"/>
                      <a:gd name="T81" fmla="*/ 251 h 179"/>
                      <a:gd name="T82" fmla="*/ 170 w 192"/>
                      <a:gd name="T83" fmla="*/ 237 h 179"/>
                      <a:gd name="T84" fmla="*/ 164 w 192"/>
                      <a:gd name="T85" fmla="*/ 237 h 179"/>
                      <a:gd name="T86" fmla="*/ 139 w 192"/>
                      <a:gd name="T87" fmla="*/ 222 h 179"/>
                      <a:gd name="T88" fmla="*/ 127 w 192"/>
                      <a:gd name="T89" fmla="*/ 194 h 179"/>
                      <a:gd name="T90" fmla="*/ 121 w 192"/>
                      <a:gd name="T91" fmla="*/ 166 h 179"/>
                      <a:gd name="T92" fmla="*/ 103 w 192"/>
                      <a:gd name="T93" fmla="*/ 139 h 179"/>
                      <a:gd name="T94" fmla="*/ 97 w 192"/>
                      <a:gd name="T95" fmla="*/ 97 h 179"/>
                      <a:gd name="T96" fmla="*/ 97 w 192"/>
                      <a:gd name="T97" fmla="*/ 80 h 179"/>
                      <a:gd name="T98" fmla="*/ 109 w 192"/>
                      <a:gd name="T99" fmla="*/ 53 h 179"/>
                      <a:gd name="T100" fmla="*/ 115 w 192"/>
                      <a:gd name="T101" fmla="*/ 68 h 179"/>
                      <a:gd name="T102" fmla="*/ 115 w 192"/>
                      <a:gd name="T103" fmla="*/ 42 h 179"/>
                      <a:gd name="T104" fmla="*/ 115 w 192"/>
                      <a:gd name="T105" fmla="*/ 29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2" h="179">
                        <a:moveTo>
                          <a:pt x="108" y="12"/>
                        </a:moveTo>
                        <a:lnTo>
                          <a:pt x="84" y="0"/>
                        </a:lnTo>
                        <a:lnTo>
                          <a:pt x="66" y="6"/>
                        </a:lnTo>
                        <a:lnTo>
                          <a:pt x="60" y="6"/>
                        </a:lnTo>
                        <a:lnTo>
                          <a:pt x="54" y="6"/>
                        </a:lnTo>
                        <a:lnTo>
                          <a:pt x="54" y="12"/>
                        </a:lnTo>
                        <a:lnTo>
                          <a:pt x="42" y="12"/>
                        </a:lnTo>
                        <a:lnTo>
                          <a:pt x="36" y="23"/>
                        </a:lnTo>
                        <a:lnTo>
                          <a:pt x="24" y="12"/>
                        </a:lnTo>
                        <a:lnTo>
                          <a:pt x="18" y="18"/>
                        </a:lnTo>
                        <a:lnTo>
                          <a:pt x="6" y="23"/>
                        </a:lnTo>
                        <a:lnTo>
                          <a:pt x="6" y="29"/>
                        </a:lnTo>
                        <a:lnTo>
                          <a:pt x="0" y="35"/>
                        </a:lnTo>
                        <a:lnTo>
                          <a:pt x="6" y="41"/>
                        </a:lnTo>
                        <a:lnTo>
                          <a:pt x="6" y="47"/>
                        </a:lnTo>
                        <a:lnTo>
                          <a:pt x="18" y="53"/>
                        </a:lnTo>
                        <a:lnTo>
                          <a:pt x="18" y="65"/>
                        </a:lnTo>
                        <a:lnTo>
                          <a:pt x="30" y="53"/>
                        </a:lnTo>
                        <a:lnTo>
                          <a:pt x="54" y="59"/>
                        </a:lnTo>
                        <a:lnTo>
                          <a:pt x="66" y="77"/>
                        </a:lnTo>
                        <a:lnTo>
                          <a:pt x="78" y="89"/>
                        </a:lnTo>
                        <a:lnTo>
                          <a:pt x="90" y="101"/>
                        </a:lnTo>
                        <a:lnTo>
                          <a:pt x="96" y="107"/>
                        </a:lnTo>
                        <a:lnTo>
                          <a:pt x="108" y="113"/>
                        </a:lnTo>
                        <a:lnTo>
                          <a:pt x="132" y="125"/>
                        </a:lnTo>
                        <a:lnTo>
                          <a:pt x="138" y="131"/>
                        </a:lnTo>
                        <a:lnTo>
                          <a:pt x="144" y="137"/>
                        </a:lnTo>
                        <a:lnTo>
                          <a:pt x="156" y="155"/>
                        </a:lnTo>
                        <a:lnTo>
                          <a:pt x="150" y="173"/>
                        </a:lnTo>
                        <a:lnTo>
                          <a:pt x="156" y="179"/>
                        </a:lnTo>
                        <a:lnTo>
                          <a:pt x="168" y="167"/>
                        </a:lnTo>
                        <a:lnTo>
                          <a:pt x="174" y="161"/>
                        </a:lnTo>
                        <a:lnTo>
                          <a:pt x="174" y="155"/>
                        </a:lnTo>
                        <a:lnTo>
                          <a:pt x="168" y="143"/>
                        </a:lnTo>
                        <a:lnTo>
                          <a:pt x="168" y="131"/>
                        </a:lnTo>
                        <a:lnTo>
                          <a:pt x="180" y="131"/>
                        </a:lnTo>
                        <a:lnTo>
                          <a:pt x="192" y="143"/>
                        </a:lnTo>
                        <a:lnTo>
                          <a:pt x="192" y="131"/>
                        </a:lnTo>
                        <a:lnTo>
                          <a:pt x="174" y="119"/>
                        </a:lnTo>
                        <a:lnTo>
                          <a:pt x="150" y="107"/>
                        </a:lnTo>
                        <a:lnTo>
                          <a:pt x="156" y="101"/>
                        </a:lnTo>
                        <a:lnTo>
                          <a:pt x="150" y="101"/>
                        </a:lnTo>
                        <a:lnTo>
                          <a:pt x="132" y="95"/>
                        </a:lnTo>
                        <a:lnTo>
                          <a:pt x="120" y="83"/>
                        </a:lnTo>
                        <a:lnTo>
                          <a:pt x="114" y="71"/>
                        </a:lnTo>
                        <a:lnTo>
                          <a:pt x="96" y="59"/>
                        </a:lnTo>
                        <a:lnTo>
                          <a:pt x="90" y="41"/>
                        </a:lnTo>
                        <a:lnTo>
                          <a:pt x="90" y="35"/>
                        </a:lnTo>
                        <a:lnTo>
                          <a:pt x="102" y="23"/>
                        </a:lnTo>
                        <a:lnTo>
                          <a:pt x="108" y="29"/>
                        </a:lnTo>
                        <a:lnTo>
                          <a:pt x="108" y="18"/>
                        </a:lnTo>
                        <a:lnTo>
                          <a:pt x="108" y="12"/>
                        </a:lnTo>
                      </a:path>
                    </a:pathLst>
                  </a:custGeom>
                  <a:solidFill>
                    <a:srgbClr val="990034"/>
                  </a:solidFill>
                  <a:ln w="9525">
                    <a:solidFill>
                      <a:srgbClr val="000000"/>
                    </a:solidFill>
                    <a:prstDash val="solid"/>
                    <a:round/>
                    <a:headEnd/>
                    <a:tailEnd/>
                  </a:ln>
                  <a:extLst/>
                </p:spPr>
                <p:txBody>
                  <a:bodyPr/>
                  <a:lstStyle/>
                  <a:p>
                    <a:endParaRPr lang="en-US"/>
                  </a:p>
                </p:txBody>
              </p:sp>
              <p:sp>
                <p:nvSpPr>
                  <p:cNvPr id="1355" name="Freeform 366"/>
                  <p:cNvSpPr>
                    <a:spLocks noChangeAspect="1"/>
                  </p:cNvSpPr>
                  <p:nvPr/>
                </p:nvSpPr>
                <p:spPr bwMode="auto">
                  <a:xfrm>
                    <a:off x="4389704" y="1859340"/>
                    <a:ext cx="7832" cy="1305"/>
                  </a:xfrm>
                  <a:custGeom>
                    <a:avLst/>
                    <a:gdLst>
                      <a:gd name="T0" fmla="*/ 6 w 6"/>
                      <a:gd name="T1" fmla="*/ 0 h 1"/>
                      <a:gd name="T2" fmla="*/ 6 w 6"/>
                      <a:gd name="T3" fmla="*/ 0 h 1"/>
                      <a:gd name="T4" fmla="*/ 6 w 6"/>
                      <a:gd name="T5" fmla="*/ 0 h 1"/>
                      <a:gd name="T6" fmla="*/ 0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path>
                    </a:pathLst>
                  </a:custGeom>
                  <a:solidFill>
                    <a:srgbClr val="E1E1E1"/>
                  </a:solidFill>
                  <a:ln w="9525">
                    <a:solidFill>
                      <a:srgbClr val="000000"/>
                    </a:solidFill>
                    <a:prstDash val="solid"/>
                    <a:round/>
                    <a:headEnd/>
                    <a:tailEnd/>
                  </a:ln>
                  <a:extLst/>
                </p:spPr>
                <p:txBody>
                  <a:bodyPr/>
                  <a:lstStyle/>
                  <a:p>
                    <a:endParaRPr lang="en-US"/>
                  </a:p>
                </p:txBody>
              </p:sp>
              <p:sp>
                <p:nvSpPr>
                  <p:cNvPr id="1356" name="Freeform 367"/>
                  <p:cNvSpPr>
                    <a:spLocks noChangeAspect="1"/>
                  </p:cNvSpPr>
                  <p:nvPr/>
                </p:nvSpPr>
                <p:spPr bwMode="auto">
                  <a:xfrm>
                    <a:off x="4397537" y="1929845"/>
                    <a:ext cx="0" cy="1305"/>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7" name="Freeform 368"/>
                  <p:cNvSpPr>
                    <a:spLocks noChangeAspect="1"/>
                  </p:cNvSpPr>
                  <p:nvPr/>
                </p:nvSpPr>
                <p:spPr bwMode="auto">
                  <a:xfrm>
                    <a:off x="4405368" y="2026462"/>
                    <a:ext cx="62657" cy="44391"/>
                  </a:xfrm>
                  <a:custGeom>
                    <a:avLst/>
                    <a:gdLst>
                      <a:gd name="T0" fmla="*/ 42 w 48"/>
                      <a:gd name="T1" fmla="*/ 42 h 30"/>
                      <a:gd name="T2" fmla="*/ 42 w 48"/>
                      <a:gd name="T3" fmla="*/ 74 h 30"/>
                      <a:gd name="T4" fmla="*/ 24 w 48"/>
                      <a:gd name="T5" fmla="*/ 58 h 30"/>
                      <a:gd name="T6" fmla="*/ 0 w 48"/>
                      <a:gd name="T7" fmla="*/ 29 h 30"/>
                      <a:gd name="T8" fmla="*/ 0 w 48"/>
                      <a:gd name="T9" fmla="*/ 14 h 30"/>
                      <a:gd name="T10" fmla="*/ 12 w 48"/>
                      <a:gd name="T11" fmla="*/ 0 h 30"/>
                      <a:gd name="T12" fmla="*/ 30 w 48"/>
                      <a:gd name="T13" fmla="*/ 0 h 30"/>
                      <a:gd name="T14" fmla="*/ 48 w 48"/>
                      <a:gd name="T15" fmla="*/ 0 h 30"/>
                      <a:gd name="T16" fmla="*/ 42 w 48"/>
                      <a:gd name="T17" fmla="*/ 4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0">
                        <a:moveTo>
                          <a:pt x="42" y="18"/>
                        </a:moveTo>
                        <a:lnTo>
                          <a:pt x="42" y="30"/>
                        </a:lnTo>
                        <a:lnTo>
                          <a:pt x="24" y="24"/>
                        </a:lnTo>
                        <a:lnTo>
                          <a:pt x="0" y="12"/>
                        </a:lnTo>
                        <a:lnTo>
                          <a:pt x="0" y="6"/>
                        </a:lnTo>
                        <a:lnTo>
                          <a:pt x="12" y="0"/>
                        </a:lnTo>
                        <a:lnTo>
                          <a:pt x="30" y="0"/>
                        </a:lnTo>
                        <a:lnTo>
                          <a:pt x="48" y="0"/>
                        </a:lnTo>
                        <a:lnTo>
                          <a:pt x="42" y="18"/>
                        </a:lnTo>
                        <a:close/>
                      </a:path>
                    </a:pathLst>
                  </a:custGeom>
                  <a:solidFill>
                    <a:srgbClr val="990034"/>
                  </a:solidFill>
                  <a:ln w="9525">
                    <a:solidFill>
                      <a:srgbClr val="000000"/>
                    </a:solidFill>
                    <a:prstDash val="solid"/>
                    <a:round/>
                    <a:headEnd/>
                    <a:tailEnd/>
                  </a:ln>
                </p:spPr>
                <p:txBody>
                  <a:bodyPr/>
                  <a:lstStyle/>
                  <a:p>
                    <a:endParaRPr lang="en-US"/>
                  </a:p>
                </p:txBody>
              </p:sp>
              <p:sp>
                <p:nvSpPr>
                  <p:cNvPr id="1358" name="Freeform 369"/>
                  <p:cNvSpPr>
                    <a:spLocks noChangeAspect="1"/>
                  </p:cNvSpPr>
                  <p:nvPr/>
                </p:nvSpPr>
                <p:spPr bwMode="auto">
                  <a:xfrm>
                    <a:off x="4310076" y="1938984"/>
                    <a:ext cx="31329" cy="70505"/>
                  </a:xfrm>
                  <a:custGeom>
                    <a:avLst/>
                    <a:gdLst>
                      <a:gd name="T0" fmla="*/ 12 w 24"/>
                      <a:gd name="T1" fmla="*/ 98 h 48"/>
                      <a:gd name="T2" fmla="*/ 6 w 24"/>
                      <a:gd name="T3" fmla="*/ 111 h 48"/>
                      <a:gd name="T4" fmla="*/ 0 w 24"/>
                      <a:gd name="T5" fmla="*/ 83 h 48"/>
                      <a:gd name="T6" fmla="*/ 0 w 24"/>
                      <a:gd name="T7" fmla="*/ 54 h 48"/>
                      <a:gd name="T8" fmla="*/ 0 w 24"/>
                      <a:gd name="T9" fmla="*/ 14 h 48"/>
                      <a:gd name="T10" fmla="*/ 12 w 24"/>
                      <a:gd name="T11" fmla="*/ 0 h 48"/>
                      <a:gd name="T12" fmla="*/ 24 w 24"/>
                      <a:gd name="T13" fmla="*/ 29 h 48"/>
                      <a:gd name="T14" fmla="*/ 24 w 24"/>
                      <a:gd name="T15" fmla="*/ 83 h 48"/>
                      <a:gd name="T16" fmla="*/ 12 w 24"/>
                      <a:gd name="T17" fmla="*/ 9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8">
                        <a:moveTo>
                          <a:pt x="12" y="42"/>
                        </a:moveTo>
                        <a:lnTo>
                          <a:pt x="6" y="48"/>
                        </a:lnTo>
                        <a:lnTo>
                          <a:pt x="0" y="36"/>
                        </a:lnTo>
                        <a:lnTo>
                          <a:pt x="0" y="24"/>
                        </a:lnTo>
                        <a:lnTo>
                          <a:pt x="0" y="6"/>
                        </a:lnTo>
                        <a:lnTo>
                          <a:pt x="12" y="0"/>
                        </a:lnTo>
                        <a:lnTo>
                          <a:pt x="24" y="12"/>
                        </a:lnTo>
                        <a:lnTo>
                          <a:pt x="24" y="36"/>
                        </a:lnTo>
                        <a:lnTo>
                          <a:pt x="12" y="42"/>
                        </a:lnTo>
                        <a:close/>
                      </a:path>
                    </a:pathLst>
                  </a:custGeom>
                  <a:solidFill>
                    <a:srgbClr val="990034"/>
                  </a:solidFill>
                  <a:ln w="9525">
                    <a:solidFill>
                      <a:srgbClr val="000000"/>
                    </a:solidFill>
                    <a:prstDash val="solid"/>
                    <a:round/>
                    <a:headEnd/>
                    <a:tailEnd/>
                  </a:ln>
                </p:spPr>
                <p:txBody>
                  <a:bodyPr/>
                  <a:lstStyle/>
                  <a:p>
                    <a:endParaRPr lang="en-US"/>
                  </a:p>
                </p:txBody>
              </p:sp>
              <p:sp>
                <p:nvSpPr>
                  <p:cNvPr id="1359" name="Rectangle 370"/>
                  <p:cNvSpPr>
                    <a:spLocks noChangeAspect="1" noChangeArrowheads="1"/>
                  </p:cNvSpPr>
                  <p:nvPr/>
                </p:nvSpPr>
                <p:spPr bwMode="auto">
                  <a:xfrm>
                    <a:off x="4286580" y="1867174"/>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360" name="Freeform 371"/>
                  <p:cNvSpPr>
                    <a:spLocks noChangeAspect="1"/>
                  </p:cNvSpPr>
                  <p:nvPr/>
                </p:nvSpPr>
                <p:spPr bwMode="auto">
                  <a:xfrm>
                    <a:off x="4696463" y="1920705"/>
                    <a:ext cx="413798" cy="176261"/>
                  </a:xfrm>
                  <a:custGeom>
                    <a:avLst/>
                    <a:gdLst>
                      <a:gd name="T0" fmla="*/ 227 w 312"/>
                      <a:gd name="T1" fmla="*/ 232 h 120"/>
                      <a:gd name="T2" fmla="*/ 195 w 312"/>
                      <a:gd name="T3" fmla="*/ 232 h 120"/>
                      <a:gd name="T4" fmla="*/ 189 w 312"/>
                      <a:gd name="T5" fmla="*/ 273 h 120"/>
                      <a:gd name="T6" fmla="*/ 189 w 312"/>
                      <a:gd name="T7" fmla="*/ 260 h 120"/>
                      <a:gd name="T8" fmla="*/ 183 w 312"/>
                      <a:gd name="T9" fmla="*/ 232 h 120"/>
                      <a:gd name="T10" fmla="*/ 152 w 312"/>
                      <a:gd name="T11" fmla="*/ 246 h 120"/>
                      <a:gd name="T12" fmla="*/ 116 w 312"/>
                      <a:gd name="T13" fmla="*/ 246 h 120"/>
                      <a:gd name="T14" fmla="*/ 85 w 312"/>
                      <a:gd name="T15" fmla="*/ 246 h 120"/>
                      <a:gd name="T16" fmla="*/ 61 w 312"/>
                      <a:gd name="T17" fmla="*/ 246 h 120"/>
                      <a:gd name="T18" fmla="*/ 43 w 312"/>
                      <a:gd name="T19" fmla="*/ 232 h 120"/>
                      <a:gd name="T20" fmla="*/ 43 w 312"/>
                      <a:gd name="T21" fmla="*/ 219 h 120"/>
                      <a:gd name="T22" fmla="*/ 24 w 312"/>
                      <a:gd name="T23" fmla="*/ 205 h 120"/>
                      <a:gd name="T24" fmla="*/ 18 w 312"/>
                      <a:gd name="T25" fmla="*/ 179 h 120"/>
                      <a:gd name="T26" fmla="*/ 0 w 312"/>
                      <a:gd name="T27" fmla="*/ 150 h 120"/>
                      <a:gd name="T28" fmla="*/ 12 w 312"/>
                      <a:gd name="T29" fmla="*/ 150 h 120"/>
                      <a:gd name="T30" fmla="*/ 12 w 312"/>
                      <a:gd name="T31" fmla="*/ 140 h 120"/>
                      <a:gd name="T32" fmla="*/ 0 w 312"/>
                      <a:gd name="T33" fmla="*/ 111 h 120"/>
                      <a:gd name="T34" fmla="*/ 18 w 312"/>
                      <a:gd name="T35" fmla="*/ 69 h 120"/>
                      <a:gd name="T36" fmla="*/ 49 w 312"/>
                      <a:gd name="T37" fmla="*/ 69 h 120"/>
                      <a:gd name="T38" fmla="*/ 55 w 312"/>
                      <a:gd name="T39" fmla="*/ 54 h 120"/>
                      <a:gd name="T40" fmla="*/ 79 w 312"/>
                      <a:gd name="T41" fmla="*/ 42 h 120"/>
                      <a:gd name="T42" fmla="*/ 122 w 312"/>
                      <a:gd name="T43" fmla="*/ 0 h 120"/>
                      <a:gd name="T44" fmla="*/ 152 w 312"/>
                      <a:gd name="T45" fmla="*/ 0 h 120"/>
                      <a:gd name="T46" fmla="*/ 177 w 312"/>
                      <a:gd name="T47" fmla="*/ 14 h 120"/>
                      <a:gd name="T48" fmla="*/ 219 w 312"/>
                      <a:gd name="T49" fmla="*/ 42 h 120"/>
                      <a:gd name="T50" fmla="*/ 268 w 312"/>
                      <a:gd name="T51" fmla="*/ 14 h 120"/>
                      <a:gd name="T52" fmla="*/ 302 w 312"/>
                      <a:gd name="T53" fmla="*/ 29 h 120"/>
                      <a:gd name="T54" fmla="*/ 323 w 312"/>
                      <a:gd name="T55" fmla="*/ 83 h 120"/>
                      <a:gd name="T56" fmla="*/ 329 w 312"/>
                      <a:gd name="T57" fmla="*/ 111 h 120"/>
                      <a:gd name="T58" fmla="*/ 335 w 312"/>
                      <a:gd name="T59" fmla="*/ 179 h 120"/>
                      <a:gd name="T60" fmla="*/ 335 w 312"/>
                      <a:gd name="T61" fmla="*/ 219 h 120"/>
                      <a:gd name="T62" fmla="*/ 309 w 312"/>
                      <a:gd name="T63" fmla="*/ 205 h 120"/>
                      <a:gd name="T64" fmla="*/ 294 w 312"/>
                      <a:gd name="T65" fmla="*/ 205 h 120"/>
                      <a:gd name="T66" fmla="*/ 262 w 312"/>
                      <a:gd name="T67" fmla="*/ 232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2" h="120">
                        <a:moveTo>
                          <a:pt x="234" y="102"/>
                        </a:moveTo>
                        <a:lnTo>
                          <a:pt x="204" y="102"/>
                        </a:lnTo>
                        <a:lnTo>
                          <a:pt x="180" y="102"/>
                        </a:lnTo>
                        <a:lnTo>
                          <a:pt x="174" y="102"/>
                        </a:lnTo>
                        <a:lnTo>
                          <a:pt x="174" y="114"/>
                        </a:lnTo>
                        <a:lnTo>
                          <a:pt x="168" y="120"/>
                        </a:lnTo>
                        <a:lnTo>
                          <a:pt x="168" y="114"/>
                        </a:lnTo>
                        <a:lnTo>
                          <a:pt x="168" y="96"/>
                        </a:lnTo>
                        <a:lnTo>
                          <a:pt x="162" y="102"/>
                        </a:lnTo>
                        <a:lnTo>
                          <a:pt x="150" y="102"/>
                        </a:lnTo>
                        <a:lnTo>
                          <a:pt x="138" y="108"/>
                        </a:lnTo>
                        <a:lnTo>
                          <a:pt x="120" y="114"/>
                        </a:lnTo>
                        <a:lnTo>
                          <a:pt x="102" y="108"/>
                        </a:lnTo>
                        <a:lnTo>
                          <a:pt x="78" y="102"/>
                        </a:lnTo>
                        <a:lnTo>
                          <a:pt x="78" y="108"/>
                        </a:lnTo>
                        <a:lnTo>
                          <a:pt x="66" y="114"/>
                        </a:lnTo>
                        <a:lnTo>
                          <a:pt x="54" y="108"/>
                        </a:lnTo>
                        <a:lnTo>
                          <a:pt x="42" y="102"/>
                        </a:lnTo>
                        <a:lnTo>
                          <a:pt x="36" y="102"/>
                        </a:lnTo>
                        <a:lnTo>
                          <a:pt x="24" y="102"/>
                        </a:lnTo>
                        <a:lnTo>
                          <a:pt x="36" y="96"/>
                        </a:lnTo>
                        <a:lnTo>
                          <a:pt x="24" y="96"/>
                        </a:lnTo>
                        <a:lnTo>
                          <a:pt x="24" y="90"/>
                        </a:lnTo>
                        <a:lnTo>
                          <a:pt x="18" y="84"/>
                        </a:lnTo>
                        <a:lnTo>
                          <a:pt x="18" y="78"/>
                        </a:lnTo>
                        <a:lnTo>
                          <a:pt x="6" y="72"/>
                        </a:lnTo>
                        <a:lnTo>
                          <a:pt x="0" y="66"/>
                        </a:lnTo>
                        <a:lnTo>
                          <a:pt x="6" y="66"/>
                        </a:lnTo>
                        <a:lnTo>
                          <a:pt x="12" y="66"/>
                        </a:lnTo>
                        <a:lnTo>
                          <a:pt x="12" y="60"/>
                        </a:lnTo>
                        <a:lnTo>
                          <a:pt x="6" y="48"/>
                        </a:lnTo>
                        <a:lnTo>
                          <a:pt x="0" y="48"/>
                        </a:lnTo>
                        <a:lnTo>
                          <a:pt x="0" y="30"/>
                        </a:lnTo>
                        <a:lnTo>
                          <a:pt x="18" y="30"/>
                        </a:lnTo>
                        <a:lnTo>
                          <a:pt x="24" y="24"/>
                        </a:lnTo>
                        <a:lnTo>
                          <a:pt x="42" y="30"/>
                        </a:lnTo>
                        <a:lnTo>
                          <a:pt x="54" y="24"/>
                        </a:lnTo>
                        <a:lnTo>
                          <a:pt x="48" y="24"/>
                        </a:lnTo>
                        <a:lnTo>
                          <a:pt x="42" y="12"/>
                        </a:lnTo>
                        <a:lnTo>
                          <a:pt x="72" y="18"/>
                        </a:lnTo>
                        <a:lnTo>
                          <a:pt x="96" y="0"/>
                        </a:lnTo>
                        <a:lnTo>
                          <a:pt x="108" y="0"/>
                        </a:lnTo>
                        <a:lnTo>
                          <a:pt x="126" y="0"/>
                        </a:lnTo>
                        <a:lnTo>
                          <a:pt x="138" y="0"/>
                        </a:lnTo>
                        <a:lnTo>
                          <a:pt x="150" y="6"/>
                        </a:lnTo>
                        <a:lnTo>
                          <a:pt x="156" y="6"/>
                        </a:lnTo>
                        <a:lnTo>
                          <a:pt x="174" y="12"/>
                        </a:lnTo>
                        <a:lnTo>
                          <a:pt x="198" y="18"/>
                        </a:lnTo>
                        <a:lnTo>
                          <a:pt x="216" y="18"/>
                        </a:lnTo>
                        <a:lnTo>
                          <a:pt x="240" y="6"/>
                        </a:lnTo>
                        <a:lnTo>
                          <a:pt x="264" y="6"/>
                        </a:lnTo>
                        <a:lnTo>
                          <a:pt x="270" y="12"/>
                        </a:lnTo>
                        <a:lnTo>
                          <a:pt x="276" y="24"/>
                        </a:lnTo>
                        <a:lnTo>
                          <a:pt x="288" y="36"/>
                        </a:lnTo>
                        <a:lnTo>
                          <a:pt x="300" y="42"/>
                        </a:lnTo>
                        <a:lnTo>
                          <a:pt x="294" y="48"/>
                        </a:lnTo>
                        <a:lnTo>
                          <a:pt x="294" y="60"/>
                        </a:lnTo>
                        <a:lnTo>
                          <a:pt x="300" y="78"/>
                        </a:lnTo>
                        <a:lnTo>
                          <a:pt x="312" y="96"/>
                        </a:lnTo>
                        <a:lnTo>
                          <a:pt x="300" y="96"/>
                        </a:lnTo>
                        <a:lnTo>
                          <a:pt x="294" y="90"/>
                        </a:lnTo>
                        <a:lnTo>
                          <a:pt x="276" y="90"/>
                        </a:lnTo>
                        <a:lnTo>
                          <a:pt x="270" y="96"/>
                        </a:lnTo>
                        <a:lnTo>
                          <a:pt x="264" y="90"/>
                        </a:lnTo>
                        <a:lnTo>
                          <a:pt x="246" y="96"/>
                        </a:lnTo>
                        <a:lnTo>
                          <a:pt x="234" y="102"/>
                        </a:lnTo>
                        <a:close/>
                      </a:path>
                    </a:pathLst>
                  </a:custGeom>
                  <a:solidFill>
                    <a:srgbClr val="990034"/>
                  </a:solidFill>
                  <a:ln w="9525">
                    <a:solidFill>
                      <a:srgbClr val="000000"/>
                    </a:solidFill>
                    <a:prstDash val="solid"/>
                    <a:round/>
                    <a:headEnd/>
                    <a:tailEnd/>
                  </a:ln>
                </p:spPr>
                <p:txBody>
                  <a:bodyPr/>
                  <a:lstStyle/>
                  <a:p>
                    <a:endParaRPr lang="en-US"/>
                  </a:p>
                </p:txBody>
              </p:sp>
              <p:sp>
                <p:nvSpPr>
                  <p:cNvPr id="1361" name="Freeform 372"/>
                  <p:cNvSpPr>
                    <a:spLocks noChangeAspect="1"/>
                  </p:cNvSpPr>
                  <p:nvPr/>
                </p:nvSpPr>
                <p:spPr bwMode="auto">
                  <a:xfrm>
                    <a:off x="4691242" y="1920705"/>
                    <a:ext cx="61352" cy="44391"/>
                  </a:xfrm>
                  <a:custGeom>
                    <a:avLst/>
                    <a:gdLst>
                      <a:gd name="T0" fmla="*/ 5 w 47"/>
                      <a:gd name="T1" fmla="*/ 0 h 30"/>
                      <a:gd name="T2" fmla="*/ 0 w 47"/>
                      <a:gd name="T3" fmla="*/ 0 h 30"/>
                      <a:gd name="T4" fmla="*/ 5 w 47"/>
                      <a:gd name="T5" fmla="*/ 29 h 30"/>
                      <a:gd name="T6" fmla="*/ 0 w 47"/>
                      <a:gd name="T7" fmla="*/ 58 h 30"/>
                      <a:gd name="T8" fmla="*/ 11 w 47"/>
                      <a:gd name="T9" fmla="*/ 58 h 30"/>
                      <a:gd name="T10" fmla="*/ 5 w 47"/>
                      <a:gd name="T11" fmla="*/ 74 h 30"/>
                      <a:gd name="T12" fmla="*/ 23 w 47"/>
                      <a:gd name="T13" fmla="*/ 42 h 30"/>
                      <a:gd name="T14" fmla="*/ 47 w 47"/>
                      <a:gd name="T15" fmla="*/ 42 h 30"/>
                      <a:gd name="T16" fmla="*/ 41 w 47"/>
                      <a:gd name="T17" fmla="*/ 29 h 30"/>
                      <a:gd name="T18" fmla="*/ 29 w 47"/>
                      <a:gd name="T19" fmla="*/ 0 h 30"/>
                      <a:gd name="T20" fmla="*/ 5 w 47"/>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0">
                        <a:moveTo>
                          <a:pt x="5" y="0"/>
                        </a:moveTo>
                        <a:lnTo>
                          <a:pt x="0" y="0"/>
                        </a:lnTo>
                        <a:lnTo>
                          <a:pt x="5" y="12"/>
                        </a:lnTo>
                        <a:lnTo>
                          <a:pt x="0" y="24"/>
                        </a:lnTo>
                        <a:lnTo>
                          <a:pt x="11" y="24"/>
                        </a:lnTo>
                        <a:lnTo>
                          <a:pt x="5" y="30"/>
                        </a:lnTo>
                        <a:lnTo>
                          <a:pt x="23" y="18"/>
                        </a:lnTo>
                        <a:lnTo>
                          <a:pt x="47" y="18"/>
                        </a:lnTo>
                        <a:lnTo>
                          <a:pt x="41" y="12"/>
                        </a:lnTo>
                        <a:lnTo>
                          <a:pt x="29" y="0"/>
                        </a:lnTo>
                        <a:lnTo>
                          <a:pt x="5" y="0"/>
                        </a:lnTo>
                        <a:close/>
                      </a:path>
                    </a:pathLst>
                  </a:custGeom>
                  <a:solidFill>
                    <a:srgbClr val="990034"/>
                  </a:solidFill>
                  <a:ln w="9525">
                    <a:solidFill>
                      <a:srgbClr val="000000"/>
                    </a:solidFill>
                    <a:prstDash val="solid"/>
                    <a:round/>
                    <a:headEnd/>
                    <a:tailEnd/>
                  </a:ln>
                </p:spPr>
                <p:txBody>
                  <a:bodyPr/>
                  <a:lstStyle/>
                  <a:p>
                    <a:endParaRPr lang="en-US"/>
                  </a:p>
                </p:txBody>
              </p:sp>
              <p:sp>
                <p:nvSpPr>
                  <p:cNvPr id="1362" name="Freeform 373"/>
                  <p:cNvSpPr>
                    <a:spLocks noChangeAspect="1"/>
                  </p:cNvSpPr>
                  <p:nvPr/>
                </p:nvSpPr>
                <p:spPr bwMode="auto">
                  <a:xfrm>
                    <a:off x="4589423" y="1515958"/>
                    <a:ext cx="178834" cy="133175"/>
                  </a:xfrm>
                  <a:custGeom>
                    <a:avLst/>
                    <a:gdLst>
                      <a:gd name="T0" fmla="*/ 137 w 137"/>
                      <a:gd name="T1" fmla="*/ 113 h 90"/>
                      <a:gd name="T2" fmla="*/ 131 w 137"/>
                      <a:gd name="T3" fmla="*/ 128 h 90"/>
                      <a:gd name="T4" fmla="*/ 137 w 137"/>
                      <a:gd name="T5" fmla="*/ 173 h 90"/>
                      <a:gd name="T6" fmla="*/ 119 w 137"/>
                      <a:gd name="T7" fmla="*/ 201 h 90"/>
                      <a:gd name="T8" fmla="*/ 119 w 137"/>
                      <a:gd name="T9" fmla="*/ 215 h 90"/>
                      <a:gd name="T10" fmla="*/ 89 w 137"/>
                      <a:gd name="T11" fmla="*/ 201 h 90"/>
                      <a:gd name="T12" fmla="*/ 66 w 137"/>
                      <a:gd name="T13" fmla="*/ 186 h 90"/>
                      <a:gd name="T14" fmla="*/ 36 w 137"/>
                      <a:gd name="T15" fmla="*/ 186 h 90"/>
                      <a:gd name="T16" fmla="*/ 12 w 137"/>
                      <a:gd name="T17" fmla="*/ 186 h 90"/>
                      <a:gd name="T18" fmla="*/ 6 w 137"/>
                      <a:gd name="T19" fmla="*/ 173 h 90"/>
                      <a:gd name="T20" fmla="*/ 12 w 137"/>
                      <a:gd name="T21" fmla="*/ 144 h 90"/>
                      <a:gd name="T22" fmla="*/ 0 w 137"/>
                      <a:gd name="T23" fmla="*/ 86 h 90"/>
                      <a:gd name="T24" fmla="*/ 48 w 137"/>
                      <a:gd name="T25" fmla="*/ 14 h 90"/>
                      <a:gd name="T26" fmla="*/ 66 w 137"/>
                      <a:gd name="T27" fmla="*/ 0 h 90"/>
                      <a:gd name="T28" fmla="*/ 89 w 137"/>
                      <a:gd name="T29" fmla="*/ 14 h 90"/>
                      <a:gd name="T30" fmla="*/ 113 w 137"/>
                      <a:gd name="T31" fmla="*/ 29 h 90"/>
                      <a:gd name="T32" fmla="*/ 119 w 137"/>
                      <a:gd name="T33" fmla="*/ 74 h 90"/>
                      <a:gd name="T34" fmla="*/ 137 w 137"/>
                      <a:gd name="T35" fmla="*/ 113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7" h="90">
                        <a:moveTo>
                          <a:pt x="137" y="48"/>
                        </a:moveTo>
                        <a:lnTo>
                          <a:pt x="131" y="54"/>
                        </a:lnTo>
                        <a:lnTo>
                          <a:pt x="137" y="72"/>
                        </a:lnTo>
                        <a:lnTo>
                          <a:pt x="119" y="84"/>
                        </a:lnTo>
                        <a:lnTo>
                          <a:pt x="119" y="90"/>
                        </a:lnTo>
                        <a:lnTo>
                          <a:pt x="89" y="84"/>
                        </a:lnTo>
                        <a:lnTo>
                          <a:pt x="66" y="78"/>
                        </a:lnTo>
                        <a:lnTo>
                          <a:pt x="36" y="78"/>
                        </a:lnTo>
                        <a:lnTo>
                          <a:pt x="12" y="78"/>
                        </a:lnTo>
                        <a:lnTo>
                          <a:pt x="6" y="72"/>
                        </a:lnTo>
                        <a:lnTo>
                          <a:pt x="12" y="60"/>
                        </a:lnTo>
                        <a:lnTo>
                          <a:pt x="0" y="36"/>
                        </a:lnTo>
                        <a:lnTo>
                          <a:pt x="48" y="6"/>
                        </a:lnTo>
                        <a:lnTo>
                          <a:pt x="66" y="0"/>
                        </a:lnTo>
                        <a:lnTo>
                          <a:pt x="89" y="6"/>
                        </a:lnTo>
                        <a:lnTo>
                          <a:pt x="113" y="12"/>
                        </a:lnTo>
                        <a:lnTo>
                          <a:pt x="119" y="30"/>
                        </a:lnTo>
                        <a:lnTo>
                          <a:pt x="137" y="48"/>
                        </a:lnTo>
                        <a:close/>
                      </a:path>
                    </a:pathLst>
                  </a:custGeom>
                  <a:solidFill>
                    <a:srgbClr val="990034"/>
                  </a:solidFill>
                  <a:ln w="9525">
                    <a:solidFill>
                      <a:srgbClr val="000000"/>
                    </a:solidFill>
                    <a:prstDash val="solid"/>
                    <a:round/>
                    <a:headEnd/>
                    <a:tailEnd/>
                  </a:ln>
                </p:spPr>
                <p:txBody>
                  <a:bodyPr/>
                  <a:lstStyle/>
                  <a:p>
                    <a:endParaRPr lang="en-US"/>
                  </a:p>
                </p:txBody>
              </p:sp>
              <p:sp>
                <p:nvSpPr>
                  <p:cNvPr id="1363" name="Freeform 374"/>
                  <p:cNvSpPr>
                    <a:spLocks noChangeAspect="1"/>
                  </p:cNvSpPr>
                  <p:nvPr/>
                </p:nvSpPr>
                <p:spPr bwMode="auto">
                  <a:xfrm>
                    <a:off x="4293107" y="1489844"/>
                    <a:ext cx="48298" cy="61365"/>
                  </a:xfrm>
                  <a:custGeom>
                    <a:avLst/>
                    <a:gdLst>
                      <a:gd name="T0" fmla="*/ 25 w 36"/>
                      <a:gd name="T1" fmla="*/ 79 h 42"/>
                      <a:gd name="T2" fmla="*/ 25 w 36"/>
                      <a:gd name="T3" fmla="*/ 93 h 42"/>
                      <a:gd name="T4" fmla="*/ 6 w 36"/>
                      <a:gd name="T5" fmla="*/ 93 h 42"/>
                      <a:gd name="T6" fmla="*/ 0 w 36"/>
                      <a:gd name="T7" fmla="*/ 79 h 42"/>
                      <a:gd name="T8" fmla="*/ 0 w 36"/>
                      <a:gd name="T9" fmla="*/ 67 h 42"/>
                      <a:gd name="T10" fmla="*/ 0 w 36"/>
                      <a:gd name="T11" fmla="*/ 27 h 42"/>
                      <a:gd name="T12" fmla="*/ 6 w 36"/>
                      <a:gd name="T13" fmla="*/ 13 h 42"/>
                      <a:gd name="T14" fmla="*/ 12 w 36"/>
                      <a:gd name="T15" fmla="*/ 27 h 42"/>
                      <a:gd name="T16" fmla="*/ 12 w 36"/>
                      <a:gd name="T17" fmla="*/ 13 h 42"/>
                      <a:gd name="T18" fmla="*/ 25 w 36"/>
                      <a:gd name="T19" fmla="*/ 0 h 42"/>
                      <a:gd name="T20" fmla="*/ 31 w 36"/>
                      <a:gd name="T21" fmla="*/ 27 h 42"/>
                      <a:gd name="T22" fmla="*/ 43 w 36"/>
                      <a:gd name="T23" fmla="*/ 27 h 42"/>
                      <a:gd name="T24" fmla="*/ 37 w 36"/>
                      <a:gd name="T25" fmla="*/ 39 h 42"/>
                      <a:gd name="T26" fmla="*/ 25 w 36"/>
                      <a:gd name="T27" fmla="*/ 54 h 42"/>
                      <a:gd name="T28" fmla="*/ 25 w 36"/>
                      <a:gd name="T29" fmla="*/ 67 h 42"/>
                      <a:gd name="T30" fmla="*/ 25 w 36"/>
                      <a:gd name="T31" fmla="*/ 79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 h="42">
                        <a:moveTo>
                          <a:pt x="18" y="36"/>
                        </a:moveTo>
                        <a:lnTo>
                          <a:pt x="18" y="42"/>
                        </a:lnTo>
                        <a:lnTo>
                          <a:pt x="6" y="42"/>
                        </a:lnTo>
                        <a:lnTo>
                          <a:pt x="0" y="36"/>
                        </a:lnTo>
                        <a:lnTo>
                          <a:pt x="0" y="30"/>
                        </a:lnTo>
                        <a:lnTo>
                          <a:pt x="0" y="12"/>
                        </a:lnTo>
                        <a:lnTo>
                          <a:pt x="6" y="6"/>
                        </a:lnTo>
                        <a:lnTo>
                          <a:pt x="12" y="12"/>
                        </a:lnTo>
                        <a:lnTo>
                          <a:pt x="12" y="6"/>
                        </a:lnTo>
                        <a:lnTo>
                          <a:pt x="18" y="0"/>
                        </a:lnTo>
                        <a:lnTo>
                          <a:pt x="24" y="12"/>
                        </a:lnTo>
                        <a:lnTo>
                          <a:pt x="36" y="12"/>
                        </a:lnTo>
                        <a:lnTo>
                          <a:pt x="30" y="18"/>
                        </a:lnTo>
                        <a:lnTo>
                          <a:pt x="18" y="24"/>
                        </a:lnTo>
                        <a:lnTo>
                          <a:pt x="18" y="30"/>
                        </a:lnTo>
                        <a:lnTo>
                          <a:pt x="18" y="36"/>
                        </a:lnTo>
                        <a:close/>
                      </a:path>
                    </a:pathLst>
                  </a:custGeom>
                  <a:solidFill>
                    <a:srgbClr val="990034"/>
                  </a:solidFill>
                  <a:ln w="9525">
                    <a:solidFill>
                      <a:srgbClr val="000000"/>
                    </a:solidFill>
                    <a:prstDash val="solid"/>
                    <a:round/>
                    <a:headEnd/>
                    <a:tailEnd/>
                  </a:ln>
                </p:spPr>
                <p:txBody>
                  <a:bodyPr/>
                  <a:lstStyle/>
                  <a:p>
                    <a:endParaRPr lang="en-US"/>
                  </a:p>
                </p:txBody>
              </p:sp>
              <p:sp>
                <p:nvSpPr>
                  <p:cNvPr id="1364" name="Freeform 375"/>
                  <p:cNvSpPr>
                    <a:spLocks noChangeAspect="1"/>
                  </p:cNvSpPr>
                  <p:nvPr/>
                </p:nvSpPr>
                <p:spPr bwMode="auto">
                  <a:xfrm>
                    <a:off x="4349237" y="1515958"/>
                    <a:ext cx="24802" cy="27419"/>
                  </a:xfrm>
                  <a:custGeom>
                    <a:avLst/>
                    <a:gdLst>
                      <a:gd name="T0" fmla="*/ 25 w 18"/>
                      <a:gd name="T1" fmla="*/ 18 h 18"/>
                      <a:gd name="T2" fmla="*/ 25 w 18"/>
                      <a:gd name="T3" fmla="*/ 18 h 18"/>
                      <a:gd name="T4" fmla="*/ 19 w 18"/>
                      <a:gd name="T5" fmla="*/ 0 h 18"/>
                      <a:gd name="T6" fmla="*/ 19 w 18"/>
                      <a:gd name="T7" fmla="*/ 18 h 18"/>
                      <a:gd name="T8" fmla="*/ 6 w 18"/>
                      <a:gd name="T9" fmla="*/ 18 h 18"/>
                      <a:gd name="T10" fmla="*/ 0 w 18"/>
                      <a:gd name="T11" fmla="*/ 18 h 18"/>
                      <a:gd name="T12" fmla="*/ 0 w 18"/>
                      <a:gd name="T13" fmla="*/ 18 h 18"/>
                      <a:gd name="T14" fmla="*/ 0 w 18"/>
                      <a:gd name="T15" fmla="*/ 35 h 18"/>
                      <a:gd name="T16" fmla="*/ 19 w 18"/>
                      <a:gd name="T17" fmla="*/ 55 h 18"/>
                      <a:gd name="T18" fmla="*/ 19 w 18"/>
                      <a:gd name="T19" fmla="*/ 55 h 18"/>
                      <a:gd name="T20" fmla="*/ 19 w 18"/>
                      <a:gd name="T21" fmla="*/ 35 h 18"/>
                      <a:gd name="T22" fmla="*/ 25 w 18"/>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8">
                        <a:moveTo>
                          <a:pt x="18" y="6"/>
                        </a:moveTo>
                        <a:lnTo>
                          <a:pt x="18" y="6"/>
                        </a:lnTo>
                        <a:lnTo>
                          <a:pt x="12" y="0"/>
                        </a:lnTo>
                        <a:lnTo>
                          <a:pt x="12" y="6"/>
                        </a:lnTo>
                        <a:lnTo>
                          <a:pt x="6" y="6"/>
                        </a:lnTo>
                        <a:lnTo>
                          <a:pt x="0" y="6"/>
                        </a:lnTo>
                        <a:lnTo>
                          <a:pt x="0" y="12"/>
                        </a:lnTo>
                        <a:lnTo>
                          <a:pt x="12" y="18"/>
                        </a:lnTo>
                        <a:lnTo>
                          <a:pt x="12" y="12"/>
                        </a:lnTo>
                        <a:lnTo>
                          <a:pt x="18" y="6"/>
                        </a:lnTo>
                        <a:close/>
                      </a:path>
                    </a:pathLst>
                  </a:custGeom>
                  <a:solidFill>
                    <a:srgbClr val="E1E1E1"/>
                  </a:solidFill>
                  <a:ln w="9525">
                    <a:solidFill>
                      <a:srgbClr val="000000"/>
                    </a:solidFill>
                    <a:prstDash val="solid"/>
                    <a:round/>
                    <a:headEnd/>
                    <a:tailEnd/>
                  </a:ln>
                </p:spPr>
                <p:txBody>
                  <a:bodyPr/>
                  <a:lstStyle/>
                  <a:p>
                    <a:endParaRPr lang="en-US"/>
                  </a:p>
                </p:txBody>
              </p:sp>
              <p:sp>
                <p:nvSpPr>
                  <p:cNvPr id="1365" name="Freeform 376"/>
                  <p:cNvSpPr>
                    <a:spLocks noChangeAspect="1"/>
                  </p:cNvSpPr>
                  <p:nvPr/>
                </p:nvSpPr>
                <p:spPr bwMode="auto">
                  <a:xfrm>
                    <a:off x="4293107" y="1471565"/>
                    <a:ext cx="40465" cy="27419"/>
                  </a:xfrm>
                  <a:custGeom>
                    <a:avLst/>
                    <a:gdLst>
                      <a:gd name="T0" fmla="*/ 31 w 30"/>
                      <a:gd name="T1" fmla="*/ 35 h 18"/>
                      <a:gd name="T2" fmla="*/ 0 w 30"/>
                      <a:gd name="T3" fmla="*/ 35 h 18"/>
                      <a:gd name="T4" fmla="*/ 0 w 30"/>
                      <a:gd name="T5" fmla="*/ 55 h 18"/>
                      <a:gd name="T6" fmla="*/ 0 w 30"/>
                      <a:gd name="T7" fmla="*/ 35 h 18"/>
                      <a:gd name="T8" fmla="*/ 25 w 30"/>
                      <a:gd name="T9" fmla="*/ 35 h 18"/>
                      <a:gd name="T10" fmla="*/ 37 w 30"/>
                      <a:gd name="T11" fmla="*/ 0 h 18"/>
                      <a:gd name="T12" fmla="*/ 31 w 30"/>
                      <a:gd name="T13" fmla="*/ 35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8">
                        <a:moveTo>
                          <a:pt x="24" y="12"/>
                        </a:moveTo>
                        <a:lnTo>
                          <a:pt x="0" y="12"/>
                        </a:lnTo>
                        <a:lnTo>
                          <a:pt x="0" y="18"/>
                        </a:lnTo>
                        <a:lnTo>
                          <a:pt x="0" y="12"/>
                        </a:lnTo>
                        <a:lnTo>
                          <a:pt x="18" y="12"/>
                        </a:lnTo>
                        <a:lnTo>
                          <a:pt x="30" y="0"/>
                        </a:lnTo>
                        <a:lnTo>
                          <a:pt x="24" y="12"/>
                        </a:lnTo>
                        <a:close/>
                      </a:path>
                    </a:pathLst>
                  </a:custGeom>
                  <a:solidFill>
                    <a:srgbClr val="E1E1E1"/>
                  </a:solidFill>
                  <a:ln w="9525">
                    <a:solidFill>
                      <a:srgbClr val="000000"/>
                    </a:solidFill>
                    <a:prstDash val="solid"/>
                    <a:round/>
                    <a:headEnd/>
                    <a:tailEnd/>
                  </a:ln>
                </p:spPr>
                <p:txBody>
                  <a:bodyPr/>
                  <a:lstStyle/>
                  <a:p>
                    <a:endParaRPr lang="en-US"/>
                  </a:p>
                </p:txBody>
              </p:sp>
              <p:sp>
                <p:nvSpPr>
                  <p:cNvPr id="1366" name="Freeform 377"/>
                  <p:cNvSpPr>
                    <a:spLocks noChangeAspect="1"/>
                  </p:cNvSpPr>
                  <p:nvPr/>
                </p:nvSpPr>
                <p:spPr bwMode="auto">
                  <a:xfrm>
                    <a:off x="4317909" y="1534237"/>
                    <a:ext cx="23497" cy="9140"/>
                  </a:xfrm>
                  <a:custGeom>
                    <a:avLst/>
                    <a:gdLst>
                      <a:gd name="T0" fmla="*/ 18 w 18"/>
                      <a:gd name="T1" fmla="*/ 18 h 6"/>
                      <a:gd name="T2" fmla="*/ 12 w 18"/>
                      <a:gd name="T3" fmla="*/ 0 h 6"/>
                      <a:gd name="T4" fmla="*/ 0 w 18"/>
                      <a:gd name="T5" fmla="*/ 0 h 6"/>
                      <a:gd name="T6" fmla="*/ 12 w 18"/>
                      <a:gd name="T7" fmla="*/ 18 h 6"/>
                      <a:gd name="T8" fmla="*/ 18 w 18"/>
                      <a:gd name="T9" fmla="*/ 18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18" y="6"/>
                        </a:moveTo>
                        <a:lnTo>
                          <a:pt x="12" y="0"/>
                        </a:lnTo>
                        <a:lnTo>
                          <a:pt x="0" y="0"/>
                        </a:lnTo>
                        <a:lnTo>
                          <a:pt x="12" y="6"/>
                        </a:lnTo>
                        <a:lnTo>
                          <a:pt x="18" y="6"/>
                        </a:lnTo>
                        <a:close/>
                      </a:path>
                    </a:pathLst>
                  </a:custGeom>
                  <a:solidFill>
                    <a:srgbClr val="E1E1E1"/>
                  </a:solidFill>
                  <a:ln w="9525">
                    <a:solidFill>
                      <a:srgbClr val="000000"/>
                    </a:solidFill>
                    <a:prstDash val="solid"/>
                    <a:round/>
                    <a:headEnd/>
                    <a:tailEnd/>
                  </a:ln>
                </p:spPr>
                <p:txBody>
                  <a:bodyPr/>
                  <a:lstStyle/>
                  <a:p>
                    <a:endParaRPr lang="en-US"/>
                  </a:p>
                </p:txBody>
              </p:sp>
              <p:sp>
                <p:nvSpPr>
                  <p:cNvPr id="1367" name="Rectangle 378"/>
                  <p:cNvSpPr>
                    <a:spLocks noChangeAspect="1" noChangeArrowheads="1"/>
                  </p:cNvSpPr>
                  <p:nvPr/>
                </p:nvSpPr>
                <p:spPr bwMode="auto">
                  <a:xfrm>
                    <a:off x="4366207" y="1551210"/>
                    <a:ext cx="0"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368" name="Freeform 379"/>
                  <p:cNvSpPr>
                    <a:spLocks noChangeAspect="1"/>
                  </p:cNvSpPr>
                  <p:nvPr/>
                </p:nvSpPr>
                <p:spPr bwMode="auto">
                  <a:xfrm>
                    <a:off x="4572454" y="1419340"/>
                    <a:ext cx="87459" cy="52226"/>
                  </a:xfrm>
                  <a:custGeom>
                    <a:avLst/>
                    <a:gdLst>
                      <a:gd name="T0" fmla="*/ 73 w 66"/>
                      <a:gd name="T1" fmla="*/ 51 h 36"/>
                      <a:gd name="T2" fmla="*/ 67 w 66"/>
                      <a:gd name="T3" fmla="*/ 13 h 36"/>
                      <a:gd name="T4" fmla="*/ 24 w 66"/>
                      <a:gd name="T5" fmla="*/ 0 h 36"/>
                      <a:gd name="T6" fmla="*/ 0 w 66"/>
                      <a:gd name="T7" fmla="*/ 24 h 36"/>
                      <a:gd name="T8" fmla="*/ 6 w 66"/>
                      <a:gd name="T9" fmla="*/ 37 h 36"/>
                      <a:gd name="T10" fmla="*/ 12 w 66"/>
                      <a:gd name="T11" fmla="*/ 51 h 36"/>
                      <a:gd name="T12" fmla="*/ 18 w 66"/>
                      <a:gd name="T13" fmla="*/ 51 h 36"/>
                      <a:gd name="T14" fmla="*/ 43 w 66"/>
                      <a:gd name="T15" fmla="*/ 63 h 36"/>
                      <a:gd name="T16" fmla="*/ 67 w 66"/>
                      <a:gd name="T17" fmla="*/ 74 h 36"/>
                      <a:gd name="T18" fmla="*/ 73 w 66"/>
                      <a:gd name="T19" fmla="*/ 5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36">
                        <a:moveTo>
                          <a:pt x="66" y="24"/>
                        </a:moveTo>
                        <a:lnTo>
                          <a:pt x="60" y="6"/>
                        </a:lnTo>
                        <a:lnTo>
                          <a:pt x="24" y="0"/>
                        </a:lnTo>
                        <a:lnTo>
                          <a:pt x="0" y="12"/>
                        </a:lnTo>
                        <a:lnTo>
                          <a:pt x="6" y="18"/>
                        </a:lnTo>
                        <a:lnTo>
                          <a:pt x="12" y="24"/>
                        </a:lnTo>
                        <a:lnTo>
                          <a:pt x="18" y="24"/>
                        </a:lnTo>
                        <a:lnTo>
                          <a:pt x="36" y="30"/>
                        </a:lnTo>
                        <a:lnTo>
                          <a:pt x="60" y="36"/>
                        </a:lnTo>
                        <a:lnTo>
                          <a:pt x="66" y="24"/>
                        </a:lnTo>
                        <a:close/>
                      </a:path>
                    </a:pathLst>
                  </a:custGeom>
                  <a:solidFill>
                    <a:srgbClr val="990034"/>
                  </a:solidFill>
                  <a:ln w="9525">
                    <a:solidFill>
                      <a:srgbClr val="000000"/>
                    </a:solidFill>
                    <a:prstDash val="solid"/>
                    <a:round/>
                    <a:headEnd/>
                    <a:tailEnd/>
                  </a:ln>
                </p:spPr>
                <p:txBody>
                  <a:bodyPr/>
                  <a:lstStyle/>
                  <a:p>
                    <a:endParaRPr lang="en-US"/>
                  </a:p>
                </p:txBody>
              </p:sp>
              <p:sp>
                <p:nvSpPr>
                  <p:cNvPr id="1369" name="Freeform 380"/>
                  <p:cNvSpPr>
                    <a:spLocks noChangeAspect="1"/>
                  </p:cNvSpPr>
                  <p:nvPr/>
                </p:nvSpPr>
                <p:spPr bwMode="auto">
                  <a:xfrm>
                    <a:off x="4538514" y="1454592"/>
                    <a:ext cx="137063" cy="70505"/>
                  </a:xfrm>
                  <a:custGeom>
                    <a:avLst/>
                    <a:gdLst>
                      <a:gd name="T0" fmla="*/ 68 w 102"/>
                      <a:gd name="T1" fmla="*/ 69 h 48"/>
                      <a:gd name="T2" fmla="*/ 31 w 102"/>
                      <a:gd name="T3" fmla="*/ 83 h 48"/>
                      <a:gd name="T4" fmla="*/ 0 w 102"/>
                      <a:gd name="T5" fmla="*/ 98 h 48"/>
                      <a:gd name="T6" fmla="*/ 0 w 102"/>
                      <a:gd name="T7" fmla="*/ 98 h 48"/>
                      <a:gd name="T8" fmla="*/ 6 w 102"/>
                      <a:gd name="T9" fmla="*/ 42 h 48"/>
                      <a:gd name="T10" fmla="*/ 25 w 102"/>
                      <a:gd name="T11" fmla="*/ 29 h 48"/>
                      <a:gd name="T12" fmla="*/ 43 w 102"/>
                      <a:gd name="T13" fmla="*/ 54 h 48"/>
                      <a:gd name="T14" fmla="*/ 49 w 102"/>
                      <a:gd name="T15" fmla="*/ 42 h 48"/>
                      <a:gd name="T16" fmla="*/ 49 w 102"/>
                      <a:gd name="T17" fmla="*/ 0 h 48"/>
                      <a:gd name="T18" fmla="*/ 74 w 102"/>
                      <a:gd name="T19" fmla="*/ 14 h 48"/>
                      <a:gd name="T20" fmla="*/ 104 w 102"/>
                      <a:gd name="T21" fmla="*/ 29 h 48"/>
                      <a:gd name="T22" fmla="*/ 111 w 102"/>
                      <a:gd name="T23" fmla="*/ 54 h 48"/>
                      <a:gd name="T24" fmla="*/ 124 w 102"/>
                      <a:gd name="T25" fmla="*/ 98 h 48"/>
                      <a:gd name="T26" fmla="*/ 104 w 102"/>
                      <a:gd name="T27" fmla="*/ 111 h 48"/>
                      <a:gd name="T28" fmla="*/ 68 w 102"/>
                      <a:gd name="T29" fmla="*/ 6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48">
                        <a:moveTo>
                          <a:pt x="54" y="30"/>
                        </a:moveTo>
                        <a:lnTo>
                          <a:pt x="24" y="36"/>
                        </a:lnTo>
                        <a:lnTo>
                          <a:pt x="0" y="42"/>
                        </a:lnTo>
                        <a:lnTo>
                          <a:pt x="6" y="18"/>
                        </a:lnTo>
                        <a:lnTo>
                          <a:pt x="18" y="12"/>
                        </a:lnTo>
                        <a:lnTo>
                          <a:pt x="36" y="24"/>
                        </a:lnTo>
                        <a:lnTo>
                          <a:pt x="42" y="18"/>
                        </a:lnTo>
                        <a:lnTo>
                          <a:pt x="42" y="0"/>
                        </a:lnTo>
                        <a:lnTo>
                          <a:pt x="60" y="6"/>
                        </a:lnTo>
                        <a:lnTo>
                          <a:pt x="84" y="12"/>
                        </a:lnTo>
                        <a:lnTo>
                          <a:pt x="90" y="24"/>
                        </a:lnTo>
                        <a:lnTo>
                          <a:pt x="102" y="42"/>
                        </a:lnTo>
                        <a:lnTo>
                          <a:pt x="84" y="48"/>
                        </a:lnTo>
                        <a:lnTo>
                          <a:pt x="54" y="30"/>
                        </a:lnTo>
                        <a:close/>
                      </a:path>
                    </a:pathLst>
                  </a:custGeom>
                  <a:solidFill>
                    <a:srgbClr val="990034"/>
                  </a:solidFill>
                  <a:ln w="9525">
                    <a:solidFill>
                      <a:srgbClr val="000000"/>
                    </a:solidFill>
                    <a:prstDash val="solid"/>
                    <a:round/>
                    <a:headEnd/>
                    <a:tailEnd/>
                  </a:ln>
                </p:spPr>
                <p:txBody>
                  <a:bodyPr/>
                  <a:lstStyle/>
                  <a:p>
                    <a:endParaRPr lang="en-US"/>
                  </a:p>
                </p:txBody>
              </p:sp>
              <p:sp>
                <p:nvSpPr>
                  <p:cNvPr id="1370" name="Freeform 381"/>
                  <p:cNvSpPr>
                    <a:spLocks noChangeAspect="1"/>
                  </p:cNvSpPr>
                  <p:nvPr/>
                </p:nvSpPr>
                <p:spPr bwMode="auto">
                  <a:xfrm>
                    <a:off x="4538514" y="1498984"/>
                    <a:ext cx="112261" cy="70505"/>
                  </a:xfrm>
                  <a:custGeom>
                    <a:avLst/>
                    <a:gdLst>
                      <a:gd name="T0" fmla="*/ 0 w 84"/>
                      <a:gd name="T1" fmla="*/ 83 h 48"/>
                      <a:gd name="T2" fmla="*/ 0 w 84"/>
                      <a:gd name="T3" fmla="*/ 29 h 48"/>
                      <a:gd name="T4" fmla="*/ 0 w 84"/>
                      <a:gd name="T5" fmla="*/ 29 h 48"/>
                      <a:gd name="T6" fmla="*/ 31 w 84"/>
                      <a:gd name="T7" fmla="*/ 14 h 48"/>
                      <a:gd name="T8" fmla="*/ 61 w 84"/>
                      <a:gd name="T9" fmla="*/ 0 h 48"/>
                      <a:gd name="T10" fmla="*/ 98 w 84"/>
                      <a:gd name="T11" fmla="*/ 42 h 48"/>
                      <a:gd name="T12" fmla="*/ 43 w 84"/>
                      <a:gd name="T13" fmla="*/ 111 h 48"/>
                      <a:gd name="T14" fmla="*/ 31 w 84"/>
                      <a:gd name="T15" fmla="*/ 111 h 48"/>
                      <a:gd name="T16" fmla="*/ 31 w 84"/>
                      <a:gd name="T17" fmla="*/ 83 h 48"/>
                      <a:gd name="T18" fmla="*/ 12 w 84"/>
                      <a:gd name="T19" fmla="*/ 83 h 48"/>
                      <a:gd name="T20" fmla="*/ 0 w 84"/>
                      <a:gd name="T21" fmla="*/ 8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48">
                        <a:moveTo>
                          <a:pt x="0" y="36"/>
                        </a:moveTo>
                        <a:lnTo>
                          <a:pt x="0" y="12"/>
                        </a:lnTo>
                        <a:lnTo>
                          <a:pt x="24" y="6"/>
                        </a:lnTo>
                        <a:lnTo>
                          <a:pt x="54" y="0"/>
                        </a:lnTo>
                        <a:lnTo>
                          <a:pt x="84" y="18"/>
                        </a:lnTo>
                        <a:lnTo>
                          <a:pt x="36" y="48"/>
                        </a:lnTo>
                        <a:lnTo>
                          <a:pt x="24" y="48"/>
                        </a:lnTo>
                        <a:lnTo>
                          <a:pt x="24" y="36"/>
                        </a:lnTo>
                        <a:lnTo>
                          <a:pt x="12" y="36"/>
                        </a:lnTo>
                        <a:lnTo>
                          <a:pt x="0" y="36"/>
                        </a:lnTo>
                        <a:close/>
                      </a:path>
                    </a:pathLst>
                  </a:custGeom>
                  <a:solidFill>
                    <a:srgbClr val="990034"/>
                  </a:solidFill>
                  <a:ln w="9525">
                    <a:solidFill>
                      <a:srgbClr val="000000"/>
                    </a:solidFill>
                    <a:prstDash val="solid"/>
                    <a:round/>
                    <a:headEnd/>
                    <a:tailEnd/>
                  </a:ln>
                </p:spPr>
                <p:txBody>
                  <a:bodyPr/>
                  <a:lstStyle/>
                  <a:p>
                    <a:endParaRPr lang="en-US"/>
                  </a:p>
                </p:txBody>
              </p:sp>
              <p:sp>
                <p:nvSpPr>
                  <p:cNvPr id="1371" name="Freeform 382"/>
                  <p:cNvSpPr>
                    <a:spLocks noChangeAspect="1"/>
                  </p:cNvSpPr>
                  <p:nvPr/>
                </p:nvSpPr>
                <p:spPr bwMode="auto">
                  <a:xfrm>
                    <a:off x="4200427" y="1595601"/>
                    <a:ext cx="70490" cy="70505"/>
                  </a:xfrm>
                  <a:custGeom>
                    <a:avLst/>
                    <a:gdLst>
                      <a:gd name="T0" fmla="*/ 49 w 53"/>
                      <a:gd name="T1" fmla="*/ 54 h 48"/>
                      <a:gd name="T2" fmla="*/ 60 w 53"/>
                      <a:gd name="T3" fmla="*/ 42 h 48"/>
                      <a:gd name="T4" fmla="*/ 55 w 53"/>
                      <a:gd name="T5" fmla="*/ 29 h 48"/>
                      <a:gd name="T6" fmla="*/ 60 w 53"/>
                      <a:gd name="T7" fmla="*/ 0 h 48"/>
                      <a:gd name="T8" fmla="*/ 43 w 53"/>
                      <a:gd name="T9" fmla="*/ 0 h 48"/>
                      <a:gd name="T10" fmla="*/ 18 w 53"/>
                      <a:gd name="T11" fmla="*/ 29 h 48"/>
                      <a:gd name="T12" fmla="*/ 6 w 53"/>
                      <a:gd name="T13" fmla="*/ 69 h 48"/>
                      <a:gd name="T14" fmla="*/ 0 w 53"/>
                      <a:gd name="T15" fmla="*/ 83 h 48"/>
                      <a:gd name="T16" fmla="*/ 12 w 53"/>
                      <a:gd name="T17" fmla="*/ 83 h 48"/>
                      <a:gd name="T18" fmla="*/ 37 w 53"/>
                      <a:gd name="T19" fmla="*/ 83 h 48"/>
                      <a:gd name="T20" fmla="*/ 43 w 53"/>
                      <a:gd name="T21" fmla="*/ 98 h 48"/>
                      <a:gd name="T22" fmla="*/ 49 w 53"/>
                      <a:gd name="T23" fmla="*/ 111 h 48"/>
                      <a:gd name="T24" fmla="*/ 49 w 53"/>
                      <a:gd name="T25" fmla="*/ 5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42" y="24"/>
                        </a:moveTo>
                        <a:lnTo>
                          <a:pt x="53" y="18"/>
                        </a:lnTo>
                        <a:lnTo>
                          <a:pt x="48" y="12"/>
                        </a:lnTo>
                        <a:lnTo>
                          <a:pt x="53" y="0"/>
                        </a:lnTo>
                        <a:lnTo>
                          <a:pt x="36" y="0"/>
                        </a:lnTo>
                        <a:lnTo>
                          <a:pt x="18" y="12"/>
                        </a:lnTo>
                        <a:lnTo>
                          <a:pt x="6" y="30"/>
                        </a:lnTo>
                        <a:lnTo>
                          <a:pt x="0" y="36"/>
                        </a:lnTo>
                        <a:lnTo>
                          <a:pt x="12" y="36"/>
                        </a:lnTo>
                        <a:lnTo>
                          <a:pt x="30" y="36"/>
                        </a:lnTo>
                        <a:lnTo>
                          <a:pt x="36" y="42"/>
                        </a:lnTo>
                        <a:lnTo>
                          <a:pt x="42" y="48"/>
                        </a:lnTo>
                        <a:lnTo>
                          <a:pt x="42" y="24"/>
                        </a:lnTo>
                        <a:close/>
                      </a:path>
                    </a:pathLst>
                  </a:custGeom>
                  <a:solidFill>
                    <a:srgbClr val="990034"/>
                  </a:solidFill>
                  <a:ln w="9525">
                    <a:solidFill>
                      <a:srgbClr val="000000"/>
                    </a:solidFill>
                    <a:prstDash val="solid"/>
                    <a:round/>
                    <a:headEnd/>
                    <a:tailEnd/>
                  </a:ln>
                </p:spPr>
                <p:txBody>
                  <a:bodyPr/>
                  <a:lstStyle/>
                  <a:p>
                    <a:endParaRPr lang="en-US"/>
                  </a:p>
                </p:txBody>
              </p:sp>
              <p:sp>
                <p:nvSpPr>
                  <p:cNvPr id="1372" name="Freeform 383"/>
                  <p:cNvSpPr>
                    <a:spLocks noChangeAspect="1"/>
                  </p:cNvSpPr>
                  <p:nvPr/>
                </p:nvSpPr>
                <p:spPr bwMode="auto">
                  <a:xfrm>
                    <a:off x="4414505" y="1551210"/>
                    <a:ext cx="197109" cy="159288"/>
                  </a:xfrm>
                  <a:custGeom>
                    <a:avLst/>
                    <a:gdLst>
                      <a:gd name="T0" fmla="*/ 60 w 150"/>
                      <a:gd name="T1" fmla="*/ 14 h 108"/>
                      <a:gd name="T2" fmla="*/ 60 w 150"/>
                      <a:gd name="T3" fmla="*/ 0 h 108"/>
                      <a:gd name="T4" fmla="*/ 42 w 150"/>
                      <a:gd name="T5" fmla="*/ 14 h 108"/>
                      <a:gd name="T6" fmla="*/ 18 w 150"/>
                      <a:gd name="T7" fmla="*/ 29 h 108"/>
                      <a:gd name="T8" fmla="*/ 0 w 150"/>
                      <a:gd name="T9" fmla="*/ 29 h 108"/>
                      <a:gd name="T10" fmla="*/ 6 w 150"/>
                      <a:gd name="T11" fmla="*/ 42 h 108"/>
                      <a:gd name="T12" fmla="*/ 0 w 150"/>
                      <a:gd name="T13" fmla="*/ 55 h 108"/>
                      <a:gd name="T14" fmla="*/ 0 w 150"/>
                      <a:gd name="T15" fmla="*/ 98 h 108"/>
                      <a:gd name="T16" fmla="*/ 12 w 150"/>
                      <a:gd name="T17" fmla="*/ 141 h 108"/>
                      <a:gd name="T18" fmla="*/ 12 w 150"/>
                      <a:gd name="T19" fmla="*/ 183 h 108"/>
                      <a:gd name="T20" fmla="*/ 12 w 150"/>
                      <a:gd name="T21" fmla="*/ 167 h 108"/>
                      <a:gd name="T22" fmla="*/ 36 w 150"/>
                      <a:gd name="T23" fmla="*/ 198 h 108"/>
                      <a:gd name="T24" fmla="*/ 42 w 150"/>
                      <a:gd name="T25" fmla="*/ 212 h 108"/>
                      <a:gd name="T26" fmla="*/ 48 w 150"/>
                      <a:gd name="T27" fmla="*/ 198 h 108"/>
                      <a:gd name="T28" fmla="*/ 60 w 150"/>
                      <a:gd name="T29" fmla="*/ 212 h 108"/>
                      <a:gd name="T30" fmla="*/ 85 w 150"/>
                      <a:gd name="T31" fmla="*/ 239 h 108"/>
                      <a:gd name="T32" fmla="*/ 103 w 150"/>
                      <a:gd name="T33" fmla="*/ 239 h 108"/>
                      <a:gd name="T34" fmla="*/ 103 w 150"/>
                      <a:gd name="T35" fmla="*/ 254 h 108"/>
                      <a:gd name="T36" fmla="*/ 115 w 150"/>
                      <a:gd name="T37" fmla="*/ 239 h 108"/>
                      <a:gd name="T38" fmla="*/ 139 w 150"/>
                      <a:gd name="T39" fmla="*/ 254 h 108"/>
                      <a:gd name="T40" fmla="*/ 145 w 150"/>
                      <a:gd name="T41" fmla="*/ 239 h 108"/>
                      <a:gd name="T42" fmla="*/ 157 w 150"/>
                      <a:gd name="T43" fmla="*/ 198 h 108"/>
                      <a:gd name="T44" fmla="*/ 157 w 150"/>
                      <a:gd name="T45" fmla="*/ 183 h 108"/>
                      <a:gd name="T46" fmla="*/ 151 w 150"/>
                      <a:gd name="T47" fmla="*/ 127 h 108"/>
                      <a:gd name="T48" fmla="*/ 145 w 150"/>
                      <a:gd name="T49" fmla="*/ 112 h 108"/>
                      <a:gd name="T50" fmla="*/ 151 w 150"/>
                      <a:gd name="T51" fmla="*/ 86 h 108"/>
                      <a:gd name="T52" fmla="*/ 139 w 150"/>
                      <a:gd name="T53" fmla="*/ 29 h 108"/>
                      <a:gd name="T54" fmla="*/ 85 w 150"/>
                      <a:gd name="T55" fmla="*/ 14 h 108"/>
                      <a:gd name="T56" fmla="*/ 60 w 150"/>
                      <a:gd name="T57" fmla="*/ 14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0" h="108">
                        <a:moveTo>
                          <a:pt x="60" y="6"/>
                        </a:moveTo>
                        <a:lnTo>
                          <a:pt x="60" y="0"/>
                        </a:lnTo>
                        <a:lnTo>
                          <a:pt x="42" y="6"/>
                        </a:lnTo>
                        <a:lnTo>
                          <a:pt x="18" y="12"/>
                        </a:lnTo>
                        <a:lnTo>
                          <a:pt x="0" y="12"/>
                        </a:lnTo>
                        <a:lnTo>
                          <a:pt x="6" y="18"/>
                        </a:lnTo>
                        <a:lnTo>
                          <a:pt x="0" y="24"/>
                        </a:lnTo>
                        <a:lnTo>
                          <a:pt x="0" y="42"/>
                        </a:lnTo>
                        <a:lnTo>
                          <a:pt x="12" y="60"/>
                        </a:lnTo>
                        <a:lnTo>
                          <a:pt x="12" y="78"/>
                        </a:lnTo>
                        <a:lnTo>
                          <a:pt x="12" y="72"/>
                        </a:lnTo>
                        <a:lnTo>
                          <a:pt x="36" y="84"/>
                        </a:lnTo>
                        <a:lnTo>
                          <a:pt x="42" y="90"/>
                        </a:lnTo>
                        <a:lnTo>
                          <a:pt x="48" y="84"/>
                        </a:lnTo>
                        <a:lnTo>
                          <a:pt x="60" y="90"/>
                        </a:lnTo>
                        <a:lnTo>
                          <a:pt x="78" y="102"/>
                        </a:lnTo>
                        <a:lnTo>
                          <a:pt x="96" y="102"/>
                        </a:lnTo>
                        <a:lnTo>
                          <a:pt x="96" y="108"/>
                        </a:lnTo>
                        <a:lnTo>
                          <a:pt x="108" y="102"/>
                        </a:lnTo>
                        <a:lnTo>
                          <a:pt x="132" y="108"/>
                        </a:lnTo>
                        <a:lnTo>
                          <a:pt x="138" y="102"/>
                        </a:lnTo>
                        <a:lnTo>
                          <a:pt x="150" y="84"/>
                        </a:lnTo>
                        <a:lnTo>
                          <a:pt x="150" y="78"/>
                        </a:lnTo>
                        <a:lnTo>
                          <a:pt x="144" y="54"/>
                        </a:lnTo>
                        <a:lnTo>
                          <a:pt x="138" y="48"/>
                        </a:lnTo>
                        <a:lnTo>
                          <a:pt x="144" y="36"/>
                        </a:lnTo>
                        <a:lnTo>
                          <a:pt x="132" y="12"/>
                        </a:lnTo>
                        <a:lnTo>
                          <a:pt x="78" y="6"/>
                        </a:lnTo>
                        <a:lnTo>
                          <a:pt x="60" y="6"/>
                        </a:lnTo>
                        <a:close/>
                      </a:path>
                    </a:pathLst>
                  </a:custGeom>
                  <a:solidFill>
                    <a:srgbClr val="990034"/>
                  </a:solidFill>
                  <a:ln w="9525">
                    <a:solidFill>
                      <a:srgbClr val="000000"/>
                    </a:solidFill>
                    <a:prstDash val="solid"/>
                    <a:round/>
                    <a:headEnd/>
                    <a:tailEnd/>
                  </a:ln>
                </p:spPr>
                <p:txBody>
                  <a:bodyPr/>
                  <a:lstStyle/>
                  <a:p>
                    <a:endParaRPr lang="en-US"/>
                  </a:p>
                </p:txBody>
              </p:sp>
              <p:sp>
                <p:nvSpPr>
                  <p:cNvPr id="1373" name="Freeform 384"/>
                  <p:cNvSpPr>
                    <a:spLocks noChangeAspect="1"/>
                  </p:cNvSpPr>
                  <p:nvPr/>
                </p:nvSpPr>
                <p:spPr bwMode="auto">
                  <a:xfrm>
                    <a:off x="4556789" y="1736610"/>
                    <a:ext cx="195804" cy="130564"/>
                  </a:xfrm>
                  <a:custGeom>
                    <a:avLst/>
                    <a:gdLst>
                      <a:gd name="T0" fmla="*/ 144 w 149"/>
                      <a:gd name="T1" fmla="*/ 161 h 89"/>
                      <a:gd name="T2" fmla="*/ 138 w 149"/>
                      <a:gd name="T3" fmla="*/ 202 h 89"/>
                      <a:gd name="T4" fmla="*/ 109 w 149"/>
                      <a:gd name="T5" fmla="*/ 185 h 89"/>
                      <a:gd name="T6" fmla="*/ 85 w 149"/>
                      <a:gd name="T7" fmla="*/ 202 h 89"/>
                      <a:gd name="T8" fmla="*/ 60 w 149"/>
                      <a:gd name="T9" fmla="*/ 202 h 89"/>
                      <a:gd name="T10" fmla="*/ 42 w 149"/>
                      <a:gd name="T11" fmla="*/ 185 h 89"/>
                      <a:gd name="T12" fmla="*/ 42 w 149"/>
                      <a:gd name="T13" fmla="*/ 175 h 89"/>
                      <a:gd name="T14" fmla="*/ 36 w 149"/>
                      <a:gd name="T15" fmla="*/ 161 h 89"/>
                      <a:gd name="T16" fmla="*/ 30 w 149"/>
                      <a:gd name="T17" fmla="*/ 161 h 89"/>
                      <a:gd name="T18" fmla="*/ 30 w 149"/>
                      <a:gd name="T19" fmla="*/ 161 h 89"/>
                      <a:gd name="T20" fmla="*/ 18 w 149"/>
                      <a:gd name="T21" fmla="*/ 146 h 89"/>
                      <a:gd name="T22" fmla="*/ 0 w 149"/>
                      <a:gd name="T23" fmla="*/ 94 h 89"/>
                      <a:gd name="T24" fmla="*/ 6 w 149"/>
                      <a:gd name="T25" fmla="*/ 81 h 89"/>
                      <a:gd name="T26" fmla="*/ 18 w 149"/>
                      <a:gd name="T27" fmla="*/ 54 h 89"/>
                      <a:gd name="T28" fmla="*/ 36 w 149"/>
                      <a:gd name="T29" fmla="*/ 13 h 89"/>
                      <a:gd name="T30" fmla="*/ 36 w 149"/>
                      <a:gd name="T31" fmla="*/ 13 h 89"/>
                      <a:gd name="T32" fmla="*/ 66 w 149"/>
                      <a:gd name="T33" fmla="*/ 27 h 89"/>
                      <a:gd name="T34" fmla="*/ 97 w 149"/>
                      <a:gd name="T35" fmla="*/ 0 h 89"/>
                      <a:gd name="T36" fmla="*/ 97 w 149"/>
                      <a:gd name="T37" fmla="*/ 0 h 89"/>
                      <a:gd name="T38" fmla="*/ 109 w 149"/>
                      <a:gd name="T39" fmla="*/ 27 h 89"/>
                      <a:gd name="T40" fmla="*/ 120 w 149"/>
                      <a:gd name="T41" fmla="*/ 54 h 89"/>
                      <a:gd name="T42" fmla="*/ 132 w 149"/>
                      <a:gd name="T43" fmla="*/ 119 h 89"/>
                      <a:gd name="T44" fmla="*/ 144 w 149"/>
                      <a:gd name="T45" fmla="*/ 119 h 89"/>
                      <a:gd name="T46" fmla="*/ 156 w 149"/>
                      <a:gd name="T47" fmla="*/ 131 h 89"/>
                      <a:gd name="T48" fmla="*/ 156 w 149"/>
                      <a:gd name="T49" fmla="*/ 146 h 89"/>
                      <a:gd name="T50" fmla="*/ 150 w 149"/>
                      <a:gd name="T51" fmla="*/ 146 h 89"/>
                      <a:gd name="T52" fmla="*/ 144 w 149"/>
                      <a:gd name="T53" fmla="*/ 146 h 89"/>
                      <a:gd name="T54" fmla="*/ 144 w 149"/>
                      <a:gd name="T55" fmla="*/ 161 h 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9" h="89">
                        <a:moveTo>
                          <a:pt x="137" y="71"/>
                        </a:moveTo>
                        <a:lnTo>
                          <a:pt x="131" y="89"/>
                        </a:lnTo>
                        <a:lnTo>
                          <a:pt x="102" y="83"/>
                        </a:lnTo>
                        <a:lnTo>
                          <a:pt x="78" y="89"/>
                        </a:lnTo>
                        <a:lnTo>
                          <a:pt x="60" y="89"/>
                        </a:lnTo>
                        <a:lnTo>
                          <a:pt x="42" y="83"/>
                        </a:lnTo>
                        <a:lnTo>
                          <a:pt x="42" y="77"/>
                        </a:lnTo>
                        <a:lnTo>
                          <a:pt x="36" y="71"/>
                        </a:lnTo>
                        <a:lnTo>
                          <a:pt x="30" y="71"/>
                        </a:lnTo>
                        <a:lnTo>
                          <a:pt x="18" y="65"/>
                        </a:lnTo>
                        <a:lnTo>
                          <a:pt x="0" y="42"/>
                        </a:lnTo>
                        <a:lnTo>
                          <a:pt x="6" y="36"/>
                        </a:lnTo>
                        <a:lnTo>
                          <a:pt x="18" y="24"/>
                        </a:lnTo>
                        <a:lnTo>
                          <a:pt x="36" y="6"/>
                        </a:lnTo>
                        <a:lnTo>
                          <a:pt x="66" y="12"/>
                        </a:lnTo>
                        <a:lnTo>
                          <a:pt x="90" y="0"/>
                        </a:lnTo>
                        <a:lnTo>
                          <a:pt x="102" y="12"/>
                        </a:lnTo>
                        <a:lnTo>
                          <a:pt x="113" y="24"/>
                        </a:lnTo>
                        <a:lnTo>
                          <a:pt x="125" y="53"/>
                        </a:lnTo>
                        <a:lnTo>
                          <a:pt x="137" y="53"/>
                        </a:lnTo>
                        <a:lnTo>
                          <a:pt x="149" y="59"/>
                        </a:lnTo>
                        <a:lnTo>
                          <a:pt x="149" y="65"/>
                        </a:lnTo>
                        <a:lnTo>
                          <a:pt x="143" y="65"/>
                        </a:lnTo>
                        <a:lnTo>
                          <a:pt x="137" y="65"/>
                        </a:lnTo>
                        <a:lnTo>
                          <a:pt x="137" y="71"/>
                        </a:lnTo>
                        <a:close/>
                      </a:path>
                    </a:pathLst>
                  </a:custGeom>
                  <a:solidFill>
                    <a:srgbClr val="990034"/>
                  </a:solidFill>
                  <a:ln w="9525">
                    <a:solidFill>
                      <a:srgbClr val="000000"/>
                    </a:solidFill>
                    <a:prstDash val="solid"/>
                    <a:round/>
                    <a:headEnd/>
                    <a:tailEnd/>
                  </a:ln>
                </p:spPr>
                <p:txBody>
                  <a:bodyPr/>
                  <a:lstStyle/>
                  <a:p>
                    <a:endParaRPr lang="en-US"/>
                  </a:p>
                </p:txBody>
              </p:sp>
              <p:sp>
                <p:nvSpPr>
                  <p:cNvPr id="1374" name="Freeform 385"/>
                  <p:cNvSpPr>
                    <a:spLocks noChangeAspect="1"/>
                  </p:cNvSpPr>
                  <p:nvPr/>
                </p:nvSpPr>
                <p:spPr bwMode="auto">
                  <a:xfrm>
                    <a:off x="4380566" y="1656966"/>
                    <a:ext cx="135757" cy="70505"/>
                  </a:xfrm>
                  <a:custGeom>
                    <a:avLst/>
                    <a:gdLst>
                      <a:gd name="T0" fmla="*/ 98 w 102"/>
                      <a:gd name="T1" fmla="*/ 42 h 48"/>
                      <a:gd name="T2" fmla="*/ 116 w 102"/>
                      <a:gd name="T3" fmla="*/ 69 h 48"/>
                      <a:gd name="T4" fmla="*/ 116 w 102"/>
                      <a:gd name="T5" fmla="*/ 69 h 48"/>
                      <a:gd name="T6" fmla="*/ 110 w 102"/>
                      <a:gd name="T7" fmla="*/ 83 h 48"/>
                      <a:gd name="T8" fmla="*/ 104 w 102"/>
                      <a:gd name="T9" fmla="*/ 83 h 48"/>
                      <a:gd name="T10" fmla="*/ 104 w 102"/>
                      <a:gd name="T11" fmla="*/ 83 h 48"/>
                      <a:gd name="T12" fmla="*/ 98 w 102"/>
                      <a:gd name="T13" fmla="*/ 98 h 48"/>
                      <a:gd name="T14" fmla="*/ 92 w 102"/>
                      <a:gd name="T15" fmla="*/ 111 h 48"/>
                      <a:gd name="T16" fmla="*/ 81 w 102"/>
                      <a:gd name="T17" fmla="*/ 111 h 48"/>
                      <a:gd name="T18" fmla="*/ 73 w 102"/>
                      <a:gd name="T19" fmla="*/ 98 h 48"/>
                      <a:gd name="T20" fmla="*/ 49 w 102"/>
                      <a:gd name="T21" fmla="*/ 98 h 48"/>
                      <a:gd name="T22" fmla="*/ 37 w 102"/>
                      <a:gd name="T23" fmla="*/ 111 h 48"/>
                      <a:gd name="T24" fmla="*/ 24 w 102"/>
                      <a:gd name="T25" fmla="*/ 98 h 48"/>
                      <a:gd name="T26" fmla="*/ 0 w 102"/>
                      <a:gd name="T27" fmla="*/ 54 h 48"/>
                      <a:gd name="T28" fmla="*/ 0 w 102"/>
                      <a:gd name="T29" fmla="*/ 42 h 48"/>
                      <a:gd name="T30" fmla="*/ 37 w 102"/>
                      <a:gd name="T31" fmla="*/ 0 h 48"/>
                      <a:gd name="T32" fmla="*/ 43 w 102"/>
                      <a:gd name="T33" fmla="*/ 14 h 48"/>
                      <a:gd name="T34" fmla="*/ 43 w 102"/>
                      <a:gd name="T35" fmla="*/ 0 h 48"/>
                      <a:gd name="T36" fmla="*/ 67 w 102"/>
                      <a:gd name="T37" fmla="*/ 29 h 48"/>
                      <a:gd name="T38" fmla="*/ 73 w 102"/>
                      <a:gd name="T39" fmla="*/ 42 h 48"/>
                      <a:gd name="T40" fmla="*/ 81 w 102"/>
                      <a:gd name="T41" fmla="*/ 29 h 48"/>
                      <a:gd name="T42" fmla="*/ 98 w 102"/>
                      <a:gd name="T43" fmla="*/ 42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48">
                        <a:moveTo>
                          <a:pt x="84" y="18"/>
                        </a:moveTo>
                        <a:lnTo>
                          <a:pt x="102" y="30"/>
                        </a:lnTo>
                        <a:lnTo>
                          <a:pt x="96" y="36"/>
                        </a:lnTo>
                        <a:lnTo>
                          <a:pt x="90" y="36"/>
                        </a:lnTo>
                        <a:lnTo>
                          <a:pt x="84" y="42"/>
                        </a:lnTo>
                        <a:lnTo>
                          <a:pt x="78" y="48"/>
                        </a:lnTo>
                        <a:lnTo>
                          <a:pt x="72" y="48"/>
                        </a:lnTo>
                        <a:lnTo>
                          <a:pt x="66" y="42"/>
                        </a:lnTo>
                        <a:lnTo>
                          <a:pt x="42" y="42"/>
                        </a:lnTo>
                        <a:lnTo>
                          <a:pt x="30" y="48"/>
                        </a:lnTo>
                        <a:lnTo>
                          <a:pt x="24" y="42"/>
                        </a:lnTo>
                        <a:lnTo>
                          <a:pt x="0" y="24"/>
                        </a:lnTo>
                        <a:lnTo>
                          <a:pt x="0" y="18"/>
                        </a:lnTo>
                        <a:lnTo>
                          <a:pt x="30" y="0"/>
                        </a:lnTo>
                        <a:lnTo>
                          <a:pt x="36" y="6"/>
                        </a:lnTo>
                        <a:lnTo>
                          <a:pt x="36" y="0"/>
                        </a:lnTo>
                        <a:lnTo>
                          <a:pt x="60" y="12"/>
                        </a:lnTo>
                        <a:lnTo>
                          <a:pt x="66" y="18"/>
                        </a:lnTo>
                        <a:lnTo>
                          <a:pt x="72" y="12"/>
                        </a:lnTo>
                        <a:lnTo>
                          <a:pt x="84" y="18"/>
                        </a:lnTo>
                        <a:close/>
                      </a:path>
                    </a:pathLst>
                  </a:custGeom>
                  <a:solidFill>
                    <a:srgbClr val="990034"/>
                  </a:solidFill>
                  <a:ln w="9525">
                    <a:solidFill>
                      <a:srgbClr val="000000"/>
                    </a:solidFill>
                    <a:prstDash val="solid"/>
                    <a:round/>
                    <a:headEnd/>
                    <a:tailEnd/>
                  </a:ln>
                </p:spPr>
                <p:txBody>
                  <a:bodyPr/>
                  <a:lstStyle/>
                  <a:p>
                    <a:endParaRPr lang="en-US"/>
                  </a:p>
                </p:txBody>
              </p:sp>
              <p:sp>
                <p:nvSpPr>
                  <p:cNvPr id="1375" name="Freeform 386"/>
                  <p:cNvSpPr>
                    <a:spLocks noChangeAspect="1"/>
                  </p:cNvSpPr>
                  <p:nvPr/>
                </p:nvSpPr>
                <p:spPr bwMode="auto">
                  <a:xfrm>
                    <a:off x="4184763" y="1649132"/>
                    <a:ext cx="71795" cy="52226"/>
                  </a:xfrm>
                  <a:custGeom>
                    <a:avLst/>
                    <a:gdLst>
                      <a:gd name="T0" fmla="*/ 12 w 54"/>
                      <a:gd name="T1" fmla="*/ 0 h 36"/>
                      <a:gd name="T2" fmla="*/ 0 w 54"/>
                      <a:gd name="T3" fmla="*/ 13 h 36"/>
                      <a:gd name="T4" fmla="*/ 6 w 54"/>
                      <a:gd name="T5" fmla="*/ 24 h 36"/>
                      <a:gd name="T6" fmla="*/ 24 w 54"/>
                      <a:gd name="T7" fmla="*/ 51 h 36"/>
                      <a:gd name="T8" fmla="*/ 37 w 54"/>
                      <a:gd name="T9" fmla="*/ 51 h 36"/>
                      <a:gd name="T10" fmla="*/ 43 w 54"/>
                      <a:gd name="T11" fmla="*/ 51 h 36"/>
                      <a:gd name="T12" fmla="*/ 55 w 54"/>
                      <a:gd name="T13" fmla="*/ 74 h 36"/>
                      <a:gd name="T14" fmla="*/ 55 w 54"/>
                      <a:gd name="T15" fmla="*/ 74 h 36"/>
                      <a:gd name="T16" fmla="*/ 55 w 54"/>
                      <a:gd name="T17" fmla="*/ 63 h 36"/>
                      <a:gd name="T18" fmla="*/ 61 w 54"/>
                      <a:gd name="T19" fmla="*/ 51 h 36"/>
                      <a:gd name="T20" fmla="*/ 61 w 54"/>
                      <a:gd name="T21" fmla="*/ 24 h 36"/>
                      <a:gd name="T22" fmla="*/ 55 w 54"/>
                      <a:gd name="T23" fmla="*/ 13 h 36"/>
                      <a:gd name="T24" fmla="*/ 49 w 54"/>
                      <a:gd name="T25" fmla="*/ 0 h 36"/>
                      <a:gd name="T26" fmla="*/ 24 w 54"/>
                      <a:gd name="T27" fmla="*/ 0 h 36"/>
                      <a:gd name="T28" fmla="*/ 12 w 54"/>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36">
                        <a:moveTo>
                          <a:pt x="12" y="0"/>
                        </a:moveTo>
                        <a:lnTo>
                          <a:pt x="0" y="6"/>
                        </a:lnTo>
                        <a:lnTo>
                          <a:pt x="6" y="12"/>
                        </a:lnTo>
                        <a:lnTo>
                          <a:pt x="24" y="24"/>
                        </a:lnTo>
                        <a:lnTo>
                          <a:pt x="30" y="24"/>
                        </a:lnTo>
                        <a:lnTo>
                          <a:pt x="36" y="24"/>
                        </a:lnTo>
                        <a:lnTo>
                          <a:pt x="48" y="36"/>
                        </a:lnTo>
                        <a:lnTo>
                          <a:pt x="48" y="30"/>
                        </a:lnTo>
                        <a:lnTo>
                          <a:pt x="54" y="24"/>
                        </a:lnTo>
                        <a:lnTo>
                          <a:pt x="54" y="12"/>
                        </a:lnTo>
                        <a:lnTo>
                          <a:pt x="48" y="6"/>
                        </a:lnTo>
                        <a:lnTo>
                          <a:pt x="42" y="0"/>
                        </a:lnTo>
                        <a:lnTo>
                          <a:pt x="24" y="0"/>
                        </a:lnTo>
                        <a:lnTo>
                          <a:pt x="12" y="0"/>
                        </a:lnTo>
                        <a:close/>
                      </a:path>
                    </a:pathLst>
                  </a:custGeom>
                  <a:solidFill>
                    <a:srgbClr val="990034"/>
                  </a:solidFill>
                  <a:ln w="9525">
                    <a:solidFill>
                      <a:srgbClr val="000000"/>
                    </a:solidFill>
                    <a:prstDash val="solid"/>
                    <a:round/>
                    <a:headEnd/>
                    <a:tailEnd/>
                  </a:ln>
                </p:spPr>
                <p:txBody>
                  <a:bodyPr/>
                  <a:lstStyle/>
                  <a:p>
                    <a:endParaRPr lang="en-US"/>
                  </a:p>
                </p:txBody>
              </p:sp>
              <p:sp>
                <p:nvSpPr>
                  <p:cNvPr id="1376" name="Freeform 387"/>
                  <p:cNvSpPr>
                    <a:spLocks noChangeAspect="1"/>
                  </p:cNvSpPr>
                  <p:nvPr/>
                </p:nvSpPr>
                <p:spPr bwMode="auto">
                  <a:xfrm>
                    <a:off x="4256557" y="1551210"/>
                    <a:ext cx="173613" cy="211513"/>
                  </a:xfrm>
                  <a:custGeom>
                    <a:avLst/>
                    <a:gdLst>
                      <a:gd name="T0" fmla="*/ 29 w 131"/>
                      <a:gd name="T1" fmla="*/ 54 h 144"/>
                      <a:gd name="T2" fmla="*/ 42 w 131"/>
                      <a:gd name="T3" fmla="*/ 54 h 144"/>
                      <a:gd name="T4" fmla="*/ 42 w 131"/>
                      <a:gd name="T5" fmla="*/ 54 h 144"/>
                      <a:gd name="T6" fmla="*/ 48 w 131"/>
                      <a:gd name="T7" fmla="*/ 42 h 144"/>
                      <a:gd name="T8" fmla="*/ 54 w 131"/>
                      <a:gd name="T9" fmla="*/ 54 h 144"/>
                      <a:gd name="T10" fmla="*/ 48 w 131"/>
                      <a:gd name="T11" fmla="*/ 42 h 144"/>
                      <a:gd name="T12" fmla="*/ 42 w 131"/>
                      <a:gd name="T13" fmla="*/ 29 h 144"/>
                      <a:gd name="T14" fmla="*/ 42 w 131"/>
                      <a:gd name="T15" fmla="*/ 14 h 144"/>
                      <a:gd name="T16" fmla="*/ 42 w 131"/>
                      <a:gd name="T17" fmla="*/ 0 h 144"/>
                      <a:gd name="T18" fmla="*/ 54 w 131"/>
                      <a:gd name="T19" fmla="*/ 0 h 144"/>
                      <a:gd name="T20" fmla="*/ 54 w 131"/>
                      <a:gd name="T21" fmla="*/ 0 h 144"/>
                      <a:gd name="T22" fmla="*/ 60 w 131"/>
                      <a:gd name="T23" fmla="*/ 14 h 144"/>
                      <a:gd name="T24" fmla="*/ 72 w 131"/>
                      <a:gd name="T25" fmla="*/ 14 h 144"/>
                      <a:gd name="T26" fmla="*/ 72 w 131"/>
                      <a:gd name="T27" fmla="*/ 29 h 144"/>
                      <a:gd name="T28" fmla="*/ 78 w 131"/>
                      <a:gd name="T29" fmla="*/ 42 h 144"/>
                      <a:gd name="T30" fmla="*/ 105 w 131"/>
                      <a:gd name="T31" fmla="*/ 14 h 144"/>
                      <a:gd name="T32" fmla="*/ 96 w 131"/>
                      <a:gd name="T33" fmla="*/ 14 h 144"/>
                      <a:gd name="T34" fmla="*/ 127 w 131"/>
                      <a:gd name="T35" fmla="*/ 42 h 144"/>
                      <a:gd name="T36" fmla="*/ 133 w 131"/>
                      <a:gd name="T37" fmla="*/ 29 h 144"/>
                      <a:gd name="T38" fmla="*/ 139 w 131"/>
                      <a:gd name="T39" fmla="*/ 42 h 144"/>
                      <a:gd name="T40" fmla="*/ 133 w 131"/>
                      <a:gd name="T41" fmla="*/ 54 h 144"/>
                      <a:gd name="T42" fmla="*/ 133 w 131"/>
                      <a:gd name="T43" fmla="*/ 98 h 144"/>
                      <a:gd name="T44" fmla="*/ 145 w 131"/>
                      <a:gd name="T45" fmla="*/ 140 h 144"/>
                      <a:gd name="T46" fmla="*/ 145 w 131"/>
                      <a:gd name="T47" fmla="*/ 179 h 144"/>
                      <a:gd name="T48" fmla="*/ 139 w 131"/>
                      <a:gd name="T49" fmla="*/ 163 h 144"/>
                      <a:gd name="T50" fmla="*/ 105 w 131"/>
                      <a:gd name="T51" fmla="*/ 205 h 144"/>
                      <a:gd name="T52" fmla="*/ 105 w 131"/>
                      <a:gd name="T53" fmla="*/ 219 h 144"/>
                      <a:gd name="T54" fmla="*/ 133 w 131"/>
                      <a:gd name="T55" fmla="*/ 260 h 144"/>
                      <a:gd name="T56" fmla="*/ 121 w 131"/>
                      <a:gd name="T57" fmla="*/ 289 h 144"/>
                      <a:gd name="T58" fmla="*/ 121 w 131"/>
                      <a:gd name="T59" fmla="*/ 315 h 144"/>
                      <a:gd name="T60" fmla="*/ 121 w 131"/>
                      <a:gd name="T61" fmla="*/ 315 h 144"/>
                      <a:gd name="T62" fmla="*/ 96 w 131"/>
                      <a:gd name="T63" fmla="*/ 315 h 144"/>
                      <a:gd name="T64" fmla="*/ 78 w 131"/>
                      <a:gd name="T65" fmla="*/ 315 h 144"/>
                      <a:gd name="T66" fmla="*/ 78 w 131"/>
                      <a:gd name="T67" fmla="*/ 330 h 144"/>
                      <a:gd name="T68" fmla="*/ 60 w 131"/>
                      <a:gd name="T69" fmla="*/ 315 h 144"/>
                      <a:gd name="T70" fmla="*/ 48 w 131"/>
                      <a:gd name="T71" fmla="*/ 315 h 144"/>
                      <a:gd name="T72" fmla="*/ 23 w 131"/>
                      <a:gd name="T73" fmla="*/ 315 h 144"/>
                      <a:gd name="T74" fmla="*/ 29 w 131"/>
                      <a:gd name="T75" fmla="*/ 260 h 144"/>
                      <a:gd name="T76" fmla="*/ 6 w 131"/>
                      <a:gd name="T77" fmla="*/ 232 h 144"/>
                      <a:gd name="T78" fmla="*/ 6 w 131"/>
                      <a:gd name="T79" fmla="*/ 232 h 144"/>
                      <a:gd name="T80" fmla="*/ 6 w 131"/>
                      <a:gd name="T81" fmla="*/ 232 h 144"/>
                      <a:gd name="T82" fmla="*/ 0 w 131"/>
                      <a:gd name="T83" fmla="*/ 205 h 144"/>
                      <a:gd name="T84" fmla="*/ 0 w 131"/>
                      <a:gd name="T85" fmla="*/ 179 h 144"/>
                      <a:gd name="T86" fmla="*/ 0 w 131"/>
                      <a:gd name="T87" fmla="*/ 179 h 144"/>
                      <a:gd name="T88" fmla="*/ 0 w 131"/>
                      <a:gd name="T89" fmla="*/ 125 h 144"/>
                      <a:gd name="T90" fmla="*/ 11 w 131"/>
                      <a:gd name="T91" fmla="*/ 111 h 144"/>
                      <a:gd name="T92" fmla="*/ 6 w 131"/>
                      <a:gd name="T93" fmla="*/ 98 h 144"/>
                      <a:gd name="T94" fmla="*/ 11 w 131"/>
                      <a:gd name="T95" fmla="*/ 69 h 144"/>
                      <a:gd name="T96" fmla="*/ 11 w 131"/>
                      <a:gd name="T97" fmla="*/ 69 h 144"/>
                      <a:gd name="T98" fmla="*/ 11 w 131"/>
                      <a:gd name="T99" fmla="*/ 54 h 144"/>
                      <a:gd name="T100" fmla="*/ 29 w 131"/>
                      <a:gd name="T101" fmla="*/ 54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1" h="144">
                        <a:moveTo>
                          <a:pt x="29" y="24"/>
                        </a:moveTo>
                        <a:lnTo>
                          <a:pt x="35" y="24"/>
                        </a:lnTo>
                        <a:lnTo>
                          <a:pt x="41" y="18"/>
                        </a:lnTo>
                        <a:lnTo>
                          <a:pt x="47" y="24"/>
                        </a:lnTo>
                        <a:lnTo>
                          <a:pt x="41" y="18"/>
                        </a:lnTo>
                        <a:lnTo>
                          <a:pt x="35" y="12"/>
                        </a:lnTo>
                        <a:lnTo>
                          <a:pt x="35" y="6"/>
                        </a:lnTo>
                        <a:lnTo>
                          <a:pt x="35" y="0"/>
                        </a:lnTo>
                        <a:lnTo>
                          <a:pt x="47" y="0"/>
                        </a:lnTo>
                        <a:lnTo>
                          <a:pt x="53" y="6"/>
                        </a:lnTo>
                        <a:lnTo>
                          <a:pt x="65" y="6"/>
                        </a:lnTo>
                        <a:lnTo>
                          <a:pt x="65" y="12"/>
                        </a:lnTo>
                        <a:lnTo>
                          <a:pt x="71" y="18"/>
                        </a:lnTo>
                        <a:lnTo>
                          <a:pt x="95" y="6"/>
                        </a:lnTo>
                        <a:lnTo>
                          <a:pt x="89" y="6"/>
                        </a:lnTo>
                        <a:lnTo>
                          <a:pt x="113" y="18"/>
                        </a:lnTo>
                        <a:lnTo>
                          <a:pt x="119" y="12"/>
                        </a:lnTo>
                        <a:lnTo>
                          <a:pt x="125" y="18"/>
                        </a:lnTo>
                        <a:lnTo>
                          <a:pt x="119" y="24"/>
                        </a:lnTo>
                        <a:lnTo>
                          <a:pt x="119" y="42"/>
                        </a:lnTo>
                        <a:lnTo>
                          <a:pt x="131" y="60"/>
                        </a:lnTo>
                        <a:lnTo>
                          <a:pt x="131" y="78"/>
                        </a:lnTo>
                        <a:lnTo>
                          <a:pt x="125" y="72"/>
                        </a:lnTo>
                        <a:lnTo>
                          <a:pt x="95" y="90"/>
                        </a:lnTo>
                        <a:lnTo>
                          <a:pt x="95" y="96"/>
                        </a:lnTo>
                        <a:lnTo>
                          <a:pt x="119" y="114"/>
                        </a:lnTo>
                        <a:lnTo>
                          <a:pt x="107" y="126"/>
                        </a:lnTo>
                        <a:lnTo>
                          <a:pt x="107" y="138"/>
                        </a:lnTo>
                        <a:lnTo>
                          <a:pt x="89" y="138"/>
                        </a:lnTo>
                        <a:lnTo>
                          <a:pt x="71" y="138"/>
                        </a:lnTo>
                        <a:lnTo>
                          <a:pt x="71" y="144"/>
                        </a:lnTo>
                        <a:lnTo>
                          <a:pt x="53" y="138"/>
                        </a:lnTo>
                        <a:lnTo>
                          <a:pt x="41" y="138"/>
                        </a:lnTo>
                        <a:lnTo>
                          <a:pt x="23" y="138"/>
                        </a:lnTo>
                        <a:lnTo>
                          <a:pt x="29" y="114"/>
                        </a:lnTo>
                        <a:lnTo>
                          <a:pt x="6" y="102"/>
                        </a:lnTo>
                        <a:lnTo>
                          <a:pt x="0" y="90"/>
                        </a:lnTo>
                        <a:lnTo>
                          <a:pt x="0" y="78"/>
                        </a:lnTo>
                        <a:lnTo>
                          <a:pt x="0" y="54"/>
                        </a:lnTo>
                        <a:lnTo>
                          <a:pt x="11" y="48"/>
                        </a:lnTo>
                        <a:lnTo>
                          <a:pt x="6" y="42"/>
                        </a:lnTo>
                        <a:lnTo>
                          <a:pt x="11" y="30"/>
                        </a:lnTo>
                        <a:lnTo>
                          <a:pt x="11" y="24"/>
                        </a:lnTo>
                        <a:lnTo>
                          <a:pt x="29" y="24"/>
                        </a:lnTo>
                        <a:close/>
                      </a:path>
                    </a:pathLst>
                  </a:custGeom>
                  <a:solidFill>
                    <a:srgbClr val="990034"/>
                  </a:solidFill>
                  <a:ln w="9525">
                    <a:solidFill>
                      <a:srgbClr val="000000"/>
                    </a:solidFill>
                    <a:prstDash val="solid"/>
                    <a:round/>
                    <a:headEnd/>
                    <a:tailEnd/>
                  </a:ln>
                </p:spPr>
                <p:txBody>
                  <a:bodyPr/>
                  <a:lstStyle/>
                  <a:p>
                    <a:endParaRPr lang="en-US"/>
                  </a:p>
                </p:txBody>
              </p:sp>
              <p:sp>
                <p:nvSpPr>
                  <p:cNvPr id="1377" name="Freeform 388"/>
                  <p:cNvSpPr>
                    <a:spLocks noChangeAspect="1"/>
                  </p:cNvSpPr>
                  <p:nvPr/>
                </p:nvSpPr>
                <p:spPr bwMode="auto">
                  <a:xfrm>
                    <a:off x="4389704" y="1560349"/>
                    <a:ext cx="7832" cy="9140"/>
                  </a:xfrm>
                  <a:custGeom>
                    <a:avLst/>
                    <a:gdLst>
                      <a:gd name="T0" fmla="*/ 0 w 6"/>
                      <a:gd name="T1" fmla="*/ 18 h 6"/>
                      <a:gd name="T2" fmla="*/ 6 w 6"/>
                      <a:gd name="T3" fmla="*/ 18 h 6"/>
                      <a:gd name="T4" fmla="*/ 6 w 6"/>
                      <a:gd name="T5" fmla="*/ 0 h 6"/>
                      <a:gd name="T6" fmla="*/ 0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6" y="6"/>
                        </a:lnTo>
                        <a:lnTo>
                          <a:pt x="6"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378" name="Freeform 389"/>
                  <p:cNvSpPr>
                    <a:spLocks noChangeAspect="1"/>
                  </p:cNvSpPr>
                  <p:nvPr/>
                </p:nvSpPr>
                <p:spPr bwMode="auto">
                  <a:xfrm>
                    <a:off x="4247419" y="1684385"/>
                    <a:ext cx="16970" cy="16973"/>
                  </a:xfrm>
                  <a:custGeom>
                    <a:avLst/>
                    <a:gdLst>
                      <a:gd name="T0" fmla="*/ 13 w 12"/>
                      <a:gd name="T1" fmla="*/ 0 h 12"/>
                      <a:gd name="T2" fmla="*/ 0 w 12"/>
                      <a:gd name="T3" fmla="*/ 13 h 12"/>
                      <a:gd name="T4" fmla="*/ 0 w 12"/>
                      <a:gd name="T5" fmla="*/ 20 h 12"/>
                      <a:gd name="T6" fmla="*/ 20 w 12"/>
                      <a:gd name="T7" fmla="*/ 20 h 12"/>
                      <a:gd name="T8" fmla="*/ 20 w 12"/>
                      <a:gd name="T9" fmla="*/ 20 h 12"/>
                      <a:gd name="T10" fmla="*/ 13 w 12"/>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6" y="0"/>
                        </a:moveTo>
                        <a:lnTo>
                          <a:pt x="0" y="6"/>
                        </a:lnTo>
                        <a:lnTo>
                          <a:pt x="0" y="12"/>
                        </a:lnTo>
                        <a:lnTo>
                          <a:pt x="12" y="12"/>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379" name="Freeform 390"/>
                  <p:cNvSpPr>
                    <a:spLocks noChangeAspect="1"/>
                  </p:cNvSpPr>
                  <p:nvPr/>
                </p:nvSpPr>
                <p:spPr bwMode="auto">
                  <a:xfrm>
                    <a:off x="4675577" y="1719637"/>
                    <a:ext cx="92681" cy="104451"/>
                  </a:xfrm>
                  <a:custGeom>
                    <a:avLst/>
                    <a:gdLst>
                      <a:gd name="T0" fmla="*/ 12 w 71"/>
                      <a:gd name="T1" fmla="*/ 0 h 71"/>
                      <a:gd name="T2" fmla="*/ 0 w 71"/>
                      <a:gd name="T3" fmla="*/ 29 h 71"/>
                      <a:gd name="T4" fmla="*/ 0 w 71"/>
                      <a:gd name="T5" fmla="*/ 29 h 71"/>
                      <a:gd name="T6" fmla="*/ 12 w 71"/>
                      <a:gd name="T7" fmla="*/ 54 h 71"/>
                      <a:gd name="T8" fmla="*/ 23 w 71"/>
                      <a:gd name="T9" fmla="*/ 83 h 71"/>
                      <a:gd name="T10" fmla="*/ 35 w 71"/>
                      <a:gd name="T11" fmla="*/ 149 h 71"/>
                      <a:gd name="T12" fmla="*/ 47 w 71"/>
                      <a:gd name="T13" fmla="*/ 149 h 71"/>
                      <a:gd name="T14" fmla="*/ 59 w 71"/>
                      <a:gd name="T15" fmla="*/ 162 h 71"/>
                      <a:gd name="T16" fmla="*/ 53 w 71"/>
                      <a:gd name="T17" fmla="*/ 134 h 71"/>
                      <a:gd name="T18" fmla="*/ 71 w 71"/>
                      <a:gd name="T19" fmla="*/ 112 h 71"/>
                      <a:gd name="T20" fmla="*/ 59 w 71"/>
                      <a:gd name="T21" fmla="*/ 83 h 71"/>
                      <a:gd name="T22" fmla="*/ 29 w 71"/>
                      <a:gd name="T23" fmla="*/ 42 h 71"/>
                      <a:gd name="T24" fmla="*/ 17 w 71"/>
                      <a:gd name="T25" fmla="*/ 14 h 71"/>
                      <a:gd name="T26" fmla="*/ 12 w 71"/>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71">
                        <a:moveTo>
                          <a:pt x="12" y="0"/>
                        </a:moveTo>
                        <a:lnTo>
                          <a:pt x="0" y="12"/>
                        </a:lnTo>
                        <a:lnTo>
                          <a:pt x="12" y="24"/>
                        </a:lnTo>
                        <a:lnTo>
                          <a:pt x="23" y="36"/>
                        </a:lnTo>
                        <a:lnTo>
                          <a:pt x="35" y="65"/>
                        </a:lnTo>
                        <a:lnTo>
                          <a:pt x="47" y="65"/>
                        </a:lnTo>
                        <a:lnTo>
                          <a:pt x="59" y="71"/>
                        </a:lnTo>
                        <a:lnTo>
                          <a:pt x="53" y="59"/>
                        </a:lnTo>
                        <a:lnTo>
                          <a:pt x="71" y="48"/>
                        </a:lnTo>
                        <a:lnTo>
                          <a:pt x="59" y="36"/>
                        </a:lnTo>
                        <a:lnTo>
                          <a:pt x="29" y="18"/>
                        </a:lnTo>
                        <a:lnTo>
                          <a:pt x="17" y="6"/>
                        </a:lnTo>
                        <a:lnTo>
                          <a:pt x="12" y="0"/>
                        </a:lnTo>
                        <a:close/>
                      </a:path>
                    </a:pathLst>
                  </a:custGeom>
                  <a:solidFill>
                    <a:srgbClr val="990034"/>
                  </a:solidFill>
                  <a:ln w="9525">
                    <a:solidFill>
                      <a:srgbClr val="000000"/>
                    </a:solidFill>
                    <a:prstDash val="solid"/>
                    <a:round/>
                    <a:headEnd/>
                    <a:tailEnd/>
                  </a:ln>
                </p:spPr>
                <p:txBody>
                  <a:bodyPr/>
                  <a:lstStyle/>
                  <a:p>
                    <a:endParaRPr lang="en-US"/>
                  </a:p>
                </p:txBody>
              </p:sp>
              <p:sp>
                <p:nvSpPr>
                  <p:cNvPr id="1380" name="Freeform 391"/>
                  <p:cNvSpPr>
                    <a:spLocks noChangeAspect="1"/>
                  </p:cNvSpPr>
                  <p:nvPr/>
                </p:nvSpPr>
                <p:spPr bwMode="auto">
                  <a:xfrm>
                    <a:off x="4222617" y="1129489"/>
                    <a:ext cx="428157" cy="334243"/>
                  </a:xfrm>
                  <a:custGeom>
                    <a:avLst/>
                    <a:gdLst>
                      <a:gd name="T0" fmla="*/ 206 w 323"/>
                      <a:gd name="T1" fmla="*/ 69 h 227"/>
                      <a:gd name="T2" fmla="*/ 200 w 323"/>
                      <a:gd name="T3" fmla="*/ 54 h 227"/>
                      <a:gd name="T4" fmla="*/ 200 w 323"/>
                      <a:gd name="T5" fmla="*/ 69 h 227"/>
                      <a:gd name="T6" fmla="*/ 181 w 323"/>
                      <a:gd name="T7" fmla="*/ 69 h 227"/>
                      <a:gd name="T8" fmla="*/ 172 w 323"/>
                      <a:gd name="T9" fmla="*/ 98 h 227"/>
                      <a:gd name="T10" fmla="*/ 172 w 323"/>
                      <a:gd name="T11" fmla="*/ 112 h 227"/>
                      <a:gd name="T12" fmla="*/ 157 w 323"/>
                      <a:gd name="T13" fmla="*/ 112 h 227"/>
                      <a:gd name="T14" fmla="*/ 145 w 323"/>
                      <a:gd name="T15" fmla="*/ 112 h 227"/>
                      <a:gd name="T16" fmla="*/ 145 w 323"/>
                      <a:gd name="T17" fmla="*/ 141 h 227"/>
                      <a:gd name="T18" fmla="*/ 139 w 323"/>
                      <a:gd name="T19" fmla="*/ 141 h 227"/>
                      <a:gd name="T20" fmla="*/ 133 w 323"/>
                      <a:gd name="T21" fmla="*/ 152 h 227"/>
                      <a:gd name="T22" fmla="*/ 121 w 323"/>
                      <a:gd name="T23" fmla="*/ 180 h 227"/>
                      <a:gd name="T24" fmla="*/ 127 w 323"/>
                      <a:gd name="T25" fmla="*/ 195 h 227"/>
                      <a:gd name="T26" fmla="*/ 115 w 323"/>
                      <a:gd name="T27" fmla="*/ 223 h 227"/>
                      <a:gd name="T28" fmla="*/ 90 w 323"/>
                      <a:gd name="T29" fmla="*/ 238 h 227"/>
                      <a:gd name="T30" fmla="*/ 96 w 323"/>
                      <a:gd name="T31" fmla="*/ 248 h 227"/>
                      <a:gd name="T32" fmla="*/ 72 w 323"/>
                      <a:gd name="T33" fmla="*/ 276 h 227"/>
                      <a:gd name="T34" fmla="*/ 84 w 323"/>
                      <a:gd name="T35" fmla="*/ 276 h 227"/>
                      <a:gd name="T36" fmla="*/ 78 w 323"/>
                      <a:gd name="T37" fmla="*/ 304 h 227"/>
                      <a:gd name="T38" fmla="*/ 60 w 323"/>
                      <a:gd name="T39" fmla="*/ 304 h 227"/>
                      <a:gd name="T40" fmla="*/ 54 w 323"/>
                      <a:gd name="T41" fmla="*/ 318 h 227"/>
                      <a:gd name="T42" fmla="*/ 30 w 323"/>
                      <a:gd name="T43" fmla="*/ 318 h 227"/>
                      <a:gd name="T44" fmla="*/ 30 w 323"/>
                      <a:gd name="T45" fmla="*/ 332 h 227"/>
                      <a:gd name="T46" fmla="*/ 30 w 323"/>
                      <a:gd name="T47" fmla="*/ 345 h 227"/>
                      <a:gd name="T48" fmla="*/ 12 w 323"/>
                      <a:gd name="T49" fmla="*/ 345 h 227"/>
                      <a:gd name="T50" fmla="*/ 0 w 323"/>
                      <a:gd name="T51" fmla="*/ 359 h 227"/>
                      <a:gd name="T52" fmla="*/ 0 w 323"/>
                      <a:gd name="T53" fmla="*/ 374 h 227"/>
                      <a:gd name="T54" fmla="*/ 6 w 323"/>
                      <a:gd name="T55" fmla="*/ 387 h 227"/>
                      <a:gd name="T56" fmla="*/ 30 w 323"/>
                      <a:gd name="T57" fmla="*/ 387 h 227"/>
                      <a:gd name="T58" fmla="*/ 30 w 323"/>
                      <a:gd name="T59" fmla="*/ 401 h 227"/>
                      <a:gd name="T60" fmla="*/ 6 w 323"/>
                      <a:gd name="T61" fmla="*/ 416 h 227"/>
                      <a:gd name="T62" fmla="*/ 12 w 323"/>
                      <a:gd name="T63" fmla="*/ 416 h 227"/>
                      <a:gd name="T64" fmla="*/ 12 w 323"/>
                      <a:gd name="T65" fmla="*/ 430 h 227"/>
                      <a:gd name="T66" fmla="*/ 24 w 323"/>
                      <a:gd name="T67" fmla="*/ 430 h 227"/>
                      <a:gd name="T68" fmla="*/ 12 w 323"/>
                      <a:gd name="T69" fmla="*/ 457 h 227"/>
                      <a:gd name="T70" fmla="*/ 6 w 323"/>
                      <a:gd name="T71" fmla="*/ 470 h 227"/>
                      <a:gd name="T72" fmla="*/ 18 w 323"/>
                      <a:gd name="T73" fmla="*/ 470 h 227"/>
                      <a:gd name="T74" fmla="*/ 12 w 323"/>
                      <a:gd name="T75" fmla="*/ 512 h 227"/>
                      <a:gd name="T76" fmla="*/ 72 w 323"/>
                      <a:gd name="T77" fmla="*/ 485 h 227"/>
                      <a:gd name="T78" fmla="*/ 90 w 323"/>
                      <a:gd name="T79" fmla="*/ 457 h 227"/>
                      <a:gd name="T80" fmla="*/ 115 w 323"/>
                      <a:gd name="T81" fmla="*/ 441 h 227"/>
                      <a:gd name="T82" fmla="*/ 121 w 323"/>
                      <a:gd name="T83" fmla="*/ 387 h 227"/>
                      <a:gd name="T84" fmla="*/ 107 w 323"/>
                      <a:gd name="T85" fmla="*/ 290 h 227"/>
                      <a:gd name="T86" fmla="*/ 127 w 323"/>
                      <a:gd name="T87" fmla="*/ 248 h 227"/>
                      <a:gd name="T88" fmla="*/ 151 w 323"/>
                      <a:gd name="T89" fmla="*/ 180 h 227"/>
                      <a:gd name="T90" fmla="*/ 188 w 323"/>
                      <a:gd name="T91" fmla="*/ 112 h 227"/>
                      <a:gd name="T92" fmla="*/ 206 w 323"/>
                      <a:gd name="T93" fmla="*/ 69 h 227"/>
                      <a:gd name="T94" fmla="*/ 239 w 323"/>
                      <a:gd name="T95" fmla="*/ 86 h 227"/>
                      <a:gd name="T96" fmla="*/ 285 w 323"/>
                      <a:gd name="T97" fmla="*/ 86 h 227"/>
                      <a:gd name="T98" fmla="*/ 334 w 323"/>
                      <a:gd name="T99" fmla="*/ 54 h 227"/>
                      <a:gd name="T100" fmla="*/ 358 w 323"/>
                      <a:gd name="T101" fmla="*/ 54 h 227"/>
                      <a:gd name="T102" fmla="*/ 340 w 323"/>
                      <a:gd name="T103" fmla="*/ 42 h 227"/>
                      <a:gd name="T104" fmla="*/ 346 w 323"/>
                      <a:gd name="T105" fmla="*/ 14 h 227"/>
                      <a:gd name="T106" fmla="*/ 321 w 323"/>
                      <a:gd name="T107" fmla="*/ 29 h 227"/>
                      <a:gd name="T108" fmla="*/ 313 w 323"/>
                      <a:gd name="T109" fmla="*/ 14 h 227"/>
                      <a:gd name="T110" fmla="*/ 291 w 323"/>
                      <a:gd name="T111" fmla="*/ 29 h 227"/>
                      <a:gd name="T112" fmla="*/ 279 w 323"/>
                      <a:gd name="T113" fmla="*/ 14 h 227"/>
                      <a:gd name="T114" fmla="*/ 267 w 323"/>
                      <a:gd name="T115" fmla="*/ 14 h 227"/>
                      <a:gd name="T116" fmla="*/ 239 w 323"/>
                      <a:gd name="T117" fmla="*/ 29 h 227"/>
                      <a:gd name="T118" fmla="*/ 231 w 323"/>
                      <a:gd name="T119" fmla="*/ 42 h 2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3" h="227">
                        <a:moveTo>
                          <a:pt x="191" y="24"/>
                        </a:moveTo>
                        <a:lnTo>
                          <a:pt x="191" y="24"/>
                        </a:lnTo>
                        <a:lnTo>
                          <a:pt x="185" y="30"/>
                        </a:lnTo>
                        <a:lnTo>
                          <a:pt x="185" y="18"/>
                        </a:lnTo>
                        <a:lnTo>
                          <a:pt x="185" y="24"/>
                        </a:lnTo>
                        <a:lnTo>
                          <a:pt x="179" y="24"/>
                        </a:lnTo>
                        <a:lnTo>
                          <a:pt x="179" y="18"/>
                        </a:lnTo>
                        <a:lnTo>
                          <a:pt x="173" y="24"/>
                        </a:lnTo>
                        <a:lnTo>
                          <a:pt x="179" y="30"/>
                        </a:lnTo>
                        <a:lnTo>
                          <a:pt x="167" y="24"/>
                        </a:lnTo>
                        <a:lnTo>
                          <a:pt x="167" y="30"/>
                        </a:lnTo>
                        <a:lnTo>
                          <a:pt x="161" y="30"/>
                        </a:lnTo>
                        <a:lnTo>
                          <a:pt x="161" y="36"/>
                        </a:lnTo>
                        <a:lnTo>
                          <a:pt x="155" y="42"/>
                        </a:lnTo>
                        <a:lnTo>
                          <a:pt x="143" y="42"/>
                        </a:lnTo>
                        <a:lnTo>
                          <a:pt x="155" y="42"/>
                        </a:lnTo>
                        <a:lnTo>
                          <a:pt x="155" y="48"/>
                        </a:lnTo>
                        <a:lnTo>
                          <a:pt x="143" y="48"/>
                        </a:lnTo>
                        <a:lnTo>
                          <a:pt x="143" y="54"/>
                        </a:lnTo>
                        <a:lnTo>
                          <a:pt x="137" y="48"/>
                        </a:lnTo>
                        <a:lnTo>
                          <a:pt x="131" y="48"/>
                        </a:lnTo>
                        <a:lnTo>
                          <a:pt x="125" y="54"/>
                        </a:lnTo>
                        <a:lnTo>
                          <a:pt x="137" y="54"/>
                        </a:lnTo>
                        <a:lnTo>
                          <a:pt x="131" y="60"/>
                        </a:lnTo>
                        <a:lnTo>
                          <a:pt x="125" y="60"/>
                        </a:lnTo>
                        <a:lnTo>
                          <a:pt x="125" y="66"/>
                        </a:lnTo>
                        <a:lnTo>
                          <a:pt x="131" y="66"/>
                        </a:lnTo>
                        <a:lnTo>
                          <a:pt x="119" y="66"/>
                        </a:lnTo>
                        <a:lnTo>
                          <a:pt x="113" y="72"/>
                        </a:lnTo>
                        <a:lnTo>
                          <a:pt x="107" y="78"/>
                        </a:lnTo>
                        <a:lnTo>
                          <a:pt x="101" y="78"/>
                        </a:lnTo>
                        <a:lnTo>
                          <a:pt x="107" y="78"/>
                        </a:lnTo>
                        <a:lnTo>
                          <a:pt x="113" y="84"/>
                        </a:lnTo>
                        <a:lnTo>
                          <a:pt x="101" y="84"/>
                        </a:lnTo>
                        <a:lnTo>
                          <a:pt x="95" y="90"/>
                        </a:lnTo>
                        <a:lnTo>
                          <a:pt x="101" y="96"/>
                        </a:lnTo>
                        <a:lnTo>
                          <a:pt x="83" y="102"/>
                        </a:lnTo>
                        <a:lnTo>
                          <a:pt x="83" y="107"/>
                        </a:lnTo>
                        <a:lnTo>
                          <a:pt x="89" y="102"/>
                        </a:lnTo>
                        <a:lnTo>
                          <a:pt x="89" y="107"/>
                        </a:lnTo>
                        <a:lnTo>
                          <a:pt x="83" y="113"/>
                        </a:lnTo>
                        <a:lnTo>
                          <a:pt x="77" y="113"/>
                        </a:lnTo>
                        <a:lnTo>
                          <a:pt x="65" y="119"/>
                        </a:lnTo>
                        <a:lnTo>
                          <a:pt x="65" y="125"/>
                        </a:lnTo>
                        <a:lnTo>
                          <a:pt x="71" y="125"/>
                        </a:lnTo>
                        <a:lnTo>
                          <a:pt x="77" y="119"/>
                        </a:lnTo>
                        <a:lnTo>
                          <a:pt x="83" y="119"/>
                        </a:lnTo>
                        <a:lnTo>
                          <a:pt x="83" y="125"/>
                        </a:lnTo>
                        <a:lnTo>
                          <a:pt x="71" y="131"/>
                        </a:lnTo>
                        <a:lnTo>
                          <a:pt x="65" y="131"/>
                        </a:lnTo>
                        <a:lnTo>
                          <a:pt x="53" y="125"/>
                        </a:lnTo>
                        <a:lnTo>
                          <a:pt x="53" y="131"/>
                        </a:lnTo>
                        <a:lnTo>
                          <a:pt x="47" y="131"/>
                        </a:lnTo>
                        <a:lnTo>
                          <a:pt x="41" y="137"/>
                        </a:lnTo>
                        <a:lnTo>
                          <a:pt x="47" y="137"/>
                        </a:lnTo>
                        <a:lnTo>
                          <a:pt x="41" y="137"/>
                        </a:lnTo>
                        <a:lnTo>
                          <a:pt x="47" y="143"/>
                        </a:lnTo>
                        <a:lnTo>
                          <a:pt x="30" y="137"/>
                        </a:lnTo>
                        <a:lnTo>
                          <a:pt x="24" y="143"/>
                        </a:lnTo>
                        <a:lnTo>
                          <a:pt x="35" y="143"/>
                        </a:lnTo>
                        <a:lnTo>
                          <a:pt x="30" y="143"/>
                        </a:lnTo>
                        <a:lnTo>
                          <a:pt x="18" y="149"/>
                        </a:lnTo>
                        <a:lnTo>
                          <a:pt x="30" y="149"/>
                        </a:lnTo>
                        <a:lnTo>
                          <a:pt x="18" y="149"/>
                        </a:lnTo>
                        <a:lnTo>
                          <a:pt x="12" y="149"/>
                        </a:lnTo>
                        <a:lnTo>
                          <a:pt x="12" y="155"/>
                        </a:lnTo>
                        <a:lnTo>
                          <a:pt x="6" y="155"/>
                        </a:lnTo>
                        <a:lnTo>
                          <a:pt x="0" y="155"/>
                        </a:lnTo>
                        <a:lnTo>
                          <a:pt x="24" y="161"/>
                        </a:lnTo>
                        <a:lnTo>
                          <a:pt x="0" y="161"/>
                        </a:lnTo>
                        <a:lnTo>
                          <a:pt x="6" y="167"/>
                        </a:lnTo>
                        <a:lnTo>
                          <a:pt x="0" y="173"/>
                        </a:lnTo>
                        <a:lnTo>
                          <a:pt x="24" y="167"/>
                        </a:lnTo>
                        <a:lnTo>
                          <a:pt x="30" y="167"/>
                        </a:lnTo>
                        <a:lnTo>
                          <a:pt x="35" y="167"/>
                        </a:lnTo>
                        <a:lnTo>
                          <a:pt x="35" y="173"/>
                        </a:lnTo>
                        <a:lnTo>
                          <a:pt x="30" y="173"/>
                        </a:lnTo>
                        <a:lnTo>
                          <a:pt x="18" y="173"/>
                        </a:lnTo>
                        <a:lnTo>
                          <a:pt x="0" y="173"/>
                        </a:lnTo>
                        <a:lnTo>
                          <a:pt x="6" y="179"/>
                        </a:lnTo>
                        <a:lnTo>
                          <a:pt x="0" y="179"/>
                        </a:lnTo>
                        <a:lnTo>
                          <a:pt x="12" y="179"/>
                        </a:lnTo>
                        <a:lnTo>
                          <a:pt x="6" y="185"/>
                        </a:lnTo>
                        <a:lnTo>
                          <a:pt x="12" y="185"/>
                        </a:lnTo>
                        <a:lnTo>
                          <a:pt x="12" y="191"/>
                        </a:lnTo>
                        <a:lnTo>
                          <a:pt x="18" y="185"/>
                        </a:lnTo>
                        <a:lnTo>
                          <a:pt x="24" y="185"/>
                        </a:lnTo>
                        <a:lnTo>
                          <a:pt x="24" y="191"/>
                        </a:lnTo>
                        <a:lnTo>
                          <a:pt x="24" y="185"/>
                        </a:lnTo>
                        <a:lnTo>
                          <a:pt x="12" y="197"/>
                        </a:lnTo>
                        <a:lnTo>
                          <a:pt x="18" y="197"/>
                        </a:lnTo>
                        <a:lnTo>
                          <a:pt x="6" y="197"/>
                        </a:lnTo>
                        <a:lnTo>
                          <a:pt x="6" y="203"/>
                        </a:lnTo>
                        <a:lnTo>
                          <a:pt x="12" y="203"/>
                        </a:lnTo>
                        <a:lnTo>
                          <a:pt x="18" y="203"/>
                        </a:lnTo>
                        <a:lnTo>
                          <a:pt x="18" y="209"/>
                        </a:lnTo>
                        <a:lnTo>
                          <a:pt x="12" y="209"/>
                        </a:lnTo>
                        <a:lnTo>
                          <a:pt x="12" y="221"/>
                        </a:lnTo>
                        <a:lnTo>
                          <a:pt x="24" y="227"/>
                        </a:lnTo>
                        <a:lnTo>
                          <a:pt x="47" y="227"/>
                        </a:lnTo>
                        <a:lnTo>
                          <a:pt x="65" y="209"/>
                        </a:lnTo>
                        <a:lnTo>
                          <a:pt x="77" y="209"/>
                        </a:lnTo>
                        <a:lnTo>
                          <a:pt x="77" y="197"/>
                        </a:lnTo>
                        <a:lnTo>
                          <a:pt x="83" y="197"/>
                        </a:lnTo>
                        <a:lnTo>
                          <a:pt x="83" y="203"/>
                        </a:lnTo>
                        <a:lnTo>
                          <a:pt x="95" y="209"/>
                        </a:lnTo>
                        <a:lnTo>
                          <a:pt x="101" y="191"/>
                        </a:lnTo>
                        <a:lnTo>
                          <a:pt x="101" y="179"/>
                        </a:lnTo>
                        <a:lnTo>
                          <a:pt x="101" y="173"/>
                        </a:lnTo>
                        <a:lnTo>
                          <a:pt x="107" y="167"/>
                        </a:lnTo>
                        <a:lnTo>
                          <a:pt x="95" y="161"/>
                        </a:lnTo>
                        <a:lnTo>
                          <a:pt x="95" y="143"/>
                        </a:lnTo>
                        <a:lnTo>
                          <a:pt x="95" y="125"/>
                        </a:lnTo>
                        <a:lnTo>
                          <a:pt x="107" y="119"/>
                        </a:lnTo>
                        <a:lnTo>
                          <a:pt x="119" y="119"/>
                        </a:lnTo>
                        <a:lnTo>
                          <a:pt x="113" y="107"/>
                        </a:lnTo>
                        <a:lnTo>
                          <a:pt x="125" y="90"/>
                        </a:lnTo>
                        <a:lnTo>
                          <a:pt x="125" y="84"/>
                        </a:lnTo>
                        <a:lnTo>
                          <a:pt x="137" y="78"/>
                        </a:lnTo>
                        <a:lnTo>
                          <a:pt x="143" y="72"/>
                        </a:lnTo>
                        <a:lnTo>
                          <a:pt x="149" y="54"/>
                        </a:lnTo>
                        <a:lnTo>
                          <a:pt x="167" y="48"/>
                        </a:lnTo>
                        <a:lnTo>
                          <a:pt x="167" y="42"/>
                        </a:lnTo>
                        <a:lnTo>
                          <a:pt x="191" y="42"/>
                        </a:lnTo>
                        <a:lnTo>
                          <a:pt x="185" y="30"/>
                        </a:lnTo>
                        <a:lnTo>
                          <a:pt x="191" y="30"/>
                        </a:lnTo>
                        <a:lnTo>
                          <a:pt x="203" y="30"/>
                        </a:lnTo>
                        <a:lnTo>
                          <a:pt x="215" y="36"/>
                        </a:lnTo>
                        <a:lnTo>
                          <a:pt x="233" y="42"/>
                        </a:lnTo>
                        <a:lnTo>
                          <a:pt x="251" y="42"/>
                        </a:lnTo>
                        <a:lnTo>
                          <a:pt x="257" y="36"/>
                        </a:lnTo>
                        <a:lnTo>
                          <a:pt x="263" y="24"/>
                        </a:lnTo>
                        <a:lnTo>
                          <a:pt x="281" y="18"/>
                        </a:lnTo>
                        <a:lnTo>
                          <a:pt x="299" y="24"/>
                        </a:lnTo>
                        <a:lnTo>
                          <a:pt x="299" y="30"/>
                        </a:lnTo>
                        <a:lnTo>
                          <a:pt x="317" y="24"/>
                        </a:lnTo>
                        <a:lnTo>
                          <a:pt x="323" y="24"/>
                        </a:lnTo>
                        <a:lnTo>
                          <a:pt x="323" y="18"/>
                        </a:lnTo>
                        <a:lnTo>
                          <a:pt x="317" y="18"/>
                        </a:lnTo>
                        <a:lnTo>
                          <a:pt x="305" y="18"/>
                        </a:lnTo>
                        <a:lnTo>
                          <a:pt x="299" y="12"/>
                        </a:lnTo>
                        <a:lnTo>
                          <a:pt x="323" y="12"/>
                        </a:lnTo>
                        <a:lnTo>
                          <a:pt x="311" y="6"/>
                        </a:lnTo>
                        <a:lnTo>
                          <a:pt x="299" y="6"/>
                        </a:lnTo>
                        <a:lnTo>
                          <a:pt x="287" y="6"/>
                        </a:lnTo>
                        <a:lnTo>
                          <a:pt x="287" y="12"/>
                        </a:lnTo>
                        <a:lnTo>
                          <a:pt x="287" y="6"/>
                        </a:lnTo>
                        <a:lnTo>
                          <a:pt x="281" y="6"/>
                        </a:lnTo>
                        <a:lnTo>
                          <a:pt x="281" y="0"/>
                        </a:lnTo>
                        <a:lnTo>
                          <a:pt x="275" y="0"/>
                        </a:lnTo>
                        <a:lnTo>
                          <a:pt x="263" y="12"/>
                        </a:lnTo>
                        <a:lnTo>
                          <a:pt x="263" y="0"/>
                        </a:lnTo>
                        <a:lnTo>
                          <a:pt x="245" y="12"/>
                        </a:lnTo>
                        <a:lnTo>
                          <a:pt x="251" y="6"/>
                        </a:lnTo>
                        <a:lnTo>
                          <a:pt x="239" y="0"/>
                        </a:lnTo>
                        <a:lnTo>
                          <a:pt x="239" y="6"/>
                        </a:lnTo>
                        <a:lnTo>
                          <a:pt x="221" y="12"/>
                        </a:lnTo>
                        <a:lnTo>
                          <a:pt x="215" y="12"/>
                        </a:lnTo>
                        <a:lnTo>
                          <a:pt x="203" y="12"/>
                        </a:lnTo>
                        <a:lnTo>
                          <a:pt x="209" y="18"/>
                        </a:lnTo>
                        <a:lnTo>
                          <a:pt x="197" y="18"/>
                        </a:lnTo>
                        <a:lnTo>
                          <a:pt x="191" y="24"/>
                        </a:lnTo>
                        <a:close/>
                      </a:path>
                    </a:pathLst>
                  </a:custGeom>
                  <a:solidFill>
                    <a:srgbClr val="990034"/>
                  </a:solidFill>
                  <a:ln w="9525">
                    <a:solidFill>
                      <a:srgbClr val="000000"/>
                    </a:solidFill>
                    <a:prstDash val="solid"/>
                    <a:round/>
                    <a:headEnd/>
                    <a:tailEnd/>
                  </a:ln>
                </p:spPr>
                <p:txBody>
                  <a:bodyPr/>
                  <a:lstStyle/>
                  <a:p>
                    <a:endParaRPr lang="en-US"/>
                  </a:p>
                </p:txBody>
              </p:sp>
              <p:sp>
                <p:nvSpPr>
                  <p:cNvPr id="1381" name="Freeform 392"/>
                  <p:cNvSpPr>
                    <a:spLocks noChangeAspect="1"/>
                  </p:cNvSpPr>
                  <p:nvPr/>
                </p:nvSpPr>
                <p:spPr bwMode="auto">
                  <a:xfrm>
                    <a:off x="4293107" y="927115"/>
                    <a:ext cx="159254" cy="70505"/>
                  </a:xfrm>
                  <a:custGeom>
                    <a:avLst/>
                    <a:gdLst>
                      <a:gd name="T0" fmla="*/ 24 w 120"/>
                      <a:gd name="T1" fmla="*/ 14 h 48"/>
                      <a:gd name="T2" fmla="*/ 12 w 120"/>
                      <a:gd name="T3" fmla="*/ 14 h 48"/>
                      <a:gd name="T4" fmla="*/ 0 w 120"/>
                      <a:gd name="T5" fmla="*/ 14 h 48"/>
                      <a:gd name="T6" fmla="*/ 0 w 120"/>
                      <a:gd name="T7" fmla="*/ 29 h 48"/>
                      <a:gd name="T8" fmla="*/ 12 w 120"/>
                      <a:gd name="T9" fmla="*/ 29 h 48"/>
                      <a:gd name="T10" fmla="*/ 12 w 120"/>
                      <a:gd name="T11" fmla="*/ 29 h 48"/>
                      <a:gd name="T12" fmla="*/ 6 w 120"/>
                      <a:gd name="T13" fmla="*/ 42 h 48"/>
                      <a:gd name="T14" fmla="*/ 18 w 120"/>
                      <a:gd name="T15" fmla="*/ 54 h 48"/>
                      <a:gd name="T16" fmla="*/ 37 w 120"/>
                      <a:gd name="T17" fmla="*/ 54 h 48"/>
                      <a:gd name="T18" fmla="*/ 43 w 120"/>
                      <a:gd name="T19" fmla="*/ 54 h 48"/>
                      <a:gd name="T20" fmla="*/ 55 w 120"/>
                      <a:gd name="T21" fmla="*/ 42 h 48"/>
                      <a:gd name="T22" fmla="*/ 55 w 120"/>
                      <a:gd name="T23" fmla="*/ 54 h 48"/>
                      <a:gd name="T24" fmla="*/ 67 w 120"/>
                      <a:gd name="T25" fmla="*/ 42 h 48"/>
                      <a:gd name="T26" fmla="*/ 73 w 120"/>
                      <a:gd name="T27" fmla="*/ 54 h 48"/>
                      <a:gd name="T28" fmla="*/ 43 w 120"/>
                      <a:gd name="T29" fmla="*/ 69 h 48"/>
                      <a:gd name="T30" fmla="*/ 37 w 120"/>
                      <a:gd name="T31" fmla="*/ 69 h 48"/>
                      <a:gd name="T32" fmla="*/ 73 w 120"/>
                      <a:gd name="T33" fmla="*/ 69 h 48"/>
                      <a:gd name="T34" fmla="*/ 61 w 120"/>
                      <a:gd name="T35" fmla="*/ 83 h 48"/>
                      <a:gd name="T36" fmla="*/ 67 w 120"/>
                      <a:gd name="T37" fmla="*/ 83 h 48"/>
                      <a:gd name="T38" fmla="*/ 43 w 120"/>
                      <a:gd name="T39" fmla="*/ 83 h 48"/>
                      <a:gd name="T40" fmla="*/ 67 w 120"/>
                      <a:gd name="T41" fmla="*/ 98 h 48"/>
                      <a:gd name="T42" fmla="*/ 79 w 120"/>
                      <a:gd name="T43" fmla="*/ 111 h 48"/>
                      <a:gd name="T44" fmla="*/ 79 w 120"/>
                      <a:gd name="T45" fmla="*/ 111 h 48"/>
                      <a:gd name="T46" fmla="*/ 92 w 120"/>
                      <a:gd name="T47" fmla="*/ 83 h 48"/>
                      <a:gd name="T48" fmla="*/ 104 w 120"/>
                      <a:gd name="T49" fmla="*/ 69 h 48"/>
                      <a:gd name="T50" fmla="*/ 104 w 120"/>
                      <a:gd name="T51" fmla="*/ 54 h 48"/>
                      <a:gd name="T52" fmla="*/ 134 w 120"/>
                      <a:gd name="T53" fmla="*/ 42 h 48"/>
                      <a:gd name="T54" fmla="*/ 104 w 120"/>
                      <a:gd name="T55" fmla="*/ 29 h 48"/>
                      <a:gd name="T56" fmla="*/ 92 w 120"/>
                      <a:gd name="T57" fmla="*/ 14 h 48"/>
                      <a:gd name="T58" fmla="*/ 85 w 120"/>
                      <a:gd name="T59" fmla="*/ 14 h 48"/>
                      <a:gd name="T60" fmla="*/ 79 w 120"/>
                      <a:gd name="T61" fmla="*/ 14 h 48"/>
                      <a:gd name="T62" fmla="*/ 67 w 120"/>
                      <a:gd name="T63" fmla="*/ 0 h 48"/>
                      <a:gd name="T64" fmla="*/ 67 w 120"/>
                      <a:gd name="T65" fmla="*/ 42 h 48"/>
                      <a:gd name="T66" fmla="*/ 49 w 120"/>
                      <a:gd name="T67" fmla="*/ 14 h 48"/>
                      <a:gd name="T68" fmla="*/ 37 w 120"/>
                      <a:gd name="T69" fmla="*/ 14 h 48"/>
                      <a:gd name="T70" fmla="*/ 24 w 120"/>
                      <a:gd name="T71" fmla="*/ 14 h 48"/>
                      <a:gd name="T72" fmla="*/ 24 w 120"/>
                      <a:gd name="T73" fmla="*/ 14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48">
                        <a:moveTo>
                          <a:pt x="24" y="6"/>
                        </a:moveTo>
                        <a:lnTo>
                          <a:pt x="12" y="6"/>
                        </a:lnTo>
                        <a:lnTo>
                          <a:pt x="0" y="6"/>
                        </a:lnTo>
                        <a:lnTo>
                          <a:pt x="0" y="12"/>
                        </a:lnTo>
                        <a:lnTo>
                          <a:pt x="12" y="12"/>
                        </a:lnTo>
                        <a:lnTo>
                          <a:pt x="6" y="18"/>
                        </a:lnTo>
                        <a:lnTo>
                          <a:pt x="18" y="24"/>
                        </a:lnTo>
                        <a:lnTo>
                          <a:pt x="30" y="24"/>
                        </a:lnTo>
                        <a:lnTo>
                          <a:pt x="36" y="24"/>
                        </a:lnTo>
                        <a:lnTo>
                          <a:pt x="48" y="18"/>
                        </a:lnTo>
                        <a:lnTo>
                          <a:pt x="48" y="24"/>
                        </a:lnTo>
                        <a:lnTo>
                          <a:pt x="60" y="18"/>
                        </a:lnTo>
                        <a:lnTo>
                          <a:pt x="66" y="24"/>
                        </a:lnTo>
                        <a:lnTo>
                          <a:pt x="36" y="30"/>
                        </a:lnTo>
                        <a:lnTo>
                          <a:pt x="30" y="30"/>
                        </a:lnTo>
                        <a:lnTo>
                          <a:pt x="66" y="30"/>
                        </a:lnTo>
                        <a:lnTo>
                          <a:pt x="54" y="36"/>
                        </a:lnTo>
                        <a:lnTo>
                          <a:pt x="60" y="36"/>
                        </a:lnTo>
                        <a:lnTo>
                          <a:pt x="36" y="36"/>
                        </a:lnTo>
                        <a:lnTo>
                          <a:pt x="60" y="42"/>
                        </a:lnTo>
                        <a:lnTo>
                          <a:pt x="72" y="48"/>
                        </a:lnTo>
                        <a:lnTo>
                          <a:pt x="84" y="36"/>
                        </a:lnTo>
                        <a:lnTo>
                          <a:pt x="90" y="30"/>
                        </a:lnTo>
                        <a:lnTo>
                          <a:pt x="90" y="24"/>
                        </a:lnTo>
                        <a:lnTo>
                          <a:pt x="120" y="18"/>
                        </a:lnTo>
                        <a:lnTo>
                          <a:pt x="90" y="12"/>
                        </a:lnTo>
                        <a:lnTo>
                          <a:pt x="84" y="6"/>
                        </a:lnTo>
                        <a:lnTo>
                          <a:pt x="78" y="6"/>
                        </a:lnTo>
                        <a:lnTo>
                          <a:pt x="72" y="6"/>
                        </a:lnTo>
                        <a:lnTo>
                          <a:pt x="60" y="0"/>
                        </a:lnTo>
                        <a:lnTo>
                          <a:pt x="60" y="18"/>
                        </a:lnTo>
                        <a:lnTo>
                          <a:pt x="42" y="6"/>
                        </a:lnTo>
                        <a:lnTo>
                          <a:pt x="30" y="6"/>
                        </a:lnTo>
                        <a:lnTo>
                          <a:pt x="24" y="6"/>
                        </a:lnTo>
                        <a:close/>
                      </a:path>
                    </a:pathLst>
                  </a:custGeom>
                  <a:solidFill>
                    <a:srgbClr val="990034"/>
                  </a:solidFill>
                  <a:ln w="9525">
                    <a:solidFill>
                      <a:srgbClr val="000000"/>
                    </a:solidFill>
                    <a:prstDash val="solid"/>
                    <a:round/>
                    <a:headEnd/>
                    <a:tailEnd/>
                  </a:ln>
                </p:spPr>
                <p:txBody>
                  <a:bodyPr/>
                  <a:lstStyle/>
                  <a:p>
                    <a:endParaRPr lang="en-US"/>
                  </a:p>
                </p:txBody>
              </p:sp>
              <p:sp>
                <p:nvSpPr>
                  <p:cNvPr id="1382" name="Freeform 393"/>
                  <p:cNvSpPr>
                    <a:spLocks noChangeAspect="1"/>
                  </p:cNvSpPr>
                  <p:nvPr/>
                </p:nvSpPr>
                <p:spPr bwMode="auto">
                  <a:xfrm>
                    <a:off x="4397537" y="917975"/>
                    <a:ext cx="126620" cy="26112"/>
                  </a:xfrm>
                  <a:custGeom>
                    <a:avLst/>
                    <a:gdLst>
                      <a:gd name="T0" fmla="*/ 42 w 96"/>
                      <a:gd name="T1" fmla="*/ 13 h 18"/>
                      <a:gd name="T2" fmla="*/ 18 w 96"/>
                      <a:gd name="T3" fmla="*/ 0 h 18"/>
                      <a:gd name="T4" fmla="*/ 6 w 96"/>
                      <a:gd name="T5" fmla="*/ 13 h 18"/>
                      <a:gd name="T6" fmla="*/ 0 w 96"/>
                      <a:gd name="T7" fmla="*/ 13 h 18"/>
                      <a:gd name="T8" fmla="*/ 0 w 96"/>
                      <a:gd name="T9" fmla="*/ 13 h 18"/>
                      <a:gd name="T10" fmla="*/ 42 w 96"/>
                      <a:gd name="T11" fmla="*/ 24 h 18"/>
                      <a:gd name="T12" fmla="*/ 18 w 96"/>
                      <a:gd name="T13" fmla="*/ 24 h 18"/>
                      <a:gd name="T14" fmla="*/ 55 w 96"/>
                      <a:gd name="T15" fmla="*/ 37 h 18"/>
                      <a:gd name="T16" fmla="*/ 91 w 96"/>
                      <a:gd name="T17" fmla="*/ 24 h 18"/>
                      <a:gd name="T18" fmla="*/ 103 w 96"/>
                      <a:gd name="T19" fmla="*/ 13 h 18"/>
                      <a:gd name="T20" fmla="*/ 97 w 96"/>
                      <a:gd name="T21" fmla="*/ 13 h 18"/>
                      <a:gd name="T22" fmla="*/ 67 w 96"/>
                      <a:gd name="T23" fmla="*/ 0 h 18"/>
                      <a:gd name="T24" fmla="*/ 61 w 96"/>
                      <a:gd name="T25" fmla="*/ 0 h 18"/>
                      <a:gd name="T26" fmla="*/ 55 w 96"/>
                      <a:gd name="T27" fmla="*/ 0 h 18"/>
                      <a:gd name="T28" fmla="*/ 42 w 96"/>
                      <a:gd name="T29" fmla="*/ 0 h 18"/>
                      <a:gd name="T30" fmla="*/ 42 w 96"/>
                      <a:gd name="T31" fmla="*/ 1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18">
                        <a:moveTo>
                          <a:pt x="42" y="6"/>
                        </a:moveTo>
                        <a:lnTo>
                          <a:pt x="18" y="0"/>
                        </a:lnTo>
                        <a:lnTo>
                          <a:pt x="6" y="6"/>
                        </a:lnTo>
                        <a:lnTo>
                          <a:pt x="0" y="6"/>
                        </a:lnTo>
                        <a:lnTo>
                          <a:pt x="42" y="12"/>
                        </a:lnTo>
                        <a:lnTo>
                          <a:pt x="18" y="12"/>
                        </a:lnTo>
                        <a:lnTo>
                          <a:pt x="48" y="18"/>
                        </a:lnTo>
                        <a:lnTo>
                          <a:pt x="84" y="12"/>
                        </a:lnTo>
                        <a:lnTo>
                          <a:pt x="96" y="6"/>
                        </a:lnTo>
                        <a:lnTo>
                          <a:pt x="90" y="6"/>
                        </a:lnTo>
                        <a:lnTo>
                          <a:pt x="60" y="0"/>
                        </a:lnTo>
                        <a:lnTo>
                          <a:pt x="54" y="0"/>
                        </a:lnTo>
                        <a:lnTo>
                          <a:pt x="48" y="0"/>
                        </a:lnTo>
                        <a:lnTo>
                          <a:pt x="42" y="0"/>
                        </a:lnTo>
                        <a:lnTo>
                          <a:pt x="42" y="6"/>
                        </a:lnTo>
                        <a:close/>
                      </a:path>
                    </a:pathLst>
                  </a:custGeom>
                  <a:solidFill>
                    <a:srgbClr val="990034"/>
                  </a:solidFill>
                  <a:ln w="9525">
                    <a:solidFill>
                      <a:srgbClr val="000000"/>
                    </a:solidFill>
                    <a:prstDash val="solid"/>
                    <a:round/>
                    <a:headEnd/>
                    <a:tailEnd/>
                  </a:ln>
                </p:spPr>
                <p:txBody>
                  <a:bodyPr/>
                  <a:lstStyle/>
                  <a:p>
                    <a:endParaRPr lang="en-US"/>
                  </a:p>
                </p:txBody>
              </p:sp>
              <p:sp>
                <p:nvSpPr>
                  <p:cNvPr id="1383" name="Freeform 394"/>
                  <p:cNvSpPr>
                    <a:spLocks noChangeAspect="1"/>
                  </p:cNvSpPr>
                  <p:nvPr/>
                </p:nvSpPr>
                <p:spPr bwMode="auto">
                  <a:xfrm>
                    <a:off x="4444529" y="970201"/>
                    <a:ext cx="63963" cy="9140"/>
                  </a:xfrm>
                  <a:custGeom>
                    <a:avLst/>
                    <a:gdLst>
                      <a:gd name="T0" fmla="*/ 43 w 48"/>
                      <a:gd name="T1" fmla="*/ 18 h 6"/>
                      <a:gd name="T2" fmla="*/ 18 w 48"/>
                      <a:gd name="T3" fmla="*/ 18 h 6"/>
                      <a:gd name="T4" fmla="*/ 6 w 48"/>
                      <a:gd name="T5" fmla="*/ 18 h 6"/>
                      <a:gd name="T6" fmla="*/ 6 w 48"/>
                      <a:gd name="T7" fmla="*/ 0 h 6"/>
                      <a:gd name="T8" fmla="*/ 0 w 48"/>
                      <a:gd name="T9" fmla="*/ 0 h 6"/>
                      <a:gd name="T10" fmla="*/ 37 w 48"/>
                      <a:gd name="T11" fmla="*/ 0 h 6"/>
                      <a:gd name="T12" fmla="*/ 55 w 48"/>
                      <a:gd name="T13" fmla="*/ 0 h 6"/>
                      <a:gd name="T14" fmla="*/ 43 w 48"/>
                      <a:gd name="T15" fmla="*/ 18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
                        <a:moveTo>
                          <a:pt x="36" y="6"/>
                        </a:moveTo>
                        <a:lnTo>
                          <a:pt x="18" y="6"/>
                        </a:lnTo>
                        <a:lnTo>
                          <a:pt x="6" y="6"/>
                        </a:lnTo>
                        <a:lnTo>
                          <a:pt x="6" y="0"/>
                        </a:lnTo>
                        <a:lnTo>
                          <a:pt x="0" y="0"/>
                        </a:lnTo>
                        <a:lnTo>
                          <a:pt x="30" y="0"/>
                        </a:lnTo>
                        <a:lnTo>
                          <a:pt x="48" y="0"/>
                        </a:lnTo>
                        <a:lnTo>
                          <a:pt x="36" y="6"/>
                        </a:lnTo>
                        <a:close/>
                      </a:path>
                    </a:pathLst>
                  </a:custGeom>
                  <a:solidFill>
                    <a:srgbClr val="990034"/>
                  </a:solidFill>
                  <a:ln w="9525">
                    <a:solidFill>
                      <a:srgbClr val="000000"/>
                    </a:solidFill>
                    <a:prstDash val="solid"/>
                    <a:round/>
                    <a:headEnd/>
                    <a:tailEnd/>
                  </a:ln>
                </p:spPr>
                <p:txBody>
                  <a:bodyPr/>
                  <a:lstStyle/>
                  <a:p>
                    <a:endParaRPr lang="en-US"/>
                  </a:p>
                </p:txBody>
              </p:sp>
              <p:sp>
                <p:nvSpPr>
                  <p:cNvPr id="1384" name="Freeform 395"/>
                  <p:cNvSpPr>
                    <a:spLocks noChangeAspect="1"/>
                  </p:cNvSpPr>
                  <p:nvPr/>
                </p:nvSpPr>
                <p:spPr bwMode="auto">
                  <a:xfrm>
                    <a:off x="4389704" y="1183020"/>
                    <a:ext cx="24802" cy="7834"/>
                  </a:xfrm>
                  <a:custGeom>
                    <a:avLst/>
                    <a:gdLst>
                      <a:gd name="T0" fmla="*/ 19 w 18"/>
                      <a:gd name="T1" fmla="*/ 0 h 6"/>
                      <a:gd name="T2" fmla="*/ 6 w 18"/>
                      <a:gd name="T3" fmla="*/ 6 h 6"/>
                      <a:gd name="T4" fmla="*/ 0 w 18"/>
                      <a:gd name="T5" fmla="*/ 6 h 6"/>
                      <a:gd name="T6" fmla="*/ 6 w 18"/>
                      <a:gd name="T7" fmla="*/ 6 h 6"/>
                      <a:gd name="T8" fmla="*/ 19 w 18"/>
                      <a:gd name="T9" fmla="*/ 6 h 6"/>
                      <a:gd name="T10" fmla="*/ 25 w 18"/>
                      <a:gd name="T11" fmla="*/ 0 h 6"/>
                      <a:gd name="T12" fmla="*/ 19 w 18"/>
                      <a:gd name="T13" fmla="*/ 6 h 6"/>
                      <a:gd name="T14" fmla="*/ 19 w 18"/>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6">
                        <a:moveTo>
                          <a:pt x="12" y="0"/>
                        </a:moveTo>
                        <a:lnTo>
                          <a:pt x="6" y="6"/>
                        </a:lnTo>
                        <a:lnTo>
                          <a:pt x="0" y="6"/>
                        </a:lnTo>
                        <a:lnTo>
                          <a:pt x="6" y="6"/>
                        </a:lnTo>
                        <a:lnTo>
                          <a:pt x="12" y="6"/>
                        </a:lnTo>
                        <a:lnTo>
                          <a:pt x="18" y="0"/>
                        </a:lnTo>
                        <a:lnTo>
                          <a:pt x="12" y="6"/>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385" name="Freeform 396"/>
                  <p:cNvSpPr>
                    <a:spLocks noChangeAspect="1"/>
                  </p:cNvSpPr>
                  <p:nvPr/>
                </p:nvSpPr>
                <p:spPr bwMode="auto">
                  <a:xfrm>
                    <a:off x="4477163" y="1155601"/>
                    <a:ext cx="228438" cy="254600"/>
                  </a:xfrm>
                  <a:custGeom>
                    <a:avLst/>
                    <a:gdLst>
                      <a:gd name="T0" fmla="*/ 158 w 173"/>
                      <a:gd name="T1" fmla="*/ 219 h 173"/>
                      <a:gd name="T2" fmla="*/ 152 w 173"/>
                      <a:gd name="T3" fmla="*/ 204 h 173"/>
                      <a:gd name="T4" fmla="*/ 152 w 173"/>
                      <a:gd name="T5" fmla="*/ 167 h 173"/>
                      <a:gd name="T6" fmla="*/ 127 w 173"/>
                      <a:gd name="T7" fmla="*/ 126 h 173"/>
                      <a:gd name="T8" fmla="*/ 146 w 173"/>
                      <a:gd name="T9" fmla="*/ 98 h 173"/>
                      <a:gd name="T10" fmla="*/ 115 w 173"/>
                      <a:gd name="T11" fmla="*/ 69 h 173"/>
                      <a:gd name="T12" fmla="*/ 115 w 173"/>
                      <a:gd name="T13" fmla="*/ 42 h 173"/>
                      <a:gd name="T14" fmla="*/ 115 w 173"/>
                      <a:gd name="T15" fmla="*/ 29 h 173"/>
                      <a:gd name="T16" fmla="*/ 115 w 173"/>
                      <a:gd name="T17" fmla="*/ 14 h 173"/>
                      <a:gd name="T18" fmla="*/ 97 w 173"/>
                      <a:gd name="T19" fmla="*/ 0 h 173"/>
                      <a:gd name="T20" fmla="*/ 79 w 173"/>
                      <a:gd name="T21" fmla="*/ 14 h 173"/>
                      <a:gd name="T22" fmla="*/ 73 w 173"/>
                      <a:gd name="T23" fmla="*/ 42 h 173"/>
                      <a:gd name="T24" fmla="*/ 67 w 173"/>
                      <a:gd name="T25" fmla="*/ 54 h 173"/>
                      <a:gd name="T26" fmla="*/ 42 w 173"/>
                      <a:gd name="T27" fmla="*/ 54 h 173"/>
                      <a:gd name="T28" fmla="*/ 24 w 173"/>
                      <a:gd name="T29" fmla="*/ 42 h 173"/>
                      <a:gd name="T30" fmla="*/ 12 w 173"/>
                      <a:gd name="T31" fmla="*/ 29 h 173"/>
                      <a:gd name="T32" fmla="*/ 0 w 173"/>
                      <a:gd name="T33" fmla="*/ 29 h 173"/>
                      <a:gd name="T34" fmla="*/ 42 w 173"/>
                      <a:gd name="T35" fmla="*/ 69 h 173"/>
                      <a:gd name="T36" fmla="*/ 61 w 173"/>
                      <a:gd name="T37" fmla="*/ 126 h 173"/>
                      <a:gd name="T38" fmla="*/ 67 w 173"/>
                      <a:gd name="T39" fmla="*/ 167 h 173"/>
                      <a:gd name="T40" fmla="*/ 73 w 173"/>
                      <a:gd name="T41" fmla="*/ 151 h 173"/>
                      <a:gd name="T42" fmla="*/ 79 w 173"/>
                      <a:gd name="T43" fmla="*/ 167 h 173"/>
                      <a:gd name="T44" fmla="*/ 85 w 173"/>
                      <a:gd name="T45" fmla="*/ 194 h 173"/>
                      <a:gd name="T46" fmla="*/ 61 w 173"/>
                      <a:gd name="T47" fmla="*/ 232 h 173"/>
                      <a:gd name="T48" fmla="*/ 42 w 173"/>
                      <a:gd name="T49" fmla="*/ 259 h 173"/>
                      <a:gd name="T50" fmla="*/ 30 w 173"/>
                      <a:gd name="T51" fmla="*/ 274 h 173"/>
                      <a:gd name="T52" fmla="*/ 36 w 173"/>
                      <a:gd name="T53" fmla="*/ 317 h 173"/>
                      <a:gd name="T54" fmla="*/ 36 w 173"/>
                      <a:gd name="T55" fmla="*/ 371 h 173"/>
                      <a:gd name="T56" fmla="*/ 61 w 173"/>
                      <a:gd name="T57" fmla="*/ 385 h 173"/>
                      <a:gd name="T58" fmla="*/ 61 w 173"/>
                      <a:gd name="T59" fmla="*/ 385 h 173"/>
                      <a:gd name="T60" fmla="*/ 67 w 173"/>
                      <a:gd name="T61" fmla="*/ 385 h 173"/>
                      <a:gd name="T62" fmla="*/ 73 w 173"/>
                      <a:gd name="T63" fmla="*/ 401 h 173"/>
                      <a:gd name="T64" fmla="*/ 79 w 173"/>
                      <a:gd name="T65" fmla="*/ 401 h 173"/>
                      <a:gd name="T66" fmla="*/ 109 w 173"/>
                      <a:gd name="T67" fmla="*/ 385 h 173"/>
                      <a:gd name="T68" fmla="*/ 121 w 173"/>
                      <a:gd name="T69" fmla="*/ 371 h 173"/>
                      <a:gd name="T70" fmla="*/ 146 w 173"/>
                      <a:gd name="T71" fmla="*/ 371 h 173"/>
                      <a:gd name="T72" fmla="*/ 152 w 173"/>
                      <a:gd name="T73" fmla="*/ 358 h 173"/>
                      <a:gd name="T74" fmla="*/ 164 w 173"/>
                      <a:gd name="T75" fmla="*/ 329 h 173"/>
                      <a:gd name="T76" fmla="*/ 176 w 173"/>
                      <a:gd name="T77" fmla="*/ 303 h 173"/>
                      <a:gd name="T78" fmla="*/ 187 w 173"/>
                      <a:gd name="T79" fmla="*/ 274 h 173"/>
                      <a:gd name="T80" fmla="*/ 158 w 173"/>
                      <a:gd name="T81" fmla="*/ 247 h 173"/>
                      <a:gd name="T82" fmla="*/ 164 w 173"/>
                      <a:gd name="T83" fmla="*/ 232 h 173"/>
                      <a:gd name="T84" fmla="*/ 158 w 173"/>
                      <a:gd name="T85" fmla="*/ 219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73">
                        <a:moveTo>
                          <a:pt x="144" y="95"/>
                        </a:moveTo>
                        <a:lnTo>
                          <a:pt x="138" y="89"/>
                        </a:lnTo>
                        <a:lnTo>
                          <a:pt x="138" y="72"/>
                        </a:lnTo>
                        <a:lnTo>
                          <a:pt x="120" y="54"/>
                        </a:lnTo>
                        <a:lnTo>
                          <a:pt x="132" y="42"/>
                        </a:lnTo>
                        <a:lnTo>
                          <a:pt x="108" y="30"/>
                        </a:lnTo>
                        <a:lnTo>
                          <a:pt x="108" y="18"/>
                        </a:lnTo>
                        <a:lnTo>
                          <a:pt x="108" y="12"/>
                        </a:lnTo>
                        <a:lnTo>
                          <a:pt x="108" y="6"/>
                        </a:lnTo>
                        <a:lnTo>
                          <a:pt x="90" y="0"/>
                        </a:lnTo>
                        <a:lnTo>
                          <a:pt x="72" y="6"/>
                        </a:lnTo>
                        <a:lnTo>
                          <a:pt x="66" y="18"/>
                        </a:lnTo>
                        <a:lnTo>
                          <a:pt x="60" y="24"/>
                        </a:lnTo>
                        <a:lnTo>
                          <a:pt x="42" y="24"/>
                        </a:lnTo>
                        <a:lnTo>
                          <a:pt x="24" y="18"/>
                        </a:lnTo>
                        <a:lnTo>
                          <a:pt x="12" y="12"/>
                        </a:lnTo>
                        <a:lnTo>
                          <a:pt x="0" y="12"/>
                        </a:lnTo>
                        <a:lnTo>
                          <a:pt x="42" y="30"/>
                        </a:lnTo>
                        <a:lnTo>
                          <a:pt x="54" y="54"/>
                        </a:lnTo>
                        <a:lnTo>
                          <a:pt x="60" y="72"/>
                        </a:lnTo>
                        <a:lnTo>
                          <a:pt x="66" y="66"/>
                        </a:lnTo>
                        <a:lnTo>
                          <a:pt x="72" y="72"/>
                        </a:lnTo>
                        <a:lnTo>
                          <a:pt x="78" y="84"/>
                        </a:lnTo>
                        <a:lnTo>
                          <a:pt x="54" y="101"/>
                        </a:lnTo>
                        <a:lnTo>
                          <a:pt x="42" y="113"/>
                        </a:lnTo>
                        <a:lnTo>
                          <a:pt x="30" y="119"/>
                        </a:lnTo>
                        <a:lnTo>
                          <a:pt x="36" y="137"/>
                        </a:lnTo>
                        <a:lnTo>
                          <a:pt x="36" y="161"/>
                        </a:lnTo>
                        <a:lnTo>
                          <a:pt x="54" y="167"/>
                        </a:lnTo>
                        <a:lnTo>
                          <a:pt x="60" y="167"/>
                        </a:lnTo>
                        <a:lnTo>
                          <a:pt x="66" y="173"/>
                        </a:lnTo>
                        <a:lnTo>
                          <a:pt x="72" y="173"/>
                        </a:lnTo>
                        <a:lnTo>
                          <a:pt x="102" y="167"/>
                        </a:lnTo>
                        <a:lnTo>
                          <a:pt x="114" y="161"/>
                        </a:lnTo>
                        <a:lnTo>
                          <a:pt x="132" y="161"/>
                        </a:lnTo>
                        <a:lnTo>
                          <a:pt x="138" y="155"/>
                        </a:lnTo>
                        <a:lnTo>
                          <a:pt x="150" y="143"/>
                        </a:lnTo>
                        <a:lnTo>
                          <a:pt x="162" y="131"/>
                        </a:lnTo>
                        <a:lnTo>
                          <a:pt x="173" y="119"/>
                        </a:lnTo>
                        <a:lnTo>
                          <a:pt x="144" y="107"/>
                        </a:lnTo>
                        <a:lnTo>
                          <a:pt x="150" y="101"/>
                        </a:lnTo>
                        <a:lnTo>
                          <a:pt x="144" y="95"/>
                        </a:lnTo>
                        <a:close/>
                      </a:path>
                    </a:pathLst>
                  </a:custGeom>
                  <a:solidFill>
                    <a:srgbClr val="990034"/>
                  </a:solidFill>
                  <a:ln w="9525">
                    <a:solidFill>
                      <a:srgbClr val="000000"/>
                    </a:solidFill>
                    <a:prstDash val="solid"/>
                    <a:round/>
                    <a:headEnd/>
                    <a:tailEnd/>
                  </a:ln>
                </p:spPr>
                <p:txBody>
                  <a:bodyPr/>
                  <a:lstStyle/>
                  <a:p>
                    <a:endParaRPr lang="en-US"/>
                  </a:p>
                </p:txBody>
              </p:sp>
              <p:sp>
                <p:nvSpPr>
                  <p:cNvPr id="1386" name="Rectangle 397"/>
                  <p:cNvSpPr>
                    <a:spLocks noChangeAspect="1" noChangeArrowheads="1"/>
                  </p:cNvSpPr>
                  <p:nvPr/>
                </p:nvSpPr>
                <p:spPr bwMode="auto">
                  <a:xfrm>
                    <a:off x="4325741" y="1762723"/>
                    <a:ext cx="0" cy="914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387" name="Freeform 398"/>
                  <p:cNvSpPr>
                    <a:spLocks noChangeAspect="1"/>
                  </p:cNvSpPr>
                  <p:nvPr/>
                </p:nvSpPr>
                <p:spPr bwMode="auto">
                  <a:xfrm>
                    <a:off x="4325741" y="1719637"/>
                    <a:ext cx="159254" cy="70505"/>
                  </a:xfrm>
                  <a:custGeom>
                    <a:avLst/>
                    <a:gdLst>
                      <a:gd name="T0" fmla="*/ 49 w 120"/>
                      <a:gd name="T1" fmla="*/ 83 h 48"/>
                      <a:gd name="T2" fmla="*/ 24 w 120"/>
                      <a:gd name="T3" fmla="*/ 98 h 48"/>
                      <a:gd name="T4" fmla="*/ 18 w 120"/>
                      <a:gd name="T5" fmla="*/ 98 h 48"/>
                      <a:gd name="T6" fmla="*/ 6 w 120"/>
                      <a:gd name="T7" fmla="*/ 83 h 48"/>
                      <a:gd name="T8" fmla="*/ 0 w 120"/>
                      <a:gd name="T9" fmla="*/ 83 h 48"/>
                      <a:gd name="T10" fmla="*/ 0 w 120"/>
                      <a:gd name="T11" fmla="*/ 83 h 48"/>
                      <a:gd name="T12" fmla="*/ 0 w 120"/>
                      <a:gd name="T13" fmla="*/ 69 h 48"/>
                      <a:gd name="T14" fmla="*/ 0 w 120"/>
                      <a:gd name="T15" fmla="*/ 54 h 48"/>
                      <a:gd name="T16" fmla="*/ 12 w 120"/>
                      <a:gd name="T17" fmla="*/ 69 h 48"/>
                      <a:gd name="T18" fmla="*/ 18 w 120"/>
                      <a:gd name="T19" fmla="*/ 69 h 48"/>
                      <a:gd name="T20" fmla="*/ 18 w 120"/>
                      <a:gd name="T21" fmla="*/ 54 h 48"/>
                      <a:gd name="T22" fmla="*/ 43 w 120"/>
                      <a:gd name="T23" fmla="*/ 54 h 48"/>
                      <a:gd name="T24" fmla="*/ 61 w 120"/>
                      <a:gd name="T25" fmla="*/ 54 h 48"/>
                      <a:gd name="T26" fmla="*/ 61 w 120"/>
                      <a:gd name="T27" fmla="*/ 54 h 48"/>
                      <a:gd name="T28" fmla="*/ 61 w 120"/>
                      <a:gd name="T29" fmla="*/ 29 h 48"/>
                      <a:gd name="T30" fmla="*/ 73 w 120"/>
                      <a:gd name="T31" fmla="*/ 0 h 48"/>
                      <a:gd name="T32" fmla="*/ 79 w 120"/>
                      <a:gd name="T33" fmla="*/ 14 h 48"/>
                      <a:gd name="T34" fmla="*/ 92 w 120"/>
                      <a:gd name="T35" fmla="*/ 0 h 48"/>
                      <a:gd name="T36" fmla="*/ 122 w 120"/>
                      <a:gd name="T37" fmla="*/ 0 h 48"/>
                      <a:gd name="T38" fmla="*/ 134 w 120"/>
                      <a:gd name="T39" fmla="*/ 42 h 48"/>
                      <a:gd name="T40" fmla="*/ 128 w 120"/>
                      <a:gd name="T41" fmla="*/ 54 h 48"/>
                      <a:gd name="T42" fmla="*/ 128 w 120"/>
                      <a:gd name="T43" fmla="*/ 54 h 48"/>
                      <a:gd name="T44" fmla="*/ 122 w 120"/>
                      <a:gd name="T45" fmla="*/ 83 h 48"/>
                      <a:gd name="T46" fmla="*/ 116 w 120"/>
                      <a:gd name="T47" fmla="*/ 98 h 48"/>
                      <a:gd name="T48" fmla="*/ 79 w 120"/>
                      <a:gd name="T49" fmla="*/ 111 h 48"/>
                      <a:gd name="T50" fmla="*/ 73 w 120"/>
                      <a:gd name="T51" fmla="*/ 111 h 48"/>
                      <a:gd name="T52" fmla="*/ 49 w 120"/>
                      <a:gd name="T53" fmla="*/ 83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0" h="48">
                        <a:moveTo>
                          <a:pt x="42" y="36"/>
                        </a:moveTo>
                        <a:lnTo>
                          <a:pt x="24" y="42"/>
                        </a:lnTo>
                        <a:lnTo>
                          <a:pt x="18" y="42"/>
                        </a:lnTo>
                        <a:lnTo>
                          <a:pt x="6" y="36"/>
                        </a:lnTo>
                        <a:lnTo>
                          <a:pt x="0" y="36"/>
                        </a:lnTo>
                        <a:lnTo>
                          <a:pt x="0" y="30"/>
                        </a:lnTo>
                        <a:lnTo>
                          <a:pt x="0" y="24"/>
                        </a:lnTo>
                        <a:lnTo>
                          <a:pt x="12" y="30"/>
                        </a:lnTo>
                        <a:lnTo>
                          <a:pt x="18" y="30"/>
                        </a:lnTo>
                        <a:lnTo>
                          <a:pt x="18" y="24"/>
                        </a:lnTo>
                        <a:lnTo>
                          <a:pt x="36" y="24"/>
                        </a:lnTo>
                        <a:lnTo>
                          <a:pt x="54" y="24"/>
                        </a:lnTo>
                        <a:lnTo>
                          <a:pt x="54" y="12"/>
                        </a:lnTo>
                        <a:lnTo>
                          <a:pt x="66" y="0"/>
                        </a:lnTo>
                        <a:lnTo>
                          <a:pt x="72" y="6"/>
                        </a:lnTo>
                        <a:lnTo>
                          <a:pt x="84" y="0"/>
                        </a:lnTo>
                        <a:lnTo>
                          <a:pt x="108" y="0"/>
                        </a:lnTo>
                        <a:lnTo>
                          <a:pt x="120" y="18"/>
                        </a:lnTo>
                        <a:lnTo>
                          <a:pt x="114" y="24"/>
                        </a:lnTo>
                        <a:lnTo>
                          <a:pt x="108" y="36"/>
                        </a:lnTo>
                        <a:lnTo>
                          <a:pt x="102" y="42"/>
                        </a:lnTo>
                        <a:lnTo>
                          <a:pt x="72" y="48"/>
                        </a:lnTo>
                        <a:lnTo>
                          <a:pt x="66" y="48"/>
                        </a:lnTo>
                        <a:lnTo>
                          <a:pt x="42" y="36"/>
                        </a:lnTo>
                        <a:close/>
                      </a:path>
                    </a:pathLst>
                  </a:custGeom>
                  <a:solidFill>
                    <a:srgbClr val="990034"/>
                  </a:solidFill>
                  <a:ln w="9525">
                    <a:solidFill>
                      <a:srgbClr val="000000"/>
                    </a:solidFill>
                    <a:prstDash val="solid"/>
                    <a:round/>
                    <a:headEnd/>
                    <a:tailEnd/>
                  </a:ln>
                </p:spPr>
                <p:txBody>
                  <a:bodyPr/>
                  <a:lstStyle/>
                  <a:p>
                    <a:endParaRPr lang="en-US"/>
                  </a:p>
                </p:txBody>
              </p:sp>
              <p:sp>
                <p:nvSpPr>
                  <p:cNvPr id="1388" name="Freeform 399"/>
                  <p:cNvSpPr>
                    <a:spLocks noChangeAspect="1"/>
                  </p:cNvSpPr>
                  <p:nvPr/>
                </p:nvSpPr>
                <p:spPr bwMode="auto">
                  <a:xfrm>
                    <a:off x="4461499" y="1824088"/>
                    <a:ext cx="86153" cy="79644"/>
                  </a:xfrm>
                  <a:custGeom>
                    <a:avLst/>
                    <a:gdLst>
                      <a:gd name="T0" fmla="*/ 60 w 66"/>
                      <a:gd name="T1" fmla="*/ 14 h 54"/>
                      <a:gd name="T2" fmla="*/ 60 w 66"/>
                      <a:gd name="T3" fmla="*/ 14 h 54"/>
                      <a:gd name="T4" fmla="*/ 54 w 66"/>
                      <a:gd name="T5" fmla="*/ 29 h 54"/>
                      <a:gd name="T6" fmla="*/ 54 w 66"/>
                      <a:gd name="T7" fmla="*/ 29 h 54"/>
                      <a:gd name="T8" fmla="*/ 54 w 66"/>
                      <a:gd name="T9" fmla="*/ 42 h 54"/>
                      <a:gd name="T10" fmla="*/ 60 w 66"/>
                      <a:gd name="T11" fmla="*/ 42 h 54"/>
                      <a:gd name="T12" fmla="*/ 66 w 66"/>
                      <a:gd name="T13" fmla="*/ 55 h 54"/>
                      <a:gd name="T14" fmla="*/ 60 w 66"/>
                      <a:gd name="T15" fmla="*/ 55 h 54"/>
                      <a:gd name="T16" fmla="*/ 60 w 66"/>
                      <a:gd name="T17" fmla="*/ 70 h 54"/>
                      <a:gd name="T18" fmla="*/ 60 w 66"/>
                      <a:gd name="T19" fmla="*/ 70 h 54"/>
                      <a:gd name="T20" fmla="*/ 54 w 66"/>
                      <a:gd name="T21" fmla="*/ 86 h 54"/>
                      <a:gd name="T22" fmla="*/ 60 w 66"/>
                      <a:gd name="T23" fmla="*/ 86 h 54"/>
                      <a:gd name="T24" fmla="*/ 54 w 66"/>
                      <a:gd name="T25" fmla="*/ 98 h 54"/>
                      <a:gd name="T26" fmla="*/ 54 w 66"/>
                      <a:gd name="T27" fmla="*/ 86 h 54"/>
                      <a:gd name="T28" fmla="*/ 48 w 66"/>
                      <a:gd name="T29" fmla="*/ 98 h 54"/>
                      <a:gd name="T30" fmla="*/ 48 w 66"/>
                      <a:gd name="T31" fmla="*/ 98 h 54"/>
                      <a:gd name="T32" fmla="*/ 48 w 66"/>
                      <a:gd name="T33" fmla="*/ 112 h 54"/>
                      <a:gd name="T34" fmla="*/ 48 w 66"/>
                      <a:gd name="T35" fmla="*/ 127 h 54"/>
                      <a:gd name="T36" fmla="*/ 42 w 66"/>
                      <a:gd name="T37" fmla="*/ 112 h 54"/>
                      <a:gd name="T38" fmla="*/ 36 w 66"/>
                      <a:gd name="T39" fmla="*/ 112 h 54"/>
                      <a:gd name="T40" fmla="*/ 36 w 66"/>
                      <a:gd name="T41" fmla="*/ 98 h 54"/>
                      <a:gd name="T42" fmla="*/ 36 w 66"/>
                      <a:gd name="T43" fmla="*/ 98 h 54"/>
                      <a:gd name="T44" fmla="*/ 30 w 66"/>
                      <a:gd name="T45" fmla="*/ 86 h 54"/>
                      <a:gd name="T46" fmla="*/ 24 w 66"/>
                      <a:gd name="T47" fmla="*/ 86 h 54"/>
                      <a:gd name="T48" fmla="*/ 24 w 66"/>
                      <a:gd name="T49" fmla="*/ 70 h 54"/>
                      <a:gd name="T50" fmla="*/ 12 w 66"/>
                      <a:gd name="T51" fmla="*/ 42 h 54"/>
                      <a:gd name="T52" fmla="*/ 12 w 66"/>
                      <a:gd name="T53" fmla="*/ 42 h 54"/>
                      <a:gd name="T54" fmla="*/ 6 w 66"/>
                      <a:gd name="T55" fmla="*/ 42 h 54"/>
                      <a:gd name="T56" fmla="*/ 6 w 66"/>
                      <a:gd name="T57" fmla="*/ 29 h 54"/>
                      <a:gd name="T58" fmla="*/ 0 w 66"/>
                      <a:gd name="T59" fmla="*/ 14 h 54"/>
                      <a:gd name="T60" fmla="*/ 0 w 66"/>
                      <a:gd name="T61" fmla="*/ 0 h 54"/>
                      <a:gd name="T62" fmla="*/ 6 w 66"/>
                      <a:gd name="T63" fmla="*/ 0 h 54"/>
                      <a:gd name="T64" fmla="*/ 6 w 66"/>
                      <a:gd name="T65" fmla="*/ 14 h 54"/>
                      <a:gd name="T66" fmla="*/ 12 w 66"/>
                      <a:gd name="T67" fmla="*/ 0 h 54"/>
                      <a:gd name="T68" fmla="*/ 18 w 66"/>
                      <a:gd name="T69" fmla="*/ 0 h 54"/>
                      <a:gd name="T70" fmla="*/ 24 w 66"/>
                      <a:gd name="T71" fmla="*/ 0 h 54"/>
                      <a:gd name="T72" fmla="*/ 36 w 66"/>
                      <a:gd name="T73" fmla="*/ 0 h 54"/>
                      <a:gd name="T74" fmla="*/ 36 w 66"/>
                      <a:gd name="T75" fmla="*/ 0 h 54"/>
                      <a:gd name="T76" fmla="*/ 36 w 66"/>
                      <a:gd name="T77" fmla="*/ 0 h 54"/>
                      <a:gd name="T78" fmla="*/ 42 w 66"/>
                      <a:gd name="T79" fmla="*/ 0 h 54"/>
                      <a:gd name="T80" fmla="*/ 42 w 66"/>
                      <a:gd name="T81" fmla="*/ 0 h 54"/>
                      <a:gd name="T82" fmla="*/ 48 w 66"/>
                      <a:gd name="T83" fmla="*/ 0 h 54"/>
                      <a:gd name="T84" fmla="*/ 48 w 66"/>
                      <a:gd name="T85" fmla="*/ 14 h 54"/>
                      <a:gd name="T86" fmla="*/ 54 w 66"/>
                      <a:gd name="T87" fmla="*/ 14 h 54"/>
                      <a:gd name="T88" fmla="*/ 60 w 66"/>
                      <a:gd name="T89" fmla="*/ 14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 h="54">
                        <a:moveTo>
                          <a:pt x="60" y="6"/>
                        </a:moveTo>
                        <a:lnTo>
                          <a:pt x="60" y="6"/>
                        </a:lnTo>
                        <a:lnTo>
                          <a:pt x="54" y="12"/>
                        </a:lnTo>
                        <a:lnTo>
                          <a:pt x="54" y="18"/>
                        </a:lnTo>
                        <a:lnTo>
                          <a:pt x="60" y="18"/>
                        </a:lnTo>
                        <a:lnTo>
                          <a:pt x="66" y="24"/>
                        </a:lnTo>
                        <a:lnTo>
                          <a:pt x="60" y="24"/>
                        </a:lnTo>
                        <a:lnTo>
                          <a:pt x="60" y="30"/>
                        </a:lnTo>
                        <a:lnTo>
                          <a:pt x="54" y="36"/>
                        </a:lnTo>
                        <a:lnTo>
                          <a:pt x="60" y="36"/>
                        </a:lnTo>
                        <a:lnTo>
                          <a:pt x="54" y="42"/>
                        </a:lnTo>
                        <a:lnTo>
                          <a:pt x="54" y="36"/>
                        </a:lnTo>
                        <a:lnTo>
                          <a:pt x="48" y="42"/>
                        </a:lnTo>
                        <a:lnTo>
                          <a:pt x="48" y="48"/>
                        </a:lnTo>
                        <a:lnTo>
                          <a:pt x="48" y="54"/>
                        </a:lnTo>
                        <a:lnTo>
                          <a:pt x="42" y="48"/>
                        </a:lnTo>
                        <a:lnTo>
                          <a:pt x="36" y="48"/>
                        </a:lnTo>
                        <a:lnTo>
                          <a:pt x="36" y="42"/>
                        </a:lnTo>
                        <a:lnTo>
                          <a:pt x="30" y="36"/>
                        </a:lnTo>
                        <a:lnTo>
                          <a:pt x="24" y="36"/>
                        </a:lnTo>
                        <a:lnTo>
                          <a:pt x="24" y="30"/>
                        </a:lnTo>
                        <a:lnTo>
                          <a:pt x="12" y="18"/>
                        </a:lnTo>
                        <a:lnTo>
                          <a:pt x="6" y="18"/>
                        </a:lnTo>
                        <a:lnTo>
                          <a:pt x="6" y="12"/>
                        </a:lnTo>
                        <a:lnTo>
                          <a:pt x="0" y="6"/>
                        </a:lnTo>
                        <a:lnTo>
                          <a:pt x="0" y="0"/>
                        </a:lnTo>
                        <a:lnTo>
                          <a:pt x="6" y="0"/>
                        </a:lnTo>
                        <a:lnTo>
                          <a:pt x="6" y="6"/>
                        </a:lnTo>
                        <a:lnTo>
                          <a:pt x="12" y="0"/>
                        </a:lnTo>
                        <a:lnTo>
                          <a:pt x="18" y="0"/>
                        </a:lnTo>
                        <a:lnTo>
                          <a:pt x="24" y="0"/>
                        </a:lnTo>
                        <a:lnTo>
                          <a:pt x="36" y="0"/>
                        </a:lnTo>
                        <a:lnTo>
                          <a:pt x="42" y="0"/>
                        </a:lnTo>
                        <a:lnTo>
                          <a:pt x="48" y="0"/>
                        </a:lnTo>
                        <a:lnTo>
                          <a:pt x="48" y="6"/>
                        </a:lnTo>
                        <a:lnTo>
                          <a:pt x="54" y="6"/>
                        </a:lnTo>
                        <a:lnTo>
                          <a:pt x="60" y="6"/>
                        </a:lnTo>
                        <a:close/>
                      </a:path>
                    </a:pathLst>
                  </a:custGeom>
                  <a:solidFill>
                    <a:srgbClr val="990034"/>
                  </a:solidFill>
                  <a:ln w="9525">
                    <a:solidFill>
                      <a:srgbClr val="000000"/>
                    </a:solidFill>
                    <a:prstDash val="solid"/>
                    <a:round/>
                    <a:headEnd/>
                    <a:tailEnd/>
                  </a:ln>
                </p:spPr>
                <p:txBody>
                  <a:bodyPr/>
                  <a:lstStyle/>
                  <a:p>
                    <a:endParaRPr lang="en-US"/>
                  </a:p>
                </p:txBody>
              </p:sp>
              <p:sp>
                <p:nvSpPr>
                  <p:cNvPr id="1389" name="Freeform 400"/>
                  <p:cNvSpPr>
                    <a:spLocks noChangeAspect="1"/>
                  </p:cNvSpPr>
                  <p:nvPr/>
                </p:nvSpPr>
                <p:spPr bwMode="auto">
                  <a:xfrm>
                    <a:off x="4414505" y="1781002"/>
                    <a:ext cx="124009" cy="104451"/>
                  </a:xfrm>
                  <a:custGeom>
                    <a:avLst/>
                    <a:gdLst>
                      <a:gd name="T0" fmla="*/ 77 w 96"/>
                      <a:gd name="T1" fmla="*/ 80 h 71"/>
                      <a:gd name="T2" fmla="*/ 83 w 96"/>
                      <a:gd name="T3" fmla="*/ 80 h 71"/>
                      <a:gd name="T4" fmla="*/ 83 w 96"/>
                      <a:gd name="T5" fmla="*/ 68 h 71"/>
                      <a:gd name="T6" fmla="*/ 89 w 96"/>
                      <a:gd name="T7" fmla="*/ 68 h 71"/>
                      <a:gd name="T8" fmla="*/ 89 w 96"/>
                      <a:gd name="T9" fmla="*/ 68 h 71"/>
                      <a:gd name="T10" fmla="*/ 83 w 96"/>
                      <a:gd name="T11" fmla="*/ 68 h 71"/>
                      <a:gd name="T12" fmla="*/ 77 w 96"/>
                      <a:gd name="T13" fmla="*/ 53 h 71"/>
                      <a:gd name="T14" fmla="*/ 83 w 96"/>
                      <a:gd name="T15" fmla="*/ 53 h 71"/>
                      <a:gd name="T16" fmla="*/ 77 w 96"/>
                      <a:gd name="T17" fmla="*/ 53 h 71"/>
                      <a:gd name="T18" fmla="*/ 77 w 96"/>
                      <a:gd name="T19" fmla="*/ 38 h 71"/>
                      <a:gd name="T20" fmla="*/ 53 w 96"/>
                      <a:gd name="T21" fmla="*/ 38 h 71"/>
                      <a:gd name="T22" fmla="*/ 48 w 96"/>
                      <a:gd name="T23" fmla="*/ 0 h 71"/>
                      <a:gd name="T24" fmla="*/ 42 w 96"/>
                      <a:gd name="T25" fmla="*/ 14 h 71"/>
                      <a:gd name="T26" fmla="*/ 42 w 96"/>
                      <a:gd name="T27" fmla="*/ 14 h 71"/>
                      <a:gd name="T28" fmla="*/ 42 w 96"/>
                      <a:gd name="T29" fmla="*/ 14 h 71"/>
                      <a:gd name="T30" fmla="*/ 36 w 96"/>
                      <a:gd name="T31" fmla="*/ 14 h 71"/>
                      <a:gd name="T32" fmla="*/ 36 w 96"/>
                      <a:gd name="T33" fmla="*/ 14 h 71"/>
                      <a:gd name="T34" fmla="*/ 30 w 96"/>
                      <a:gd name="T35" fmla="*/ 29 h 71"/>
                      <a:gd name="T36" fmla="*/ 30 w 96"/>
                      <a:gd name="T37" fmla="*/ 29 h 71"/>
                      <a:gd name="T38" fmla="*/ 30 w 96"/>
                      <a:gd name="T39" fmla="*/ 29 h 71"/>
                      <a:gd name="T40" fmla="*/ 36 w 96"/>
                      <a:gd name="T41" fmla="*/ 38 h 71"/>
                      <a:gd name="T42" fmla="*/ 30 w 96"/>
                      <a:gd name="T43" fmla="*/ 38 h 71"/>
                      <a:gd name="T44" fmla="*/ 30 w 96"/>
                      <a:gd name="T45" fmla="*/ 38 h 71"/>
                      <a:gd name="T46" fmla="*/ 30 w 96"/>
                      <a:gd name="T47" fmla="*/ 53 h 71"/>
                      <a:gd name="T48" fmla="*/ 30 w 96"/>
                      <a:gd name="T49" fmla="*/ 53 h 71"/>
                      <a:gd name="T50" fmla="*/ 24 w 96"/>
                      <a:gd name="T51" fmla="*/ 53 h 71"/>
                      <a:gd name="T52" fmla="*/ 24 w 96"/>
                      <a:gd name="T53" fmla="*/ 53 h 71"/>
                      <a:gd name="T54" fmla="*/ 18 w 96"/>
                      <a:gd name="T55" fmla="*/ 53 h 71"/>
                      <a:gd name="T56" fmla="*/ 18 w 96"/>
                      <a:gd name="T57" fmla="*/ 53 h 71"/>
                      <a:gd name="T58" fmla="*/ 12 w 96"/>
                      <a:gd name="T59" fmla="*/ 53 h 71"/>
                      <a:gd name="T60" fmla="*/ 6 w 96"/>
                      <a:gd name="T61" fmla="*/ 53 h 71"/>
                      <a:gd name="T62" fmla="*/ 0 w 96"/>
                      <a:gd name="T63" fmla="*/ 53 h 71"/>
                      <a:gd name="T64" fmla="*/ 6 w 96"/>
                      <a:gd name="T65" fmla="*/ 68 h 71"/>
                      <a:gd name="T66" fmla="*/ 12 w 96"/>
                      <a:gd name="T67" fmla="*/ 80 h 71"/>
                      <a:gd name="T68" fmla="*/ 12 w 96"/>
                      <a:gd name="T69" fmla="*/ 68 h 71"/>
                      <a:gd name="T70" fmla="*/ 24 w 96"/>
                      <a:gd name="T71" fmla="*/ 110 h 71"/>
                      <a:gd name="T72" fmla="*/ 30 w 96"/>
                      <a:gd name="T73" fmla="*/ 124 h 71"/>
                      <a:gd name="T74" fmla="*/ 48 w 96"/>
                      <a:gd name="T75" fmla="*/ 149 h 71"/>
                      <a:gd name="T76" fmla="*/ 59 w 96"/>
                      <a:gd name="T77" fmla="*/ 162 h 71"/>
                      <a:gd name="T78" fmla="*/ 59 w 96"/>
                      <a:gd name="T79" fmla="*/ 162 h 71"/>
                      <a:gd name="T80" fmla="*/ 65 w 96"/>
                      <a:gd name="T81" fmla="*/ 162 h 71"/>
                      <a:gd name="T82" fmla="*/ 65 w 96"/>
                      <a:gd name="T83" fmla="*/ 162 h 71"/>
                      <a:gd name="T84" fmla="*/ 59 w 96"/>
                      <a:gd name="T85" fmla="*/ 149 h 71"/>
                      <a:gd name="T86" fmla="*/ 53 w 96"/>
                      <a:gd name="T87" fmla="*/ 149 h 71"/>
                      <a:gd name="T88" fmla="*/ 53 w 96"/>
                      <a:gd name="T89" fmla="*/ 134 h 71"/>
                      <a:gd name="T90" fmla="*/ 48 w 96"/>
                      <a:gd name="T91" fmla="*/ 110 h 71"/>
                      <a:gd name="T92" fmla="*/ 48 w 96"/>
                      <a:gd name="T93" fmla="*/ 110 h 71"/>
                      <a:gd name="T94" fmla="*/ 42 w 96"/>
                      <a:gd name="T95" fmla="*/ 110 h 71"/>
                      <a:gd name="T96" fmla="*/ 42 w 96"/>
                      <a:gd name="T97" fmla="*/ 94 h 71"/>
                      <a:gd name="T98" fmla="*/ 36 w 96"/>
                      <a:gd name="T99" fmla="*/ 80 h 71"/>
                      <a:gd name="T100" fmla="*/ 36 w 96"/>
                      <a:gd name="T101" fmla="*/ 68 h 71"/>
                      <a:gd name="T102" fmla="*/ 42 w 96"/>
                      <a:gd name="T103" fmla="*/ 68 h 71"/>
                      <a:gd name="T104" fmla="*/ 42 w 96"/>
                      <a:gd name="T105" fmla="*/ 80 h 71"/>
                      <a:gd name="T106" fmla="*/ 48 w 96"/>
                      <a:gd name="T107" fmla="*/ 68 h 71"/>
                      <a:gd name="T108" fmla="*/ 48 w 96"/>
                      <a:gd name="T109" fmla="*/ 68 h 71"/>
                      <a:gd name="T110" fmla="*/ 53 w 96"/>
                      <a:gd name="T111" fmla="*/ 68 h 71"/>
                      <a:gd name="T112" fmla="*/ 65 w 96"/>
                      <a:gd name="T113" fmla="*/ 68 h 71"/>
                      <a:gd name="T114" fmla="*/ 65 w 96"/>
                      <a:gd name="T115" fmla="*/ 68 h 71"/>
                      <a:gd name="T116" fmla="*/ 65 w 96"/>
                      <a:gd name="T117" fmla="*/ 68 h 71"/>
                      <a:gd name="T118" fmla="*/ 71 w 96"/>
                      <a:gd name="T119" fmla="*/ 68 h 71"/>
                      <a:gd name="T120" fmla="*/ 71 w 96"/>
                      <a:gd name="T121" fmla="*/ 68 h 71"/>
                      <a:gd name="T122" fmla="*/ 77 w 96"/>
                      <a:gd name="T123" fmla="*/ 68 h 71"/>
                      <a:gd name="T124" fmla="*/ 77 w 96"/>
                      <a:gd name="T125" fmla="*/ 80 h 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 h="71">
                        <a:moveTo>
                          <a:pt x="84" y="35"/>
                        </a:moveTo>
                        <a:lnTo>
                          <a:pt x="90" y="35"/>
                        </a:lnTo>
                        <a:lnTo>
                          <a:pt x="90" y="29"/>
                        </a:lnTo>
                        <a:lnTo>
                          <a:pt x="96" y="29"/>
                        </a:lnTo>
                        <a:lnTo>
                          <a:pt x="90" y="29"/>
                        </a:lnTo>
                        <a:lnTo>
                          <a:pt x="84" y="23"/>
                        </a:lnTo>
                        <a:lnTo>
                          <a:pt x="90" y="23"/>
                        </a:lnTo>
                        <a:lnTo>
                          <a:pt x="84" y="23"/>
                        </a:lnTo>
                        <a:lnTo>
                          <a:pt x="84" y="17"/>
                        </a:lnTo>
                        <a:lnTo>
                          <a:pt x="60" y="17"/>
                        </a:lnTo>
                        <a:lnTo>
                          <a:pt x="48" y="0"/>
                        </a:lnTo>
                        <a:lnTo>
                          <a:pt x="42" y="6"/>
                        </a:lnTo>
                        <a:lnTo>
                          <a:pt x="36" y="6"/>
                        </a:lnTo>
                        <a:lnTo>
                          <a:pt x="30" y="12"/>
                        </a:lnTo>
                        <a:lnTo>
                          <a:pt x="36" y="17"/>
                        </a:lnTo>
                        <a:lnTo>
                          <a:pt x="30" y="17"/>
                        </a:lnTo>
                        <a:lnTo>
                          <a:pt x="30" y="23"/>
                        </a:lnTo>
                        <a:lnTo>
                          <a:pt x="24" y="23"/>
                        </a:lnTo>
                        <a:lnTo>
                          <a:pt x="18" y="23"/>
                        </a:lnTo>
                        <a:lnTo>
                          <a:pt x="12" y="23"/>
                        </a:lnTo>
                        <a:lnTo>
                          <a:pt x="6" y="23"/>
                        </a:lnTo>
                        <a:lnTo>
                          <a:pt x="0" y="23"/>
                        </a:lnTo>
                        <a:lnTo>
                          <a:pt x="6" y="29"/>
                        </a:lnTo>
                        <a:lnTo>
                          <a:pt x="12" y="35"/>
                        </a:lnTo>
                        <a:lnTo>
                          <a:pt x="12" y="29"/>
                        </a:lnTo>
                        <a:lnTo>
                          <a:pt x="24" y="47"/>
                        </a:lnTo>
                        <a:lnTo>
                          <a:pt x="30" y="53"/>
                        </a:lnTo>
                        <a:lnTo>
                          <a:pt x="48" y="65"/>
                        </a:lnTo>
                        <a:lnTo>
                          <a:pt x="66" y="71"/>
                        </a:lnTo>
                        <a:lnTo>
                          <a:pt x="72" y="71"/>
                        </a:lnTo>
                        <a:lnTo>
                          <a:pt x="66" y="65"/>
                        </a:lnTo>
                        <a:lnTo>
                          <a:pt x="60" y="65"/>
                        </a:lnTo>
                        <a:lnTo>
                          <a:pt x="60" y="59"/>
                        </a:lnTo>
                        <a:lnTo>
                          <a:pt x="48" y="47"/>
                        </a:lnTo>
                        <a:lnTo>
                          <a:pt x="42" y="47"/>
                        </a:lnTo>
                        <a:lnTo>
                          <a:pt x="42" y="41"/>
                        </a:lnTo>
                        <a:lnTo>
                          <a:pt x="36" y="35"/>
                        </a:lnTo>
                        <a:lnTo>
                          <a:pt x="36" y="29"/>
                        </a:lnTo>
                        <a:lnTo>
                          <a:pt x="42" y="29"/>
                        </a:lnTo>
                        <a:lnTo>
                          <a:pt x="42" y="35"/>
                        </a:lnTo>
                        <a:lnTo>
                          <a:pt x="48" y="29"/>
                        </a:lnTo>
                        <a:lnTo>
                          <a:pt x="54" y="29"/>
                        </a:lnTo>
                        <a:lnTo>
                          <a:pt x="60" y="29"/>
                        </a:lnTo>
                        <a:lnTo>
                          <a:pt x="72" y="29"/>
                        </a:lnTo>
                        <a:lnTo>
                          <a:pt x="78" y="29"/>
                        </a:lnTo>
                        <a:lnTo>
                          <a:pt x="84" y="29"/>
                        </a:lnTo>
                        <a:lnTo>
                          <a:pt x="84" y="35"/>
                        </a:lnTo>
                        <a:close/>
                      </a:path>
                    </a:pathLst>
                  </a:custGeom>
                  <a:solidFill>
                    <a:srgbClr val="990034"/>
                  </a:solidFill>
                  <a:ln w="9525">
                    <a:solidFill>
                      <a:srgbClr val="000000"/>
                    </a:solidFill>
                    <a:prstDash val="solid"/>
                    <a:round/>
                    <a:headEnd/>
                    <a:tailEnd/>
                  </a:ln>
                </p:spPr>
                <p:txBody>
                  <a:bodyPr/>
                  <a:lstStyle/>
                  <a:p>
                    <a:endParaRPr lang="en-US"/>
                  </a:p>
                </p:txBody>
              </p:sp>
              <p:sp>
                <p:nvSpPr>
                  <p:cNvPr id="1390" name="Freeform 401"/>
                  <p:cNvSpPr>
                    <a:spLocks noChangeAspect="1"/>
                  </p:cNvSpPr>
                  <p:nvPr/>
                </p:nvSpPr>
                <p:spPr bwMode="auto">
                  <a:xfrm>
                    <a:off x="4491522" y="1885453"/>
                    <a:ext cx="32634" cy="18279"/>
                  </a:xfrm>
                  <a:custGeom>
                    <a:avLst/>
                    <a:gdLst>
                      <a:gd name="T0" fmla="*/ 31 w 24"/>
                      <a:gd name="T1" fmla="*/ 35 h 12"/>
                      <a:gd name="T2" fmla="*/ 31 w 24"/>
                      <a:gd name="T3" fmla="*/ 35 h 12"/>
                      <a:gd name="T4" fmla="*/ 25 w 24"/>
                      <a:gd name="T5" fmla="*/ 18 h 12"/>
                      <a:gd name="T6" fmla="*/ 19 w 24"/>
                      <a:gd name="T7" fmla="*/ 18 h 12"/>
                      <a:gd name="T8" fmla="*/ 19 w 24"/>
                      <a:gd name="T9" fmla="*/ 0 h 12"/>
                      <a:gd name="T10" fmla="*/ 6 w 24"/>
                      <a:gd name="T11" fmla="*/ 18 h 12"/>
                      <a:gd name="T12" fmla="*/ 0 w 24"/>
                      <a:gd name="T13" fmla="*/ 0 h 12"/>
                      <a:gd name="T14" fmla="*/ 31 w 24"/>
                      <a:gd name="T15" fmla="*/ 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2">
                        <a:moveTo>
                          <a:pt x="24" y="12"/>
                        </a:moveTo>
                        <a:lnTo>
                          <a:pt x="24" y="12"/>
                        </a:lnTo>
                        <a:lnTo>
                          <a:pt x="18" y="6"/>
                        </a:lnTo>
                        <a:lnTo>
                          <a:pt x="12" y="6"/>
                        </a:lnTo>
                        <a:lnTo>
                          <a:pt x="12" y="0"/>
                        </a:lnTo>
                        <a:lnTo>
                          <a:pt x="6" y="6"/>
                        </a:lnTo>
                        <a:lnTo>
                          <a:pt x="0" y="0"/>
                        </a:lnTo>
                        <a:lnTo>
                          <a:pt x="24" y="12"/>
                        </a:lnTo>
                        <a:close/>
                      </a:path>
                    </a:pathLst>
                  </a:custGeom>
                  <a:solidFill>
                    <a:srgbClr val="E1E1E1"/>
                  </a:solidFill>
                  <a:ln w="9525">
                    <a:solidFill>
                      <a:srgbClr val="000000"/>
                    </a:solidFill>
                    <a:prstDash val="solid"/>
                    <a:round/>
                    <a:headEnd/>
                    <a:tailEnd/>
                  </a:ln>
                </p:spPr>
                <p:txBody>
                  <a:bodyPr/>
                  <a:lstStyle/>
                  <a:p>
                    <a:endParaRPr lang="en-US"/>
                  </a:p>
                </p:txBody>
              </p:sp>
              <p:sp>
                <p:nvSpPr>
                  <p:cNvPr id="1391" name="Freeform 402"/>
                  <p:cNvSpPr>
                    <a:spLocks noChangeAspect="1"/>
                  </p:cNvSpPr>
                  <p:nvPr/>
                </p:nvSpPr>
                <p:spPr bwMode="auto">
                  <a:xfrm>
                    <a:off x="4033340" y="1656966"/>
                    <a:ext cx="259766" cy="246765"/>
                  </a:xfrm>
                  <a:custGeom>
                    <a:avLst/>
                    <a:gdLst>
                      <a:gd name="T0" fmla="*/ 211 w 197"/>
                      <a:gd name="T1" fmla="*/ 340 h 167"/>
                      <a:gd name="T2" fmla="*/ 205 w 197"/>
                      <a:gd name="T3" fmla="*/ 340 h 167"/>
                      <a:gd name="T4" fmla="*/ 205 w 197"/>
                      <a:gd name="T5" fmla="*/ 340 h 167"/>
                      <a:gd name="T6" fmla="*/ 170 w 197"/>
                      <a:gd name="T7" fmla="*/ 353 h 167"/>
                      <a:gd name="T8" fmla="*/ 164 w 197"/>
                      <a:gd name="T9" fmla="*/ 353 h 167"/>
                      <a:gd name="T10" fmla="*/ 133 w 197"/>
                      <a:gd name="T11" fmla="*/ 368 h 167"/>
                      <a:gd name="T12" fmla="*/ 109 w 197"/>
                      <a:gd name="T13" fmla="*/ 397 h 167"/>
                      <a:gd name="T14" fmla="*/ 103 w 197"/>
                      <a:gd name="T15" fmla="*/ 397 h 167"/>
                      <a:gd name="T16" fmla="*/ 48 w 197"/>
                      <a:gd name="T17" fmla="*/ 353 h 167"/>
                      <a:gd name="T18" fmla="*/ 61 w 197"/>
                      <a:gd name="T19" fmla="*/ 298 h 167"/>
                      <a:gd name="T20" fmla="*/ 73 w 197"/>
                      <a:gd name="T21" fmla="*/ 270 h 167"/>
                      <a:gd name="T22" fmla="*/ 67 w 197"/>
                      <a:gd name="T23" fmla="*/ 227 h 167"/>
                      <a:gd name="T24" fmla="*/ 42 w 197"/>
                      <a:gd name="T25" fmla="*/ 186 h 167"/>
                      <a:gd name="T26" fmla="*/ 36 w 197"/>
                      <a:gd name="T27" fmla="*/ 172 h 167"/>
                      <a:gd name="T28" fmla="*/ 12 w 197"/>
                      <a:gd name="T29" fmla="*/ 143 h 167"/>
                      <a:gd name="T30" fmla="*/ 6 w 197"/>
                      <a:gd name="T31" fmla="*/ 128 h 167"/>
                      <a:gd name="T32" fmla="*/ 0 w 197"/>
                      <a:gd name="T33" fmla="*/ 128 h 167"/>
                      <a:gd name="T34" fmla="*/ 30 w 197"/>
                      <a:gd name="T35" fmla="*/ 113 h 167"/>
                      <a:gd name="T36" fmla="*/ 48 w 197"/>
                      <a:gd name="T37" fmla="*/ 70 h 167"/>
                      <a:gd name="T38" fmla="*/ 61 w 197"/>
                      <a:gd name="T39" fmla="*/ 70 h 167"/>
                      <a:gd name="T40" fmla="*/ 85 w 197"/>
                      <a:gd name="T41" fmla="*/ 70 h 167"/>
                      <a:gd name="T42" fmla="*/ 109 w 197"/>
                      <a:gd name="T43" fmla="*/ 14 h 167"/>
                      <a:gd name="T44" fmla="*/ 127 w 197"/>
                      <a:gd name="T45" fmla="*/ 14 h 167"/>
                      <a:gd name="T46" fmla="*/ 154 w 197"/>
                      <a:gd name="T47" fmla="*/ 42 h 167"/>
                      <a:gd name="T48" fmla="*/ 176 w 197"/>
                      <a:gd name="T49" fmla="*/ 70 h 167"/>
                      <a:gd name="T50" fmla="*/ 188 w 197"/>
                      <a:gd name="T51" fmla="*/ 70 h 167"/>
                      <a:gd name="T52" fmla="*/ 211 w 197"/>
                      <a:gd name="T53" fmla="*/ 100 h 167"/>
                      <a:gd name="T54" fmla="*/ 199 w 197"/>
                      <a:gd name="T55" fmla="*/ 172 h 167"/>
                      <a:gd name="T56" fmla="*/ 182 w 197"/>
                      <a:gd name="T57" fmla="*/ 213 h 167"/>
                      <a:gd name="T58" fmla="*/ 199 w 197"/>
                      <a:gd name="T59" fmla="*/ 240 h 167"/>
                      <a:gd name="T60" fmla="*/ 193 w 197"/>
                      <a:gd name="T61" fmla="*/ 270 h 167"/>
                      <a:gd name="T62" fmla="*/ 199 w 197"/>
                      <a:gd name="T63" fmla="*/ 2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7" h="167">
                        <a:moveTo>
                          <a:pt x="197" y="131"/>
                        </a:moveTo>
                        <a:lnTo>
                          <a:pt x="197" y="143"/>
                        </a:lnTo>
                        <a:lnTo>
                          <a:pt x="191" y="143"/>
                        </a:lnTo>
                        <a:lnTo>
                          <a:pt x="174" y="155"/>
                        </a:lnTo>
                        <a:lnTo>
                          <a:pt x="156" y="149"/>
                        </a:lnTo>
                        <a:lnTo>
                          <a:pt x="150" y="149"/>
                        </a:lnTo>
                        <a:lnTo>
                          <a:pt x="132" y="149"/>
                        </a:lnTo>
                        <a:lnTo>
                          <a:pt x="126" y="155"/>
                        </a:lnTo>
                        <a:lnTo>
                          <a:pt x="126" y="167"/>
                        </a:lnTo>
                        <a:lnTo>
                          <a:pt x="102" y="167"/>
                        </a:lnTo>
                        <a:lnTo>
                          <a:pt x="102" y="161"/>
                        </a:lnTo>
                        <a:lnTo>
                          <a:pt x="96" y="167"/>
                        </a:lnTo>
                        <a:lnTo>
                          <a:pt x="54" y="155"/>
                        </a:lnTo>
                        <a:lnTo>
                          <a:pt x="48" y="149"/>
                        </a:lnTo>
                        <a:lnTo>
                          <a:pt x="54" y="137"/>
                        </a:lnTo>
                        <a:lnTo>
                          <a:pt x="54" y="125"/>
                        </a:lnTo>
                        <a:lnTo>
                          <a:pt x="54" y="107"/>
                        </a:lnTo>
                        <a:lnTo>
                          <a:pt x="66" y="113"/>
                        </a:lnTo>
                        <a:lnTo>
                          <a:pt x="54" y="101"/>
                        </a:lnTo>
                        <a:lnTo>
                          <a:pt x="60" y="96"/>
                        </a:lnTo>
                        <a:lnTo>
                          <a:pt x="48" y="90"/>
                        </a:lnTo>
                        <a:lnTo>
                          <a:pt x="42" y="78"/>
                        </a:lnTo>
                        <a:lnTo>
                          <a:pt x="42" y="72"/>
                        </a:lnTo>
                        <a:lnTo>
                          <a:pt x="36" y="72"/>
                        </a:lnTo>
                        <a:lnTo>
                          <a:pt x="24" y="66"/>
                        </a:lnTo>
                        <a:lnTo>
                          <a:pt x="12" y="60"/>
                        </a:lnTo>
                        <a:lnTo>
                          <a:pt x="6" y="60"/>
                        </a:lnTo>
                        <a:lnTo>
                          <a:pt x="6" y="54"/>
                        </a:lnTo>
                        <a:lnTo>
                          <a:pt x="0" y="54"/>
                        </a:lnTo>
                        <a:lnTo>
                          <a:pt x="18" y="42"/>
                        </a:lnTo>
                        <a:lnTo>
                          <a:pt x="30" y="48"/>
                        </a:lnTo>
                        <a:lnTo>
                          <a:pt x="48" y="48"/>
                        </a:lnTo>
                        <a:lnTo>
                          <a:pt x="48" y="30"/>
                        </a:lnTo>
                        <a:lnTo>
                          <a:pt x="54" y="30"/>
                        </a:lnTo>
                        <a:lnTo>
                          <a:pt x="84" y="30"/>
                        </a:lnTo>
                        <a:lnTo>
                          <a:pt x="78" y="30"/>
                        </a:lnTo>
                        <a:lnTo>
                          <a:pt x="96" y="18"/>
                        </a:lnTo>
                        <a:lnTo>
                          <a:pt x="102" y="6"/>
                        </a:lnTo>
                        <a:lnTo>
                          <a:pt x="114" y="0"/>
                        </a:lnTo>
                        <a:lnTo>
                          <a:pt x="120" y="6"/>
                        </a:lnTo>
                        <a:lnTo>
                          <a:pt x="138" y="18"/>
                        </a:lnTo>
                        <a:lnTo>
                          <a:pt x="144" y="18"/>
                        </a:lnTo>
                        <a:lnTo>
                          <a:pt x="150" y="18"/>
                        </a:lnTo>
                        <a:lnTo>
                          <a:pt x="162" y="30"/>
                        </a:lnTo>
                        <a:lnTo>
                          <a:pt x="174" y="30"/>
                        </a:lnTo>
                        <a:lnTo>
                          <a:pt x="197" y="42"/>
                        </a:lnTo>
                        <a:lnTo>
                          <a:pt x="191" y="66"/>
                        </a:lnTo>
                        <a:lnTo>
                          <a:pt x="185" y="72"/>
                        </a:lnTo>
                        <a:lnTo>
                          <a:pt x="168" y="90"/>
                        </a:lnTo>
                        <a:lnTo>
                          <a:pt x="174" y="90"/>
                        </a:lnTo>
                        <a:lnTo>
                          <a:pt x="185" y="101"/>
                        </a:lnTo>
                        <a:lnTo>
                          <a:pt x="185" y="107"/>
                        </a:lnTo>
                        <a:lnTo>
                          <a:pt x="179" y="113"/>
                        </a:lnTo>
                        <a:lnTo>
                          <a:pt x="185" y="119"/>
                        </a:lnTo>
                        <a:lnTo>
                          <a:pt x="185" y="125"/>
                        </a:lnTo>
                        <a:lnTo>
                          <a:pt x="197" y="131"/>
                        </a:lnTo>
                        <a:close/>
                      </a:path>
                    </a:pathLst>
                  </a:custGeom>
                  <a:solidFill>
                    <a:srgbClr val="990034"/>
                  </a:solidFill>
                  <a:ln w="9525">
                    <a:solidFill>
                      <a:srgbClr val="000000"/>
                    </a:solidFill>
                    <a:prstDash val="solid"/>
                    <a:round/>
                    <a:headEnd/>
                    <a:tailEnd/>
                  </a:ln>
                </p:spPr>
                <p:txBody>
                  <a:bodyPr/>
                  <a:lstStyle/>
                  <a:p>
                    <a:endParaRPr lang="en-US"/>
                  </a:p>
                </p:txBody>
              </p:sp>
              <p:sp>
                <p:nvSpPr>
                  <p:cNvPr id="1392" name="Freeform 403"/>
                  <p:cNvSpPr>
                    <a:spLocks noChangeAspect="1"/>
                  </p:cNvSpPr>
                  <p:nvPr/>
                </p:nvSpPr>
                <p:spPr bwMode="auto">
                  <a:xfrm>
                    <a:off x="4317909" y="1894592"/>
                    <a:ext cx="15664" cy="35252"/>
                  </a:xfrm>
                  <a:custGeom>
                    <a:avLst/>
                    <a:gdLst>
                      <a:gd name="T0" fmla="*/ 6 w 12"/>
                      <a:gd name="T1" fmla="*/ 54 h 24"/>
                      <a:gd name="T2" fmla="*/ 0 w 12"/>
                      <a:gd name="T3" fmla="*/ 42 h 24"/>
                      <a:gd name="T4" fmla="*/ 0 w 12"/>
                      <a:gd name="T5" fmla="*/ 29 h 24"/>
                      <a:gd name="T6" fmla="*/ 6 w 12"/>
                      <a:gd name="T7" fmla="*/ 0 h 24"/>
                      <a:gd name="T8" fmla="*/ 12 w 12"/>
                      <a:gd name="T9" fmla="*/ 29 h 24"/>
                      <a:gd name="T10" fmla="*/ 6 w 12"/>
                      <a:gd name="T11" fmla="*/ 5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24"/>
                        </a:moveTo>
                        <a:lnTo>
                          <a:pt x="0" y="18"/>
                        </a:lnTo>
                        <a:lnTo>
                          <a:pt x="0" y="12"/>
                        </a:lnTo>
                        <a:lnTo>
                          <a:pt x="6" y="0"/>
                        </a:lnTo>
                        <a:lnTo>
                          <a:pt x="12" y="12"/>
                        </a:lnTo>
                        <a:lnTo>
                          <a:pt x="6" y="24"/>
                        </a:lnTo>
                        <a:close/>
                      </a:path>
                    </a:pathLst>
                  </a:custGeom>
                  <a:solidFill>
                    <a:srgbClr val="990034"/>
                  </a:solidFill>
                  <a:ln w="9525">
                    <a:solidFill>
                      <a:srgbClr val="000000"/>
                    </a:solidFill>
                    <a:prstDash val="solid"/>
                    <a:round/>
                    <a:headEnd/>
                    <a:tailEnd/>
                  </a:ln>
                </p:spPr>
                <p:txBody>
                  <a:bodyPr/>
                  <a:lstStyle/>
                  <a:p>
                    <a:endParaRPr lang="en-US"/>
                  </a:p>
                </p:txBody>
              </p:sp>
              <p:sp>
                <p:nvSpPr>
                  <p:cNvPr id="1393" name="Freeform 404"/>
                  <p:cNvSpPr>
                    <a:spLocks noChangeAspect="1"/>
                  </p:cNvSpPr>
                  <p:nvPr/>
                </p:nvSpPr>
                <p:spPr bwMode="auto">
                  <a:xfrm>
                    <a:off x="4461499" y="1727471"/>
                    <a:ext cx="142285" cy="78338"/>
                  </a:xfrm>
                  <a:custGeom>
                    <a:avLst/>
                    <a:gdLst>
                      <a:gd name="T0" fmla="*/ 48 w 108"/>
                      <a:gd name="T1" fmla="*/ 126 h 53"/>
                      <a:gd name="T2" fmla="*/ 24 w 108"/>
                      <a:gd name="T3" fmla="*/ 126 h 53"/>
                      <a:gd name="T4" fmla="*/ 12 w 108"/>
                      <a:gd name="T5" fmla="*/ 86 h 53"/>
                      <a:gd name="T6" fmla="*/ 6 w 108"/>
                      <a:gd name="T7" fmla="*/ 86 h 53"/>
                      <a:gd name="T8" fmla="*/ 0 w 108"/>
                      <a:gd name="T9" fmla="*/ 86 h 53"/>
                      <a:gd name="T10" fmla="*/ 6 w 108"/>
                      <a:gd name="T11" fmla="*/ 70 h 53"/>
                      <a:gd name="T12" fmla="*/ 12 w 108"/>
                      <a:gd name="T13" fmla="*/ 42 h 53"/>
                      <a:gd name="T14" fmla="*/ 12 w 108"/>
                      <a:gd name="T15" fmla="*/ 42 h 53"/>
                      <a:gd name="T16" fmla="*/ 18 w 108"/>
                      <a:gd name="T17" fmla="*/ 29 h 53"/>
                      <a:gd name="T18" fmla="*/ 24 w 108"/>
                      <a:gd name="T19" fmla="*/ 29 h 53"/>
                      <a:gd name="T20" fmla="*/ 42 w 108"/>
                      <a:gd name="T21" fmla="*/ 29 h 53"/>
                      <a:gd name="T22" fmla="*/ 73 w 108"/>
                      <a:gd name="T23" fmla="*/ 0 h 53"/>
                      <a:gd name="T24" fmla="*/ 103 w 108"/>
                      <a:gd name="T25" fmla="*/ 14 h 53"/>
                      <a:gd name="T26" fmla="*/ 115 w 108"/>
                      <a:gd name="T27" fmla="*/ 29 h 53"/>
                      <a:gd name="T28" fmla="*/ 97 w 108"/>
                      <a:gd name="T29" fmla="*/ 70 h 53"/>
                      <a:gd name="T30" fmla="*/ 85 w 108"/>
                      <a:gd name="T31" fmla="*/ 100 h 53"/>
                      <a:gd name="T32" fmla="*/ 79 w 108"/>
                      <a:gd name="T33" fmla="*/ 113 h 53"/>
                      <a:gd name="T34" fmla="*/ 48 w 108"/>
                      <a:gd name="T35" fmla="*/ 126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8" h="53">
                        <a:moveTo>
                          <a:pt x="48" y="53"/>
                        </a:moveTo>
                        <a:lnTo>
                          <a:pt x="24" y="53"/>
                        </a:lnTo>
                        <a:lnTo>
                          <a:pt x="12" y="36"/>
                        </a:lnTo>
                        <a:lnTo>
                          <a:pt x="6" y="36"/>
                        </a:lnTo>
                        <a:lnTo>
                          <a:pt x="0" y="36"/>
                        </a:lnTo>
                        <a:lnTo>
                          <a:pt x="6" y="30"/>
                        </a:lnTo>
                        <a:lnTo>
                          <a:pt x="12" y="18"/>
                        </a:lnTo>
                        <a:lnTo>
                          <a:pt x="18" y="12"/>
                        </a:lnTo>
                        <a:lnTo>
                          <a:pt x="24" y="12"/>
                        </a:lnTo>
                        <a:lnTo>
                          <a:pt x="42" y="12"/>
                        </a:lnTo>
                        <a:lnTo>
                          <a:pt x="66" y="0"/>
                        </a:lnTo>
                        <a:lnTo>
                          <a:pt x="96" y="6"/>
                        </a:lnTo>
                        <a:lnTo>
                          <a:pt x="108" y="12"/>
                        </a:lnTo>
                        <a:lnTo>
                          <a:pt x="90" y="30"/>
                        </a:lnTo>
                        <a:lnTo>
                          <a:pt x="78" y="42"/>
                        </a:lnTo>
                        <a:lnTo>
                          <a:pt x="72" y="48"/>
                        </a:lnTo>
                        <a:lnTo>
                          <a:pt x="48" y="53"/>
                        </a:lnTo>
                        <a:close/>
                      </a:path>
                    </a:pathLst>
                  </a:custGeom>
                  <a:solidFill>
                    <a:srgbClr val="990034"/>
                  </a:solidFill>
                  <a:ln w="9525">
                    <a:solidFill>
                      <a:srgbClr val="000000"/>
                    </a:solidFill>
                    <a:prstDash val="solid"/>
                    <a:round/>
                    <a:headEnd/>
                    <a:tailEnd/>
                  </a:ln>
                </p:spPr>
                <p:txBody>
                  <a:bodyPr/>
                  <a:lstStyle/>
                  <a:p>
                    <a:endParaRPr lang="en-US"/>
                  </a:p>
                </p:txBody>
              </p:sp>
              <p:sp>
                <p:nvSpPr>
                  <p:cNvPr id="1394" name="Freeform 405"/>
                  <p:cNvSpPr>
                    <a:spLocks noChangeAspect="1"/>
                  </p:cNvSpPr>
                  <p:nvPr/>
                </p:nvSpPr>
                <p:spPr bwMode="auto">
                  <a:xfrm>
                    <a:off x="4397537" y="1929845"/>
                    <a:ext cx="0" cy="1305"/>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395" name="Freeform 406"/>
                  <p:cNvSpPr>
                    <a:spLocks noChangeAspect="1"/>
                  </p:cNvSpPr>
                  <p:nvPr/>
                </p:nvSpPr>
                <p:spPr bwMode="auto">
                  <a:xfrm>
                    <a:off x="4619447" y="979340"/>
                    <a:ext cx="2769971" cy="950504"/>
                  </a:xfrm>
                  <a:custGeom>
                    <a:avLst/>
                    <a:gdLst>
                      <a:gd name="T0" fmla="*/ 1988 w 2093"/>
                      <a:gd name="T1" fmla="*/ 319 h 646"/>
                      <a:gd name="T2" fmla="*/ 1799 w 2093"/>
                      <a:gd name="T3" fmla="*/ 249 h 646"/>
                      <a:gd name="T4" fmla="*/ 1626 w 2093"/>
                      <a:gd name="T5" fmla="*/ 206 h 646"/>
                      <a:gd name="T6" fmla="*/ 1476 w 2093"/>
                      <a:gd name="T7" fmla="*/ 180 h 646"/>
                      <a:gd name="T8" fmla="*/ 1436 w 2093"/>
                      <a:gd name="T9" fmla="*/ 221 h 646"/>
                      <a:gd name="T10" fmla="*/ 1337 w 2093"/>
                      <a:gd name="T11" fmla="*/ 221 h 646"/>
                      <a:gd name="T12" fmla="*/ 1067 w 2093"/>
                      <a:gd name="T13" fmla="*/ 126 h 646"/>
                      <a:gd name="T14" fmla="*/ 1053 w 2093"/>
                      <a:gd name="T15" fmla="*/ 69 h 646"/>
                      <a:gd name="T16" fmla="*/ 948 w 2093"/>
                      <a:gd name="T17" fmla="*/ 14 h 646"/>
                      <a:gd name="T18" fmla="*/ 869 w 2093"/>
                      <a:gd name="T19" fmla="*/ 42 h 646"/>
                      <a:gd name="T20" fmla="*/ 718 w 2093"/>
                      <a:gd name="T21" fmla="*/ 98 h 646"/>
                      <a:gd name="T22" fmla="*/ 711 w 2093"/>
                      <a:gd name="T23" fmla="*/ 194 h 646"/>
                      <a:gd name="T24" fmla="*/ 698 w 2093"/>
                      <a:gd name="T25" fmla="*/ 206 h 646"/>
                      <a:gd name="T26" fmla="*/ 612 w 2093"/>
                      <a:gd name="T27" fmla="*/ 167 h 646"/>
                      <a:gd name="T28" fmla="*/ 691 w 2093"/>
                      <a:gd name="T29" fmla="*/ 319 h 646"/>
                      <a:gd name="T30" fmla="*/ 652 w 2093"/>
                      <a:gd name="T31" fmla="*/ 402 h 646"/>
                      <a:gd name="T32" fmla="*/ 638 w 2093"/>
                      <a:gd name="T33" fmla="*/ 359 h 646"/>
                      <a:gd name="T34" fmla="*/ 521 w 2093"/>
                      <a:gd name="T35" fmla="*/ 221 h 646"/>
                      <a:gd name="T36" fmla="*/ 566 w 2093"/>
                      <a:gd name="T37" fmla="*/ 346 h 646"/>
                      <a:gd name="T38" fmla="*/ 428 w 2093"/>
                      <a:gd name="T39" fmla="*/ 319 h 646"/>
                      <a:gd name="T40" fmla="*/ 335 w 2093"/>
                      <a:gd name="T41" fmla="*/ 331 h 646"/>
                      <a:gd name="T42" fmla="*/ 236 w 2093"/>
                      <a:gd name="T43" fmla="*/ 331 h 646"/>
                      <a:gd name="T44" fmla="*/ 190 w 2093"/>
                      <a:gd name="T45" fmla="*/ 430 h 646"/>
                      <a:gd name="T46" fmla="*/ 108 w 2093"/>
                      <a:gd name="T47" fmla="*/ 483 h 646"/>
                      <a:gd name="T48" fmla="*/ 145 w 2093"/>
                      <a:gd name="T49" fmla="*/ 430 h 646"/>
                      <a:gd name="T50" fmla="*/ 55 w 2093"/>
                      <a:gd name="T51" fmla="*/ 304 h 646"/>
                      <a:gd name="T52" fmla="*/ 0 w 2093"/>
                      <a:gd name="T53" fmla="*/ 319 h 646"/>
                      <a:gd name="T54" fmla="*/ 72 w 2093"/>
                      <a:gd name="T55" fmla="*/ 550 h 646"/>
                      <a:gd name="T56" fmla="*/ 49 w 2093"/>
                      <a:gd name="T57" fmla="*/ 676 h 646"/>
                      <a:gd name="T58" fmla="*/ 102 w 2093"/>
                      <a:gd name="T59" fmla="*/ 912 h 646"/>
                      <a:gd name="T60" fmla="*/ 248 w 2093"/>
                      <a:gd name="T61" fmla="*/ 1119 h 646"/>
                      <a:gd name="T62" fmla="*/ 254 w 2093"/>
                      <a:gd name="T63" fmla="*/ 1287 h 646"/>
                      <a:gd name="T64" fmla="*/ 303 w 2093"/>
                      <a:gd name="T65" fmla="*/ 1380 h 646"/>
                      <a:gd name="T66" fmla="*/ 421 w 2093"/>
                      <a:gd name="T67" fmla="*/ 1394 h 646"/>
                      <a:gd name="T68" fmla="*/ 388 w 2093"/>
                      <a:gd name="T69" fmla="*/ 1107 h 646"/>
                      <a:gd name="T70" fmla="*/ 572 w 2093"/>
                      <a:gd name="T71" fmla="*/ 1050 h 646"/>
                      <a:gd name="T72" fmla="*/ 659 w 2093"/>
                      <a:gd name="T73" fmla="*/ 912 h 646"/>
                      <a:gd name="T74" fmla="*/ 822 w 2093"/>
                      <a:gd name="T75" fmla="*/ 926 h 646"/>
                      <a:gd name="T76" fmla="*/ 981 w 2093"/>
                      <a:gd name="T77" fmla="*/ 1064 h 646"/>
                      <a:gd name="T78" fmla="*/ 1139 w 2093"/>
                      <a:gd name="T79" fmla="*/ 1078 h 646"/>
                      <a:gd name="T80" fmla="*/ 1290 w 2093"/>
                      <a:gd name="T81" fmla="*/ 1050 h 646"/>
                      <a:gd name="T82" fmla="*/ 1514 w 2093"/>
                      <a:gd name="T83" fmla="*/ 1107 h 646"/>
                      <a:gd name="T84" fmla="*/ 1587 w 2093"/>
                      <a:gd name="T85" fmla="*/ 968 h 646"/>
                      <a:gd name="T86" fmla="*/ 1791 w 2093"/>
                      <a:gd name="T87" fmla="*/ 1147 h 646"/>
                      <a:gd name="T88" fmla="*/ 1877 w 2093"/>
                      <a:gd name="T89" fmla="*/ 1351 h 646"/>
                      <a:gd name="T90" fmla="*/ 1915 w 2093"/>
                      <a:gd name="T91" fmla="*/ 1408 h 646"/>
                      <a:gd name="T92" fmla="*/ 1969 w 2093"/>
                      <a:gd name="T93" fmla="*/ 1147 h 646"/>
                      <a:gd name="T94" fmla="*/ 1850 w 2093"/>
                      <a:gd name="T95" fmla="*/ 926 h 646"/>
                      <a:gd name="T96" fmla="*/ 1799 w 2093"/>
                      <a:gd name="T97" fmla="*/ 828 h 646"/>
                      <a:gd name="T98" fmla="*/ 1871 w 2093"/>
                      <a:gd name="T99" fmla="*/ 703 h 646"/>
                      <a:gd name="T100" fmla="*/ 1988 w 2093"/>
                      <a:gd name="T101" fmla="*/ 703 h 646"/>
                      <a:gd name="T102" fmla="*/ 2048 w 2093"/>
                      <a:gd name="T103" fmla="*/ 633 h 646"/>
                      <a:gd name="T104" fmla="*/ 2081 w 2093"/>
                      <a:gd name="T105" fmla="*/ 579 h 646"/>
                      <a:gd name="T106" fmla="*/ 2094 w 2093"/>
                      <a:gd name="T107" fmla="*/ 842 h 646"/>
                      <a:gd name="T108" fmla="*/ 2218 w 2093"/>
                      <a:gd name="T109" fmla="*/ 982 h 646"/>
                      <a:gd name="T110" fmla="*/ 2194 w 2093"/>
                      <a:gd name="T111" fmla="*/ 815 h 646"/>
                      <a:gd name="T112" fmla="*/ 2147 w 2093"/>
                      <a:gd name="T113" fmla="*/ 676 h 646"/>
                      <a:gd name="T114" fmla="*/ 2231 w 2093"/>
                      <a:gd name="T115" fmla="*/ 620 h 646"/>
                      <a:gd name="T116" fmla="*/ 2272 w 2093"/>
                      <a:gd name="T117" fmla="*/ 539 h 646"/>
                      <a:gd name="T118" fmla="*/ 2161 w 2093"/>
                      <a:gd name="T119" fmla="*/ 359 h 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93" h="646">
                        <a:moveTo>
                          <a:pt x="1932" y="138"/>
                        </a:moveTo>
                        <a:lnTo>
                          <a:pt x="1896" y="126"/>
                        </a:lnTo>
                        <a:lnTo>
                          <a:pt x="1854" y="120"/>
                        </a:lnTo>
                        <a:lnTo>
                          <a:pt x="1818" y="120"/>
                        </a:lnTo>
                        <a:lnTo>
                          <a:pt x="1788" y="120"/>
                        </a:lnTo>
                        <a:lnTo>
                          <a:pt x="1800" y="126"/>
                        </a:lnTo>
                        <a:lnTo>
                          <a:pt x="1818" y="138"/>
                        </a:lnTo>
                        <a:lnTo>
                          <a:pt x="1806" y="138"/>
                        </a:lnTo>
                        <a:lnTo>
                          <a:pt x="1788" y="132"/>
                        </a:lnTo>
                        <a:lnTo>
                          <a:pt x="1776" y="132"/>
                        </a:lnTo>
                        <a:lnTo>
                          <a:pt x="1758" y="120"/>
                        </a:lnTo>
                        <a:lnTo>
                          <a:pt x="1746" y="126"/>
                        </a:lnTo>
                        <a:lnTo>
                          <a:pt x="1692" y="126"/>
                        </a:lnTo>
                        <a:lnTo>
                          <a:pt x="1692" y="132"/>
                        </a:lnTo>
                        <a:lnTo>
                          <a:pt x="1674" y="126"/>
                        </a:lnTo>
                        <a:lnTo>
                          <a:pt x="1651" y="120"/>
                        </a:lnTo>
                        <a:lnTo>
                          <a:pt x="1633" y="108"/>
                        </a:lnTo>
                        <a:lnTo>
                          <a:pt x="1603" y="102"/>
                        </a:lnTo>
                        <a:lnTo>
                          <a:pt x="1573" y="102"/>
                        </a:lnTo>
                        <a:lnTo>
                          <a:pt x="1543" y="102"/>
                        </a:lnTo>
                        <a:lnTo>
                          <a:pt x="1531" y="102"/>
                        </a:lnTo>
                        <a:lnTo>
                          <a:pt x="1507" y="96"/>
                        </a:lnTo>
                        <a:lnTo>
                          <a:pt x="1501" y="96"/>
                        </a:lnTo>
                        <a:lnTo>
                          <a:pt x="1489" y="90"/>
                        </a:lnTo>
                        <a:lnTo>
                          <a:pt x="1477" y="90"/>
                        </a:lnTo>
                        <a:lnTo>
                          <a:pt x="1483" y="90"/>
                        </a:lnTo>
                        <a:lnTo>
                          <a:pt x="1453" y="84"/>
                        </a:lnTo>
                        <a:lnTo>
                          <a:pt x="1435" y="84"/>
                        </a:lnTo>
                        <a:lnTo>
                          <a:pt x="1435" y="78"/>
                        </a:lnTo>
                        <a:lnTo>
                          <a:pt x="1346" y="72"/>
                        </a:lnTo>
                        <a:lnTo>
                          <a:pt x="1357" y="78"/>
                        </a:lnTo>
                        <a:lnTo>
                          <a:pt x="1340" y="78"/>
                        </a:lnTo>
                        <a:lnTo>
                          <a:pt x="1346" y="84"/>
                        </a:lnTo>
                        <a:lnTo>
                          <a:pt x="1351" y="84"/>
                        </a:lnTo>
                        <a:lnTo>
                          <a:pt x="1357" y="90"/>
                        </a:lnTo>
                        <a:lnTo>
                          <a:pt x="1363" y="96"/>
                        </a:lnTo>
                        <a:lnTo>
                          <a:pt x="1346" y="96"/>
                        </a:lnTo>
                        <a:lnTo>
                          <a:pt x="1351" y="102"/>
                        </a:lnTo>
                        <a:lnTo>
                          <a:pt x="1316" y="90"/>
                        </a:lnTo>
                        <a:lnTo>
                          <a:pt x="1304" y="96"/>
                        </a:lnTo>
                        <a:lnTo>
                          <a:pt x="1274" y="90"/>
                        </a:lnTo>
                        <a:lnTo>
                          <a:pt x="1268" y="90"/>
                        </a:lnTo>
                        <a:lnTo>
                          <a:pt x="1274" y="96"/>
                        </a:lnTo>
                        <a:lnTo>
                          <a:pt x="1274" y="108"/>
                        </a:lnTo>
                        <a:lnTo>
                          <a:pt x="1250" y="102"/>
                        </a:lnTo>
                        <a:lnTo>
                          <a:pt x="1226" y="90"/>
                        </a:lnTo>
                        <a:lnTo>
                          <a:pt x="1196" y="78"/>
                        </a:lnTo>
                        <a:lnTo>
                          <a:pt x="1190" y="84"/>
                        </a:lnTo>
                        <a:lnTo>
                          <a:pt x="1214" y="96"/>
                        </a:lnTo>
                        <a:lnTo>
                          <a:pt x="1184" y="78"/>
                        </a:lnTo>
                        <a:lnTo>
                          <a:pt x="1136" y="72"/>
                        </a:lnTo>
                        <a:lnTo>
                          <a:pt x="1088" y="72"/>
                        </a:lnTo>
                        <a:lnTo>
                          <a:pt x="1064" y="66"/>
                        </a:lnTo>
                        <a:lnTo>
                          <a:pt x="1064" y="60"/>
                        </a:lnTo>
                        <a:lnTo>
                          <a:pt x="1046" y="60"/>
                        </a:lnTo>
                        <a:lnTo>
                          <a:pt x="1005" y="60"/>
                        </a:lnTo>
                        <a:lnTo>
                          <a:pt x="993" y="54"/>
                        </a:lnTo>
                        <a:lnTo>
                          <a:pt x="969" y="54"/>
                        </a:lnTo>
                        <a:lnTo>
                          <a:pt x="951" y="54"/>
                        </a:lnTo>
                        <a:lnTo>
                          <a:pt x="969" y="60"/>
                        </a:lnTo>
                        <a:lnTo>
                          <a:pt x="945" y="66"/>
                        </a:lnTo>
                        <a:lnTo>
                          <a:pt x="921" y="66"/>
                        </a:lnTo>
                        <a:lnTo>
                          <a:pt x="945" y="48"/>
                        </a:lnTo>
                        <a:lnTo>
                          <a:pt x="969" y="30"/>
                        </a:lnTo>
                        <a:lnTo>
                          <a:pt x="957" y="30"/>
                        </a:lnTo>
                        <a:lnTo>
                          <a:pt x="951" y="24"/>
                        </a:lnTo>
                        <a:lnTo>
                          <a:pt x="969" y="30"/>
                        </a:lnTo>
                        <a:lnTo>
                          <a:pt x="951" y="18"/>
                        </a:lnTo>
                        <a:lnTo>
                          <a:pt x="951" y="24"/>
                        </a:lnTo>
                        <a:lnTo>
                          <a:pt x="939" y="18"/>
                        </a:lnTo>
                        <a:lnTo>
                          <a:pt x="921" y="12"/>
                        </a:lnTo>
                        <a:lnTo>
                          <a:pt x="879" y="12"/>
                        </a:lnTo>
                        <a:lnTo>
                          <a:pt x="867" y="12"/>
                        </a:lnTo>
                        <a:lnTo>
                          <a:pt x="861" y="6"/>
                        </a:lnTo>
                        <a:lnTo>
                          <a:pt x="843" y="6"/>
                        </a:lnTo>
                        <a:lnTo>
                          <a:pt x="825" y="6"/>
                        </a:lnTo>
                        <a:lnTo>
                          <a:pt x="843" y="0"/>
                        </a:lnTo>
                        <a:lnTo>
                          <a:pt x="807" y="0"/>
                        </a:lnTo>
                        <a:lnTo>
                          <a:pt x="789" y="6"/>
                        </a:lnTo>
                        <a:lnTo>
                          <a:pt x="801" y="12"/>
                        </a:lnTo>
                        <a:lnTo>
                          <a:pt x="807" y="18"/>
                        </a:lnTo>
                        <a:lnTo>
                          <a:pt x="783" y="18"/>
                        </a:lnTo>
                        <a:lnTo>
                          <a:pt x="789" y="18"/>
                        </a:lnTo>
                        <a:lnTo>
                          <a:pt x="771" y="24"/>
                        </a:lnTo>
                        <a:lnTo>
                          <a:pt x="753" y="24"/>
                        </a:lnTo>
                        <a:lnTo>
                          <a:pt x="717" y="24"/>
                        </a:lnTo>
                        <a:lnTo>
                          <a:pt x="729" y="24"/>
                        </a:lnTo>
                        <a:lnTo>
                          <a:pt x="705" y="30"/>
                        </a:lnTo>
                        <a:lnTo>
                          <a:pt x="676" y="36"/>
                        </a:lnTo>
                        <a:lnTo>
                          <a:pt x="664" y="36"/>
                        </a:lnTo>
                        <a:lnTo>
                          <a:pt x="664" y="42"/>
                        </a:lnTo>
                        <a:lnTo>
                          <a:pt x="652" y="42"/>
                        </a:lnTo>
                        <a:lnTo>
                          <a:pt x="670" y="48"/>
                        </a:lnTo>
                        <a:lnTo>
                          <a:pt x="658" y="48"/>
                        </a:lnTo>
                        <a:lnTo>
                          <a:pt x="676" y="54"/>
                        </a:lnTo>
                        <a:lnTo>
                          <a:pt x="640" y="60"/>
                        </a:lnTo>
                        <a:lnTo>
                          <a:pt x="610" y="60"/>
                        </a:lnTo>
                        <a:lnTo>
                          <a:pt x="610" y="66"/>
                        </a:lnTo>
                        <a:lnTo>
                          <a:pt x="628" y="78"/>
                        </a:lnTo>
                        <a:lnTo>
                          <a:pt x="646" y="84"/>
                        </a:lnTo>
                        <a:lnTo>
                          <a:pt x="670" y="90"/>
                        </a:lnTo>
                        <a:lnTo>
                          <a:pt x="682" y="108"/>
                        </a:lnTo>
                        <a:lnTo>
                          <a:pt x="682" y="114"/>
                        </a:lnTo>
                        <a:lnTo>
                          <a:pt x="676" y="114"/>
                        </a:lnTo>
                        <a:lnTo>
                          <a:pt x="664" y="102"/>
                        </a:lnTo>
                        <a:lnTo>
                          <a:pt x="664" y="108"/>
                        </a:lnTo>
                        <a:lnTo>
                          <a:pt x="658" y="96"/>
                        </a:lnTo>
                        <a:lnTo>
                          <a:pt x="664" y="90"/>
                        </a:lnTo>
                        <a:lnTo>
                          <a:pt x="634" y="90"/>
                        </a:lnTo>
                        <a:lnTo>
                          <a:pt x="610" y="78"/>
                        </a:lnTo>
                        <a:lnTo>
                          <a:pt x="586" y="84"/>
                        </a:lnTo>
                        <a:lnTo>
                          <a:pt x="598" y="90"/>
                        </a:lnTo>
                        <a:lnTo>
                          <a:pt x="568" y="90"/>
                        </a:lnTo>
                        <a:lnTo>
                          <a:pt x="574" y="90"/>
                        </a:lnTo>
                        <a:lnTo>
                          <a:pt x="610" y="96"/>
                        </a:lnTo>
                        <a:lnTo>
                          <a:pt x="616" y="102"/>
                        </a:lnTo>
                        <a:lnTo>
                          <a:pt x="568" y="96"/>
                        </a:lnTo>
                        <a:lnTo>
                          <a:pt x="556" y="72"/>
                        </a:lnTo>
                        <a:lnTo>
                          <a:pt x="544" y="72"/>
                        </a:lnTo>
                        <a:lnTo>
                          <a:pt x="556" y="84"/>
                        </a:lnTo>
                        <a:lnTo>
                          <a:pt x="544" y="90"/>
                        </a:lnTo>
                        <a:lnTo>
                          <a:pt x="544" y="96"/>
                        </a:lnTo>
                        <a:lnTo>
                          <a:pt x="568" y="108"/>
                        </a:lnTo>
                        <a:lnTo>
                          <a:pt x="562" y="120"/>
                        </a:lnTo>
                        <a:lnTo>
                          <a:pt x="574" y="132"/>
                        </a:lnTo>
                        <a:lnTo>
                          <a:pt x="610" y="132"/>
                        </a:lnTo>
                        <a:lnTo>
                          <a:pt x="628" y="138"/>
                        </a:lnTo>
                        <a:lnTo>
                          <a:pt x="634" y="150"/>
                        </a:lnTo>
                        <a:lnTo>
                          <a:pt x="640" y="156"/>
                        </a:lnTo>
                        <a:lnTo>
                          <a:pt x="658" y="162"/>
                        </a:lnTo>
                        <a:lnTo>
                          <a:pt x="634" y="156"/>
                        </a:lnTo>
                        <a:lnTo>
                          <a:pt x="622" y="144"/>
                        </a:lnTo>
                        <a:lnTo>
                          <a:pt x="610" y="138"/>
                        </a:lnTo>
                        <a:lnTo>
                          <a:pt x="586" y="138"/>
                        </a:lnTo>
                        <a:lnTo>
                          <a:pt x="604" y="156"/>
                        </a:lnTo>
                        <a:lnTo>
                          <a:pt x="592" y="174"/>
                        </a:lnTo>
                        <a:lnTo>
                          <a:pt x="586" y="180"/>
                        </a:lnTo>
                        <a:lnTo>
                          <a:pt x="574" y="180"/>
                        </a:lnTo>
                        <a:lnTo>
                          <a:pt x="538" y="174"/>
                        </a:lnTo>
                        <a:lnTo>
                          <a:pt x="562" y="174"/>
                        </a:lnTo>
                        <a:lnTo>
                          <a:pt x="556" y="174"/>
                        </a:lnTo>
                        <a:lnTo>
                          <a:pt x="574" y="174"/>
                        </a:lnTo>
                        <a:lnTo>
                          <a:pt x="568" y="174"/>
                        </a:lnTo>
                        <a:lnTo>
                          <a:pt x="580" y="156"/>
                        </a:lnTo>
                        <a:lnTo>
                          <a:pt x="580" y="144"/>
                        </a:lnTo>
                        <a:lnTo>
                          <a:pt x="556" y="132"/>
                        </a:lnTo>
                        <a:lnTo>
                          <a:pt x="550" y="114"/>
                        </a:lnTo>
                        <a:lnTo>
                          <a:pt x="538" y="102"/>
                        </a:lnTo>
                        <a:lnTo>
                          <a:pt x="526" y="90"/>
                        </a:lnTo>
                        <a:lnTo>
                          <a:pt x="526" y="78"/>
                        </a:lnTo>
                        <a:lnTo>
                          <a:pt x="502" y="72"/>
                        </a:lnTo>
                        <a:lnTo>
                          <a:pt x="478" y="72"/>
                        </a:lnTo>
                        <a:lnTo>
                          <a:pt x="472" y="96"/>
                        </a:lnTo>
                        <a:lnTo>
                          <a:pt x="466" y="102"/>
                        </a:lnTo>
                        <a:lnTo>
                          <a:pt x="466" y="108"/>
                        </a:lnTo>
                        <a:lnTo>
                          <a:pt x="478" y="108"/>
                        </a:lnTo>
                        <a:lnTo>
                          <a:pt x="478" y="120"/>
                        </a:lnTo>
                        <a:lnTo>
                          <a:pt x="484" y="126"/>
                        </a:lnTo>
                        <a:lnTo>
                          <a:pt x="502" y="132"/>
                        </a:lnTo>
                        <a:lnTo>
                          <a:pt x="508" y="138"/>
                        </a:lnTo>
                        <a:lnTo>
                          <a:pt x="520" y="138"/>
                        </a:lnTo>
                        <a:lnTo>
                          <a:pt x="514" y="150"/>
                        </a:lnTo>
                        <a:lnTo>
                          <a:pt x="490" y="138"/>
                        </a:lnTo>
                        <a:lnTo>
                          <a:pt x="460" y="132"/>
                        </a:lnTo>
                        <a:lnTo>
                          <a:pt x="400" y="120"/>
                        </a:lnTo>
                        <a:lnTo>
                          <a:pt x="394" y="126"/>
                        </a:lnTo>
                        <a:lnTo>
                          <a:pt x="412" y="138"/>
                        </a:lnTo>
                        <a:lnTo>
                          <a:pt x="400" y="144"/>
                        </a:lnTo>
                        <a:lnTo>
                          <a:pt x="394" y="144"/>
                        </a:lnTo>
                        <a:lnTo>
                          <a:pt x="388" y="138"/>
                        </a:lnTo>
                        <a:lnTo>
                          <a:pt x="371" y="138"/>
                        </a:lnTo>
                        <a:lnTo>
                          <a:pt x="353" y="144"/>
                        </a:lnTo>
                        <a:lnTo>
                          <a:pt x="341" y="150"/>
                        </a:lnTo>
                        <a:lnTo>
                          <a:pt x="317" y="144"/>
                        </a:lnTo>
                        <a:lnTo>
                          <a:pt x="323" y="144"/>
                        </a:lnTo>
                        <a:lnTo>
                          <a:pt x="323" y="138"/>
                        </a:lnTo>
                        <a:lnTo>
                          <a:pt x="329" y="138"/>
                        </a:lnTo>
                        <a:lnTo>
                          <a:pt x="305" y="144"/>
                        </a:lnTo>
                        <a:lnTo>
                          <a:pt x="281" y="150"/>
                        </a:lnTo>
                        <a:lnTo>
                          <a:pt x="263" y="156"/>
                        </a:lnTo>
                        <a:lnTo>
                          <a:pt x="251" y="162"/>
                        </a:lnTo>
                        <a:lnTo>
                          <a:pt x="251" y="174"/>
                        </a:lnTo>
                        <a:lnTo>
                          <a:pt x="233" y="174"/>
                        </a:lnTo>
                        <a:lnTo>
                          <a:pt x="215" y="162"/>
                        </a:lnTo>
                        <a:lnTo>
                          <a:pt x="239" y="156"/>
                        </a:lnTo>
                        <a:lnTo>
                          <a:pt x="215" y="144"/>
                        </a:lnTo>
                        <a:lnTo>
                          <a:pt x="185" y="144"/>
                        </a:lnTo>
                        <a:lnTo>
                          <a:pt x="203" y="150"/>
                        </a:lnTo>
                        <a:lnTo>
                          <a:pt x="209" y="168"/>
                        </a:lnTo>
                        <a:lnTo>
                          <a:pt x="215" y="180"/>
                        </a:lnTo>
                        <a:lnTo>
                          <a:pt x="215" y="186"/>
                        </a:lnTo>
                        <a:lnTo>
                          <a:pt x="209" y="186"/>
                        </a:lnTo>
                        <a:lnTo>
                          <a:pt x="203" y="180"/>
                        </a:lnTo>
                        <a:lnTo>
                          <a:pt x="185" y="180"/>
                        </a:lnTo>
                        <a:lnTo>
                          <a:pt x="173" y="186"/>
                        </a:lnTo>
                        <a:lnTo>
                          <a:pt x="161" y="198"/>
                        </a:lnTo>
                        <a:lnTo>
                          <a:pt x="173" y="209"/>
                        </a:lnTo>
                        <a:lnTo>
                          <a:pt x="143" y="209"/>
                        </a:lnTo>
                        <a:lnTo>
                          <a:pt x="125" y="204"/>
                        </a:lnTo>
                        <a:lnTo>
                          <a:pt x="125" y="209"/>
                        </a:lnTo>
                        <a:lnTo>
                          <a:pt x="137" y="215"/>
                        </a:lnTo>
                        <a:lnTo>
                          <a:pt x="143" y="221"/>
                        </a:lnTo>
                        <a:lnTo>
                          <a:pt x="125" y="221"/>
                        </a:lnTo>
                        <a:lnTo>
                          <a:pt x="101" y="209"/>
                        </a:lnTo>
                        <a:lnTo>
                          <a:pt x="95" y="198"/>
                        </a:lnTo>
                        <a:lnTo>
                          <a:pt x="89" y="192"/>
                        </a:lnTo>
                        <a:lnTo>
                          <a:pt x="95" y="192"/>
                        </a:lnTo>
                        <a:lnTo>
                          <a:pt x="77" y="180"/>
                        </a:lnTo>
                        <a:lnTo>
                          <a:pt x="65" y="180"/>
                        </a:lnTo>
                        <a:lnTo>
                          <a:pt x="54" y="168"/>
                        </a:lnTo>
                        <a:lnTo>
                          <a:pt x="59" y="168"/>
                        </a:lnTo>
                        <a:lnTo>
                          <a:pt x="95" y="180"/>
                        </a:lnTo>
                        <a:lnTo>
                          <a:pt x="131" y="186"/>
                        </a:lnTo>
                        <a:lnTo>
                          <a:pt x="167" y="180"/>
                        </a:lnTo>
                        <a:lnTo>
                          <a:pt x="173" y="168"/>
                        </a:lnTo>
                        <a:lnTo>
                          <a:pt x="155" y="156"/>
                        </a:lnTo>
                        <a:lnTo>
                          <a:pt x="119" y="144"/>
                        </a:lnTo>
                        <a:lnTo>
                          <a:pt x="83" y="132"/>
                        </a:lnTo>
                        <a:lnTo>
                          <a:pt x="59" y="132"/>
                        </a:lnTo>
                        <a:lnTo>
                          <a:pt x="54" y="132"/>
                        </a:lnTo>
                        <a:lnTo>
                          <a:pt x="59" y="126"/>
                        </a:lnTo>
                        <a:lnTo>
                          <a:pt x="48" y="132"/>
                        </a:lnTo>
                        <a:lnTo>
                          <a:pt x="42" y="126"/>
                        </a:lnTo>
                        <a:lnTo>
                          <a:pt x="54" y="120"/>
                        </a:lnTo>
                        <a:lnTo>
                          <a:pt x="36" y="120"/>
                        </a:lnTo>
                        <a:lnTo>
                          <a:pt x="30" y="126"/>
                        </a:lnTo>
                        <a:lnTo>
                          <a:pt x="24" y="120"/>
                        </a:lnTo>
                        <a:lnTo>
                          <a:pt x="24" y="126"/>
                        </a:lnTo>
                        <a:lnTo>
                          <a:pt x="18" y="126"/>
                        </a:lnTo>
                        <a:lnTo>
                          <a:pt x="0" y="132"/>
                        </a:lnTo>
                        <a:lnTo>
                          <a:pt x="0" y="138"/>
                        </a:lnTo>
                        <a:lnTo>
                          <a:pt x="0" y="150"/>
                        </a:lnTo>
                        <a:lnTo>
                          <a:pt x="24" y="162"/>
                        </a:lnTo>
                        <a:lnTo>
                          <a:pt x="12" y="174"/>
                        </a:lnTo>
                        <a:lnTo>
                          <a:pt x="30" y="192"/>
                        </a:lnTo>
                        <a:lnTo>
                          <a:pt x="30" y="209"/>
                        </a:lnTo>
                        <a:lnTo>
                          <a:pt x="36" y="215"/>
                        </a:lnTo>
                        <a:lnTo>
                          <a:pt x="42" y="221"/>
                        </a:lnTo>
                        <a:lnTo>
                          <a:pt x="36" y="227"/>
                        </a:lnTo>
                        <a:lnTo>
                          <a:pt x="65" y="239"/>
                        </a:lnTo>
                        <a:lnTo>
                          <a:pt x="54" y="251"/>
                        </a:lnTo>
                        <a:lnTo>
                          <a:pt x="42" y="263"/>
                        </a:lnTo>
                        <a:lnTo>
                          <a:pt x="30" y="275"/>
                        </a:lnTo>
                        <a:lnTo>
                          <a:pt x="24" y="281"/>
                        </a:lnTo>
                        <a:lnTo>
                          <a:pt x="30" y="281"/>
                        </a:lnTo>
                        <a:lnTo>
                          <a:pt x="30" y="287"/>
                        </a:lnTo>
                        <a:lnTo>
                          <a:pt x="59" y="293"/>
                        </a:lnTo>
                        <a:lnTo>
                          <a:pt x="42" y="293"/>
                        </a:lnTo>
                        <a:lnTo>
                          <a:pt x="30" y="299"/>
                        </a:lnTo>
                        <a:lnTo>
                          <a:pt x="24" y="305"/>
                        </a:lnTo>
                        <a:lnTo>
                          <a:pt x="30" y="323"/>
                        </a:lnTo>
                        <a:lnTo>
                          <a:pt x="24" y="335"/>
                        </a:lnTo>
                        <a:lnTo>
                          <a:pt x="30" y="347"/>
                        </a:lnTo>
                        <a:lnTo>
                          <a:pt x="42" y="365"/>
                        </a:lnTo>
                        <a:lnTo>
                          <a:pt x="65" y="371"/>
                        </a:lnTo>
                        <a:lnTo>
                          <a:pt x="89" y="377"/>
                        </a:lnTo>
                        <a:lnTo>
                          <a:pt x="95" y="395"/>
                        </a:lnTo>
                        <a:lnTo>
                          <a:pt x="113" y="413"/>
                        </a:lnTo>
                        <a:lnTo>
                          <a:pt x="107" y="419"/>
                        </a:lnTo>
                        <a:lnTo>
                          <a:pt x="113" y="437"/>
                        </a:lnTo>
                        <a:lnTo>
                          <a:pt x="125" y="431"/>
                        </a:lnTo>
                        <a:lnTo>
                          <a:pt x="149" y="437"/>
                        </a:lnTo>
                        <a:lnTo>
                          <a:pt x="149" y="443"/>
                        </a:lnTo>
                        <a:lnTo>
                          <a:pt x="191" y="479"/>
                        </a:lnTo>
                        <a:lnTo>
                          <a:pt x="203" y="473"/>
                        </a:lnTo>
                        <a:lnTo>
                          <a:pt x="227" y="485"/>
                        </a:lnTo>
                        <a:lnTo>
                          <a:pt x="245" y="491"/>
                        </a:lnTo>
                        <a:lnTo>
                          <a:pt x="257" y="515"/>
                        </a:lnTo>
                        <a:lnTo>
                          <a:pt x="245" y="521"/>
                        </a:lnTo>
                        <a:lnTo>
                          <a:pt x="239" y="533"/>
                        </a:lnTo>
                        <a:lnTo>
                          <a:pt x="245" y="539"/>
                        </a:lnTo>
                        <a:lnTo>
                          <a:pt x="233" y="545"/>
                        </a:lnTo>
                        <a:lnTo>
                          <a:pt x="221" y="545"/>
                        </a:lnTo>
                        <a:lnTo>
                          <a:pt x="233" y="557"/>
                        </a:lnTo>
                        <a:lnTo>
                          <a:pt x="227" y="562"/>
                        </a:lnTo>
                        <a:lnTo>
                          <a:pt x="227" y="557"/>
                        </a:lnTo>
                        <a:lnTo>
                          <a:pt x="227" y="568"/>
                        </a:lnTo>
                        <a:lnTo>
                          <a:pt x="209" y="568"/>
                        </a:lnTo>
                        <a:lnTo>
                          <a:pt x="209" y="574"/>
                        </a:lnTo>
                        <a:lnTo>
                          <a:pt x="233" y="586"/>
                        </a:lnTo>
                        <a:lnTo>
                          <a:pt x="257" y="598"/>
                        </a:lnTo>
                        <a:lnTo>
                          <a:pt x="275" y="598"/>
                        </a:lnTo>
                        <a:lnTo>
                          <a:pt x="293" y="598"/>
                        </a:lnTo>
                        <a:lnTo>
                          <a:pt x="317" y="610"/>
                        </a:lnTo>
                        <a:lnTo>
                          <a:pt x="341" y="622"/>
                        </a:lnTo>
                        <a:lnTo>
                          <a:pt x="365" y="628"/>
                        </a:lnTo>
                        <a:lnTo>
                          <a:pt x="388" y="640"/>
                        </a:lnTo>
                        <a:lnTo>
                          <a:pt x="418" y="646"/>
                        </a:lnTo>
                        <a:lnTo>
                          <a:pt x="388" y="616"/>
                        </a:lnTo>
                        <a:lnTo>
                          <a:pt x="388" y="598"/>
                        </a:lnTo>
                        <a:lnTo>
                          <a:pt x="382" y="604"/>
                        </a:lnTo>
                        <a:lnTo>
                          <a:pt x="377" y="592"/>
                        </a:lnTo>
                        <a:lnTo>
                          <a:pt x="371" y="586"/>
                        </a:lnTo>
                        <a:lnTo>
                          <a:pt x="377" y="568"/>
                        </a:lnTo>
                        <a:lnTo>
                          <a:pt x="394" y="557"/>
                        </a:lnTo>
                        <a:lnTo>
                          <a:pt x="400" y="557"/>
                        </a:lnTo>
                        <a:lnTo>
                          <a:pt x="400" y="551"/>
                        </a:lnTo>
                        <a:lnTo>
                          <a:pt x="388" y="533"/>
                        </a:lnTo>
                        <a:lnTo>
                          <a:pt x="353" y="503"/>
                        </a:lnTo>
                        <a:lnTo>
                          <a:pt x="353" y="479"/>
                        </a:lnTo>
                        <a:lnTo>
                          <a:pt x="359" y="461"/>
                        </a:lnTo>
                        <a:lnTo>
                          <a:pt x="377" y="467"/>
                        </a:lnTo>
                        <a:lnTo>
                          <a:pt x="377" y="461"/>
                        </a:lnTo>
                        <a:lnTo>
                          <a:pt x="388" y="449"/>
                        </a:lnTo>
                        <a:lnTo>
                          <a:pt x="400" y="443"/>
                        </a:lnTo>
                        <a:lnTo>
                          <a:pt x="424" y="443"/>
                        </a:lnTo>
                        <a:lnTo>
                          <a:pt x="466" y="461"/>
                        </a:lnTo>
                        <a:lnTo>
                          <a:pt x="490" y="461"/>
                        </a:lnTo>
                        <a:lnTo>
                          <a:pt x="520" y="455"/>
                        </a:lnTo>
                        <a:lnTo>
                          <a:pt x="550" y="461"/>
                        </a:lnTo>
                        <a:lnTo>
                          <a:pt x="550" y="455"/>
                        </a:lnTo>
                        <a:lnTo>
                          <a:pt x="538" y="437"/>
                        </a:lnTo>
                        <a:lnTo>
                          <a:pt x="544" y="413"/>
                        </a:lnTo>
                        <a:lnTo>
                          <a:pt x="556" y="419"/>
                        </a:lnTo>
                        <a:lnTo>
                          <a:pt x="538" y="407"/>
                        </a:lnTo>
                        <a:lnTo>
                          <a:pt x="556" y="401"/>
                        </a:lnTo>
                        <a:lnTo>
                          <a:pt x="580" y="401"/>
                        </a:lnTo>
                        <a:lnTo>
                          <a:pt x="598" y="395"/>
                        </a:lnTo>
                        <a:lnTo>
                          <a:pt x="616" y="389"/>
                        </a:lnTo>
                        <a:lnTo>
                          <a:pt x="634" y="383"/>
                        </a:lnTo>
                        <a:lnTo>
                          <a:pt x="652" y="377"/>
                        </a:lnTo>
                        <a:lnTo>
                          <a:pt x="664" y="377"/>
                        </a:lnTo>
                        <a:lnTo>
                          <a:pt x="676" y="389"/>
                        </a:lnTo>
                        <a:lnTo>
                          <a:pt x="705" y="401"/>
                        </a:lnTo>
                        <a:lnTo>
                          <a:pt x="717" y="407"/>
                        </a:lnTo>
                        <a:lnTo>
                          <a:pt x="729" y="407"/>
                        </a:lnTo>
                        <a:lnTo>
                          <a:pt x="747" y="401"/>
                        </a:lnTo>
                        <a:lnTo>
                          <a:pt x="771" y="395"/>
                        </a:lnTo>
                        <a:lnTo>
                          <a:pt x="771" y="407"/>
                        </a:lnTo>
                        <a:lnTo>
                          <a:pt x="789" y="419"/>
                        </a:lnTo>
                        <a:lnTo>
                          <a:pt x="813" y="437"/>
                        </a:lnTo>
                        <a:lnTo>
                          <a:pt x="855" y="461"/>
                        </a:lnTo>
                        <a:lnTo>
                          <a:pt x="867" y="461"/>
                        </a:lnTo>
                        <a:lnTo>
                          <a:pt x="891" y="461"/>
                        </a:lnTo>
                        <a:lnTo>
                          <a:pt x="909" y="473"/>
                        </a:lnTo>
                        <a:lnTo>
                          <a:pt x="933" y="485"/>
                        </a:lnTo>
                        <a:lnTo>
                          <a:pt x="951" y="479"/>
                        </a:lnTo>
                        <a:lnTo>
                          <a:pt x="969" y="497"/>
                        </a:lnTo>
                        <a:lnTo>
                          <a:pt x="981" y="497"/>
                        </a:lnTo>
                        <a:lnTo>
                          <a:pt x="987" y="491"/>
                        </a:lnTo>
                        <a:lnTo>
                          <a:pt x="1005" y="485"/>
                        </a:lnTo>
                        <a:lnTo>
                          <a:pt x="1017" y="473"/>
                        </a:lnTo>
                        <a:lnTo>
                          <a:pt x="1034" y="467"/>
                        </a:lnTo>
                        <a:lnTo>
                          <a:pt x="1064" y="473"/>
                        </a:lnTo>
                        <a:lnTo>
                          <a:pt x="1070" y="479"/>
                        </a:lnTo>
                        <a:lnTo>
                          <a:pt x="1094" y="479"/>
                        </a:lnTo>
                        <a:lnTo>
                          <a:pt x="1118" y="485"/>
                        </a:lnTo>
                        <a:lnTo>
                          <a:pt x="1130" y="473"/>
                        </a:lnTo>
                        <a:lnTo>
                          <a:pt x="1112" y="461"/>
                        </a:lnTo>
                        <a:lnTo>
                          <a:pt x="1118" y="443"/>
                        </a:lnTo>
                        <a:lnTo>
                          <a:pt x="1148" y="449"/>
                        </a:lnTo>
                        <a:lnTo>
                          <a:pt x="1172" y="455"/>
                        </a:lnTo>
                        <a:lnTo>
                          <a:pt x="1184" y="467"/>
                        </a:lnTo>
                        <a:lnTo>
                          <a:pt x="1208" y="479"/>
                        </a:lnTo>
                        <a:lnTo>
                          <a:pt x="1232" y="473"/>
                        </a:lnTo>
                        <a:lnTo>
                          <a:pt x="1280" y="479"/>
                        </a:lnTo>
                        <a:lnTo>
                          <a:pt x="1286" y="491"/>
                        </a:lnTo>
                        <a:lnTo>
                          <a:pt x="1322" y="497"/>
                        </a:lnTo>
                        <a:lnTo>
                          <a:pt x="1340" y="491"/>
                        </a:lnTo>
                        <a:lnTo>
                          <a:pt x="1357" y="491"/>
                        </a:lnTo>
                        <a:lnTo>
                          <a:pt x="1375" y="479"/>
                        </a:lnTo>
                        <a:lnTo>
                          <a:pt x="1399" y="485"/>
                        </a:lnTo>
                        <a:lnTo>
                          <a:pt x="1417" y="485"/>
                        </a:lnTo>
                        <a:lnTo>
                          <a:pt x="1441" y="491"/>
                        </a:lnTo>
                        <a:lnTo>
                          <a:pt x="1453" y="479"/>
                        </a:lnTo>
                        <a:lnTo>
                          <a:pt x="1447" y="461"/>
                        </a:lnTo>
                        <a:lnTo>
                          <a:pt x="1447" y="437"/>
                        </a:lnTo>
                        <a:lnTo>
                          <a:pt x="1435" y="431"/>
                        </a:lnTo>
                        <a:lnTo>
                          <a:pt x="1429" y="431"/>
                        </a:lnTo>
                        <a:lnTo>
                          <a:pt x="1441" y="419"/>
                        </a:lnTo>
                        <a:lnTo>
                          <a:pt x="1459" y="419"/>
                        </a:lnTo>
                        <a:lnTo>
                          <a:pt x="1477" y="419"/>
                        </a:lnTo>
                        <a:lnTo>
                          <a:pt x="1519" y="431"/>
                        </a:lnTo>
                        <a:lnTo>
                          <a:pt x="1531" y="443"/>
                        </a:lnTo>
                        <a:lnTo>
                          <a:pt x="1549" y="455"/>
                        </a:lnTo>
                        <a:lnTo>
                          <a:pt x="1567" y="467"/>
                        </a:lnTo>
                        <a:lnTo>
                          <a:pt x="1579" y="485"/>
                        </a:lnTo>
                        <a:lnTo>
                          <a:pt x="1597" y="491"/>
                        </a:lnTo>
                        <a:lnTo>
                          <a:pt x="1627" y="497"/>
                        </a:lnTo>
                        <a:lnTo>
                          <a:pt x="1645" y="503"/>
                        </a:lnTo>
                        <a:lnTo>
                          <a:pt x="1663" y="527"/>
                        </a:lnTo>
                        <a:lnTo>
                          <a:pt x="1686" y="521"/>
                        </a:lnTo>
                        <a:lnTo>
                          <a:pt x="1710" y="515"/>
                        </a:lnTo>
                        <a:lnTo>
                          <a:pt x="1722" y="533"/>
                        </a:lnTo>
                        <a:lnTo>
                          <a:pt x="1722" y="557"/>
                        </a:lnTo>
                        <a:lnTo>
                          <a:pt x="1728" y="574"/>
                        </a:lnTo>
                        <a:lnTo>
                          <a:pt x="1704" y="574"/>
                        </a:lnTo>
                        <a:lnTo>
                          <a:pt x="1704" y="586"/>
                        </a:lnTo>
                        <a:lnTo>
                          <a:pt x="1716" y="604"/>
                        </a:lnTo>
                        <a:lnTo>
                          <a:pt x="1722" y="616"/>
                        </a:lnTo>
                        <a:lnTo>
                          <a:pt x="1716" y="622"/>
                        </a:lnTo>
                        <a:lnTo>
                          <a:pt x="1722" y="628"/>
                        </a:lnTo>
                        <a:lnTo>
                          <a:pt x="1722" y="634"/>
                        </a:lnTo>
                        <a:lnTo>
                          <a:pt x="1722" y="628"/>
                        </a:lnTo>
                        <a:lnTo>
                          <a:pt x="1734" y="616"/>
                        </a:lnTo>
                        <a:lnTo>
                          <a:pt x="1740" y="610"/>
                        </a:lnTo>
                        <a:lnTo>
                          <a:pt x="1746" y="622"/>
                        </a:lnTo>
                        <a:lnTo>
                          <a:pt x="1758" y="622"/>
                        </a:lnTo>
                        <a:lnTo>
                          <a:pt x="1776" y="616"/>
                        </a:lnTo>
                        <a:lnTo>
                          <a:pt x="1782" y="604"/>
                        </a:lnTo>
                        <a:lnTo>
                          <a:pt x="1788" y="586"/>
                        </a:lnTo>
                        <a:lnTo>
                          <a:pt x="1788" y="568"/>
                        </a:lnTo>
                        <a:lnTo>
                          <a:pt x="1794" y="533"/>
                        </a:lnTo>
                        <a:lnTo>
                          <a:pt x="1794" y="515"/>
                        </a:lnTo>
                        <a:lnTo>
                          <a:pt x="1788" y="497"/>
                        </a:lnTo>
                        <a:lnTo>
                          <a:pt x="1776" y="479"/>
                        </a:lnTo>
                        <a:lnTo>
                          <a:pt x="1770" y="473"/>
                        </a:lnTo>
                        <a:lnTo>
                          <a:pt x="1764" y="461"/>
                        </a:lnTo>
                        <a:lnTo>
                          <a:pt x="1758" y="443"/>
                        </a:lnTo>
                        <a:lnTo>
                          <a:pt x="1746" y="431"/>
                        </a:lnTo>
                        <a:lnTo>
                          <a:pt x="1728" y="419"/>
                        </a:lnTo>
                        <a:lnTo>
                          <a:pt x="1740" y="425"/>
                        </a:lnTo>
                        <a:lnTo>
                          <a:pt x="1698" y="401"/>
                        </a:lnTo>
                        <a:lnTo>
                          <a:pt x="1680" y="401"/>
                        </a:lnTo>
                        <a:lnTo>
                          <a:pt x="1686" y="407"/>
                        </a:lnTo>
                        <a:lnTo>
                          <a:pt x="1674" y="413"/>
                        </a:lnTo>
                        <a:lnTo>
                          <a:pt x="1674" y="407"/>
                        </a:lnTo>
                        <a:lnTo>
                          <a:pt x="1663" y="407"/>
                        </a:lnTo>
                        <a:lnTo>
                          <a:pt x="1651" y="395"/>
                        </a:lnTo>
                        <a:lnTo>
                          <a:pt x="1627" y="389"/>
                        </a:lnTo>
                        <a:lnTo>
                          <a:pt x="1633" y="377"/>
                        </a:lnTo>
                        <a:lnTo>
                          <a:pt x="1633" y="359"/>
                        </a:lnTo>
                        <a:lnTo>
                          <a:pt x="1639" y="347"/>
                        </a:lnTo>
                        <a:lnTo>
                          <a:pt x="1645" y="335"/>
                        </a:lnTo>
                        <a:lnTo>
                          <a:pt x="1639" y="323"/>
                        </a:lnTo>
                        <a:lnTo>
                          <a:pt x="1645" y="311"/>
                        </a:lnTo>
                        <a:lnTo>
                          <a:pt x="1669" y="305"/>
                        </a:lnTo>
                        <a:lnTo>
                          <a:pt x="1686" y="305"/>
                        </a:lnTo>
                        <a:lnTo>
                          <a:pt x="1692" y="305"/>
                        </a:lnTo>
                        <a:lnTo>
                          <a:pt x="1698" y="305"/>
                        </a:lnTo>
                        <a:lnTo>
                          <a:pt x="1734" y="305"/>
                        </a:lnTo>
                        <a:lnTo>
                          <a:pt x="1734" y="299"/>
                        </a:lnTo>
                        <a:lnTo>
                          <a:pt x="1758" y="299"/>
                        </a:lnTo>
                        <a:lnTo>
                          <a:pt x="1782" y="305"/>
                        </a:lnTo>
                        <a:lnTo>
                          <a:pt x="1776" y="311"/>
                        </a:lnTo>
                        <a:lnTo>
                          <a:pt x="1782" y="317"/>
                        </a:lnTo>
                        <a:lnTo>
                          <a:pt x="1794" y="311"/>
                        </a:lnTo>
                        <a:lnTo>
                          <a:pt x="1806" y="305"/>
                        </a:lnTo>
                        <a:lnTo>
                          <a:pt x="1830" y="311"/>
                        </a:lnTo>
                        <a:lnTo>
                          <a:pt x="1824" y="305"/>
                        </a:lnTo>
                        <a:lnTo>
                          <a:pt x="1812" y="305"/>
                        </a:lnTo>
                        <a:lnTo>
                          <a:pt x="1806" y="299"/>
                        </a:lnTo>
                        <a:lnTo>
                          <a:pt x="1806" y="281"/>
                        </a:lnTo>
                        <a:lnTo>
                          <a:pt x="1806" y="263"/>
                        </a:lnTo>
                        <a:lnTo>
                          <a:pt x="1836" y="263"/>
                        </a:lnTo>
                        <a:lnTo>
                          <a:pt x="1842" y="257"/>
                        </a:lnTo>
                        <a:lnTo>
                          <a:pt x="1860" y="275"/>
                        </a:lnTo>
                        <a:lnTo>
                          <a:pt x="1872" y="281"/>
                        </a:lnTo>
                        <a:lnTo>
                          <a:pt x="1878" y="263"/>
                        </a:lnTo>
                        <a:lnTo>
                          <a:pt x="1890" y="263"/>
                        </a:lnTo>
                        <a:lnTo>
                          <a:pt x="1872" y="251"/>
                        </a:lnTo>
                        <a:lnTo>
                          <a:pt x="1872" y="245"/>
                        </a:lnTo>
                        <a:lnTo>
                          <a:pt x="1902" y="251"/>
                        </a:lnTo>
                        <a:lnTo>
                          <a:pt x="1890" y="251"/>
                        </a:lnTo>
                        <a:lnTo>
                          <a:pt x="1914" y="275"/>
                        </a:lnTo>
                        <a:lnTo>
                          <a:pt x="1902" y="281"/>
                        </a:lnTo>
                        <a:lnTo>
                          <a:pt x="1902" y="299"/>
                        </a:lnTo>
                        <a:lnTo>
                          <a:pt x="1896" y="311"/>
                        </a:lnTo>
                        <a:lnTo>
                          <a:pt x="1896" y="329"/>
                        </a:lnTo>
                        <a:lnTo>
                          <a:pt x="1884" y="335"/>
                        </a:lnTo>
                        <a:lnTo>
                          <a:pt x="1890" y="341"/>
                        </a:lnTo>
                        <a:lnTo>
                          <a:pt x="1890" y="353"/>
                        </a:lnTo>
                        <a:lnTo>
                          <a:pt x="1902" y="365"/>
                        </a:lnTo>
                        <a:lnTo>
                          <a:pt x="1914" y="383"/>
                        </a:lnTo>
                        <a:lnTo>
                          <a:pt x="1938" y="401"/>
                        </a:lnTo>
                        <a:lnTo>
                          <a:pt x="1962" y="425"/>
                        </a:lnTo>
                        <a:lnTo>
                          <a:pt x="1986" y="443"/>
                        </a:lnTo>
                        <a:lnTo>
                          <a:pt x="2009" y="461"/>
                        </a:lnTo>
                        <a:lnTo>
                          <a:pt x="2015" y="449"/>
                        </a:lnTo>
                        <a:lnTo>
                          <a:pt x="2003" y="425"/>
                        </a:lnTo>
                        <a:lnTo>
                          <a:pt x="2009" y="419"/>
                        </a:lnTo>
                        <a:lnTo>
                          <a:pt x="2015" y="425"/>
                        </a:lnTo>
                        <a:lnTo>
                          <a:pt x="2015" y="419"/>
                        </a:lnTo>
                        <a:lnTo>
                          <a:pt x="1997" y="401"/>
                        </a:lnTo>
                        <a:lnTo>
                          <a:pt x="2021" y="395"/>
                        </a:lnTo>
                        <a:lnTo>
                          <a:pt x="1997" y="371"/>
                        </a:lnTo>
                        <a:lnTo>
                          <a:pt x="1992" y="365"/>
                        </a:lnTo>
                        <a:lnTo>
                          <a:pt x="1997" y="359"/>
                        </a:lnTo>
                        <a:lnTo>
                          <a:pt x="1997" y="365"/>
                        </a:lnTo>
                        <a:lnTo>
                          <a:pt x="2009" y="365"/>
                        </a:lnTo>
                        <a:lnTo>
                          <a:pt x="1992" y="353"/>
                        </a:lnTo>
                        <a:lnTo>
                          <a:pt x="1986" y="353"/>
                        </a:lnTo>
                        <a:lnTo>
                          <a:pt x="1974" y="335"/>
                        </a:lnTo>
                        <a:lnTo>
                          <a:pt x="1962" y="335"/>
                        </a:lnTo>
                        <a:lnTo>
                          <a:pt x="1950" y="329"/>
                        </a:lnTo>
                        <a:lnTo>
                          <a:pt x="1938" y="311"/>
                        </a:lnTo>
                        <a:lnTo>
                          <a:pt x="1932" y="299"/>
                        </a:lnTo>
                        <a:lnTo>
                          <a:pt x="1944" y="293"/>
                        </a:lnTo>
                        <a:lnTo>
                          <a:pt x="1956" y="299"/>
                        </a:lnTo>
                        <a:lnTo>
                          <a:pt x="1950" y="293"/>
                        </a:lnTo>
                        <a:lnTo>
                          <a:pt x="1956" y="287"/>
                        </a:lnTo>
                        <a:lnTo>
                          <a:pt x="1974" y="299"/>
                        </a:lnTo>
                        <a:lnTo>
                          <a:pt x="1974" y="287"/>
                        </a:lnTo>
                        <a:lnTo>
                          <a:pt x="1997" y="281"/>
                        </a:lnTo>
                        <a:lnTo>
                          <a:pt x="2021" y="293"/>
                        </a:lnTo>
                        <a:lnTo>
                          <a:pt x="2021" y="287"/>
                        </a:lnTo>
                        <a:lnTo>
                          <a:pt x="2027" y="275"/>
                        </a:lnTo>
                        <a:lnTo>
                          <a:pt x="2027" y="269"/>
                        </a:lnTo>
                        <a:lnTo>
                          <a:pt x="2033" y="263"/>
                        </a:lnTo>
                        <a:lnTo>
                          <a:pt x="2045" y="257"/>
                        </a:lnTo>
                        <a:lnTo>
                          <a:pt x="2063" y="245"/>
                        </a:lnTo>
                        <a:lnTo>
                          <a:pt x="2051" y="245"/>
                        </a:lnTo>
                        <a:lnTo>
                          <a:pt x="2057" y="245"/>
                        </a:lnTo>
                        <a:lnTo>
                          <a:pt x="2087" y="251"/>
                        </a:lnTo>
                        <a:lnTo>
                          <a:pt x="2093" y="245"/>
                        </a:lnTo>
                        <a:lnTo>
                          <a:pt x="2075" y="239"/>
                        </a:lnTo>
                        <a:lnTo>
                          <a:pt x="2063" y="233"/>
                        </a:lnTo>
                        <a:lnTo>
                          <a:pt x="2051" y="227"/>
                        </a:lnTo>
                        <a:lnTo>
                          <a:pt x="2027" y="215"/>
                        </a:lnTo>
                        <a:lnTo>
                          <a:pt x="2009" y="209"/>
                        </a:lnTo>
                        <a:lnTo>
                          <a:pt x="2021" y="209"/>
                        </a:lnTo>
                        <a:lnTo>
                          <a:pt x="2033" y="209"/>
                        </a:lnTo>
                        <a:lnTo>
                          <a:pt x="2009" y="192"/>
                        </a:lnTo>
                        <a:lnTo>
                          <a:pt x="1986" y="174"/>
                        </a:lnTo>
                        <a:lnTo>
                          <a:pt x="1962" y="156"/>
                        </a:lnTo>
                        <a:lnTo>
                          <a:pt x="1932" y="138"/>
                        </a:lnTo>
                        <a:close/>
                      </a:path>
                    </a:pathLst>
                  </a:custGeom>
                  <a:solidFill>
                    <a:srgbClr val="990034"/>
                  </a:solidFill>
                  <a:ln w="9525">
                    <a:solidFill>
                      <a:srgbClr val="000000"/>
                    </a:solidFill>
                    <a:prstDash val="solid"/>
                    <a:round/>
                    <a:headEnd/>
                    <a:tailEnd/>
                  </a:ln>
                </p:spPr>
                <p:txBody>
                  <a:bodyPr/>
                  <a:lstStyle/>
                  <a:p>
                    <a:endParaRPr lang="en-US"/>
                  </a:p>
                </p:txBody>
              </p:sp>
              <p:sp>
                <p:nvSpPr>
                  <p:cNvPr id="1396" name="Freeform 407"/>
                  <p:cNvSpPr>
                    <a:spLocks noChangeAspect="1"/>
                  </p:cNvSpPr>
                  <p:nvPr/>
                </p:nvSpPr>
                <p:spPr bwMode="auto">
                  <a:xfrm>
                    <a:off x="6914268" y="1560349"/>
                    <a:ext cx="189277" cy="238932"/>
                  </a:xfrm>
                  <a:custGeom>
                    <a:avLst/>
                    <a:gdLst>
                      <a:gd name="T0" fmla="*/ 133 w 144"/>
                      <a:gd name="T1" fmla="*/ 268 h 162"/>
                      <a:gd name="T2" fmla="*/ 115 w 144"/>
                      <a:gd name="T3" fmla="*/ 225 h 162"/>
                      <a:gd name="T4" fmla="*/ 97 w 144"/>
                      <a:gd name="T5" fmla="*/ 183 h 162"/>
                      <a:gd name="T6" fmla="*/ 79 w 144"/>
                      <a:gd name="T7" fmla="*/ 141 h 162"/>
                      <a:gd name="T8" fmla="*/ 48 w 144"/>
                      <a:gd name="T9" fmla="*/ 112 h 162"/>
                      <a:gd name="T10" fmla="*/ 48 w 144"/>
                      <a:gd name="T11" fmla="*/ 98 h 162"/>
                      <a:gd name="T12" fmla="*/ 24 w 144"/>
                      <a:gd name="T13" fmla="*/ 42 h 162"/>
                      <a:gd name="T14" fmla="*/ 6 w 144"/>
                      <a:gd name="T15" fmla="*/ 0 h 162"/>
                      <a:gd name="T16" fmla="*/ 0 w 144"/>
                      <a:gd name="T17" fmla="*/ 14 h 162"/>
                      <a:gd name="T18" fmla="*/ 18 w 144"/>
                      <a:gd name="T19" fmla="*/ 42 h 162"/>
                      <a:gd name="T20" fmla="*/ 12 w 144"/>
                      <a:gd name="T21" fmla="*/ 55 h 162"/>
                      <a:gd name="T22" fmla="*/ 6 w 144"/>
                      <a:gd name="T23" fmla="*/ 55 h 162"/>
                      <a:gd name="T24" fmla="*/ 42 w 144"/>
                      <a:gd name="T25" fmla="*/ 127 h 162"/>
                      <a:gd name="T26" fmla="*/ 54 w 144"/>
                      <a:gd name="T27" fmla="*/ 167 h 162"/>
                      <a:gd name="T28" fmla="*/ 79 w 144"/>
                      <a:gd name="T29" fmla="*/ 212 h 162"/>
                      <a:gd name="T30" fmla="*/ 91 w 144"/>
                      <a:gd name="T31" fmla="*/ 254 h 162"/>
                      <a:gd name="T32" fmla="*/ 103 w 144"/>
                      <a:gd name="T33" fmla="*/ 294 h 162"/>
                      <a:gd name="T34" fmla="*/ 115 w 144"/>
                      <a:gd name="T35" fmla="*/ 338 h 162"/>
                      <a:gd name="T36" fmla="*/ 127 w 144"/>
                      <a:gd name="T37" fmla="*/ 381 h 162"/>
                      <a:gd name="T38" fmla="*/ 133 w 144"/>
                      <a:gd name="T39" fmla="*/ 381 h 162"/>
                      <a:gd name="T40" fmla="*/ 133 w 144"/>
                      <a:gd name="T41" fmla="*/ 352 h 162"/>
                      <a:gd name="T42" fmla="*/ 145 w 144"/>
                      <a:gd name="T43" fmla="*/ 366 h 162"/>
                      <a:gd name="T44" fmla="*/ 151 w 144"/>
                      <a:gd name="T45" fmla="*/ 381 h 162"/>
                      <a:gd name="T46" fmla="*/ 139 w 144"/>
                      <a:gd name="T47" fmla="*/ 352 h 162"/>
                      <a:gd name="T48" fmla="*/ 109 w 144"/>
                      <a:gd name="T49" fmla="*/ 294 h 162"/>
                      <a:gd name="T50" fmla="*/ 103 w 144"/>
                      <a:gd name="T51" fmla="*/ 239 h 162"/>
                      <a:gd name="T52" fmla="*/ 109 w 144"/>
                      <a:gd name="T53" fmla="*/ 239 h 162"/>
                      <a:gd name="T54" fmla="*/ 127 w 144"/>
                      <a:gd name="T55" fmla="*/ 254 h 162"/>
                      <a:gd name="T56" fmla="*/ 133 w 144"/>
                      <a:gd name="T57" fmla="*/ 268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62">
                        <a:moveTo>
                          <a:pt x="126" y="114"/>
                        </a:moveTo>
                        <a:lnTo>
                          <a:pt x="108" y="96"/>
                        </a:lnTo>
                        <a:lnTo>
                          <a:pt x="90" y="78"/>
                        </a:lnTo>
                        <a:lnTo>
                          <a:pt x="72" y="60"/>
                        </a:lnTo>
                        <a:lnTo>
                          <a:pt x="48" y="48"/>
                        </a:lnTo>
                        <a:lnTo>
                          <a:pt x="48" y="42"/>
                        </a:lnTo>
                        <a:lnTo>
                          <a:pt x="24" y="18"/>
                        </a:lnTo>
                        <a:lnTo>
                          <a:pt x="6" y="0"/>
                        </a:lnTo>
                        <a:lnTo>
                          <a:pt x="0" y="6"/>
                        </a:lnTo>
                        <a:lnTo>
                          <a:pt x="18" y="18"/>
                        </a:lnTo>
                        <a:lnTo>
                          <a:pt x="12" y="24"/>
                        </a:lnTo>
                        <a:lnTo>
                          <a:pt x="6" y="24"/>
                        </a:lnTo>
                        <a:lnTo>
                          <a:pt x="42" y="54"/>
                        </a:lnTo>
                        <a:lnTo>
                          <a:pt x="54" y="72"/>
                        </a:lnTo>
                        <a:lnTo>
                          <a:pt x="72" y="90"/>
                        </a:lnTo>
                        <a:lnTo>
                          <a:pt x="84" y="108"/>
                        </a:lnTo>
                        <a:lnTo>
                          <a:pt x="96" y="126"/>
                        </a:lnTo>
                        <a:lnTo>
                          <a:pt x="108" y="144"/>
                        </a:lnTo>
                        <a:lnTo>
                          <a:pt x="120" y="162"/>
                        </a:lnTo>
                        <a:lnTo>
                          <a:pt x="126" y="162"/>
                        </a:lnTo>
                        <a:lnTo>
                          <a:pt x="126" y="150"/>
                        </a:lnTo>
                        <a:lnTo>
                          <a:pt x="138" y="156"/>
                        </a:lnTo>
                        <a:lnTo>
                          <a:pt x="144" y="162"/>
                        </a:lnTo>
                        <a:lnTo>
                          <a:pt x="132" y="150"/>
                        </a:lnTo>
                        <a:lnTo>
                          <a:pt x="102" y="126"/>
                        </a:lnTo>
                        <a:lnTo>
                          <a:pt x="96" y="102"/>
                        </a:lnTo>
                        <a:lnTo>
                          <a:pt x="102" y="102"/>
                        </a:lnTo>
                        <a:lnTo>
                          <a:pt x="120" y="108"/>
                        </a:lnTo>
                        <a:lnTo>
                          <a:pt x="126" y="114"/>
                        </a:lnTo>
                        <a:close/>
                      </a:path>
                    </a:pathLst>
                  </a:custGeom>
                  <a:solidFill>
                    <a:srgbClr val="990034"/>
                  </a:solidFill>
                  <a:ln w="9525">
                    <a:solidFill>
                      <a:srgbClr val="000000"/>
                    </a:solidFill>
                    <a:prstDash val="solid"/>
                    <a:round/>
                    <a:headEnd/>
                    <a:tailEnd/>
                  </a:ln>
                </p:spPr>
                <p:txBody>
                  <a:bodyPr/>
                  <a:lstStyle/>
                  <a:p>
                    <a:endParaRPr lang="en-US"/>
                  </a:p>
                </p:txBody>
              </p:sp>
              <p:sp>
                <p:nvSpPr>
                  <p:cNvPr id="1397" name="Freeform 408"/>
                  <p:cNvSpPr>
                    <a:spLocks noChangeAspect="1"/>
                  </p:cNvSpPr>
                  <p:nvPr/>
                </p:nvSpPr>
                <p:spPr bwMode="auto">
                  <a:xfrm>
                    <a:off x="4982337" y="988479"/>
                    <a:ext cx="206246" cy="87478"/>
                  </a:xfrm>
                  <a:custGeom>
                    <a:avLst/>
                    <a:gdLst>
                      <a:gd name="T0" fmla="*/ 176 w 155"/>
                      <a:gd name="T1" fmla="*/ 13 h 60"/>
                      <a:gd name="T2" fmla="*/ 164 w 155"/>
                      <a:gd name="T3" fmla="*/ 26 h 60"/>
                      <a:gd name="T4" fmla="*/ 121 w 155"/>
                      <a:gd name="T5" fmla="*/ 52 h 60"/>
                      <a:gd name="T6" fmla="*/ 92 w 155"/>
                      <a:gd name="T7" fmla="*/ 65 h 60"/>
                      <a:gd name="T8" fmla="*/ 73 w 155"/>
                      <a:gd name="T9" fmla="*/ 65 h 60"/>
                      <a:gd name="T10" fmla="*/ 80 w 155"/>
                      <a:gd name="T11" fmla="*/ 78 h 60"/>
                      <a:gd name="T12" fmla="*/ 80 w 155"/>
                      <a:gd name="T13" fmla="*/ 78 h 60"/>
                      <a:gd name="T14" fmla="*/ 67 w 155"/>
                      <a:gd name="T15" fmla="*/ 78 h 60"/>
                      <a:gd name="T16" fmla="*/ 73 w 155"/>
                      <a:gd name="T17" fmla="*/ 92 h 60"/>
                      <a:gd name="T18" fmla="*/ 55 w 155"/>
                      <a:gd name="T19" fmla="*/ 78 h 60"/>
                      <a:gd name="T20" fmla="*/ 61 w 155"/>
                      <a:gd name="T21" fmla="*/ 105 h 60"/>
                      <a:gd name="T22" fmla="*/ 55 w 155"/>
                      <a:gd name="T23" fmla="*/ 105 h 60"/>
                      <a:gd name="T24" fmla="*/ 61 w 155"/>
                      <a:gd name="T25" fmla="*/ 117 h 60"/>
                      <a:gd name="T26" fmla="*/ 43 w 155"/>
                      <a:gd name="T27" fmla="*/ 105 h 60"/>
                      <a:gd name="T28" fmla="*/ 61 w 155"/>
                      <a:gd name="T29" fmla="*/ 117 h 60"/>
                      <a:gd name="T30" fmla="*/ 49 w 155"/>
                      <a:gd name="T31" fmla="*/ 117 h 60"/>
                      <a:gd name="T32" fmla="*/ 55 w 155"/>
                      <a:gd name="T33" fmla="*/ 131 h 60"/>
                      <a:gd name="T34" fmla="*/ 12 w 155"/>
                      <a:gd name="T35" fmla="*/ 117 h 60"/>
                      <a:gd name="T36" fmla="*/ 18 w 155"/>
                      <a:gd name="T37" fmla="*/ 117 h 60"/>
                      <a:gd name="T38" fmla="*/ 0 w 155"/>
                      <a:gd name="T39" fmla="*/ 117 h 60"/>
                      <a:gd name="T40" fmla="*/ 18 w 155"/>
                      <a:gd name="T41" fmla="*/ 105 h 60"/>
                      <a:gd name="T42" fmla="*/ 24 w 155"/>
                      <a:gd name="T43" fmla="*/ 92 h 60"/>
                      <a:gd name="T44" fmla="*/ 18 w 155"/>
                      <a:gd name="T45" fmla="*/ 92 h 60"/>
                      <a:gd name="T46" fmla="*/ 18 w 155"/>
                      <a:gd name="T47" fmla="*/ 78 h 60"/>
                      <a:gd name="T48" fmla="*/ 37 w 155"/>
                      <a:gd name="T49" fmla="*/ 78 h 60"/>
                      <a:gd name="T50" fmla="*/ 24 w 155"/>
                      <a:gd name="T51" fmla="*/ 78 h 60"/>
                      <a:gd name="T52" fmla="*/ 24 w 155"/>
                      <a:gd name="T53" fmla="*/ 65 h 60"/>
                      <a:gd name="T54" fmla="*/ 18 w 155"/>
                      <a:gd name="T55" fmla="*/ 65 h 60"/>
                      <a:gd name="T56" fmla="*/ 24 w 155"/>
                      <a:gd name="T57" fmla="*/ 65 h 60"/>
                      <a:gd name="T58" fmla="*/ 43 w 155"/>
                      <a:gd name="T59" fmla="*/ 52 h 60"/>
                      <a:gd name="T60" fmla="*/ 67 w 155"/>
                      <a:gd name="T61" fmla="*/ 39 h 60"/>
                      <a:gd name="T62" fmla="*/ 73 w 155"/>
                      <a:gd name="T63" fmla="*/ 26 h 60"/>
                      <a:gd name="T64" fmla="*/ 134 w 155"/>
                      <a:gd name="T65" fmla="*/ 13 h 60"/>
                      <a:gd name="T66" fmla="*/ 158 w 155"/>
                      <a:gd name="T67" fmla="*/ 0 h 60"/>
                      <a:gd name="T68" fmla="*/ 176 w 155"/>
                      <a:gd name="T69" fmla="*/ 1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 h="60">
                        <a:moveTo>
                          <a:pt x="155" y="6"/>
                        </a:moveTo>
                        <a:lnTo>
                          <a:pt x="143" y="12"/>
                        </a:lnTo>
                        <a:lnTo>
                          <a:pt x="107" y="24"/>
                        </a:lnTo>
                        <a:lnTo>
                          <a:pt x="78" y="30"/>
                        </a:lnTo>
                        <a:lnTo>
                          <a:pt x="66" y="30"/>
                        </a:lnTo>
                        <a:lnTo>
                          <a:pt x="72" y="36"/>
                        </a:lnTo>
                        <a:lnTo>
                          <a:pt x="60" y="36"/>
                        </a:lnTo>
                        <a:lnTo>
                          <a:pt x="66" y="42"/>
                        </a:lnTo>
                        <a:lnTo>
                          <a:pt x="48" y="36"/>
                        </a:lnTo>
                        <a:lnTo>
                          <a:pt x="54" y="48"/>
                        </a:lnTo>
                        <a:lnTo>
                          <a:pt x="48" y="48"/>
                        </a:lnTo>
                        <a:lnTo>
                          <a:pt x="54" y="54"/>
                        </a:lnTo>
                        <a:lnTo>
                          <a:pt x="36" y="48"/>
                        </a:lnTo>
                        <a:lnTo>
                          <a:pt x="54" y="54"/>
                        </a:lnTo>
                        <a:lnTo>
                          <a:pt x="42" y="54"/>
                        </a:lnTo>
                        <a:lnTo>
                          <a:pt x="48" y="60"/>
                        </a:lnTo>
                        <a:lnTo>
                          <a:pt x="12" y="54"/>
                        </a:lnTo>
                        <a:lnTo>
                          <a:pt x="18" y="54"/>
                        </a:lnTo>
                        <a:lnTo>
                          <a:pt x="0" y="54"/>
                        </a:lnTo>
                        <a:lnTo>
                          <a:pt x="18" y="48"/>
                        </a:lnTo>
                        <a:lnTo>
                          <a:pt x="24" y="42"/>
                        </a:lnTo>
                        <a:lnTo>
                          <a:pt x="18" y="42"/>
                        </a:lnTo>
                        <a:lnTo>
                          <a:pt x="18" y="36"/>
                        </a:lnTo>
                        <a:lnTo>
                          <a:pt x="30" y="36"/>
                        </a:lnTo>
                        <a:lnTo>
                          <a:pt x="24" y="36"/>
                        </a:lnTo>
                        <a:lnTo>
                          <a:pt x="24" y="30"/>
                        </a:lnTo>
                        <a:lnTo>
                          <a:pt x="18" y="30"/>
                        </a:lnTo>
                        <a:lnTo>
                          <a:pt x="24" y="30"/>
                        </a:lnTo>
                        <a:lnTo>
                          <a:pt x="36" y="24"/>
                        </a:lnTo>
                        <a:lnTo>
                          <a:pt x="60" y="18"/>
                        </a:lnTo>
                        <a:lnTo>
                          <a:pt x="66" y="12"/>
                        </a:lnTo>
                        <a:lnTo>
                          <a:pt x="119" y="6"/>
                        </a:lnTo>
                        <a:lnTo>
                          <a:pt x="137" y="0"/>
                        </a:lnTo>
                        <a:lnTo>
                          <a:pt x="155" y="6"/>
                        </a:lnTo>
                        <a:close/>
                      </a:path>
                    </a:pathLst>
                  </a:custGeom>
                  <a:solidFill>
                    <a:srgbClr val="990034"/>
                  </a:solidFill>
                  <a:ln w="9525">
                    <a:solidFill>
                      <a:srgbClr val="000000"/>
                    </a:solidFill>
                    <a:prstDash val="solid"/>
                    <a:round/>
                    <a:headEnd/>
                    <a:tailEnd/>
                  </a:ln>
                </p:spPr>
                <p:txBody>
                  <a:bodyPr/>
                  <a:lstStyle/>
                  <a:p>
                    <a:endParaRPr lang="en-US"/>
                  </a:p>
                </p:txBody>
              </p:sp>
              <p:sp>
                <p:nvSpPr>
                  <p:cNvPr id="1398" name="Freeform 409"/>
                  <p:cNvSpPr>
                    <a:spLocks noChangeAspect="1"/>
                  </p:cNvSpPr>
                  <p:nvPr/>
                </p:nvSpPr>
                <p:spPr bwMode="auto">
                  <a:xfrm>
                    <a:off x="4975810" y="1075957"/>
                    <a:ext cx="109650" cy="62671"/>
                  </a:xfrm>
                  <a:custGeom>
                    <a:avLst/>
                    <a:gdLst>
                      <a:gd name="T0" fmla="*/ 84 w 84"/>
                      <a:gd name="T1" fmla="*/ 107 h 42"/>
                      <a:gd name="T2" fmla="*/ 54 w 84"/>
                      <a:gd name="T3" fmla="*/ 61 h 42"/>
                      <a:gd name="T4" fmla="*/ 42 w 84"/>
                      <a:gd name="T5" fmla="*/ 31 h 42"/>
                      <a:gd name="T6" fmla="*/ 42 w 84"/>
                      <a:gd name="T7" fmla="*/ 15 h 42"/>
                      <a:gd name="T8" fmla="*/ 42 w 84"/>
                      <a:gd name="T9" fmla="*/ 15 h 42"/>
                      <a:gd name="T10" fmla="*/ 48 w 84"/>
                      <a:gd name="T11" fmla="*/ 0 h 42"/>
                      <a:gd name="T12" fmla="*/ 12 w 84"/>
                      <a:gd name="T13" fmla="*/ 0 h 42"/>
                      <a:gd name="T14" fmla="*/ 12 w 84"/>
                      <a:gd name="T15" fmla="*/ 15 h 42"/>
                      <a:gd name="T16" fmla="*/ 6 w 84"/>
                      <a:gd name="T17" fmla="*/ 31 h 42"/>
                      <a:gd name="T18" fmla="*/ 12 w 84"/>
                      <a:gd name="T19" fmla="*/ 31 h 42"/>
                      <a:gd name="T20" fmla="*/ 6 w 84"/>
                      <a:gd name="T21" fmla="*/ 46 h 42"/>
                      <a:gd name="T22" fmla="*/ 0 w 84"/>
                      <a:gd name="T23" fmla="*/ 61 h 42"/>
                      <a:gd name="T24" fmla="*/ 6 w 84"/>
                      <a:gd name="T25" fmla="*/ 75 h 42"/>
                      <a:gd name="T26" fmla="*/ 18 w 84"/>
                      <a:gd name="T27" fmla="*/ 75 h 42"/>
                      <a:gd name="T28" fmla="*/ 24 w 84"/>
                      <a:gd name="T29" fmla="*/ 75 h 42"/>
                      <a:gd name="T30" fmla="*/ 30 w 84"/>
                      <a:gd name="T31" fmla="*/ 75 h 42"/>
                      <a:gd name="T32" fmla="*/ 36 w 84"/>
                      <a:gd name="T33" fmla="*/ 93 h 42"/>
                      <a:gd name="T34" fmla="*/ 36 w 84"/>
                      <a:gd name="T35" fmla="*/ 93 h 42"/>
                      <a:gd name="T36" fmla="*/ 48 w 84"/>
                      <a:gd name="T37" fmla="*/ 107 h 42"/>
                      <a:gd name="T38" fmla="*/ 60 w 84"/>
                      <a:gd name="T39" fmla="*/ 107 h 42"/>
                      <a:gd name="T40" fmla="*/ 66 w 84"/>
                      <a:gd name="T41" fmla="*/ 107 h 42"/>
                      <a:gd name="T42" fmla="*/ 78 w 84"/>
                      <a:gd name="T43" fmla="*/ 107 h 42"/>
                      <a:gd name="T44" fmla="*/ 84 w 84"/>
                      <a:gd name="T45" fmla="*/ 10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42">
                        <a:moveTo>
                          <a:pt x="84" y="42"/>
                        </a:moveTo>
                        <a:lnTo>
                          <a:pt x="54" y="24"/>
                        </a:lnTo>
                        <a:lnTo>
                          <a:pt x="42" y="12"/>
                        </a:lnTo>
                        <a:lnTo>
                          <a:pt x="42" y="6"/>
                        </a:lnTo>
                        <a:lnTo>
                          <a:pt x="48" y="0"/>
                        </a:lnTo>
                        <a:lnTo>
                          <a:pt x="12" y="0"/>
                        </a:lnTo>
                        <a:lnTo>
                          <a:pt x="12" y="6"/>
                        </a:lnTo>
                        <a:lnTo>
                          <a:pt x="6" y="12"/>
                        </a:lnTo>
                        <a:lnTo>
                          <a:pt x="12" y="12"/>
                        </a:lnTo>
                        <a:lnTo>
                          <a:pt x="6" y="18"/>
                        </a:lnTo>
                        <a:lnTo>
                          <a:pt x="0" y="24"/>
                        </a:lnTo>
                        <a:lnTo>
                          <a:pt x="6" y="30"/>
                        </a:lnTo>
                        <a:lnTo>
                          <a:pt x="18" y="30"/>
                        </a:lnTo>
                        <a:lnTo>
                          <a:pt x="24" y="30"/>
                        </a:lnTo>
                        <a:lnTo>
                          <a:pt x="30" y="30"/>
                        </a:lnTo>
                        <a:lnTo>
                          <a:pt x="36" y="36"/>
                        </a:lnTo>
                        <a:lnTo>
                          <a:pt x="48" y="42"/>
                        </a:lnTo>
                        <a:lnTo>
                          <a:pt x="60" y="42"/>
                        </a:lnTo>
                        <a:lnTo>
                          <a:pt x="66" y="42"/>
                        </a:lnTo>
                        <a:lnTo>
                          <a:pt x="78" y="42"/>
                        </a:lnTo>
                        <a:lnTo>
                          <a:pt x="84" y="42"/>
                        </a:lnTo>
                        <a:close/>
                      </a:path>
                    </a:pathLst>
                  </a:custGeom>
                  <a:solidFill>
                    <a:srgbClr val="990034"/>
                  </a:solidFill>
                  <a:ln w="9525">
                    <a:solidFill>
                      <a:srgbClr val="000000"/>
                    </a:solidFill>
                    <a:prstDash val="solid"/>
                    <a:round/>
                    <a:headEnd/>
                    <a:tailEnd/>
                  </a:ln>
                </p:spPr>
                <p:txBody>
                  <a:bodyPr/>
                  <a:lstStyle/>
                  <a:p>
                    <a:endParaRPr lang="en-US"/>
                  </a:p>
                </p:txBody>
              </p:sp>
              <p:sp>
                <p:nvSpPr>
                  <p:cNvPr id="1399" name="Freeform 410"/>
                  <p:cNvSpPr>
                    <a:spLocks noChangeAspect="1"/>
                  </p:cNvSpPr>
                  <p:nvPr/>
                </p:nvSpPr>
                <p:spPr bwMode="auto">
                  <a:xfrm>
                    <a:off x="6257672" y="1005453"/>
                    <a:ext cx="133146" cy="35252"/>
                  </a:xfrm>
                  <a:custGeom>
                    <a:avLst/>
                    <a:gdLst>
                      <a:gd name="T0" fmla="*/ 102 w 102"/>
                      <a:gd name="T1" fmla="*/ 29 h 24"/>
                      <a:gd name="T2" fmla="*/ 36 w 102"/>
                      <a:gd name="T3" fmla="*/ 0 h 24"/>
                      <a:gd name="T4" fmla="*/ 48 w 102"/>
                      <a:gd name="T5" fmla="*/ 14 h 24"/>
                      <a:gd name="T6" fmla="*/ 36 w 102"/>
                      <a:gd name="T7" fmla="*/ 14 h 24"/>
                      <a:gd name="T8" fmla="*/ 42 w 102"/>
                      <a:gd name="T9" fmla="*/ 14 h 24"/>
                      <a:gd name="T10" fmla="*/ 12 w 102"/>
                      <a:gd name="T11" fmla="*/ 14 h 24"/>
                      <a:gd name="T12" fmla="*/ 0 w 102"/>
                      <a:gd name="T13" fmla="*/ 14 h 24"/>
                      <a:gd name="T14" fmla="*/ 0 w 102"/>
                      <a:gd name="T15" fmla="*/ 14 h 24"/>
                      <a:gd name="T16" fmla="*/ 6 w 102"/>
                      <a:gd name="T17" fmla="*/ 29 h 24"/>
                      <a:gd name="T18" fmla="*/ 12 w 102"/>
                      <a:gd name="T19" fmla="*/ 42 h 24"/>
                      <a:gd name="T20" fmla="*/ 48 w 102"/>
                      <a:gd name="T21" fmla="*/ 54 h 24"/>
                      <a:gd name="T22" fmla="*/ 54 w 102"/>
                      <a:gd name="T23" fmla="*/ 54 h 24"/>
                      <a:gd name="T24" fmla="*/ 84 w 102"/>
                      <a:gd name="T25" fmla="*/ 42 h 24"/>
                      <a:gd name="T26" fmla="*/ 96 w 102"/>
                      <a:gd name="T27" fmla="*/ 42 h 24"/>
                      <a:gd name="T28" fmla="*/ 90 w 102"/>
                      <a:gd name="T29" fmla="*/ 42 h 24"/>
                      <a:gd name="T30" fmla="*/ 102 w 102"/>
                      <a:gd name="T31" fmla="*/ 42 h 24"/>
                      <a:gd name="T32" fmla="*/ 102 w 102"/>
                      <a:gd name="T33" fmla="*/ 29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4">
                        <a:moveTo>
                          <a:pt x="102" y="12"/>
                        </a:moveTo>
                        <a:lnTo>
                          <a:pt x="36" y="0"/>
                        </a:lnTo>
                        <a:lnTo>
                          <a:pt x="48" y="6"/>
                        </a:lnTo>
                        <a:lnTo>
                          <a:pt x="36" y="6"/>
                        </a:lnTo>
                        <a:lnTo>
                          <a:pt x="42" y="6"/>
                        </a:lnTo>
                        <a:lnTo>
                          <a:pt x="12" y="6"/>
                        </a:lnTo>
                        <a:lnTo>
                          <a:pt x="0" y="6"/>
                        </a:lnTo>
                        <a:lnTo>
                          <a:pt x="6" y="12"/>
                        </a:lnTo>
                        <a:lnTo>
                          <a:pt x="12" y="18"/>
                        </a:lnTo>
                        <a:lnTo>
                          <a:pt x="48" y="24"/>
                        </a:lnTo>
                        <a:lnTo>
                          <a:pt x="54" y="24"/>
                        </a:lnTo>
                        <a:lnTo>
                          <a:pt x="84" y="18"/>
                        </a:lnTo>
                        <a:lnTo>
                          <a:pt x="96" y="18"/>
                        </a:lnTo>
                        <a:lnTo>
                          <a:pt x="90" y="18"/>
                        </a:lnTo>
                        <a:lnTo>
                          <a:pt x="102" y="18"/>
                        </a:lnTo>
                        <a:lnTo>
                          <a:pt x="102" y="12"/>
                        </a:lnTo>
                        <a:close/>
                      </a:path>
                    </a:pathLst>
                  </a:custGeom>
                  <a:solidFill>
                    <a:srgbClr val="990034"/>
                  </a:solidFill>
                  <a:ln w="9525">
                    <a:solidFill>
                      <a:srgbClr val="000000"/>
                    </a:solidFill>
                    <a:prstDash val="solid"/>
                    <a:round/>
                    <a:headEnd/>
                    <a:tailEnd/>
                  </a:ln>
                </p:spPr>
                <p:txBody>
                  <a:bodyPr/>
                  <a:lstStyle/>
                  <a:p>
                    <a:endParaRPr lang="en-US"/>
                  </a:p>
                </p:txBody>
              </p:sp>
              <p:sp>
                <p:nvSpPr>
                  <p:cNvPr id="1400" name="Freeform 411"/>
                  <p:cNvSpPr>
                    <a:spLocks noChangeAspect="1"/>
                  </p:cNvSpPr>
                  <p:nvPr/>
                </p:nvSpPr>
                <p:spPr bwMode="auto">
                  <a:xfrm>
                    <a:off x="5497954" y="927115"/>
                    <a:ext cx="100512" cy="26112"/>
                  </a:xfrm>
                  <a:custGeom>
                    <a:avLst/>
                    <a:gdLst>
                      <a:gd name="T0" fmla="*/ 65 w 77"/>
                      <a:gd name="T1" fmla="*/ 13 h 18"/>
                      <a:gd name="T2" fmla="*/ 47 w 77"/>
                      <a:gd name="T3" fmla="*/ 0 h 18"/>
                      <a:gd name="T4" fmla="*/ 36 w 77"/>
                      <a:gd name="T5" fmla="*/ 13 h 18"/>
                      <a:gd name="T6" fmla="*/ 30 w 77"/>
                      <a:gd name="T7" fmla="*/ 0 h 18"/>
                      <a:gd name="T8" fmla="*/ 0 w 77"/>
                      <a:gd name="T9" fmla="*/ 0 h 18"/>
                      <a:gd name="T10" fmla="*/ 0 w 77"/>
                      <a:gd name="T11" fmla="*/ 13 h 18"/>
                      <a:gd name="T12" fmla="*/ 6 w 77"/>
                      <a:gd name="T13" fmla="*/ 13 h 18"/>
                      <a:gd name="T14" fmla="*/ 24 w 77"/>
                      <a:gd name="T15" fmla="*/ 24 h 18"/>
                      <a:gd name="T16" fmla="*/ 77 w 77"/>
                      <a:gd name="T17" fmla="*/ 37 h 18"/>
                      <a:gd name="T18" fmla="*/ 71 w 77"/>
                      <a:gd name="T19" fmla="*/ 24 h 18"/>
                      <a:gd name="T20" fmla="*/ 65 w 77"/>
                      <a:gd name="T21" fmla="*/ 13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8">
                        <a:moveTo>
                          <a:pt x="65" y="6"/>
                        </a:moveTo>
                        <a:lnTo>
                          <a:pt x="47" y="0"/>
                        </a:lnTo>
                        <a:lnTo>
                          <a:pt x="36" y="6"/>
                        </a:lnTo>
                        <a:lnTo>
                          <a:pt x="30" y="0"/>
                        </a:lnTo>
                        <a:lnTo>
                          <a:pt x="0" y="0"/>
                        </a:lnTo>
                        <a:lnTo>
                          <a:pt x="0" y="6"/>
                        </a:lnTo>
                        <a:lnTo>
                          <a:pt x="6" y="6"/>
                        </a:lnTo>
                        <a:lnTo>
                          <a:pt x="24" y="12"/>
                        </a:lnTo>
                        <a:lnTo>
                          <a:pt x="77" y="18"/>
                        </a:lnTo>
                        <a:lnTo>
                          <a:pt x="71" y="12"/>
                        </a:lnTo>
                        <a:lnTo>
                          <a:pt x="65" y="6"/>
                        </a:lnTo>
                        <a:close/>
                      </a:path>
                    </a:pathLst>
                  </a:custGeom>
                  <a:solidFill>
                    <a:srgbClr val="990034"/>
                  </a:solidFill>
                  <a:ln w="9525">
                    <a:solidFill>
                      <a:srgbClr val="000000"/>
                    </a:solidFill>
                    <a:prstDash val="solid"/>
                    <a:round/>
                    <a:headEnd/>
                    <a:tailEnd/>
                  </a:ln>
                </p:spPr>
                <p:txBody>
                  <a:bodyPr/>
                  <a:lstStyle/>
                  <a:p>
                    <a:endParaRPr lang="en-US"/>
                  </a:p>
                </p:txBody>
              </p:sp>
              <p:sp>
                <p:nvSpPr>
                  <p:cNvPr id="1401" name="Freeform 412"/>
                  <p:cNvSpPr>
                    <a:spLocks noChangeAspect="1"/>
                  </p:cNvSpPr>
                  <p:nvPr/>
                </p:nvSpPr>
                <p:spPr bwMode="auto">
                  <a:xfrm>
                    <a:off x="5615436" y="934948"/>
                    <a:ext cx="80933" cy="35252"/>
                  </a:xfrm>
                  <a:custGeom>
                    <a:avLst/>
                    <a:gdLst>
                      <a:gd name="T0" fmla="*/ 74 w 60"/>
                      <a:gd name="T1" fmla="*/ 29 h 24"/>
                      <a:gd name="T2" fmla="*/ 37 w 60"/>
                      <a:gd name="T3" fmla="*/ 14 h 24"/>
                      <a:gd name="T4" fmla="*/ 25 w 60"/>
                      <a:gd name="T5" fmla="*/ 29 h 24"/>
                      <a:gd name="T6" fmla="*/ 25 w 60"/>
                      <a:gd name="T7" fmla="*/ 14 h 24"/>
                      <a:gd name="T8" fmla="*/ 6 w 60"/>
                      <a:gd name="T9" fmla="*/ 0 h 24"/>
                      <a:gd name="T10" fmla="*/ 12 w 60"/>
                      <a:gd name="T11" fmla="*/ 14 h 24"/>
                      <a:gd name="T12" fmla="*/ 0 w 60"/>
                      <a:gd name="T13" fmla="*/ 14 h 24"/>
                      <a:gd name="T14" fmla="*/ 0 w 60"/>
                      <a:gd name="T15" fmla="*/ 14 h 24"/>
                      <a:gd name="T16" fmla="*/ 6 w 60"/>
                      <a:gd name="T17" fmla="*/ 29 h 24"/>
                      <a:gd name="T18" fmla="*/ 0 w 60"/>
                      <a:gd name="T19" fmla="*/ 42 h 24"/>
                      <a:gd name="T20" fmla="*/ 6 w 60"/>
                      <a:gd name="T21" fmla="*/ 54 h 24"/>
                      <a:gd name="T22" fmla="*/ 74 w 60"/>
                      <a:gd name="T23" fmla="*/ 42 h 24"/>
                      <a:gd name="T24" fmla="*/ 74 w 60"/>
                      <a:gd name="T25" fmla="*/ 29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24">
                        <a:moveTo>
                          <a:pt x="60" y="12"/>
                        </a:moveTo>
                        <a:lnTo>
                          <a:pt x="30" y="6"/>
                        </a:lnTo>
                        <a:lnTo>
                          <a:pt x="18" y="12"/>
                        </a:lnTo>
                        <a:lnTo>
                          <a:pt x="18" y="6"/>
                        </a:lnTo>
                        <a:lnTo>
                          <a:pt x="6" y="0"/>
                        </a:lnTo>
                        <a:lnTo>
                          <a:pt x="12" y="6"/>
                        </a:lnTo>
                        <a:lnTo>
                          <a:pt x="0" y="6"/>
                        </a:lnTo>
                        <a:lnTo>
                          <a:pt x="6" y="12"/>
                        </a:lnTo>
                        <a:lnTo>
                          <a:pt x="0" y="18"/>
                        </a:lnTo>
                        <a:lnTo>
                          <a:pt x="6" y="24"/>
                        </a:lnTo>
                        <a:lnTo>
                          <a:pt x="60" y="18"/>
                        </a:lnTo>
                        <a:lnTo>
                          <a:pt x="60" y="12"/>
                        </a:lnTo>
                        <a:close/>
                      </a:path>
                    </a:pathLst>
                  </a:custGeom>
                  <a:solidFill>
                    <a:srgbClr val="990034"/>
                  </a:solidFill>
                  <a:ln w="9525">
                    <a:solidFill>
                      <a:srgbClr val="000000"/>
                    </a:solidFill>
                    <a:prstDash val="solid"/>
                    <a:round/>
                    <a:headEnd/>
                    <a:tailEnd/>
                  </a:ln>
                </p:spPr>
                <p:txBody>
                  <a:bodyPr/>
                  <a:lstStyle/>
                  <a:p>
                    <a:endParaRPr lang="en-US"/>
                  </a:p>
                </p:txBody>
              </p:sp>
              <p:sp>
                <p:nvSpPr>
                  <p:cNvPr id="1402" name="Freeform 413"/>
                  <p:cNvSpPr>
                    <a:spLocks noChangeAspect="1"/>
                  </p:cNvSpPr>
                  <p:nvPr/>
                </p:nvSpPr>
                <p:spPr bwMode="auto">
                  <a:xfrm>
                    <a:off x="5450961" y="908836"/>
                    <a:ext cx="87459" cy="18279"/>
                  </a:xfrm>
                  <a:custGeom>
                    <a:avLst/>
                    <a:gdLst>
                      <a:gd name="T0" fmla="*/ 73 w 66"/>
                      <a:gd name="T1" fmla="*/ 18 h 12"/>
                      <a:gd name="T2" fmla="*/ 43 w 66"/>
                      <a:gd name="T3" fmla="*/ 0 h 12"/>
                      <a:gd name="T4" fmla="*/ 6 w 66"/>
                      <a:gd name="T5" fmla="*/ 0 h 12"/>
                      <a:gd name="T6" fmla="*/ 12 w 66"/>
                      <a:gd name="T7" fmla="*/ 0 h 12"/>
                      <a:gd name="T8" fmla="*/ 12 w 66"/>
                      <a:gd name="T9" fmla="*/ 18 h 12"/>
                      <a:gd name="T10" fmla="*/ 0 w 66"/>
                      <a:gd name="T11" fmla="*/ 18 h 12"/>
                      <a:gd name="T12" fmla="*/ 18 w 66"/>
                      <a:gd name="T13" fmla="*/ 18 h 12"/>
                      <a:gd name="T14" fmla="*/ 12 w 66"/>
                      <a:gd name="T15" fmla="*/ 35 h 12"/>
                      <a:gd name="T16" fmla="*/ 67 w 66"/>
                      <a:gd name="T17" fmla="*/ 18 h 12"/>
                      <a:gd name="T18" fmla="*/ 61 w 66"/>
                      <a:gd name="T19" fmla="*/ 18 h 12"/>
                      <a:gd name="T20" fmla="*/ 73 w 66"/>
                      <a:gd name="T21" fmla="*/ 1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12">
                        <a:moveTo>
                          <a:pt x="66" y="6"/>
                        </a:moveTo>
                        <a:lnTo>
                          <a:pt x="36" y="0"/>
                        </a:lnTo>
                        <a:lnTo>
                          <a:pt x="6" y="0"/>
                        </a:lnTo>
                        <a:lnTo>
                          <a:pt x="12" y="0"/>
                        </a:lnTo>
                        <a:lnTo>
                          <a:pt x="12" y="6"/>
                        </a:lnTo>
                        <a:lnTo>
                          <a:pt x="0" y="6"/>
                        </a:lnTo>
                        <a:lnTo>
                          <a:pt x="18" y="6"/>
                        </a:lnTo>
                        <a:lnTo>
                          <a:pt x="12" y="12"/>
                        </a:lnTo>
                        <a:lnTo>
                          <a:pt x="60" y="6"/>
                        </a:lnTo>
                        <a:lnTo>
                          <a:pt x="54" y="6"/>
                        </a:lnTo>
                        <a:lnTo>
                          <a:pt x="66" y="6"/>
                        </a:lnTo>
                        <a:close/>
                      </a:path>
                    </a:pathLst>
                  </a:custGeom>
                  <a:solidFill>
                    <a:srgbClr val="990034"/>
                  </a:solidFill>
                  <a:ln w="9525">
                    <a:solidFill>
                      <a:srgbClr val="000000"/>
                    </a:solidFill>
                    <a:prstDash val="solid"/>
                    <a:round/>
                    <a:headEnd/>
                    <a:tailEnd/>
                  </a:ln>
                </p:spPr>
                <p:txBody>
                  <a:bodyPr/>
                  <a:lstStyle/>
                  <a:p>
                    <a:endParaRPr lang="en-US"/>
                  </a:p>
                </p:txBody>
              </p:sp>
              <p:sp>
                <p:nvSpPr>
                  <p:cNvPr id="1403" name="Freeform 414"/>
                  <p:cNvSpPr>
                    <a:spLocks noChangeAspect="1"/>
                  </p:cNvSpPr>
                  <p:nvPr/>
                </p:nvSpPr>
                <p:spPr bwMode="auto">
                  <a:xfrm>
                    <a:off x="6407788" y="1023732"/>
                    <a:ext cx="87459" cy="16973"/>
                  </a:xfrm>
                  <a:custGeom>
                    <a:avLst/>
                    <a:gdLst>
                      <a:gd name="T0" fmla="*/ 73 w 66"/>
                      <a:gd name="T1" fmla="*/ 13 h 12"/>
                      <a:gd name="T2" fmla="*/ 12 w 66"/>
                      <a:gd name="T3" fmla="*/ 0 h 12"/>
                      <a:gd name="T4" fmla="*/ 0 w 66"/>
                      <a:gd name="T5" fmla="*/ 0 h 12"/>
                      <a:gd name="T6" fmla="*/ 6 w 66"/>
                      <a:gd name="T7" fmla="*/ 13 h 12"/>
                      <a:gd name="T8" fmla="*/ 67 w 66"/>
                      <a:gd name="T9" fmla="*/ 20 h 12"/>
                      <a:gd name="T10" fmla="*/ 73 w 66"/>
                      <a:gd name="T11" fmla="*/ 1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2">
                        <a:moveTo>
                          <a:pt x="66" y="6"/>
                        </a:moveTo>
                        <a:lnTo>
                          <a:pt x="12" y="0"/>
                        </a:lnTo>
                        <a:lnTo>
                          <a:pt x="0" y="0"/>
                        </a:lnTo>
                        <a:lnTo>
                          <a:pt x="6" y="6"/>
                        </a:lnTo>
                        <a:lnTo>
                          <a:pt x="60" y="12"/>
                        </a:lnTo>
                        <a:lnTo>
                          <a:pt x="66" y="6"/>
                        </a:lnTo>
                        <a:close/>
                      </a:path>
                    </a:pathLst>
                  </a:custGeom>
                  <a:solidFill>
                    <a:srgbClr val="990034"/>
                  </a:solidFill>
                  <a:ln w="9525">
                    <a:solidFill>
                      <a:srgbClr val="000000"/>
                    </a:solidFill>
                    <a:prstDash val="solid"/>
                    <a:round/>
                    <a:headEnd/>
                    <a:tailEnd/>
                  </a:ln>
                </p:spPr>
                <p:txBody>
                  <a:bodyPr/>
                  <a:lstStyle/>
                  <a:p>
                    <a:endParaRPr lang="en-US"/>
                  </a:p>
                </p:txBody>
              </p:sp>
              <p:sp>
                <p:nvSpPr>
                  <p:cNvPr id="1404" name="Freeform 415"/>
                  <p:cNvSpPr>
                    <a:spLocks noChangeAspect="1"/>
                  </p:cNvSpPr>
                  <p:nvPr/>
                </p:nvSpPr>
                <p:spPr bwMode="auto">
                  <a:xfrm>
                    <a:off x="4524156" y="1551210"/>
                    <a:ext cx="48298" cy="18279"/>
                  </a:xfrm>
                  <a:custGeom>
                    <a:avLst/>
                    <a:gdLst>
                      <a:gd name="T0" fmla="*/ 12 w 36"/>
                      <a:gd name="T1" fmla="*/ 0 h 12"/>
                      <a:gd name="T2" fmla="*/ 12 w 36"/>
                      <a:gd name="T3" fmla="*/ 0 h 12"/>
                      <a:gd name="T4" fmla="*/ 0 w 36"/>
                      <a:gd name="T5" fmla="*/ 0 h 12"/>
                      <a:gd name="T6" fmla="*/ 0 w 36"/>
                      <a:gd name="T7" fmla="*/ 0 h 12"/>
                      <a:gd name="T8" fmla="*/ 6 w 36"/>
                      <a:gd name="T9" fmla="*/ 18 h 12"/>
                      <a:gd name="T10" fmla="*/ 6 w 36"/>
                      <a:gd name="T11" fmla="*/ 18 h 12"/>
                      <a:gd name="T12" fmla="*/ 6 w 36"/>
                      <a:gd name="T13" fmla="*/ 18 h 12"/>
                      <a:gd name="T14" fmla="*/ 0 w 36"/>
                      <a:gd name="T15" fmla="*/ 18 h 12"/>
                      <a:gd name="T16" fmla="*/ 12 w 36"/>
                      <a:gd name="T17" fmla="*/ 18 h 12"/>
                      <a:gd name="T18" fmla="*/ 43 w 36"/>
                      <a:gd name="T19" fmla="*/ 35 h 12"/>
                      <a:gd name="T20" fmla="*/ 43 w 36"/>
                      <a:gd name="T21" fmla="*/ 0 h 12"/>
                      <a:gd name="T22" fmla="*/ 31 w 36"/>
                      <a:gd name="T23" fmla="*/ 0 h 12"/>
                      <a:gd name="T24" fmla="*/ 12 w 36"/>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2">
                        <a:moveTo>
                          <a:pt x="12" y="0"/>
                        </a:moveTo>
                        <a:lnTo>
                          <a:pt x="12" y="0"/>
                        </a:lnTo>
                        <a:lnTo>
                          <a:pt x="0" y="0"/>
                        </a:lnTo>
                        <a:lnTo>
                          <a:pt x="6" y="6"/>
                        </a:lnTo>
                        <a:lnTo>
                          <a:pt x="0" y="6"/>
                        </a:lnTo>
                        <a:lnTo>
                          <a:pt x="12" y="6"/>
                        </a:lnTo>
                        <a:lnTo>
                          <a:pt x="36" y="12"/>
                        </a:lnTo>
                        <a:lnTo>
                          <a:pt x="36" y="0"/>
                        </a:lnTo>
                        <a:lnTo>
                          <a:pt x="24" y="0"/>
                        </a:lnTo>
                        <a:lnTo>
                          <a:pt x="12" y="0"/>
                        </a:lnTo>
                        <a:close/>
                      </a:path>
                    </a:pathLst>
                  </a:custGeom>
                  <a:solidFill>
                    <a:srgbClr val="990034"/>
                  </a:solidFill>
                  <a:ln w="9525">
                    <a:solidFill>
                      <a:srgbClr val="000000"/>
                    </a:solidFill>
                    <a:prstDash val="solid"/>
                    <a:round/>
                    <a:headEnd/>
                    <a:tailEnd/>
                  </a:ln>
                </p:spPr>
                <p:txBody>
                  <a:bodyPr/>
                  <a:lstStyle/>
                  <a:p>
                    <a:endParaRPr lang="en-US"/>
                  </a:p>
                </p:txBody>
              </p:sp>
              <p:sp>
                <p:nvSpPr>
                  <p:cNvPr id="1405" name="Freeform 416"/>
                  <p:cNvSpPr>
                    <a:spLocks noChangeAspect="1"/>
                  </p:cNvSpPr>
                  <p:nvPr/>
                </p:nvSpPr>
                <p:spPr bwMode="auto">
                  <a:xfrm>
                    <a:off x="6368628" y="1058984"/>
                    <a:ext cx="70490" cy="16973"/>
                  </a:xfrm>
                  <a:custGeom>
                    <a:avLst/>
                    <a:gdLst>
                      <a:gd name="T0" fmla="*/ 60 w 53"/>
                      <a:gd name="T1" fmla="*/ 20 h 12"/>
                      <a:gd name="T2" fmla="*/ 0 w 53"/>
                      <a:gd name="T3" fmla="*/ 13 h 12"/>
                      <a:gd name="T4" fmla="*/ 18 w 53"/>
                      <a:gd name="T5" fmla="*/ 0 h 12"/>
                      <a:gd name="T6" fmla="*/ 54 w 53"/>
                      <a:gd name="T7" fmla="*/ 20 h 12"/>
                      <a:gd name="T8" fmla="*/ 60 w 53"/>
                      <a:gd name="T9" fmla="*/ 2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2">
                        <a:moveTo>
                          <a:pt x="53" y="12"/>
                        </a:moveTo>
                        <a:lnTo>
                          <a:pt x="0" y="6"/>
                        </a:lnTo>
                        <a:lnTo>
                          <a:pt x="18" y="0"/>
                        </a:lnTo>
                        <a:lnTo>
                          <a:pt x="47" y="12"/>
                        </a:lnTo>
                        <a:lnTo>
                          <a:pt x="53" y="12"/>
                        </a:lnTo>
                        <a:close/>
                      </a:path>
                    </a:pathLst>
                  </a:custGeom>
                  <a:solidFill>
                    <a:srgbClr val="990034"/>
                  </a:solidFill>
                  <a:ln w="9525">
                    <a:solidFill>
                      <a:srgbClr val="000000"/>
                    </a:solidFill>
                    <a:prstDash val="solid"/>
                    <a:round/>
                    <a:headEnd/>
                    <a:tailEnd/>
                  </a:ln>
                </p:spPr>
                <p:txBody>
                  <a:bodyPr/>
                  <a:lstStyle/>
                  <a:p>
                    <a:endParaRPr lang="en-US"/>
                  </a:p>
                </p:txBody>
              </p:sp>
              <p:sp>
                <p:nvSpPr>
                  <p:cNvPr id="1406" name="Freeform 417"/>
                  <p:cNvSpPr>
                    <a:spLocks noChangeAspect="1"/>
                  </p:cNvSpPr>
                  <p:nvPr/>
                </p:nvSpPr>
                <p:spPr bwMode="auto">
                  <a:xfrm>
                    <a:off x="4943176" y="1164741"/>
                    <a:ext cx="39161" cy="18279"/>
                  </a:xfrm>
                  <a:custGeom>
                    <a:avLst/>
                    <a:gdLst>
                      <a:gd name="T0" fmla="*/ 30 w 30"/>
                      <a:gd name="T1" fmla="*/ 18 h 12"/>
                      <a:gd name="T2" fmla="*/ 12 w 30"/>
                      <a:gd name="T3" fmla="*/ 35 h 12"/>
                      <a:gd name="T4" fmla="*/ 0 w 30"/>
                      <a:gd name="T5" fmla="*/ 18 h 12"/>
                      <a:gd name="T6" fmla="*/ 12 w 30"/>
                      <a:gd name="T7" fmla="*/ 0 h 12"/>
                      <a:gd name="T8" fmla="*/ 30 w 30"/>
                      <a:gd name="T9" fmla="*/ 1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30" y="6"/>
                        </a:moveTo>
                        <a:lnTo>
                          <a:pt x="12" y="12"/>
                        </a:lnTo>
                        <a:lnTo>
                          <a:pt x="0" y="6"/>
                        </a:lnTo>
                        <a:lnTo>
                          <a:pt x="12" y="0"/>
                        </a:lnTo>
                        <a:lnTo>
                          <a:pt x="30" y="6"/>
                        </a:lnTo>
                        <a:close/>
                      </a:path>
                    </a:pathLst>
                  </a:custGeom>
                  <a:solidFill>
                    <a:srgbClr val="E1E1E1"/>
                  </a:solidFill>
                  <a:ln w="9525">
                    <a:solidFill>
                      <a:srgbClr val="000000"/>
                    </a:solidFill>
                    <a:prstDash val="solid"/>
                    <a:round/>
                    <a:headEnd/>
                    <a:tailEnd/>
                  </a:ln>
                </p:spPr>
                <p:txBody>
                  <a:bodyPr/>
                  <a:lstStyle/>
                  <a:p>
                    <a:endParaRPr lang="en-US"/>
                  </a:p>
                </p:txBody>
              </p:sp>
              <p:sp>
                <p:nvSpPr>
                  <p:cNvPr id="1407" name="Freeform 418"/>
                  <p:cNvSpPr>
                    <a:spLocks noChangeAspect="1"/>
                  </p:cNvSpPr>
                  <p:nvPr/>
                </p:nvSpPr>
                <p:spPr bwMode="auto">
                  <a:xfrm>
                    <a:off x="4807419" y="908836"/>
                    <a:ext cx="65267" cy="18279"/>
                  </a:xfrm>
                  <a:custGeom>
                    <a:avLst/>
                    <a:gdLst>
                      <a:gd name="T0" fmla="*/ 63 w 48"/>
                      <a:gd name="T1" fmla="*/ 18 h 12"/>
                      <a:gd name="T2" fmla="*/ 25 w 48"/>
                      <a:gd name="T3" fmla="*/ 18 h 12"/>
                      <a:gd name="T4" fmla="*/ 6 w 48"/>
                      <a:gd name="T5" fmla="*/ 35 h 12"/>
                      <a:gd name="T6" fmla="*/ 0 w 48"/>
                      <a:gd name="T7" fmla="*/ 35 h 12"/>
                      <a:gd name="T8" fmla="*/ 6 w 48"/>
                      <a:gd name="T9" fmla="*/ 18 h 12"/>
                      <a:gd name="T10" fmla="*/ 31 w 48"/>
                      <a:gd name="T11" fmla="*/ 18 h 12"/>
                      <a:gd name="T12" fmla="*/ 56 w 48"/>
                      <a:gd name="T13" fmla="*/ 0 h 12"/>
                      <a:gd name="T14" fmla="*/ 63 w 48"/>
                      <a:gd name="T15" fmla="*/ 1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12">
                        <a:moveTo>
                          <a:pt x="48" y="6"/>
                        </a:moveTo>
                        <a:lnTo>
                          <a:pt x="18" y="6"/>
                        </a:lnTo>
                        <a:lnTo>
                          <a:pt x="6" y="12"/>
                        </a:lnTo>
                        <a:lnTo>
                          <a:pt x="0" y="12"/>
                        </a:lnTo>
                        <a:lnTo>
                          <a:pt x="6" y="6"/>
                        </a:lnTo>
                        <a:lnTo>
                          <a:pt x="24" y="6"/>
                        </a:lnTo>
                        <a:lnTo>
                          <a:pt x="42" y="0"/>
                        </a:lnTo>
                        <a:lnTo>
                          <a:pt x="48" y="6"/>
                        </a:lnTo>
                        <a:close/>
                      </a:path>
                    </a:pathLst>
                  </a:custGeom>
                  <a:solidFill>
                    <a:srgbClr val="E1E1E1"/>
                  </a:solidFill>
                  <a:ln w="9525">
                    <a:solidFill>
                      <a:srgbClr val="000000"/>
                    </a:solidFill>
                    <a:prstDash val="solid"/>
                    <a:round/>
                    <a:headEnd/>
                    <a:tailEnd/>
                  </a:ln>
                </p:spPr>
                <p:txBody>
                  <a:bodyPr/>
                  <a:lstStyle/>
                  <a:p>
                    <a:endParaRPr lang="en-US"/>
                  </a:p>
                </p:txBody>
              </p:sp>
              <p:sp>
                <p:nvSpPr>
                  <p:cNvPr id="1408" name="Freeform 419"/>
                  <p:cNvSpPr>
                    <a:spLocks noChangeAspect="1"/>
                  </p:cNvSpPr>
                  <p:nvPr/>
                </p:nvSpPr>
                <p:spPr bwMode="auto">
                  <a:xfrm>
                    <a:off x="7206668" y="1814949"/>
                    <a:ext cx="24802" cy="35252"/>
                  </a:xfrm>
                  <a:custGeom>
                    <a:avLst/>
                    <a:gdLst>
                      <a:gd name="T0" fmla="*/ 25 w 18"/>
                      <a:gd name="T1" fmla="*/ 0 h 24"/>
                      <a:gd name="T2" fmla="*/ 6 w 18"/>
                      <a:gd name="T3" fmla="*/ 14 h 24"/>
                      <a:gd name="T4" fmla="*/ 0 w 18"/>
                      <a:gd name="T5" fmla="*/ 54 h 24"/>
                      <a:gd name="T6" fmla="*/ 19 w 18"/>
                      <a:gd name="T7" fmla="*/ 29 h 24"/>
                      <a:gd name="T8" fmla="*/ 25 w 18"/>
                      <a:gd name="T9" fmla="*/ 14 h 24"/>
                      <a:gd name="T10" fmla="*/ 25 w 1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8" y="0"/>
                        </a:moveTo>
                        <a:lnTo>
                          <a:pt x="6" y="6"/>
                        </a:lnTo>
                        <a:lnTo>
                          <a:pt x="0" y="24"/>
                        </a:lnTo>
                        <a:lnTo>
                          <a:pt x="12" y="12"/>
                        </a:lnTo>
                        <a:lnTo>
                          <a:pt x="18" y="6"/>
                        </a:lnTo>
                        <a:lnTo>
                          <a:pt x="18" y="0"/>
                        </a:lnTo>
                        <a:close/>
                      </a:path>
                    </a:pathLst>
                  </a:custGeom>
                  <a:solidFill>
                    <a:srgbClr val="E1E1E1"/>
                  </a:solidFill>
                  <a:ln w="9525">
                    <a:solidFill>
                      <a:srgbClr val="000000"/>
                    </a:solidFill>
                    <a:prstDash val="solid"/>
                    <a:round/>
                    <a:headEnd/>
                    <a:tailEnd/>
                  </a:ln>
                </p:spPr>
                <p:txBody>
                  <a:bodyPr/>
                  <a:lstStyle/>
                  <a:p>
                    <a:endParaRPr lang="en-US"/>
                  </a:p>
                </p:txBody>
              </p:sp>
              <p:sp>
                <p:nvSpPr>
                  <p:cNvPr id="1409" name="Freeform 420"/>
                  <p:cNvSpPr>
                    <a:spLocks noChangeAspect="1"/>
                  </p:cNvSpPr>
                  <p:nvPr/>
                </p:nvSpPr>
                <p:spPr bwMode="auto">
                  <a:xfrm>
                    <a:off x="7078743" y="1120349"/>
                    <a:ext cx="24802" cy="18279"/>
                  </a:xfrm>
                  <a:custGeom>
                    <a:avLst/>
                    <a:gdLst>
                      <a:gd name="T0" fmla="*/ 6 w 18"/>
                      <a:gd name="T1" fmla="*/ 0 h 12"/>
                      <a:gd name="T2" fmla="*/ 0 w 18"/>
                      <a:gd name="T3" fmla="*/ 18 h 12"/>
                      <a:gd name="T4" fmla="*/ 19 w 18"/>
                      <a:gd name="T5" fmla="*/ 35 h 12"/>
                      <a:gd name="T6" fmla="*/ 25 w 18"/>
                      <a:gd name="T7" fmla="*/ 18 h 12"/>
                      <a:gd name="T8" fmla="*/ 6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6" y="0"/>
                        </a:moveTo>
                        <a:lnTo>
                          <a:pt x="0" y="6"/>
                        </a:lnTo>
                        <a:lnTo>
                          <a:pt x="12" y="12"/>
                        </a:lnTo>
                        <a:lnTo>
                          <a:pt x="18" y="6"/>
                        </a:lnTo>
                        <a:lnTo>
                          <a:pt x="6" y="0"/>
                        </a:lnTo>
                        <a:close/>
                      </a:path>
                    </a:pathLst>
                  </a:custGeom>
                  <a:solidFill>
                    <a:srgbClr val="990034"/>
                  </a:solidFill>
                  <a:ln w="9525">
                    <a:solidFill>
                      <a:srgbClr val="000000"/>
                    </a:solidFill>
                    <a:prstDash val="solid"/>
                    <a:round/>
                    <a:headEnd/>
                    <a:tailEnd/>
                  </a:ln>
                </p:spPr>
                <p:txBody>
                  <a:bodyPr/>
                  <a:lstStyle/>
                  <a:p>
                    <a:endParaRPr lang="en-US"/>
                  </a:p>
                </p:txBody>
              </p:sp>
              <p:sp>
                <p:nvSpPr>
                  <p:cNvPr id="1410" name="Freeform 421"/>
                  <p:cNvSpPr>
                    <a:spLocks noChangeAspect="1"/>
                  </p:cNvSpPr>
                  <p:nvPr/>
                </p:nvSpPr>
                <p:spPr bwMode="auto">
                  <a:xfrm>
                    <a:off x="5110262" y="1146462"/>
                    <a:ext cx="39161" cy="9140"/>
                  </a:xfrm>
                  <a:custGeom>
                    <a:avLst/>
                    <a:gdLst>
                      <a:gd name="T0" fmla="*/ 36 w 29"/>
                      <a:gd name="T1" fmla="*/ 18 h 6"/>
                      <a:gd name="T2" fmla="*/ 0 w 29"/>
                      <a:gd name="T3" fmla="*/ 0 h 6"/>
                      <a:gd name="T4" fmla="*/ 0 w 29"/>
                      <a:gd name="T5" fmla="*/ 0 h 6"/>
                      <a:gd name="T6" fmla="*/ 24 w 29"/>
                      <a:gd name="T7" fmla="*/ 18 h 6"/>
                      <a:gd name="T8" fmla="*/ 36 w 29"/>
                      <a:gd name="T9" fmla="*/ 18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
                        <a:moveTo>
                          <a:pt x="29" y="6"/>
                        </a:moveTo>
                        <a:lnTo>
                          <a:pt x="0" y="0"/>
                        </a:lnTo>
                        <a:lnTo>
                          <a:pt x="17" y="6"/>
                        </a:lnTo>
                        <a:lnTo>
                          <a:pt x="29" y="6"/>
                        </a:lnTo>
                        <a:close/>
                      </a:path>
                    </a:pathLst>
                  </a:custGeom>
                  <a:solidFill>
                    <a:srgbClr val="E1E1E1"/>
                  </a:solidFill>
                  <a:ln w="9525">
                    <a:solidFill>
                      <a:srgbClr val="000000"/>
                    </a:solidFill>
                    <a:prstDash val="solid"/>
                    <a:round/>
                    <a:headEnd/>
                    <a:tailEnd/>
                  </a:ln>
                </p:spPr>
                <p:txBody>
                  <a:bodyPr/>
                  <a:lstStyle/>
                  <a:p>
                    <a:endParaRPr lang="en-US"/>
                  </a:p>
                </p:txBody>
              </p:sp>
              <p:sp>
                <p:nvSpPr>
                  <p:cNvPr id="1411" name="Freeform 422"/>
                  <p:cNvSpPr>
                    <a:spLocks noChangeAspect="1"/>
                  </p:cNvSpPr>
                  <p:nvPr/>
                </p:nvSpPr>
                <p:spPr bwMode="auto">
                  <a:xfrm>
                    <a:off x="4547653" y="1454592"/>
                    <a:ext cx="24802" cy="9140"/>
                  </a:xfrm>
                  <a:custGeom>
                    <a:avLst/>
                    <a:gdLst>
                      <a:gd name="T0" fmla="*/ 25 w 18"/>
                      <a:gd name="T1" fmla="*/ 0 h 6"/>
                      <a:gd name="T2" fmla="*/ 0 w 18"/>
                      <a:gd name="T3" fmla="*/ 18 h 6"/>
                      <a:gd name="T4" fmla="*/ 0 w 18"/>
                      <a:gd name="T5" fmla="*/ 0 h 6"/>
                      <a:gd name="T6" fmla="*/ 25 w 18"/>
                      <a:gd name="T7" fmla="*/ 0 h 6"/>
                      <a:gd name="T8" fmla="*/ 25 w 1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18" y="0"/>
                        </a:moveTo>
                        <a:lnTo>
                          <a:pt x="0" y="6"/>
                        </a:lnTo>
                        <a:lnTo>
                          <a:pt x="0" y="0"/>
                        </a:lnTo>
                        <a:lnTo>
                          <a:pt x="18" y="0"/>
                        </a:lnTo>
                        <a:close/>
                      </a:path>
                    </a:pathLst>
                  </a:custGeom>
                  <a:solidFill>
                    <a:srgbClr val="E1E1E1"/>
                  </a:solidFill>
                  <a:ln w="9525">
                    <a:solidFill>
                      <a:srgbClr val="000000"/>
                    </a:solidFill>
                    <a:prstDash val="solid"/>
                    <a:round/>
                    <a:headEnd/>
                    <a:tailEnd/>
                  </a:ln>
                </p:spPr>
                <p:txBody>
                  <a:bodyPr/>
                  <a:lstStyle/>
                  <a:p>
                    <a:endParaRPr lang="en-US"/>
                  </a:p>
                </p:txBody>
              </p:sp>
              <p:sp>
                <p:nvSpPr>
                  <p:cNvPr id="1412" name="Freeform 423"/>
                  <p:cNvSpPr>
                    <a:spLocks noChangeAspect="1"/>
                  </p:cNvSpPr>
                  <p:nvPr/>
                </p:nvSpPr>
                <p:spPr bwMode="auto">
                  <a:xfrm>
                    <a:off x="7206668" y="1428480"/>
                    <a:ext cx="16970" cy="16973"/>
                  </a:xfrm>
                  <a:custGeom>
                    <a:avLst/>
                    <a:gdLst>
                      <a:gd name="T0" fmla="*/ 20 w 12"/>
                      <a:gd name="T1" fmla="*/ 13 h 12"/>
                      <a:gd name="T2" fmla="*/ 13 w 12"/>
                      <a:gd name="T3" fmla="*/ 20 h 12"/>
                      <a:gd name="T4" fmla="*/ 0 w 12"/>
                      <a:gd name="T5" fmla="*/ 13 h 12"/>
                      <a:gd name="T6" fmla="*/ 13 w 12"/>
                      <a:gd name="T7" fmla="*/ 0 h 12"/>
                      <a:gd name="T8" fmla="*/ 20 w 12"/>
                      <a:gd name="T9" fmla="*/ 1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6"/>
                        </a:moveTo>
                        <a:lnTo>
                          <a:pt x="6" y="12"/>
                        </a:lnTo>
                        <a:lnTo>
                          <a:pt x="0" y="6"/>
                        </a:lnTo>
                        <a:lnTo>
                          <a:pt x="6" y="0"/>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413" name="Freeform 424"/>
                  <p:cNvSpPr>
                    <a:spLocks noChangeAspect="1"/>
                  </p:cNvSpPr>
                  <p:nvPr/>
                </p:nvSpPr>
                <p:spPr bwMode="auto">
                  <a:xfrm>
                    <a:off x="6945597" y="1155601"/>
                    <a:ext cx="30022" cy="9140"/>
                  </a:xfrm>
                  <a:custGeom>
                    <a:avLst/>
                    <a:gdLst>
                      <a:gd name="T0" fmla="*/ 17 w 24"/>
                      <a:gd name="T1" fmla="*/ 0 h 6"/>
                      <a:gd name="T2" fmla="*/ 12 w 24"/>
                      <a:gd name="T3" fmla="*/ 18 h 6"/>
                      <a:gd name="T4" fmla="*/ 0 w 24"/>
                      <a:gd name="T5" fmla="*/ 0 h 6"/>
                      <a:gd name="T6" fmla="*/ 12 w 24"/>
                      <a:gd name="T7" fmla="*/ 0 h 6"/>
                      <a:gd name="T8" fmla="*/ 17 w 2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24" y="0"/>
                        </a:moveTo>
                        <a:lnTo>
                          <a:pt x="18" y="6"/>
                        </a:lnTo>
                        <a:lnTo>
                          <a:pt x="0" y="0"/>
                        </a:lnTo>
                        <a:lnTo>
                          <a:pt x="18" y="0"/>
                        </a:lnTo>
                        <a:lnTo>
                          <a:pt x="24" y="0"/>
                        </a:lnTo>
                        <a:close/>
                      </a:path>
                    </a:pathLst>
                  </a:custGeom>
                  <a:solidFill>
                    <a:srgbClr val="E1E1E1"/>
                  </a:solidFill>
                  <a:ln w="9525">
                    <a:solidFill>
                      <a:srgbClr val="000000"/>
                    </a:solidFill>
                    <a:prstDash val="solid"/>
                    <a:round/>
                    <a:headEnd/>
                    <a:tailEnd/>
                  </a:ln>
                </p:spPr>
                <p:txBody>
                  <a:bodyPr/>
                  <a:lstStyle/>
                  <a:p>
                    <a:endParaRPr lang="en-US"/>
                  </a:p>
                </p:txBody>
              </p:sp>
              <p:sp>
                <p:nvSpPr>
                  <p:cNvPr id="1414" name="Freeform 425"/>
                  <p:cNvSpPr>
                    <a:spLocks noChangeAspect="1"/>
                  </p:cNvSpPr>
                  <p:nvPr/>
                </p:nvSpPr>
                <p:spPr bwMode="auto">
                  <a:xfrm>
                    <a:off x="5252546" y="1068123"/>
                    <a:ext cx="30022" cy="7834"/>
                  </a:xfrm>
                  <a:custGeom>
                    <a:avLst/>
                    <a:gdLst>
                      <a:gd name="T0" fmla="*/ 17 w 24"/>
                      <a:gd name="T1" fmla="*/ 6 h 6"/>
                      <a:gd name="T2" fmla="*/ 0 w 24"/>
                      <a:gd name="T3" fmla="*/ 6 h 6"/>
                      <a:gd name="T4" fmla="*/ 6 w 24"/>
                      <a:gd name="T5" fmla="*/ 0 h 6"/>
                      <a:gd name="T6" fmla="*/ 12 w 24"/>
                      <a:gd name="T7" fmla="*/ 6 h 6"/>
                      <a:gd name="T8" fmla="*/ 17 w 24"/>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24" y="6"/>
                        </a:moveTo>
                        <a:lnTo>
                          <a:pt x="0" y="6"/>
                        </a:lnTo>
                        <a:lnTo>
                          <a:pt x="6" y="0"/>
                        </a:lnTo>
                        <a:lnTo>
                          <a:pt x="18" y="6"/>
                        </a:lnTo>
                        <a:lnTo>
                          <a:pt x="24" y="6"/>
                        </a:lnTo>
                        <a:close/>
                      </a:path>
                    </a:pathLst>
                  </a:custGeom>
                  <a:solidFill>
                    <a:srgbClr val="E1E1E1"/>
                  </a:solidFill>
                  <a:ln w="9525">
                    <a:solidFill>
                      <a:srgbClr val="000000"/>
                    </a:solidFill>
                    <a:prstDash val="solid"/>
                    <a:round/>
                    <a:headEnd/>
                    <a:tailEnd/>
                  </a:ln>
                </p:spPr>
                <p:txBody>
                  <a:bodyPr/>
                  <a:lstStyle/>
                  <a:p>
                    <a:endParaRPr lang="en-US"/>
                  </a:p>
                </p:txBody>
              </p:sp>
              <p:sp>
                <p:nvSpPr>
                  <p:cNvPr id="1415" name="Freeform 426"/>
                  <p:cNvSpPr>
                    <a:spLocks noChangeAspect="1"/>
                  </p:cNvSpPr>
                  <p:nvPr/>
                </p:nvSpPr>
                <p:spPr bwMode="auto">
                  <a:xfrm>
                    <a:off x="4982337" y="908836"/>
                    <a:ext cx="40465" cy="9140"/>
                  </a:xfrm>
                  <a:custGeom>
                    <a:avLst/>
                    <a:gdLst>
                      <a:gd name="T0" fmla="*/ 37 w 30"/>
                      <a:gd name="T1" fmla="*/ 0 h 6"/>
                      <a:gd name="T2" fmla="*/ 0 w 30"/>
                      <a:gd name="T3" fmla="*/ 18 h 6"/>
                      <a:gd name="T4" fmla="*/ 25 w 30"/>
                      <a:gd name="T5" fmla="*/ 18 h 6"/>
                      <a:gd name="T6" fmla="*/ 3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0"/>
                        </a:moveTo>
                        <a:lnTo>
                          <a:pt x="0" y="6"/>
                        </a:lnTo>
                        <a:lnTo>
                          <a:pt x="18" y="6"/>
                        </a:lnTo>
                        <a:lnTo>
                          <a:pt x="30" y="0"/>
                        </a:lnTo>
                        <a:close/>
                      </a:path>
                    </a:pathLst>
                  </a:custGeom>
                  <a:solidFill>
                    <a:srgbClr val="E1E1E1"/>
                  </a:solidFill>
                  <a:ln w="9525">
                    <a:solidFill>
                      <a:srgbClr val="000000"/>
                    </a:solidFill>
                    <a:prstDash val="solid"/>
                    <a:round/>
                    <a:headEnd/>
                    <a:tailEnd/>
                  </a:ln>
                </p:spPr>
                <p:txBody>
                  <a:bodyPr/>
                  <a:lstStyle/>
                  <a:p>
                    <a:endParaRPr lang="en-US"/>
                  </a:p>
                </p:txBody>
              </p:sp>
              <p:sp>
                <p:nvSpPr>
                  <p:cNvPr id="1416" name="Freeform 427"/>
                  <p:cNvSpPr>
                    <a:spLocks noChangeAspect="1"/>
                  </p:cNvSpPr>
                  <p:nvPr/>
                </p:nvSpPr>
                <p:spPr bwMode="auto">
                  <a:xfrm>
                    <a:off x="5022803" y="908836"/>
                    <a:ext cx="40465" cy="1305"/>
                  </a:xfrm>
                  <a:custGeom>
                    <a:avLst/>
                    <a:gdLst>
                      <a:gd name="T0" fmla="*/ 37 w 30"/>
                      <a:gd name="T1" fmla="*/ 0 h 1"/>
                      <a:gd name="T2" fmla="*/ 0 w 30"/>
                      <a:gd name="T3" fmla="*/ 0 h 1"/>
                      <a:gd name="T4" fmla="*/ 37 w 30"/>
                      <a:gd name="T5" fmla="*/ 0 h 1"/>
                      <a:gd name="T6" fmla="*/ 37 w 3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
                        <a:moveTo>
                          <a:pt x="30" y="0"/>
                        </a:moveTo>
                        <a:lnTo>
                          <a:pt x="0" y="0"/>
                        </a:lnTo>
                        <a:lnTo>
                          <a:pt x="30" y="0"/>
                        </a:lnTo>
                        <a:close/>
                      </a:path>
                    </a:pathLst>
                  </a:custGeom>
                  <a:solidFill>
                    <a:srgbClr val="E1E1E1"/>
                  </a:solidFill>
                  <a:ln w="9525">
                    <a:solidFill>
                      <a:srgbClr val="000000"/>
                    </a:solidFill>
                    <a:prstDash val="solid"/>
                    <a:round/>
                    <a:headEnd/>
                    <a:tailEnd/>
                  </a:ln>
                </p:spPr>
                <p:txBody>
                  <a:bodyPr/>
                  <a:lstStyle/>
                  <a:p>
                    <a:endParaRPr lang="en-US"/>
                  </a:p>
                </p:txBody>
              </p:sp>
              <p:sp>
                <p:nvSpPr>
                  <p:cNvPr id="1417" name="Freeform 428"/>
                  <p:cNvSpPr>
                    <a:spLocks noChangeAspect="1"/>
                  </p:cNvSpPr>
                  <p:nvPr/>
                </p:nvSpPr>
                <p:spPr bwMode="auto">
                  <a:xfrm>
                    <a:off x="5894783" y="1049844"/>
                    <a:ext cx="30022" cy="1305"/>
                  </a:xfrm>
                  <a:custGeom>
                    <a:avLst/>
                    <a:gdLst>
                      <a:gd name="T0" fmla="*/ 17 w 24"/>
                      <a:gd name="T1" fmla="*/ 0 h 1"/>
                      <a:gd name="T2" fmla="*/ 0 w 24"/>
                      <a:gd name="T3" fmla="*/ 0 h 1"/>
                      <a:gd name="T4" fmla="*/ 17 w 24"/>
                      <a:gd name="T5" fmla="*/ 0 h 1"/>
                      <a:gd name="T6" fmla="*/ 17 w 2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
                        <a:moveTo>
                          <a:pt x="24" y="0"/>
                        </a:moveTo>
                        <a:lnTo>
                          <a:pt x="0" y="0"/>
                        </a:lnTo>
                        <a:lnTo>
                          <a:pt x="24" y="0"/>
                        </a:lnTo>
                        <a:close/>
                      </a:path>
                    </a:pathLst>
                  </a:custGeom>
                  <a:solidFill>
                    <a:srgbClr val="E1E1E1"/>
                  </a:solidFill>
                  <a:ln w="9525">
                    <a:solidFill>
                      <a:srgbClr val="000000"/>
                    </a:solidFill>
                    <a:prstDash val="solid"/>
                    <a:round/>
                    <a:headEnd/>
                    <a:tailEnd/>
                  </a:ln>
                </p:spPr>
                <p:txBody>
                  <a:bodyPr/>
                  <a:lstStyle/>
                  <a:p>
                    <a:endParaRPr lang="en-US"/>
                  </a:p>
                </p:txBody>
              </p:sp>
              <p:sp>
                <p:nvSpPr>
                  <p:cNvPr id="1418" name="Freeform 429"/>
                  <p:cNvSpPr>
                    <a:spLocks noChangeAspect="1"/>
                  </p:cNvSpPr>
                  <p:nvPr/>
                </p:nvSpPr>
                <p:spPr bwMode="auto">
                  <a:xfrm>
                    <a:off x="7261493" y="1666106"/>
                    <a:ext cx="15664" cy="16973"/>
                  </a:xfrm>
                  <a:custGeom>
                    <a:avLst/>
                    <a:gdLst>
                      <a:gd name="T0" fmla="*/ 12 w 12"/>
                      <a:gd name="T1" fmla="*/ 0 h 12"/>
                      <a:gd name="T2" fmla="*/ 6 w 12"/>
                      <a:gd name="T3" fmla="*/ 20 h 12"/>
                      <a:gd name="T4" fmla="*/ 0 w 12"/>
                      <a:gd name="T5" fmla="*/ 0 h 12"/>
                      <a:gd name="T6" fmla="*/ 12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0"/>
                        </a:moveTo>
                        <a:lnTo>
                          <a:pt x="6" y="12"/>
                        </a:lnTo>
                        <a:lnTo>
                          <a:pt x="0" y="0"/>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419" name="Freeform 430"/>
                  <p:cNvSpPr>
                    <a:spLocks noChangeAspect="1"/>
                  </p:cNvSpPr>
                  <p:nvPr/>
                </p:nvSpPr>
                <p:spPr bwMode="auto">
                  <a:xfrm>
                    <a:off x="7191004" y="1841061"/>
                    <a:ext cx="9138" cy="26112"/>
                  </a:xfrm>
                  <a:custGeom>
                    <a:avLst/>
                    <a:gdLst>
                      <a:gd name="T0" fmla="*/ 18 w 6"/>
                      <a:gd name="T1" fmla="*/ 0 h 18"/>
                      <a:gd name="T2" fmla="*/ 0 w 6"/>
                      <a:gd name="T3" fmla="*/ 37 h 18"/>
                      <a:gd name="T4" fmla="*/ 0 w 6"/>
                      <a:gd name="T5" fmla="*/ 13 h 18"/>
                      <a:gd name="T6" fmla="*/ 18 w 6"/>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8">
                        <a:moveTo>
                          <a:pt x="6" y="0"/>
                        </a:moveTo>
                        <a:lnTo>
                          <a:pt x="0" y="18"/>
                        </a:lnTo>
                        <a:lnTo>
                          <a:pt x="0"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420" name="Freeform 431"/>
                  <p:cNvSpPr>
                    <a:spLocks noChangeAspect="1"/>
                  </p:cNvSpPr>
                  <p:nvPr/>
                </p:nvSpPr>
                <p:spPr bwMode="auto">
                  <a:xfrm>
                    <a:off x="6352963" y="1049844"/>
                    <a:ext cx="15664" cy="9140"/>
                  </a:xfrm>
                  <a:custGeom>
                    <a:avLst/>
                    <a:gdLst>
                      <a:gd name="T0" fmla="*/ 12 w 12"/>
                      <a:gd name="T1" fmla="*/ 0 h 6"/>
                      <a:gd name="T2" fmla="*/ 0 w 12"/>
                      <a:gd name="T3" fmla="*/ 18 h 6"/>
                      <a:gd name="T4" fmla="*/ 12 w 12"/>
                      <a:gd name="T5" fmla="*/ 18 h 6"/>
                      <a:gd name="T6" fmla="*/ 12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0" y="6"/>
                        </a:lnTo>
                        <a:lnTo>
                          <a:pt x="12" y="6"/>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421" name="Freeform 432"/>
                  <p:cNvSpPr>
                    <a:spLocks noChangeAspect="1"/>
                  </p:cNvSpPr>
                  <p:nvPr/>
                </p:nvSpPr>
                <p:spPr bwMode="auto">
                  <a:xfrm>
                    <a:off x="4783922" y="916669"/>
                    <a:ext cx="49604" cy="2611"/>
                  </a:xfrm>
                  <a:custGeom>
                    <a:avLst/>
                    <a:gdLst>
                      <a:gd name="T0" fmla="*/ 52 w 36"/>
                      <a:gd name="T1" fmla="*/ 0 h 2"/>
                      <a:gd name="T2" fmla="*/ 0 w 36"/>
                      <a:gd name="T3" fmla="*/ 0 h 2"/>
                      <a:gd name="T4" fmla="*/ 19 w 36"/>
                      <a:gd name="T5" fmla="*/ 0 h 2"/>
                      <a:gd name="T6" fmla="*/ 52 w 36"/>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
                        <a:moveTo>
                          <a:pt x="36" y="0"/>
                        </a:moveTo>
                        <a:lnTo>
                          <a:pt x="0" y="0"/>
                        </a:lnTo>
                        <a:lnTo>
                          <a:pt x="12" y="0"/>
                        </a:lnTo>
                        <a:lnTo>
                          <a:pt x="36" y="0"/>
                        </a:lnTo>
                        <a:close/>
                      </a:path>
                    </a:pathLst>
                  </a:custGeom>
                  <a:solidFill>
                    <a:srgbClr val="E1E1E1"/>
                  </a:solidFill>
                  <a:ln w="9525">
                    <a:solidFill>
                      <a:srgbClr val="000000"/>
                    </a:solidFill>
                    <a:prstDash val="solid"/>
                    <a:round/>
                    <a:headEnd/>
                    <a:tailEnd/>
                  </a:ln>
                </p:spPr>
                <p:txBody>
                  <a:bodyPr/>
                  <a:lstStyle/>
                  <a:p>
                    <a:endParaRPr lang="en-US"/>
                  </a:p>
                </p:txBody>
              </p:sp>
              <p:sp>
                <p:nvSpPr>
                  <p:cNvPr id="1422" name="Freeform 433"/>
                  <p:cNvSpPr>
                    <a:spLocks noChangeAspect="1"/>
                  </p:cNvSpPr>
                  <p:nvPr/>
                </p:nvSpPr>
                <p:spPr bwMode="auto">
                  <a:xfrm>
                    <a:off x="5385692" y="1094236"/>
                    <a:ext cx="15664" cy="7834"/>
                  </a:xfrm>
                  <a:custGeom>
                    <a:avLst/>
                    <a:gdLst>
                      <a:gd name="T0" fmla="*/ 12 w 12"/>
                      <a:gd name="T1" fmla="*/ 0 h 6"/>
                      <a:gd name="T2" fmla="*/ 0 w 12"/>
                      <a:gd name="T3" fmla="*/ 6 h 6"/>
                      <a:gd name="T4" fmla="*/ 0 w 12"/>
                      <a:gd name="T5" fmla="*/ 0 h 6"/>
                      <a:gd name="T6" fmla="*/ 12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0" y="6"/>
                        </a:lnTo>
                        <a:lnTo>
                          <a:pt x="0" y="0"/>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423" name="Freeform 434"/>
                  <p:cNvSpPr>
                    <a:spLocks noChangeAspect="1"/>
                  </p:cNvSpPr>
                  <p:nvPr/>
                </p:nvSpPr>
                <p:spPr bwMode="auto">
                  <a:xfrm>
                    <a:off x="4961451" y="916669"/>
                    <a:ext cx="20886" cy="9140"/>
                  </a:xfrm>
                  <a:custGeom>
                    <a:avLst/>
                    <a:gdLst>
                      <a:gd name="T0" fmla="*/ 8 w 18"/>
                      <a:gd name="T1" fmla="*/ 0 h 6"/>
                      <a:gd name="T2" fmla="*/ 0 w 18"/>
                      <a:gd name="T3" fmla="*/ 0 h 6"/>
                      <a:gd name="T4" fmla="*/ 4 w 18"/>
                      <a:gd name="T5" fmla="*/ 18 h 6"/>
                      <a:gd name="T6" fmla="*/ 8 w 1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18" y="0"/>
                        </a:moveTo>
                        <a:lnTo>
                          <a:pt x="0" y="0"/>
                        </a:lnTo>
                        <a:lnTo>
                          <a:pt x="6" y="6"/>
                        </a:lnTo>
                        <a:lnTo>
                          <a:pt x="18" y="0"/>
                        </a:lnTo>
                        <a:close/>
                      </a:path>
                    </a:pathLst>
                  </a:custGeom>
                  <a:solidFill>
                    <a:srgbClr val="E1E1E1"/>
                  </a:solidFill>
                  <a:ln w="9525">
                    <a:solidFill>
                      <a:srgbClr val="000000"/>
                    </a:solidFill>
                    <a:prstDash val="solid"/>
                    <a:round/>
                    <a:headEnd/>
                    <a:tailEnd/>
                  </a:ln>
                </p:spPr>
                <p:txBody>
                  <a:bodyPr/>
                  <a:lstStyle/>
                  <a:p>
                    <a:endParaRPr lang="en-US"/>
                  </a:p>
                </p:txBody>
              </p:sp>
              <p:sp>
                <p:nvSpPr>
                  <p:cNvPr id="1424" name="Freeform 435"/>
                  <p:cNvSpPr>
                    <a:spLocks noChangeAspect="1"/>
                  </p:cNvSpPr>
                  <p:nvPr/>
                </p:nvSpPr>
                <p:spPr bwMode="auto">
                  <a:xfrm>
                    <a:off x="7347646" y="1532930"/>
                    <a:ext cx="32634" cy="27419"/>
                  </a:xfrm>
                  <a:custGeom>
                    <a:avLst/>
                    <a:gdLst>
                      <a:gd name="T0" fmla="*/ 31 w 24"/>
                      <a:gd name="T1" fmla="*/ 55 h 18"/>
                      <a:gd name="T2" fmla="*/ 0 w 24"/>
                      <a:gd name="T3" fmla="*/ 0 h 18"/>
                      <a:gd name="T4" fmla="*/ 25 w 24"/>
                      <a:gd name="T5" fmla="*/ 35 h 18"/>
                      <a:gd name="T6" fmla="*/ 31 w 24"/>
                      <a:gd name="T7" fmla="*/ 5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0" y="0"/>
                        </a:lnTo>
                        <a:lnTo>
                          <a:pt x="18" y="12"/>
                        </a:lnTo>
                        <a:lnTo>
                          <a:pt x="24" y="18"/>
                        </a:lnTo>
                        <a:close/>
                      </a:path>
                    </a:pathLst>
                  </a:custGeom>
                  <a:solidFill>
                    <a:srgbClr val="E1E1E1"/>
                  </a:solidFill>
                  <a:ln w="9525">
                    <a:solidFill>
                      <a:srgbClr val="000000"/>
                    </a:solidFill>
                    <a:prstDash val="solid"/>
                    <a:round/>
                    <a:headEnd/>
                    <a:tailEnd/>
                  </a:ln>
                </p:spPr>
                <p:txBody>
                  <a:bodyPr/>
                  <a:lstStyle/>
                  <a:p>
                    <a:endParaRPr lang="en-US"/>
                  </a:p>
                </p:txBody>
              </p:sp>
              <p:sp>
                <p:nvSpPr>
                  <p:cNvPr id="1425" name="Freeform 436"/>
                  <p:cNvSpPr>
                    <a:spLocks noChangeAspect="1"/>
                  </p:cNvSpPr>
                  <p:nvPr/>
                </p:nvSpPr>
                <p:spPr bwMode="auto">
                  <a:xfrm>
                    <a:off x="6232870" y="1014592"/>
                    <a:ext cx="15664" cy="9140"/>
                  </a:xfrm>
                  <a:custGeom>
                    <a:avLst/>
                    <a:gdLst>
                      <a:gd name="T0" fmla="*/ 12 w 12"/>
                      <a:gd name="T1" fmla="*/ 18 h 6"/>
                      <a:gd name="T2" fmla="*/ 0 w 12"/>
                      <a:gd name="T3" fmla="*/ 0 h 6"/>
                      <a:gd name="T4" fmla="*/ 12 w 12"/>
                      <a:gd name="T5" fmla="*/ 18 h 6"/>
                      <a:gd name="T6" fmla="*/ 12 w 12"/>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426" name="Freeform 437"/>
                  <p:cNvSpPr>
                    <a:spLocks noChangeAspect="1"/>
                  </p:cNvSpPr>
                  <p:nvPr/>
                </p:nvSpPr>
                <p:spPr bwMode="auto">
                  <a:xfrm>
                    <a:off x="4547653" y="1436313"/>
                    <a:ext cx="16970" cy="9140"/>
                  </a:xfrm>
                  <a:custGeom>
                    <a:avLst/>
                    <a:gdLst>
                      <a:gd name="T0" fmla="*/ 20 w 12"/>
                      <a:gd name="T1" fmla="*/ 18 h 6"/>
                      <a:gd name="T2" fmla="*/ 0 w 12"/>
                      <a:gd name="T3" fmla="*/ 0 h 6"/>
                      <a:gd name="T4" fmla="*/ 13 w 12"/>
                      <a:gd name="T5" fmla="*/ 0 h 6"/>
                      <a:gd name="T6" fmla="*/ 20 w 12"/>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6" y="0"/>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427" name="Freeform 438"/>
                  <p:cNvSpPr>
                    <a:spLocks noChangeAspect="1"/>
                  </p:cNvSpPr>
                  <p:nvPr/>
                </p:nvSpPr>
                <p:spPr bwMode="auto">
                  <a:xfrm>
                    <a:off x="4389704" y="1858034"/>
                    <a:ext cx="7832" cy="2611"/>
                  </a:xfrm>
                  <a:custGeom>
                    <a:avLst/>
                    <a:gdLst>
                      <a:gd name="T0" fmla="*/ 6 w 6"/>
                      <a:gd name="T1" fmla="*/ 0 h 2"/>
                      <a:gd name="T2" fmla="*/ 6 w 6"/>
                      <a:gd name="T3" fmla="*/ 0 h 2"/>
                      <a:gd name="T4" fmla="*/ 6 w 6"/>
                      <a:gd name="T5" fmla="*/ 0 h 2"/>
                      <a:gd name="T6" fmla="*/ 0 w 6"/>
                      <a:gd name="T7" fmla="*/ 0 h 2"/>
                      <a:gd name="T8" fmla="*/ 6 w 6"/>
                      <a:gd name="T9" fmla="*/ 0 h 2"/>
                      <a:gd name="T10" fmla="*/ 6 w 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428" name="Freeform 439"/>
                  <p:cNvSpPr>
                    <a:spLocks noChangeAspect="1"/>
                  </p:cNvSpPr>
                  <p:nvPr/>
                </p:nvSpPr>
                <p:spPr bwMode="auto">
                  <a:xfrm>
                    <a:off x="4468024" y="1701358"/>
                    <a:ext cx="121398" cy="44391"/>
                  </a:xfrm>
                  <a:custGeom>
                    <a:avLst/>
                    <a:gdLst>
                      <a:gd name="T0" fmla="*/ 43 w 90"/>
                      <a:gd name="T1" fmla="*/ 0 h 30"/>
                      <a:gd name="T2" fmla="*/ 43 w 90"/>
                      <a:gd name="T3" fmla="*/ 0 h 30"/>
                      <a:gd name="T4" fmla="*/ 37 w 90"/>
                      <a:gd name="T5" fmla="*/ 14 h 30"/>
                      <a:gd name="T6" fmla="*/ 31 w 90"/>
                      <a:gd name="T7" fmla="*/ 14 h 30"/>
                      <a:gd name="T8" fmla="*/ 31 w 90"/>
                      <a:gd name="T9" fmla="*/ 14 h 30"/>
                      <a:gd name="T10" fmla="*/ 25 w 90"/>
                      <a:gd name="T11" fmla="*/ 29 h 30"/>
                      <a:gd name="T12" fmla="*/ 12 w 90"/>
                      <a:gd name="T13" fmla="*/ 42 h 30"/>
                      <a:gd name="T14" fmla="*/ 6 w 90"/>
                      <a:gd name="T15" fmla="*/ 42 h 30"/>
                      <a:gd name="T16" fmla="*/ 0 w 90"/>
                      <a:gd name="T17" fmla="*/ 29 h 30"/>
                      <a:gd name="T18" fmla="*/ 12 w 90"/>
                      <a:gd name="T19" fmla="*/ 74 h 30"/>
                      <a:gd name="T20" fmla="*/ 25 w 90"/>
                      <a:gd name="T21" fmla="*/ 74 h 30"/>
                      <a:gd name="T22" fmla="*/ 43 w 90"/>
                      <a:gd name="T23" fmla="*/ 74 h 30"/>
                      <a:gd name="T24" fmla="*/ 74 w 90"/>
                      <a:gd name="T25" fmla="*/ 42 h 30"/>
                      <a:gd name="T26" fmla="*/ 113 w 90"/>
                      <a:gd name="T27" fmla="*/ 58 h 30"/>
                      <a:gd name="T28" fmla="*/ 113 w 90"/>
                      <a:gd name="T29" fmla="*/ 14 h 30"/>
                      <a:gd name="T30" fmla="*/ 82 w 90"/>
                      <a:gd name="T31" fmla="*/ 0 h 30"/>
                      <a:gd name="T32" fmla="*/ 68 w 90"/>
                      <a:gd name="T33" fmla="*/ 14 h 30"/>
                      <a:gd name="T34" fmla="*/ 68 w 90"/>
                      <a:gd name="T35" fmla="*/ 0 h 30"/>
                      <a:gd name="T36" fmla="*/ 43 w 90"/>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30">
                        <a:moveTo>
                          <a:pt x="36" y="0"/>
                        </a:moveTo>
                        <a:lnTo>
                          <a:pt x="36" y="0"/>
                        </a:lnTo>
                        <a:lnTo>
                          <a:pt x="30" y="6"/>
                        </a:lnTo>
                        <a:lnTo>
                          <a:pt x="24" y="6"/>
                        </a:lnTo>
                        <a:lnTo>
                          <a:pt x="18" y="12"/>
                        </a:lnTo>
                        <a:lnTo>
                          <a:pt x="12" y="18"/>
                        </a:lnTo>
                        <a:lnTo>
                          <a:pt x="6" y="18"/>
                        </a:lnTo>
                        <a:lnTo>
                          <a:pt x="0" y="12"/>
                        </a:lnTo>
                        <a:lnTo>
                          <a:pt x="12" y="30"/>
                        </a:lnTo>
                        <a:lnTo>
                          <a:pt x="18" y="30"/>
                        </a:lnTo>
                        <a:lnTo>
                          <a:pt x="36" y="30"/>
                        </a:lnTo>
                        <a:lnTo>
                          <a:pt x="60" y="18"/>
                        </a:lnTo>
                        <a:lnTo>
                          <a:pt x="90" y="24"/>
                        </a:lnTo>
                        <a:lnTo>
                          <a:pt x="90" y="6"/>
                        </a:lnTo>
                        <a:lnTo>
                          <a:pt x="66" y="0"/>
                        </a:lnTo>
                        <a:lnTo>
                          <a:pt x="54" y="6"/>
                        </a:lnTo>
                        <a:lnTo>
                          <a:pt x="54" y="0"/>
                        </a:lnTo>
                        <a:lnTo>
                          <a:pt x="36" y="0"/>
                        </a:lnTo>
                        <a:close/>
                      </a:path>
                    </a:pathLst>
                  </a:custGeom>
                  <a:solidFill>
                    <a:srgbClr val="990034"/>
                  </a:solidFill>
                  <a:ln w="9525">
                    <a:solidFill>
                      <a:srgbClr val="000000"/>
                    </a:solidFill>
                    <a:prstDash val="solid"/>
                    <a:round/>
                    <a:headEnd/>
                    <a:tailEnd/>
                  </a:ln>
                </p:spPr>
                <p:txBody>
                  <a:bodyPr/>
                  <a:lstStyle/>
                  <a:p>
                    <a:endParaRPr lang="en-US"/>
                  </a:p>
                </p:txBody>
              </p:sp>
              <p:sp>
                <p:nvSpPr>
                  <p:cNvPr id="1429" name="Freeform 440"/>
                  <p:cNvSpPr>
                    <a:spLocks noChangeAspect="1"/>
                  </p:cNvSpPr>
                  <p:nvPr/>
                </p:nvSpPr>
                <p:spPr bwMode="auto">
                  <a:xfrm>
                    <a:off x="4414505" y="1781002"/>
                    <a:ext cx="62657" cy="33947"/>
                  </a:xfrm>
                  <a:custGeom>
                    <a:avLst/>
                    <a:gdLst>
                      <a:gd name="T0" fmla="*/ 6 w 48"/>
                      <a:gd name="T1" fmla="*/ 53 h 23"/>
                      <a:gd name="T2" fmla="*/ 12 w 48"/>
                      <a:gd name="T3" fmla="*/ 53 h 23"/>
                      <a:gd name="T4" fmla="*/ 18 w 48"/>
                      <a:gd name="T5" fmla="*/ 53 h 23"/>
                      <a:gd name="T6" fmla="*/ 18 w 48"/>
                      <a:gd name="T7" fmla="*/ 53 h 23"/>
                      <a:gd name="T8" fmla="*/ 24 w 48"/>
                      <a:gd name="T9" fmla="*/ 53 h 23"/>
                      <a:gd name="T10" fmla="*/ 24 w 48"/>
                      <a:gd name="T11" fmla="*/ 53 h 23"/>
                      <a:gd name="T12" fmla="*/ 30 w 48"/>
                      <a:gd name="T13" fmla="*/ 53 h 23"/>
                      <a:gd name="T14" fmla="*/ 30 w 48"/>
                      <a:gd name="T15" fmla="*/ 53 h 23"/>
                      <a:gd name="T16" fmla="*/ 30 w 48"/>
                      <a:gd name="T17" fmla="*/ 40 h 23"/>
                      <a:gd name="T18" fmla="*/ 30 w 48"/>
                      <a:gd name="T19" fmla="*/ 40 h 23"/>
                      <a:gd name="T20" fmla="*/ 36 w 48"/>
                      <a:gd name="T21" fmla="*/ 40 h 23"/>
                      <a:gd name="T22" fmla="*/ 30 w 48"/>
                      <a:gd name="T23" fmla="*/ 29 h 23"/>
                      <a:gd name="T24" fmla="*/ 30 w 48"/>
                      <a:gd name="T25" fmla="*/ 29 h 23"/>
                      <a:gd name="T26" fmla="*/ 30 w 48"/>
                      <a:gd name="T27" fmla="*/ 29 h 23"/>
                      <a:gd name="T28" fmla="*/ 36 w 48"/>
                      <a:gd name="T29" fmla="*/ 14 h 23"/>
                      <a:gd name="T30" fmla="*/ 36 w 48"/>
                      <a:gd name="T31" fmla="*/ 14 h 23"/>
                      <a:gd name="T32" fmla="*/ 42 w 48"/>
                      <a:gd name="T33" fmla="*/ 14 h 23"/>
                      <a:gd name="T34" fmla="*/ 42 w 48"/>
                      <a:gd name="T35" fmla="*/ 14 h 23"/>
                      <a:gd name="T36" fmla="*/ 42 w 48"/>
                      <a:gd name="T37" fmla="*/ 14 h 23"/>
                      <a:gd name="T38" fmla="*/ 48 w 48"/>
                      <a:gd name="T39" fmla="*/ 0 h 23"/>
                      <a:gd name="T40" fmla="*/ 42 w 48"/>
                      <a:gd name="T41" fmla="*/ 0 h 23"/>
                      <a:gd name="T42" fmla="*/ 36 w 48"/>
                      <a:gd name="T43" fmla="*/ 0 h 23"/>
                      <a:gd name="T44" fmla="*/ 6 w 48"/>
                      <a:gd name="T45" fmla="*/ 14 h 23"/>
                      <a:gd name="T46" fmla="*/ 0 w 48"/>
                      <a:gd name="T47" fmla="*/ 14 h 23"/>
                      <a:gd name="T48" fmla="*/ 0 w 48"/>
                      <a:gd name="T49" fmla="*/ 29 h 23"/>
                      <a:gd name="T50" fmla="*/ 0 w 48"/>
                      <a:gd name="T51" fmla="*/ 53 h 23"/>
                      <a:gd name="T52" fmla="*/ 6 w 48"/>
                      <a:gd name="T53" fmla="*/ 53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23">
                        <a:moveTo>
                          <a:pt x="6" y="23"/>
                        </a:moveTo>
                        <a:lnTo>
                          <a:pt x="12" y="23"/>
                        </a:lnTo>
                        <a:lnTo>
                          <a:pt x="18" y="23"/>
                        </a:lnTo>
                        <a:lnTo>
                          <a:pt x="24" y="23"/>
                        </a:lnTo>
                        <a:lnTo>
                          <a:pt x="30" y="23"/>
                        </a:lnTo>
                        <a:lnTo>
                          <a:pt x="30" y="17"/>
                        </a:lnTo>
                        <a:lnTo>
                          <a:pt x="36" y="17"/>
                        </a:lnTo>
                        <a:lnTo>
                          <a:pt x="30" y="12"/>
                        </a:lnTo>
                        <a:lnTo>
                          <a:pt x="36" y="6"/>
                        </a:lnTo>
                        <a:lnTo>
                          <a:pt x="42" y="6"/>
                        </a:lnTo>
                        <a:lnTo>
                          <a:pt x="48" y="0"/>
                        </a:lnTo>
                        <a:lnTo>
                          <a:pt x="42" y="0"/>
                        </a:lnTo>
                        <a:lnTo>
                          <a:pt x="36" y="0"/>
                        </a:lnTo>
                        <a:lnTo>
                          <a:pt x="6" y="6"/>
                        </a:lnTo>
                        <a:lnTo>
                          <a:pt x="0" y="6"/>
                        </a:lnTo>
                        <a:lnTo>
                          <a:pt x="0" y="12"/>
                        </a:lnTo>
                        <a:lnTo>
                          <a:pt x="0" y="23"/>
                        </a:lnTo>
                        <a:lnTo>
                          <a:pt x="6" y="23"/>
                        </a:lnTo>
                        <a:close/>
                      </a:path>
                    </a:pathLst>
                  </a:custGeom>
                  <a:solidFill>
                    <a:srgbClr val="990034"/>
                  </a:solidFill>
                  <a:ln w="9525">
                    <a:solidFill>
                      <a:srgbClr val="000000"/>
                    </a:solidFill>
                    <a:prstDash val="solid"/>
                    <a:round/>
                    <a:headEnd/>
                    <a:tailEnd/>
                  </a:ln>
                </p:spPr>
                <p:txBody>
                  <a:bodyPr/>
                  <a:lstStyle/>
                  <a:p>
                    <a:endParaRPr lang="en-US"/>
                  </a:p>
                </p:txBody>
              </p:sp>
              <p:sp>
                <p:nvSpPr>
                  <p:cNvPr id="1430" name="Freeform 441"/>
                  <p:cNvSpPr>
                    <a:spLocks noChangeAspect="1"/>
                  </p:cNvSpPr>
                  <p:nvPr/>
                </p:nvSpPr>
                <p:spPr bwMode="auto">
                  <a:xfrm>
                    <a:off x="4341405" y="1172574"/>
                    <a:ext cx="215385" cy="360356"/>
                  </a:xfrm>
                  <a:custGeom>
                    <a:avLst/>
                    <a:gdLst>
                      <a:gd name="T0" fmla="*/ 128 w 162"/>
                      <a:gd name="T1" fmla="*/ 219 h 245"/>
                      <a:gd name="T2" fmla="*/ 110 w 162"/>
                      <a:gd name="T3" fmla="*/ 247 h 245"/>
                      <a:gd name="T4" fmla="*/ 98 w 162"/>
                      <a:gd name="T5" fmla="*/ 274 h 245"/>
                      <a:gd name="T6" fmla="*/ 89 w 162"/>
                      <a:gd name="T7" fmla="*/ 303 h 245"/>
                      <a:gd name="T8" fmla="*/ 116 w 162"/>
                      <a:gd name="T9" fmla="*/ 358 h 245"/>
                      <a:gd name="T10" fmla="*/ 110 w 162"/>
                      <a:gd name="T11" fmla="*/ 399 h 245"/>
                      <a:gd name="T12" fmla="*/ 104 w 162"/>
                      <a:gd name="T13" fmla="*/ 384 h 245"/>
                      <a:gd name="T14" fmla="*/ 116 w 162"/>
                      <a:gd name="T15" fmla="*/ 399 h 245"/>
                      <a:gd name="T16" fmla="*/ 104 w 162"/>
                      <a:gd name="T17" fmla="*/ 415 h 245"/>
                      <a:gd name="T18" fmla="*/ 89 w 162"/>
                      <a:gd name="T19" fmla="*/ 425 h 245"/>
                      <a:gd name="T20" fmla="*/ 89 w 162"/>
                      <a:gd name="T21" fmla="*/ 440 h 245"/>
                      <a:gd name="T22" fmla="*/ 98 w 162"/>
                      <a:gd name="T23" fmla="*/ 470 h 245"/>
                      <a:gd name="T24" fmla="*/ 89 w 162"/>
                      <a:gd name="T25" fmla="*/ 496 h 245"/>
                      <a:gd name="T26" fmla="*/ 55 w 162"/>
                      <a:gd name="T27" fmla="*/ 550 h 245"/>
                      <a:gd name="T28" fmla="*/ 37 w 162"/>
                      <a:gd name="T29" fmla="*/ 563 h 245"/>
                      <a:gd name="T30" fmla="*/ 24 w 162"/>
                      <a:gd name="T31" fmla="*/ 510 h 245"/>
                      <a:gd name="T32" fmla="*/ 12 w 162"/>
                      <a:gd name="T33" fmla="*/ 454 h 245"/>
                      <a:gd name="T34" fmla="*/ 6 w 162"/>
                      <a:gd name="T35" fmla="*/ 440 h 245"/>
                      <a:gd name="T36" fmla="*/ 6 w 162"/>
                      <a:gd name="T37" fmla="*/ 415 h 245"/>
                      <a:gd name="T38" fmla="*/ 12 w 162"/>
                      <a:gd name="T39" fmla="*/ 342 h 245"/>
                      <a:gd name="T40" fmla="*/ 18 w 162"/>
                      <a:gd name="T41" fmla="*/ 314 h 245"/>
                      <a:gd name="T42" fmla="*/ 6 w 162"/>
                      <a:gd name="T43" fmla="*/ 259 h 245"/>
                      <a:gd name="T44" fmla="*/ 18 w 162"/>
                      <a:gd name="T45" fmla="*/ 204 h 245"/>
                      <a:gd name="T46" fmla="*/ 24 w 162"/>
                      <a:gd name="T47" fmla="*/ 178 h 245"/>
                      <a:gd name="T48" fmla="*/ 43 w 162"/>
                      <a:gd name="T49" fmla="*/ 126 h 245"/>
                      <a:gd name="T50" fmla="*/ 61 w 162"/>
                      <a:gd name="T51" fmla="*/ 98 h 245"/>
                      <a:gd name="T52" fmla="*/ 89 w 162"/>
                      <a:gd name="T53" fmla="*/ 42 h 245"/>
                      <a:gd name="T54" fmla="*/ 116 w 162"/>
                      <a:gd name="T55" fmla="*/ 29 h 245"/>
                      <a:gd name="T56" fmla="*/ 116 w 162"/>
                      <a:gd name="T57" fmla="*/ 0 h 245"/>
                      <a:gd name="T58" fmla="*/ 177 w 162"/>
                      <a:gd name="T59" fmla="*/ 98 h 245"/>
                      <a:gd name="T60" fmla="*/ 165 w 162"/>
                      <a:gd name="T61" fmla="*/ 140 h 245"/>
                      <a:gd name="T62" fmla="*/ 159 w 162"/>
                      <a:gd name="T63" fmla="*/ 140 h 245"/>
                      <a:gd name="T64" fmla="*/ 142 w 162"/>
                      <a:gd name="T65" fmla="*/ 151 h 245"/>
                      <a:gd name="T66" fmla="*/ 142 w 162"/>
                      <a:gd name="T67" fmla="*/ 192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245">
                        <a:moveTo>
                          <a:pt x="126" y="83"/>
                        </a:moveTo>
                        <a:lnTo>
                          <a:pt x="114" y="95"/>
                        </a:lnTo>
                        <a:lnTo>
                          <a:pt x="102" y="101"/>
                        </a:lnTo>
                        <a:lnTo>
                          <a:pt x="96" y="107"/>
                        </a:lnTo>
                        <a:lnTo>
                          <a:pt x="84" y="107"/>
                        </a:lnTo>
                        <a:lnTo>
                          <a:pt x="84" y="119"/>
                        </a:lnTo>
                        <a:lnTo>
                          <a:pt x="78" y="131"/>
                        </a:lnTo>
                        <a:lnTo>
                          <a:pt x="84" y="149"/>
                        </a:lnTo>
                        <a:lnTo>
                          <a:pt x="102" y="155"/>
                        </a:lnTo>
                        <a:lnTo>
                          <a:pt x="108" y="167"/>
                        </a:lnTo>
                        <a:lnTo>
                          <a:pt x="96" y="173"/>
                        </a:lnTo>
                        <a:lnTo>
                          <a:pt x="90" y="167"/>
                        </a:lnTo>
                        <a:lnTo>
                          <a:pt x="72" y="173"/>
                        </a:lnTo>
                        <a:lnTo>
                          <a:pt x="102" y="173"/>
                        </a:lnTo>
                        <a:lnTo>
                          <a:pt x="96" y="179"/>
                        </a:lnTo>
                        <a:lnTo>
                          <a:pt x="90" y="179"/>
                        </a:lnTo>
                        <a:lnTo>
                          <a:pt x="84" y="185"/>
                        </a:lnTo>
                        <a:lnTo>
                          <a:pt x="78" y="185"/>
                        </a:lnTo>
                        <a:lnTo>
                          <a:pt x="78" y="191"/>
                        </a:lnTo>
                        <a:lnTo>
                          <a:pt x="78" y="197"/>
                        </a:lnTo>
                        <a:lnTo>
                          <a:pt x="84" y="203"/>
                        </a:lnTo>
                        <a:lnTo>
                          <a:pt x="78" y="203"/>
                        </a:lnTo>
                        <a:lnTo>
                          <a:pt x="78" y="215"/>
                        </a:lnTo>
                        <a:lnTo>
                          <a:pt x="72" y="233"/>
                        </a:lnTo>
                        <a:lnTo>
                          <a:pt x="48" y="239"/>
                        </a:lnTo>
                        <a:lnTo>
                          <a:pt x="48" y="245"/>
                        </a:lnTo>
                        <a:lnTo>
                          <a:pt x="30" y="245"/>
                        </a:lnTo>
                        <a:lnTo>
                          <a:pt x="24" y="233"/>
                        </a:lnTo>
                        <a:lnTo>
                          <a:pt x="24" y="221"/>
                        </a:lnTo>
                        <a:lnTo>
                          <a:pt x="12" y="197"/>
                        </a:lnTo>
                        <a:lnTo>
                          <a:pt x="6" y="191"/>
                        </a:lnTo>
                        <a:lnTo>
                          <a:pt x="0" y="179"/>
                        </a:lnTo>
                        <a:lnTo>
                          <a:pt x="6" y="179"/>
                        </a:lnTo>
                        <a:lnTo>
                          <a:pt x="12" y="161"/>
                        </a:lnTo>
                        <a:lnTo>
                          <a:pt x="12" y="149"/>
                        </a:lnTo>
                        <a:lnTo>
                          <a:pt x="12" y="143"/>
                        </a:lnTo>
                        <a:lnTo>
                          <a:pt x="18" y="137"/>
                        </a:lnTo>
                        <a:lnTo>
                          <a:pt x="6" y="131"/>
                        </a:lnTo>
                        <a:lnTo>
                          <a:pt x="6" y="113"/>
                        </a:lnTo>
                        <a:lnTo>
                          <a:pt x="6" y="95"/>
                        </a:lnTo>
                        <a:lnTo>
                          <a:pt x="18" y="89"/>
                        </a:lnTo>
                        <a:lnTo>
                          <a:pt x="30" y="89"/>
                        </a:lnTo>
                        <a:lnTo>
                          <a:pt x="24" y="77"/>
                        </a:lnTo>
                        <a:lnTo>
                          <a:pt x="36" y="60"/>
                        </a:lnTo>
                        <a:lnTo>
                          <a:pt x="36" y="54"/>
                        </a:lnTo>
                        <a:lnTo>
                          <a:pt x="48" y="48"/>
                        </a:lnTo>
                        <a:lnTo>
                          <a:pt x="54" y="42"/>
                        </a:lnTo>
                        <a:lnTo>
                          <a:pt x="60" y="24"/>
                        </a:lnTo>
                        <a:lnTo>
                          <a:pt x="78" y="18"/>
                        </a:lnTo>
                        <a:lnTo>
                          <a:pt x="78" y="12"/>
                        </a:lnTo>
                        <a:lnTo>
                          <a:pt x="102" y="12"/>
                        </a:lnTo>
                        <a:lnTo>
                          <a:pt x="96" y="0"/>
                        </a:lnTo>
                        <a:lnTo>
                          <a:pt x="102" y="0"/>
                        </a:lnTo>
                        <a:lnTo>
                          <a:pt x="144" y="18"/>
                        </a:lnTo>
                        <a:lnTo>
                          <a:pt x="156" y="42"/>
                        </a:lnTo>
                        <a:lnTo>
                          <a:pt x="162" y="60"/>
                        </a:lnTo>
                        <a:lnTo>
                          <a:pt x="144" y="60"/>
                        </a:lnTo>
                        <a:lnTo>
                          <a:pt x="138" y="60"/>
                        </a:lnTo>
                        <a:lnTo>
                          <a:pt x="132" y="60"/>
                        </a:lnTo>
                        <a:lnTo>
                          <a:pt x="126" y="66"/>
                        </a:lnTo>
                        <a:lnTo>
                          <a:pt x="126" y="77"/>
                        </a:lnTo>
                        <a:lnTo>
                          <a:pt x="126" y="83"/>
                        </a:lnTo>
                        <a:close/>
                      </a:path>
                    </a:pathLst>
                  </a:custGeom>
                  <a:solidFill>
                    <a:srgbClr val="990034"/>
                  </a:solidFill>
                  <a:ln w="9525">
                    <a:solidFill>
                      <a:srgbClr val="000000"/>
                    </a:solidFill>
                    <a:prstDash val="solid"/>
                    <a:round/>
                    <a:headEnd/>
                    <a:tailEnd/>
                  </a:ln>
                </p:spPr>
                <p:txBody>
                  <a:bodyPr/>
                  <a:lstStyle/>
                  <a:p>
                    <a:endParaRPr lang="en-US"/>
                  </a:p>
                </p:txBody>
              </p:sp>
              <p:sp>
                <p:nvSpPr>
                  <p:cNvPr id="1431" name="Freeform 442"/>
                  <p:cNvSpPr>
                    <a:spLocks noChangeAspect="1"/>
                  </p:cNvSpPr>
                  <p:nvPr/>
                </p:nvSpPr>
                <p:spPr bwMode="auto">
                  <a:xfrm>
                    <a:off x="4477163" y="1471565"/>
                    <a:ext cx="14359" cy="18279"/>
                  </a:xfrm>
                  <a:custGeom>
                    <a:avLst/>
                    <a:gdLst>
                      <a:gd name="T0" fmla="*/ 6 w 12"/>
                      <a:gd name="T1" fmla="*/ 0 h 12"/>
                      <a:gd name="T2" fmla="*/ 6 w 12"/>
                      <a:gd name="T3" fmla="*/ 0 h 12"/>
                      <a:gd name="T4" fmla="*/ 6 w 12"/>
                      <a:gd name="T5" fmla="*/ 35 h 12"/>
                      <a:gd name="T6" fmla="*/ 6 w 12"/>
                      <a:gd name="T7" fmla="*/ 35 h 12"/>
                      <a:gd name="T8" fmla="*/ 0 w 12"/>
                      <a:gd name="T9" fmla="*/ 18 h 12"/>
                      <a:gd name="T10" fmla="*/ 6 w 12"/>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2" y="0"/>
                        </a:moveTo>
                        <a:lnTo>
                          <a:pt x="12" y="0"/>
                        </a:lnTo>
                        <a:lnTo>
                          <a:pt x="6" y="12"/>
                        </a:lnTo>
                        <a:lnTo>
                          <a:pt x="0" y="6"/>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432" name="Freeform 443"/>
                  <p:cNvSpPr>
                    <a:spLocks noChangeAspect="1"/>
                  </p:cNvSpPr>
                  <p:nvPr/>
                </p:nvSpPr>
                <p:spPr bwMode="auto">
                  <a:xfrm>
                    <a:off x="4256557" y="1753583"/>
                    <a:ext cx="92681" cy="52226"/>
                  </a:xfrm>
                  <a:custGeom>
                    <a:avLst/>
                    <a:gdLst>
                      <a:gd name="T0" fmla="*/ 65 w 71"/>
                      <a:gd name="T1" fmla="*/ 46 h 35"/>
                      <a:gd name="T2" fmla="*/ 65 w 71"/>
                      <a:gd name="T3" fmla="*/ 61 h 35"/>
                      <a:gd name="T4" fmla="*/ 53 w 71"/>
                      <a:gd name="T5" fmla="*/ 61 h 35"/>
                      <a:gd name="T6" fmla="*/ 47 w 71"/>
                      <a:gd name="T7" fmla="*/ 91 h 35"/>
                      <a:gd name="T8" fmla="*/ 35 w 71"/>
                      <a:gd name="T9" fmla="*/ 61 h 35"/>
                      <a:gd name="T10" fmla="*/ 29 w 71"/>
                      <a:gd name="T11" fmla="*/ 75 h 35"/>
                      <a:gd name="T12" fmla="*/ 17 w 71"/>
                      <a:gd name="T13" fmla="*/ 91 h 35"/>
                      <a:gd name="T14" fmla="*/ 6 w 71"/>
                      <a:gd name="T15" fmla="*/ 61 h 35"/>
                      <a:gd name="T16" fmla="*/ 0 w 71"/>
                      <a:gd name="T17" fmla="*/ 61 h 35"/>
                      <a:gd name="T18" fmla="*/ 17 w 71"/>
                      <a:gd name="T19" fmla="*/ 15 h 35"/>
                      <a:gd name="T20" fmla="*/ 17 w 71"/>
                      <a:gd name="T21" fmla="*/ 15 h 35"/>
                      <a:gd name="T22" fmla="*/ 23 w 71"/>
                      <a:gd name="T23" fmla="*/ 0 h 35"/>
                      <a:gd name="T24" fmla="*/ 41 w 71"/>
                      <a:gd name="T25" fmla="*/ 0 h 35"/>
                      <a:gd name="T26" fmla="*/ 53 w 71"/>
                      <a:gd name="T27" fmla="*/ 0 h 35"/>
                      <a:gd name="T28" fmla="*/ 53 w 71"/>
                      <a:gd name="T29" fmla="*/ 15 h 35"/>
                      <a:gd name="T30" fmla="*/ 53 w 71"/>
                      <a:gd name="T31" fmla="*/ 31 h 35"/>
                      <a:gd name="T32" fmla="*/ 53 w 71"/>
                      <a:gd name="T33" fmla="*/ 31 h 35"/>
                      <a:gd name="T34" fmla="*/ 59 w 71"/>
                      <a:gd name="T35" fmla="*/ 31 h 35"/>
                      <a:gd name="T36" fmla="*/ 71 w 71"/>
                      <a:gd name="T37" fmla="*/ 46 h 35"/>
                      <a:gd name="T38" fmla="*/ 71 w 71"/>
                      <a:gd name="T39" fmla="*/ 46 h 35"/>
                      <a:gd name="T40" fmla="*/ 65 w 71"/>
                      <a:gd name="T41" fmla="*/ 46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35">
                        <a:moveTo>
                          <a:pt x="65" y="18"/>
                        </a:moveTo>
                        <a:lnTo>
                          <a:pt x="65" y="24"/>
                        </a:lnTo>
                        <a:lnTo>
                          <a:pt x="53" y="24"/>
                        </a:lnTo>
                        <a:lnTo>
                          <a:pt x="47" y="35"/>
                        </a:lnTo>
                        <a:lnTo>
                          <a:pt x="35" y="24"/>
                        </a:lnTo>
                        <a:lnTo>
                          <a:pt x="29" y="30"/>
                        </a:lnTo>
                        <a:lnTo>
                          <a:pt x="17" y="35"/>
                        </a:lnTo>
                        <a:lnTo>
                          <a:pt x="6" y="24"/>
                        </a:lnTo>
                        <a:lnTo>
                          <a:pt x="0" y="24"/>
                        </a:lnTo>
                        <a:lnTo>
                          <a:pt x="17" y="6"/>
                        </a:lnTo>
                        <a:lnTo>
                          <a:pt x="23" y="0"/>
                        </a:lnTo>
                        <a:lnTo>
                          <a:pt x="41" y="0"/>
                        </a:lnTo>
                        <a:lnTo>
                          <a:pt x="53" y="0"/>
                        </a:lnTo>
                        <a:lnTo>
                          <a:pt x="53" y="6"/>
                        </a:lnTo>
                        <a:lnTo>
                          <a:pt x="53" y="12"/>
                        </a:lnTo>
                        <a:lnTo>
                          <a:pt x="59" y="12"/>
                        </a:lnTo>
                        <a:lnTo>
                          <a:pt x="71" y="18"/>
                        </a:lnTo>
                        <a:lnTo>
                          <a:pt x="65" y="18"/>
                        </a:lnTo>
                        <a:close/>
                      </a:path>
                    </a:pathLst>
                  </a:custGeom>
                  <a:solidFill>
                    <a:srgbClr val="990034"/>
                  </a:solidFill>
                  <a:ln w="9525">
                    <a:solidFill>
                      <a:srgbClr val="000000"/>
                    </a:solidFill>
                    <a:prstDash val="solid"/>
                    <a:round/>
                    <a:headEnd/>
                    <a:tailEnd/>
                  </a:ln>
                </p:spPr>
                <p:txBody>
                  <a:bodyPr/>
                  <a:lstStyle/>
                  <a:p>
                    <a:endParaRPr lang="en-US"/>
                  </a:p>
                </p:txBody>
              </p:sp>
              <p:sp>
                <p:nvSpPr>
                  <p:cNvPr id="1433" name="Freeform 444"/>
                  <p:cNvSpPr>
                    <a:spLocks noChangeAspect="1"/>
                  </p:cNvSpPr>
                  <p:nvPr/>
                </p:nvSpPr>
                <p:spPr bwMode="auto">
                  <a:xfrm>
                    <a:off x="4589423" y="1612575"/>
                    <a:ext cx="372028" cy="228486"/>
                  </a:xfrm>
                  <a:custGeom>
                    <a:avLst/>
                    <a:gdLst>
                      <a:gd name="T0" fmla="*/ 163 w 281"/>
                      <a:gd name="T1" fmla="*/ 0 h 155"/>
                      <a:gd name="T2" fmla="*/ 151 w 281"/>
                      <a:gd name="T3" fmla="*/ 14 h 155"/>
                      <a:gd name="T4" fmla="*/ 133 w 281"/>
                      <a:gd name="T5" fmla="*/ 42 h 155"/>
                      <a:gd name="T6" fmla="*/ 133 w 281"/>
                      <a:gd name="T7" fmla="*/ 55 h 155"/>
                      <a:gd name="T8" fmla="*/ 96 w 281"/>
                      <a:gd name="T9" fmla="*/ 42 h 155"/>
                      <a:gd name="T10" fmla="*/ 73 w 281"/>
                      <a:gd name="T11" fmla="*/ 29 h 155"/>
                      <a:gd name="T12" fmla="*/ 43 w 281"/>
                      <a:gd name="T13" fmla="*/ 29 h 155"/>
                      <a:gd name="T14" fmla="*/ 12 w 281"/>
                      <a:gd name="T15" fmla="*/ 29 h 155"/>
                      <a:gd name="T16" fmla="*/ 18 w 281"/>
                      <a:gd name="T17" fmla="*/ 86 h 155"/>
                      <a:gd name="T18" fmla="*/ 18 w 281"/>
                      <a:gd name="T19" fmla="*/ 98 h 155"/>
                      <a:gd name="T20" fmla="*/ 6 w 281"/>
                      <a:gd name="T21" fmla="*/ 141 h 155"/>
                      <a:gd name="T22" fmla="*/ 0 w 281"/>
                      <a:gd name="T23" fmla="*/ 156 h 155"/>
                      <a:gd name="T24" fmla="*/ 0 w 281"/>
                      <a:gd name="T25" fmla="*/ 198 h 155"/>
                      <a:gd name="T26" fmla="*/ 12 w 281"/>
                      <a:gd name="T27" fmla="*/ 211 h 155"/>
                      <a:gd name="T28" fmla="*/ 12 w 281"/>
                      <a:gd name="T29" fmla="*/ 211 h 155"/>
                      <a:gd name="T30" fmla="*/ 49 w 281"/>
                      <a:gd name="T31" fmla="*/ 225 h 155"/>
                      <a:gd name="T32" fmla="*/ 73 w 281"/>
                      <a:gd name="T33" fmla="*/ 198 h 155"/>
                      <a:gd name="T34" fmla="*/ 85 w 281"/>
                      <a:gd name="T35" fmla="*/ 167 h 155"/>
                      <a:gd name="T36" fmla="*/ 90 w 281"/>
                      <a:gd name="T37" fmla="*/ 181 h 155"/>
                      <a:gd name="T38" fmla="*/ 102 w 281"/>
                      <a:gd name="T39" fmla="*/ 211 h 155"/>
                      <a:gd name="T40" fmla="*/ 139 w 281"/>
                      <a:gd name="T41" fmla="*/ 254 h 155"/>
                      <a:gd name="T42" fmla="*/ 151 w 281"/>
                      <a:gd name="T43" fmla="*/ 279 h 155"/>
                      <a:gd name="T44" fmla="*/ 163 w 281"/>
                      <a:gd name="T45" fmla="*/ 268 h 155"/>
                      <a:gd name="T46" fmla="*/ 169 w 281"/>
                      <a:gd name="T47" fmla="*/ 268 h 155"/>
                      <a:gd name="T48" fmla="*/ 163 w 281"/>
                      <a:gd name="T49" fmla="*/ 254 h 155"/>
                      <a:gd name="T50" fmla="*/ 169 w 281"/>
                      <a:gd name="T51" fmla="*/ 268 h 155"/>
                      <a:gd name="T52" fmla="*/ 183 w 281"/>
                      <a:gd name="T53" fmla="*/ 268 h 155"/>
                      <a:gd name="T54" fmla="*/ 163 w 281"/>
                      <a:gd name="T55" fmla="*/ 279 h 155"/>
                      <a:gd name="T56" fmla="*/ 169 w 281"/>
                      <a:gd name="T57" fmla="*/ 279 h 155"/>
                      <a:gd name="T58" fmla="*/ 183 w 281"/>
                      <a:gd name="T59" fmla="*/ 294 h 155"/>
                      <a:gd name="T60" fmla="*/ 206 w 281"/>
                      <a:gd name="T61" fmla="*/ 294 h 155"/>
                      <a:gd name="T62" fmla="*/ 183 w 281"/>
                      <a:gd name="T63" fmla="*/ 323 h 155"/>
                      <a:gd name="T64" fmla="*/ 200 w 281"/>
                      <a:gd name="T65" fmla="*/ 333 h 155"/>
                      <a:gd name="T66" fmla="*/ 206 w 281"/>
                      <a:gd name="T67" fmla="*/ 349 h 155"/>
                      <a:gd name="T68" fmla="*/ 206 w 281"/>
                      <a:gd name="T69" fmla="*/ 365 h 155"/>
                      <a:gd name="T70" fmla="*/ 230 w 281"/>
                      <a:gd name="T71" fmla="*/ 349 h 155"/>
                      <a:gd name="T72" fmla="*/ 242 w 281"/>
                      <a:gd name="T73" fmla="*/ 349 h 155"/>
                      <a:gd name="T74" fmla="*/ 256 w 281"/>
                      <a:gd name="T75" fmla="*/ 333 h 155"/>
                      <a:gd name="T76" fmla="*/ 236 w 281"/>
                      <a:gd name="T77" fmla="*/ 333 h 155"/>
                      <a:gd name="T78" fmla="*/ 224 w 281"/>
                      <a:gd name="T79" fmla="*/ 306 h 155"/>
                      <a:gd name="T80" fmla="*/ 230 w 281"/>
                      <a:gd name="T81" fmla="*/ 279 h 155"/>
                      <a:gd name="T82" fmla="*/ 224 w 281"/>
                      <a:gd name="T83" fmla="*/ 294 h 155"/>
                      <a:gd name="T84" fmla="*/ 230 w 281"/>
                      <a:gd name="T85" fmla="*/ 279 h 155"/>
                      <a:gd name="T86" fmla="*/ 256 w 281"/>
                      <a:gd name="T87" fmla="*/ 268 h 155"/>
                      <a:gd name="T88" fmla="*/ 285 w 281"/>
                      <a:gd name="T89" fmla="*/ 238 h 155"/>
                      <a:gd name="T90" fmla="*/ 291 w 281"/>
                      <a:gd name="T91" fmla="*/ 238 h 155"/>
                      <a:gd name="T92" fmla="*/ 297 w 281"/>
                      <a:gd name="T93" fmla="*/ 211 h 155"/>
                      <a:gd name="T94" fmla="*/ 309 w 281"/>
                      <a:gd name="T95" fmla="*/ 198 h 155"/>
                      <a:gd name="T96" fmla="*/ 297 w 281"/>
                      <a:gd name="T97" fmla="*/ 141 h 155"/>
                      <a:gd name="T98" fmla="*/ 279 w 281"/>
                      <a:gd name="T99" fmla="*/ 126 h 155"/>
                      <a:gd name="T100" fmla="*/ 248 w 281"/>
                      <a:gd name="T101" fmla="*/ 98 h 155"/>
                      <a:gd name="T102" fmla="*/ 236 w 281"/>
                      <a:gd name="T103" fmla="*/ 112 h 155"/>
                      <a:gd name="T104" fmla="*/ 192 w 281"/>
                      <a:gd name="T105" fmla="*/ 29 h 155"/>
                      <a:gd name="T106" fmla="*/ 192 w 281"/>
                      <a:gd name="T107" fmla="*/ 14 h 155"/>
                      <a:gd name="T108" fmla="*/ 163 w 281"/>
                      <a:gd name="T109" fmla="*/ 0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 h="155">
                        <a:moveTo>
                          <a:pt x="149" y="0"/>
                        </a:moveTo>
                        <a:lnTo>
                          <a:pt x="137" y="6"/>
                        </a:lnTo>
                        <a:lnTo>
                          <a:pt x="119" y="18"/>
                        </a:lnTo>
                        <a:lnTo>
                          <a:pt x="119" y="24"/>
                        </a:lnTo>
                        <a:lnTo>
                          <a:pt x="89" y="18"/>
                        </a:lnTo>
                        <a:lnTo>
                          <a:pt x="66" y="12"/>
                        </a:lnTo>
                        <a:lnTo>
                          <a:pt x="36" y="12"/>
                        </a:lnTo>
                        <a:lnTo>
                          <a:pt x="12" y="12"/>
                        </a:lnTo>
                        <a:lnTo>
                          <a:pt x="18" y="36"/>
                        </a:lnTo>
                        <a:lnTo>
                          <a:pt x="18" y="42"/>
                        </a:lnTo>
                        <a:lnTo>
                          <a:pt x="6" y="60"/>
                        </a:lnTo>
                        <a:lnTo>
                          <a:pt x="0" y="66"/>
                        </a:lnTo>
                        <a:lnTo>
                          <a:pt x="0" y="84"/>
                        </a:lnTo>
                        <a:lnTo>
                          <a:pt x="12" y="90"/>
                        </a:lnTo>
                        <a:lnTo>
                          <a:pt x="42" y="96"/>
                        </a:lnTo>
                        <a:lnTo>
                          <a:pt x="66" y="84"/>
                        </a:lnTo>
                        <a:lnTo>
                          <a:pt x="78" y="72"/>
                        </a:lnTo>
                        <a:lnTo>
                          <a:pt x="83" y="78"/>
                        </a:lnTo>
                        <a:lnTo>
                          <a:pt x="95" y="90"/>
                        </a:lnTo>
                        <a:lnTo>
                          <a:pt x="125" y="108"/>
                        </a:lnTo>
                        <a:lnTo>
                          <a:pt x="137" y="120"/>
                        </a:lnTo>
                        <a:lnTo>
                          <a:pt x="149" y="114"/>
                        </a:lnTo>
                        <a:lnTo>
                          <a:pt x="155" y="114"/>
                        </a:lnTo>
                        <a:lnTo>
                          <a:pt x="149" y="108"/>
                        </a:lnTo>
                        <a:lnTo>
                          <a:pt x="155" y="114"/>
                        </a:lnTo>
                        <a:lnTo>
                          <a:pt x="167" y="114"/>
                        </a:lnTo>
                        <a:lnTo>
                          <a:pt x="149" y="120"/>
                        </a:lnTo>
                        <a:lnTo>
                          <a:pt x="155" y="120"/>
                        </a:lnTo>
                        <a:lnTo>
                          <a:pt x="167" y="126"/>
                        </a:lnTo>
                        <a:lnTo>
                          <a:pt x="185" y="126"/>
                        </a:lnTo>
                        <a:lnTo>
                          <a:pt x="167" y="137"/>
                        </a:lnTo>
                        <a:lnTo>
                          <a:pt x="179" y="143"/>
                        </a:lnTo>
                        <a:lnTo>
                          <a:pt x="185" y="149"/>
                        </a:lnTo>
                        <a:lnTo>
                          <a:pt x="185" y="155"/>
                        </a:lnTo>
                        <a:lnTo>
                          <a:pt x="209" y="149"/>
                        </a:lnTo>
                        <a:lnTo>
                          <a:pt x="221" y="149"/>
                        </a:lnTo>
                        <a:lnTo>
                          <a:pt x="233" y="143"/>
                        </a:lnTo>
                        <a:lnTo>
                          <a:pt x="215" y="143"/>
                        </a:lnTo>
                        <a:lnTo>
                          <a:pt x="203" y="131"/>
                        </a:lnTo>
                        <a:lnTo>
                          <a:pt x="209" y="120"/>
                        </a:lnTo>
                        <a:lnTo>
                          <a:pt x="203" y="126"/>
                        </a:lnTo>
                        <a:lnTo>
                          <a:pt x="209" y="120"/>
                        </a:lnTo>
                        <a:lnTo>
                          <a:pt x="233" y="114"/>
                        </a:lnTo>
                        <a:lnTo>
                          <a:pt x="257" y="102"/>
                        </a:lnTo>
                        <a:lnTo>
                          <a:pt x="263" y="102"/>
                        </a:lnTo>
                        <a:lnTo>
                          <a:pt x="269" y="90"/>
                        </a:lnTo>
                        <a:lnTo>
                          <a:pt x="281" y="84"/>
                        </a:lnTo>
                        <a:lnTo>
                          <a:pt x="269" y="60"/>
                        </a:lnTo>
                        <a:lnTo>
                          <a:pt x="251" y="54"/>
                        </a:lnTo>
                        <a:lnTo>
                          <a:pt x="227" y="42"/>
                        </a:lnTo>
                        <a:lnTo>
                          <a:pt x="215" y="48"/>
                        </a:lnTo>
                        <a:lnTo>
                          <a:pt x="173" y="12"/>
                        </a:lnTo>
                        <a:lnTo>
                          <a:pt x="173" y="6"/>
                        </a:lnTo>
                        <a:lnTo>
                          <a:pt x="149" y="0"/>
                        </a:lnTo>
                        <a:close/>
                      </a:path>
                    </a:pathLst>
                  </a:custGeom>
                  <a:solidFill>
                    <a:srgbClr val="990034"/>
                  </a:solidFill>
                  <a:ln w="9525">
                    <a:solidFill>
                      <a:srgbClr val="000000"/>
                    </a:solidFill>
                    <a:prstDash val="solid"/>
                    <a:round/>
                    <a:headEnd/>
                    <a:tailEnd/>
                  </a:ln>
                </p:spPr>
                <p:txBody>
                  <a:bodyPr/>
                  <a:lstStyle/>
                  <a:p>
                    <a:endParaRPr lang="en-US"/>
                  </a:p>
                </p:txBody>
              </p:sp>
              <p:sp>
                <p:nvSpPr>
                  <p:cNvPr id="1434" name="Freeform 446"/>
                  <p:cNvSpPr>
                    <a:spLocks noChangeAspect="1"/>
                  </p:cNvSpPr>
                  <p:nvPr/>
                </p:nvSpPr>
                <p:spPr bwMode="auto">
                  <a:xfrm>
                    <a:off x="2656187" y="1066818"/>
                    <a:ext cx="411188" cy="289852"/>
                  </a:xfrm>
                  <a:custGeom>
                    <a:avLst/>
                    <a:gdLst>
                      <a:gd name="T0" fmla="*/ 249 w 311"/>
                      <a:gd name="T1" fmla="*/ 98 h 197"/>
                      <a:gd name="T2" fmla="*/ 237 w 311"/>
                      <a:gd name="T3" fmla="*/ 83 h 197"/>
                      <a:gd name="T4" fmla="*/ 225 w 311"/>
                      <a:gd name="T5" fmla="*/ 69 h 197"/>
                      <a:gd name="T6" fmla="*/ 194 w 311"/>
                      <a:gd name="T7" fmla="*/ 98 h 197"/>
                      <a:gd name="T8" fmla="*/ 202 w 311"/>
                      <a:gd name="T9" fmla="*/ 54 h 197"/>
                      <a:gd name="T10" fmla="*/ 211 w 311"/>
                      <a:gd name="T11" fmla="*/ 54 h 197"/>
                      <a:gd name="T12" fmla="*/ 158 w 311"/>
                      <a:gd name="T13" fmla="*/ 54 h 197"/>
                      <a:gd name="T14" fmla="*/ 158 w 311"/>
                      <a:gd name="T15" fmla="*/ 54 h 197"/>
                      <a:gd name="T16" fmla="*/ 146 w 311"/>
                      <a:gd name="T17" fmla="*/ 54 h 197"/>
                      <a:gd name="T18" fmla="*/ 134 w 311"/>
                      <a:gd name="T19" fmla="*/ 42 h 197"/>
                      <a:gd name="T20" fmla="*/ 109 w 311"/>
                      <a:gd name="T21" fmla="*/ 14 h 197"/>
                      <a:gd name="T22" fmla="*/ 85 w 311"/>
                      <a:gd name="T23" fmla="*/ 29 h 197"/>
                      <a:gd name="T24" fmla="*/ 79 w 311"/>
                      <a:gd name="T25" fmla="*/ 42 h 197"/>
                      <a:gd name="T26" fmla="*/ 73 w 311"/>
                      <a:gd name="T27" fmla="*/ 83 h 197"/>
                      <a:gd name="T28" fmla="*/ 55 w 311"/>
                      <a:gd name="T29" fmla="*/ 54 h 197"/>
                      <a:gd name="T30" fmla="*/ 24 w 311"/>
                      <a:gd name="T31" fmla="*/ 29 h 197"/>
                      <a:gd name="T32" fmla="*/ 6 w 311"/>
                      <a:gd name="T33" fmla="*/ 126 h 197"/>
                      <a:gd name="T34" fmla="*/ 36 w 311"/>
                      <a:gd name="T35" fmla="*/ 140 h 197"/>
                      <a:gd name="T36" fmla="*/ 91 w 311"/>
                      <a:gd name="T37" fmla="*/ 126 h 197"/>
                      <a:gd name="T38" fmla="*/ 140 w 311"/>
                      <a:gd name="T39" fmla="*/ 126 h 197"/>
                      <a:gd name="T40" fmla="*/ 152 w 311"/>
                      <a:gd name="T41" fmla="*/ 151 h 197"/>
                      <a:gd name="T42" fmla="*/ 146 w 311"/>
                      <a:gd name="T43" fmla="*/ 194 h 197"/>
                      <a:gd name="T44" fmla="*/ 182 w 311"/>
                      <a:gd name="T45" fmla="*/ 180 h 197"/>
                      <a:gd name="T46" fmla="*/ 170 w 311"/>
                      <a:gd name="T47" fmla="*/ 261 h 197"/>
                      <a:gd name="T48" fmla="*/ 219 w 311"/>
                      <a:gd name="T49" fmla="*/ 291 h 197"/>
                      <a:gd name="T50" fmla="*/ 164 w 311"/>
                      <a:gd name="T51" fmla="*/ 276 h 197"/>
                      <a:gd name="T52" fmla="*/ 115 w 311"/>
                      <a:gd name="T53" fmla="*/ 331 h 197"/>
                      <a:gd name="T54" fmla="*/ 73 w 311"/>
                      <a:gd name="T55" fmla="*/ 343 h 197"/>
                      <a:gd name="T56" fmla="*/ 125 w 311"/>
                      <a:gd name="T57" fmla="*/ 343 h 197"/>
                      <a:gd name="T58" fmla="*/ 140 w 311"/>
                      <a:gd name="T59" fmla="*/ 343 h 197"/>
                      <a:gd name="T60" fmla="*/ 152 w 311"/>
                      <a:gd name="T61" fmla="*/ 384 h 197"/>
                      <a:gd name="T62" fmla="*/ 176 w 311"/>
                      <a:gd name="T63" fmla="*/ 427 h 197"/>
                      <a:gd name="T64" fmla="*/ 194 w 311"/>
                      <a:gd name="T65" fmla="*/ 384 h 197"/>
                      <a:gd name="T66" fmla="*/ 231 w 311"/>
                      <a:gd name="T67" fmla="*/ 399 h 197"/>
                      <a:gd name="T68" fmla="*/ 249 w 311"/>
                      <a:gd name="T69" fmla="*/ 415 h 197"/>
                      <a:gd name="T70" fmla="*/ 261 w 311"/>
                      <a:gd name="T71" fmla="*/ 384 h 197"/>
                      <a:gd name="T72" fmla="*/ 261 w 311"/>
                      <a:gd name="T73" fmla="*/ 358 h 197"/>
                      <a:gd name="T74" fmla="*/ 243 w 311"/>
                      <a:gd name="T75" fmla="*/ 331 h 197"/>
                      <a:gd name="T76" fmla="*/ 243 w 311"/>
                      <a:gd name="T77" fmla="*/ 319 h 197"/>
                      <a:gd name="T78" fmla="*/ 237 w 311"/>
                      <a:gd name="T79" fmla="*/ 291 h 197"/>
                      <a:gd name="T80" fmla="*/ 249 w 311"/>
                      <a:gd name="T81" fmla="*/ 276 h 197"/>
                      <a:gd name="T82" fmla="*/ 267 w 311"/>
                      <a:gd name="T83" fmla="*/ 291 h 197"/>
                      <a:gd name="T84" fmla="*/ 279 w 311"/>
                      <a:gd name="T85" fmla="*/ 291 h 197"/>
                      <a:gd name="T86" fmla="*/ 279 w 311"/>
                      <a:gd name="T87" fmla="*/ 319 h 197"/>
                      <a:gd name="T88" fmla="*/ 295 w 311"/>
                      <a:gd name="T89" fmla="*/ 331 h 197"/>
                      <a:gd name="T90" fmla="*/ 309 w 311"/>
                      <a:gd name="T91" fmla="*/ 304 h 197"/>
                      <a:gd name="T92" fmla="*/ 321 w 311"/>
                      <a:gd name="T93" fmla="*/ 291 h 197"/>
                      <a:gd name="T94" fmla="*/ 333 w 311"/>
                      <a:gd name="T95" fmla="*/ 276 h 197"/>
                      <a:gd name="T96" fmla="*/ 327 w 311"/>
                      <a:gd name="T97" fmla="*/ 261 h 197"/>
                      <a:gd name="T98" fmla="*/ 309 w 311"/>
                      <a:gd name="T99" fmla="*/ 261 h 197"/>
                      <a:gd name="T100" fmla="*/ 309 w 311"/>
                      <a:gd name="T101" fmla="*/ 249 h 197"/>
                      <a:gd name="T102" fmla="*/ 309 w 311"/>
                      <a:gd name="T103" fmla="*/ 237 h 197"/>
                      <a:gd name="T104" fmla="*/ 303 w 311"/>
                      <a:gd name="T105" fmla="*/ 206 h 197"/>
                      <a:gd name="T106" fmla="*/ 287 w 311"/>
                      <a:gd name="T107" fmla="*/ 206 h 197"/>
                      <a:gd name="T108" fmla="*/ 267 w 311"/>
                      <a:gd name="T109" fmla="*/ 206 h 197"/>
                      <a:gd name="T110" fmla="*/ 261 w 311"/>
                      <a:gd name="T111" fmla="*/ 194 h 197"/>
                      <a:gd name="T112" fmla="*/ 272 w 311"/>
                      <a:gd name="T113" fmla="*/ 180 h 197"/>
                      <a:gd name="T114" fmla="*/ 267 w 311"/>
                      <a:gd name="T115" fmla="*/ 167 h 197"/>
                      <a:gd name="T116" fmla="*/ 249 w 311"/>
                      <a:gd name="T117" fmla="*/ 151 h 197"/>
                      <a:gd name="T118" fmla="*/ 249 w 311"/>
                      <a:gd name="T119" fmla="*/ 151 h 197"/>
                      <a:gd name="T120" fmla="*/ 261 w 311"/>
                      <a:gd name="T121" fmla="*/ 112 h 197"/>
                      <a:gd name="T122" fmla="*/ 231 w 311"/>
                      <a:gd name="T123" fmla="*/ 140 h 1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1" h="197">
                        <a:moveTo>
                          <a:pt x="216" y="48"/>
                        </a:moveTo>
                        <a:lnTo>
                          <a:pt x="216" y="54"/>
                        </a:lnTo>
                        <a:lnTo>
                          <a:pt x="234" y="42"/>
                        </a:lnTo>
                        <a:lnTo>
                          <a:pt x="228" y="42"/>
                        </a:lnTo>
                        <a:lnTo>
                          <a:pt x="210" y="48"/>
                        </a:lnTo>
                        <a:lnTo>
                          <a:pt x="222" y="42"/>
                        </a:lnTo>
                        <a:lnTo>
                          <a:pt x="228" y="36"/>
                        </a:lnTo>
                        <a:lnTo>
                          <a:pt x="216" y="36"/>
                        </a:lnTo>
                        <a:lnTo>
                          <a:pt x="204" y="42"/>
                        </a:lnTo>
                        <a:lnTo>
                          <a:pt x="204" y="36"/>
                        </a:lnTo>
                        <a:lnTo>
                          <a:pt x="198" y="42"/>
                        </a:lnTo>
                        <a:lnTo>
                          <a:pt x="204" y="30"/>
                        </a:lnTo>
                        <a:lnTo>
                          <a:pt x="192" y="36"/>
                        </a:lnTo>
                        <a:lnTo>
                          <a:pt x="204" y="30"/>
                        </a:lnTo>
                        <a:lnTo>
                          <a:pt x="198" y="30"/>
                        </a:lnTo>
                        <a:lnTo>
                          <a:pt x="180" y="42"/>
                        </a:lnTo>
                        <a:lnTo>
                          <a:pt x="186" y="36"/>
                        </a:lnTo>
                        <a:lnTo>
                          <a:pt x="204" y="30"/>
                        </a:lnTo>
                        <a:lnTo>
                          <a:pt x="186" y="24"/>
                        </a:lnTo>
                        <a:lnTo>
                          <a:pt x="180" y="30"/>
                        </a:lnTo>
                        <a:lnTo>
                          <a:pt x="186" y="24"/>
                        </a:lnTo>
                        <a:lnTo>
                          <a:pt x="174" y="30"/>
                        </a:lnTo>
                        <a:lnTo>
                          <a:pt x="192" y="24"/>
                        </a:lnTo>
                        <a:lnTo>
                          <a:pt x="186" y="18"/>
                        </a:lnTo>
                        <a:lnTo>
                          <a:pt x="156" y="18"/>
                        </a:lnTo>
                        <a:lnTo>
                          <a:pt x="168" y="24"/>
                        </a:lnTo>
                        <a:lnTo>
                          <a:pt x="144" y="24"/>
                        </a:lnTo>
                        <a:lnTo>
                          <a:pt x="150" y="30"/>
                        </a:lnTo>
                        <a:lnTo>
                          <a:pt x="144" y="24"/>
                        </a:lnTo>
                        <a:lnTo>
                          <a:pt x="144" y="30"/>
                        </a:lnTo>
                        <a:lnTo>
                          <a:pt x="144" y="24"/>
                        </a:lnTo>
                        <a:lnTo>
                          <a:pt x="144" y="18"/>
                        </a:lnTo>
                        <a:lnTo>
                          <a:pt x="138" y="18"/>
                        </a:lnTo>
                        <a:lnTo>
                          <a:pt x="132" y="18"/>
                        </a:lnTo>
                        <a:lnTo>
                          <a:pt x="132" y="24"/>
                        </a:lnTo>
                        <a:lnTo>
                          <a:pt x="126" y="24"/>
                        </a:lnTo>
                        <a:lnTo>
                          <a:pt x="120" y="24"/>
                        </a:lnTo>
                        <a:lnTo>
                          <a:pt x="126" y="18"/>
                        </a:lnTo>
                        <a:lnTo>
                          <a:pt x="120" y="18"/>
                        </a:lnTo>
                        <a:lnTo>
                          <a:pt x="138" y="12"/>
                        </a:lnTo>
                        <a:lnTo>
                          <a:pt x="132" y="0"/>
                        </a:lnTo>
                        <a:lnTo>
                          <a:pt x="102" y="0"/>
                        </a:lnTo>
                        <a:lnTo>
                          <a:pt x="102" y="6"/>
                        </a:lnTo>
                        <a:lnTo>
                          <a:pt x="90" y="6"/>
                        </a:lnTo>
                        <a:lnTo>
                          <a:pt x="84" y="6"/>
                        </a:lnTo>
                        <a:lnTo>
                          <a:pt x="96" y="12"/>
                        </a:lnTo>
                        <a:lnTo>
                          <a:pt x="78" y="12"/>
                        </a:lnTo>
                        <a:lnTo>
                          <a:pt x="90" y="12"/>
                        </a:lnTo>
                        <a:lnTo>
                          <a:pt x="72" y="12"/>
                        </a:lnTo>
                        <a:lnTo>
                          <a:pt x="72" y="18"/>
                        </a:lnTo>
                        <a:lnTo>
                          <a:pt x="78" y="24"/>
                        </a:lnTo>
                        <a:lnTo>
                          <a:pt x="60" y="24"/>
                        </a:lnTo>
                        <a:lnTo>
                          <a:pt x="60" y="30"/>
                        </a:lnTo>
                        <a:lnTo>
                          <a:pt x="66" y="36"/>
                        </a:lnTo>
                        <a:lnTo>
                          <a:pt x="54" y="42"/>
                        </a:lnTo>
                        <a:lnTo>
                          <a:pt x="36" y="42"/>
                        </a:lnTo>
                        <a:lnTo>
                          <a:pt x="60" y="36"/>
                        </a:lnTo>
                        <a:lnTo>
                          <a:pt x="48" y="24"/>
                        </a:lnTo>
                        <a:lnTo>
                          <a:pt x="72" y="6"/>
                        </a:lnTo>
                        <a:lnTo>
                          <a:pt x="90" y="0"/>
                        </a:lnTo>
                        <a:lnTo>
                          <a:pt x="48" y="0"/>
                        </a:lnTo>
                        <a:lnTo>
                          <a:pt x="24" y="12"/>
                        </a:lnTo>
                        <a:lnTo>
                          <a:pt x="0" y="36"/>
                        </a:lnTo>
                        <a:lnTo>
                          <a:pt x="24" y="42"/>
                        </a:lnTo>
                        <a:lnTo>
                          <a:pt x="0" y="42"/>
                        </a:lnTo>
                        <a:lnTo>
                          <a:pt x="6" y="54"/>
                        </a:lnTo>
                        <a:lnTo>
                          <a:pt x="18" y="54"/>
                        </a:lnTo>
                        <a:lnTo>
                          <a:pt x="24" y="54"/>
                        </a:lnTo>
                        <a:lnTo>
                          <a:pt x="36" y="60"/>
                        </a:lnTo>
                        <a:lnTo>
                          <a:pt x="84" y="60"/>
                        </a:lnTo>
                        <a:lnTo>
                          <a:pt x="72" y="54"/>
                        </a:lnTo>
                        <a:lnTo>
                          <a:pt x="90" y="60"/>
                        </a:lnTo>
                        <a:lnTo>
                          <a:pt x="84" y="54"/>
                        </a:lnTo>
                        <a:lnTo>
                          <a:pt x="120" y="60"/>
                        </a:lnTo>
                        <a:lnTo>
                          <a:pt x="114" y="54"/>
                        </a:lnTo>
                        <a:lnTo>
                          <a:pt x="126" y="48"/>
                        </a:lnTo>
                        <a:lnTo>
                          <a:pt x="126" y="54"/>
                        </a:lnTo>
                        <a:lnTo>
                          <a:pt x="138" y="54"/>
                        </a:lnTo>
                        <a:lnTo>
                          <a:pt x="132" y="60"/>
                        </a:lnTo>
                        <a:lnTo>
                          <a:pt x="144" y="60"/>
                        </a:lnTo>
                        <a:lnTo>
                          <a:pt x="138" y="66"/>
                        </a:lnTo>
                        <a:lnTo>
                          <a:pt x="144" y="66"/>
                        </a:lnTo>
                        <a:lnTo>
                          <a:pt x="150" y="72"/>
                        </a:lnTo>
                        <a:lnTo>
                          <a:pt x="138" y="78"/>
                        </a:lnTo>
                        <a:lnTo>
                          <a:pt x="132" y="84"/>
                        </a:lnTo>
                        <a:lnTo>
                          <a:pt x="150" y="78"/>
                        </a:lnTo>
                        <a:lnTo>
                          <a:pt x="156" y="78"/>
                        </a:lnTo>
                        <a:lnTo>
                          <a:pt x="162" y="84"/>
                        </a:lnTo>
                        <a:lnTo>
                          <a:pt x="168" y="78"/>
                        </a:lnTo>
                        <a:lnTo>
                          <a:pt x="168" y="90"/>
                        </a:lnTo>
                        <a:lnTo>
                          <a:pt x="174" y="90"/>
                        </a:lnTo>
                        <a:lnTo>
                          <a:pt x="168" y="108"/>
                        </a:lnTo>
                        <a:lnTo>
                          <a:pt x="156" y="114"/>
                        </a:lnTo>
                        <a:lnTo>
                          <a:pt x="180" y="114"/>
                        </a:lnTo>
                        <a:lnTo>
                          <a:pt x="186" y="108"/>
                        </a:lnTo>
                        <a:lnTo>
                          <a:pt x="204" y="120"/>
                        </a:lnTo>
                        <a:lnTo>
                          <a:pt x="198" y="126"/>
                        </a:lnTo>
                        <a:lnTo>
                          <a:pt x="180" y="126"/>
                        </a:lnTo>
                        <a:lnTo>
                          <a:pt x="174" y="126"/>
                        </a:lnTo>
                        <a:lnTo>
                          <a:pt x="180" y="120"/>
                        </a:lnTo>
                        <a:lnTo>
                          <a:pt x="150" y="120"/>
                        </a:lnTo>
                        <a:lnTo>
                          <a:pt x="132" y="126"/>
                        </a:lnTo>
                        <a:lnTo>
                          <a:pt x="138" y="138"/>
                        </a:lnTo>
                        <a:lnTo>
                          <a:pt x="108" y="138"/>
                        </a:lnTo>
                        <a:lnTo>
                          <a:pt x="108" y="144"/>
                        </a:lnTo>
                        <a:lnTo>
                          <a:pt x="102" y="149"/>
                        </a:lnTo>
                        <a:lnTo>
                          <a:pt x="102" y="138"/>
                        </a:lnTo>
                        <a:lnTo>
                          <a:pt x="84" y="138"/>
                        </a:lnTo>
                        <a:lnTo>
                          <a:pt x="66" y="149"/>
                        </a:lnTo>
                        <a:lnTo>
                          <a:pt x="84" y="155"/>
                        </a:lnTo>
                        <a:lnTo>
                          <a:pt x="96" y="155"/>
                        </a:lnTo>
                        <a:lnTo>
                          <a:pt x="102" y="149"/>
                        </a:lnTo>
                        <a:lnTo>
                          <a:pt x="114" y="149"/>
                        </a:lnTo>
                        <a:lnTo>
                          <a:pt x="114" y="144"/>
                        </a:lnTo>
                        <a:lnTo>
                          <a:pt x="120" y="149"/>
                        </a:lnTo>
                        <a:lnTo>
                          <a:pt x="120" y="155"/>
                        </a:lnTo>
                        <a:lnTo>
                          <a:pt x="126" y="149"/>
                        </a:lnTo>
                        <a:lnTo>
                          <a:pt x="132" y="149"/>
                        </a:lnTo>
                        <a:lnTo>
                          <a:pt x="132" y="155"/>
                        </a:lnTo>
                        <a:lnTo>
                          <a:pt x="138" y="161"/>
                        </a:lnTo>
                        <a:lnTo>
                          <a:pt x="138" y="167"/>
                        </a:lnTo>
                        <a:lnTo>
                          <a:pt x="150" y="167"/>
                        </a:lnTo>
                        <a:lnTo>
                          <a:pt x="138" y="173"/>
                        </a:lnTo>
                        <a:lnTo>
                          <a:pt x="150" y="179"/>
                        </a:lnTo>
                        <a:lnTo>
                          <a:pt x="162" y="185"/>
                        </a:lnTo>
                        <a:lnTo>
                          <a:pt x="204" y="197"/>
                        </a:lnTo>
                        <a:lnTo>
                          <a:pt x="204" y="191"/>
                        </a:lnTo>
                        <a:lnTo>
                          <a:pt x="192" y="179"/>
                        </a:lnTo>
                        <a:lnTo>
                          <a:pt x="180" y="167"/>
                        </a:lnTo>
                        <a:lnTo>
                          <a:pt x="198" y="173"/>
                        </a:lnTo>
                        <a:lnTo>
                          <a:pt x="198" y="167"/>
                        </a:lnTo>
                        <a:lnTo>
                          <a:pt x="210" y="179"/>
                        </a:lnTo>
                        <a:lnTo>
                          <a:pt x="210" y="173"/>
                        </a:lnTo>
                        <a:lnTo>
                          <a:pt x="216" y="179"/>
                        </a:lnTo>
                        <a:lnTo>
                          <a:pt x="222" y="185"/>
                        </a:lnTo>
                        <a:lnTo>
                          <a:pt x="228" y="185"/>
                        </a:lnTo>
                        <a:lnTo>
                          <a:pt x="228" y="179"/>
                        </a:lnTo>
                        <a:lnTo>
                          <a:pt x="234" y="179"/>
                        </a:lnTo>
                        <a:lnTo>
                          <a:pt x="234" y="167"/>
                        </a:lnTo>
                        <a:lnTo>
                          <a:pt x="240" y="173"/>
                        </a:lnTo>
                        <a:lnTo>
                          <a:pt x="240" y="167"/>
                        </a:lnTo>
                        <a:lnTo>
                          <a:pt x="240" y="161"/>
                        </a:lnTo>
                        <a:lnTo>
                          <a:pt x="234" y="155"/>
                        </a:lnTo>
                        <a:lnTo>
                          <a:pt x="240" y="155"/>
                        </a:lnTo>
                        <a:lnTo>
                          <a:pt x="234" y="149"/>
                        </a:lnTo>
                        <a:lnTo>
                          <a:pt x="228" y="149"/>
                        </a:lnTo>
                        <a:lnTo>
                          <a:pt x="222" y="144"/>
                        </a:lnTo>
                        <a:lnTo>
                          <a:pt x="228" y="138"/>
                        </a:lnTo>
                        <a:lnTo>
                          <a:pt x="222" y="144"/>
                        </a:lnTo>
                        <a:lnTo>
                          <a:pt x="222" y="138"/>
                        </a:lnTo>
                        <a:lnTo>
                          <a:pt x="222" y="132"/>
                        </a:lnTo>
                        <a:lnTo>
                          <a:pt x="216" y="132"/>
                        </a:lnTo>
                        <a:lnTo>
                          <a:pt x="216" y="126"/>
                        </a:lnTo>
                        <a:lnTo>
                          <a:pt x="210" y="120"/>
                        </a:lnTo>
                        <a:lnTo>
                          <a:pt x="222" y="126"/>
                        </a:lnTo>
                        <a:lnTo>
                          <a:pt x="228" y="126"/>
                        </a:lnTo>
                        <a:lnTo>
                          <a:pt x="228" y="120"/>
                        </a:lnTo>
                        <a:lnTo>
                          <a:pt x="234" y="120"/>
                        </a:lnTo>
                        <a:lnTo>
                          <a:pt x="228" y="120"/>
                        </a:lnTo>
                        <a:lnTo>
                          <a:pt x="240" y="120"/>
                        </a:lnTo>
                        <a:lnTo>
                          <a:pt x="246" y="126"/>
                        </a:lnTo>
                        <a:lnTo>
                          <a:pt x="251" y="120"/>
                        </a:lnTo>
                        <a:lnTo>
                          <a:pt x="246" y="126"/>
                        </a:lnTo>
                        <a:lnTo>
                          <a:pt x="269" y="120"/>
                        </a:lnTo>
                        <a:lnTo>
                          <a:pt x="257" y="126"/>
                        </a:lnTo>
                        <a:lnTo>
                          <a:pt x="246" y="132"/>
                        </a:lnTo>
                        <a:lnTo>
                          <a:pt x="251" y="132"/>
                        </a:lnTo>
                        <a:lnTo>
                          <a:pt x="251" y="138"/>
                        </a:lnTo>
                        <a:lnTo>
                          <a:pt x="257" y="138"/>
                        </a:lnTo>
                        <a:lnTo>
                          <a:pt x="251" y="144"/>
                        </a:lnTo>
                        <a:lnTo>
                          <a:pt x="257" y="138"/>
                        </a:lnTo>
                        <a:lnTo>
                          <a:pt x="263" y="144"/>
                        </a:lnTo>
                        <a:lnTo>
                          <a:pt x="269" y="144"/>
                        </a:lnTo>
                        <a:lnTo>
                          <a:pt x="269" y="138"/>
                        </a:lnTo>
                        <a:lnTo>
                          <a:pt x="269" y="132"/>
                        </a:lnTo>
                        <a:lnTo>
                          <a:pt x="275" y="126"/>
                        </a:lnTo>
                        <a:lnTo>
                          <a:pt x="281" y="132"/>
                        </a:lnTo>
                        <a:lnTo>
                          <a:pt x="287" y="126"/>
                        </a:lnTo>
                        <a:lnTo>
                          <a:pt x="293" y="126"/>
                        </a:lnTo>
                        <a:lnTo>
                          <a:pt x="287" y="120"/>
                        </a:lnTo>
                        <a:lnTo>
                          <a:pt x="293" y="120"/>
                        </a:lnTo>
                        <a:lnTo>
                          <a:pt x="305" y="120"/>
                        </a:lnTo>
                        <a:lnTo>
                          <a:pt x="305" y="114"/>
                        </a:lnTo>
                        <a:lnTo>
                          <a:pt x="311" y="114"/>
                        </a:lnTo>
                        <a:lnTo>
                          <a:pt x="299" y="108"/>
                        </a:lnTo>
                        <a:lnTo>
                          <a:pt x="299" y="114"/>
                        </a:lnTo>
                        <a:lnTo>
                          <a:pt x="293" y="114"/>
                        </a:lnTo>
                        <a:lnTo>
                          <a:pt x="293" y="108"/>
                        </a:lnTo>
                        <a:lnTo>
                          <a:pt x="281" y="114"/>
                        </a:lnTo>
                        <a:lnTo>
                          <a:pt x="287" y="108"/>
                        </a:lnTo>
                        <a:lnTo>
                          <a:pt x="269" y="108"/>
                        </a:lnTo>
                        <a:lnTo>
                          <a:pt x="281" y="108"/>
                        </a:lnTo>
                        <a:lnTo>
                          <a:pt x="269" y="108"/>
                        </a:lnTo>
                        <a:lnTo>
                          <a:pt x="275" y="102"/>
                        </a:lnTo>
                        <a:lnTo>
                          <a:pt x="269" y="102"/>
                        </a:lnTo>
                        <a:lnTo>
                          <a:pt x="281" y="102"/>
                        </a:lnTo>
                        <a:lnTo>
                          <a:pt x="275" y="96"/>
                        </a:lnTo>
                        <a:lnTo>
                          <a:pt x="269" y="96"/>
                        </a:lnTo>
                        <a:lnTo>
                          <a:pt x="275" y="90"/>
                        </a:lnTo>
                        <a:lnTo>
                          <a:pt x="269" y="96"/>
                        </a:lnTo>
                        <a:lnTo>
                          <a:pt x="263" y="96"/>
                        </a:lnTo>
                        <a:lnTo>
                          <a:pt x="257" y="96"/>
                        </a:lnTo>
                        <a:lnTo>
                          <a:pt x="263" y="90"/>
                        </a:lnTo>
                        <a:lnTo>
                          <a:pt x="251" y="96"/>
                        </a:lnTo>
                        <a:lnTo>
                          <a:pt x="257" y="90"/>
                        </a:lnTo>
                        <a:lnTo>
                          <a:pt x="251" y="90"/>
                        </a:lnTo>
                        <a:lnTo>
                          <a:pt x="246" y="90"/>
                        </a:lnTo>
                        <a:lnTo>
                          <a:pt x="240" y="90"/>
                        </a:lnTo>
                        <a:lnTo>
                          <a:pt x="251" y="84"/>
                        </a:lnTo>
                        <a:lnTo>
                          <a:pt x="234" y="84"/>
                        </a:lnTo>
                        <a:lnTo>
                          <a:pt x="240" y="84"/>
                        </a:lnTo>
                        <a:lnTo>
                          <a:pt x="234" y="78"/>
                        </a:lnTo>
                        <a:lnTo>
                          <a:pt x="246" y="78"/>
                        </a:lnTo>
                        <a:lnTo>
                          <a:pt x="240" y="78"/>
                        </a:lnTo>
                        <a:lnTo>
                          <a:pt x="251" y="78"/>
                        </a:lnTo>
                        <a:lnTo>
                          <a:pt x="234" y="72"/>
                        </a:lnTo>
                        <a:lnTo>
                          <a:pt x="240" y="72"/>
                        </a:lnTo>
                        <a:lnTo>
                          <a:pt x="234" y="72"/>
                        </a:lnTo>
                        <a:lnTo>
                          <a:pt x="246" y="72"/>
                        </a:lnTo>
                        <a:lnTo>
                          <a:pt x="240" y="72"/>
                        </a:lnTo>
                        <a:lnTo>
                          <a:pt x="263" y="72"/>
                        </a:lnTo>
                        <a:lnTo>
                          <a:pt x="246" y="66"/>
                        </a:lnTo>
                        <a:lnTo>
                          <a:pt x="228" y="66"/>
                        </a:lnTo>
                        <a:lnTo>
                          <a:pt x="263" y="60"/>
                        </a:lnTo>
                        <a:lnTo>
                          <a:pt x="257" y="54"/>
                        </a:lnTo>
                        <a:lnTo>
                          <a:pt x="240" y="60"/>
                        </a:lnTo>
                        <a:lnTo>
                          <a:pt x="228" y="66"/>
                        </a:lnTo>
                        <a:lnTo>
                          <a:pt x="251" y="54"/>
                        </a:lnTo>
                        <a:lnTo>
                          <a:pt x="228" y="60"/>
                        </a:lnTo>
                        <a:lnTo>
                          <a:pt x="257" y="48"/>
                        </a:lnTo>
                        <a:lnTo>
                          <a:pt x="240" y="48"/>
                        </a:lnTo>
                        <a:lnTo>
                          <a:pt x="234" y="48"/>
                        </a:lnTo>
                        <a:lnTo>
                          <a:pt x="240" y="42"/>
                        </a:lnTo>
                        <a:lnTo>
                          <a:pt x="222" y="48"/>
                        </a:lnTo>
                        <a:lnTo>
                          <a:pt x="210" y="60"/>
                        </a:lnTo>
                        <a:lnTo>
                          <a:pt x="216" y="48"/>
                        </a:lnTo>
                        <a:close/>
                      </a:path>
                    </a:pathLst>
                  </a:custGeom>
                  <a:solidFill>
                    <a:srgbClr val="E1E1E1"/>
                  </a:solidFill>
                  <a:ln w="9525">
                    <a:solidFill>
                      <a:srgbClr val="000000"/>
                    </a:solidFill>
                    <a:prstDash val="solid"/>
                    <a:round/>
                    <a:headEnd/>
                    <a:tailEnd/>
                  </a:ln>
                </p:spPr>
                <p:txBody>
                  <a:bodyPr/>
                  <a:lstStyle/>
                  <a:p>
                    <a:endParaRPr lang="en-US"/>
                  </a:p>
                </p:txBody>
              </p:sp>
              <p:sp>
                <p:nvSpPr>
                  <p:cNvPr id="1435" name="Freeform 447"/>
                  <p:cNvSpPr>
                    <a:spLocks noChangeAspect="1"/>
                  </p:cNvSpPr>
                  <p:nvPr/>
                </p:nvSpPr>
                <p:spPr bwMode="auto">
                  <a:xfrm>
                    <a:off x="2774975" y="873583"/>
                    <a:ext cx="507785" cy="131869"/>
                  </a:xfrm>
                  <a:custGeom>
                    <a:avLst/>
                    <a:gdLst>
                      <a:gd name="T0" fmla="*/ 110 w 383"/>
                      <a:gd name="T1" fmla="*/ 147 h 90"/>
                      <a:gd name="T2" fmla="*/ 79 w 383"/>
                      <a:gd name="T3" fmla="*/ 162 h 90"/>
                      <a:gd name="T4" fmla="*/ 67 w 383"/>
                      <a:gd name="T5" fmla="*/ 147 h 90"/>
                      <a:gd name="T6" fmla="*/ 79 w 383"/>
                      <a:gd name="T7" fmla="*/ 132 h 90"/>
                      <a:gd name="T8" fmla="*/ 55 w 383"/>
                      <a:gd name="T9" fmla="*/ 132 h 90"/>
                      <a:gd name="T10" fmla="*/ 122 w 383"/>
                      <a:gd name="T11" fmla="*/ 120 h 90"/>
                      <a:gd name="T12" fmla="*/ 85 w 383"/>
                      <a:gd name="T13" fmla="*/ 81 h 90"/>
                      <a:gd name="T14" fmla="*/ 128 w 383"/>
                      <a:gd name="T15" fmla="*/ 81 h 90"/>
                      <a:gd name="T16" fmla="*/ 146 w 383"/>
                      <a:gd name="T17" fmla="*/ 93 h 90"/>
                      <a:gd name="T18" fmla="*/ 134 w 383"/>
                      <a:gd name="T19" fmla="*/ 68 h 90"/>
                      <a:gd name="T20" fmla="*/ 194 w 383"/>
                      <a:gd name="T21" fmla="*/ 54 h 90"/>
                      <a:gd name="T22" fmla="*/ 224 w 383"/>
                      <a:gd name="T23" fmla="*/ 39 h 90"/>
                      <a:gd name="T24" fmla="*/ 158 w 383"/>
                      <a:gd name="T25" fmla="*/ 54 h 90"/>
                      <a:gd name="T26" fmla="*/ 98 w 383"/>
                      <a:gd name="T27" fmla="*/ 68 h 90"/>
                      <a:gd name="T28" fmla="*/ 152 w 383"/>
                      <a:gd name="T29" fmla="*/ 54 h 90"/>
                      <a:gd name="T30" fmla="*/ 85 w 383"/>
                      <a:gd name="T31" fmla="*/ 68 h 90"/>
                      <a:gd name="T32" fmla="*/ 67 w 383"/>
                      <a:gd name="T33" fmla="*/ 54 h 90"/>
                      <a:gd name="T34" fmla="*/ 128 w 383"/>
                      <a:gd name="T35" fmla="*/ 39 h 90"/>
                      <a:gd name="T36" fmla="*/ 67 w 383"/>
                      <a:gd name="T37" fmla="*/ 54 h 90"/>
                      <a:gd name="T38" fmla="*/ 110 w 383"/>
                      <a:gd name="T39" fmla="*/ 39 h 90"/>
                      <a:gd name="T40" fmla="*/ 55 w 383"/>
                      <a:gd name="T41" fmla="*/ 39 h 90"/>
                      <a:gd name="T42" fmla="*/ 122 w 383"/>
                      <a:gd name="T43" fmla="*/ 27 h 90"/>
                      <a:gd name="T44" fmla="*/ 206 w 383"/>
                      <a:gd name="T45" fmla="*/ 27 h 90"/>
                      <a:gd name="T46" fmla="*/ 194 w 383"/>
                      <a:gd name="T47" fmla="*/ 0 h 90"/>
                      <a:gd name="T48" fmla="*/ 261 w 383"/>
                      <a:gd name="T49" fmla="*/ 13 h 90"/>
                      <a:gd name="T50" fmla="*/ 248 w 383"/>
                      <a:gd name="T51" fmla="*/ 0 h 90"/>
                      <a:gd name="T52" fmla="*/ 334 w 383"/>
                      <a:gd name="T53" fmla="*/ 13 h 90"/>
                      <a:gd name="T54" fmla="*/ 426 w 383"/>
                      <a:gd name="T55" fmla="*/ 13 h 90"/>
                      <a:gd name="T56" fmla="*/ 366 w 383"/>
                      <a:gd name="T57" fmla="*/ 39 h 90"/>
                      <a:gd name="T58" fmla="*/ 306 w 383"/>
                      <a:gd name="T59" fmla="*/ 54 h 90"/>
                      <a:gd name="T60" fmla="*/ 373 w 383"/>
                      <a:gd name="T61" fmla="*/ 39 h 90"/>
                      <a:gd name="T62" fmla="*/ 314 w 383"/>
                      <a:gd name="T63" fmla="*/ 68 h 90"/>
                      <a:gd name="T64" fmla="*/ 248 w 383"/>
                      <a:gd name="T65" fmla="*/ 93 h 90"/>
                      <a:gd name="T66" fmla="*/ 188 w 383"/>
                      <a:gd name="T67" fmla="*/ 107 h 90"/>
                      <a:gd name="T68" fmla="*/ 218 w 383"/>
                      <a:gd name="T69" fmla="*/ 107 h 90"/>
                      <a:gd name="T70" fmla="*/ 175 w 383"/>
                      <a:gd name="T71" fmla="*/ 120 h 90"/>
                      <a:gd name="T72" fmla="*/ 212 w 383"/>
                      <a:gd name="T73" fmla="*/ 120 h 90"/>
                      <a:gd name="T74" fmla="*/ 152 w 383"/>
                      <a:gd name="T75" fmla="*/ 147 h 90"/>
                      <a:gd name="T76" fmla="*/ 152 w 383"/>
                      <a:gd name="T77" fmla="*/ 162 h 90"/>
                      <a:gd name="T78" fmla="*/ 110 w 383"/>
                      <a:gd name="T79" fmla="*/ 176 h 90"/>
                      <a:gd name="T80" fmla="*/ 140 w 383"/>
                      <a:gd name="T81" fmla="*/ 186 h 90"/>
                      <a:gd name="T82" fmla="*/ 98 w 383"/>
                      <a:gd name="T83" fmla="*/ 202 h 90"/>
                      <a:gd name="T84" fmla="*/ 0 w 383"/>
                      <a:gd name="T85" fmla="*/ 186 h 90"/>
                      <a:gd name="T86" fmla="*/ 30 w 383"/>
                      <a:gd name="T87" fmla="*/ 176 h 90"/>
                      <a:gd name="T88" fmla="*/ 24 w 383"/>
                      <a:gd name="T89" fmla="*/ 162 h 90"/>
                      <a:gd name="T90" fmla="*/ 79 w 383"/>
                      <a:gd name="T91" fmla="*/ 162 h 90"/>
                      <a:gd name="T92" fmla="*/ 110 w 383"/>
                      <a:gd name="T93" fmla="*/ 1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3" h="90">
                        <a:moveTo>
                          <a:pt x="96" y="66"/>
                        </a:moveTo>
                        <a:lnTo>
                          <a:pt x="72" y="72"/>
                        </a:lnTo>
                        <a:lnTo>
                          <a:pt x="60" y="66"/>
                        </a:lnTo>
                        <a:lnTo>
                          <a:pt x="72" y="60"/>
                        </a:lnTo>
                        <a:lnTo>
                          <a:pt x="48" y="60"/>
                        </a:lnTo>
                        <a:lnTo>
                          <a:pt x="108" y="54"/>
                        </a:lnTo>
                        <a:lnTo>
                          <a:pt x="78" y="36"/>
                        </a:lnTo>
                        <a:lnTo>
                          <a:pt x="114" y="36"/>
                        </a:lnTo>
                        <a:lnTo>
                          <a:pt x="132" y="42"/>
                        </a:lnTo>
                        <a:lnTo>
                          <a:pt x="120" y="30"/>
                        </a:lnTo>
                        <a:lnTo>
                          <a:pt x="173" y="24"/>
                        </a:lnTo>
                        <a:lnTo>
                          <a:pt x="203" y="18"/>
                        </a:lnTo>
                        <a:lnTo>
                          <a:pt x="144" y="24"/>
                        </a:lnTo>
                        <a:lnTo>
                          <a:pt x="90" y="30"/>
                        </a:lnTo>
                        <a:lnTo>
                          <a:pt x="138" y="24"/>
                        </a:lnTo>
                        <a:lnTo>
                          <a:pt x="78" y="30"/>
                        </a:lnTo>
                        <a:lnTo>
                          <a:pt x="60" y="24"/>
                        </a:lnTo>
                        <a:lnTo>
                          <a:pt x="114" y="18"/>
                        </a:lnTo>
                        <a:lnTo>
                          <a:pt x="60" y="24"/>
                        </a:lnTo>
                        <a:lnTo>
                          <a:pt x="96" y="18"/>
                        </a:lnTo>
                        <a:lnTo>
                          <a:pt x="48" y="18"/>
                        </a:lnTo>
                        <a:lnTo>
                          <a:pt x="108" y="12"/>
                        </a:lnTo>
                        <a:lnTo>
                          <a:pt x="185" y="12"/>
                        </a:lnTo>
                        <a:lnTo>
                          <a:pt x="173" y="0"/>
                        </a:lnTo>
                        <a:lnTo>
                          <a:pt x="233" y="6"/>
                        </a:lnTo>
                        <a:lnTo>
                          <a:pt x="221" y="0"/>
                        </a:lnTo>
                        <a:lnTo>
                          <a:pt x="299" y="6"/>
                        </a:lnTo>
                        <a:lnTo>
                          <a:pt x="383" y="6"/>
                        </a:lnTo>
                        <a:lnTo>
                          <a:pt x="329" y="18"/>
                        </a:lnTo>
                        <a:lnTo>
                          <a:pt x="275" y="24"/>
                        </a:lnTo>
                        <a:lnTo>
                          <a:pt x="335" y="18"/>
                        </a:lnTo>
                        <a:lnTo>
                          <a:pt x="281" y="30"/>
                        </a:lnTo>
                        <a:lnTo>
                          <a:pt x="221" y="42"/>
                        </a:lnTo>
                        <a:lnTo>
                          <a:pt x="167" y="48"/>
                        </a:lnTo>
                        <a:lnTo>
                          <a:pt x="197" y="48"/>
                        </a:lnTo>
                        <a:lnTo>
                          <a:pt x="156" y="54"/>
                        </a:lnTo>
                        <a:lnTo>
                          <a:pt x="191" y="54"/>
                        </a:lnTo>
                        <a:lnTo>
                          <a:pt x="138" y="66"/>
                        </a:lnTo>
                        <a:lnTo>
                          <a:pt x="138" y="72"/>
                        </a:lnTo>
                        <a:lnTo>
                          <a:pt x="96" y="78"/>
                        </a:lnTo>
                        <a:lnTo>
                          <a:pt x="126" y="84"/>
                        </a:lnTo>
                        <a:lnTo>
                          <a:pt x="90" y="90"/>
                        </a:lnTo>
                        <a:lnTo>
                          <a:pt x="0" y="84"/>
                        </a:lnTo>
                        <a:lnTo>
                          <a:pt x="30" y="78"/>
                        </a:lnTo>
                        <a:lnTo>
                          <a:pt x="24" y="72"/>
                        </a:lnTo>
                        <a:lnTo>
                          <a:pt x="72" y="72"/>
                        </a:lnTo>
                        <a:lnTo>
                          <a:pt x="96" y="66"/>
                        </a:lnTo>
                        <a:close/>
                      </a:path>
                    </a:pathLst>
                  </a:custGeom>
                  <a:solidFill>
                    <a:srgbClr val="E1E1E1"/>
                  </a:solidFill>
                  <a:ln w="9525">
                    <a:solidFill>
                      <a:srgbClr val="000000"/>
                    </a:solidFill>
                    <a:prstDash val="solid"/>
                    <a:round/>
                    <a:headEnd/>
                    <a:tailEnd/>
                  </a:ln>
                </p:spPr>
                <p:txBody>
                  <a:bodyPr/>
                  <a:lstStyle/>
                  <a:p>
                    <a:endParaRPr lang="en-US"/>
                  </a:p>
                </p:txBody>
              </p:sp>
              <p:sp>
                <p:nvSpPr>
                  <p:cNvPr id="1436" name="Freeform 448"/>
                  <p:cNvSpPr>
                    <a:spLocks noChangeAspect="1"/>
                  </p:cNvSpPr>
                  <p:nvPr/>
                </p:nvSpPr>
                <p:spPr bwMode="auto">
                  <a:xfrm>
                    <a:off x="2165371" y="1075957"/>
                    <a:ext cx="278041" cy="114896"/>
                  </a:xfrm>
                  <a:custGeom>
                    <a:avLst/>
                    <a:gdLst>
                      <a:gd name="T0" fmla="*/ 152 w 210"/>
                      <a:gd name="T1" fmla="*/ 167 h 78"/>
                      <a:gd name="T2" fmla="*/ 146 w 210"/>
                      <a:gd name="T3" fmla="*/ 152 h 78"/>
                      <a:gd name="T4" fmla="*/ 140 w 210"/>
                      <a:gd name="T5" fmla="*/ 152 h 78"/>
                      <a:gd name="T6" fmla="*/ 113 w 210"/>
                      <a:gd name="T7" fmla="*/ 167 h 78"/>
                      <a:gd name="T8" fmla="*/ 73 w 210"/>
                      <a:gd name="T9" fmla="*/ 167 h 78"/>
                      <a:gd name="T10" fmla="*/ 30 w 210"/>
                      <a:gd name="T11" fmla="*/ 181 h 78"/>
                      <a:gd name="T12" fmla="*/ 43 w 210"/>
                      <a:gd name="T13" fmla="*/ 167 h 78"/>
                      <a:gd name="T14" fmla="*/ 0 w 210"/>
                      <a:gd name="T15" fmla="*/ 141 h 78"/>
                      <a:gd name="T16" fmla="*/ 6 w 210"/>
                      <a:gd name="T17" fmla="*/ 112 h 78"/>
                      <a:gd name="T18" fmla="*/ 55 w 210"/>
                      <a:gd name="T19" fmla="*/ 112 h 78"/>
                      <a:gd name="T20" fmla="*/ 91 w 210"/>
                      <a:gd name="T21" fmla="*/ 112 h 78"/>
                      <a:gd name="T22" fmla="*/ 55 w 210"/>
                      <a:gd name="T23" fmla="*/ 98 h 78"/>
                      <a:gd name="T24" fmla="*/ 12 w 210"/>
                      <a:gd name="T25" fmla="*/ 98 h 78"/>
                      <a:gd name="T26" fmla="*/ 6 w 210"/>
                      <a:gd name="T27" fmla="*/ 86 h 78"/>
                      <a:gd name="T28" fmla="*/ 61 w 210"/>
                      <a:gd name="T29" fmla="*/ 70 h 78"/>
                      <a:gd name="T30" fmla="*/ 18 w 210"/>
                      <a:gd name="T31" fmla="*/ 70 h 78"/>
                      <a:gd name="T32" fmla="*/ 30 w 210"/>
                      <a:gd name="T33" fmla="*/ 55 h 78"/>
                      <a:gd name="T34" fmla="*/ 12 w 210"/>
                      <a:gd name="T35" fmla="*/ 55 h 78"/>
                      <a:gd name="T36" fmla="*/ 43 w 210"/>
                      <a:gd name="T37" fmla="*/ 29 h 78"/>
                      <a:gd name="T38" fmla="*/ 43 w 210"/>
                      <a:gd name="T39" fmla="*/ 29 h 78"/>
                      <a:gd name="T40" fmla="*/ 113 w 210"/>
                      <a:gd name="T41" fmla="*/ 0 h 78"/>
                      <a:gd name="T42" fmla="*/ 113 w 210"/>
                      <a:gd name="T43" fmla="*/ 0 h 78"/>
                      <a:gd name="T44" fmla="*/ 91 w 210"/>
                      <a:gd name="T45" fmla="*/ 29 h 78"/>
                      <a:gd name="T46" fmla="*/ 113 w 210"/>
                      <a:gd name="T47" fmla="*/ 14 h 78"/>
                      <a:gd name="T48" fmla="*/ 128 w 210"/>
                      <a:gd name="T49" fmla="*/ 14 h 78"/>
                      <a:gd name="T50" fmla="*/ 140 w 210"/>
                      <a:gd name="T51" fmla="*/ 29 h 78"/>
                      <a:gd name="T52" fmla="*/ 128 w 210"/>
                      <a:gd name="T53" fmla="*/ 42 h 78"/>
                      <a:gd name="T54" fmla="*/ 134 w 210"/>
                      <a:gd name="T55" fmla="*/ 29 h 78"/>
                      <a:gd name="T56" fmla="*/ 152 w 210"/>
                      <a:gd name="T57" fmla="*/ 29 h 78"/>
                      <a:gd name="T58" fmla="*/ 158 w 210"/>
                      <a:gd name="T59" fmla="*/ 14 h 78"/>
                      <a:gd name="T60" fmla="*/ 158 w 210"/>
                      <a:gd name="T61" fmla="*/ 14 h 78"/>
                      <a:gd name="T62" fmla="*/ 170 w 210"/>
                      <a:gd name="T63" fmla="*/ 29 h 78"/>
                      <a:gd name="T64" fmla="*/ 164 w 210"/>
                      <a:gd name="T65" fmla="*/ 55 h 78"/>
                      <a:gd name="T66" fmla="*/ 176 w 210"/>
                      <a:gd name="T67" fmla="*/ 42 h 78"/>
                      <a:gd name="T68" fmla="*/ 194 w 210"/>
                      <a:gd name="T69" fmla="*/ 0 h 78"/>
                      <a:gd name="T70" fmla="*/ 213 w 210"/>
                      <a:gd name="T71" fmla="*/ 0 h 78"/>
                      <a:gd name="T72" fmla="*/ 219 w 210"/>
                      <a:gd name="T73" fmla="*/ 29 h 78"/>
                      <a:gd name="T74" fmla="*/ 207 w 210"/>
                      <a:gd name="T75" fmla="*/ 70 h 78"/>
                      <a:gd name="T76" fmla="*/ 207 w 210"/>
                      <a:gd name="T77" fmla="*/ 98 h 78"/>
                      <a:gd name="T78" fmla="*/ 213 w 210"/>
                      <a:gd name="T79" fmla="*/ 98 h 78"/>
                      <a:gd name="T80" fmla="*/ 231 w 210"/>
                      <a:gd name="T81" fmla="*/ 112 h 78"/>
                      <a:gd name="T82" fmla="*/ 231 w 210"/>
                      <a:gd name="T83" fmla="*/ 126 h 78"/>
                      <a:gd name="T84" fmla="*/ 219 w 210"/>
                      <a:gd name="T85" fmla="*/ 141 h 78"/>
                      <a:gd name="T86" fmla="*/ 225 w 210"/>
                      <a:gd name="T87" fmla="*/ 126 h 78"/>
                      <a:gd name="T88" fmla="*/ 213 w 210"/>
                      <a:gd name="T89" fmla="*/ 126 h 78"/>
                      <a:gd name="T90" fmla="*/ 207 w 210"/>
                      <a:gd name="T91" fmla="*/ 126 h 78"/>
                      <a:gd name="T92" fmla="*/ 201 w 210"/>
                      <a:gd name="T93" fmla="*/ 141 h 78"/>
                      <a:gd name="T94" fmla="*/ 194 w 210"/>
                      <a:gd name="T95" fmla="*/ 141 h 78"/>
                      <a:gd name="T96" fmla="*/ 185 w 210"/>
                      <a:gd name="T97" fmla="*/ 152 h 78"/>
                      <a:gd name="T98" fmla="*/ 207 w 210"/>
                      <a:gd name="T99" fmla="*/ 141 h 78"/>
                      <a:gd name="T100" fmla="*/ 207 w 210"/>
                      <a:gd name="T101" fmla="*/ 152 h 78"/>
                      <a:gd name="T102" fmla="*/ 201 w 210"/>
                      <a:gd name="T103" fmla="*/ 167 h 78"/>
                      <a:gd name="T104" fmla="*/ 152 w 210"/>
                      <a:gd name="T105" fmla="*/ 167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78">
                        <a:moveTo>
                          <a:pt x="138" y="72"/>
                        </a:moveTo>
                        <a:lnTo>
                          <a:pt x="132" y="66"/>
                        </a:lnTo>
                        <a:lnTo>
                          <a:pt x="126" y="66"/>
                        </a:lnTo>
                        <a:lnTo>
                          <a:pt x="102" y="72"/>
                        </a:lnTo>
                        <a:lnTo>
                          <a:pt x="66" y="72"/>
                        </a:lnTo>
                        <a:lnTo>
                          <a:pt x="30" y="78"/>
                        </a:lnTo>
                        <a:lnTo>
                          <a:pt x="36" y="72"/>
                        </a:lnTo>
                        <a:lnTo>
                          <a:pt x="0" y="60"/>
                        </a:lnTo>
                        <a:lnTo>
                          <a:pt x="6" y="48"/>
                        </a:lnTo>
                        <a:lnTo>
                          <a:pt x="48" y="48"/>
                        </a:lnTo>
                        <a:lnTo>
                          <a:pt x="84" y="48"/>
                        </a:lnTo>
                        <a:lnTo>
                          <a:pt x="48" y="42"/>
                        </a:lnTo>
                        <a:lnTo>
                          <a:pt x="12" y="42"/>
                        </a:lnTo>
                        <a:lnTo>
                          <a:pt x="6" y="36"/>
                        </a:lnTo>
                        <a:lnTo>
                          <a:pt x="54" y="30"/>
                        </a:lnTo>
                        <a:lnTo>
                          <a:pt x="18" y="30"/>
                        </a:lnTo>
                        <a:lnTo>
                          <a:pt x="30" y="24"/>
                        </a:lnTo>
                        <a:lnTo>
                          <a:pt x="12" y="24"/>
                        </a:lnTo>
                        <a:lnTo>
                          <a:pt x="36" y="12"/>
                        </a:lnTo>
                        <a:lnTo>
                          <a:pt x="102" y="0"/>
                        </a:lnTo>
                        <a:lnTo>
                          <a:pt x="84" y="12"/>
                        </a:lnTo>
                        <a:lnTo>
                          <a:pt x="102" y="6"/>
                        </a:lnTo>
                        <a:lnTo>
                          <a:pt x="114" y="6"/>
                        </a:lnTo>
                        <a:lnTo>
                          <a:pt x="126" y="12"/>
                        </a:lnTo>
                        <a:lnTo>
                          <a:pt x="114" y="18"/>
                        </a:lnTo>
                        <a:lnTo>
                          <a:pt x="120" y="12"/>
                        </a:lnTo>
                        <a:lnTo>
                          <a:pt x="138" y="12"/>
                        </a:lnTo>
                        <a:lnTo>
                          <a:pt x="144" y="6"/>
                        </a:lnTo>
                        <a:lnTo>
                          <a:pt x="156" y="12"/>
                        </a:lnTo>
                        <a:lnTo>
                          <a:pt x="150" y="24"/>
                        </a:lnTo>
                        <a:lnTo>
                          <a:pt x="162" y="18"/>
                        </a:lnTo>
                        <a:lnTo>
                          <a:pt x="174" y="0"/>
                        </a:lnTo>
                        <a:lnTo>
                          <a:pt x="192" y="0"/>
                        </a:lnTo>
                        <a:lnTo>
                          <a:pt x="198" y="12"/>
                        </a:lnTo>
                        <a:lnTo>
                          <a:pt x="186" y="30"/>
                        </a:lnTo>
                        <a:lnTo>
                          <a:pt x="186" y="42"/>
                        </a:lnTo>
                        <a:lnTo>
                          <a:pt x="192" y="42"/>
                        </a:lnTo>
                        <a:lnTo>
                          <a:pt x="210" y="48"/>
                        </a:lnTo>
                        <a:lnTo>
                          <a:pt x="210" y="54"/>
                        </a:lnTo>
                        <a:lnTo>
                          <a:pt x="198" y="60"/>
                        </a:lnTo>
                        <a:lnTo>
                          <a:pt x="204" y="54"/>
                        </a:lnTo>
                        <a:lnTo>
                          <a:pt x="192" y="54"/>
                        </a:lnTo>
                        <a:lnTo>
                          <a:pt x="186" y="54"/>
                        </a:lnTo>
                        <a:lnTo>
                          <a:pt x="180" y="60"/>
                        </a:lnTo>
                        <a:lnTo>
                          <a:pt x="174" y="60"/>
                        </a:lnTo>
                        <a:lnTo>
                          <a:pt x="168" y="66"/>
                        </a:lnTo>
                        <a:lnTo>
                          <a:pt x="186" y="60"/>
                        </a:lnTo>
                        <a:lnTo>
                          <a:pt x="186" y="66"/>
                        </a:lnTo>
                        <a:lnTo>
                          <a:pt x="180" y="72"/>
                        </a:lnTo>
                        <a:lnTo>
                          <a:pt x="138" y="72"/>
                        </a:lnTo>
                        <a:close/>
                      </a:path>
                    </a:pathLst>
                  </a:custGeom>
                  <a:solidFill>
                    <a:srgbClr val="E1E1E1"/>
                  </a:solidFill>
                  <a:ln w="9525">
                    <a:solidFill>
                      <a:srgbClr val="000000"/>
                    </a:solidFill>
                    <a:prstDash val="solid"/>
                    <a:round/>
                    <a:headEnd/>
                    <a:tailEnd/>
                  </a:ln>
                </p:spPr>
                <p:txBody>
                  <a:bodyPr/>
                  <a:lstStyle/>
                  <a:p>
                    <a:endParaRPr lang="en-US"/>
                  </a:p>
                </p:txBody>
              </p:sp>
              <p:sp>
                <p:nvSpPr>
                  <p:cNvPr id="1437" name="Freeform 449"/>
                  <p:cNvSpPr>
                    <a:spLocks noChangeAspect="1"/>
                  </p:cNvSpPr>
                  <p:nvPr/>
                </p:nvSpPr>
                <p:spPr bwMode="auto">
                  <a:xfrm>
                    <a:off x="2088356" y="1049844"/>
                    <a:ext cx="195804" cy="79644"/>
                  </a:xfrm>
                  <a:custGeom>
                    <a:avLst/>
                    <a:gdLst>
                      <a:gd name="T0" fmla="*/ 65 w 149"/>
                      <a:gd name="T1" fmla="*/ 86 h 54"/>
                      <a:gd name="T2" fmla="*/ 41 w 149"/>
                      <a:gd name="T3" fmla="*/ 112 h 54"/>
                      <a:gd name="T4" fmla="*/ 12 w 149"/>
                      <a:gd name="T5" fmla="*/ 127 h 54"/>
                      <a:gd name="T6" fmla="*/ 6 w 149"/>
                      <a:gd name="T7" fmla="*/ 98 h 54"/>
                      <a:gd name="T8" fmla="*/ 0 w 149"/>
                      <a:gd name="T9" fmla="*/ 86 h 54"/>
                      <a:gd name="T10" fmla="*/ 18 w 149"/>
                      <a:gd name="T11" fmla="*/ 55 h 54"/>
                      <a:gd name="T12" fmla="*/ 30 w 149"/>
                      <a:gd name="T13" fmla="*/ 42 h 54"/>
                      <a:gd name="T14" fmla="*/ 53 w 149"/>
                      <a:gd name="T15" fmla="*/ 14 h 54"/>
                      <a:gd name="T16" fmla="*/ 53 w 149"/>
                      <a:gd name="T17" fmla="*/ 0 h 54"/>
                      <a:gd name="T18" fmla="*/ 108 w 149"/>
                      <a:gd name="T19" fmla="*/ 0 h 54"/>
                      <a:gd name="T20" fmla="*/ 120 w 149"/>
                      <a:gd name="T21" fmla="*/ 14 h 54"/>
                      <a:gd name="T22" fmla="*/ 120 w 149"/>
                      <a:gd name="T23" fmla="*/ 14 h 54"/>
                      <a:gd name="T24" fmla="*/ 150 w 149"/>
                      <a:gd name="T25" fmla="*/ 0 h 54"/>
                      <a:gd name="T26" fmla="*/ 156 w 149"/>
                      <a:gd name="T27" fmla="*/ 29 h 54"/>
                      <a:gd name="T28" fmla="*/ 126 w 149"/>
                      <a:gd name="T29" fmla="*/ 55 h 54"/>
                      <a:gd name="T30" fmla="*/ 90 w 149"/>
                      <a:gd name="T31" fmla="*/ 70 h 54"/>
                      <a:gd name="T32" fmla="*/ 65 w 149"/>
                      <a:gd name="T33" fmla="*/ 8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54">
                        <a:moveTo>
                          <a:pt x="65" y="36"/>
                        </a:moveTo>
                        <a:lnTo>
                          <a:pt x="41" y="48"/>
                        </a:lnTo>
                        <a:lnTo>
                          <a:pt x="12" y="54"/>
                        </a:lnTo>
                        <a:lnTo>
                          <a:pt x="6" y="42"/>
                        </a:lnTo>
                        <a:lnTo>
                          <a:pt x="0" y="36"/>
                        </a:lnTo>
                        <a:lnTo>
                          <a:pt x="18" y="24"/>
                        </a:lnTo>
                        <a:lnTo>
                          <a:pt x="30" y="18"/>
                        </a:lnTo>
                        <a:lnTo>
                          <a:pt x="53" y="6"/>
                        </a:lnTo>
                        <a:lnTo>
                          <a:pt x="53" y="0"/>
                        </a:lnTo>
                        <a:lnTo>
                          <a:pt x="101" y="0"/>
                        </a:lnTo>
                        <a:lnTo>
                          <a:pt x="113" y="6"/>
                        </a:lnTo>
                        <a:lnTo>
                          <a:pt x="143" y="0"/>
                        </a:lnTo>
                        <a:lnTo>
                          <a:pt x="149" y="12"/>
                        </a:lnTo>
                        <a:lnTo>
                          <a:pt x="119" y="24"/>
                        </a:lnTo>
                        <a:lnTo>
                          <a:pt x="83" y="30"/>
                        </a:lnTo>
                        <a:lnTo>
                          <a:pt x="65" y="36"/>
                        </a:lnTo>
                        <a:close/>
                      </a:path>
                    </a:pathLst>
                  </a:custGeom>
                  <a:solidFill>
                    <a:srgbClr val="E1E1E1"/>
                  </a:solidFill>
                  <a:ln w="9525">
                    <a:solidFill>
                      <a:srgbClr val="000000"/>
                    </a:solidFill>
                    <a:prstDash val="solid"/>
                    <a:round/>
                    <a:headEnd/>
                    <a:tailEnd/>
                  </a:ln>
                </p:spPr>
                <p:txBody>
                  <a:bodyPr/>
                  <a:lstStyle/>
                  <a:p>
                    <a:endParaRPr lang="en-US"/>
                  </a:p>
                </p:txBody>
              </p:sp>
              <p:sp>
                <p:nvSpPr>
                  <p:cNvPr id="1438" name="Freeform 450"/>
                  <p:cNvSpPr>
                    <a:spLocks noChangeAspect="1"/>
                  </p:cNvSpPr>
                  <p:nvPr/>
                </p:nvSpPr>
                <p:spPr bwMode="auto">
                  <a:xfrm>
                    <a:off x="2917260" y="1647827"/>
                    <a:ext cx="135757" cy="133175"/>
                  </a:xfrm>
                  <a:custGeom>
                    <a:avLst/>
                    <a:gdLst>
                      <a:gd name="T0" fmla="*/ 67 w 101"/>
                      <a:gd name="T1" fmla="*/ 173 h 90"/>
                      <a:gd name="T2" fmla="*/ 67 w 101"/>
                      <a:gd name="T3" fmla="*/ 173 h 90"/>
                      <a:gd name="T4" fmla="*/ 31 w 101"/>
                      <a:gd name="T5" fmla="*/ 173 h 90"/>
                      <a:gd name="T6" fmla="*/ 0 w 101"/>
                      <a:gd name="T7" fmla="*/ 173 h 90"/>
                      <a:gd name="T8" fmla="*/ 6 w 101"/>
                      <a:gd name="T9" fmla="*/ 160 h 90"/>
                      <a:gd name="T10" fmla="*/ 25 w 101"/>
                      <a:gd name="T11" fmla="*/ 128 h 90"/>
                      <a:gd name="T12" fmla="*/ 6 w 101"/>
                      <a:gd name="T13" fmla="*/ 128 h 90"/>
                      <a:gd name="T14" fmla="*/ 12 w 101"/>
                      <a:gd name="T15" fmla="*/ 128 h 90"/>
                      <a:gd name="T16" fmla="*/ 31 w 101"/>
                      <a:gd name="T17" fmla="*/ 100 h 90"/>
                      <a:gd name="T18" fmla="*/ 31 w 101"/>
                      <a:gd name="T19" fmla="*/ 113 h 90"/>
                      <a:gd name="T20" fmla="*/ 37 w 101"/>
                      <a:gd name="T21" fmla="*/ 100 h 90"/>
                      <a:gd name="T22" fmla="*/ 31 w 101"/>
                      <a:gd name="T23" fmla="*/ 86 h 90"/>
                      <a:gd name="T24" fmla="*/ 37 w 101"/>
                      <a:gd name="T25" fmla="*/ 86 h 90"/>
                      <a:gd name="T26" fmla="*/ 59 w 101"/>
                      <a:gd name="T27" fmla="*/ 29 h 90"/>
                      <a:gd name="T28" fmla="*/ 79 w 101"/>
                      <a:gd name="T29" fmla="*/ 0 h 90"/>
                      <a:gd name="T30" fmla="*/ 85 w 101"/>
                      <a:gd name="T31" fmla="*/ 0 h 90"/>
                      <a:gd name="T32" fmla="*/ 94 w 101"/>
                      <a:gd name="T33" fmla="*/ 0 h 90"/>
                      <a:gd name="T34" fmla="*/ 85 w 101"/>
                      <a:gd name="T35" fmla="*/ 0 h 90"/>
                      <a:gd name="T36" fmla="*/ 85 w 101"/>
                      <a:gd name="T37" fmla="*/ 14 h 90"/>
                      <a:gd name="T38" fmla="*/ 79 w 101"/>
                      <a:gd name="T39" fmla="*/ 29 h 90"/>
                      <a:gd name="T40" fmla="*/ 59 w 101"/>
                      <a:gd name="T41" fmla="*/ 86 h 90"/>
                      <a:gd name="T42" fmla="*/ 73 w 101"/>
                      <a:gd name="T43" fmla="*/ 58 h 90"/>
                      <a:gd name="T44" fmla="*/ 73 w 101"/>
                      <a:gd name="T45" fmla="*/ 74 h 90"/>
                      <a:gd name="T46" fmla="*/ 85 w 101"/>
                      <a:gd name="T47" fmla="*/ 74 h 90"/>
                      <a:gd name="T48" fmla="*/ 73 w 101"/>
                      <a:gd name="T49" fmla="*/ 86 h 90"/>
                      <a:gd name="T50" fmla="*/ 73 w 101"/>
                      <a:gd name="T51" fmla="*/ 86 h 90"/>
                      <a:gd name="T52" fmla="*/ 85 w 101"/>
                      <a:gd name="T53" fmla="*/ 86 h 90"/>
                      <a:gd name="T54" fmla="*/ 79 w 101"/>
                      <a:gd name="T55" fmla="*/ 100 h 90"/>
                      <a:gd name="T56" fmla="*/ 103 w 101"/>
                      <a:gd name="T57" fmla="*/ 86 h 90"/>
                      <a:gd name="T58" fmla="*/ 103 w 101"/>
                      <a:gd name="T59" fmla="*/ 100 h 90"/>
                      <a:gd name="T60" fmla="*/ 116 w 101"/>
                      <a:gd name="T61" fmla="*/ 100 h 90"/>
                      <a:gd name="T62" fmla="*/ 103 w 101"/>
                      <a:gd name="T63" fmla="*/ 113 h 90"/>
                      <a:gd name="T64" fmla="*/ 110 w 101"/>
                      <a:gd name="T65" fmla="*/ 128 h 90"/>
                      <a:gd name="T66" fmla="*/ 103 w 101"/>
                      <a:gd name="T67" fmla="*/ 144 h 90"/>
                      <a:gd name="T68" fmla="*/ 123 w 101"/>
                      <a:gd name="T69" fmla="*/ 128 h 90"/>
                      <a:gd name="T70" fmla="*/ 103 w 101"/>
                      <a:gd name="T71" fmla="*/ 160 h 90"/>
                      <a:gd name="T72" fmla="*/ 103 w 101"/>
                      <a:gd name="T73" fmla="*/ 160 h 90"/>
                      <a:gd name="T74" fmla="*/ 103 w 101"/>
                      <a:gd name="T75" fmla="*/ 160 h 90"/>
                      <a:gd name="T76" fmla="*/ 103 w 101"/>
                      <a:gd name="T77" fmla="*/ 173 h 90"/>
                      <a:gd name="T78" fmla="*/ 123 w 101"/>
                      <a:gd name="T79" fmla="*/ 144 h 90"/>
                      <a:gd name="T80" fmla="*/ 116 w 101"/>
                      <a:gd name="T81" fmla="*/ 173 h 90"/>
                      <a:gd name="T82" fmla="*/ 123 w 101"/>
                      <a:gd name="T83" fmla="*/ 173 h 90"/>
                      <a:gd name="T84" fmla="*/ 123 w 101"/>
                      <a:gd name="T85" fmla="*/ 173 h 90"/>
                      <a:gd name="T86" fmla="*/ 110 w 101"/>
                      <a:gd name="T87" fmla="*/ 215 h 90"/>
                      <a:gd name="T88" fmla="*/ 103 w 101"/>
                      <a:gd name="T89" fmla="*/ 215 h 90"/>
                      <a:gd name="T90" fmla="*/ 103 w 101"/>
                      <a:gd name="T91" fmla="*/ 201 h 90"/>
                      <a:gd name="T92" fmla="*/ 85 w 101"/>
                      <a:gd name="T93" fmla="*/ 215 h 90"/>
                      <a:gd name="T94" fmla="*/ 103 w 101"/>
                      <a:gd name="T95" fmla="*/ 173 h 90"/>
                      <a:gd name="T96" fmla="*/ 94 w 101"/>
                      <a:gd name="T97" fmla="*/ 160 h 90"/>
                      <a:gd name="T98" fmla="*/ 85 w 101"/>
                      <a:gd name="T99" fmla="*/ 186 h 90"/>
                      <a:gd name="T100" fmla="*/ 85 w 101"/>
                      <a:gd name="T101" fmla="*/ 173 h 90"/>
                      <a:gd name="T102" fmla="*/ 59 w 101"/>
                      <a:gd name="T103" fmla="*/ 215 h 90"/>
                      <a:gd name="T104" fmla="*/ 59 w 101"/>
                      <a:gd name="T105" fmla="*/ 201 h 90"/>
                      <a:gd name="T106" fmla="*/ 79 w 101"/>
                      <a:gd name="T107" fmla="*/ 173 h 90"/>
                      <a:gd name="T108" fmla="*/ 79 w 101"/>
                      <a:gd name="T109" fmla="*/ 173 h 90"/>
                      <a:gd name="T110" fmla="*/ 79 w 101"/>
                      <a:gd name="T111" fmla="*/ 173 h 90"/>
                      <a:gd name="T112" fmla="*/ 73 w 101"/>
                      <a:gd name="T113" fmla="*/ 173 h 90"/>
                      <a:gd name="T114" fmla="*/ 67 w 101"/>
                      <a:gd name="T115" fmla="*/ 186 h 90"/>
                      <a:gd name="T116" fmla="*/ 59 w 101"/>
                      <a:gd name="T117" fmla="*/ 186 h 90"/>
                      <a:gd name="T118" fmla="*/ 67 w 101"/>
                      <a:gd name="T119" fmla="*/ 173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 h="90">
                        <a:moveTo>
                          <a:pt x="53" y="72"/>
                        </a:moveTo>
                        <a:lnTo>
                          <a:pt x="53" y="72"/>
                        </a:lnTo>
                        <a:lnTo>
                          <a:pt x="24" y="72"/>
                        </a:lnTo>
                        <a:lnTo>
                          <a:pt x="0" y="72"/>
                        </a:lnTo>
                        <a:lnTo>
                          <a:pt x="6" y="66"/>
                        </a:lnTo>
                        <a:lnTo>
                          <a:pt x="18" y="54"/>
                        </a:lnTo>
                        <a:lnTo>
                          <a:pt x="6" y="54"/>
                        </a:lnTo>
                        <a:lnTo>
                          <a:pt x="12" y="54"/>
                        </a:lnTo>
                        <a:lnTo>
                          <a:pt x="24" y="42"/>
                        </a:lnTo>
                        <a:lnTo>
                          <a:pt x="24" y="48"/>
                        </a:lnTo>
                        <a:lnTo>
                          <a:pt x="30" y="42"/>
                        </a:lnTo>
                        <a:lnTo>
                          <a:pt x="24" y="36"/>
                        </a:lnTo>
                        <a:lnTo>
                          <a:pt x="30" y="36"/>
                        </a:lnTo>
                        <a:lnTo>
                          <a:pt x="48" y="12"/>
                        </a:lnTo>
                        <a:lnTo>
                          <a:pt x="65" y="0"/>
                        </a:lnTo>
                        <a:lnTo>
                          <a:pt x="71" y="0"/>
                        </a:lnTo>
                        <a:lnTo>
                          <a:pt x="77" y="0"/>
                        </a:lnTo>
                        <a:lnTo>
                          <a:pt x="71" y="0"/>
                        </a:lnTo>
                        <a:lnTo>
                          <a:pt x="71" y="6"/>
                        </a:lnTo>
                        <a:lnTo>
                          <a:pt x="65" y="12"/>
                        </a:lnTo>
                        <a:lnTo>
                          <a:pt x="48" y="36"/>
                        </a:lnTo>
                        <a:lnTo>
                          <a:pt x="59" y="24"/>
                        </a:lnTo>
                        <a:lnTo>
                          <a:pt x="59" y="30"/>
                        </a:lnTo>
                        <a:lnTo>
                          <a:pt x="71" y="30"/>
                        </a:lnTo>
                        <a:lnTo>
                          <a:pt x="59" y="36"/>
                        </a:lnTo>
                        <a:lnTo>
                          <a:pt x="71" y="36"/>
                        </a:lnTo>
                        <a:lnTo>
                          <a:pt x="65" y="42"/>
                        </a:lnTo>
                        <a:lnTo>
                          <a:pt x="83" y="36"/>
                        </a:lnTo>
                        <a:lnTo>
                          <a:pt x="83" y="42"/>
                        </a:lnTo>
                        <a:lnTo>
                          <a:pt x="95" y="42"/>
                        </a:lnTo>
                        <a:lnTo>
                          <a:pt x="83" y="48"/>
                        </a:lnTo>
                        <a:lnTo>
                          <a:pt x="89" y="54"/>
                        </a:lnTo>
                        <a:lnTo>
                          <a:pt x="83" y="60"/>
                        </a:lnTo>
                        <a:lnTo>
                          <a:pt x="101" y="54"/>
                        </a:lnTo>
                        <a:lnTo>
                          <a:pt x="83" y="66"/>
                        </a:lnTo>
                        <a:lnTo>
                          <a:pt x="83" y="72"/>
                        </a:lnTo>
                        <a:lnTo>
                          <a:pt x="101" y="60"/>
                        </a:lnTo>
                        <a:lnTo>
                          <a:pt x="95" y="72"/>
                        </a:lnTo>
                        <a:lnTo>
                          <a:pt x="101" y="72"/>
                        </a:lnTo>
                        <a:lnTo>
                          <a:pt x="89" y="90"/>
                        </a:lnTo>
                        <a:lnTo>
                          <a:pt x="83" y="90"/>
                        </a:lnTo>
                        <a:lnTo>
                          <a:pt x="83" y="84"/>
                        </a:lnTo>
                        <a:lnTo>
                          <a:pt x="71" y="90"/>
                        </a:lnTo>
                        <a:lnTo>
                          <a:pt x="83" y="72"/>
                        </a:lnTo>
                        <a:lnTo>
                          <a:pt x="77" y="66"/>
                        </a:lnTo>
                        <a:lnTo>
                          <a:pt x="71" y="78"/>
                        </a:lnTo>
                        <a:lnTo>
                          <a:pt x="71" y="72"/>
                        </a:lnTo>
                        <a:lnTo>
                          <a:pt x="48" y="90"/>
                        </a:lnTo>
                        <a:lnTo>
                          <a:pt x="48" y="84"/>
                        </a:lnTo>
                        <a:lnTo>
                          <a:pt x="65" y="72"/>
                        </a:lnTo>
                        <a:lnTo>
                          <a:pt x="59" y="72"/>
                        </a:lnTo>
                        <a:lnTo>
                          <a:pt x="53" y="78"/>
                        </a:lnTo>
                        <a:lnTo>
                          <a:pt x="48" y="78"/>
                        </a:lnTo>
                        <a:lnTo>
                          <a:pt x="53" y="72"/>
                        </a:lnTo>
                        <a:close/>
                      </a:path>
                    </a:pathLst>
                  </a:custGeom>
                  <a:solidFill>
                    <a:srgbClr val="E1E1E1"/>
                  </a:solidFill>
                  <a:ln w="9525">
                    <a:solidFill>
                      <a:srgbClr val="000000"/>
                    </a:solidFill>
                    <a:prstDash val="solid"/>
                    <a:round/>
                    <a:headEnd/>
                    <a:tailEnd/>
                  </a:ln>
                </p:spPr>
                <p:txBody>
                  <a:bodyPr/>
                  <a:lstStyle/>
                  <a:p>
                    <a:endParaRPr lang="en-US"/>
                  </a:p>
                </p:txBody>
              </p:sp>
              <p:sp>
                <p:nvSpPr>
                  <p:cNvPr id="1439" name="Freeform 451"/>
                  <p:cNvSpPr>
                    <a:spLocks noChangeAspect="1"/>
                  </p:cNvSpPr>
                  <p:nvPr/>
                </p:nvSpPr>
                <p:spPr bwMode="auto">
                  <a:xfrm>
                    <a:off x="2656187" y="996313"/>
                    <a:ext cx="238881" cy="44391"/>
                  </a:xfrm>
                  <a:custGeom>
                    <a:avLst/>
                    <a:gdLst>
                      <a:gd name="T0" fmla="*/ 79 w 180"/>
                      <a:gd name="T1" fmla="*/ 29 h 30"/>
                      <a:gd name="T2" fmla="*/ 61 w 180"/>
                      <a:gd name="T3" fmla="*/ 14 h 30"/>
                      <a:gd name="T4" fmla="*/ 85 w 180"/>
                      <a:gd name="T5" fmla="*/ 14 h 30"/>
                      <a:gd name="T6" fmla="*/ 37 w 180"/>
                      <a:gd name="T7" fmla="*/ 14 h 30"/>
                      <a:gd name="T8" fmla="*/ 49 w 180"/>
                      <a:gd name="T9" fmla="*/ 0 h 30"/>
                      <a:gd name="T10" fmla="*/ 0 w 180"/>
                      <a:gd name="T11" fmla="*/ 0 h 30"/>
                      <a:gd name="T12" fmla="*/ 43 w 180"/>
                      <a:gd name="T13" fmla="*/ 14 h 30"/>
                      <a:gd name="T14" fmla="*/ 37 w 180"/>
                      <a:gd name="T15" fmla="*/ 42 h 30"/>
                      <a:gd name="T16" fmla="*/ 24 w 180"/>
                      <a:gd name="T17" fmla="*/ 74 h 30"/>
                      <a:gd name="T18" fmla="*/ 67 w 180"/>
                      <a:gd name="T19" fmla="*/ 74 h 30"/>
                      <a:gd name="T20" fmla="*/ 110 w 180"/>
                      <a:gd name="T21" fmla="*/ 74 h 30"/>
                      <a:gd name="T22" fmla="*/ 153 w 180"/>
                      <a:gd name="T23" fmla="*/ 74 h 30"/>
                      <a:gd name="T24" fmla="*/ 195 w 180"/>
                      <a:gd name="T25" fmla="*/ 74 h 30"/>
                      <a:gd name="T26" fmla="*/ 201 w 180"/>
                      <a:gd name="T27" fmla="*/ 42 h 30"/>
                      <a:gd name="T28" fmla="*/ 171 w 180"/>
                      <a:gd name="T29" fmla="*/ 29 h 30"/>
                      <a:gd name="T30" fmla="*/ 79 w 180"/>
                      <a:gd name="T31" fmla="*/ 29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30">
                        <a:moveTo>
                          <a:pt x="72" y="12"/>
                        </a:moveTo>
                        <a:lnTo>
                          <a:pt x="54" y="6"/>
                        </a:lnTo>
                        <a:lnTo>
                          <a:pt x="78" y="6"/>
                        </a:lnTo>
                        <a:lnTo>
                          <a:pt x="30" y="6"/>
                        </a:lnTo>
                        <a:lnTo>
                          <a:pt x="42" y="0"/>
                        </a:lnTo>
                        <a:lnTo>
                          <a:pt x="0" y="0"/>
                        </a:lnTo>
                        <a:lnTo>
                          <a:pt x="36" y="6"/>
                        </a:lnTo>
                        <a:lnTo>
                          <a:pt x="30" y="18"/>
                        </a:lnTo>
                        <a:lnTo>
                          <a:pt x="24" y="30"/>
                        </a:lnTo>
                        <a:lnTo>
                          <a:pt x="60" y="30"/>
                        </a:lnTo>
                        <a:lnTo>
                          <a:pt x="96" y="30"/>
                        </a:lnTo>
                        <a:lnTo>
                          <a:pt x="138" y="30"/>
                        </a:lnTo>
                        <a:lnTo>
                          <a:pt x="174" y="30"/>
                        </a:lnTo>
                        <a:lnTo>
                          <a:pt x="180" y="18"/>
                        </a:lnTo>
                        <a:lnTo>
                          <a:pt x="150" y="12"/>
                        </a:lnTo>
                        <a:lnTo>
                          <a:pt x="72" y="12"/>
                        </a:lnTo>
                        <a:close/>
                      </a:path>
                    </a:pathLst>
                  </a:custGeom>
                  <a:solidFill>
                    <a:srgbClr val="E1E1E1"/>
                  </a:solidFill>
                  <a:ln w="9525">
                    <a:solidFill>
                      <a:srgbClr val="000000"/>
                    </a:solidFill>
                    <a:prstDash val="solid"/>
                    <a:round/>
                    <a:headEnd/>
                    <a:tailEnd/>
                  </a:ln>
                </p:spPr>
                <p:txBody>
                  <a:bodyPr/>
                  <a:lstStyle/>
                  <a:p>
                    <a:endParaRPr lang="en-US"/>
                  </a:p>
                </p:txBody>
              </p:sp>
              <p:sp>
                <p:nvSpPr>
                  <p:cNvPr id="1440" name="Freeform 452"/>
                  <p:cNvSpPr>
                    <a:spLocks noChangeAspect="1"/>
                  </p:cNvSpPr>
                  <p:nvPr/>
                </p:nvSpPr>
                <p:spPr bwMode="auto">
                  <a:xfrm>
                    <a:off x="2737119" y="908836"/>
                    <a:ext cx="150116" cy="52226"/>
                  </a:xfrm>
                  <a:custGeom>
                    <a:avLst/>
                    <a:gdLst>
                      <a:gd name="T0" fmla="*/ 24 w 114"/>
                      <a:gd name="T1" fmla="*/ 24 h 36"/>
                      <a:gd name="T2" fmla="*/ 18 w 114"/>
                      <a:gd name="T3" fmla="*/ 13 h 36"/>
                      <a:gd name="T4" fmla="*/ 54 w 114"/>
                      <a:gd name="T5" fmla="*/ 0 h 36"/>
                      <a:gd name="T6" fmla="*/ 109 w 114"/>
                      <a:gd name="T7" fmla="*/ 13 h 36"/>
                      <a:gd name="T8" fmla="*/ 97 w 114"/>
                      <a:gd name="T9" fmla="*/ 37 h 36"/>
                      <a:gd name="T10" fmla="*/ 121 w 114"/>
                      <a:gd name="T11" fmla="*/ 51 h 36"/>
                      <a:gd name="T12" fmla="*/ 79 w 114"/>
                      <a:gd name="T13" fmla="*/ 63 h 36"/>
                      <a:gd name="T14" fmla="*/ 54 w 114"/>
                      <a:gd name="T15" fmla="*/ 74 h 36"/>
                      <a:gd name="T16" fmla="*/ 48 w 114"/>
                      <a:gd name="T17" fmla="*/ 63 h 36"/>
                      <a:gd name="T18" fmla="*/ 48 w 114"/>
                      <a:gd name="T19" fmla="*/ 74 h 36"/>
                      <a:gd name="T20" fmla="*/ 6 w 114"/>
                      <a:gd name="T21" fmla="*/ 63 h 36"/>
                      <a:gd name="T22" fmla="*/ 54 w 114"/>
                      <a:gd name="T23" fmla="*/ 51 h 36"/>
                      <a:gd name="T24" fmla="*/ 0 w 114"/>
                      <a:gd name="T25" fmla="*/ 37 h 36"/>
                      <a:gd name="T26" fmla="*/ 24 w 114"/>
                      <a:gd name="T27" fmla="*/ 24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36">
                        <a:moveTo>
                          <a:pt x="24" y="12"/>
                        </a:moveTo>
                        <a:lnTo>
                          <a:pt x="18" y="6"/>
                        </a:lnTo>
                        <a:lnTo>
                          <a:pt x="54" y="0"/>
                        </a:lnTo>
                        <a:lnTo>
                          <a:pt x="102" y="6"/>
                        </a:lnTo>
                        <a:lnTo>
                          <a:pt x="90" y="18"/>
                        </a:lnTo>
                        <a:lnTo>
                          <a:pt x="114" y="24"/>
                        </a:lnTo>
                        <a:lnTo>
                          <a:pt x="72" y="30"/>
                        </a:lnTo>
                        <a:lnTo>
                          <a:pt x="54" y="36"/>
                        </a:lnTo>
                        <a:lnTo>
                          <a:pt x="48" y="30"/>
                        </a:lnTo>
                        <a:lnTo>
                          <a:pt x="48" y="36"/>
                        </a:lnTo>
                        <a:lnTo>
                          <a:pt x="6" y="30"/>
                        </a:lnTo>
                        <a:lnTo>
                          <a:pt x="54" y="24"/>
                        </a:lnTo>
                        <a:lnTo>
                          <a:pt x="0" y="18"/>
                        </a:lnTo>
                        <a:lnTo>
                          <a:pt x="24" y="12"/>
                        </a:lnTo>
                        <a:close/>
                      </a:path>
                    </a:pathLst>
                  </a:custGeom>
                  <a:solidFill>
                    <a:srgbClr val="E1E1E1"/>
                  </a:solidFill>
                  <a:ln w="9525">
                    <a:solidFill>
                      <a:srgbClr val="000000"/>
                    </a:solidFill>
                    <a:prstDash val="solid"/>
                    <a:round/>
                    <a:headEnd/>
                    <a:tailEnd/>
                  </a:ln>
                </p:spPr>
                <p:txBody>
                  <a:bodyPr/>
                  <a:lstStyle/>
                  <a:p>
                    <a:endParaRPr lang="en-US"/>
                  </a:p>
                </p:txBody>
              </p:sp>
              <p:sp>
                <p:nvSpPr>
                  <p:cNvPr id="1441" name="Freeform 453"/>
                  <p:cNvSpPr>
                    <a:spLocks noChangeAspect="1"/>
                  </p:cNvSpPr>
                  <p:nvPr/>
                </p:nvSpPr>
                <p:spPr bwMode="auto">
                  <a:xfrm>
                    <a:off x="2293297" y="996313"/>
                    <a:ext cx="204942" cy="53531"/>
                  </a:xfrm>
                  <a:custGeom>
                    <a:avLst/>
                    <a:gdLst>
                      <a:gd name="T0" fmla="*/ 42 w 156"/>
                      <a:gd name="T1" fmla="*/ 92 h 36"/>
                      <a:gd name="T2" fmla="*/ 30 w 156"/>
                      <a:gd name="T3" fmla="*/ 74 h 36"/>
                      <a:gd name="T4" fmla="*/ 85 w 156"/>
                      <a:gd name="T5" fmla="*/ 59 h 36"/>
                      <a:gd name="T6" fmla="*/ 42 w 156"/>
                      <a:gd name="T7" fmla="*/ 59 h 36"/>
                      <a:gd name="T8" fmla="*/ 0 w 156"/>
                      <a:gd name="T9" fmla="*/ 59 h 36"/>
                      <a:gd name="T10" fmla="*/ 42 w 156"/>
                      <a:gd name="T11" fmla="*/ 46 h 36"/>
                      <a:gd name="T12" fmla="*/ 24 w 156"/>
                      <a:gd name="T13" fmla="*/ 31 h 36"/>
                      <a:gd name="T14" fmla="*/ 48 w 156"/>
                      <a:gd name="T15" fmla="*/ 31 h 36"/>
                      <a:gd name="T16" fmla="*/ 36 w 156"/>
                      <a:gd name="T17" fmla="*/ 15 h 36"/>
                      <a:gd name="T18" fmla="*/ 85 w 156"/>
                      <a:gd name="T19" fmla="*/ 31 h 36"/>
                      <a:gd name="T20" fmla="*/ 115 w 156"/>
                      <a:gd name="T21" fmla="*/ 46 h 36"/>
                      <a:gd name="T22" fmla="*/ 121 w 156"/>
                      <a:gd name="T23" fmla="*/ 15 h 36"/>
                      <a:gd name="T24" fmla="*/ 145 w 156"/>
                      <a:gd name="T25" fmla="*/ 0 h 36"/>
                      <a:gd name="T26" fmla="*/ 133 w 156"/>
                      <a:gd name="T27" fmla="*/ 31 h 36"/>
                      <a:gd name="T28" fmla="*/ 163 w 156"/>
                      <a:gd name="T29" fmla="*/ 31 h 36"/>
                      <a:gd name="T30" fmla="*/ 139 w 156"/>
                      <a:gd name="T31" fmla="*/ 59 h 36"/>
                      <a:gd name="T32" fmla="*/ 121 w 156"/>
                      <a:gd name="T33" fmla="*/ 59 h 36"/>
                      <a:gd name="T34" fmla="*/ 42 w 156"/>
                      <a:gd name="T35" fmla="*/ 9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36">
                        <a:moveTo>
                          <a:pt x="42" y="36"/>
                        </a:moveTo>
                        <a:lnTo>
                          <a:pt x="30" y="30"/>
                        </a:lnTo>
                        <a:lnTo>
                          <a:pt x="78" y="24"/>
                        </a:lnTo>
                        <a:lnTo>
                          <a:pt x="42" y="24"/>
                        </a:lnTo>
                        <a:lnTo>
                          <a:pt x="0" y="24"/>
                        </a:lnTo>
                        <a:lnTo>
                          <a:pt x="42" y="18"/>
                        </a:lnTo>
                        <a:lnTo>
                          <a:pt x="24" y="12"/>
                        </a:lnTo>
                        <a:lnTo>
                          <a:pt x="48" y="12"/>
                        </a:lnTo>
                        <a:lnTo>
                          <a:pt x="36" y="6"/>
                        </a:lnTo>
                        <a:lnTo>
                          <a:pt x="78" y="12"/>
                        </a:lnTo>
                        <a:lnTo>
                          <a:pt x="108" y="18"/>
                        </a:lnTo>
                        <a:lnTo>
                          <a:pt x="114" y="6"/>
                        </a:lnTo>
                        <a:lnTo>
                          <a:pt x="138" y="0"/>
                        </a:lnTo>
                        <a:lnTo>
                          <a:pt x="126" y="12"/>
                        </a:lnTo>
                        <a:lnTo>
                          <a:pt x="156" y="12"/>
                        </a:lnTo>
                        <a:lnTo>
                          <a:pt x="132" y="24"/>
                        </a:lnTo>
                        <a:lnTo>
                          <a:pt x="114" y="24"/>
                        </a:lnTo>
                        <a:lnTo>
                          <a:pt x="42" y="36"/>
                        </a:lnTo>
                        <a:close/>
                      </a:path>
                    </a:pathLst>
                  </a:custGeom>
                  <a:solidFill>
                    <a:srgbClr val="E1E1E1"/>
                  </a:solidFill>
                  <a:ln w="9525">
                    <a:solidFill>
                      <a:srgbClr val="000000"/>
                    </a:solidFill>
                    <a:prstDash val="solid"/>
                    <a:round/>
                    <a:headEnd/>
                    <a:tailEnd/>
                  </a:ln>
                </p:spPr>
                <p:txBody>
                  <a:bodyPr/>
                  <a:lstStyle/>
                  <a:p>
                    <a:endParaRPr lang="en-US"/>
                  </a:p>
                </p:txBody>
              </p:sp>
              <p:sp>
                <p:nvSpPr>
                  <p:cNvPr id="1442" name="Freeform 454"/>
                  <p:cNvSpPr>
                    <a:spLocks noChangeAspect="1"/>
                  </p:cNvSpPr>
                  <p:nvPr/>
                </p:nvSpPr>
                <p:spPr bwMode="auto">
                  <a:xfrm>
                    <a:off x="2570033" y="1261358"/>
                    <a:ext cx="125314" cy="69199"/>
                  </a:xfrm>
                  <a:custGeom>
                    <a:avLst/>
                    <a:gdLst>
                      <a:gd name="T0" fmla="*/ 66 w 96"/>
                      <a:gd name="T1" fmla="*/ 80 h 47"/>
                      <a:gd name="T2" fmla="*/ 60 w 96"/>
                      <a:gd name="T3" fmla="*/ 68 h 47"/>
                      <a:gd name="T4" fmla="*/ 60 w 96"/>
                      <a:gd name="T5" fmla="*/ 68 h 47"/>
                      <a:gd name="T6" fmla="*/ 54 w 96"/>
                      <a:gd name="T7" fmla="*/ 68 h 47"/>
                      <a:gd name="T8" fmla="*/ 18 w 96"/>
                      <a:gd name="T9" fmla="*/ 111 h 47"/>
                      <a:gd name="T10" fmla="*/ 18 w 96"/>
                      <a:gd name="T11" fmla="*/ 80 h 47"/>
                      <a:gd name="T12" fmla="*/ 0 w 96"/>
                      <a:gd name="T13" fmla="*/ 80 h 47"/>
                      <a:gd name="T14" fmla="*/ 18 w 96"/>
                      <a:gd name="T15" fmla="*/ 53 h 47"/>
                      <a:gd name="T16" fmla="*/ 30 w 96"/>
                      <a:gd name="T17" fmla="*/ 29 h 47"/>
                      <a:gd name="T18" fmla="*/ 42 w 96"/>
                      <a:gd name="T19" fmla="*/ 0 h 47"/>
                      <a:gd name="T20" fmla="*/ 54 w 96"/>
                      <a:gd name="T21" fmla="*/ 0 h 47"/>
                      <a:gd name="T22" fmla="*/ 48 w 96"/>
                      <a:gd name="T23" fmla="*/ 14 h 47"/>
                      <a:gd name="T24" fmla="*/ 60 w 96"/>
                      <a:gd name="T25" fmla="*/ 14 h 47"/>
                      <a:gd name="T26" fmla="*/ 84 w 96"/>
                      <a:gd name="T27" fmla="*/ 53 h 47"/>
                      <a:gd name="T28" fmla="*/ 72 w 96"/>
                      <a:gd name="T29" fmla="*/ 68 h 47"/>
                      <a:gd name="T30" fmla="*/ 96 w 96"/>
                      <a:gd name="T31" fmla="*/ 68 h 47"/>
                      <a:gd name="T32" fmla="*/ 96 w 96"/>
                      <a:gd name="T33" fmla="*/ 80 h 47"/>
                      <a:gd name="T34" fmla="*/ 78 w 96"/>
                      <a:gd name="T35" fmla="*/ 97 h 47"/>
                      <a:gd name="T36" fmla="*/ 66 w 96"/>
                      <a:gd name="T37" fmla="*/ 8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 h="47">
                        <a:moveTo>
                          <a:pt x="66" y="35"/>
                        </a:moveTo>
                        <a:lnTo>
                          <a:pt x="60" y="29"/>
                        </a:lnTo>
                        <a:lnTo>
                          <a:pt x="54" y="29"/>
                        </a:lnTo>
                        <a:lnTo>
                          <a:pt x="18" y="47"/>
                        </a:lnTo>
                        <a:lnTo>
                          <a:pt x="18" y="35"/>
                        </a:lnTo>
                        <a:lnTo>
                          <a:pt x="0" y="35"/>
                        </a:lnTo>
                        <a:lnTo>
                          <a:pt x="18" y="23"/>
                        </a:lnTo>
                        <a:lnTo>
                          <a:pt x="30" y="12"/>
                        </a:lnTo>
                        <a:lnTo>
                          <a:pt x="42" y="0"/>
                        </a:lnTo>
                        <a:lnTo>
                          <a:pt x="54" y="0"/>
                        </a:lnTo>
                        <a:lnTo>
                          <a:pt x="48" y="6"/>
                        </a:lnTo>
                        <a:lnTo>
                          <a:pt x="60" y="6"/>
                        </a:lnTo>
                        <a:lnTo>
                          <a:pt x="84" y="23"/>
                        </a:lnTo>
                        <a:lnTo>
                          <a:pt x="72" y="29"/>
                        </a:lnTo>
                        <a:lnTo>
                          <a:pt x="96" y="29"/>
                        </a:lnTo>
                        <a:lnTo>
                          <a:pt x="96" y="35"/>
                        </a:lnTo>
                        <a:lnTo>
                          <a:pt x="78" y="41"/>
                        </a:lnTo>
                        <a:lnTo>
                          <a:pt x="66" y="35"/>
                        </a:lnTo>
                        <a:close/>
                      </a:path>
                    </a:pathLst>
                  </a:custGeom>
                  <a:solidFill>
                    <a:srgbClr val="E1E1E1"/>
                  </a:solidFill>
                  <a:ln w="9525">
                    <a:solidFill>
                      <a:srgbClr val="000000"/>
                    </a:solidFill>
                    <a:prstDash val="solid"/>
                    <a:round/>
                    <a:headEnd/>
                    <a:tailEnd/>
                  </a:ln>
                </p:spPr>
                <p:txBody>
                  <a:bodyPr/>
                  <a:lstStyle/>
                  <a:p>
                    <a:endParaRPr lang="en-US"/>
                  </a:p>
                </p:txBody>
              </p:sp>
              <p:sp>
                <p:nvSpPr>
                  <p:cNvPr id="1443" name="Freeform 455"/>
                  <p:cNvSpPr>
                    <a:spLocks noChangeAspect="1"/>
                  </p:cNvSpPr>
                  <p:nvPr/>
                </p:nvSpPr>
                <p:spPr bwMode="auto">
                  <a:xfrm>
                    <a:off x="2474741" y="1066818"/>
                    <a:ext cx="109650" cy="53531"/>
                  </a:xfrm>
                  <a:custGeom>
                    <a:avLst/>
                    <a:gdLst>
                      <a:gd name="T0" fmla="*/ 90 w 83"/>
                      <a:gd name="T1" fmla="*/ 0 h 36"/>
                      <a:gd name="T2" fmla="*/ 36 w 83"/>
                      <a:gd name="T3" fmla="*/ 0 h 36"/>
                      <a:gd name="T4" fmla="*/ 49 w 83"/>
                      <a:gd name="T5" fmla="*/ 15 h 36"/>
                      <a:gd name="T6" fmla="*/ 30 w 83"/>
                      <a:gd name="T7" fmla="*/ 31 h 36"/>
                      <a:gd name="T8" fmla="*/ 0 w 83"/>
                      <a:gd name="T9" fmla="*/ 31 h 36"/>
                      <a:gd name="T10" fmla="*/ 18 w 83"/>
                      <a:gd name="T11" fmla="*/ 59 h 36"/>
                      <a:gd name="T12" fmla="*/ 36 w 83"/>
                      <a:gd name="T13" fmla="*/ 92 h 36"/>
                      <a:gd name="T14" fmla="*/ 36 w 83"/>
                      <a:gd name="T15" fmla="*/ 74 h 36"/>
                      <a:gd name="T16" fmla="*/ 67 w 83"/>
                      <a:gd name="T17" fmla="*/ 74 h 36"/>
                      <a:gd name="T18" fmla="*/ 78 w 83"/>
                      <a:gd name="T19" fmla="*/ 31 h 36"/>
                      <a:gd name="T20" fmla="*/ 90 w 83"/>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36">
                        <a:moveTo>
                          <a:pt x="83" y="0"/>
                        </a:moveTo>
                        <a:lnTo>
                          <a:pt x="36" y="0"/>
                        </a:lnTo>
                        <a:lnTo>
                          <a:pt x="42" y="6"/>
                        </a:lnTo>
                        <a:lnTo>
                          <a:pt x="30" y="12"/>
                        </a:lnTo>
                        <a:lnTo>
                          <a:pt x="0" y="12"/>
                        </a:lnTo>
                        <a:lnTo>
                          <a:pt x="18" y="24"/>
                        </a:lnTo>
                        <a:lnTo>
                          <a:pt x="36" y="36"/>
                        </a:lnTo>
                        <a:lnTo>
                          <a:pt x="36" y="30"/>
                        </a:lnTo>
                        <a:lnTo>
                          <a:pt x="60" y="30"/>
                        </a:lnTo>
                        <a:lnTo>
                          <a:pt x="71" y="12"/>
                        </a:lnTo>
                        <a:lnTo>
                          <a:pt x="83" y="0"/>
                        </a:lnTo>
                        <a:close/>
                      </a:path>
                    </a:pathLst>
                  </a:custGeom>
                  <a:solidFill>
                    <a:srgbClr val="E1E1E1"/>
                  </a:solidFill>
                  <a:ln w="9525">
                    <a:solidFill>
                      <a:srgbClr val="000000"/>
                    </a:solidFill>
                    <a:prstDash val="solid"/>
                    <a:round/>
                    <a:headEnd/>
                    <a:tailEnd/>
                  </a:ln>
                </p:spPr>
                <p:txBody>
                  <a:bodyPr/>
                  <a:lstStyle/>
                  <a:p>
                    <a:endParaRPr lang="en-US"/>
                  </a:p>
                </p:txBody>
              </p:sp>
              <p:sp>
                <p:nvSpPr>
                  <p:cNvPr id="1444" name="Freeform 456"/>
                  <p:cNvSpPr>
                    <a:spLocks noChangeAspect="1"/>
                  </p:cNvSpPr>
                  <p:nvPr/>
                </p:nvSpPr>
                <p:spPr bwMode="auto">
                  <a:xfrm>
                    <a:off x="2577865" y="1058984"/>
                    <a:ext cx="117483" cy="43086"/>
                  </a:xfrm>
                  <a:custGeom>
                    <a:avLst/>
                    <a:gdLst>
                      <a:gd name="T0" fmla="*/ 54 w 90"/>
                      <a:gd name="T1" fmla="*/ 35 h 30"/>
                      <a:gd name="T2" fmla="*/ 24 w 90"/>
                      <a:gd name="T3" fmla="*/ 35 h 30"/>
                      <a:gd name="T4" fmla="*/ 30 w 90"/>
                      <a:gd name="T5" fmla="*/ 47 h 30"/>
                      <a:gd name="T6" fmla="*/ 18 w 90"/>
                      <a:gd name="T7" fmla="*/ 58 h 30"/>
                      <a:gd name="T8" fmla="*/ 0 w 90"/>
                      <a:gd name="T9" fmla="*/ 58 h 30"/>
                      <a:gd name="T10" fmla="*/ 6 w 90"/>
                      <a:gd name="T11" fmla="*/ 58 h 30"/>
                      <a:gd name="T12" fmla="*/ 18 w 90"/>
                      <a:gd name="T13" fmla="*/ 13 h 30"/>
                      <a:gd name="T14" fmla="*/ 30 w 90"/>
                      <a:gd name="T15" fmla="*/ 13 h 30"/>
                      <a:gd name="T16" fmla="*/ 30 w 90"/>
                      <a:gd name="T17" fmla="*/ 0 h 30"/>
                      <a:gd name="T18" fmla="*/ 42 w 90"/>
                      <a:gd name="T19" fmla="*/ 0 h 30"/>
                      <a:gd name="T20" fmla="*/ 90 w 90"/>
                      <a:gd name="T21" fmla="*/ 0 h 30"/>
                      <a:gd name="T22" fmla="*/ 78 w 90"/>
                      <a:gd name="T23" fmla="*/ 13 h 30"/>
                      <a:gd name="T24" fmla="*/ 54 w 90"/>
                      <a:gd name="T25" fmla="*/ 3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30">
                        <a:moveTo>
                          <a:pt x="54" y="18"/>
                        </a:moveTo>
                        <a:lnTo>
                          <a:pt x="24" y="18"/>
                        </a:lnTo>
                        <a:lnTo>
                          <a:pt x="30" y="24"/>
                        </a:lnTo>
                        <a:lnTo>
                          <a:pt x="18" y="30"/>
                        </a:lnTo>
                        <a:lnTo>
                          <a:pt x="0" y="30"/>
                        </a:lnTo>
                        <a:lnTo>
                          <a:pt x="6" y="30"/>
                        </a:lnTo>
                        <a:lnTo>
                          <a:pt x="18" y="6"/>
                        </a:lnTo>
                        <a:lnTo>
                          <a:pt x="30" y="6"/>
                        </a:lnTo>
                        <a:lnTo>
                          <a:pt x="30" y="0"/>
                        </a:lnTo>
                        <a:lnTo>
                          <a:pt x="42" y="0"/>
                        </a:lnTo>
                        <a:lnTo>
                          <a:pt x="90" y="0"/>
                        </a:lnTo>
                        <a:lnTo>
                          <a:pt x="78" y="6"/>
                        </a:lnTo>
                        <a:lnTo>
                          <a:pt x="54" y="18"/>
                        </a:lnTo>
                        <a:close/>
                      </a:path>
                    </a:pathLst>
                  </a:custGeom>
                  <a:solidFill>
                    <a:srgbClr val="E1E1E1"/>
                  </a:solidFill>
                  <a:ln w="9525">
                    <a:solidFill>
                      <a:srgbClr val="000000"/>
                    </a:solidFill>
                    <a:prstDash val="solid"/>
                    <a:round/>
                    <a:headEnd/>
                    <a:tailEnd/>
                  </a:ln>
                </p:spPr>
                <p:txBody>
                  <a:bodyPr/>
                  <a:lstStyle/>
                  <a:p>
                    <a:endParaRPr lang="en-US"/>
                  </a:p>
                </p:txBody>
              </p:sp>
              <p:sp>
                <p:nvSpPr>
                  <p:cNvPr id="1445" name="Freeform 457"/>
                  <p:cNvSpPr>
                    <a:spLocks noChangeAspect="1"/>
                  </p:cNvSpPr>
                  <p:nvPr/>
                </p:nvSpPr>
                <p:spPr bwMode="auto">
                  <a:xfrm>
                    <a:off x="1549243" y="1666106"/>
                    <a:ext cx="62657" cy="70505"/>
                  </a:xfrm>
                  <a:custGeom>
                    <a:avLst/>
                    <a:gdLst>
                      <a:gd name="T0" fmla="*/ 36 w 48"/>
                      <a:gd name="T1" fmla="*/ 69 h 48"/>
                      <a:gd name="T2" fmla="*/ 30 w 48"/>
                      <a:gd name="T3" fmla="*/ 83 h 48"/>
                      <a:gd name="T4" fmla="*/ 18 w 48"/>
                      <a:gd name="T5" fmla="*/ 69 h 48"/>
                      <a:gd name="T6" fmla="*/ 24 w 48"/>
                      <a:gd name="T7" fmla="*/ 69 h 48"/>
                      <a:gd name="T8" fmla="*/ 18 w 48"/>
                      <a:gd name="T9" fmla="*/ 69 h 48"/>
                      <a:gd name="T10" fmla="*/ 12 w 48"/>
                      <a:gd name="T11" fmla="*/ 54 h 48"/>
                      <a:gd name="T12" fmla="*/ 24 w 48"/>
                      <a:gd name="T13" fmla="*/ 54 h 48"/>
                      <a:gd name="T14" fmla="*/ 12 w 48"/>
                      <a:gd name="T15" fmla="*/ 42 h 48"/>
                      <a:gd name="T16" fmla="*/ 12 w 48"/>
                      <a:gd name="T17" fmla="*/ 29 h 48"/>
                      <a:gd name="T18" fmla="*/ 6 w 48"/>
                      <a:gd name="T19" fmla="*/ 29 h 48"/>
                      <a:gd name="T20" fmla="*/ 6 w 48"/>
                      <a:gd name="T21" fmla="*/ 14 h 48"/>
                      <a:gd name="T22" fmla="*/ 12 w 48"/>
                      <a:gd name="T23" fmla="*/ 14 h 48"/>
                      <a:gd name="T24" fmla="*/ 6 w 48"/>
                      <a:gd name="T25" fmla="*/ 14 h 48"/>
                      <a:gd name="T26" fmla="*/ 0 w 48"/>
                      <a:gd name="T27" fmla="*/ 0 h 48"/>
                      <a:gd name="T28" fmla="*/ 36 w 48"/>
                      <a:gd name="T29" fmla="*/ 14 h 48"/>
                      <a:gd name="T30" fmla="*/ 42 w 48"/>
                      <a:gd name="T31" fmla="*/ 42 h 48"/>
                      <a:gd name="T32" fmla="*/ 48 w 48"/>
                      <a:gd name="T33" fmla="*/ 69 h 48"/>
                      <a:gd name="T34" fmla="*/ 48 w 48"/>
                      <a:gd name="T35" fmla="*/ 98 h 48"/>
                      <a:gd name="T36" fmla="*/ 48 w 48"/>
                      <a:gd name="T37" fmla="*/ 111 h 48"/>
                      <a:gd name="T38" fmla="*/ 24 w 48"/>
                      <a:gd name="T39" fmla="*/ 83 h 48"/>
                      <a:gd name="T40" fmla="*/ 36 w 48"/>
                      <a:gd name="T41" fmla="*/ 69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48">
                        <a:moveTo>
                          <a:pt x="36" y="30"/>
                        </a:moveTo>
                        <a:lnTo>
                          <a:pt x="30" y="36"/>
                        </a:lnTo>
                        <a:lnTo>
                          <a:pt x="18" y="30"/>
                        </a:lnTo>
                        <a:lnTo>
                          <a:pt x="24" y="30"/>
                        </a:lnTo>
                        <a:lnTo>
                          <a:pt x="18" y="30"/>
                        </a:lnTo>
                        <a:lnTo>
                          <a:pt x="12" y="24"/>
                        </a:lnTo>
                        <a:lnTo>
                          <a:pt x="24" y="24"/>
                        </a:lnTo>
                        <a:lnTo>
                          <a:pt x="12" y="18"/>
                        </a:lnTo>
                        <a:lnTo>
                          <a:pt x="12" y="12"/>
                        </a:lnTo>
                        <a:lnTo>
                          <a:pt x="6" y="12"/>
                        </a:lnTo>
                        <a:lnTo>
                          <a:pt x="6" y="6"/>
                        </a:lnTo>
                        <a:lnTo>
                          <a:pt x="12" y="6"/>
                        </a:lnTo>
                        <a:lnTo>
                          <a:pt x="6" y="6"/>
                        </a:lnTo>
                        <a:lnTo>
                          <a:pt x="0" y="0"/>
                        </a:lnTo>
                        <a:lnTo>
                          <a:pt x="36" y="6"/>
                        </a:lnTo>
                        <a:lnTo>
                          <a:pt x="42" y="18"/>
                        </a:lnTo>
                        <a:lnTo>
                          <a:pt x="48" y="30"/>
                        </a:lnTo>
                        <a:lnTo>
                          <a:pt x="48" y="42"/>
                        </a:lnTo>
                        <a:lnTo>
                          <a:pt x="48" y="48"/>
                        </a:lnTo>
                        <a:lnTo>
                          <a:pt x="24" y="36"/>
                        </a:lnTo>
                        <a:lnTo>
                          <a:pt x="36" y="30"/>
                        </a:lnTo>
                        <a:close/>
                      </a:path>
                    </a:pathLst>
                  </a:custGeom>
                  <a:solidFill>
                    <a:srgbClr val="E1E1E1"/>
                  </a:solidFill>
                  <a:ln w="9525">
                    <a:solidFill>
                      <a:srgbClr val="000000"/>
                    </a:solidFill>
                    <a:prstDash val="solid"/>
                    <a:round/>
                    <a:headEnd/>
                    <a:tailEnd/>
                  </a:ln>
                </p:spPr>
                <p:txBody>
                  <a:bodyPr/>
                  <a:lstStyle/>
                  <a:p>
                    <a:endParaRPr lang="en-US"/>
                  </a:p>
                </p:txBody>
              </p:sp>
              <p:sp>
                <p:nvSpPr>
                  <p:cNvPr id="1446" name="Freeform 458"/>
                  <p:cNvSpPr>
                    <a:spLocks noChangeAspect="1"/>
                  </p:cNvSpPr>
                  <p:nvPr/>
                </p:nvSpPr>
                <p:spPr bwMode="auto">
                  <a:xfrm>
                    <a:off x="2237167" y="979340"/>
                    <a:ext cx="150116" cy="35252"/>
                  </a:xfrm>
                  <a:custGeom>
                    <a:avLst/>
                    <a:gdLst>
                      <a:gd name="T0" fmla="*/ 79 w 114"/>
                      <a:gd name="T1" fmla="*/ 29 h 24"/>
                      <a:gd name="T2" fmla="*/ 79 w 114"/>
                      <a:gd name="T3" fmla="*/ 29 h 24"/>
                      <a:gd name="T4" fmla="*/ 67 w 114"/>
                      <a:gd name="T5" fmla="*/ 42 h 24"/>
                      <a:gd name="T6" fmla="*/ 42 w 114"/>
                      <a:gd name="T7" fmla="*/ 42 h 24"/>
                      <a:gd name="T8" fmla="*/ 42 w 114"/>
                      <a:gd name="T9" fmla="*/ 42 h 24"/>
                      <a:gd name="T10" fmla="*/ 36 w 114"/>
                      <a:gd name="T11" fmla="*/ 54 h 24"/>
                      <a:gd name="T12" fmla="*/ 24 w 114"/>
                      <a:gd name="T13" fmla="*/ 54 h 24"/>
                      <a:gd name="T14" fmla="*/ 24 w 114"/>
                      <a:gd name="T15" fmla="*/ 42 h 24"/>
                      <a:gd name="T16" fmla="*/ 12 w 114"/>
                      <a:gd name="T17" fmla="*/ 54 h 24"/>
                      <a:gd name="T18" fmla="*/ 0 w 114"/>
                      <a:gd name="T19" fmla="*/ 54 h 24"/>
                      <a:gd name="T20" fmla="*/ 12 w 114"/>
                      <a:gd name="T21" fmla="*/ 42 h 24"/>
                      <a:gd name="T22" fmla="*/ 48 w 114"/>
                      <a:gd name="T23" fmla="*/ 29 h 24"/>
                      <a:gd name="T24" fmla="*/ 85 w 114"/>
                      <a:gd name="T25" fmla="*/ 0 h 24"/>
                      <a:gd name="T26" fmla="*/ 103 w 114"/>
                      <a:gd name="T27" fmla="*/ 0 h 24"/>
                      <a:gd name="T28" fmla="*/ 121 w 114"/>
                      <a:gd name="T29" fmla="*/ 14 h 24"/>
                      <a:gd name="T30" fmla="*/ 109 w 114"/>
                      <a:gd name="T31" fmla="*/ 14 h 24"/>
                      <a:gd name="T32" fmla="*/ 109 w 114"/>
                      <a:gd name="T33" fmla="*/ 29 h 24"/>
                      <a:gd name="T34" fmla="*/ 103 w 114"/>
                      <a:gd name="T35" fmla="*/ 29 h 24"/>
                      <a:gd name="T36" fmla="*/ 85 w 114"/>
                      <a:gd name="T37" fmla="*/ 42 h 24"/>
                      <a:gd name="T38" fmla="*/ 79 w 114"/>
                      <a:gd name="T39" fmla="*/ 42 h 24"/>
                      <a:gd name="T40" fmla="*/ 79 w 114"/>
                      <a:gd name="T41" fmla="*/ 29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24">
                        <a:moveTo>
                          <a:pt x="72" y="12"/>
                        </a:moveTo>
                        <a:lnTo>
                          <a:pt x="72" y="12"/>
                        </a:lnTo>
                        <a:lnTo>
                          <a:pt x="60" y="18"/>
                        </a:lnTo>
                        <a:lnTo>
                          <a:pt x="42" y="18"/>
                        </a:lnTo>
                        <a:lnTo>
                          <a:pt x="36" y="24"/>
                        </a:lnTo>
                        <a:lnTo>
                          <a:pt x="24" y="24"/>
                        </a:lnTo>
                        <a:lnTo>
                          <a:pt x="24" y="18"/>
                        </a:lnTo>
                        <a:lnTo>
                          <a:pt x="12" y="24"/>
                        </a:lnTo>
                        <a:lnTo>
                          <a:pt x="0" y="24"/>
                        </a:lnTo>
                        <a:lnTo>
                          <a:pt x="12" y="18"/>
                        </a:lnTo>
                        <a:lnTo>
                          <a:pt x="48" y="12"/>
                        </a:lnTo>
                        <a:lnTo>
                          <a:pt x="78" y="0"/>
                        </a:lnTo>
                        <a:lnTo>
                          <a:pt x="96" y="0"/>
                        </a:lnTo>
                        <a:lnTo>
                          <a:pt x="114" y="6"/>
                        </a:lnTo>
                        <a:lnTo>
                          <a:pt x="102" y="6"/>
                        </a:lnTo>
                        <a:lnTo>
                          <a:pt x="102" y="12"/>
                        </a:lnTo>
                        <a:lnTo>
                          <a:pt x="96" y="12"/>
                        </a:lnTo>
                        <a:lnTo>
                          <a:pt x="78" y="18"/>
                        </a:lnTo>
                        <a:lnTo>
                          <a:pt x="72" y="18"/>
                        </a:lnTo>
                        <a:lnTo>
                          <a:pt x="72" y="12"/>
                        </a:lnTo>
                        <a:close/>
                      </a:path>
                    </a:pathLst>
                  </a:custGeom>
                  <a:solidFill>
                    <a:srgbClr val="E1E1E1"/>
                  </a:solidFill>
                  <a:ln w="9525">
                    <a:solidFill>
                      <a:srgbClr val="000000"/>
                    </a:solidFill>
                    <a:prstDash val="solid"/>
                    <a:round/>
                    <a:headEnd/>
                    <a:tailEnd/>
                  </a:ln>
                </p:spPr>
                <p:txBody>
                  <a:bodyPr/>
                  <a:lstStyle/>
                  <a:p>
                    <a:endParaRPr lang="en-US"/>
                  </a:p>
                </p:txBody>
              </p:sp>
              <p:sp>
                <p:nvSpPr>
                  <p:cNvPr id="1447" name="Freeform 459"/>
                  <p:cNvSpPr>
                    <a:spLocks noChangeAspect="1"/>
                  </p:cNvSpPr>
                  <p:nvPr/>
                </p:nvSpPr>
                <p:spPr bwMode="auto">
                  <a:xfrm>
                    <a:off x="2538704" y="996313"/>
                    <a:ext cx="93985" cy="35252"/>
                  </a:xfrm>
                  <a:custGeom>
                    <a:avLst/>
                    <a:gdLst>
                      <a:gd name="T0" fmla="*/ 35 w 71"/>
                      <a:gd name="T1" fmla="*/ 14 h 24"/>
                      <a:gd name="T2" fmla="*/ 23 w 71"/>
                      <a:gd name="T3" fmla="*/ 14 h 24"/>
                      <a:gd name="T4" fmla="*/ 29 w 71"/>
                      <a:gd name="T5" fmla="*/ 14 h 24"/>
                      <a:gd name="T6" fmla="*/ 17 w 71"/>
                      <a:gd name="T7" fmla="*/ 29 h 24"/>
                      <a:gd name="T8" fmla="*/ 17 w 71"/>
                      <a:gd name="T9" fmla="*/ 29 h 24"/>
                      <a:gd name="T10" fmla="*/ 17 w 71"/>
                      <a:gd name="T11" fmla="*/ 29 h 24"/>
                      <a:gd name="T12" fmla="*/ 0 w 71"/>
                      <a:gd name="T13" fmla="*/ 42 h 24"/>
                      <a:gd name="T14" fmla="*/ 54 w 71"/>
                      <a:gd name="T15" fmla="*/ 42 h 24"/>
                      <a:gd name="T16" fmla="*/ 17 w 71"/>
                      <a:gd name="T17" fmla="*/ 42 h 24"/>
                      <a:gd name="T18" fmla="*/ 17 w 71"/>
                      <a:gd name="T19" fmla="*/ 54 h 24"/>
                      <a:gd name="T20" fmla="*/ 48 w 71"/>
                      <a:gd name="T21" fmla="*/ 54 h 24"/>
                      <a:gd name="T22" fmla="*/ 54 w 71"/>
                      <a:gd name="T23" fmla="*/ 54 h 24"/>
                      <a:gd name="T24" fmla="*/ 54 w 71"/>
                      <a:gd name="T25" fmla="*/ 42 h 24"/>
                      <a:gd name="T26" fmla="*/ 66 w 71"/>
                      <a:gd name="T27" fmla="*/ 42 h 24"/>
                      <a:gd name="T28" fmla="*/ 72 w 71"/>
                      <a:gd name="T29" fmla="*/ 42 h 24"/>
                      <a:gd name="T30" fmla="*/ 66 w 71"/>
                      <a:gd name="T31" fmla="*/ 29 h 24"/>
                      <a:gd name="T32" fmla="*/ 78 w 71"/>
                      <a:gd name="T33" fmla="*/ 14 h 24"/>
                      <a:gd name="T34" fmla="*/ 72 w 71"/>
                      <a:gd name="T35" fmla="*/ 0 h 24"/>
                      <a:gd name="T36" fmla="*/ 60 w 71"/>
                      <a:gd name="T37" fmla="*/ 14 h 24"/>
                      <a:gd name="T38" fmla="*/ 35 w 71"/>
                      <a:gd name="T39" fmla="*/ 14 h 24"/>
                      <a:gd name="T40" fmla="*/ 48 w 71"/>
                      <a:gd name="T41" fmla="*/ 14 h 24"/>
                      <a:gd name="T42" fmla="*/ 35 w 71"/>
                      <a:gd name="T43" fmla="*/ 29 h 24"/>
                      <a:gd name="T44" fmla="*/ 35 w 71"/>
                      <a:gd name="T45" fmla="*/ 14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24">
                        <a:moveTo>
                          <a:pt x="35" y="6"/>
                        </a:moveTo>
                        <a:lnTo>
                          <a:pt x="23" y="6"/>
                        </a:lnTo>
                        <a:lnTo>
                          <a:pt x="29" y="6"/>
                        </a:lnTo>
                        <a:lnTo>
                          <a:pt x="17" y="12"/>
                        </a:lnTo>
                        <a:lnTo>
                          <a:pt x="0" y="18"/>
                        </a:lnTo>
                        <a:lnTo>
                          <a:pt x="47" y="18"/>
                        </a:lnTo>
                        <a:lnTo>
                          <a:pt x="17" y="18"/>
                        </a:lnTo>
                        <a:lnTo>
                          <a:pt x="17" y="24"/>
                        </a:lnTo>
                        <a:lnTo>
                          <a:pt x="41" y="24"/>
                        </a:lnTo>
                        <a:lnTo>
                          <a:pt x="47" y="24"/>
                        </a:lnTo>
                        <a:lnTo>
                          <a:pt x="47" y="18"/>
                        </a:lnTo>
                        <a:lnTo>
                          <a:pt x="59" y="18"/>
                        </a:lnTo>
                        <a:lnTo>
                          <a:pt x="65" y="18"/>
                        </a:lnTo>
                        <a:lnTo>
                          <a:pt x="59" y="12"/>
                        </a:lnTo>
                        <a:lnTo>
                          <a:pt x="71" y="6"/>
                        </a:lnTo>
                        <a:lnTo>
                          <a:pt x="65" y="0"/>
                        </a:lnTo>
                        <a:lnTo>
                          <a:pt x="53" y="6"/>
                        </a:lnTo>
                        <a:lnTo>
                          <a:pt x="35" y="6"/>
                        </a:lnTo>
                        <a:lnTo>
                          <a:pt x="41" y="6"/>
                        </a:lnTo>
                        <a:lnTo>
                          <a:pt x="35" y="12"/>
                        </a:lnTo>
                        <a:lnTo>
                          <a:pt x="35" y="6"/>
                        </a:lnTo>
                        <a:close/>
                      </a:path>
                    </a:pathLst>
                  </a:custGeom>
                  <a:solidFill>
                    <a:srgbClr val="E1E1E1"/>
                  </a:solidFill>
                  <a:ln w="9525">
                    <a:solidFill>
                      <a:srgbClr val="000000"/>
                    </a:solidFill>
                    <a:prstDash val="solid"/>
                    <a:round/>
                    <a:headEnd/>
                    <a:tailEnd/>
                  </a:ln>
                </p:spPr>
                <p:txBody>
                  <a:bodyPr/>
                  <a:lstStyle/>
                  <a:p>
                    <a:endParaRPr lang="en-US"/>
                  </a:p>
                </p:txBody>
              </p:sp>
              <p:sp>
                <p:nvSpPr>
                  <p:cNvPr id="1448" name="Freeform 460"/>
                  <p:cNvSpPr>
                    <a:spLocks noChangeAspect="1"/>
                  </p:cNvSpPr>
                  <p:nvPr/>
                </p:nvSpPr>
                <p:spPr bwMode="auto">
                  <a:xfrm>
                    <a:off x="2577865" y="944088"/>
                    <a:ext cx="78322" cy="26112"/>
                  </a:xfrm>
                  <a:custGeom>
                    <a:avLst/>
                    <a:gdLst>
                      <a:gd name="T0" fmla="*/ 36 w 60"/>
                      <a:gd name="T1" fmla="*/ 13 h 18"/>
                      <a:gd name="T2" fmla="*/ 36 w 60"/>
                      <a:gd name="T3" fmla="*/ 0 h 18"/>
                      <a:gd name="T4" fmla="*/ 54 w 60"/>
                      <a:gd name="T5" fmla="*/ 13 h 18"/>
                      <a:gd name="T6" fmla="*/ 54 w 60"/>
                      <a:gd name="T7" fmla="*/ 13 h 18"/>
                      <a:gd name="T8" fmla="*/ 54 w 60"/>
                      <a:gd name="T9" fmla="*/ 24 h 18"/>
                      <a:gd name="T10" fmla="*/ 60 w 60"/>
                      <a:gd name="T11" fmla="*/ 37 h 18"/>
                      <a:gd name="T12" fmla="*/ 42 w 60"/>
                      <a:gd name="T13" fmla="*/ 37 h 18"/>
                      <a:gd name="T14" fmla="*/ 24 w 60"/>
                      <a:gd name="T15" fmla="*/ 24 h 18"/>
                      <a:gd name="T16" fmla="*/ 0 w 60"/>
                      <a:gd name="T17" fmla="*/ 24 h 18"/>
                      <a:gd name="T18" fmla="*/ 6 w 60"/>
                      <a:gd name="T19" fmla="*/ 13 h 18"/>
                      <a:gd name="T20" fmla="*/ 18 w 60"/>
                      <a:gd name="T21" fmla="*/ 13 h 18"/>
                      <a:gd name="T22" fmla="*/ 18 w 60"/>
                      <a:gd name="T23" fmla="*/ 13 h 18"/>
                      <a:gd name="T24" fmla="*/ 6 w 60"/>
                      <a:gd name="T25" fmla="*/ 13 h 18"/>
                      <a:gd name="T26" fmla="*/ 6 w 60"/>
                      <a:gd name="T27" fmla="*/ 0 h 18"/>
                      <a:gd name="T28" fmla="*/ 36 w 60"/>
                      <a:gd name="T29" fmla="*/ 0 h 18"/>
                      <a:gd name="T30" fmla="*/ 36 w 60"/>
                      <a:gd name="T31" fmla="*/ 1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8">
                        <a:moveTo>
                          <a:pt x="36" y="6"/>
                        </a:moveTo>
                        <a:lnTo>
                          <a:pt x="36" y="0"/>
                        </a:lnTo>
                        <a:lnTo>
                          <a:pt x="54" y="6"/>
                        </a:lnTo>
                        <a:lnTo>
                          <a:pt x="54" y="12"/>
                        </a:lnTo>
                        <a:lnTo>
                          <a:pt x="60" y="18"/>
                        </a:lnTo>
                        <a:lnTo>
                          <a:pt x="42" y="18"/>
                        </a:lnTo>
                        <a:lnTo>
                          <a:pt x="24" y="12"/>
                        </a:lnTo>
                        <a:lnTo>
                          <a:pt x="0" y="12"/>
                        </a:lnTo>
                        <a:lnTo>
                          <a:pt x="6" y="6"/>
                        </a:lnTo>
                        <a:lnTo>
                          <a:pt x="18" y="6"/>
                        </a:lnTo>
                        <a:lnTo>
                          <a:pt x="6" y="6"/>
                        </a:lnTo>
                        <a:lnTo>
                          <a:pt x="6" y="0"/>
                        </a:lnTo>
                        <a:lnTo>
                          <a:pt x="36" y="0"/>
                        </a:lnTo>
                        <a:lnTo>
                          <a:pt x="36" y="6"/>
                        </a:lnTo>
                        <a:close/>
                      </a:path>
                    </a:pathLst>
                  </a:custGeom>
                  <a:solidFill>
                    <a:srgbClr val="E1E1E1"/>
                  </a:solidFill>
                  <a:ln w="9525">
                    <a:solidFill>
                      <a:srgbClr val="000000"/>
                    </a:solidFill>
                    <a:prstDash val="solid"/>
                    <a:round/>
                    <a:headEnd/>
                    <a:tailEnd/>
                  </a:ln>
                </p:spPr>
                <p:txBody>
                  <a:bodyPr/>
                  <a:lstStyle/>
                  <a:p>
                    <a:endParaRPr lang="en-US"/>
                  </a:p>
                </p:txBody>
              </p:sp>
              <p:sp>
                <p:nvSpPr>
                  <p:cNvPr id="1449" name="Freeform 461"/>
                  <p:cNvSpPr>
                    <a:spLocks noChangeAspect="1"/>
                  </p:cNvSpPr>
                  <p:nvPr/>
                </p:nvSpPr>
                <p:spPr bwMode="auto">
                  <a:xfrm>
                    <a:off x="2443413" y="1155601"/>
                    <a:ext cx="80933" cy="35252"/>
                  </a:xfrm>
                  <a:custGeom>
                    <a:avLst/>
                    <a:gdLst>
                      <a:gd name="T0" fmla="*/ 62 w 60"/>
                      <a:gd name="T1" fmla="*/ 29 h 24"/>
                      <a:gd name="T2" fmla="*/ 62 w 60"/>
                      <a:gd name="T3" fmla="*/ 29 h 24"/>
                      <a:gd name="T4" fmla="*/ 43 w 60"/>
                      <a:gd name="T5" fmla="*/ 0 h 24"/>
                      <a:gd name="T6" fmla="*/ 37 w 60"/>
                      <a:gd name="T7" fmla="*/ 14 h 24"/>
                      <a:gd name="T8" fmla="*/ 31 w 60"/>
                      <a:gd name="T9" fmla="*/ 14 h 24"/>
                      <a:gd name="T10" fmla="*/ 31 w 60"/>
                      <a:gd name="T11" fmla="*/ 29 h 24"/>
                      <a:gd name="T12" fmla="*/ 0 w 60"/>
                      <a:gd name="T13" fmla="*/ 42 h 24"/>
                      <a:gd name="T14" fmla="*/ 43 w 60"/>
                      <a:gd name="T15" fmla="*/ 54 h 24"/>
                      <a:gd name="T16" fmla="*/ 74 w 60"/>
                      <a:gd name="T17" fmla="*/ 42 h 24"/>
                      <a:gd name="T18" fmla="*/ 62 w 60"/>
                      <a:gd name="T19" fmla="*/ 42 h 24"/>
                      <a:gd name="T20" fmla="*/ 62 w 60"/>
                      <a:gd name="T21" fmla="*/ 2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4">
                        <a:moveTo>
                          <a:pt x="48" y="12"/>
                        </a:moveTo>
                        <a:lnTo>
                          <a:pt x="48" y="12"/>
                        </a:lnTo>
                        <a:lnTo>
                          <a:pt x="36" y="0"/>
                        </a:lnTo>
                        <a:lnTo>
                          <a:pt x="30" y="6"/>
                        </a:lnTo>
                        <a:lnTo>
                          <a:pt x="24" y="6"/>
                        </a:lnTo>
                        <a:lnTo>
                          <a:pt x="24" y="12"/>
                        </a:lnTo>
                        <a:lnTo>
                          <a:pt x="0" y="18"/>
                        </a:lnTo>
                        <a:lnTo>
                          <a:pt x="36" y="24"/>
                        </a:lnTo>
                        <a:lnTo>
                          <a:pt x="60" y="18"/>
                        </a:lnTo>
                        <a:lnTo>
                          <a:pt x="48" y="18"/>
                        </a:lnTo>
                        <a:lnTo>
                          <a:pt x="48" y="12"/>
                        </a:lnTo>
                        <a:close/>
                      </a:path>
                    </a:pathLst>
                  </a:custGeom>
                  <a:solidFill>
                    <a:srgbClr val="E1E1E1"/>
                  </a:solidFill>
                  <a:ln w="9525">
                    <a:solidFill>
                      <a:srgbClr val="000000"/>
                    </a:solidFill>
                    <a:prstDash val="solid"/>
                    <a:round/>
                    <a:headEnd/>
                    <a:tailEnd/>
                  </a:ln>
                </p:spPr>
                <p:txBody>
                  <a:bodyPr/>
                  <a:lstStyle/>
                  <a:p>
                    <a:endParaRPr lang="en-US"/>
                  </a:p>
                </p:txBody>
              </p:sp>
              <p:sp>
                <p:nvSpPr>
                  <p:cNvPr id="1450" name="Freeform 462"/>
                  <p:cNvSpPr>
                    <a:spLocks noChangeAspect="1"/>
                  </p:cNvSpPr>
                  <p:nvPr/>
                </p:nvSpPr>
                <p:spPr bwMode="auto">
                  <a:xfrm>
                    <a:off x="2840242" y="1066818"/>
                    <a:ext cx="70490" cy="18279"/>
                  </a:xfrm>
                  <a:custGeom>
                    <a:avLst/>
                    <a:gdLst>
                      <a:gd name="T0" fmla="*/ 36 w 54"/>
                      <a:gd name="T1" fmla="*/ 0 h 12"/>
                      <a:gd name="T2" fmla="*/ 0 w 54"/>
                      <a:gd name="T3" fmla="*/ 0 h 12"/>
                      <a:gd name="T4" fmla="*/ 0 w 54"/>
                      <a:gd name="T5" fmla="*/ 18 h 12"/>
                      <a:gd name="T6" fmla="*/ 0 w 54"/>
                      <a:gd name="T7" fmla="*/ 35 h 12"/>
                      <a:gd name="T8" fmla="*/ 6 w 54"/>
                      <a:gd name="T9" fmla="*/ 35 h 12"/>
                      <a:gd name="T10" fmla="*/ 54 w 54"/>
                      <a:gd name="T11" fmla="*/ 35 h 12"/>
                      <a:gd name="T12" fmla="*/ 36 w 54"/>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2">
                        <a:moveTo>
                          <a:pt x="36" y="0"/>
                        </a:moveTo>
                        <a:lnTo>
                          <a:pt x="0" y="0"/>
                        </a:lnTo>
                        <a:lnTo>
                          <a:pt x="0" y="6"/>
                        </a:lnTo>
                        <a:lnTo>
                          <a:pt x="0" y="12"/>
                        </a:lnTo>
                        <a:lnTo>
                          <a:pt x="6" y="12"/>
                        </a:lnTo>
                        <a:lnTo>
                          <a:pt x="54" y="12"/>
                        </a:lnTo>
                        <a:lnTo>
                          <a:pt x="36" y="0"/>
                        </a:lnTo>
                        <a:close/>
                      </a:path>
                    </a:pathLst>
                  </a:custGeom>
                  <a:solidFill>
                    <a:srgbClr val="E1E1E1"/>
                  </a:solidFill>
                  <a:ln w="9525">
                    <a:solidFill>
                      <a:srgbClr val="000000"/>
                    </a:solidFill>
                    <a:prstDash val="solid"/>
                    <a:round/>
                    <a:headEnd/>
                    <a:tailEnd/>
                  </a:ln>
                </p:spPr>
                <p:txBody>
                  <a:bodyPr/>
                  <a:lstStyle/>
                  <a:p>
                    <a:endParaRPr lang="en-US"/>
                  </a:p>
                </p:txBody>
              </p:sp>
              <p:sp>
                <p:nvSpPr>
                  <p:cNvPr id="1451" name="Freeform 463"/>
                  <p:cNvSpPr>
                    <a:spLocks noChangeAspect="1"/>
                  </p:cNvSpPr>
                  <p:nvPr/>
                </p:nvSpPr>
                <p:spPr bwMode="auto">
                  <a:xfrm>
                    <a:off x="2807609" y="1199993"/>
                    <a:ext cx="37856" cy="26112"/>
                  </a:xfrm>
                  <a:custGeom>
                    <a:avLst/>
                    <a:gdLst>
                      <a:gd name="T0" fmla="*/ 23 w 30"/>
                      <a:gd name="T1" fmla="*/ 24 h 18"/>
                      <a:gd name="T2" fmla="*/ 0 w 30"/>
                      <a:gd name="T3" fmla="*/ 37 h 18"/>
                      <a:gd name="T4" fmla="*/ 0 w 30"/>
                      <a:gd name="T5" fmla="*/ 13 h 18"/>
                      <a:gd name="T6" fmla="*/ 15 w 30"/>
                      <a:gd name="T7" fmla="*/ 0 h 18"/>
                      <a:gd name="T8" fmla="*/ 23 w 30"/>
                      <a:gd name="T9" fmla="*/ 0 h 18"/>
                      <a:gd name="T10" fmla="*/ 23 w 30"/>
                      <a:gd name="T11" fmla="*/ 24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8">
                        <a:moveTo>
                          <a:pt x="30" y="12"/>
                        </a:moveTo>
                        <a:lnTo>
                          <a:pt x="0" y="18"/>
                        </a:lnTo>
                        <a:lnTo>
                          <a:pt x="0" y="6"/>
                        </a:lnTo>
                        <a:lnTo>
                          <a:pt x="18" y="0"/>
                        </a:lnTo>
                        <a:lnTo>
                          <a:pt x="30" y="0"/>
                        </a:lnTo>
                        <a:lnTo>
                          <a:pt x="30" y="12"/>
                        </a:lnTo>
                        <a:close/>
                      </a:path>
                    </a:pathLst>
                  </a:custGeom>
                  <a:solidFill>
                    <a:srgbClr val="E1E1E1"/>
                  </a:solidFill>
                  <a:ln w="9525">
                    <a:solidFill>
                      <a:srgbClr val="000000"/>
                    </a:solidFill>
                    <a:prstDash val="solid"/>
                    <a:round/>
                    <a:headEnd/>
                    <a:tailEnd/>
                  </a:ln>
                </p:spPr>
                <p:txBody>
                  <a:bodyPr/>
                  <a:lstStyle/>
                  <a:p>
                    <a:endParaRPr lang="en-US"/>
                  </a:p>
                </p:txBody>
              </p:sp>
              <p:sp>
                <p:nvSpPr>
                  <p:cNvPr id="1452" name="Freeform 464"/>
                  <p:cNvSpPr>
                    <a:spLocks noChangeAspect="1"/>
                  </p:cNvSpPr>
                  <p:nvPr/>
                </p:nvSpPr>
                <p:spPr bwMode="auto">
                  <a:xfrm>
                    <a:off x="2671851" y="951922"/>
                    <a:ext cx="48298" cy="18279"/>
                  </a:xfrm>
                  <a:custGeom>
                    <a:avLst/>
                    <a:gdLst>
                      <a:gd name="T0" fmla="*/ 0 w 36"/>
                      <a:gd name="T1" fmla="*/ 18 h 12"/>
                      <a:gd name="T2" fmla="*/ 6 w 36"/>
                      <a:gd name="T3" fmla="*/ 0 h 12"/>
                      <a:gd name="T4" fmla="*/ 43 w 36"/>
                      <a:gd name="T5" fmla="*/ 18 h 12"/>
                      <a:gd name="T6" fmla="*/ 43 w 36"/>
                      <a:gd name="T7" fmla="*/ 35 h 12"/>
                      <a:gd name="T8" fmla="*/ 6 w 36"/>
                      <a:gd name="T9" fmla="*/ 35 h 12"/>
                      <a:gd name="T10" fmla="*/ 0 w 36"/>
                      <a:gd name="T11" fmla="*/ 35 h 12"/>
                      <a:gd name="T12" fmla="*/ 0 w 36"/>
                      <a:gd name="T13" fmla="*/ 18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2">
                        <a:moveTo>
                          <a:pt x="0" y="6"/>
                        </a:moveTo>
                        <a:lnTo>
                          <a:pt x="6" y="0"/>
                        </a:lnTo>
                        <a:lnTo>
                          <a:pt x="36" y="6"/>
                        </a:lnTo>
                        <a:lnTo>
                          <a:pt x="36" y="12"/>
                        </a:lnTo>
                        <a:lnTo>
                          <a:pt x="6" y="12"/>
                        </a:lnTo>
                        <a:lnTo>
                          <a:pt x="0" y="12"/>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453" name="Freeform 465"/>
                  <p:cNvSpPr>
                    <a:spLocks noChangeAspect="1"/>
                  </p:cNvSpPr>
                  <p:nvPr/>
                </p:nvSpPr>
                <p:spPr bwMode="auto">
                  <a:xfrm>
                    <a:off x="2617026" y="1023732"/>
                    <a:ext cx="48298" cy="16973"/>
                  </a:xfrm>
                  <a:custGeom>
                    <a:avLst/>
                    <a:gdLst>
                      <a:gd name="T0" fmla="*/ 12 w 36"/>
                      <a:gd name="T1" fmla="*/ 20 h 12"/>
                      <a:gd name="T2" fmla="*/ 0 w 36"/>
                      <a:gd name="T3" fmla="*/ 13 h 12"/>
                      <a:gd name="T4" fmla="*/ 37 w 36"/>
                      <a:gd name="T5" fmla="*/ 0 h 12"/>
                      <a:gd name="T6" fmla="*/ 43 w 36"/>
                      <a:gd name="T7" fmla="*/ 13 h 12"/>
                      <a:gd name="T8" fmla="*/ 43 w 36"/>
                      <a:gd name="T9" fmla="*/ 20 h 12"/>
                      <a:gd name="T10" fmla="*/ 12 w 36"/>
                      <a:gd name="T11" fmla="*/ 2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2">
                        <a:moveTo>
                          <a:pt x="12" y="12"/>
                        </a:moveTo>
                        <a:lnTo>
                          <a:pt x="0" y="6"/>
                        </a:lnTo>
                        <a:lnTo>
                          <a:pt x="30" y="0"/>
                        </a:lnTo>
                        <a:lnTo>
                          <a:pt x="36" y="6"/>
                        </a:lnTo>
                        <a:lnTo>
                          <a:pt x="36" y="12"/>
                        </a:lnTo>
                        <a:lnTo>
                          <a:pt x="12" y="12"/>
                        </a:lnTo>
                        <a:close/>
                      </a:path>
                    </a:pathLst>
                  </a:custGeom>
                  <a:solidFill>
                    <a:srgbClr val="E1E1E1"/>
                  </a:solidFill>
                  <a:ln w="9525">
                    <a:solidFill>
                      <a:srgbClr val="000000"/>
                    </a:solidFill>
                    <a:prstDash val="solid"/>
                    <a:round/>
                    <a:headEnd/>
                    <a:tailEnd/>
                  </a:ln>
                </p:spPr>
                <p:txBody>
                  <a:bodyPr/>
                  <a:lstStyle/>
                  <a:p>
                    <a:endParaRPr lang="en-US"/>
                  </a:p>
                </p:txBody>
              </p:sp>
              <p:sp>
                <p:nvSpPr>
                  <p:cNvPr id="1454" name="Freeform 466"/>
                  <p:cNvSpPr>
                    <a:spLocks noChangeAspect="1"/>
                  </p:cNvSpPr>
                  <p:nvPr/>
                </p:nvSpPr>
                <p:spPr bwMode="auto">
                  <a:xfrm>
                    <a:off x="2421222" y="1066818"/>
                    <a:ext cx="37856" cy="18279"/>
                  </a:xfrm>
                  <a:custGeom>
                    <a:avLst/>
                    <a:gdLst>
                      <a:gd name="T0" fmla="*/ 12 w 30"/>
                      <a:gd name="T1" fmla="*/ 35 h 12"/>
                      <a:gd name="T2" fmla="*/ 0 w 30"/>
                      <a:gd name="T3" fmla="*/ 0 h 12"/>
                      <a:gd name="T4" fmla="*/ 23 w 30"/>
                      <a:gd name="T5" fmla="*/ 0 h 12"/>
                      <a:gd name="T6" fmla="*/ 23 w 30"/>
                      <a:gd name="T7" fmla="*/ 0 h 12"/>
                      <a:gd name="T8" fmla="*/ 12 w 30"/>
                      <a:gd name="T9" fmla="*/ 3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12" y="12"/>
                        </a:moveTo>
                        <a:lnTo>
                          <a:pt x="0" y="0"/>
                        </a:lnTo>
                        <a:lnTo>
                          <a:pt x="30" y="0"/>
                        </a:lnTo>
                        <a:lnTo>
                          <a:pt x="12" y="12"/>
                        </a:lnTo>
                        <a:close/>
                      </a:path>
                    </a:pathLst>
                  </a:custGeom>
                  <a:solidFill>
                    <a:srgbClr val="E1E1E1"/>
                  </a:solidFill>
                  <a:ln w="9525">
                    <a:solidFill>
                      <a:srgbClr val="000000"/>
                    </a:solidFill>
                    <a:prstDash val="solid"/>
                    <a:round/>
                    <a:headEnd/>
                    <a:tailEnd/>
                  </a:ln>
                </p:spPr>
                <p:txBody>
                  <a:bodyPr/>
                  <a:lstStyle/>
                  <a:p>
                    <a:endParaRPr lang="en-US"/>
                  </a:p>
                </p:txBody>
              </p:sp>
              <p:sp>
                <p:nvSpPr>
                  <p:cNvPr id="1455" name="Freeform 467"/>
                  <p:cNvSpPr>
                    <a:spLocks noChangeAspect="1"/>
                  </p:cNvSpPr>
                  <p:nvPr/>
                </p:nvSpPr>
                <p:spPr bwMode="auto">
                  <a:xfrm>
                    <a:off x="3043879" y="864444"/>
                    <a:ext cx="917667" cy="545757"/>
                  </a:xfrm>
                  <a:custGeom>
                    <a:avLst/>
                    <a:gdLst>
                      <a:gd name="T0" fmla="*/ 134 w 694"/>
                      <a:gd name="T1" fmla="*/ 675 h 371"/>
                      <a:gd name="T2" fmla="*/ 158 w 694"/>
                      <a:gd name="T3" fmla="*/ 661 h 371"/>
                      <a:gd name="T4" fmla="*/ 140 w 694"/>
                      <a:gd name="T5" fmla="*/ 703 h 371"/>
                      <a:gd name="T6" fmla="*/ 152 w 694"/>
                      <a:gd name="T7" fmla="*/ 730 h 371"/>
                      <a:gd name="T8" fmla="*/ 164 w 694"/>
                      <a:gd name="T9" fmla="*/ 772 h 371"/>
                      <a:gd name="T10" fmla="*/ 164 w 694"/>
                      <a:gd name="T11" fmla="*/ 801 h 371"/>
                      <a:gd name="T12" fmla="*/ 182 w 694"/>
                      <a:gd name="T13" fmla="*/ 813 h 371"/>
                      <a:gd name="T14" fmla="*/ 212 w 694"/>
                      <a:gd name="T15" fmla="*/ 826 h 371"/>
                      <a:gd name="T16" fmla="*/ 225 w 694"/>
                      <a:gd name="T17" fmla="*/ 841 h 371"/>
                      <a:gd name="T18" fmla="*/ 243 w 694"/>
                      <a:gd name="T19" fmla="*/ 826 h 371"/>
                      <a:gd name="T20" fmla="*/ 255 w 694"/>
                      <a:gd name="T21" fmla="*/ 801 h 371"/>
                      <a:gd name="T22" fmla="*/ 261 w 694"/>
                      <a:gd name="T23" fmla="*/ 759 h 371"/>
                      <a:gd name="T24" fmla="*/ 282 w 694"/>
                      <a:gd name="T25" fmla="*/ 714 h 371"/>
                      <a:gd name="T26" fmla="*/ 298 w 694"/>
                      <a:gd name="T27" fmla="*/ 690 h 371"/>
                      <a:gd name="T28" fmla="*/ 333 w 694"/>
                      <a:gd name="T29" fmla="*/ 622 h 371"/>
                      <a:gd name="T30" fmla="*/ 388 w 694"/>
                      <a:gd name="T31" fmla="*/ 608 h 371"/>
                      <a:gd name="T32" fmla="*/ 445 w 694"/>
                      <a:gd name="T33" fmla="*/ 527 h 371"/>
                      <a:gd name="T34" fmla="*/ 545 w 694"/>
                      <a:gd name="T35" fmla="*/ 498 h 371"/>
                      <a:gd name="T36" fmla="*/ 510 w 694"/>
                      <a:gd name="T37" fmla="*/ 442 h 371"/>
                      <a:gd name="T38" fmla="*/ 552 w 694"/>
                      <a:gd name="T39" fmla="*/ 402 h 371"/>
                      <a:gd name="T40" fmla="*/ 576 w 694"/>
                      <a:gd name="T41" fmla="*/ 442 h 371"/>
                      <a:gd name="T42" fmla="*/ 596 w 694"/>
                      <a:gd name="T43" fmla="*/ 402 h 371"/>
                      <a:gd name="T44" fmla="*/ 558 w 694"/>
                      <a:gd name="T45" fmla="*/ 359 h 371"/>
                      <a:gd name="T46" fmla="*/ 538 w 694"/>
                      <a:gd name="T47" fmla="*/ 345 h 371"/>
                      <a:gd name="T48" fmla="*/ 576 w 694"/>
                      <a:gd name="T49" fmla="*/ 318 h 371"/>
                      <a:gd name="T50" fmla="*/ 616 w 694"/>
                      <a:gd name="T51" fmla="*/ 304 h 371"/>
                      <a:gd name="T52" fmla="*/ 630 w 694"/>
                      <a:gd name="T53" fmla="*/ 261 h 371"/>
                      <a:gd name="T54" fmla="*/ 623 w 694"/>
                      <a:gd name="T55" fmla="*/ 234 h 371"/>
                      <a:gd name="T56" fmla="*/ 667 w 694"/>
                      <a:gd name="T57" fmla="*/ 206 h 371"/>
                      <a:gd name="T58" fmla="*/ 630 w 694"/>
                      <a:gd name="T59" fmla="*/ 167 h 371"/>
                      <a:gd name="T60" fmla="*/ 687 w 694"/>
                      <a:gd name="T61" fmla="*/ 98 h 371"/>
                      <a:gd name="T62" fmla="*/ 727 w 694"/>
                      <a:gd name="T63" fmla="*/ 69 h 371"/>
                      <a:gd name="T64" fmla="*/ 637 w 694"/>
                      <a:gd name="T65" fmla="*/ 54 h 371"/>
                      <a:gd name="T66" fmla="*/ 524 w 694"/>
                      <a:gd name="T67" fmla="*/ 54 h 371"/>
                      <a:gd name="T68" fmla="*/ 517 w 694"/>
                      <a:gd name="T69" fmla="*/ 14 h 371"/>
                      <a:gd name="T70" fmla="*/ 431 w 694"/>
                      <a:gd name="T71" fmla="*/ 14 h 371"/>
                      <a:gd name="T72" fmla="*/ 418 w 694"/>
                      <a:gd name="T73" fmla="*/ 29 h 371"/>
                      <a:gd name="T74" fmla="*/ 315 w 694"/>
                      <a:gd name="T75" fmla="*/ 42 h 371"/>
                      <a:gd name="T76" fmla="*/ 237 w 694"/>
                      <a:gd name="T77" fmla="*/ 54 h 371"/>
                      <a:gd name="T78" fmla="*/ 152 w 694"/>
                      <a:gd name="T79" fmla="*/ 69 h 371"/>
                      <a:gd name="T80" fmla="*/ 6 w 694"/>
                      <a:gd name="T81" fmla="*/ 151 h 371"/>
                      <a:gd name="T82" fmla="*/ 73 w 694"/>
                      <a:gd name="T83" fmla="*/ 180 h 371"/>
                      <a:gd name="T84" fmla="*/ 30 w 694"/>
                      <a:gd name="T85" fmla="*/ 206 h 371"/>
                      <a:gd name="T86" fmla="*/ 91 w 694"/>
                      <a:gd name="T87" fmla="*/ 221 h 371"/>
                      <a:gd name="T88" fmla="*/ 164 w 694"/>
                      <a:gd name="T89" fmla="*/ 291 h 371"/>
                      <a:gd name="T90" fmla="*/ 152 w 694"/>
                      <a:gd name="T91" fmla="*/ 373 h 371"/>
                      <a:gd name="T92" fmla="*/ 188 w 694"/>
                      <a:gd name="T93" fmla="*/ 373 h 371"/>
                      <a:gd name="T94" fmla="*/ 188 w 694"/>
                      <a:gd name="T95" fmla="*/ 402 h 371"/>
                      <a:gd name="T96" fmla="*/ 158 w 694"/>
                      <a:gd name="T97" fmla="*/ 417 h 371"/>
                      <a:gd name="T98" fmla="*/ 194 w 694"/>
                      <a:gd name="T99" fmla="*/ 484 h 371"/>
                      <a:gd name="T100" fmla="*/ 176 w 694"/>
                      <a:gd name="T101" fmla="*/ 512 h 371"/>
                      <a:gd name="T102" fmla="*/ 146 w 694"/>
                      <a:gd name="T103" fmla="*/ 527 h 371"/>
                      <a:gd name="T104" fmla="*/ 176 w 694"/>
                      <a:gd name="T105" fmla="*/ 540 h 371"/>
                      <a:gd name="T106" fmla="*/ 176 w 694"/>
                      <a:gd name="T107" fmla="*/ 568 h 371"/>
                      <a:gd name="T108" fmla="*/ 140 w 694"/>
                      <a:gd name="T109" fmla="*/ 582 h 371"/>
                      <a:gd name="T110" fmla="*/ 126 w 694"/>
                      <a:gd name="T111" fmla="*/ 608 h 371"/>
                      <a:gd name="T112" fmla="*/ 164 w 694"/>
                      <a:gd name="T113" fmla="*/ 622 h 3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4" h="371">
                        <a:moveTo>
                          <a:pt x="150" y="270"/>
                        </a:moveTo>
                        <a:lnTo>
                          <a:pt x="132" y="276"/>
                        </a:lnTo>
                        <a:lnTo>
                          <a:pt x="126" y="276"/>
                        </a:lnTo>
                        <a:lnTo>
                          <a:pt x="126" y="282"/>
                        </a:lnTo>
                        <a:lnTo>
                          <a:pt x="138" y="282"/>
                        </a:lnTo>
                        <a:lnTo>
                          <a:pt x="132" y="287"/>
                        </a:lnTo>
                        <a:lnTo>
                          <a:pt x="120" y="293"/>
                        </a:lnTo>
                        <a:lnTo>
                          <a:pt x="132" y="287"/>
                        </a:lnTo>
                        <a:lnTo>
                          <a:pt x="138" y="287"/>
                        </a:lnTo>
                        <a:lnTo>
                          <a:pt x="144" y="276"/>
                        </a:lnTo>
                        <a:lnTo>
                          <a:pt x="144" y="282"/>
                        </a:lnTo>
                        <a:lnTo>
                          <a:pt x="150" y="287"/>
                        </a:lnTo>
                        <a:lnTo>
                          <a:pt x="150" y="293"/>
                        </a:lnTo>
                        <a:lnTo>
                          <a:pt x="144" y="287"/>
                        </a:lnTo>
                        <a:lnTo>
                          <a:pt x="144" y="293"/>
                        </a:lnTo>
                        <a:lnTo>
                          <a:pt x="132" y="293"/>
                        </a:lnTo>
                        <a:lnTo>
                          <a:pt x="144" y="293"/>
                        </a:lnTo>
                        <a:lnTo>
                          <a:pt x="126" y="299"/>
                        </a:lnTo>
                        <a:lnTo>
                          <a:pt x="132" y="299"/>
                        </a:lnTo>
                        <a:lnTo>
                          <a:pt x="126" y="305"/>
                        </a:lnTo>
                        <a:lnTo>
                          <a:pt x="132" y="305"/>
                        </a:lnTo>
                        <a:lnTo>
                          <a:pt x="126" y="311"/>
                        </a:lnTo>
                        <a:lnTo>
                          <a:pt x="138" y="311"/>
                        </a:lnTo>
                        <a:lnTo>
                          <a:pt x="126" y="311"/>
                        </a:lnTo>
                        <a:lnTo>
                          <a:pt x="138" y="311"/>
                        </a:lnTo>
                        <a:lnTo>
                          <a:pt x="138" y="317"/>
                        </a:lnTo>
                        <a:lnTo>
                          <a:pt x="138" y="323"/>
                        </a:lnTo>
                        <a:lnTo>
                          <a:pt x="138" y="329"/>
                        </a:lnTo>
                        <a:lnTo>
                          <a:pt x="138" y="335"/>
                        </a:lnTo>
                        <a:lnTo>
                          <a:pt x="144" y="335"/>
                        </a:lnTo>
                        <a:lnTo>
                          <a:pt x="150" y="335"/>
                        </a:lnTo>
                        <a:lnTo>
                          <a:pt x="144" y="341"/>
                        </a:lnTo>
                        <a:lnTo>
                          <a:pt x="150" y="341"/>
                        </a:lnTo>
                        <a:lnTo>
                          <a:pt x="144" y="341"/>
                        </a:lnTo>
                        <a:lnTo>
                          <a:pt x="150" y="341"/>
                        </a:lnTo>
                        <a:lnTo>
                          <a:pt x="150" y="347"/>
                        </a:lnTo>
                        <a:lnTo>
                          <a:pt x="156" y="347"/>
                        </a:lnTo>
                        <a:lnTo>
                          <a:pt x="156" y="353"/>
                        </a:lnTo>
                        <a:lnTo>
                          <a:pt x="150" y="353"/>
                        </a:lnTo>
                        <a:lnTo>
                          <a:pt x="156" y="353"/>
                        </a:lnTo>
                        <a:lnTo>
                          <a:pt x="162" y="353"/>
                        </a:lnTo>
                        <a:lnTo>
                          <a:pt x="168" y="353"/>
                        </a:lnTo>
                        <a:lnTo>
                          <a:pt x="186" y="347"/>
                        </a:lnTo>
                        <a:lnTo>
                          <a:pt x="186" y="353"/>
                        </a:lnTo>
                        <a:lnTo>
                          <a:pt x="192" y="347"/>
                        </a:lnTo>
                        <a:lnTo>
                          <a:pt x="180" y="353"/>
                        </a:lnTo>
                        <a:lnTo>
                          <a:pt x="192" y="353"/>
                        </a:lnTo>
                        <a:lnTo>
                          <a:pt x="186" y="359"/>
                        </a:lnTo>
                        <a:lnTo>
                          <a:pt x="192" y="359"/>
                        </a:lnTo>
                        <a:lnTo>
                          <a:pt x="198" y="359"/>
                        </a:lnTo>
                        <a:lnTo>
                          <a:pt x="192" y="365"/>
                        </a:lnTo>
                        <a:lnTo>
                          <a:pt x="198" y="365"/>
                        </a:lnTo>
                        <a:lnTo>
                          <a:pt x="192" y="371"/>
                        </a:lnTo>
                        <a:lnTo>
                          <a:pt x="204" y="365"/>
                        </a:lnTo>
                        <a:lnTo>
                          <a:pt x="216" y="371"/>
                        </a:lnTo>
                        <a:lnTo>
                          <a:pt x="216" y="365"/>
                        </a:lnTo>
                        <a:lnTo>
                          <a:pt x="204" y="359"/>
                        </a:lnTo>
                        <a:lnTo>
                          <a:pt x="222" y="359"/>
                        </a:lnTo>
                        <a:lnTo>
                          <a:pt x="222" y="353"/>
                        </a:lnTo>
                        <a:lnTo>
                          <a:pt x="228" y="353"/>
                        </a:lnTo>
                        <a:lnTo>
                          <a:pt x="222" y="353"/>
                        </a:lnTo>
                        <a:lnTo>
                          <a:pt x="228" y="353"/>
                        </a:lnTo>
                        <a:lnTo>
                          <a:pt x="228" y="347"/>
                        </a:lnTo>
                        <a:lnTo>
                          <a:pt x="234" y="347"/>
                        </a:lnTo>
                        <a:lnTo>
                          <a:pt x="228" y="341"/>
                        </a:lnTo>
                        <a:lnTo>
                          <a:pt x="234" y="341"/>
                        </a:lnTo>
                        <a:lnTo>
                          <a:pt x="240" y="335"/>
                        </a:lnTo>
                        <a:lnTo>
                          <a:pt x="234" y="329"/>
                        </a:lnTo>
                        <a:lnTo>
                          <a:pt x="240" y="329"/>
                        </a:lnTo>
                        <a:lnTo>
                          <a:pt x="234" y="323"/>
                        </a:lnTo>
                        <a:lnTo>
                          <a:pt x="246" y="317"/>
                        </a:lnTo>
                        <a:lnTo>
                          <a:pt x="252" y="317"/>
                        </a:lnTo>
                        <a:lnTo>
                          <a:pt x="252" y="311"/>
                        </a:lnTo>
                        <a:lnTo>
                          <a:pt x="258" y="311"/>
                        </a:lnTo>
                        <a:lnTo>
                          <a:pt x="264" y="311"/>
                        </a:lnTo>
                        <a:lnTo>
                          <a:pt x="258" y="311"/>
                        </a:lnTo>
                        <a:lnTo>
                          <a:pt x="264" y="305"/>
                        </a:lnTo>
                        <a:lnTo>
                          <a:pt x="270" y="305"/>
                        </a:lnTo>
                        <a:lnTo>
                          <a:pt x="264" y="305"/>
                        </a:lnTo>
                        <a:lnTo>
                          <a:pt x="276" y="305"/>
                        </a:lnTo>
                        <a:lnTo>
                          <a:pt x="270" y="299"/>
                        </a:lnTo>
                        <a:lnTo>
                          <a:pt x="264" y="293"/>
                        </a:lnTo>
                        <a:lnTo>
                          <a:pt x="276" y="293"/>
                        </a:lnTo>
                        <a:lnTo>
                          <a:pt x="276" y="282"/>
                        </a:lnTo>
                        <a:lnTo>
                          <a:pt x="287" y="276"/>
                        </a:lnTo>
                        <a:lnTo>
                          <a:pt x="299" y="270"/>
                        </a:lnTo>
                        <a:lnTo>
                          <a:pt x="305" y="270"/>
                        </a:lnTo>
                        <a:lnTo>
                          <a:pt x="317" y="270"/>
                        </a:lnTo>
                        <a:lnTo>
                          <a:pt x="317" y="264"/>
                        </a:lnTo>
                        <a:lnTo>
                          <a:pt x="323" y="258"/>
                        </a:lnTo>
                        <a:lnTo>
                          <a:pt x="329" y="258"/>
                        </a:lnTo>
                        <a:lnTo>
                          <a:pt x="323" y="264"/>
                        </a:lnTo>
                        <a:lnTo>
                          <a:pt x="329" y="264"/>
                        </a:lnTo>
                        <a:lnTo>
                          <a:pt x="353" y="264"/>
                        </a:lnTo>
                        <a:lnTo>
                          <a:pt x="353" y="258"/>
                        </a:lnTo>
                        <a:lnTo>
                          <a:pt x="359" y="258"/>
                        </a:lnTo>
                        <a:lnTo>
                          <a:pt x="371" y="258"/>
                        </a:lnTo>
                        <a:lnTo>
                          <a:pt x="371" y="252"/>
                        </a:lnTo>
                        <a:lnTo>
                          <a:pt x="383" y="240"/>
                        </a:lnTo>
                        <a:lnTo>
                          <a:pt x="407" y="234"/>
                        </a:lnTo>
                        <a:lnTo>
                          <a:pt x="407" y="228"/>
                        </a:lnTo>
                        <a:lnTo>
                          <a:pt x="407" y="222"/>
                        </a:lnTo>
                        <a:lnTo>
                          <a:pt x="419" y="228"/>
                        </a:lnTo>
                        <a:lnTo>
                          <a:pt x="431" y="228"/>
                        </a:lnTo>
                        <a:lnTo>
                          <a:pt x="437" y="228"/>
                        </a:lnTo>
                        <a:lnTo>
                          <a:pt x="443" y="228"/>
                        </a:lnTo>
                        <a:lnTo>
                          <a:pt x="467" y="222"/>
                        </a:lnTo>
                        <a:lnTo>
                          <a:pt x="497" y="216"/>
                        </a:lnTo>
                        <a:lnTo>
                          <a:pt x="509" y="210"/>
                        </a:lnTo>
                        <a:lnTo>
                          <a:pt x="521" y="204"/>
                        </a:lnTo>
                        <a:lnTo>
                          <a:pt x="533" y="198"/>
                        </a:lnTo>
                        <a:lnTo>
                          <a:pt x="539" y="192"/>
                        </a:lnTo>
                        <a:lnTo>
                          <a:pt x="503" y="192"/>
                        </a:lnTo>
                        <a:lnTo>
                          <a:pt x="467" y="198"/>
                        </a:lnTo>
                        <a:lnTo>
                          <a:pt x="467" y="192"/>
                        </a:lnTo>
                        <a:lnTo>
                          <a:pt x="491" y="186"/>
                        </a:lnTo>
                        <a:lnTo>
                          <a:pt x="455" y="186"/>
                        </a:lnTo>
                        <a:lnTo>
                          <a:pt x="473" y="180"/>
                        </a:lnTo>
                        <a:lnTo>
                          <a:pt x="503" y="180"/>
                        </a:lnTo>
                        <a:lnTo>
                          <a:pt x="503" y="174"/>
                        </a:lnTo>
                        <a:lnTo>
                          <a:pt x="473" y="168"/>
                        </a:lnTo>
                        <a:lnTo>
                          <a:pt x="485" y="168"/>
                        </a:lnTo>
                        <a:lnTo>
                          <a:pt x="473" y="162"/>
                        </a:lnTo>
                        <a:lnTo>
                          <a:pt x="497" y="174"/>
                        </a:lnTo>
                        <a:lnTo>
                          <a:pt x="521" y="180"/>
                        </a:lnTo>
                        <a:lnTo>
                          <a:pt x="527" y="192"/>
                        </a:lnTo>
                        <a:lnTo>
                          <a:pt x="539" y="186"/>
                        </a:lnTo>
                        <a:lnTo>
                          <a:pt x="545" y="180"/>
                        </a:lnTo>
                        <a:lnTo>
                          <a:pt x="545" y="192"/>
                        </a:lnTo>
                        <a:lnTo>
                          <a:pt x="551" y="186"/>
                        </a:lnTo>
                        <a:lnTo>
                          <a:pt x="551" y="180"/>
                        </a:lnTo>
                        <a:lnTo>
                          <a:pt x="551" y="174"/>
                        </a:lnTo>
                        <a:lnTo>
                          <a:pt x="545" y="174"/>
                        </a:lnTo>
                        <a:lnTo>
                          <a:pt x="545" y="168"/>
                        </a:lnTo>
                        <a:lnTo>
                          <a:pt x="539" y="168"/>
                        </a:lnTo>
                        <a:lnTo>
                          <a:pt x="545" y="168"/>
                        </a:lnTo>
                        <a:lnTo>
                          <a:pt x="515" y="156"/>
                        </a:lnTo>
                        <a:lnTo>
                          <a:pt x="509" y="162"/>
                        </a:lnTo>
                        <a:lnTo>
                          <a:pt x="509" y="156"/>
                        </a:lnTo>
                        <a:lnTo>
                          <a:pt x="521" y="156"/>
                        </a:lnTo>
                        <a:lnTo>
                          <a:pt x="503" y="150"/>
                        </a:lnTo>
                        <a:lnTo>
                          <a:pt x="497" y="150"/>
                        </a:lnTo>
                        <a:lnTo>
                          <a:pt x="491" y="150"/>
                        </a:lnTo>
                        <a:lnTo>
                          <a:pt x="521" y="144"/>
                        </a:lnTo>
                        <a:lnTo>
                          <a:pt x="491" y="144"/>
                        </a:lnTo>
                        <a:lnTo>
                          <a:pt x="491" y="150"/>
                        </a:lnTo>
                        <a:lnTo>
                          <a:pt x="491" y="144"/>
                        </a:lnTo>
                        <a:lnTo>
                          <a:pt x="497" y="144"/>
                        </a:lnTo>
                        <a:lnTo>
                          <a:pt x="497" y="138"/>
                        </a:lnTo>
                        <a:lnTo>
                          <a:pt x="515" y="144"/>
                        </a:lnTo>
                        <a:lnTo>
                          <a:pt x="521" y="138"/>
                        </a:lnTo>
                        <a:lnTo>
                          <a:pt x="515" y="132"/>
                        </a:lnTo>
                        <a:lnTo>
                          <a:pt x="527" y="138"/>
                        </a:lnTo>
                        <a:lnTo>
                          <a:pt x="539" y="138"/>
                        </a:lnTo>
                        <a:lnTo>
                          <a:pt x="551" y="138"/>
                        </a:lnTo>
                        <a:lnTo>
                          <a:pt x="533" y="138"/>
                        </a:lnTo>
                        <a:lnTo>
                          <a:pt x="557" y="144"/>
                        </a:lnTo>
                        <a:lnTo>
                          <a:pt x="575" y="138"/>
                        </a:lnTo>
                        <a:lnTo>
                          <a:pt x="575" y="132"/>
                        </a:lnTo>
                        <a:lnTo>
                          <a:pt x="563" y="132"/>
                        </a:lnTo>
                        <a:lnTo>
                          <a:pt x="563" y="138"/>
                        </a:lnTo>
                        <a:lnTo>
                          <a:pt x="557" y="132"/>
                        </a:lnTo>
                        <a:lnTo>
                          <a:pt x="563" y="120"/>
                        </a:lnTo>
                        <a:lnTo>
                          <a:pt x="593" y="126"/>
                        </a:lnTo>
                        <a:lnTo>
                          <a:pt x="593" y="120"/>
                        </a:lnTo>
                        <a:lnTo>
                          <a:pt x="581" y="120"/>
                        </a:lnTo>
                        <a:lnTo>
                          <a:pt x="575" y="114"/>
                        </a:lnTo>
                        <a:lnTo>
                          <a:pt x="563" y="114"/>
                        </a:lnTo>
                        <a:lnTo>
                          <a:pt x="575" y="114"/>
                        </a:lnTo>
                        <a:lnTo>
                          <a:pt x="563" y="108"/>
                        </a:lnTo>
                        <a:lnTo>
                          <a:pt x="593" y="114"/>
                        </a:lnTo>
                        <a:lnTo>
                          <a:pt x="593" y="102"/>
                        </a:lnTo>
                        <a:lnTo>
                          <a:pt x="569" y="102"/>
                        </a:lnTo>
                        <a:lnTo>
                          <a:pt x="593" y="96"/>
                        </a:lnTo>
                        <a:lnTo>
                          <a:pt x="581" y="96"/>
                        </a:lnTo>
                        <a:lnTo>
                          <a:pt x="575" y="96"/>
                        </a:lnTo>
                        <a:lnTo>
                          <a:pt x="569" y="96"/>
                        </a:lnTo>
                        <a:lnTo>
                          <a:pt x="563" y="90"/>
                        </a:lnTo>
                        <a:lnTo>
                          <a:pt x="581" y="90"/>
                        </a:lnTo>
                        <a:lnTo>
                          <a:pt x="610" y="90"/>
                        </a:lnTo>
                        <a:lnTo>
                          <a:pt x="610" y="78"/>
                        </a:lnTo>
                        <a:lnTo>
                          <a:pt x="593" y="78"/>
                        </a:lnTo>
                        <a:lnTo>
                          <a:pt x="587" y="78"/>
                        </a:lnTo>
                        <a:lnTo>
                          <a:pt x="604" y="78"/>
                        </a:lnTo>
                        <a:lnTo>
                          <a:pt x="587" y="72"/>
                        </a:lnTo>
                        <a:lnTo>
                          <a:pt x="581" y="78"/>
                        </a:lnTo>
                        <a:lnTo>
                          <a:pt x="575" y="72"/>
                        </a:lnTo>
                        <a:lnTo>
                          <a:pt x="587" y="60"/>
                        </a:lnTo>
                        <a:lnTo>
                          <a:pt x="599" y="60"/>
                        </a:lnTo>
                        <a:lnTo>
                          <a:pt x="610" y="54"/>
                        </a:lnTo>
                        <a:lnTo>
                          <a:pt x="604" y="54"/>
                        </a:lnTo>
                        <a:lnTo>
                          <a:pt x="610" y="48"/>
                        </a:lnTo>
                        <a:lnTo>
                          <a:pt x="622" y="42"/>
                        </a:lnTo>
                        <a:lnTo>
                          <a:pt x="628" y="42"/>
                        </a:lnTo>
                        <a:lnTo>
                          <a:pt x="599" y="42"/>
                        </a:lnTo>
                        <a:lnTo>
                          <a:pt x="622" y="42"/>
                        </a:lnTo>
                        <a:lnTo>
                          <a:pt x="646" y="36"/>
                        </a:lnTo>
                        <a:lnTo>
                          <a:pt x="599" y="36"/>
                        </a:lnTo>
                        <a:lnTo>
                          <a:pt x="664" y="30"/>
                        </a:lnTo>
                        <a:lnTo>
                          <a:pt x="694" y="24"/>
                        </a:lnTo>
                        <a:lnTo>
                          <a:pt x="652" y="18"/>
                        </a:lnTo>
                        <a:lnTo>
                          <a:pt x="634" y="24"/>
                        </a:lnTo>
                        <a:lnTo>
                          <a:pt x="610" y="24"/>
                        </a:lnTo>
                        <a:lnTo>
                          <a:pt x="604" y="24"/>
                        </a:lnTo>
                        <a:lnTo>
                          <a:pt x="563" y="36"/>
                        </a:lnTo>
                        <a:lnTo>
                          <a:pt x="581" y="24"/>
                        </a:lnTo>
                        <a:lnTo>
                          <a:pt x="587" y="18"/>
                        </a:lnTo>
                        <a:lnTo>
                          <a:pt x="575" y="18"/>
                        </a:lnTo>
                        <a:lnTo>
                          <a:pt x="569" y="24"/>
                        </a:lnTo>
                        <a:lnTo>
                          <a:pt x="533" y="24"/>
                        </a:lnTo>
                        <a:lnTo>
                          <a:pt x="551" y="24"/>
                        </a:lnTo>
                        <a:lnTo>
                          <a:pt x="557" y="18"/>
                        </a:lnTo>
                        <a:lnTo>
                          <a:pt x="479" y="24"/>
                        </a:lnTo>
                        <a:lnTo>
                          <a:pt x="503" y="18"/>
                        </a:lnTo>
                        <a:lnTo>
                          <a:pt x="545" y="18"/>
                        </a:lnTo>
                        <a:lnTo>
                          <a:pt x="599" y="12"/>
                        </a:lnTo>
                        <a:lnTo>
                          <a:pt x="563" y="6"/>
                        </a:lnTo>
                        <a:lnTo>
                          <a:pt x="461" y="6"/>
                        </a:lnTo>
                        <a:lnTo>
                          <a:pt x="473" y="6"/>
                        </a:lnTo>
                        <a:lnTo>
                          <a:pt x="551" y="6"/>
                        </a:lnTo>
                        <a:lnTo>
                          <a:pt x="521" y="0"/>
                        </a:lnTo>
                        <a:lnTo>
                          <a:pt x="419" y="0"/>
                        </a:lnTo>
                        <a:lnTo>
                          <a:pt x="431" y="6"/>
                        </a:lnTo>
                        <a:lnTo>
                          <a:pt x="419" y="6"/>
                        </a:lnTo>
                        <a:lnTo>
                          <a:pt x="395" y="6"/>
                        </a:lnTo>
                        <a:lnTo>
                          <a:pt x="359" y="6"/>
                        </a:lnTo>
                        <a:lnTo>
                          <a:pt x="365" y="6"/>
                        </a:lnTo>
                        <a:lnTo>
                          <a:pt x="341" y="6"/>
                        </a:lnTo>
                        <a:lnTo>
                          <a:pt x="383" y="6"/>
                        </a:lnTo>
                        <a:lnTo>
                          <a:pt x="407" y="12"/>
                        </a:lnTo>
                        <a:lnTo>
                          <a:pt x="383" y="12"/>
                        </a:lnTo>
                        <a:lnTo>
                          <a:pt x="353" y="12"/>
                        </a:lnTo>
                        <a:lnTo>
                          <a:pt x="365" y="12"/>
                        </a:lnTo>
                        <a:lnTo>
                          <a:pt x="353" y="12"/>
                        </a:lnTo>
                        <a:lnTo>
                          <a:pt x="353" y="18"/>
                        </a:lnTo>
                        <a:lnTo>
                          <a:pt x="293" y="12"/>
                        </a:lnTo>
                        <a:lnTo>
                          <a:pt x="287" y="18"/>
                        </a:lnTo>
                        <a:lnTo>
                          <a:pt x="293" y="24"/>
                        </a:lnTo>
                        <a:lnTo>
                          <a:pt x="264" y="18"/>
                        </a:lnTo>
                        <a:lnTo>
                          <a:pt x="252" y="24"/>
                        </a:lnTo>
                        <a:lnTo>
                          <a:pt x="252" y="12"/>
                        </a:lnTo>
                        <a:lnTo>
                          <a:pt x="198" y="18"/>
                        </a:lnTo>
                        <a:lnTo>
                          <a:pt x="216" y="24"/>
                        </a:lnTo>
                        <a:lnTo>
                          <a:pt x="198" y="24"/>
                        </a:lnTo>
                        <a:lnTo>
                          <a:pt x="174" y="18"/>
                        </a:lnTo>
                        <a:lnTo>
                          <a:pt x="174" y="24"/>
                        </a:lnTo>
                        <a:lnTo>
                          <a:pt x="168" y="30"/>
                        </a:lnTo>
                        <a:lnTo>
                          <a:pt x="144" y="30"/>
                        </a:lnTo>
                        <a:lnTo>
                          <a:pt x="138" y="30"/>
                        </a:lnTo>
                        <a:lnTo>
                          <a:pt x="84" y="42"/>
                        </a:lnTo>
                        <a:lnTo>
                          <a:pt x="120" y="42"/>
                        </a:lnTo>
                        <a:lnTo>
                          <a:pt x="114" y="42"/>
                        </a:lnTo>
                        <a:lnTo>
                          <a:pt x="108" y="48"/>
                        </a:lnTo>
                        <a:lnTo>
                          <a:pt x="96" y="54"/>
                        </a:lnTo>
                        <a:lnTo>
                          <a:pt x="54" y="60"/>
                        </a:lnTo>
                        <a:lnTo>
                          <a:pt x="6" y="66"/>
                        </a:lnTo>
                        <a:lnTo>
                          <a:pt x="6" y="72"/>
                        </a:lnTo>
                        <a:lnTo>
                          <a:pt x="30" y="72"/>
                        </a:lnTo>
                        <a:lnTo>
                          <a:pt x="24" y="78"/>
                        </a:lnTo>
                        <a:lnTo>
                          <a:pt x="42" y="78"/>
                        </a:lnTo>
                        <a:lnTo>
                          <a:pt x="66" y="78"/>
                        </a:lnTo>
                        <a:lnTo>
                          <a:pt x="60" y="84"/>
                        </a:lnTo>
                        <a:lnTo>
                          <a:pt x="30" y="84"/>
                        </a:lnTo>
                        <a:lnTo>
                          <a:pt x="54" y="84"/>
                        </a:lnTo>
                        <a:lnTo>
                          <a:pt x="48" y="84"/>
                        </a:lnTo>
                        <a:lnTo>
                          <a:pt x="0" y="84"/>
                        </a:lnTo>
                        <a:lnTo>
                          <a:pt x="18" y="90"/>
                        </a:lnTo>
                        <a:lnTo>
                          <a:pt x="30" y="90"/>
                        </a:lnTo>
                        <a:lnTo>
                          <a:pt x="18" y="96"/>
                        </a:lnTo>
                        <a:lnTo>
                          <a:pt x="48" y="102"/>
                        </a:lnTo>
                        <a:lnTo>
                          <a:pt x="42" y="102"/>
                        </a:lnTo>
                        <a:lnTo>
                          <a:pt x="48" y="96"/>
                        </a:lnTo>
                        <a:lnTo>
                          <a:pt x="60" y="96"/>
                        </a:lnTo>
                        <a:lnTo>
                          <a:pt x="78" y="96"/>
                        </a:lnTo>
                        <a:lnTo>
                          <a:pt x="84" y="96"/>
                        </a:lnTo>
                        <a:lnTo>
                          <a:pt x="138" y="108"/>
                        </a:lnTo>
                        <a:lnTo>
                          <a:pt x="132" y="108"/>
                        </a:lnTo>
                        <a:lnTo>
                          <a:pt x="144" y="120"/>
                        </a:lnTo>
                        <a:lnTo>
                          <a:pt x="150" y="120"/>
                        </a:lnTo>
                        <a:lnTo>
                          <a:pt x="144" y="126"/>
                        </a:lnTo>
                        <a:lnTo>
                          <a:pt x="150" y="126"/>
                        </a:lnTo>
                        <a:lnTo>
                          <a:pt x="150" y="138"/>
                        </a:lnTo>
                        <a:lnTo>
                          <a:pt x="150" y="144"/>
                        </a:lnTo>
                        <a:lnTo>
                          <a:pt x="156" y="144"/>
                        </a:lnTo>
                        <a:lnTo>
                          <a:pt x="150" y="156"/>
                        </a:lnTo>
                        <a:lnTo>
                          <a:pt x="144" y="156"/>
                        </a:lnTo>
                        <a:lnTo>
                          <a:pt x="138" y="162"/>
                        </a:lnTo>
                        <a:lnTo>
                          <a:pt x="150" y="162"/>
                        </a:lnTo>
                        <a:lnTo>
                          <a:pt x="132" y="168"/>
                        </a:lnTo>
                        <a:lnTo>
                          <a:pt x="138" y="174"/>
                        </a:lnTo>
                        <a:lnTo>
                          <a:pt x="156" y="168"/>
                        </a:lnTo>
                        <a:lnTo>
                          <a:pt x="162" y="156"/>
                        </a:lnTo>
                        <a:lnTo>
                          <a:pt x="162" y="168"/>
                        </a:lnTo>
                        <a:lnTo>
                          <a:pt x="174" y="162"/>
                        </a:lnTo>
                        <a:lnTo>
                          <a:pt x="168" y="168"/>
                        </a:lnTo>
                        <a:lnTo>
                          <a:pt x="180" y="168"/>
                        </a:lnTo>
                        <a:lnTo>
                          <a:pt x="168" y="174"/>
                        </a:lnTo>
                        <a:lnTo>
                          <a:pt x="180" y="174"/>
                        </a:lnTo>
                        <a:lnTo>
                          <a:pt x="174" y="174"/>
                        </a:lnTo>
                        <a:lnTo>
                          <a:pt x="180" y="174"/>
                        </a:lnTo>
                        <a:lnTo>
                          <a:pt x="174" y="174"/>
                        </a:lnTo>
                        <a:lnTo>
                          <a:pt x="186" y="180"/>
                        </a:lnTo>
                        <a:lnTo>
                          <a:pt x="174" y="180"/>
                        </a:lnTo>
                        <a:lnTo>
                          <a:pt x="186" y="180"/>
                        </a:lnTo>
                        <a:lnTo>
                          <a:pt x="186" y="186"/>
                        </a:lnTo>
                        <a:lnTo>
                          <a:pt x="186" y="192"/>
                        </a:lnTo>
                        <a:lnTo>
                          <a:pt x="144" y="180"/>
                        </a:lnTo>
                        <a:lnTo>
                          <a:pt x="144" y="186"/>
                        </a:lnTo>
                        <a:lnTo>
                          <a:pt x="186" y="198"/>
                        </a:lnTo>
                        <a:lnTo>
                          <a:pt x="180" y="204"/>
                        </a:lnTo>
                        <a:lnTo>
                          <a:pt x="174" y="210"/>
                        </a:lnTo>
                        <a:lnTo>
                          <a:pt x="180" y="210"/>
                        </a:lnTo>
                        <a:lnTo>
                          <a:pt x="180" y="216"/>
                        </a:lnTo>
                        <a:lnTo>
                          <a:pt x="174" y="210"/>
                        </a:lnTo>
                        <a:lnTo>
                          <a:pt x="168" y="216"/>
                        </a:lnTo>
                        <a:lnTo>
                          <a:pt x="174" y="216"/>
                        </a:lnTo>
                        <a:lnTo>
                          <a:pt x="138" y="222"/>
                        </a:lnTo>
                        <a:lnTo>
                          <a:pt x="144" y="228"/>
                        </a:lnTo>
                        <a:lnTo>
                          <a:pt x="162" y="222"/>
                        </a:lnTo>
                        <a:lnTo>
                          <a:pt x="168" y="222"/>
                        </a:lnTo>
                        <a:lnTo>
                          <a:pt x="162" y="228"/>
                        </a:lnTo>
                        <a:lnTo>
                          <a:pt x="168" y="228"/>
                        </a:lnTo>
                        <a:lnTo>
                          <a:pt x="144" y="228"/>
                        </a:lnTo>
                        <a:lnTo>
                          <a:pt x="138" y="228"/>
                        </a:lnTo>
                        <a:lnTo>
                          <a:pt x="150" y="234"/>
                        </a:lnTo>
                        <a:lnTo>
                          <a:pt x="132" y="228"/>
                        </a:lnTo>
                        <a:lnTo>
                          <a:pt x="126" y="234"/>
                        </a:lnTo>
                        <a:lnTo>
                          <a:pt x="150" y="234"/>
                        </a:lnTo>
                        <a:lnTo>
                          <a:pt x="156" y="234"/>
                        </a:lnTo>
                        <a:lnTo>
                          <a:pt x="162" y="234"/>
                        </a:lnTo>
                        <a:lnTo>
                          <a:pt x="168" y="234"/>
                        </a:lnTo>
                        <a:lnTo>
                          <a:pt x="162" y="234"/>
                        </a:lnTo>
                        <a:lnTo>
                          <a:pt x="168" y="234"/>
                        </a:lnTo>
                        <a:lnTo>
                          <a:pt x="168" y="240"/>
                        </a:lnTo>
                        <a:lnTo>
                          <a:pt x="144" y="234"/>
                        </a:lnTo>
                        <a:lnTo>
                          <a:pt x="120" y="240"/>
                        </a:lnTo>
                        <a:lnTo>
                          <a:pt x="150" y="240"/>
                        </a:lnTo>
                        <a:lnTo>
                          <a:pt x="162" y="246"/>
                        </a:lnTo>
                        <a:lnTo>
                          <a:pt x="150" y="240"/>
                        </a:lnTo>
                        <a:lnTo>
                          <a:pt x="120" y="246"/>
                        </a:lnTo>
                        <a:lnTo>
                          <a:pt x="126" y="246"/>
                        </a:lnTo>
                        <a:lnTo>
                          <a:pt x="138" y="246"/>
                        </a:lnTo>
                        <a:lnTo>
                          <a:pt x="132" y="252"/>
                        </a:lnTo>
                        <a:lnTo>
                          <a:pt x="126" y="252"/>
                        </a:lnTo>
                        <a:lnTo>
                          <a:pt x="132" y="258"/>
                        </a:lnTo>
                        <a:lnTo>
                          <a:pt x="120" y="258"/>
                        </a:lnTo>
                        <a:lnTo>
                          <a:pt x="114" y="258"/>
                        </a:lnTo>
                        <a:lnTo>
                          <a:pt x="144" y="252"/>
                        </a:lnTo>
                        <a:lnTo>
                          <a:pt x="162" y="246"/>
                        </a:lnTo>
                        <a:lnTo>
                          <a:pt x="156" y="252"/>
                        </a:lnTo>
                        <a:lnTo>
                          <a:pt x="114" y="264"/>
                        </a:lnTo>
                        <a:lnTo>
                          <a:pt x="120" y="264"/>
                        </a:lnTo>
                        <a:lnTo>
                          <a:pt x="138" y="264"/>
                        </a:lnTo>
                        <a:lnTo>
                          <a:pt x="120" y="270"/>
                        </a:lnTo>
                        <a:lnTo>
                          <a:pt x="126" y="270"/>
                        </a:lnTo>
                        <a:lnTo>
                          <a:pt x="132" y="270"/>
                        </a:lnTo>
                        <a:lnTo>
                          <a:pt x="150" y="270"/>
                        </a:lnTo>
                        <a:close/>
                      </a:path>
                    </a:pathLst>
                  </a:custGeom>
                  <a:solidFill>
                    <a:srgbClr val="990034"/>
                  </a:solidFill>
                  <a:ln w="9525">
                    <a:solidFill>
                      <a:srgbClr val="000000"/>
                    </a:solidFill>
                    <a:prstDash val="solid"/>
                    <a:round/>
                    <a:headEnd/>
                    <a:tailEnd/>
                  </a:ln>
                </p:spPr>
                <p:txBody>
                  <a:bodyPr/>
                  <a:lstStyle/>
                  <a:p>
                    <a:endParaRPr lang="en-US"/>
                  </a:p>
                </p:txBody>
              </p:sp>
              <p:sp>
                <p:nvSpPr>
                  <p:cNvPr id="1456" name="Freeform 468"/>
                  <p:cNvSpPr>
                    <a:spLocks noChangeAspect="1"/>
                  </p:cNvSpPr>
                  <p:nvPr/>
                </p:nvSpPr>
                <p:spPr bwMode="auto">
                  <a:xfrm>
                    <a:off x="3217491" y="1146462"/>
                    <a:ext cx="41772" cy="26112"/>
                  </a:xfrm>
                  <a:custGeom>
                    <a:avLst/>
                    <a:gdLst>
                      <a:gd name="T0" fmla="*/ 47 w 30"/>
                      <a:gd name="T1" fmla="*/ 24 h 18"/>
                      <a:gd name="T2" fmla="*/ 6 w 30"/>
                      <a:gd name="T3" fmla="*/ 0 h 18"/>
                      <a:gd name="T4" fmla="*/ 0 w 30"/>
                      <a:gd name="T5" fmla="*/ 13 h 18"/>
                      <a:gd name="T6" fmla="*/ 0 w 30"/>
                      <a:gd name="T7" fmla="*/ 13 h 18"/>
                      <a:gd name="T8" fmla="*/ 0 w 30"/>
                      <a:gd name="T9" fmla="*/ 13 h 18"/>
                      <a:gd name="T10" fmla="*/ 0 w 30"/>
                      <a:gd name="T11" fmla="*/ 24 h 18"/>
                      <a:gd name="T12" fmla="*/ 6 w 30"/>
                      <a:gd name="T13" fmla="*/ 24 h 18"/>
                      <a:gd name="T14" fmla="*/ 6 w 30"/>
                      <a:gd name="T15" fmla="*/ 37 h 18"/>
                      <a:gd name="T16" fmla="*/ 47 w 30"/>
                      <a:gd name="T17" fmla="*/ 2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8">
                        <a:moveTo>
                          <a:pt x="30" y="12"/>
                        </a:moveTo>
                        <a:lnTo>
                          <a:pt x="6" y="0"/>
                        </a:lnTo>
                        <a:lnTo>
                          <a:pt x="0" y="6"/>
                        </a:lnTo>
                        <a:lnTo>
                          <a:pt x="0" y="12"/>
                        </a:lnTo>
                        <a:lnTo>
                          <a:pt x="6" y="12"/>
                        </a:lnTo>
                        <a:lnTo>
                          <a:pt x="6" y="18"/>
                        </a:lnTo>
                        <a:lnTo>
                          <a:pt x="30" y="12"/>
                        </a:lnTo>
                        <a:close/>
                      </a:path>
                    </a:pathLst>
                  </a:custGeom>
                  <a:solidFill>
                    <a:srgbClr val="E1E1E1"/>
                  </a:solidFill>
                  <a:ln w="9525">
                    <a:solidFill>
                      <a:srgbClr val="000000"/>
                    </a:solidFill>
                    <a:prstDash val="solid"/>
                    <a:round/>
                    <a:headEnd/>
                    <a:tailEnd/>
                  </a:ln>
                </p:spPr>
                <p:txBody>
                  <a:bodyPr/>
                  <a:lstStyle/>
                  <a:p>
                    <a:endParaRPr lang="en-US"/>
                  </a:p>
                </p:txBody>
              </p:sp>
              <p:sp>
                <p:nvSpPr>
                  <p:cNvPr id="1457" name="Freeform 469"/>
                  <p:cNvSpPr>
                    <a:spLocks noChangeAspect="1"/>
                  </p:cNvSpPr>
                  <p:nvPr/>
                </p:nvSpPr>
                <p:spPr bwMode="auto">
                  <a:xfrm>
                    <a:off x="3701779" y="1244385"/>
                    <a:ext cx="189277" cy="77033"/>
                  </a:xfrm>
                  <a:custGeom>
                    <a:avLst/>
                    <a:gdLst>
                      <a:gd name="T0" fmla="*/ 127 w 143"/>
                      <a:gd name="T1" fmla="*/ 0 h 53"/>
                      <a:gd name="T2" fmla="*/ 120 w 143"/>
                      <a:gd name="T3" fmla="*/ 0 h 53"/>
                      <a:gd name="T4" fmla="*/ 103 w 143"/>
                      <a:gd name="T5" fmla="*/ 13 h 53"/>
                      <a:gd name="T6" fmla="*/ 97 w 143"/>
                      <a:gd name="T7" fmla="*/ 13 h 53"/>
                      <a:gd name="T8" fmla="*/ 91 w 143"/>
                      <a:gd name="T9" fmla="*/ 24 h 53"/>
                      <a:gd name="T10" fmla="*/ 91 w 143"/>
                      <a:gd name="T11" fmla="*/ 24 h 53"/>
                      <a:gd name="T12" fmla="*/ 79 w 143"/>
                      <a:gd name="T13" fmla="*/ 13 h 53"/>
                      <a:gd name="T14" fmla="*/ 79 w 143"/>
                      <a:gd name="T15" fmla="*/ 24 h 53"/>
                      <a:gd name="T16" fmla="*/ 67 w 143"/>
                      <a:gd name="T17" fmla="*/ 13 h 53"/>
                      <a:gd name="T18" fmla="*/ 61 w 143"/>
                      <a:gd name="T19" fmla="*/ 24 h 53"/>
                      <a:gd name="T20" fmla="*/ 55 w 143"/>
                      <a:gd name="T21" fmla="*/ 37 h 53"/>
                      <a:gd name="T22" fmla="*/ 49 w 143"/>
                      <a:gd name="T23" fmla="*/ 24 h 53"/>
                      <a:gd name="T24" fmla="*/ 49 w 143"/>
                      <a:gd name="T25" fmla="*/ 24 h 53"/>
                      <a:gd name="T26" fmla="*/ 24 w 143"/>
                      <a:gd name="T27" fmla="*/ 0 h 53"/>
                      <a:gd name="T28" fmla="*/ 30 w 143"/>
                      <a:gd name="T29" fmla="*/ 13 h 53"/>
                      <a:gd name="T30" fmla="*/ 30 w 143"/>
                      <a:gd name="T31" fmla="*/ 13 h 53"/>
                      <a:gd name="T32" fmla="*/ 18 w 143"/>
                      <a:gd name="T33" fmla="*/ 13 h 53"/>
                      <a:gd name="T34" fmla="*/ 18 w 143"/>
                      <a:gd name="T35" fmla="*/ 13 h 53"/>
                      <a:gd name="T36" fmla="*/ 12 w 143"/>
                      <a:gd name="T37" fmla="*/ 24 h 53"/>
                      <a:gd name="T38" fmla="*/ 18 w 143"/>
                      <a:gd name="T39" fmla="*/ 24 h 53"/>
                      <a:gd name="T40" fmla="*/ 18 w 143"/>
                      <a:gd name="T41" fmla="*/ 24 h 53"/>
                      <a:gd name="T42" fmla="*/ 6 w 143"/>
                      <a:gd name="T43" fmla="*/ 24 h 53"/>
                      <a:gd name="T44" fmla="*/ 12 w 143"/>
                      <a:gd name="T45" fmla="*/ 24 h 53"/>
                      <a:gd name="T46" fmla="*/ 0 w 143"/>
                      <a:gd name="T47" fmla="*/ 24 h 53"/>
                      <a:gd name="T48" fmla="*/ 30 w 143"/>
                      <a:gd name="T49" fmla="*/ 37 h 53"/>
                      <a:gd name="T50" fmla="*/ 30 w 143"/>
                      <a:gd name="T51" fmla="*/ 37 h 53"/>
                      <a:gd name="T52" fmla="*/ 30 w 143"/>
                      <a:gd name="T53" fmla="*/ 51 h 53"/>
                      <a:gd name="T54" fmla="*/ 6 w 143"/>
                      <a:gd name="T55" fmla="*/ 51 h 53"/>
                      <a:gd name="T56" fmla="*/ 24 w 143"/>
                      <a:gd name="T57" fmla="*/ 62 h 53"/>
                      <a:gd name="T58" fmla="*/ 30 w 143"/>
                      <a:gd name="T59" fmla="*/ 62 h 53"/>
                      <a:gd name="T60" fmla="*/ 30 w 143"/>
                      <a:gd name="T61" fmla="*/ 73 h 53"/>
                      <a:gd name="T62" fmla="*/ 43 w 143"/>
                      <a:gd name="T63" fmla="*/ 73 h 53"/>
                      <a:gd name="T64" fmla="*/ 30 w 143"/>
                      <a:gd name="T65" fmla="*/ 73 h 53"/>
                      <a:gd name="T66" fmla="*/ 18 w 143"/>
                      <a:gd name="T67" fmla="*/ 87 h 53"/>
                      <a:gd name="T68" fmla="*/ 30 w 143"/>
                      <a:gd name="T69" fmla="*/ 99 h 53"/>
                      <a:gd name="T70" fmla="*/ 55 w 143"/>
                      <a:gd name="T71" fmla="*/ 99 h 53"/>
                      <a:gd name="T72" fmla="*/ 85 w 143"/>
                      <a:gd name="T73" fmla="*/ 111 h 53"/>
                      <a:gd name="T74" fmla="*/ 110 w 143"/>
                      <a:gd name="T75" fmla="*/ 87 h 53"/>
                      <a:gd name="T76" fmla="*/ 133 w 143"/>
                      <a:gd name="T77" fmla="*/ 73 h 53"/>
                      <a:gd name="T78" fmla="*/ 145 w 143"/>
                      <a:gd name="T79" fmla="*/ 62 h 53"/>
                      <a:gd name="T80" fmla="*/ 151 w 143"/>
                      <a:gd name="T81" fmla="*/ 51 h 53"/>
                      <a:gd name="T82" fmla="*/ 157 w 143"/>
                      <a:gd name="T83" fmla="*/ 51 h 53"/>
                      <a:gd name="T84" fmla="*/ 151 w 143"/>
                      <a:gd name="T85" fmla="*/ 37 h 53"/>
                      <a:gd name="T86" fmla="*/ 157 w 143"/>
                      <a:gd name="T87" fmla="*/ 37 h 53"/>
                      <a:gd name="T88" fmla="*/ 157 w 143"/>
                      <a:gd name="T89" fmla="*/ 37 h 53"/>
                      <a:gd name="T90" fmla="*/ 145 w 143"/>
                      <a:gd name="T91" fmla="*/ 37 h 53"/>
                      <a:gd name="T92" fmla="*/ 151 w 143"/>
                      <a:gd name="T93" fmla="*/ 24 h 53"/>
                      <a:gd name="T94" fmla="*/ 145 w 143"/>
                      <a:gd name="T95" fmla="*/ 24 h 53"/>
                      <a:gd name="T96" fmla="*/ 139 w 143"/>
                      <a:gd name="T97" fmla="*/ 13 h 53"/>
                      <a:gd name="T98" fmla="*/ 145 w 143"/>
                      <a:gd name="T99" fmla="*/ 0 h 53"/>
                      <a:gd name="T100" fmla="*/ 139 w 143"/>
                      <a:gd name="T101" fmla="*/ 0 h 53"/>
                      <a:gd name="T102" fmla="*/ 127 w 143"/>
                      <a:gd name="T103" fmla="*/ 0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3" h="53">
                        <a:moveTo>
                          <a:pt x="113" y="0"/>
                        </a:moveTo>
                        <a:lnTo>
                          <a:pt x="107" y="0"/>
                        </a:lnTo>
                        <a:lnTo>
                          <a:pt x="96" y="6"/>
                        </a:lnTo>
                        <a:lnTo>
                          <a:pt x="90" y="6"/>
                        </a:lnTo>
                        <a:lnTo>
                          <a:pt x="84" y="12"/>
                        </a:lnTo>
                        <a:lnTo>
                          <a:pt x="72" y="6"/>
                        </a:lnTo>
                        <a:lnTo>
                          <a:pt x="72" y="12"/>
                        </a:lnTo>
                        <a:lnTo>
                          <a:pt x="60" y="6"/>
                        </a:lnTo>
                        <a:lnTo>
                          <a:pt x="54" y="12"/>
                        </a:lnTo>
                        <a:lnTo>
                          <a:pt x="48" y="18"/>
                        </a:lnTo>
                        <a:lnTo>
                          <a:pt x="42" y="12"/>
                        </a:lnTo>
                        <a:lnTo>
                          <a:pt x="24" y="0"/>
                        </a:lnTo>
                        <a:lnTo>
                          <a:pt x="30" y="6"/>
                        </a:lnTo>
                        <a:lnTo>
                          <a:pt x="18" y="6"/>
                        </a:lnTo>
                        <a:lnTo>
                          <a:pt x="12" y="12"/>
                        </a:lnTo>
                        <a:lnTo>
                          <a:pt x="18" y="12"/>
                        </a:lnTo>
                        <a:lnTo>
                          <a:pt x="6" y="12"/>
                        </a:lnTo>
                        <a:lnTo>
                          <a:pt x="12" y="12"/>
                        </a:lnTo>
                        <a:lnTo>
                          <a:pt x="0" y="12"/>
                        </a:lnTo>
                        <a:lnTo>
                          <a:pt x="30" y="18"/>
                        </a:lnTo>
                        <a:lnTo>
                          <a:pt x="30" y="24"/>
                        </a:lnTo>
                        <a:lnTo>
                          <a:pt x="6" y="24"/>
                        </a:lnTo>
                        <a:lnTo>
                          <a:pt x="24" y="29"/>
                        </a:lnTo>
                        <a:lnTo>
                          <a:pt x="30" y="29"/>
                        </a:lnTo>
                        <a:lnTo>
                          <a:pt x="30" y="35"/>
                        </a:lnTo>
                        <a:lnTo>
                          <a:pt x="36" y="35"/>
                        </a:lnTo>
                        <a:lnTo>
                          <a:pt x="30" y="35"/>
                        </a:lnTo>
                        <a:lnTo>
                          <a:pt x="18" y="41"/>
                        </a:lnTo>
                        <a:lnTo>
                          <a:pt x="30" y="47"/>
                        </a:lnTo>
                        <a:lnTo>
                          <a:pt x="48" y="47"/>
                        </a:lnTo>
                        <a:lnTo>
                          <a:pt x="78" y="53"/>
                        </a:lnTo>
                        <a:lnTo>
                          <a:pt x="102" y="41"/>
                        </a:lnTo>
                        <a:lnTo>
                          <a:pt x="119" y="35"/>
                        </a:lnTo>
                        <a:lnTo>
                          <a:pt x="131" y="29"/>
                        </a:lnTo>
                        <a:lnTo>
                          <a:pt x="137" y="24"/>
                        </a:lnTo>
                        <a:lnTo>
                          <a:pt x="143" y="24"/>
                        </a:lnTo>
                        <a:lnTo>
                          <a:pt x="137" y="18"/>
                        </a:lnTo>
                        <a:lnTo>
                          <a:pt x="143" y="18"/>
                        </a:lnTo>
                        <a:lnTo>
                          <a:pt x="131" y="18"/>
                        </a:lnTo>
                        <a:lnTo>
                          <a:pt x="137" y="12"/>
                        </a:lnTo>
                        <a:lnTo>
                          <a:pt x="131" y="12"/>
                        </a:lnTo>
                        <a:lnTo>
                          <a:pt x="125" y="6"/>
                        </a:lnTo>
                        <a:lnTo>
                          <a:pt x="131" y="0"/>
                        </a:lnTo>
                        <a:lnTo>
                          <a:pt x="125" y="0"/>
                        </a:lnTo>
                        <a:lnTo>
                          <a:pt x="113" y="0"/>
                        </a:lnTo>
                        <a:close/>
                      </a:path>
                    </a:pathLst>
                  </a:custGeom>
                  <a:solidFill>
                    <a:srgbClr val="990034"/>
                  </a:solidFill>
                  <a:ln w="9525">
                    <a:solidFill>
                      <a:srgbClr val="000000"/>
                    </a:solidFill>
                    <a:prstDash val="solid"/>
                    <a:round/>
                    <a:headEnd/>
                    <a:tailEnd/>
                  </a:ln>
                </p:spPr>
                <p:txBody>
                  <a:bodyPr/>
                  <a:lstStyle/>
                  <a:p>
                    <a:endParaRPr lang="en-US"/>
                  </a:p>
                </p:txBody>
              </p:sp>
              <p:sp>
                <p:nvSpPr>
                  <p:cNvPr id="1458" name="Freeform 470"/>
                  <p:cNvSpPr>
                    <a:spLocks noChangeAspect="1"/>
                  </p:cNvSpPr>
                  <p:nvPr/>
                </p:nvSpPr>
                <p:spPr bwMode="auto">
                  <a:xfrm>
                    <a:off x="3930217" y="1542070"/>
                    <a:ext cx="79626" cy="97922"/>
                  </a:xfrm>
                  <a:custGeom>
                    <a:avLst/>
                    <a:gdLst>
                      <a:gd name="T0" fmla="*/ 67 w 60"/>
                      <a:gd name="T1" fmla="*/ 120 h 66"/>
                      <a:gd name="T2" fmla="*/ 67 w 60"/>
                      <a:gd name="T3" fmla="*/ 44 h 66"/>
                      <a:gd name="T4" fmla="*/ 55 w 60"/>
                      <a:gd name="T5" fmla="*/ 44 h 66"/>
                      <a:gd name="T6" fmla="*/ 55 w 60"/>
                      <a:gd name="T7" fmla="*/ 44 h 66"/>
                      <a:gd name="T8" fmla="*/ 43 w 60"/>
                      <a:gd name="T9" fmla="*/ 44 h 66"/>
                      <a:gd name="T10" fmla="*/ 55 w 60"/>
                      <a:gd name="T11" fmla="*/ 0 h 66"/>
                      <a:gd name="T12" fmla="*/ 55 w 60"/>
                      <a:gd name="T13" fmla="*/ 0 h 66"/>
                      <a:gd name="T14" fmla="*/ 49 w 60"/>
                      <a:gd name="T15" fmla="*/ 0 h 66"/>
                      <a:gd name="T16" fmla="*/ 43 w 60"/>
                      <a:gd name="T17" fmla="*/ 0 h 66"/>
                      <a:gd name="T18" fmla="*/ 24 w 60"/>
                      <a:gd name="T19" fmla="*/ 15 h 66"/>
                      <a:gd name="T20" fmla="*/ 37 w 60"/>
                      <a:gd name="T21" fmla="*/ 30 h 66"/>
                      <a:gd name="T22" fmla="*/ 24 w 60"/>
                      <a:gd name="T23" fmla="*/ 44 h 66"/>
                      <a:gd name="T24" fmla="*/ 6 w 60"/>
                      <a:gd name="T25" fmla="*/ 44 h 66"/>
                      <a:gd name="T26" fmla="*/ 6 w 60"/>
                      <a:gd name="T27" fmla="*/ 58 h 66"/>
                      <a:gd name="T28" fmla="*/ 0 w 60"/>
                      <a:gd name="T29" fmla="*/ 74 h 66"/>
                      <a:gd name="T30" fmla="*/ 18 w 60"/>
                      <a:gd name="T31" fmla="*/ 88 h 66"/>
                      <a:gd name="T32" fmla="*/ 6 w 60"/>
                      <a:gd name="T33" fmla="*/ 120 h 66"/>
                      <a:gd name="T34" fmla="*/ 18 w 60"/>
                      <a:gd name="T35" fmla="*/ 120 h 66"/>
                      <a:gd name="T36" fmla="*/ 6 w 60"/>
                      <a:gd name="T37" fmla="*/ 131 h 66"/>
                      <a:gd name="T38" fmla="*/ 0 w 60"/>
                      <a:gd name="T39" fmla="*/ 131 h 66"/>
                      <a:gd name="T40" fmla="*/ 0 w 60"/>
                      <a:gd name="T41" fmla="*/ 148 h 66"/>
                      <a:gd name="T42" fmla="*/ 0 w 60"/>
                      <a:gd name="T43" fmla="*/ 148 h 66"/>
                      <a:gd name="T44" fmla="*/ 6 w 60"/>
                      <a:gd name="T45" fmla="*/ 161 h 66"/>
                      <a:gd name="T46" fmla="*/ 0 w 60"/>
                      <a:gd name="T47" fmla="*/ 161 h 66"/>
                      <a:gd name="T48" fmla="*/ 6 w 60"/>
                      <a:gd name="T49" fmla="*/ 161 h 66"/>
                      <a:gd name="T50" fmla="*/ 6 w 60"/>
                      <a:gd name="T51" fmla="*/ 161 h 66"/>
                      <a:gd name="T52" fmla="*/ 24 w 60"/>
                      <a:gd name="T53" fmla="*/ 161 h 66"/>
                      <a:gd name="T54" fmla="*/ 43 w 60"/>
                      <a:gd name="T55" fmla="*/ 148 h 66"/>
                      <a:gd name="T56" fmla="*/ 61 w 60"/>
                      <a:gd name="T57" fmla="*/ 148 h 66"/>
                      <a:gd name="T58" fmla="*/ 67 w 60"/>
                      <a:gd name="T59" fmla="*/ 12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6">
                        <a:moveTo>
                          <a:pt x="60" y="48"/>
                        </a:moveTo>
                        <a:lnTo>
                          <a:pt x="60" y="18"/>
                        </a:lnTo>
                        <a:lnTo>
                          <a:pt x="48" y="18"/>
                        </a:lnTo>
                        <a:lnTo>
                          <a:pt x="36" y="18"/>
                        </a:lnTo>
                        <a:lnTo>
                          <a:pt x="48" y="0"/>
                        </a:lnTo>
                        <a:lnTo>
                          <a:pt x="42" y="0"/>
                        </a:lnTo>
                        <a:lnTo>
                          <a:pt x="36" y="0"/>
                        </a:lnTo>
                        <a:lnTo>
                          <a:pt x="24" y="6"/>
                        </a:lnTo>
                        <a:lnTo>
                          <a:pt x="30" y="12"/>
                        </a:lnTo>
                        <a:lnTo>
                          <a:pt x="24" y="18"/>
                        </a:lnTo>
                        <a:lnTo>
                          <a:pt x="6" y="18"/>
                        </a:lnTo>
                        <a:lnTo>
                          <a:pt x="6" y="24"/>
                        </a:lnTo>
                        <a:lnTo>
                          <a:pt x="0" y="30"/>
                        </a:lnTo>
                        <a:lnTo>
                          <a:pt x="18" y="36"/>
                        </a:lnTo>
                        <a:lnTo>
                          <a:pt x="6" y="48"/>
                        </a:lnTo>
                        <a:lnTo>
                          <a:pt x="18" y="48"/>
                        </a:lnTo>
                        <a:lnTo>
                          <a:pt x="6" y="54"/>
                        </a:lnTo>
                        <a:lnTo>
                          <a:pt x="0" y="54"/>
                        </a:lnTo>
                        <a:lnTo>
                          <a:pt x="0" y="60"/>
                        </a:lnTo>
                        <a:lnTo>
                          <a:pt x="6" y="66"/>
                        </a:lnTo>
                        <a:lnTo>
                          <a:pt x="0" y="66"/>
                        </a:lnTo>
                        <a:lnTo>
                          <a:pt x="6" y="66"/>
                        </a:lnTo>
                        <a:lnTo>
                          <a:pt x="24" y="66"/>
                        </a:lnTo>
                        <a:lnTo>
                          <a:pt x="36" y="60"/>
                        </a:lnTo>
                        <a:lnTo>
                          <a:pt x="54" y="60"/>
                        </a:lnTo>
                        <a:lnTo>
                          <a:pt x="60" y="48"/>
                        </a:lnTo>
                        <a:close/>
                      </a:path>
                    </a:pathLst>
                  </a:custGeom>
                  <a:solidFill>
                    <a:srgbClr val="990034"/>
                  </a:solidFill>
                  <a:ln w="9525">
                    <a:solidFill>
                      <a:srgbClr val="000000"/>
                    </a:solidFill>
                    <a:prstDash val="solid"/>
                    <a:round/>
                    <a:headEnd/>
                    <a:tailEnd/>
                  </a:ln>
                </p:spPr>
                <p:txBody>
                  <a:bodyPr/>
                  <a:lstStyle/>
                  <a:p>
                    <a:endParaRPr lang="en-US"/>
                  </a:p>
                </p:txBody>
              </p:sp>
              <p:sp>
                <p:nvSpPr>
                  <p:cNvPr id="1459" name="Freeform 471"/>
                  <p:cNvSpPr>
                    <a:spLocks noChangeAspect="1"/>
                  </p:cNvSpPr>
                  <p:nvPr/>
                </p:nvSpPr>
                <p:spPr bwMode="auto">
                  <a:xfrm>
                    <a:off x="4017677" y="1445453"/>
                    <a:ext cx="151422" cy="237626"/>
                  </a:xfrm>
                  <a:custGeom>
                    <a:avLst/>
                    <a:gdLst>
                      <a:gd name="T0" fmla="*/ 12 w 114"/>
                      <a:gd name="T1" fmla="*/ 111 h 162"/>
                      <a:gd name="T2" fmla="*/ 18 w 114"/>
                      <a:gd name="T3" fmla="*/ 125 h 162"/>
                      <a:gd name="T4" fmla="*/ 12 w 114"/>
                      <a:gd name="T5" fmla="*/ 147 h 162"/>
                      <a:gd name="T6" fmla="*/ 24 w 114"/>
                      <a:gd name="T7" fmla="*/ 163 h 162"/>
                      <a:gd name="T8" fmla="*/ 43 w 114"/>
                      <a:gd name="T9" fmla="*/ 176 h 162"/>
                      <a:gd name="T10" fmla="*/ 49 w 114"/>
                      <a:gd name="T11" fmla="*/ 231 h 162"/>
                      <a:gd name="T12" fmla="*/ 18 w 114"/>
                      <a:gd name="T13" fmla="*/ 244 h 162"/>
                      <a:gd name="T14" fmla="*/ 24 w 114"/>
                      <a:gd name="T15" fmla="*/ 257 h 162"/>
                      <a:gd name="T16" fmla="*/ 12 w 114"/>
                      <a:gd name="T17" fmla="*/ 297 h 162"/>
                      <a:gd name="T18" fmla="*/ 37 w 114"/>
                      <a:gd name="T19" fmla="*/ 310 h 162"/>
                      <a:gd name="T20" fmla="*/ 49 w 114"/>
                      <a:gd name="T21" fmla="*/ 310 h 162"/>
                      <a:gd name="T22" fmla="*/ 12 w 114"/>
                      <a:gd name="T23" fmla="*/ 339 h 162"/>
                      <a:gd name="T24" fmla="*/ 6 w 114"/>
                      <a:gd name="T25" fmla="*/ 365 h 162"/>
                      <a:gd name="T26" fmla="*/ 37 w 114"/>
                      <a:gd name="T27" fmla="*/ 365 h 162"/>
                      <a:gd name="T28" fmla="*/ 55 w 114"/>
                      <a:gd name="T29" fmla="*/ 339 h 162"/>
                      <a:gd name="T30" fmla="*/ 104 w 114"/>
                      <a:gd name="T31" fmla="*/ 339 h 162"/>
                      <a:gd name="T32" fmla="*/ 110 w 114"/>
                      <a:gd name="T33" fmla="*/ 310 h 162"/>
                      <a:gd name="T34" fmla="*/ 128 w 114"/>
                      <a:gd name="T35" fmla="*/ 257 h 162"/>
                      <a:gd name="T36" fmla="*/ 104 w 114"/>
                      <a:gd name="T37" fmla="*/ 244 h 162"/>
                      <a:gd name="T38" fmla="*/ 85 w 114"/>
                      <a:gd name="T39" fmla="*/ 217 h 162"/>
                      <a:gd name="T40" fmla="*/ 96 w 114"/>
                      <a:gd name="T41" fmla="*/ 203 h 162"/>
                      <a:gd name="T42" fmla="*/ 61 w 114"/>
                      <a:gd name="T43" fmla="*/ 125 h 162"/>
                      <a:gd name="T44" fmla="*/ 55 w 114"/>
                      <a:gd name="T45" fmla="*/ 111 h 162"/>
                      <a:gd name="T46" fmla="*/ 49 w 114"/>
                      <a:gd name="T47" fmla="*/ 94 h 162"/>
                      <a:gd name="T48" fmla="*/ 37 w 114"/>
                      <a:gd name="T49" fmla="*/ 39 h 162"/>
                      <a:gd name="T50" fmla="*/ 37 w 114"/>
                      <a:gd name="T51" fmla="*/ 39 h 162"/>
                      <a:gd name="T52" fmla="*/ 18 w 114"/>
                      <a:gd name="T53" fmla="*/ 0 h 162"/>
                      <a:gd name="T54" fmla="*/ 12 w 114"/>
                      <a:gd name="T55" fmla="*/ 27 h 162"/>
                      <a:gd name="T56" fmla="*/ 6 w 114"/>
                      <a:gd name="T57" fmla="*/ 54 h 162"/>
                      <a:gd name="T58" fmla="*/ 6 w 114"/>
                      <a:gd name="T59" fmla="*/ 69 h 162"/>
                      <a:gd name="T60" fmla="*/ 0 w 114"/>
                      <a:gd name="T61" fmla="*/ 81 h 162"/>
                      <a:gd name="T62" fmla="*/ 12 w 114"/>
                      <a:gd name="T63" fmla="*/ 81 h 162"/>
                      <a:gd name="T64" fmla="*/ 0 w 114"/>
                      <a:gd name="T65" fmla="*/ 1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62">
                        <a:moveTo>
                          <a:pt x="0" y="66"/>
                        </a:moveTo>
                        <a:lnTo>
                          <a:pt x="12" y="48"/>
                        </a:lnTo>
                        <a:lnTo>
                          <a:pt x="18" y="54"/>
                        </a:lnTo>
                        <a:lnTo>
                          <a:pt x="12" y="66"/>
                        </a:lnTo>
                        <a:lnTo>
                          <a:pt x="18" y="72"/>
                        </a:lnTo>
                        <a:lnTo>
                          <a:pt x="24" y="72"/>
                        </a:lnTo>
                        <a:lnTo>
                          <a:pt x="36" y="72"/>
                        </a:lnTo>
                        <a:lnTo>
                          <a:pt x="36" y="78"/>
                        </a:lnTo>
                        <a:lnTo>
                          <a:pt x="42" y="84"/>
                        </a:lnTo>
                        <a:lnTo>
                          <a:pt x="42" y="102"/>
                        </a:lnTo>
                        <a:lnTo>
                          <a:pt x="36" y="102"/>
                        </a:lnTo>
                        <a:lnTo>
                          <a:pt x="18" y="108"/>
                        </a:lnTo>
                        <a:lnTo>
                          <a:pt x="24" y="108"/>
                        </a:lnTo>
                        <a:lnTo>
                          <a:pt x="24" y="114"/>
                        </a:lnTo>
                        <a:lnTo>
                          <a:pt x="12" y="126"/>
                        </a:lnTo>
                        <a:lnTo>
                          <a:pt x="12" y="132"/>
                        </a:lnTo>
                        <a:lnTo>
                          <a:pt x="24" y="132"/>
                        </a:lnTo>
                        <a:lnTo>
                          <a:pt x="30" y="138"/>
                        </a:lnTo>
                        <a:lnTo>
                          <a:pt x="48" y="132"/>
                        </a:lnTo>
                        <a:lnTo>
                          <a:pt x="42" y="138"/>
                        </a:lnTo>
                        <a:lnTo>
                          <a:pt x="30" y="138"/>
                        </a:lnTo>
                        <a:lnTo>
                          <a:pt x="12" y="150"/>
                        </a:lnTo>
                        <a:lnTo>
                          <a:pt x="0" y="162"/>
                        </a:lnTo>
                        <a:lnTo>
                          <a:pt x="6" y="162"/>
                        </a:lnTo>
                        <a:lnTo>
                          <a:pt x="12" y="162"/>
                        </a:lnTo>
                        <a:lnTo>
                          <a:pt x="30" y="162"/>
                        </a:lnTo>
                        <a:lnTo>
                          <a:pt x="36" y="156"/>
                        </a:lnTo>
                        <a:lnTo>
                          <a:pt x="48" y="150"/>
                        </a:lnTo>
                        <a:lnTo>
                          <a:pt x="66" y="150"/>
                        </a:lnTo>
                        <a:lnTo>
                          <a:pt x="90" y="150"/>
                        </a:lnTo>
                        <a:lnTo>
                          <a:pt x="108" y="138"/>
                        </a:lnTo>
                        <a:lnTo>
                          <a:pt x="96" y="138"/>
                        </a:lnTo>
                        <a:lnTo>
                          <a:pt x="102" y="132"/>
                        </a:lnTo>
                        <a:lnTo>
                          <a:pt x="114" y="114"/>
                        </a:lnTo>
                        <a:lnTo>
                          <a:pt x="108" y="108"/>
                        </a:lnTo>
                        <a:lnTo>
                          <a:pt x="90" y="108"/>
                        </a:lnTo>
                        <a:lnTo>
                          <a:pt x="78" y="96"/>
                        </a:lnTo>
                        <a:lnTo>
                          <a:pt x="84" y="96"/>
                        </a:lnTo>
                        <a:lnTo>
                          <a:pt x="84" y="90"/>
                        </a:lnTo>
                        <a:lnTo>
                          <a:pt x="72" y="78"/>
                        </a:lnTo>
                        <a:lnTo>
                          <a:pt x="54" y="54"/>
                        </a:lnTo>
                        <a:lnTo>
                          <a:pt x="36" y="48"/>
                        </a:lnTo>
                        <a:lnTo>
                          <a:pt x="48" y="48"/>
                        </a:lnTo>
                        <a:lnTo>
                          <a:pt x="42" y="42"/>
                        </a:lnTo>
                        <a:lnTo>
                          <a:pt x="60" y="24"/>
                        </a:lnTo>
                        <a:lnTo>
                          <a:pt x="30" y="18"/>
                        </a:lnTo>
                        <a:lnTo>
                          <a:pt x="24" y="18"/>
                        </a:lnTo>
                        <a:lnTo>
                          <a:pt x="30" y="18"/>
                        </a:lnTo>
                        <a:lnTo>
                          <a:pt x="42" y="6"/>
                        </a:lnTo>
                        <a:lnTo>
                          <a:pt x="18" y="0"/>
                        </a:lnTo>
                        <a:lnTo>
                          <a:pt x="12" y="6"/>
                        </a:lnTo>
                        <a:lnTo>
                          <a:pt x="12" y="12"/>
                        </a:lnTo>
                        <a:lnTo>
                          <a:pt x="6" y="18"/>
                        </a:lnTo>
                        <a:lnTo>
                          <a:pt x="6" y="24"/>
                        </a:lnTo>
                        <a:lnTo>
                          <a:pt x="6" y="30"/>
                        </a:lnTo>
                        <a:lnTo>
                          <a:pt x="0" y="36"/>
                        </a:lnTo>
                        <a:lnTo>
                          <a:pt x="0" y="42"/>
                        </a:lnTo>
                        <a:lnTo>
                          <a:pt x="12" y="36"/>
                        </a:lnTo>
                        <a:lnTo>
                          <a:pt x="0" y="66"/>
                        </a:lnTo>
                        <a:close/>
                      </a:path>
                    </a:pathLst>
                  </a:custGeom>
                  <a:solidFill>
                    <a:srgbClr val="990034"/>
                  </a:solidFill>
                  <a:ln w="9525">
                    <a:solidFill>
                      <a:srgbClr val="000000"/>
                    </a:solidFill>
                    <a:prstDash val="solid"/>
                    <a:round/>
                    <a:headEnd/>
                    <a:tailEnd/>
                  </a:ln>
                </p:spPr>
                <p:txBody>
                  <a:bodyPr/>
                  <a:lstStyle/>
                  <a:p>
                    <a:endParaRPr lang="en-US"/>
                  </a:p>
                </p:txBody>
              </p:sp>
              <p:sp>
                <p:nvSpPr>
                  <p:cNvPr id="1460" name="Freeform 472"/>
                  <p:cNvSpPr>
                    <a:spLocks noChangeAspect="1"/>
                  </p:cNvSpPr>
                  <p:nvPr/>
                </p:nvSpPr>
                <p:spPr bwMode="auto">
                  <a:xfrm>
                    <a:off x="3977210" y="1542070"/>
                    <a:ext cx="48298" cy="27419"/>
                  </a:xfrm>
                  <a:custGeom>
                    <a:avLst/>
                    <a:gdLst>
                      <a:gd name="T0" fmla="*/ 43 w 36"/>
                      <a:gd name="T1" fmla="*/ 35 h 18"/>
                      <a:gd name="T2" fmla="*/ 37 w 36"/>
                      <a:gd name="T3" fmla="*/ 18 h 18"/>
                      <a:gd name="T4" fmla="*/ 31 w 36"/>
                      <a:gd name="T5" fmla="*/ 0 h 18"/>
                      <a:gd name="T6" fmla="*/ 12 w 36"/>
                      <a:gd name="T7" fmla="*/ 0 h 18"/>
                      <a:gd name="T8" fmla="*/ 0 w 36"/>
                      <a:gd name="T9" fmla="*/ 55 h 18"/>
                      <a:gd name="T10" fmla="*/ 12 w 36"/>
                      <a:gd name="T11" fmla="*/ 55 h 18"/>
                      <a:gd name="T12" fmla="*/ 12 w 36"/>
                      <a:gd name="T13" fmla="*/ 55 h 18"/>
                      <a:gd name="T14" fmla="*/ 31 w 36"/>
                      <a:gd name="T15" fmla="*/ 55 h 18"/>
                      <a:gd name="T16" fmla="*/ 43 w 36"/>
                      <a:gd name="T17" fmla="*/ 35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8">
                        <a:moveTo>
                          <a:pt x="36" y="12"/>
                        </a:moveTo>
                        <a:lnTo>
                          <a:pt x="30" y="6"/>
                        </a:lnTo>
                        <a:lnTo>
                          <a:pt x="24" y="0"/>
                        </a:lnTo>
                        <a:lnTo>
                          <a:pt x="12" y="0"/>
                        </a:lnTo>
                        <a:lnTo>
                          <a:pt x="0" y="18"/>
                        </a:lnTo>
                        <a:lnTo>
                          <a:pt x="12" y="18"/>
                        </a:lnTo>
                        <a:lnTo>
                          <a:pt x="24" y="18"/>
                        </a:lnTo>
                        <a:lnTo>
                          <a:pt x="36" y="12"/>
                        </a:lnTo>
                        <a:close/>
                      </a:path>
                    </a:pathLst>
                  </a:custGeom>
                  <a:solidFill>
                    <a:srgbClr val="990034"/>
                  </a:solidFill>
                  <a:ln w="9525">
                    <a:solidFill>
                      <a:srgbClr val="000000"/>
                    </a:solidFill>
                    <a:prstDash val="solid"/>
                    <a:round/>
                    <a:headEnd/>
                    <a:tailEnd/>
                  </a:ln>
                </p:spPr>
                <p:txBody>
                  <a:bodyPr/>
                  <a:lstStyle/>
                  <a:p>
                    <a:endParaRPr lang="en-US"/>
                  </a:p>
                </p:txBody>
              </p:sp>
              <p:sp>
                <p:nvSpPr>
                  <p:cNvPr id="1461" name="Freeform 473"/>
                  <p:cNvSpPr>
                    <a:spLocks noChangeAspect="1"/>
                  </p:cNvSpPr>
                  <p:nvPr/>
                </p:nvSpPr>
                <p:spPr bwMode="auto">
                  <a:xfrm>
                    <a:off x="4002012" y="1480705"/>
                    <a:ext cx="23497" cy="9140"/>
                  </a:xfrm>
                  <a:custGeom>
                    <a:avLst/>
                    <a:gdLst>
                      <a:gd name="T0" fmla="*/ 12 w 18"/>
                      <a:gd name="T1" fmla="*/ 0 h 6"/>
                      <a:gd name="T2" fmla="*/ 6 w 18"/>
                      <a:gd name="T3" fmla="*/ 0 h 6"/>
                      <a:gd name="T4" fmla="*/ 0 w 18"/>
                      <a:gd name="T5" fmla="*/ 0 h 6"/>
                      <a:gd name="T6" fmla="*/ 12 w 18"/>
                      <a:gd name="T7" fmla="*/ 18 h 6"/>
                      <a:gd name="T8" fmla="*/ 18 w 18"/>
                      <a:gd name="T9" fmla="*/ 0 h 6"/>
                      <a:gd name="T10" fmla="*/ 12 w 1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6">
                        <a:moveTo>
                          <a:pt x="12" y="0"/>
                        </a:moveTo>
                        <a:lnTo>
                          <a:pt x="6" y="0"/>
                        </a:lnTo>
                        <a:lnTo>
                          <a:pt x="0" y="0"/>
                        </a:lnTo>
                        <a:lnTo>
                          <a:pt x="12" y="6"/>
                        </a:lnTo>
                        <a:lnTo>
                          <a:pt x="18" y="0"/>
                        </a:lnTo>
                        <a:lnTo>
                          <a:pt x="12" y="0"/>
                        </a:lnTo>
                        <a:close/>
                      </a:path>
                    </a:pathLst>
                  </a:custGeom>
                  <a:solidFill>
                    <a:srgbClr val="E1E1E1"/>
                  </a:solidFill>
                  <a:ln w="9525">
                    <a:solidFill>
                      <a:srgbClr val="000000"/>
                    </a:solidFill>
                    <a:prstDash val="solid"/>
                    <a:round/>
                    <a:headEnd/>
                    <a:tailEnd/>
                  </a:ln>
                </p:spPr>
                <p:txBody>
                  <a:bodyPr/>
                  <a:lstStyle/>
                  <a:p>
                    <a:endParaRPr lang="en-US"/>
                  </a:p>
                </p:txBody>
              </p:sp>
              <p:sp>
                <p:nvSpPr>
                  <p:cNvPr id="1462" name="Freeform 474"/>
                  <p:cNvSpPr>
                    <a:spLocks noChangeAspect="1"/>
                  </p:cNvSpPr>
                  <p:nvPr/>
                </p:nvSpPr>
                <p:spPr bwMode="auto">
                  <a:xfrm>
                    <a:off x="4002012" y="1454592"/>
                    <a:ext cx="15664" cy="16973"/>
                  </a:xfrm>
                  <a:custGeom>
                    <a:avLst/>
                    <a:gdLst>
                      <a:gd name="T0" fmla="*/ 12 w 12"/>
                      <a:gd name="T1" fmla="*/ 13 h 12"/>
                      <a:gd name="T2" fmla="*/ 12 w 12"/>
                      <a:gd name="T3" fmla="*/ 0 h 12"/>
                      <a:gd name="T4" fmla="*/ 0 w 12"/>
                      <a:gd name="T5" fmla="*/ 13 h 12"/>
                      <a:gd name="T6" fmla="*/ 0 w 12"/>
                      <a:gd name="T7" fmla="*/ 20 h 12"/>
                      <a:gd name="T8" fmla="*/ 12 w 12"/>
                      <a:gd name="T9" fmla="*/ 1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6"/>
                        </a:moveTo>
                        <a:lnTo>
                          <a:pt x="12" y="0"/>
                        </a:lnTo>
                        <a:lnTo>
                          <a:pt x="0" y="6"/>
                        </a:lnTo>
                        <a:lnTo>
                          <a:pt x="0" y="12"/>
                        </a:lnTo>
                        <a:lnTo>
                          <a:pt x="12" y="6"/>
                        </a:lnTo>
                        <a:close/>
                      </a:path>
                    </a:pathLst>
                  </a:custGeom>
                  <a:solidFill>
                    <a:srgbClr val="E1E1E1"/>
                  </a:solidFill>
                  <a:ln w="9525">
                    <a:solidFill>
                      <a:srgbClr val="000000"/>
                    </a:solidFill>
                    <a:prstDash val="solid"/>
                    <a:round/>
                    <a:headEnd/>
                    <a:tailEnd/>
                  </a:ln>
                </p:spPr>
                <p:txBody>
                  <a:bodyPr/>
                  <a:lstStyle/>
                  <a:p>
                    <a:endParaRPr lang="en-US"/>
                  </a:p>
                </p:txBody>
              </p:sp>
              <p:sp>
                <p:nvSpPr>
                  <p:cNvPr id="1463" name="Freeform 475"/>
                  <p:cNvSpPr>
                    <a:spLocks noChangeAspect="1"/>
                  </p:cNvSpPr>
                  <p:nvPr/>
                </p:nvSpPr>
                <p:spPr bwMode="auto">
                  <a:xfrm>
                    <a:off x="4105135" y="1401061"/>
                    <a:ext cx="9138" cy="9140"/>
                  </a:xfrm>
                  <a:custGeom>
                    <a:avLst/>
                    <a:gdLst>
                      <a:gd name="T0" fmla="*/ 0 w 6"/>
                      <a:gd name="T1" fmla="*/ 0 h 6"/>
                      <a:gd name="T2" fmla="*/ 0 w 6"/>
                      <a:gd name="T3" fmla="*/ 0 h 6"/>
                      <a:gd name="T4" fmla="*/ 0 w 6"/>
                      <a:gd name="T5" fmla="*/ 18 h 6"/>
                      <a:gd name="T6" fmla="*/ 0 w 6"/>
                      <a:gd name="T7" fmla="*/ 18 h 6"/>
                      <a:gd name="T8" fmla="*/ 18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0"/>
                        </a:moveTo>
                        <a:lnTo>
                          <a:pt x="0" y="0"/>
                        </a:lnTo>
                        <a:lnTo>
                          <a:pt x="0" y="6"/>
                        </a:lnTo>
                        <a:lnTo>
                          <a:pt x="6" y="0"/>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464" name="Freeform 476"/>
                  <p:cNvSpPr>
                    <a:spLocks noChangeAspect="1"/>
                  </p:cNvSpPr>
                  <p:nvPr/>
                </p:nvSpPr>
                <p:spPr bwMode="auto">
                  <a:xfrm>
                    <a:off x="4017677" y="1506818"/>
                    <a:ext cx="7832" cy="9140"/>
                  </a:xfrm>
                  <a:custGeom>
                    <a:avLst/>
                    <a:gdLst>
                      <a:gd name="T0" fmla="*/ 0 w 6"/>
                      <a:gd name="T1" fmla="*/ 18 h 6"/>
                      <a:gd name="T2" fmla="*/ 6 w 6"/>
                      <a:gd name="T3" fmla="*/ 0 h 6"/>
                      <a:gd name="T4" fmla="*/ 0 w 6"/>
                      <a:gd name="T5" fmla="*/ 0 h 6"/>
                      <a:gd name="T6" fmla="*/ 0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6" y="0"/>
                        </a:lnTo>
                        <a:lnTo>
                          <a:pt x="0"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465" name="Freeform 477"/>
                  <p:cNvSpPr>
                    <a:spLocks noChangeAspect="1"/>
                  </p:cNvSpPr>
                  <p:nvPr/>
                </p:nvSpPr>
                <p:spPr bwMode="auto">
                  <a:xfrm>
                    <a:off x="4042479" y="1586461"/>
                    <a:ext cx="6527" cy="9140"/>
                  </a:xfrm>
                  <a:custGeom>
                    <a:avLst/>
                    <a:gdLst>
                      <a:gd name="T0" fmla="*/ 3 w 6"/>
                      <a:gd name="T1" fmla="*/ 18 h 6"/>
                      <a:gd name="T2" fmla="*/ 3 w 6"/>
                      <a:gd name="T3" fmla="*/ 0 h 6"/>
                      <a:gd name="T4" fmla="*/ 0 w 6"/>
                      <a:gd name="T5" fmla="*/ 18 h 6"/>
                      <a:gd name="T6" fmla="*/ 3 w 6"/>
                      <a:gd name="T7" fmla="*/ 1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6" y="0"/>
                        </a:lnTo>
                        <a:lnTo>
                          <a:pt x="0" y="6"/>
                        </a:lnTo>
                        <a:lnTo>
                          <a:pt x="6" y="6"/>
                        </a:lnTo>
                        <a:close/>
                      </a:path>
                    </a:pathLst>
                  </a:custGeom>
                  <a:solidFill>
                    <a:srgbClr val="E1E1E1"/>
                  </a:solidFill>
                  <a:ln w="9525">
                    <a:solidFill>
                      <a:srgbClr val="000000"/>
                    </a:solidFill>
                    <a:prstDash val="solid"/>
                    <a:round/>
                    <a:headEnd/>
                    <a:tailEnd/>
                  </a:ln>
                </p:spPr>
                <p:txBody>
                  <a:bodyPr/>
                  <a:lstStyle/>
                  <a:p>
                    <a:endParaRPr lang="en-US"/>
                  </a:p>
                </p:txBody>
              </p:sp>
              <p:sp>
                <p:nvSpPr>
                  <p:cNvPr id="1466" name="Freeform 478"/>
                  <p:cNvSpPr>
                    <a:spLocks noChangeAspect="1"/>
                  </p:cNvSpPr>
                  <p:nvPr/>
                </p:nvSpPr>
                <p:spPr bwMode="auto">
                  <a:xfrm>
                    <a:off x="4161266" y="1894592"/>
                    <a:ext cx="7832" cy="7834"/>
                  </a:xfrm>
                  <a:custGeom>
                    <a:avLst/>
                    <a:gdLst>
                      <a:gd name="T0" fmla="*/ 6 w 6"/>
                      <a:gd name="T1" fmla="*/ 0 h 6"/>
                      <a:gd name="T2" fmla="*/ 0 w 6"/>
                      <a:gd name="T3" fmla="*/ 6 h 6"/>
                      <a:gd name="T4" fmla="*/ 0 w 6"/>
                      <a:gd name="T5" fmla="*/ 6 h 6"/>
                      <a:gd name="T6" fmla="*/ 6 w 6"/>
                      <a:gd name="T7" fmla="*/ 6 h 6"/>
                      <a:gd name="T8" fmla="*/ 6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0"/>
                        </a:moveTo>
                        <a:lnTo>
                          <a:pt x="0" y="6"/>
                        </a:lnTo>
                        <a:lnTo>
                          <a:pt x="6" y="6"/>
                        </a:lnTo>
                        <a:lnTo>
                          <a:pt x="6" y="0"/>
                        </a:lnTo>
                        <a:close/>
                      </a:path>
                    </a:pathLst>
                  </a:custGeom>
                  <a:solidFill>
                    <a:srgbClr val="E1E1E1"/>
                  </a:solidFill>
                  <a:ln w="9525">
                    <a:solidFill>
                      <a:srgbClr val="000000"/>
                    </a:solidFill>
                    <a:prstDash val="solid"/>
                    <a:round/>
                    <a:headEnd/>
                    <a:tailEnd/>
                  </a:ln>
                </p:spPr>
                <p:txBody>
                  <a:bodyPr/>
                  <a:lstStyle/>
                  <a:p>
                    <a:endParaRPr lang="en-US"/>
                  </a:p>
                </p:txBody>
              </p:sp>
              <p:sp>
                <p:nvSpPr>
                  <p:cNvPr id="1467" name="Freeform 479"/>
                  <p:cNvSpPr>
                    <a:spLocks noChangeAspect="1"/>
                  </p:cNvSpPr>
                  <p:nvPr/>
                </p:nvSpPr>
                <p:spPr bwMode="auto">
                  <a:xfrm>
                    <a:off x="3575159" y="2035601"/>
                    <a:ext cx="14359" cy="7834"/>
                  </a:xfrm>
                  <a:custGeom>
                    <a:avLst/>
                    <a:gdLst>
                      <a:gd name="T0" fmla="*/ 0 w 12"/>
                      <a:gd name="T1" fmla="*/ 6 h 6"/>
                      <a:gd name="T2" fmla="*/ 0 w 12"/>
                      <a:gd name="T3" fmla="*/ 0 h 6"/>
                      <a:gd name="T4" fmla="*/ 6 w 12"/>
                      <a:gd name="T5" fmla="*/ 0 h 6"/>
                      <a:gd name="T6" fmla="*/ 0 w 12"/>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0" y="6"/>
                        </a:moveTo>
                        <a:lnTo>
                          <a:pt x="0" y="0"/>
                        </a:lnTo>
                        <a:lnTo>
                          <a:pt x="12" y="0"/>
                        </a:lnTo>
                        <a:lnTo>
                          <a:pt x="0" y="6"/>
                        </a:lnTo>
                        <a:close/>
                      </a:path>
                    </a:pathLst>
                  </a:custGeom>
                  <a:solidFill>
                    <a:srgbClr val="E1E1E1"/>
                  </a:solidFill>
                  <a:ln w="9525">
                    <a:solidFill>
                      <a:srgbClr val="000000"/>
                    </a:solidFill>
                    <a:prstDash val="solid"/>
                    <a:round/>
                    <a:headEnd/>
                    <a:tailEnd/>
                  </a:ln>
                </p:spPr>
                <p:txBody>
                  <a:bodyPr/>
                  <a:lstStyle/>
                  <a:p>
                    <a:endParaRPr lang="en-US"/>
                  </a:p>
                </p:txBody>
              </p:sp>
              <p:sp>
                <p:nvSpPr>
                  <p:cNvPr id="1468" name="Freeform 480"/>
                  <p:cNvSpPr>
                    <a:spLocks noChangeAspect="1"/>
                  </p:cNvSpPr>
                  <p:nvPr/>
                </p:nvSpPr>
                <p:spPr bwMode="auto">
                  <a:xfrm>
                    <a:off x="3519029" y="2017323"/>
                    <a:ext cx="9138" cy="1305"/>
                  </a:xfrm>
                  <a:custGeom>
                    <a:avLst/>
                    <a:gdLst>
                      <a:gd name="T0" fmla="*/ 0 w 6"/>
                      <a:gd name="T1" fmla="*/ 0 h 1"/>
                      <a:gd name="T2" fmla="*/ 0 w 6"/>
                      <a:gd name="T3" fmla="*/ 0 h 1"/>
                      <a:gd name="T4" fmla="*/ 18 w 6"/>
                      <a:gd name="T5" fmla="*/ 0 h 1"/>
                      <a:gd name="T6" fmla="*/ 0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0" y="0"/>
                        </a:lnTo>
                        <a:lnTo>
                          <a:pt x="6" y="0"/>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469" name="Rectangle 481"/>
                  <p:cNvSpPr>
                    <a:spLocks noChangeAspect="1" noChangeArrowheads="1"/>
                  </p:cNvSpPr>
                  <p:nvPr/>
                </p:nvSpPr>
                <p:spPr bwMode="auto">
                  <a:xfrm>
                    <a:off x="3542526" y="2008183"/>
                    <a:ext cx="9138" cy="0"/>
                  </a:xfrm>
                  <a:prstGeom prst="rect">
                    <a:avLst/>
                  </a:prstGeom>
                  <a:solidFill>
                    <a:srgbClr val="E1E1E1"/>
                  </a:solidFill>
                  <a:ln w="9525">
                    <a:solidFill>
                      <a:srgbClr val="000000"/>
                    </a:solidFill>
                    <a:miter lim="800000"/>
                    <a:headEnd/>
                    <a:tailEnd/>
                  </a:ln>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fr-FR" altLang="en-US" sz="1600"/>
                  </a:p>
                </p:txBody>
              </p:sp>
              <p:sp>
                <p:nvSpPr>
                  <p:cNvPr id="1470" name="Freeform 482"/>
                  <p:cNvSpPr>
                    <a:spLocks noChangeAspect="1"/>
                  </p:cNvSpPr>
                  <p:nvPr/>
                </p:nvSpPr>
                <p:spPr bwMode="auto">
                  <a:xfrm>
                    <a:off x="2695348" y="2193583"/>
                    <a:ext cx="1305" cy="9140"/>
                  </a:xfrm>
                  <a:custGeom>
                    <a:avLst/>
                    <a:gdLst>
                      <a:gd name="T0" fmla="*/ 0 w 1"/>
                      <a:gd name="T1" fmla="*/ 0 h 6"/>
                      <a:gd name="T2" fmla="*/ 0 w 1"/>
                      <a:gd name="T3" fmla="*/ 0 h 6"/>
                      <a:gd name="T4" fmla="*/ 0 w 1"/>
                      <a:gd name="T5" fmla="*/ 18 h 6"/>
                      <a:gd name="T6" fmla="*/ 0 w 1"/>
                      <a:gd name="T7" fmla="*/ 18 h 6"/>
                      <a:gd name="T8" fmla="*/ 0 w 1"/>
                      <a:gd name="T9" fmla="*/ 18 h 6"/>
                      <a:gd name="T10" fmla="*/ 0 w 1"/>
                      <a:gd name="T11" fmla="*/ 18 h 6"/>
                      <a:gd name="T12" fmla="*/ 0 w 1"/>
                      <a:gd name="T13" fmla="*/ 18 h 6"/>
                      <a:gd name="T14" fmla="*/ 0 w 1"/>
                      <a:gd name="T15" fmla="*/ 18 h 6"/>
                      <a:gd name="T16" fmla="*/ 0 w 1"/>
                      <a:gd name="T17" fmla="*/ 18 h 6"/>
                      <a:gd name="T18" fmla="*/ 0 w 1"/>
                      <a:gd name="T19" fmla="*/ 0 h 6"/>
                      <a:gd name="T20" fmla="*/ 0 w 1"/>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US"/>
                  </a:p>
                </p:txBody>
              </p:sp>
              <p:sp>
                <p:nvSpPr>
                  <p:cNvPr id="1471" name="Freeform 483"/>
                  <p:cNvSpPr>
                    <a:spLocks noChangeAspect="1"/>
                  </p:cNvSpPr>
                  <p:nvPr/>
                </p:nvSpPr>
                <p:spPr bwMode="auto">
                  <a:xfrm>
                    <a:off x="3930217" y="1911566"/>
                    <a:ext cx="63963" cy="150148"/>
                  </a:xfrm>
                  <a:custGeom>
                    <a:avLst/>
                    <a:gdLst>
                      <a:gd name="T0" fmla="*/ 31 w 48"/>
                      <a:gd name="T1" fmla="*/ 0 h 102"/>
                      <a:gd name="T2" fmla="*/ 12 w 48"/>
                      <a:gd name="T3" fmla="*/ 14 h 102"/>
                      <a:gd name="T4" fmla="*/ 12 w 48"/>
                      <a:gd name="T5" fmla="*/ 54 h 102"/>
                      <a:gd name="T6" fmla="*/ 0 w 48"/>
                      <a:gd name="T7" fmla="*/ 126 h 102"/>
                      <a:gd name="T8" fmla="*/ 0 w 48"/>
                      <a:gd name="T9" fmla="*/ 152 h 102"/>
                      <a:gd name="T10" fmla="*/ 6 w 48"/>
                      <a:gd name="T11" fmla="*/ 167 h 102"/>
                      <a:gd name="T12" fmla="*/ 6 w 48"/>
                      <a:gd name="T13" fmla="*/ 167 h 102"/>
                      <a:gd name="T14" fmla="*/ 6 w 48"/>
                      <a:gd name="T15" fmla="*/ 238 h 102"/>
                      <a:gd name="T16" fmla="*/ 37 w 48"/>
                      <a:gd name="T17" fmla="*/ 223 h 102"/>
                      <a:gd name="T18" fmla="*/ 37 w 48"/>
                      <a:gd name="T19" fmla="*/ 223 h 102"/>
                      <a:gd name="T20" fmla="*/ 43 w 48"/>
                      <a:gd name="T21" fmla="*/ 195 h 102"/>
                      <a:gd name="T22" fmla="*/ 43 w 48"/>
                      <a:gd name="T23" fmla="*/ 180 h 102"/>
                      <a:gd name="T24" fmla="*/ 43 w 48"/>
                      <a:gd name="T25" fmla="*/ 152 h 102"/>
                      <a:gd name="T26" fmla="*/ 37 w 48"/>
                      <a:gd name="T27" fmla="*/ 112 h 102"/>
                      <a:gd name="T28" fmla="*/ 43 w 48"/>
                      <a:gd name="T29" fmla="*/ 112 h 102"/>
                      <a:gd name="T30" fmla="*/ 49 w 48"/>
                      <a:gd name="T31" fmla="*/ 54 h 102"/>
                      <a:gd name="T32" fmla="*/ 55 w 48"/>
                      <a:gd name="T33" fmla="*/ 42 h 102"/>
                      <a:gd name="T34" fmla="*/ 55 w 48"/>
                      <a:gd name="T35" fmla="*/ 14 h 102"/>
                      <a:gd name="T36" fmla="*/ 31 w 48"/>
                      <a:gd name="T37" fmla="*/ 14 h 102"/>
                      <a:gd name="T38" fmla="*/ 31 w 48"/>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102">
                        <a:moveTo>
                          <a:pt x="24" y="0"/>
                        </a:moveTo>
                        <a:lnTo>
                          <a:pt x="12" y="6"/>
                        </a:lnTo>
                        <a:lnTo>
                          <a:pt x="12" y="24"/>
                        </a:lnTo>
                        <a:lnTo>
                          <a:pt x="0" y="54"/>
                        </a:lnTo>
                        <a:lnTo>
                          <a:pt x="0" y="66"/>
                        </a:lnTo>
                        <a:lnTo>
                          <a:pt x="6" y="72"/>
                        </a:lnTo>
                        <a:lnTo>
                          <a:pt x="6" y="102"/>
                        </a:lnTo>
                        <a:lnTo>
                          <a:pt x="30" y="96"/>
                        </a:lnTo>
                        <a:lnTo>
                          <a:pt x="36" y="84"/>
                        </a:lnTo>
                        <a:lnTo>
                          <a:pt x="36" y="78"/>
                        </a:lnTo>
                        <a:lnTo>
                          <a:pt x="36" y="66"/>
                        </a:lnTo>
                        <a:lnTo>
                          <a:pt x="30" y="48"/>
                        </a:lnTo>
                        <a:lnTo>
                          <a:pt x="36" y="48"/>
                        </a:lnTo>
                        <a:lnTo>
                          <a:pt x="42" y="24"/>
                        </a:lnTo>
                        <a:lnTo>
                          <a:pt x="48" y="18"/>
                        </a:lnTo>
                        <a:lnTo>
                          <a:pt x="48" y="6"/>
                        </a:lnTo>
                        <a:lnTo>
                          <a:pt x="24" y="6"/>
                        </a:lnTo>
                        <a:lnTo>
                          <a:pt x="24" y="0"/>
                        </a:lnTo>
                        <a:close/>
                      </a:path>
                    </a:pathLst>
                  </a:custGeom>
                  <a:solidFill>
                    <a:srgbClr val="990034"/>
                  </a:solidFill>
                  <a:ln w="9525">
                    <a:solidFill>
                      <a:srgbClr val="000000"/>
                    </a:solidFill>
                    <a:prstDash val="solid"/>
                    <a:round/>
                    <a:headEnd/>
                    <a:tailEnd/>
                  </a:ln>
                </p:spPr>
                <p:txBody>
                  <a:bodyPr/>
                  <a:lstStyle/>
                  <a:p>
                    <a:endParaRPr lang="en-US"/>
                  </a:p>
                </p:txBody>
              </p:sp>
              <p:sp>
                <p:nvSpPr>
                  <p:cNvPr id="1472" name="Freeform 484"/>
                  <p:cNvSpPr>
                    <a:spLocks noChangeAspect="1"/>
                  </p:cNvSpPr>
                  <p:nvPr/>
                </p:nvSpPr>
                <p:spPr bwMode="auto">
                  <a:xfrm>
                    <a:off x="3939355" y="1867174"/>
                    <a:ext cx="261072" cy="220653"/>
                  </a:xfrm>
                  <a:custGeom>
                    <a:avLst/>
                    <a:gdLst>
                      <a:gd name="T0" fmla="*/ 42 w 198"/>
                      <a:gd name="T1" fmla="*/ 83 h 150"/>
                      <a:gd name="T2" fmla="*/ 18 w 198"/>
                      <a:gd name="T3" fmla="*/ 83 h 150"/>
                      <a:gd name="T4" fmla="*/ 18 w 198"/>
                      <a:gd name="T5" fmla="*/ 69 h 150"/>
                      <a:gd name="T6" fmla="*/ 6 w 198"/>
                      <a:gd name="T7" fmla="*/ 83 h 150"/>
                      <a:gd name="T8" fmla="*/ 6 w 198"/>
                      <a:gd name="T9" fmla="*/ 69 h 150"/>
                      <a:gd name="T10" fmla="*/ 6 w 198"/>
                      <a:gd name="T11" fmla="*/ 54 h 150"/>
                      <a:gd name="T12" fmla="*/ 6 w 198"/>
                      <a:gd name="T13" fmla="*/ 54 h 150"/>
                      <a:gd name="T14" fmla="*/ 0 w 198"/>
                      <a:gd name="T15" fmla="*/ 42 h 150"/>
                      <a:gd name="T16" fmla="*/ 0 w 198"/>
                      <a:gd name="T17" fmla="*/ 29 h 150"/>
                      <a:gd name="T18" fmla="*/ 24 w 198"/>
                      <a:gd name="T19" fmla="*/ 0 h 150"/>
                      <a:gd name="T20" fmla="*/ 48 w 198"/>
                      <a:gd name="T21" fmla="*/ 0 h 150"/>
                      <a:gd name="T22" fmla="*/ 73 w 198"/>
                      <a:gd name="T23" fmla="*/ 0 h 150"/>
                      <a:gd name="T24" fmla="*/ 91 w 198"/>
                      <a:gd name="T25" fmla="*/ 14 h 150"/>
                      <a:gd name="T26" fmla="*/ 109 w 198"/>
                      <a:gd name="T27" fmla="*/ 14 h 150"/>
                      <a:gd name="T28" fmla="*/ 127 w 198"/>
                      <a:gd name="T29" fmla="*/ 14 h 150"/>
                      <a:gd name="T30" fmla="*/ 133 w 198"/>
                      <a:gd name="T31" fmla="*/ 29 h 150"/>
                      <a:gd name="T32" fmla="*/ 182 w 198"/>
                      <a:gd name="T33" fmla="*/ 54 h 150"/>
                      <a:gd name="T34" fmla="*/ 182 w 198"/>
                      <a:gd name="T35" fmla="*/ 54 h 150"/>
                      <a:gd name="T36" fmla="*/ 188 w 198"/>
                      <a:gd name="T37" fmla="*/ 54 h 150"/>
                      <a:gd name="T38" fmla="*/ 212 w 198"/>
                      <a:gd name="T39" fmla="*/ 54 h 150"/>
                      <a:gd name="T40" fmla="*/ 206 w 198"/>
                      <a:gd name="T41" fmla="*/ 83 h 150"/>
                      <a:gd name="T42" fmla="*/ 194 w 198"/>
                      <a:gd name="T43" fmla="*/ 112 h 150"/>
                      <a:gd name="T44" fmla="*/ 176 w 198"/>
                      <a:gd name="T45" fmla="*/ 126 h 150"/>
                      <a:gd name="T46" fmla="*/ 164 w 198"/>
                      <a:gd name="T47" fmla="*/ 167 h 150"/>
                      <a:gd name="T48" fmla="*/ 153 w 198"/>
                      <a:gd name="T49" fmla="*/ 194 h 150"/>
                      <a:gd name="T50" fmla="*/ 164 w 198"/>
                      <a:gd name="T51" fmla="*/ 234 h 150"/>
                      <a:gd name="T52" fmla="*/ 139 w 198"/>
                      <a:gd name="T53" fmla="*/ 261 h 150"/>
                      <a:gd name="T54" fmla="*/ 139 w 198"/>
                      <a:gd name="T55" fmla="*/ 275 h 150"/>
                      <a:gd name="T56" fmla="*/ 127 w 198"/>
                      <a:gd name="T57" fmla="*/ 291 h 150"/>
                      <a:gd name="T58" fmla="*/ 115 w 198"/>
                      <a:gd name="T59" fmla="*/ 318 h 150"/>
                      <a:gd name="T60" fmla="*/ 97 w 198"/>
                      <a:gd name="T61" fmla="*/ 318 h 150"/>
                      <a:gd name="T62" fmla="*/ 79 w 198"/>
                      <a:gd name="T63" fmla="*/ 318 h 150"/>
                      <a:gd name="T64" fmla="*/ 67 w 198"/>
                      <a:gd name="T65" fmla="*/ 345 h 150"/>
                      <a:gd name="T66" fmla="*/ 48 w 198"/>
                      <a:gd name="T67" fmla="*/ 345 h 150"/>
                      <a:gd name="T68" fmla="*/ 42 w 198"/>
                      <a:gd name="T69" fmla="*/ 304 h 150"/>
                      <a:gd name="T70" fmla="*/ 30 w 198"/>
                      <a:gd name="T71" fmla="*/ 291 h 150"/>
                      <a:gd name="T72" fmla="*/ 24 w 198"/>
                      <a:gd name="T73" fmla="*/ 291 h 150"/>
                      <a:gd name="T74" fmla="*/ 24 w 198"/>
                      <a:gd name="T75" fmla="*/ 291 h 150"/>
                      <a:gd name="T76" fmla="*/ 30 w 198"/>
                      <a:gd name="T77" fmla="*/ 261 h 150"/>
                      <a:gd name="T78" fmla="*/ 30 w 198"/>
                      <a:gd name="T79" fmla="*/ 249 h 150"/>
                      <a:gd name="T80" fmla="*/ 30 w 198"/>
                      <a:gd name="T81" fmla="*/ 221 h 150"/>
                      <a:gd name="T82" fmla="*/ 24 w 198"/>
                      <a:gd name="T83" fmla="*/ 180 h 150"/>
                      <a:gd name="T84" fmla="*/ 30 w 198"/>
                      <a:gd name="T85" fmla="*/ 180 h 150"/>
                      <a:gd name="T86" fmla="*/ 36 w 198"/>
                      <a:gd name="T87" fmla="*/ 126 h 150"/>
                      <a:gd name="T88" fmla="*/ 42 w 198"/>
                      <a:gd name="T89" fmla="*/ 112 h 150"/>
                      <a:gd name="T90" fmla="*/ 42 w 198"/>
                      <a:gd name="T91" fmla="*/ 83 h 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 h="150">
                        <a:moveTo>
                          <a:pt x="42" y="36"/>
                        </a:moveTo>
                        <a:lnTo>
                          <a:pt x="18" y="36"/>
                        </a:lnTo>
                        <a:lnTo>
                          <a:pt x="18" y="30"/>
                        </a:lnTo>
                        <a:lnTo>
                          <a:pt x="6" y="36"/>
                        </a:lnTo>
                        <a:lnTo>
                          <a:pt x="6" y="30"/>
                        </a:lnTo>
                        <a:lnTo>
                          <a:pt x="6" y="24"/>
                        </a:lnTo>
                        <a:lnTo>
                          <a:pt x="0" y="18"/>
                        </a:lnTo>
                        <a:lnTo>
                          <a:pt x="0" y="12"/>
                        </a:lnTo>
                        <a:lnTo>
                          <a:pt x="24" y="0"/>
                        </a:lnTo>
                        <a:lnTo>
                          <a:pt x="48" y="0"/>
                        </a:lnTo>
                        <a:lnTo>
                          <a:pt x="66" y="0"/>
                        </a:lnTo>
                        <a:lnTo>
                          <a:pt x="84" y="6"/>
                        </a:lnTo>
                        <a:lnTo>
                          <a:pt x="102" y="6"/>
                        </a:lnTo>
                        <a:lnTo>
                          <a:pt x="120" y="6"/>
                        </a:lnTo>
                        <a:lnTo>
                          <a:pt x="126" y="12"/>
                        </a:lnTo>
                        <a:lnTo>
                          <a:pt x="168" y="24"/>
                        </a:lnTo>
                        <a:lnTo>
                          <a:pt x="174" y="24"/>
                        </a:lnTo>
                        <a:lnTo>
                          <a:pt x="198" y="24"/>
                        </a:lnTo>
                        <a:lnTo>
                          <a:pt x="192" y="36"/>
                        </a:lnTo>
                        <a:lnTo>
                          <a:pt x="180" y="48"/>
                        </a:lnTo>
                        <a:lnTo>
                          <a:pt x="162" y="54"/>
                        </a:lnTo>
                        <a:lnTo>
                          <a:pt x="150" y="72"/>
                        </a:lnTo>
                        <a:lnTo>
                          <a:pt x="144" y="84"/>
                        </a:lnTo>
                        <a:lnTo>
                          <a:pt x="150" y="102"/>
                        </a:lnTo>
                        <a:lnTo>
                          <a:pt x="132" y="114"/>
                        </a:lnTo>
                        <a:lnTo>
                          <a:pt x="132" y="120"/>
                        </a:lnTo>
                        <a:lnTo>
                          <a:pt x="120" y="126"/>
                        </a:lnTo>
                        <a:lnTo>
                          <a:pt x="108" y="138"/>
                        </a:lnTo>
                        <a:lnTo>
                          <a:pt x="90" y="138"/>
                        </a:lnTo>
                        <a:lnTo>
                          <a:pt x="72" y="138"/>
                        </a:lnTo>
                        <a:lnTo>
                          <a:pt x="60" y="150"/>
                        </a:lnTo>
                        <a:lnTo>
                          <a:pt x="48" y="150"/>
                        </a:lnTo>
                        <a:lnTo>
                          <a:pt x="42" y="132"/>
                        </a:lnTo>
                        <a:lnTo>
                          <a:pt x="30" y="126"/>
                        </a:lnTo>
                        <a:lnTo>
                          <a:pt x="24" y="126"/>
                        </a:lnTo>
                        <a:lnTo>
                          <a:pt x="30" y="114"/>
                        </a:lnTo>
                        <a:lnTo>
                          <a:pt x="30" y="108"/>
                        </a:lnTo>
                        <a:lnTo>
                          <a:pt x="30" y="96"/>
                        </a:lnTo>
                        <a:lnTo>
                          <a:pt x="24" y="78"/>
                        </a:lnTo>
                        <a:lnTo>
                          <a:pt x="30" y="78"/>
                        </a:lnTo>
                        <a:lnTo>
                          <a:pt x="36" y="54"/>
                        </a:lnTo>
                        <a:lnTo>
                          <a:pt x="42" y="48"/>
                        </a:lnTo>
                        <a:lnTo>
                          <a:pt x="42" y="36"/>
                        </a:lnTo>
                        <a:close/>
                      </a:path>
                    </a:pathLst>
                  </a:custGeom>
                  <a:solidFill>
                    <a:srgbClr val="990034"/>
                  </a:solidFill>
                  <a:ln w="9525">
                    <a:solidFill>
                      <a:srgbClr val="000000"/>
                    </a:solidFill>
                    <a:prstDash val="solid"/>
                    <a:round/>
                    <a:headEnd/>
                    <a:tailEnd/>
                  </a:ln>
                </p:spPr>
                <p:txBody>
                  <a:bodyPr/>
                  <a:lstStyle/>
                  <a:p>
                    <a:endParaRPr lang="en-US"/>
                  </a:p>
                </p:txBody>
              </p:sp>
              <p:sp>
                <p:nvSpPr>
                  <p:cNvPr id="1473" name="Freeform 485"/>
                  <p:cNvSpPr>
                    <a:spLocks noChangeAspect="1"/>
                  </p:cNvSpPr>
                  <p:nvPr/>
                </p:nvSpPr>
                <p:spPr bwMode="auto">
                  <a:xfrm>
                    <a:off x="4184763" y="1982070"/>
                    <a:ext cx="23497" cy="9140"/>
                  </a:xfrm>
                  <a:custGeom>
                    <a:avLst/>
                    <a:gdLst>
                      <a:gd name="T0" fmla="*/ 18 w 18"/>
                      <a:gd name="T1" fmla="*/ 0 h 6"/>
                      <a:gd name="T2" fmla="*/ 12 w 18"/>
                      <a:gd name="T3" fmla="*/ 18 h 6"/>
                      <a:gd name="T4" fmla="*/ 0 w 18"/>
                      <a:gd name="T5" fmla="*/ 0 h 6"/>
                      <a:gd name="T6" fmla="*/ 12 w 18"/>
                      <a:gd name="T7" fmla="*/ 0 h 6"/>
                      <a:gd name="T8" fmla="*/ 18 w 1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18" y="0"/>
                        </a:moveTo>
                        <a:lnTo>
                          <a:pt x="12" y="6"/>
                        </a:lnTo>
                        <a:lnTo>
                          <a:pt x="0" y="0"/>
                        </a:lnTo>
                        <a:lnTo>
                          <a:pt x="12" y="0"/>
                        </a:lnTo>
                        <a:lnTo>
                          <a:pt x="18" y="0"/>
                        </a:lnTo>
                        <a:close/>
                      </a:path>
                    </a:pathLst>
                  </a:custGeom>
                  <a:solidFill>
                    <a:srgbClr val="E1E1E1"/>
                  </a:solidFill>
                  <a:ln w="9525">
                    <a:solidFill>
                      <a:srgbClr val="000000"/>
                    </a:solidFill>
                    <a:prstDash val="solid"/>
                    <a:round/>
                    <a:headEnd/>
                    <a:tailEnd/>
                  </a:ln>
                </p:spPr>
                <p:txBody>
                  <a:bodyPr/>
                  <a:lstStyle/>
                  <a:p>
                    <a:endParaRPr lang="en-US"/>
                  </a:p>
                </p:txBody>
              </p:sp>
              <p:sp>
                <p:nvSpPr>
                  <p:cNvPr id="1474" name="Freeform 486"/>
                  <p:cNvSpPr>
                    <a:spLocks noChangeAspect="1"/>
                  </p:cNvSpPr>
                  <p:nvPr/>
                </p:nvSpPr>
                <p:spPr bwMode="auto">
                  <a:xfrm>
                    <a:off x="1469616" y="1701358"/>
                    <a:ext cx="1267503" cy="702433"/>
                  </a:xfrm>
                  <a:custGeom>
                    <a:avLst/>
                    <a:gdLst>
                      <a:gd name="T0" fmla="*/ 1046 w 957"/>
                      <a:gd name="T1" fmla="*/ 98 h 478"/>
                      <a:gd name="T2" fmla="*/ 993 w 957"/>
                      <a:gd name="T3" fmla="*/ 190 h 478"/>
                      <a:gd name="T4" fmla="*/ 875 w 957"/>
                      <a:gd name="T5" fmla="*/ 259 h 478"/>
                      <a:gd name="T6" fmla="*/ 795 w 957"/>
                      <a:gd name="T7" fmla="*/ 329 h 478"/>
                      <a:gd name="T8" fmla="*/ 781 w 957"/>
                      <a:gd name="T9" fmla="*/ 259 h 478"/>
                      <a:gd name="T10" fmla="*/ 775 w 957"/>
                      <a:gd name="T11" fmla="*/ 150 h 478"/>
                      <a:gd name="T12" fmla="*/ 688 w 957"/>
                      <a:gd name="T13" fmla="*/ 69 h 478"/>
                      <a:gd name="T14" fmla="*/ 615 w 957"/>
                      <a:gd name="T15" fmla="*/ 0 h 478"/>
                      <a:gd name="T16" fmla="*/ 134 w 957"/>
                      <a:gd name="T17" fmla="*/ 54 h 478"/>
                      <a:gd name="T18" fmla="*/ 128 w 957"/>
                      <a:gd name="T19" fmla="*/ 69 h 478"/>
                      <a:gd name="T20" fmla="*/ 97 w 957"/>
                      <a:gd name="T21" fmla="*/ 54 h 478"/>
                      <a:gd name="T22" fmla="*/ 85 w 957"/>
                      <a:gd name="T23" fmla="*/ 125 h 478"/>
                      <a:gd name="T24" fmla="*/ 55 w 957"/>
                      <a:gd name="T25" fmla="*/ 231 h 478"/>
                      <a:gd name="T26" fmla="*/ 0 w 957"/>
                      <a:gd name="T27" fmla="*/ 422 h 478"/>
                      <a:gd name="T28" fmla="*/ 0 w 957"/>
                      <a:gd name="T29" fmla="*/ 519 h 478"/>
                      <a:gd name="T30" fmla="*/ 6 w 957"/>
                      <a:gd name="T31" fmla="*/ 533 h 478"/>
                      <a:gd name="T32" fmla="*/ 6 w 957"/>
                      <a:gd name="T33" fmla="*/ 670 h 478"/>
                      <a:gd name="T34" fmla="*/ 97 w 957"/>
                      <a:gd name="T35" fmla="*/ 765 h 478"/>
                      <a:gd name="T36" fmla="*/ 218 w 957"/>
                      <a:gd name="T37" fmla="*/ 795 h 478"/>
                      <a:gd name="T38" fmla="*/ 291 w 957"/>
                      <a:gd name="T39" fmla="*/ 931 h 478"/>
                      <a:gd name="T40" fmla="*/ 358 w 957"/>
                      <a:gd name="T41" fmla="*/ 1038 h 478"/>
                      <a:gd name="T42" fmla="*/ 383 w 957"/>
                      <a:gd name="T43" fmla="*/ 998 h 478"/>
                      <a:gd name="T44" fmla="*/ 419 w 957"/>
                      <a:gd name="T45" fmla="*/ 945 h 478"/>
                      <a:gd name="T46" fmla="*/ 431 w 957"/>
                      <a:gd name="T47" fmla="*/ 945 h 478"/>
                      <a:gd name="T48" fmla="*/ 470 w 957"/>
                      <a:gd name="T49" fmla="*/ 890 h 478"/>
                      <a:gd name="T50" fmla="*/ 516 w 957"/>
                      <a:gd name="T51" fmla="*/ 906 h 478"/>
                      <a:gd name="T52" fmla="*/ 550 w 957"/>
                      <a:gd name="T53" fmla="*/ 931 h 478"/>
                      <a:gd name="T54" fmla="*/ 550 w 957"/>
                      <a:gd name="T55" fmla="*/ 877 h 478"/>
                      <a:gd name="T56" fmla="*/ 582 w 957"/>
                      <a:gd name="T57" fmla="*/ 861 h 478"/>
                      <a:gd name="T58" fmla="*/ 609 w 957"/>
                      <a:gd name="T59" fmla="*/ 861 h 478"/>
                      <a:gd name="T60" fmla="*/ 629 w 957"/>
                      <a:gd name="T61" fmla="*/ 890 h 478"/>
                      <a:gd name="T62" fmla="*/ 668 w 957"/>
                      <a:gd name="T63" fmla="*/ 985 h 478"/>
                      <a:gd name="T64" fmla="*/ 682 w 957"/>
                      <a:gd name="T65" fmla="*/ 1023 h 478"/>
                      <a:gd name="T66" fmla="*/ 695 w 957"/>
                      <a:gd name="T67" fmla="*/ 1094 h 478"/>
                      <a:gd name="T68" fmla="*/ 715 w 957"/>
                      <a:gd name="T69" fmla="*/ 972 h 478"/>
                      <a:gd name="T70" fmla="*/ 715 w 957"/>
                      <a:gd name="T71" fmla="*/ 821 h 478"/>
                      <a:gd name="T72" fmla="*/ 735 w 957"/>
                      <a:gd name="T73" fmla="*/ 765 h 478"/>
                      <a:gd name="T74" fmla="*/ 802 w 957"/>
                      <a:gd name="T75" fmla="*/ 670 h 478"/>
                      <a:gd name="T76" fmla="*/ 815 w 957"/>
                      <a:gd name="T77" fmla="*/ 629 h 478"/>
                      <a:gd name="T78" fmla="*/ 828 w 957"/>
                      <a:gd name="T79" fmla="*/ 602 h 478"/>
                      <a:gd name="T80" fmla="*/ 841 w 957"/>
                      <a:gd name="T81" fmla="*/ 576 h 478"/>
                      <a:gd name="T82" fmla="*/ 841 w 957"/>
                      <a:gd name="T83" fmla="*/ 562 h 478"/>
                      <a:gd name="T84" fmla="*/ 835 w 957"/>
                      <a:gd name="T85" fmla="*/ 491 h 478"/>
                      <a:gd name="T86" fmla="*/ 841 w 957"/>
                      <a:gd name="T87" fmla="*/ 476 h 478"/>
                      <a:gd name="T88" fmla="*/ 854 w 957"/>
                      <a:gd name="T89" fmla="*/ 491 h 478"/>
                      <a:gd name="T90" fmla="*/ 848 w 957"/>
                      <a:gd name="T91" fmla="*/ 533 h 478"/>
                      <a:gd name="T92" fmla="*/ 868 w 957"/>
                      <a:gd name="T93" fmla="*/ 436 h 478"/>
                      <a:gd name="T94" fmla="*/ 901 w 957"/>
                      <a:gd name="T95" fmla="*/ 407 h 478"/>
                      <a:gd name="T96" fmla="*/ 954 w 957"/>
                      <a:gd name="T97" fmla="*/ 370 h 478"/>
                      <a:gd name="T98" fmla="*/ 973 w 957"/>
                      <a:gd name="T99" fmla="*/ 355 h 478"/>
                      <a:gd name="T100" fmla="*/ 973 w 957"/>
                      <a:gd name="T101" fmla="*/ 312 h 478"/>
                      <a:gd name="T102" fmla="*/ 1019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990034"/>
                  </a:solidFill>
                  <a:ln w="9525">
                    <a:solidFill>
                      <a:srgbClr val="000000"/>
                    </a:solidFill>
                    <a:prstDash val="solid"/>
                    <a:round/>
                    <a:headEnd/>
                    <a:tailEnd/>
                  </a:ln>
                </p:spPr>
                <p:txBody>
                  <a:bodyPr/>
                  <a:lstStyle/>
                  <a:p>
                    <a:endParaRPr lang="en-US"/>
                  </a:p>
                </p:txBody>
              </p:sp>
              <p:sp>
                <p:nvSpPr>
                  <p:cNvPr id="1475" name="Freeform 487"/>
                  <p:cNvSpPr>
                    <a:spLocks noChangeAspect="1"/>
                  </p:cNvSpPr>
                  <p:nvPr/>
                </p:nvSpPr>
                <p:spPr bwMode="auto">
                  <a:xfrm>
                    <a:off x="1186353" y="1462426"/>
                    <a:ext cx="56131" cy="35252"/>
                  </a:xfrm>
                  <a:custGeom>
                    <a:avLst/>
                    <a:gdLst>
                      <a:gd name="T0" fmla="*/ 49 w 42"/>
                      <a:gd name="T1" fmla="*/ 14 h 24"/>
                      <a:gd name="T2" fmla="*/ 43 w 42"/>
                      <a:gd name="T3" fmla="*/ 14 h 24"/>
                      <a:gd name="T4" fmla="*/ 49 w 42"/>
                      <a:gd name="T5" fmla="*/ 14 h 24"/>
                      <a:gd name="T6" fmla="*/ 43 w 42"/>
                      <a:gd name="T7" fmla="*/ 14 h 24"/>
                      <a:gd name="T8" fmla="*/ 43 w 42"/>
                      <a:gd name="T9" fmla="*/ 0 h 24"/>
                      <a:gd name="T10" fmla="*/ 37 w 42"/>
                      <a:gd name="T11" fmla="*/ 14 h 24"/>
                      <a:gd name="T12" fmla="*/ 31 w 42"/>
                      <a:gd name="T13" fmla="*/ 14 h 24"/>
                      <a:gd name="T14" fmla="*/ 18 w 42"/>
                      <a:gd name="T15" fmla="*/ 14 h 24"/>
                      <a:gd name="T16" fmla="*/ 12 w 42"/>
                      <a:gd name="T17" fmla="*/ 29 h 24"/>
                      <a:gd name="T18" fmla="*/ 12 w 42"/>
                      <a:gd name="T19" fmla="*/ 14 h 24"/>
                      <a:gd name="T20" fmla="*/ 0 w 42"/>
                      <a:gd name="T21" fmla="*/ 29 h 24"/>
                      <a:gd name="T22" fmla="*/ 0 w 42"/>
                      <a:gd name="T23" fmla="*/ 42 h 24"/>
                      <a:gd name="T24" fmla="*/ 0 w 42"/>
                      <a:gd name="T25" fmla="*/ 42 h 24"/>
                      <a:gd name="T26" fmla="*/ 6 w 42"/>
                      <a:gd name="T27" fmla="*/ 42 h 24"/>
                      <a:gd name="T28" fmla="*/ 0 w 42"/>
                      <a:gd name="T29" fmla="*/ 54 h 24"/>
                      <a:gd name="T30" fmla="*/ 6 w 42"/>
                      <a:gd name="T31" fmla="*/ 42 h 24"/>
                      <a:gd name="T32" fmla="*/ 37 w 42"/>
                      <a:gd name="T33" fmla="*/ 29 h 24"/>
                      <a:gd name="T34" fmla="*/ 37 w 42"/>
                      <a:gd name="T35" fmla="*/ 29 h 24"/>
                      <a:gd name="T36" fmla="*/ 49 w 42"/>
                      <a:gd name="T37" fmla="*/ 1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24">
                        <a:moveTo>
                          <a:pt x="42" y="6"/>
                        </a:moveTo>
                        <a:lnTo>
                          <a:pt x="36" y="6"/>
                        </a:lnTo>
                        <a:lnTo>
                          <a:pt x="42" y="6"/>
                        </a:lnTo>
                        <a:lnTo>
                          <a:pt x="36" y="6"/>
                        </a:lnTo>
                        <a:lnTo>
                          <a:pt x="36" y="0"/>
                        </a:lnTo>
                        <a:lnTo>
                          <a:pt x="30" y="6"/>
                        </a:lnTo>
                        <a:lnTo>
                          <a:pt x="24" y="6"/>
                        </a:lnTo>
                        <a:lnTo>
                          <a:pt x="18" y="6"/>
                        </a:lnTo>
                        <a:lnTo>
                          <a:pt x="12" y="12"/>
                        </a:lnTo>
                        <a:lnTo>
                          <a:pt x="12" y="6"/>
                        </a:lnTo>
                        <a:lnTo>
                          <a:pt x="0" y="12"/>
                        </a:lnTo>
                        <a:lnTo>
                          <a:pt x="0" y="18"/>
                        </a:lnTo>
                        <a:lnTo>
                          <a:pt x="6" y="18"/>
                        </a:lnTo>
                        <a:lnTo>
                          <a:pt x="0" y="24"/>
                        </a:lnTo>
                        <a:lnTo>
                          <a:pt x="6" y="18"/>
                        </a:lnTo>
                        <a:lnTo>
                          <a:pt x="30" y="12"/>
                        </a:lnTo>
                        <a:lnTo>
                          <a:pt x="42" y="6"/>
                        </a:lnTo>
                        <a:close/>
                      </a:path>
                    </a:pathLst>
                  </a:custGeom>
                  <a:solidFill>
                    <a:srgbClr val="C0C0C0"/>
                  </a:solidFill>
                  <a:ln w="9525">
                    <a:solidFill>
                      <a:srgbClr val="000000"/>
                    </a:solidFill>
                    <a:prstDash val="solid"/>
                    <a:round/>
                    <a:headEnd/>
                    <a:tailEnd/>
                  </a:ln>
                </p:spPr>
                <p:txBody>
                  <a:bodyPr/>
                  <a:lstStyle/>
                  <a:p>
                    <a:endParaRPr lang="en-US"/>
                  </a:p>
                </p:txBody>
              </p:sp>
              <p:sp>
                <p:nvSpPr>
                  <p:cNvPr id="1476" name="Freeform 488"/>
                  <p:cNvSpPr>
                    <a:spLocks noChangeAspect="1"/>
                  </p:cNvSpPr>
                  <p:nvPr/>
                </p:nvSpPr>
                <p:spPr bwMode="auto">
                  <a:xfrm>
                    <a:off x="1049291" y="1312278"/>
                    <a:ext cx="48298" cy="18279"/>
                  </a:xfrm>
                  <a:custGeom>
                    <a:avLst/>
                    <a:gdLst>
                      <a:gd name="T0" fmla="*/ 43 w 36"/>
                      <a:gd name="T1" fmla="*/ 18 h 12"/>
                      <a:gd name="T2" fmla="*/ 25 w 36"/>
                      <a:gd name="T3" fmla="*/ 35 h 12"/>
                      <a:gd name="T4" fmla="*/ 12 w 36"/>
                      <a:gd name="T5" fmla="*/ 18 h 12"/>
                      <a:gd name="T6" fmla="*/ 12 w 36"/>
                      <a:gd name="T7" fmla="*/ 18 h 12"/>
                      <a:gd name="T8" fmla="*/ 0 w 36"/>
                      <a:gd name="T9" fmla="*/ 18 h 12"/>
                      <a:gd name="T10" fmla="*/ 0 w 36"/>
                      <a:gd name="T11" fmla="*/ 0 h 12"/>
                      <a:gd name="T12" fmla="*/ 25 w 36"/>
                      <a:gd name="T13" fmla="*/ 0 h 12"/>
                      <a:gd name="T14" fmla="*/ 43 w 36"/>
                      <a:gd name="T15" fmla="*/ 1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2">
                        <a:moveTo>
                          <a:pt x="36" y="6"/>
                        </a:moveTo>
                        <a:lnTo>
                          <a:pt x="18" y="12"/>
                        </a:lnTo>
                        <a:lnTo>
                          <a:pt x="12" y="6"/>
                        </a:lnTo>
                        <a:lnTo>
                          <a:pt x="0" y="6"/>
                        </a:lnTo>
                        <a:lnTo>
                          <a:pt x="0" y="0"/>
                        </a:lnTo>
                        <a:lnTo>
                          <a:pt x="18" y="0"/>
                        </a:lnTo>
                        <a:lnTo>
                          <a:pt x="36" y="6"/>
                        </a:lnTo>
                        <a:close/>
                      </a:path>
                    </a:pathLst>
                  </a:custGeom>
                  <a:solidFill>
                    <a:srgbClr val="C0C0C0"/>
                  </a:solidFill>
                  <a:ln w="9525">
                    <a:solidFill>
                      <a:srgbClr val="000000"/>
                    </a:solidFill>
                    <a:prstDash val="solid"/>
                    <a:round/>
                    <a:headEnd/>
                    <a:tailEnd/>
                  </a:ln>
                </p:spPr>
                <p:txBody>
                  <a:bodyPr/>
                  <a:lstStyle/>
                  <a:p>
                    <a:endParaRPr lang="en-US"/>
                  </a:p>
                </p:txBody>
              </p:sp>
              <p:sp>
                <p:nvSpPr>
                  <p:cNvPr id="1477" name="Freeform 489"/>
                  <p:cNvSpPr>
                    <a:spLocks noChangeAspect="1"/>
                  </p:cNvSpPr>
                  <p:nvPr/>
                </p:nvSpPr>
                <p:spPr bwMode="auto">
                  <a:xfrm>
                    <a:off x="1549243" y="1506818"/>
                    <a:ext cx="24802" cy="44391"/>
                  </a:xfrm>
                  <a:custGeom>
                    <a:avLst/>
                    <a:gdLst>
                      <a:gd name="T0" fmla="*/ 19 w 18"/>
                      <a:gd name="T1" fmla="*/ 74 h 30"/>
                      <a:gd name="T2" fmla="*/ 6 w 18"/>
                      <a:gd name="T3" fmla="*/ 74 h 30"/>
                      <a:gd name="T4" fmla="*/ 6 w 18"/>
                      <a:gd name="T5" fmla="*/ 58 h 30"/>
                      <a:gd name="T6" fmla="*/ 0 w 18"/>
                      <a:gd name="T7" fmla="*/ 58 h 30"/>
                      <a:gd name="T8" fmla="*/ 6 w 18"/>
                      <a:gd name="T9" fmla="*/ 42 h 30"/>
                      <a:gd name="T10" fmla="*/ 19 w 18"/>
                      <a:gd name="T11" fmla="*/ 42 h 30"/>
                      <a:gd name="T12" fmla="*/ 6 w 18"/>
                      <a:gd name="T13" fmla="*/ 42 h 30"/>
                      <a:gd name="T14" fmla="*/ 19 w 18"/>
                      <a:gd name="T15" fmla="*/ 29 h 30"/>
                      <a:gd name="T16" fmla="*/ 19 w 18"/>
                      <a:gd name="T17" fmla="*/ 14 h 30"/>
                      <a:gd name="T18" fmla="*/ 25 w 18"/>
                      <a:gd name="T19" fmla="*/ 0 h 30"/>
                      <a:gd name="T20" fmla="*/ 25 w 18"/>
                      <a:gd name="T21" fmla="*/ 42 h 30"/>
                      <a:gd name="T22" fmla="*/ 25 w 18"/>
                      <a:gd name="T23" fmla="*/ 42 h 30"/>
                      <a:gd name="T24" fmla="*/ 19 w 18"/>
                      <a:gd name="T25" fmla="*/ 42 h 30"/>
                      <a:gd name="T26" fmla="*/ 19 w 18"/>
                      <a:gd name="T27" fmla="*/ 74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30">
                        <a:moveTo>
                          <a:pt x="12" y="30"/>
                        </a:moveTo>
                        <a:lnTo>
                          <a:pt x="6" y="30"/>
                        </a:lnTo>
                        <a:lnTo>
                          <a:pt x="6" y="24"/>
                        </a:lnTo>
                        <a:lnTo>
                          <a:pt x="0" y="24"/>
                        </a:lnTo>
                        <a:lnTo>
                          <a:pt x="6" y="18"/>
                        </a:lnTo>
                        <a:lnTo>
                          <a:pt x="12" y="18"/>
                        </a:lnTo>
                        <a:lnTo>
                          <a:pt x="6" y="18"/>
                        </a:lnTo>
                        <a:lnTo>
                          <a:pt x="12" y="12"/>
                        </a:lnTo>
                        <a:lnTo>
                          <a:pt x="12" y="6"/>
                        </a:lnTo>
                        <a:lnTo>
                          <a:pt x="18" y="0"/>
                        </a:lnTo>
                        <a:lnTo>
                          <a:pt x="18" y="18"/>
                        </a:lnTo>
                        <a:lnTo>
                          <a:pt x="12" y="18"/>
                        </a:lnTo>
                        <a:lnTo>
                          <a:pt x="12" y="30"/>
                        </a:lnTo>
                        <a:close/>
                      </a:path>
                    </a:pathLst>
                  </a:custGeom>
                  <a:solidFill>
                    <a:srgbClr val="C0C0C0"/>
                  </a:solidFill>
                  <a:ln w="9525">
                    <a:solidFill>
                      <a:srgbClr val="000000"/>
                    </a:solidFill>
                    <a:prstDash val="solid"/>
                    <a:round/>
                    <a:headEnd/>
                    <a:tailEnd/>
                  </a:ln>
                </p:spPr>
                <p:txBody>
                  <a:bodyPr/>
                  <a:lstStyle/>
                  <a:p>
                    <a:endParaRPr lang="en-US"/>
                  </a:p>
                </p:txBody>
              </p:sp>
              <p:sp>
                <p:nvSpPr>
                  <p:cNvPr id="1478" name="Freeform 490"/>
                  <p:cNvSpPr>
                    <a:spLocks noChangeAspect="1"/>
                  </p:cNvSpPr>
                  <p:nvPr/>
                </p:nvSpPr>
                <p:spPr bwMode="auto">
                  <a:xfrm>
                    <a:off x="1564907" y="1454592"/>
                    <a:ext cx="23497" cy="35252"/>
                  </a:xfrm>
                  <a:custGeom>
                    <a:avLst/>
                    <a:gdLst>
                      <a:gd name="T0" fmla="*/ 18 w 18"/>
                      <a:gd name="T1" fmla="*/ 29 h 24"/>
                      <a:gd name="T2" fmla="*/ 12 w 18"/>
                      <a:gd name="T3" fmla="*/ 42 h 24"/>
                      <a:gd name="T4" fmla="*/ 0 w 18"/>
                      <a:gd name="T5" fmla="*/ 54 h 24"/>
                      <a:gd name="T6" fmla="*/ 6 w 18"/>
                      <a:gd name="T7" fmla="*/ 42 h 24"/>
                      <a:gd name="T8" fmla="*/ 12 w 18"/>
                      <a:gd name="T9" fmla="*/ 0 h 24"/>
                      <a:gd name="T10" fmla="*/ 18 w 18"/>
                      <a:gd name="T11" fmla="*/ 14 h 24"/>
                      <a:gd name="T12" fmla="*/ 18 w 18"/>
                      <a:gd name="T13" fmla="*/ 29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4">
                        <a:moveTo>
                          <a:pt x="18" y="12"/>
                        </a:moveTo>
                        <a:lnTo>
                          <a:pt x="12" y="18"/>
                        </a:lnTo>
                        <a:lnTo>
                          <a:pt x="0" y="24"/>
                        </a:lnTo>
                        <a:lnTo>
                          <a:pt x="6" y="18"/>
                        </a:lnTo>
                        <a:lnTo>
                          <a:pt x="12" y="0"/>
                        </a:lnTo>
                        <a:lnTo>
                          <a:pt x="18" y="6"/>
                        </a:lnTo>
                        <a:lnTo>
                          <a:pt x="18" y="12"/>
                        </a:lnTo>
                        <a:close/>
                      </a:path>
                    </a:pathLst>
                  </a:custGeom>
                  <a:solidFill>
                    <a:srgbClr val="C0C0C0"/>
                  </a:solidFill>
                  <a:ln w="9525">
                    <a:solidFill>
                      <a:srgbClr val="000000"/>
                    </a:solidFill>
                    <a:prstDash val="solid"/>
                    <a:round/>
                    <a:headEnd/>
                    <a:tailEnd/>
                  </a:ln>
                </p:spPr>
                <p:txBody>
                  <a:bodyPr/>
                  <a:lstStyle/>
                  <a:p>
                    <a:endParaRPr lang="en-US"/>
                  </a:p>
                </p:txBody>
              </p:sp>
              <p:sp>
                <p:nvSpPr>
                  <p:cNvPr id="1479" name="Freeform 491"/>
                  <p:cNvSpPr>
                    <a:spLocks noChangeAspect="1"/>
                  </p:cNvSpPr>
                  <p:nvPr/>
                </p:nvSpPr>
                <p:spPr bwMode="auto">
                  <a:xfrm>
                    <a:off x="1027099" y="1401061"/>
                    <a:ext cx="31329" cy="9140"/>
                  </a:xfrm>
                  <a:custGeom>
                    <a:avLst/>
                    <a:gdLst>
                      <a:gd name="T0" fmla="*/ 18 w 24"/>
                      <a:gd name="T1" fmla="*/ 18 h 6"/>
                      <a:gd name="T2" fmla="*/ 12 w 24"/>
                      <a:gd name="T3" fmla="*/ 18 h 6"/>
                      <a:gd name="T4" fmla="*/ 0 w 24"/>
                      <a:gd name="T5" fmla="*/ 18 h 6"/>
                      <a:gd name="T6" fmla="*/ 24 w 24"/>
                      <a:gd name="T7" fmla="*/ 0 h 6"/>
                      <a:gd name="T8" fmla="*/ 18 w 24"/>
                      <a:gd name="T9" fmla="*/ 18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18" y="6"/>
                        </a:moveTo>
                        <a:lnTo>
                          <a:pt x="12" y="6"/>
                        </a:lnTo>
                        <a:lnTo>
                          <a:pt x="0" y="6"/>
                        </a:lnTo>
                        <a:lnTo>
                          <a:pt x="24" y="0"/>
                        </a:lnTo>
                        <a:lnTo>
                          <a:pt x="18" y="6"/>
                        </a:lnTo>
                        <a:close/>
                      </a:path>
                    </a:pathLst>
                  </a:custGeom>
                  <a:solidFill>
                    <a:srgbClr val="C0C0C0"/>
                  </a:solidFill>
                  <a:ln w="9525">
                    <a:solidFill>
                      <a:srgbClr val="000000"/>
                    </a:solidFill>
                    <a:prstDash val="solid"/>
                    <a:round/>
                    <a:headEnd/>
                    <a:tailEnd/>
                  </a:ln>
                </p:spPr>
                <p:txBody>
                  <a:bodyPr/>
                  <a:lstStyle/>
                  <a:p>
                    <a:endParaRPr lang="en-US"/>
                  </a:p>
                </p:txBody>
              </p:sp>
              <p:sp>
                <p:nvSpPr>
                  <p:cNvPr id="1480" name="Freeform 492"/>
                  <p:cNvSpPr>
                    <a:spLocks noChangeAspect="1"/>
                  </p:cNvSpPr>
                  <p:nvPr/>
                </p:nvSpPr>
                <p:spPr bwMode="auto">
                  <a:xfrm>
                    <a:off x="1549243" y="1454592"/>
                    <a:ext cx="24802" cy="26112"/>
                  </a:xfrm>
                  <a:custGeom>
                    <a:avLst/>
                    <a:gdLst>
                      <a:gd name="T0" fmla="*/ 19 w 18"/>
                      <a:gd name="T1" fmla="*/ 37 h 18"/>
                      <a:gd name="T2" fmla="*/ 19 w 18"/>
                      <a:gd name="T3" fmla="*/ 24 h 18"/>
                      <a:gd name="T4" fmla="*/ 6 w 18"/>
                      <a:gd name="T5" fmla="*/ 13 h 18"/>
                      <a:gd name="T6" fmla="*/ 25 w 18"/>
                      <a:gd name="T7" fmla="*/ 24 h 18"/>
                      <a:gd name="T8" fmla="*/ 25 w 18"/>
                      <a:gd name="T9" fmla="*/ 13 h 18"/>
                      <a:gd name="T10" fmla="*/ 19 w 18"/>
                      <a:gd name="T11" fmla="*/ 13 h 18"/>
                      <a:gd name="T12" fmla="*/ 19 w 18"/>
                      <a:gd name="T13" fmla="*/ 0 h 18"/>
                      <a:gd name="T14" fmla="*/ 6 w 18"/>
                      <a:gd name="T15" fmla="*/ 13 h 18"/>
                      <a:gd name="T16" fmla="*/ 6 w 18"/>
                      <a:gd name="T17" fmla="*/ 24 h 18"/>
                      <a:gd name="T18" fmla="*/ 0 w 18"/>
                      <a:gd name="T19" fmla="*/ 24 h 18"/>
                      <a:gd name="T20" fmla="*/ 0 w 18"/>
                      <a:gd name="T21" fmla="*/ 37 h 18"/>
                      <a:gd name="T22" fmla="*/ 6 w 18"/>
                      <a:gd name="T23" fmla="*/ 24 h 18"/>
                      <a:gd name="T24" fmla="*/ 19 w 18"/>
                      <a:gd name="T25" fmla="*/ 3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18"/>
                        </a:moveTo>
                        <a:lnTo>
                          <a:pt x="12" y="12"/>
                        </a:lnTo>
                        <a:lnTo>
                          <a:pt x="6" y="6"/>
                        </a:lnTo>
                        <a:lnTo>
                          <a:pt x="18" y="12"/>
                        </a:lnTo>
                        <a:lnTo>
                          <a:pt x="18" y="6"/>
                        </a:lnTo>
                        <a:lnTo>
                          <a:pt x="12" y="6"/>
                        </a:lnTo>
                        <a:lnTo>
                          <a:pt x="12" y="0"/>
                        </a:lnTo>
                        <a:lnTo>
                          <a:pt x="6" y="6"/>
                        </a:lnTo>
                        <a:lnTo>
                          <a:pt x="6" y="12"/>
                        </a:lnTo>
                        <a:lnTo>
                          <a:pt x="0" y="12"/>
                        </a:lnTo>
                        <a:lnTo>
                          <a:pt x="0" y="18"/>
                        </a:lnTo>
                        <a:lnTo>
                          <a:pt x="6" y="12"/>
                        </a:lnTo>
                        <a:lnTo>
                          <a:pt x="12" y="18"/>
                        </a:lnTo>
                        <a:close/>
                      </a:path>
                    </a:pathLst>
                  </a:custGeom>
                  <a:solidFill>
                    <a:srgbClr val="C0C0C0"/>
                  </a:solidFill>
                  <a:ln w="9525">
                    <a:solidFill>
                      <a:srgbClr val="000000"/>
                    </a:solidFill>
                    <a:prstDash val="solid"/>
                    <a:round/>
                    <a:headEnd/>
                    <a:tailEnd/>
                  </a:ln>
                </p:spPr>
                <p:txBody>
                  <a:bodyPr/>
                  <a:lstStyle/>
                  <a:p>
                    <a:endParaRPr lang="en-US"/>
                  </a:p>
                </p:txBody>
              </p:sp>
              <p:sp>
                <p:nvSpPr>
                  <p:cNvPr id="1481" name="Freeform 493"/>
                  <p:cNvSpPr>
                    <a:spLocks noChangeAspect="1"/>
                  </p:cNvSpPr>
                  <p:nvPr/>
                </p:nvSpPr>
                <p:spPr bwMode="auto">
                  <a:xfrm>
                    <a:off x="1541411" y="1480705"/>
                    <a:ext cx="23497" cy="35252"/>
                  </a:xfrm>
                  <a:custGeom>
                    <a:avLst/>
                    <a:gdLst>
                      <a:gd name="T0" fmla="*/ 0 w 18"/>
                      <a:gd name="T1" fmla="*/ 54 h 24"/>
                      <a:gd name="T2" fmla="*/ 18 w 18"/>
                      <a:gd name="T3" fmla="*/ 0 h 24"/>
                      <a:gd name="T4" fmla="*/ 6 w 18"/>
                      <a:gd name="T5" fmla="*/ 0 h 24"/>
                      <a:gd name="T6" fmla="*/ 0 w 18"/>
                      <a:gd name="T7" fmla="*/ 5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24"/>
                        </a:moveTo>
                        <a:lnTo>
                          <a:pt x="18" y="0"/>
                        </a:lnTo>
                        <a:lnTo>
                          <a:pt x="6" y="0"/>
                        </a:lnTo>
                        <a:lnTo>
                          <a:pt x="0" y="24"/>
                        </a:lnTo>
                        <a:close/>
                      </a:path>
                    </a:pathLst>
                  </a:custGeom>
                  <a:solidFill>
                    <a:srgbClr val="C0C0C0"/>
                  </a:solidFill>
                  <a:ln w="9525">
                    <a:solidFill>
                      <a:srgbClr val="000000"/>
                    </a:solidFill>
                    <a:prstDash val="solid"/>
                    <a:round/>
                    <a:headEnd/>
                    <a:tailEnd/>
                  </a:ln>
                </p:spPr>
                <p:txBody>
                  <a:bodyPr/>
                  <a:lstStyle/>
                  <a:p>
                    <a:endParaRPr lang="en-US"/>
                  </a:p>
                </p:txBody>
              </p:sp>
              <p:sp>
                <p:nvSpPr>
                  <p:cNvPr id="1482" name="Freeform 494"/>
                  <p:cNvSpPr>
                    <a:spLocks noChangeAspect="1"/>
                  </p:cNvSpPr>
                  <p:nvPr/>
                </p:nvSpPr>
                <p:spPr bwMode="auto">
                  <a:xfrm>
                    <a:off x="1574045" y="1489844"/>
                    <a:ext cx="14359" cy="16973"/>
                  </a:xfrm>
                  <a:custGeom>
                    <a:avLst/>
                    <a:gdLst>
                      <a:gd name="T0" fmla="*/ 6 w 12"/>
                      <a:gd name="T1" fmla="*/ 13 h 12"/>
                      <a:gd name="T2" fmla="*/ 6 w 12"/>
                      <a:gd name="T3" fmla="*/ 13 h 12"/>
                      <a:gd name="T4" fmla="*/ 0 w 12"/>
                      <a:gd name="T5" fmla="*/ 0 h 12"/>
                      <a:gd name="T6" fmla="*/ 0 w 12"/>
                      <a:gd name="T7" fmla="*/ 13 h 12"/>
                      <a:gd name="T8" fmla="*/ 0 w 12"/>
                      <a:gd name="T9" fmla="*/ 20 h 12"/>
                      <a:gd name="T10" fmla="*/ 6 w 12"/>
                      <a:gd name="T11" fmla="*/ 13 h 12"/>
                      <a:gd name="T12" fmla="*/ 6 w 12"/>
                      <a:gd name="T13" fmla="*/ 1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12" y="6"/>
                        </a:moveTo>
                        <a:lnTo>
                          <a:pt x="12" y="6"/>
                        </a:lnTo>
                        <a:lnTo>
                          <a:pt x="0" y="0"/>
                        </a:lnTo>
                        <a:lnTo>
                          <a:pt x="0" y="6"/>
                        </a:lnTo>
                        <a:lnTo>
                          <a:pt x="0" y="12"/>
                        </a:lnTo>
                        <a:lnTo>
                          <a:pt x="6" y="6"/>
                        </a:lnTo>
                        <a:lnTo>
                          <a:pt x="12" y="6"/>
                        </a:lnTo>
                        <a:close/>
                      </a:path>
                    </a:pathLst>
                  </a:custGeom>
                  <a:solidFill>
                    <a:srgbClr val="C0C0C0"/>
                  </a:solidFill>
                  <a:ln w="9525">
                    <a:solidFill>
                      <a:srgbClr val="000000"/>
                    </a:solidFill>
                    <a:prstDash val="solid"/>
                    <a:round/>
                    <a:headEnd/>
                    <a:tailEnd/>
                  </a:ln>
                </p:spPr>
                <p:txBody>
                  <a:bodyPr/>
                  <a:lstStyle/>
                  <a:p>
                    <a:endParaRPr lang="en-US"/>
                  </a:p>
                </p:txBody>
              </p:sp>
              <p:sp>
                <p:nvSpPr>
                  <p:cNvPr id="1483" name="Freeform 495"/>
                  <p:cNvSpPr>
                    <a:spLocks noChangeAspect="1"/>
                  </p:cNvSpPr>
                  <p:nvPr/>
                </p:nvSpPr>
                <p:spPr bwMode="auto">
                  <a:xfrm>
                    <a:off x="1549243" y="1497678"/>
                    <a:ext cx="24802" cy="18279"/>
                  </a:xfrm>
                  <a:custGeom>
                    <a:avLst/>
                    <a:gdLst>
                      <a:gd name="T0" fmla="*/ 25 w 18"/>
                      <a:gd name="T1" fmla="*/ 0 h 12"/>
                      <a:gd name="T2" fmla="*/ 0 w 18"/>
                      <a:gd name="T3" fmla="*/ 35 h 12"/>
                      <a:gd name="T4" fmla="*/ 19 w 18"/>
                      <a:gd name="T5" fmla="*/ 0 h 12"/>
                      <a:gd name="T6" fmla="*/ 25 w 1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2">
                        <a:moveTo>
                          <a:pt x="18" y="0"/>
                        </a:moveTo>
                        <a:lnTo>
                          <a:pt x="0" y="12"/>
                        </a:lnTo>
                        <a:lnTo>
                          <a:pt x="12" y="0"/>
                        </a:lnTo>
                        <a:lnTo>
                          <a:pt x="18" y="0"/>
                        </a:lnTo>
                        <a:close/>
                      </a:path>
                    </a:pathLst>
                  </a:custGeom>
                  <a:solidFill>
                    <a:srgbClr val="C0C0C0"/>
                  </a:solidFill>
                  <a:ln w="9525">
                    <a:solidFill>
                      <a:srgbClr val="000000"/>
                    </a:solidFill>
                    <a:prstDash val="solid"/>
                    <a:round/>
                    <a:headEnd/>
                    <a:tailEnd/>
                  </a:ln>
                </p:spPr>
                <p:txBody>
                  <a:bodyPr/>
                  <a:lstStyle/>
                  <a:p>
                    <a:endParaRPr lang="en-US"/>
                  </a:p>
                </p:txBody>
              </p:sp>
              <p:sp>
                <p:nvSpPr>
                  <p:cNvPr id="1484" name="Freeform 496"/>
                  <p:cNvSpPr>
                    <a:spLocks noChangeAspect="1"/>
                  </p:cNvSpPr>
                  <p:nvPr/>
                </p:nvSpPr>
                <p:spPr bwMode="auto">
                  <a:xfrm>
                    <a:off x="2545231" y="1937678"/>
                    <a:ext cx="54824" cy="18279"/>
                  </a:xfrm>
                  <a:custGeom>
                    <a:avLst/>
                    <a:gdLst>
                      <a:gd name="T0" fmla="*/ 48 w 41"/>
                      <a:gd name="T1" fmla="*/ 18 h 12"/>
                      <a:gd name="T2" fmla="*/ 36 w 41"/>
                      <a:gd name="T3" fmla="*/ 18 h 12"/>
                      <a:gd name="T4" fmla="*/ 36 w 41"/>
                      <a:gd name="T5" fmla="*/ 0 h 12"/>
                      <a:gd name="T6" fmla="*/ 0 w 41"/>
                      <a:gd name="T7" fmla="*/ 35 h 12"/>
                      <a:gd name="T8" fmla="*/ 30 w 41"/>
                      <a:gd name="T9" fmla="*/ 18 h 12"/>
                      <a:gd name="T10" fmla="*/ 48 w 41"/>
                      <a:gd name="T11" fmla="*/ 18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2">
                        <a:moveTo>
                          <a:pt x="41" y="6"/>
                        </a:moveTo>
                        <a:lnTo>
                          <a:pt x="29" y="6"/>
                        </a:lnTo>
                        <a:lnTo>
                          <a:pt x="29" y="0"/>
                        </a:lnTo>
                        <a:lnTo>
                          <a:pt x="0" y="12"/>
                        </a:lnTo>
                        <a:lnTo>
                          <a:pt x="23" y="6"/>
                        </a:lnTo>
                        <a:lnTo>
                          <a:pt x="41" y="6"/>
                        </a:lnTo>
                        <a:close/>
                      </a:path>
                    </a:pathLst>
                  </a:custGeom>
                  <a:solidFill>
                    <a:srgbClr val="C0C0C0"/>
                  </a:solidFill>
                  <a:ln w="9525">
                    <a:solidFill>
                      <a:srgbClr val="000000"/>
                    </a:solidFill>
                    <a:prstDash val="solid"/>
                    <a:round/>
                    <a:headEnd/>
                    <a:tailEnd/>
                  </a:ln>
                </p:spPr>
                <p:txBody>
                  <a:bodyPr/>
                  <a:lstStyle/>
                  <a:p>
                    <a:endParaRPr lang="en-US"/>
                  </a:p>
                </p:txBody>
              </p:sp>
              <p:sp>
                <p:nvSpPr>
                  <p:cNvPr id="1485" name="Freeform 497"/>
                  <p:cNvSpPr>
                    <a:spLocks noChangeAspect="1"/>
                  </p:cNvSpPr>
                  <p:nvPr/>
                </p:nvSpPr>
                <p:spPr bwMode="auto">
                  <a:xfrm>
                    <a:off x="3742245" y="2333287"/>
                    <a:ext cx="197109" cy="202374"/>
                  </a:xfrm>
                  <a:custGeom>
                    <a:avLst/>
                    <a:gdLst>
                      <a:gd name="T0" fmla="*/ 6 w 149"/>
                      <a:gd name="T1" fmla="*/ 285 h 138"/>
                      <a:gd name="T2" fmla="*/ 0 w 149"/>
                      <a:gd name="T3" fmla="*/ 310 h 138"/>
                      <a:gd name="T4" fmla="*/ 0 w 149"/>
                      <a:gd name="T5" fmla="*/ 285 h 138"/>
                      <a:gd name="T6" fmla="*/ 12 w 149"/>
                      <a:gd name="T7" fmla="*/ 231 h 138"/>
                      <a:gd name="T8" fmla="*/ 24 w 149"/>
                      <a:gd name="T9" fmla="*/ 176 h 138"/>
                      <a:gd name="T10" fmla="*/ 24 w 149"/>
                      <a:gd name="T11" fmla="*/ 176 h 138"/>
                      <a:gd name="T12" fmla="*/ 36 w 149"/>
                      <a:gd name="T13" fmla="*/ 147 h 138"/>
                      <a:gd name="T14" fmla="*/ 49 w 149"/>
                      <a:gd name="T15" fmla="*/ 111 h 138"/>
                      <a:gd name="T16" fmla="*/ 55 w 149"/>
                      <a:gd name="T17" fmla="*/ 81 h 138"/>
                      <a:gd name="T18" fmla="*/ 67 w 149"/>
                      <a:gd name="T19" fmla="*/ 54 h 138"/>
                      <a:gd name="T20" fmla="*/ 79 w 149"/>
                      <a:gd name="T21" fmla="*/ 0 h 138"/>
                      <a:gd name="T22" fmla="*/ 163 w 149"/>
                      <a:gd name="T23" fmla="*/ 0 h 138"/>
                      <a:gd name="T24" fmla="*/ 163 w 149"/>
                      <a:gd name="T25" fmla="*/ 13 h 138"/>
                      <a:gd name="T26" fmla="*/ 163 w 149"/>
                      <a:gd name="T27" fmla="*/ 81 h 138"/>
                      <a:gd name="T28" fmla="*/ 96 w 149"/>
                      <a:gd name="T29" fmla="*/ 81 h 138"/>
                      <a:gd name="T30" fmla="*/ 96 w 149"/>
                      <a:gd name="T31" fmla="*/ 134 h 138"/>
                      <a:gd name="T32" fmla="*/ 96 w 149"/>
                      <a:gd name="T33" fmla="*/ 191 h 138"/>
                      <a:gd name="T34" fmla="*/ 79 w 149"/>
                      <a:gd name="T35" fmla="*/ 217 h 138"/>
                      <a:gd name="T36" fmla="*/ 79 w 149"/>
                      <a:gd name="T37" fmla="*/ 244 h 138"/>
                      <a:gd name="T38" fmla="*/ 79 w 149"/>
                      <a:gd name="T39" fmla="*/ 285 h 138"/>
                      <a:gd name="T40" fmla="*/ 6 w 149"/>
                      <a:gd name="T41" fmla="*/ 285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138">
                        <a:moveTo>
                          <a:pt x="6" y="126"/>
                        </a:moveTo>
                        <a:lnTo>
                          <a:pt x="0" y="138"/>
                        </a:lnTo>
                        <a:lnTo>
                          <a:pt x="0" y="126"/>
                        </a:lnTo>
                        <a:lnTo>
                          <a:pt x="12" y="102"/>
                        </a:lnTo>
                        <a:lnTo>
                          <a:pt x="24" y="78"/>
                        </a:lnTo>
                        <a:lnTo>
                          <a:pt x="36" y="66"/>
                        </a:lnTo>
                        <a:lnTo>
                          <a:pt x="42" y="48"/>
                        </a:lnTo>
                        <a:lnTo>
                          <a:pt x="48" y="36"/>
                        </a:lnTo>
                        <a:lnTo>
                          <a:pt x="60" y="24"/>
                        </a:lnTo>
                        <a:lnTo>
                          <a:pt x="72" y="0"/>
                        </a:lnTo>
                        <a:lnTo>
                          <a:pt x="149" y="0"/>
                        </a:lnTo>
                        <a:lnTo>
                          <a:pt x="149" y="6"/>
                        </a:lnTo>
                        <a:lnTo>
                          <a:pt x="149" y="36"/>
                        </a:lnTo>
                        <a:lnTo>
                          <a:pt x="89" y="36"/>
                        </a:lnTo>
                        <a:lnTo>
                          <a:pt x="89" y="60"/>
                        </a:lnTo>
                        <a:lnTo>
                          <a:pt x="89" y="84"/>
                        </a:lnTo>
                        <a:lnTo>
                          <a:pt x="72" y="96"/>
                        </a:lnTo>
                        <a:lnTo>
                          <a:pt x="72" y="108"/>
                        </a:lnTo>
                        <a:lnTo>
                          <a:pt x="72" y="126"/>
                        </a:lnTo>
                        <a:lnTo>
                          <a:pt x="6" y="126"/>
                        </a:lnTo>
                        <a:close/>
                      </a:path>
                    </a:pathLst>
                  </a:custGeom>
                  <a:solidFill>
                    <a:srgbClr val="E1E1E1"/>
                  </a:solidFill>
                  <a:ln w="9525">
                    <a:solidFill>
                      <a:srgbClr val="000000"/>
                    </a:solidFill>
                    <a:prstDash val="solid"/>
                    <a:round/>
                    <a:headEnd/>
                    <a:tailEnd/>
                  </a:ln>
                </p:spPr>
                <p:txBody>
                  <a:bodyPr/>
                  <a:lstStyle/>
                  <a:p>
                    <a:endParaRPr lang="en-US"/>
                  </a:p>
                </p:txBody>
              </p:sp>
              <p:sp>
                <p:nvSpPr>
                  <p:cNvPr id="1486" name="Freeform 498"/>
                  <p:cNvSpPr>
                    <a:spLocks noChangeAspect="1"/>
                  </p:cNvSpPr>
                  <p:nvPr/>
                </p:nvSpPr>
                <p:spPr bwMode="auto">
                  <a:xfrm>
                    <a:off x="3670450" y="784800"/>
                    <a:ext cx="1897991" cy="1305"/>
                  </a:xfrm>
                  <a:custGeom>
                    <a:avLst/>
                    <a:gdLst>
                      <a:gd name="T0" fmla="*/ 0 w 1435"/>
                      <a:gd name="T1" fmla="*/ 0 h 1"/>
                      <a:gd name="T2" fmla="*/ 1574 w 1435"/>
                      <a:gd name="T3" fmla="*/ 0 h 1"/>
                      <a:gd name="T4" fmla="*/ 0 w 1435"/>
                      <a:gd name="T5" fmla="*/ 0 h 1"/>
                      <a:gd name="T6" fmla="*/ 0 60000 65536"/>
                      <a:gd name="T7" fmla="*/ 0 60000 65536"/>
                      <a:gd name="T8" fmla="*/ 0 60000 65536"/>
                    </a:gdLst>
                    <a:ahLst/>
                    <a:cxnLst>
                      <a:cxn ang="T6">
                        <a:pos x="T0" y="T1"/>
                      </a:cxn>
                      <a:cxn ang="T7">
                        <a:pos x="T2" y="T3"/>
                      </a:cxn>
                      <a:cxn ang="T8">
                        <a:pos x="T4" y="T5"/>
                      </a:cxn>
                    </a:cxnLst>
                    <a:rect l="0" t="0" r="r" b="b"/>
                    <a:pathLst>
                      <a:path w="1435" h="1">
                        <a:moveTo>
                          <a:pt x="0" y="0"/>
                        </a:moveTo>
                        <a:lnTo>
                          <a:pt x="1435"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7" name="Freeform 502"/>
                  <p:cNvSpPr>
                    <a:spLocks noChangeAspect="1"/>
                  </p:cNvSpPr>
                  <p:nvPr/>
                </p:nvSpPr>
                <p:spPr bwMode="auto">
                  <a:xfrm>
                    <a:off x="4526767" y="1869785"/>
                    <a:ext cx="40465" cy="45698"/>
                  </a:xfrm>
                  <a:custGeom>
                    <a:avLst/>
                    <a:gdLst>
                      <a:gd name="T0" fmla="*/ 13 w 27"/>
                      <a:gd name="T1" fmla="*/ 1 h 35"/>
                      <a:gd name="T2" fmla="*/ 13 w 27"/>
                      <a:gd name="T3" fmla="*/ 8 h 35"/>
                      <a:gd name="T4" fmla="*/ 13 w 27"/>
                      <a:gd name="T5" fmla="*/ 1 h 35"/>
                      <a:gd name="T6" fmla="*/ 0 w 27"/>
                      <a:gd name="T7" fmla="*/ 8 h 35"/>
                      <a:gd name="T8" fmla="*/ 0 w 27"/>
                      <a:gd name="T9" fmla="*/ 8 h 35"/>
                      <a:gd name="T10" fmla="*/ 0 w 27"/>
                      <a:gd name="T11" fmla="*/ 15 h 35"/>
                      <a:gd name="T12" fmla="*/ 0 w 27"/>
                      <a:gd name="T13" fmla="*/ 21 h 35"/>
                      <a:gd name="T14" fmla="*/ 0 w 27"/>
                      <a:gd name="T15" fmla="*/ 21 h 35"/>
                      <a:gd name="T16" fmla="*/ 30 w 27"/>
                      <a:gd name="T17" fmla="*/ 28 h 35"/>
                      <a:gd name="T18" fmla="*/ 30 w 27"/>
                      <a:gd name="T19" fmla="*/ 35 h 35"/>
                      <a:gd name="T20" fmla="*/ 42 w 27"/>
                      <a:gd name="T21" fmla="*/ 21 h 35"/>
                      <a:gd name="T22" fmla="*/ 52 w 27"/>
                      <a:gd name="T23" fmla="*/ 16 h 35"/>
                      <a:gd name="T24" fmla="*/ 71 w 27"/>
                      <a:gd name="T25" fmla="*/ 21 h 35"/>
                      <a:gd name="T26" fmla="*/ 45 w 27"/>
                      <a:gd name="T27" fmla="*/ 12 h 35"/>
                      <a:gd name="T28" fmla="*/ 32 w 27"/>
                      <a:gd name="T29" fmla="*/ 6 h 35"/>
                      <a:gd name="T30" fmla="*/ 30 w 27"/>
                      <a:gd name="T31" fmla="*/ 0 h 35"/>
                      <a:gd name="T32" fmla="*/ 13 w 27"/>
                      <a:gd name="T33" fmla="*/ 1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35">
                        <a:moveTo>
                          <a:pt x="5" y="1"/>
                        </a:moveTo>
                        <a:lnTo>
                          <a:pt x="5" y="8"/>
                        </a:lnTo>
                        <a:lnTo>
                          <a:pt x="5" y="1"/>
                        </a:lnTo>
                        <a:lnTo>
                          <a:pt x="0" y="8"/>
                        </a:lnTo>
                        <a:lnTo>
                          <a:pt x="0" y="15"/>
                        </a:lnTo>
                        <a:lnTo>
                          <a:pt x="0" y="21"/>
                        </a:lnTo>
                        <a:lnTo>
                          <a:pt x="11" y="28"/>
                        </a:lnTo>
                        <a:lnTo>
                          <a:pt x="11" y="35"/>
                        </a:lnTo>
                        <a:lnTo>
                          <a:pt x="16" y="21"/>
                        </a:lnTo>
                        <a:lnTo>
                          <a:pt x="20" y="16"/>
                        </a:lnTo>
                        <a:lnTo>
                          <a:pt x="27" y="21"/>
                        </a:lnTo>
                        <a:lnTo>
                          <a:pt x="17" y="12"/>
                        </a:lnTo>
                        <a:lnTo>
                          <a:pt x="12" y="6"/>
                        </a:lnTo>
                        <a:lnTo>
                          <a:pt x="11" y="0"/>
                        </a:lnTo>
                        <a:lnTo>
                          <a:pt x="5" y="1"/>
                        </a:lnTo>
                        <a:close/>
                      </a:path>
                    </a:pathLst>
                  </a:custGeom>
                  <a:solidFill>
                    <a:srgbClr val="990034"/>
                  </a:solidFill>
                  <a:ln w="9525">
                    <a:solidFill>
                      <a:srgbClr val="000000"/>
                    </a:solidFill>
                    <a:prstDash val="solid"/>
                    <a:round/>
                    <a:headEnd/>
                    <a:tailEnd/>
                  </a:ln>
                </p:spPr>
                <p:txBody>
                  <a:bodyPr/>
                  <a:lstStyle/>
                  <a:p>
                    <a:endParaRPr lang="en-US"/>
                  </a:p>
                </p:txBody>
              </p:sp>
              <p:sp>
                <p:nvSpPr>
                  <p:cNvPr id="1488" name="Freeform 503"/>
                  <p:cNvSpPr>
                    <a:spLocks noChangeAspect="1"/>
                  </p:cNvSpPr>
                  <p:nvPr/>
                </p:nvSpPr>
                <p:spPr bwMode="auto">
                  <a:xfrm>
                    <a:off x="4531987" y="1801892"/>
                    <a:ext cx="95292" cy="113590"/>
                  </a:xfrm>
                  <a:custGeom>
                    <a:avLst/>
                    <a:gdLst>
                      <a:gd name="T0" fmla="*/ 24 w 65"/>
                      <a:gd name="T1" fmla="*/ 19 h 87"/>
                      <a:gd name="T2" fmla="*/ 24 w 65"/>
                      <a:gd name="T3" fmla="*/ 19 h 87"/>
                      <a:gd name="T4" fmla="*/ 12 w 65"/>
                      <a:gd name="T5" fmla="*/ 19 h 87"/>
                      <a:gd name="T6" fmla="*/ 12 w 65"/>
                      <a:gd name="T7" fmla="*/ 26 h 87"/>
                      <a:gd name="T8" fmla="*/ 24 w 65"/>
                      <a:gd name="T9" fmla="*/ 26 h 87"/>
                      <a:gd name="T10" fmla="*/ 24 w 65"/>
                      <a:gd name="T11" fmla="*/ 26 h 87"/>
                      <a:gd name="T12" fmla="*/ 12 w 65"/>
                      <a:gd name="T13" fmla="*/ 33 h 87"/>
                      <a:gd name="T14" fmla="*/ 12 w 65"/>
                      <a:gd name="T15" fmla="*/ 33 h 87"/>
                      <a:gd name="T16" fmla="*/ 12 w 65"/>
                      <a:gd name="T17" fmla="*/ 40 h 87"/>
                      <a:gd name="T18" fmla="*/ 24 w 65"/>
                      <a:gd name="T19" fmla="*/ 40 h 87"/>
                      <a:gd name="T20" fmla="*/ 35 w 65"/>
                      <a:gd name="T21" fmla="*/ 46 h 87"/>
                      <a:gd name="T22" fmla="*/ 24 w 65"/>
                      <a:gd name="T23" fmla="*/ 46 h 87"/>
                      <a:gd name="T24" fmla="*/ 24 w 65"/>
                      <a:gd name="T25" fmla="*/ 53 h 87"/>
                      <a:gd name="T26" fmla="*/ 24 w 65"/>
                      <a:gd name="T27" fmla="*/ 53 h 87"/>
                      <a:gd name="T28" fmla="*/ 30 w 65"/>
                      <a:gd name="T29" fmla="*/ 64 h 87"/>
                      <a:gd name="T30" fmla="*/ 38 w 65"/>
                      <a:gd name="T31" fmla="*/ 69 h 87"/>
                      <a:gd name="T32" fmla="*/ 44 w 65"/>
                      <a:gd name="T33" fmla="*/ 70 h 87"/>
                      <a:gd name="T34" fmla="*/ 49 w 65"/>
                      <a:gd name="T35" fmla="*/ 73 h 87"/>
                      <a:gd name="T36" fmla="*/ 49 w 65"/>
                      <a:gd name="T37" fmla="*/ 78 h 87"/>
                      <a:gd name="T38" fmla="*/ 44 w 65"/>
                      <a:gd name="T39" fmla="*/ 73 h 87"/>
                      <a:gd name="T40" fmla="*/ 61 w 65"/>
                      <a:gd name="T41" fmla="*/ 80 h 87"/>
                      <a:gd name="T42" fmla="*/ 75 w 65"/>
                      <a:gd name="T43" fmla="*/ 87 h 87"/>
                      <a:gd name="T44" fmla="*/ 86 w 65"/>
                      <a:gd name="T45" fmla="*/ 87 h 87"/>
                      <a:gd name="T46" fmla="*/ 86 w 65"/>
                      <a:gd name="T47" fmla="*/ 87 h 87"/>
                      <a:gd name="T48" fmla="*/ 97 w 65"/>
                      <a:gd name="T49" fmla="*/ 87 h 87"/>
                      <a:gd name="T50" fmla="*/ 97 w 65"/>
                      <a:gd name="T51" fmla="*/ 87 h 87"/>
                      <a:gd name="T52" fmla="*/ 112 w 65"/>
                      <a:gd name="T53" fmla="*/ 87 h 87"/>
                      <a:gd name="T54" fmla="*/ 112 w 65"/>
                      <a:gd name="T55" fmla="*/ 87 h 87"/>
                      <a:gd name="T56" fmla="*/ 122 w 65"/>
                      <a:gd name="T57" fmla="*/ 80 h 87"/>
                      <a:gd name="T58" fmla="*/ 122 w 65"/>
                      <a:gd name="T59" fmla="*/ 80 h 87"/>
                      <a:gd name="T60" fmla="*/ 146 w 65"/>
                      <a:gd name="T61" fmla="*/ 67 h 87"/>
                      <a:gd name="T62" fmla="*/ 122 w 65"/>
                      <a:gd name="T63" fmla="*/ 53 h 87"/>
                      <a:gd name="T64" fmla="*/ 134 w 65"/>
                      <a:gd name="T65" fmla="*/ 40 h 87"/>
                      <a:gd name="T66" fmla="*/ 122 w 65"/>
                      <a:gd name="T67" fmla="*/ 33 h 87"/>
                      <a:gd name="T68" fmla="*/ 112 w 65"/>
                      <a:gd name="T69" fmla="*/ 33 h 87"/>
                      <a:gd name="T70" fmla="*/ 112 w 65"/>
                      <a:gd name="T71" fmla="*/ 33 h 87"/>
                      <a:gd name="T72" fmla="*/ 86 w 65"/>
                      <a:gd name="T73" fmla="*/ 26 h 87"/>
                      <a:gd name="T74" fmla="*/ 49 w 65"/>
                      <a:gd name="T75" fmla="*/ 0 h 87"/>
                      <a:gd name="T76" fmla="*/ 0 w 65"/>
                      <a:gd name="T77" fmla="*/ 6 h 87"/>
                      <a:gd name="T78" fmla="*/ 0 w 65"/>
                      <a:gd name="T79" fmla="*/ 12 h 87"/>
                      <a:gd name="T80" fmla="*/ 12 w 65"/>
                      <a:gd name="T81" fmla="*/ 12 h 87"/>
                      <a:gd name="T82" fmla="*/ 0 w 65"/>
                      <a:gd name="T83" fmla="*/ 12 h 87"/>
                      <a:gd name="T84" fmla="*/ 12 w 65"/>
                      <a:gd name="T85" fmla="*/ 19 h 87"/>
                      <a:gd name="T86" fmla="*/ 24 w 65"/>
                      <a:gd name="T87" fmla="*/ 19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87">
                        <a:moveTo>
                          <a:pt x="11" y="19"/>
                        </a:moveTo>
                        <a:lnTo>
                          <a:pt x="11" y="19"/>
                        </a:lnTo>
                        <a:lnTo>
                          <a:pt x="5" y="19"/>
                        </a:lnTo>
                        <a:lnTo>
                          <a:pt x="5" y="26"/>
                        </a:lnTo>
                        <a:lnTo>
                          <a:pt x="11" y="26"/>
                        </a:lnTo>
                        <a:lnTo>
                          <a:pt x="5" y="33"/>
                        </a:lnTo>
                        <a:lnTo>
                          <a:pt x="5" y="40"/>
                        </a:lnTo>
                        <a:lnTo>
                          <a:pt x="11" y="40"/>
                        </a:lnTo>
                        <a:lnTo>
                          <a:pt x="16" y="46"/>
                        </a:lnTo>
                        <a:lnTo>
                          <a:pt x="11" y="46"/>
                        </a:lnTo>
                        <a:lnTo>
                          <a:pt x="11" y="53"/>
                        </a:lnTo>
                        <a:lnTo>
                          <a:pt x="13" y="64"/>
                        </a:lnTo>
                        <a:lnTo>
                          <a:pt x="17" y="69"/>
                        </a:lnTo>
                        <a:lnTo>
                          <a:pt x="20" y="70"/>
                        </a:lnTo>
                        <a:lnTo>
                          <a:pt x="22" y="73"/>
                        </a:lnTo>
                        <a:lnTo>
                          <a:pt x="22" y="78"/>
                        </a:lnTo>
                        <a:lnTo>
                          <a:pt x="20" y="73"/>
                        </a:lnTo>
                        <a:lnTo>
                          <a:pt x="27" y="80"/>
                        </a:lnTo>
                        <a:lnTo>
                          <a:pt x="33" y="87"/>
                        </a:lnTo>
                        <a:lnTo>
                          <a:pt x="38" y="87"/>
                        </a:lnTo>
                        <a:lnTo>
                          <a:pt x="43" y="87"/>
                        </a:lnTo>
                        <a:lnTo>
                          <a:pt x="49" y="87"/>
                        </a:lnTo>
                        <a:lnTo>
                          <a:pt x="54" y="80"/>
                        </a:lnTo>
                        <a:lnTo>
                          <a:pt x="65" y="67"/>
                        </a:lnTo>
                        <a:lnTo>
                          <a:pt x="54" y="53"/>
                        </a:lnTo>
                        <a:lnTo>
                          <a:pt x="60" y="40"/>
                        </a:lnTo>
                        <a:lnTo>
                          <a:pt x="54" y="33"/>
                        </a:lnTo>
                        <a:lnTo>
                          <a:pt x="49" y="33"/>
                        </a:lnTo>
                        <a:lnTo>
                          <a:pt x="38" y="26"/>
                        </a:lnTo>
                        <a:lnTo>
                          <a:pt x="22" y="0"/>
                        </a:lnTo>
                        <a:lnTo>
                          <a:pt x="0" y="6"/>
                        </a:lnTo>
                        <a:lnTo>
                          <a:pt x="0" y="12"/>
                        </a:lnTo>
                        <a:lnTo>
                          <a:pt x="5" y="12"/>
                        </a:lnTo>
                        <a:lnTo>
                          <a:pt x="0" y="12"/>
                        </a:lnTo>
                        <a:lnTo>
                          <a:pt x="5" y="19"/>
                        </a:lnTo>
                        <a:lnTo>
                          <a:pt x="11" y="19"/>
                        </a:lnTo>
                        <a:close/>
                      </a:path>
                    </a:pathLst>
                  </a:custGeom>
                  <a:solidFill>
                    <a:srgbClr val="990034"/>
                  </a:solidFill>
                  <a:ln w="9525">
                    <a:solidFill>
                      <a:srgbClr val="000000"/>
                    </a:solidFill>
                    <a:prstDash val="solid"/>
                    <a:round/>
                    <a:headEnd/>
                    <a:tailEnd/>
                  </a:ln>
                </p:spPr>
                <p:txBody>
                  <a:bodyPr/>
                  <a:lstStyle/>
                  <a:p>
                    <a:endParaRPr lang="en-US"/>
                  </a:p>
                </p:txBody>
              </p:sp>
              <p:sp>
                <p:nvSpPr>
                  <p:cNvPr id="1489" name="Freeform 504"/>
                  <p:cNvSpPr>
                    <a:spLocks noChangeAspect="1"/>
                  </p:cNvSpPr>
                  <p:nvPr/>
                </p:nvSpPr>
                <p:spPr bwMode="auto">
                  <a:xfrm>
                    <a:off x="4633806" y="2454711"/>
                    <a:ext cx="377249" cy="454362"/>
                  </a:xfrm>
                  <a:custGeom>
                    <a:avLst/>
                    <a:gdLst>
                      <a:gd name="T0" fmla="*/ 36 w 290"/>
                      <a:gd name="T1" fmla="*/ 128 h 322"/>
                      <a:gd name="T2" fmla="*/ 54 w 290"/>
                      <a:gd name="T3" fmla="*/ 81 h 322"/>
                      <a:gd name="T4" fmla="*/ 156 w 290"/>
                      <a:gd name="T5" fmla="*/ 46 h 322"/>
                      <a:gd name="T6" fmla="*/ 156 w 290"/>
                      <a:gd name="T7" fmla="*/ 46 h 322"/>
                      <a:gd name="T8" fmla="*/ 198 w 290"/>
                      <a:gd name="T9" fmla="*/ 58 h 322"/>
                      <a:gd name="T10" fmla="*/ 210 w 290"/>
                      <a:gd name="T11" fmla="*/ 35 h 322"/>
                      <a:gd name="T12" fmla="*/ 222 w 290"/>
                      <a:gd name="T13" fmla="*/ 14 h 322"/>
                      <a:gd name="T14" fmla="*/ 241 w 290"/>
                      <a:gd name="T15" fmla="*/ 21 h 322"/>
                      <a:gd name="T16" fmla="*/ 259 w 290"/>
                      <a:gd name="T17" fmla="*/ 81 h 322"/>
                      <a:gd name="T18" fmla="*/ 265 w 290"/>
                      <a:gd name="T19" fmla="*/ 174 h 322"/>
                      <a:gd name="T20" fmla="*/ 271 w 290"/>
                      <a:gd name="T21" fmla="*/ 219 h 322"/>
                      <a:gd name="T22" fmla="*/ 253 w 290"/>
                      <a:gd name="T23" fmla="*/ 291 h 322"/>
                      <a:gd name="T24" fmla="*/ 247 w 290"/>
                      <a:gd name="T25" fmla="*/ 371 h 322"/>
                      <a:gd name="T26" fmla="*/ 228 w 290"/>
                      <a:gd name="T27" fmla="*/ 474 h 322"/>
                      <a:gd name="T28" fmla="*/ 216 w 290"/>
                      <a:gd name="T29" fmla="*/ 519 h 322"/>
                      <a:gd name="T30" fmla="*/ 169 w 290"/>
                      <a:gd name="T31" fmla="*/ 471 h 322"/>
                      <a:gd name="T32" fmla="*/ 151 w 290"/>
                      <a:gd name="T33" fmla="*/ 494 h 322"/>
                      <a:gd name="T34" fmla="*/ 148 w 290"/>
                      <a:gd name="T35" fmla="*/ 497 h 322"/>
                      <a:gd name="T36" fmla="*/ 145 w 290"/>
                      <a:gd name="T37" fmla="*/ 494 h 322"/>
                      <a:gd name="T38" fmla="*/ 140 w 290"/>
                      <a:gd name="T39" fmla="*/ 500 h 322"/>
                      <a:gd name="T40" fmla="*/ 137 w 290"/>
                      <a:gd name="T41" fmla="*/ 510 h 322"/>
                      <a:gd name="T42" fmla="*/ 134 w 290"/>
                      <a:gd name="T43" fmla="*/ 511 h 322"/>
                      <a:gd name="T44" fmla="*/ 120 w 290"/>
                      <a:gd name="T45" fmla="*/ 514 h 322"/>
                      <a:gd name="T46" fmla="*/ 62 w 290"/>
                      <a:gd name="T47" fmla="*/ 519 h 322"/>
                      <a:gd name="T48" fmla="*/ 51 w 290"/>
                      <a:gd name="T49" fmla="*/ 536 h 322"/>
                      <a:gd name="T50" fmla="*/ 59 w 290"/>
                      <a:gd name="T51" fmla="*/ 519 h 322"/>
                      <a:gd name="T52" fmla="*/ 128 w 290"/>
                      <a:gd name="T53" fmla="*/ 518 h 322"/>
                      <a:gd name="T54" fmla="*/ 162 w 290"/>
                      <a:gd name="T55" fmla="*/ 482 h 322"/>
                      <a:gd name="T56" fmla="*/ 210 w 290"/>
                      <a:gd name="T57" fmla="*/ 518 h 322"/>
                      <a:gd name="T58" fmla="*/ 181 w 290"/>
                      <a:gd name="T59" fmla="*/ 450 h 322"/>
                      <a:gd name="T60" fmla="*/ 118 w 290"/>
                      <a:gd name="T61" fmla="*/ 525 h 322"/>
                      <a:gd name="T62" fmla="*/ 59 w 290"/>
                      <a:gd name="T63" fmla="*/ 519 h 322"/>
                      <a:gd name="T64" fmla="*/ 30 w 290"/>
                      <a:gd name="T65" fmla="*/ 553 h 322"/>
                      <a:gd name="T66" fmla="*/ 30 w 290"/>
                      <a:gd name="T67" fmla="*/ 496 h 322"/>
                      <a:gd name="T68" fmla="*/ 18 w 290"/>
                      <a:gd name="T69" fmla="*/ 452 h 322"/>
                      <a:gd name="T70" fmla="*/ 6 w 290"/>
                      <a:gd name="T71" fmla="*/ 406 h 322"/>
                      <a:gd name="T72" fmla="*/ 6 w 290"/>
                      <a:gd name="T73" fmla="*/ 371 h 322"/>
                      <a:gd name="T74" fmla="*/ 12 w 290"/>
                      <a:gd name="T75" fmla="*/ 348 h 322"/>
                      <a:gd name="T76" fmla="*/ 18 w 290"/>
                      <a:gd name="T77" fmla="*/ 300 h 322"/>
                      <a:gd name="T78" fmla="*/ 36 w 290"/>
                      <a:gd name="T79" fmla="*/ 291 h 322"/>
                      <a:gd name="T80" fmla="*/ 36 w 290"/>
                      <a:gd name="T81" fmla="*/ 219 h 322"/>
                      <a:gd name="T82" fmla="*/ 36 w 290"/>
                      <a:gd name="T83" fmla="*/ 140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0" h="322">
                        <a:moveTo>
                          <a:pt x="36" y="81"/>
                        </a:moveTo>
                        <a:lnTo>
                          <a:pt x="36" y="74"/>
                        </a:lnTo>
                        <a:lnTo>
                          <a:pt x="54" y="74"/>
                        </a:lnTo>
                        <a:lnTo>
                          <a:pt x="54" y="47"/>
                        </a:lnTo>
                        <a:lnTo>
                          <a:pt x="47" y="27"/>
                        </a:lnTo>
                        <a:lnTo>
                          <a:pt x="163" y="27"/>
                        </a:lnTo>
                        <a:lnTo>
                          <a:pt x="163" y="20"/>
                        </a:lnTo>
                        <a:lnTo>
                          <a:pt x="163" y="27"/>
                        </a:lnTo>
                        <a:lnTo>
                          <a:pt x="187" y="27"/>
                        </a:lnTo>
                        <a:lnTo>
                          <a:pt x="205" y="34"/>
                        </a:lnTo>
                        <a:lnTo>
                          <a:pt x="211" y="20"/>
                        </a:lnTo>
                        <a:lnTo>
                          <a:pt x="217" y="20"/>
                        </a:lnTo>
                        <a:lnTo>
                          <a:pt x="223" y="7"/>
                        </a:lnTo>
                        <a:lnTo>
                          <a:pt x="229" y="7"/>
                        </a:lnTo>
                        <a:lnTo>
                          <a:pt x="235" y="0"/>
                        </a:lnTo>
                        <a:lnTo>
                          <a:pt x="248" y="13"/>
                        </a:lnTo>
                        <a:lnTo>
                          <a:pt x="260" y="34"/>
                        </a:lnTo>
                        <a:lnTo>
                          <a:pt x="266" y="47"/>
                        </a:lnTo>
                        <a:lnTo>
                          <a:pt x="266" y="74"/>
                        </a:lnTo>
                        <a:lnTo>
                          <a:pt x="272" y="101"/>
                        </a:lnTo>
                        <a:lnTo>
                          <a:pt x="290" y="121"/>
                        </a:lnTo>
                        <a:lnTo>
                          <a:pt x="278" y="128"/>
                        </a:lnTo>
                        <a:lnTo>
                          <a:pt x="266" y="141"/>
                        </a:lnTo>
                        <a:lnTo>
                          <a:pt x="260" y="168"/>
                        </a:lnTo>
                        <a:lnTo>
                          <a:pt x="260" y="195"/>
                        </a:lnTo>
                        <a:lnTo>
                          <a:pt x="254" y="215"/>
                        </a:lnTo>
                        <a:lnTo>
                          <a:pt x="241" y="249"/>
                        </a:lnTo>
                        <a:lnTo>
                          <a:pt x="235" y="276"/>
                        </a:lnTo>
                        <a:lnTo>
                          <a:pt x="223" y="276"/>
                        </a:lnTo>
                        <a:lnTo>
                          <a:pt x="223" y="302"/>
                        </a:lnTo>
                        <a:lnTo>
                          <a:pt x="183" y="258"/>
                        </a:lnTo>
                        <a:lnTo>
                          <a:pt x="176" y="273"/>
                        </a:lnTo>
                        <a:lnTo>
                          <a:pt x="161" y="284"/>
                        </a:lnTo>
                        <a:lnTo>
                          <a:pt x="158" y="287"/>
                        </a:lnTo>
                        <a:lnTo>
                          <a:pt x="153" y="287"/>
                        </a:lnTo>
                        <a:lnTo>
                          <a:pt x="155" y="290"/>
                        </a:lnTo>
                        <a:lnTo>
                          <a:pt x="153" y="290"/>
                        </a:lnTo>
                        <a:lnTo>
                          <a:pt x="149" y="287"/>
                        </a:lnTo>
                        <a:lnTo>
                          <a:pt x="141" y="293"/>
                        </a:lnTo>
                        <a:lnTo>
                          <a:pt x="140" y="291"/>
                        </a:lnTo>
                        <a:lnTo>
                          <a:pt x="138" y="293"/>
                        </a:lnTo>
                        <a:lnTo>
                          <a:pt x="137" y="296"/>
                        </a:lnTo>
                        <a:lnTo>
                          <a:pt x="135" y="296"/>
                        </a:lnTo>
                        <a:lnTo>
                          <a:pt x="134" y="297"/>
                        </a:lnTo>
                        <a:lnTo>
                          <a:pt x="131" y="297"/>
                        </a:lnTo>
                        <a:lnTo>
                          <a:pt x="120" y="299"/>
                        </a:lnTo>
                        <a:lnTo>
                          <a:pt x="71" y="300"/>
                        </a:lnTo>
                        <a:lnTo>
                          <a:pt x="62" y="302"/>
                        </a:lnTo>
                        <a:lnTo>
                          <a:pt x="56" y="303"/>
                        </a:lnTo>
                        <a:lnTo>
                          <a:pt x="51" y="312"/>
                        </a:lnTo>
                        <a:lnTo>
                          <a:pt x="48" y="312"/>
                        </a:lnTo>
                        <a:lnTo>
                          <a:pt x="59" y="302"/>
                        </a:lnTo>
                        <a:lnTo>
                          <a:pt x="64" y="301"/>
                        </a:lnTo>
                        <a:lnTo>
                          <a:pt x="128" y="301"/>
                        </a:lnTo>
                        <a:lnTo>
                          <a:pt x="148" y="293"/>
                        </a:lnTo>
                        <a:lnTo>
                          <a:pt x="169" y="280"/>
                        </a:lnTo>
                        <a:lnTo>
                          <a:pt x="190" y="262"/>
                        </a:lnTo>
                        <a:lnTo>
                          <a:pt x="217" y="301"/>
                        </a:lnTo>
                        <a:lnTo>
                          <a:pt x="208" y="289"/>
                        </a:lnTo>
                        <a:lnTo>
                          <a:pt x="188" y="260"/>
                        </a:lnTo>
                        <a:lnTo>
                          <a:pt x="163" y="287"/>
                        </a:lnTo>
                        <a:lnTo>
                          <a:pt x="118" y="304"/>
                        </a:lnTo>
                        <a:lnTo>
                          <a:pt x="106" y="305"/>
                        </a:lnTo>
                        <a:lnTo>
                          <a:pt x="59" y="302"/>
                        </a:lnTo>
                        <a:lnTo>
                          <a:pt x="47" y="320"/>
                        </a:lnTo>
                        <a:lnTo>
                          <a:pt x="30" y="322"/>
                        </a:lnTo>
                        <a:lnTo>
                          <a:pt x="36" y="302"/>
                        </a:lnTo>
                        <a:lnTo>
                          <a:pt x="30" y="289"/>
                        </a:lnTo>
                        <a:lnTo>
                          <a:pt x="18" y="276"/>
                        </a:lnTo>
                        <a:lnTo>
                          <a:pt x="18" y="262"/>
                        </a:lnTo>
                        <a:lnTo>
                          <a:pt x="18" y="249"/>
                        </a:lnTo>
                        <a:lnTo>
                          <a:pt x="6" y="236"/>
                        </a:lnTo>
                        <a:lnTo>
                          <a:pt x="0" y="236"/>
                        </a:lnTo>
                        <a:lnTo>
                          <a:pt x="6" y="215"/>
                        </a:lnTo>
                        <a:lnTo>
                          <a:pt x="12" y="209"/>
                        </a:lnTo>
                        <a:lnTo>
                          <a:pt x="12" y="202"/>
                        </a:lnTo>
                        <a:lnTo>
                          <a:pt x="12" y="188"/>
                        </a:lnTo>
                        <a:lnTo>
                          <a:pt x="18" y="175"/>
                        </a:lnTo>
                        <a:lnTo>
                          <a:pt x="24" y="168"/>
                        </a:lnTo>
                        <a:lnTo>
                          <a:pt x="36" y="168"/>
                        </a:lnTo>
                        <a:lnTo>
                          <a:pt x="36" y="148"/>
                        </a:lnTo>
                        <a:lnTo>
                          <a:pt x="36" y="128"/>
                        </a:lnTo>
                        <a:lnTo>
                          <a:pt x="36" y="101"/>
                        </a:lnTo>
                        <a:lnTo>
                          <a:pt x="36" y="81"/>
                        </a:lnTo>
                        <a:close/>
                      </a:path>
                    </a:pathLst>
                  </a:custGeom>
                  <a:solidFill>
                    <a:srgbClr val="990034"/>
                  </a:solidFill>
                  <a:ln w="9525">
                    <a:solidFill>
                      <a:srgbClr val="000000"/>
                    </a:solidFill>
                    <a:prstDash val="solid"/>
                    <a:round/>
                    <a:headEnd/>
                    <a:tailEnd/>
                  </a:ln>
                </p:spPr>
                <p:txBody>
                  <a:bodyPr/>
                  <a:lstStyle/>
                  <a:p>
                    <a:endParaRPr lang="en-US"/>
                  </a:p>
                </p:txBody>
              </p:sp>
              <p:sp>
                <p:nvSpPr>
                  <p:cNvPr id="1490" name="Freeform 505"/>
                  <p:cNvSpPr>
                    <a:spLocks noChangeAspect="1"/>
                  </p:cNvSpPr>
                  <p:nvPr/>
                </p:nvSpPr>
                <p:spPr bwMode="auto">
                  <a:xfrm>
                    <a:off x="4699074" y="2798094"/>
                    <a:ext cx="272820" cy="258516"/>
                  </a:xfrm>
                  <a:custGeom>
                    <a:avLst/>
                    <a:gdLst>
                      <a:gd name="T0" fmla="*/ 12 w 210"/>
                      <a:gd name="T1" fmla="*/ 67 h 183"/>
                      <a:gd name="T2" fmla="*/ 76 w 210"/>
                      <a:gd name="T3" fmla="*/ 77 h 183"/>
                      <a:gd name="T4" fmla="*/ 105 w 210"/>
                      <a:gd name="T5" fmla="*/ 57 h 183"/>
                      <a:gd name="T6" fmla="*/ 138 w 210"/>
                      <a:gd name="T7" fmla="*/ 2 h 183"/>
                      <a:gd name="T8" fmla="*/ 167 w 210"/>
                      <a:gd name="T9" fmla="*/ 72 h 183"/>
                      <a:gd name="T10" fmla="*/ 171 w 210"/>
                      <a:gd name="T11" fmla="*/ 77 h 183"/>
                      <a:gd name="T12" fmla="*/ 148 w 210"/>
                      <a:gd name="T13" fmla="*/ 143 h 183"/>
                      <a:gd name="T14" fmla="*/ 154 w 210"/>
                      <a:gd name="T15" fmla="*/ 155 h 183"/>
                      <a:gd name="T16" fmla="*/ 172 w 210"/>
                      <a:gd name="T17" fmla="*/ 176 h 183"/>
                      <a:gd name="T18" fmla="*/ 178 w 210"/>
                      <a:gd name="T19" fmla="*/ 201 h 183"/>
                      <a:gd name="T20" fmla="*/ 190 w 210"/>
                      <a:gd name="T21" fmla="*/ 235 h 183"/>
                      <a:gd name="T22" fmla="*/ 197 w 210"/>
                      <a:gd name="T23" fmla="*/ 235 h 183"/>
                      <a:gd name="T24" fmla="*/ 203 w 210"/>
                      <a:gd name="T25" fmla="*/ 272 h 183"/>
                      <a:gd name="T26" fmla="*/ 172 w 210"/>
                      <a:gd name="T27" fmla="*/ 272 h 183"/>
                      <a:gd name="T28" fmla="*/ 166 w 210"/>
                      <a:gd name="T29" fmla="*/ 282 h 183"/>
                      <a:gd name="T30" fmla="*/ 160 w 210"/>
                      <a:gd name="T31" fmla="*/ 305 h 183"/>
                      <a:gd name="T32" fmla="*/ 142 w 210"/>
                      <a:gd name="T33" fmla="*/ 305 h 183"/>
                      <a:gd name="T34" fmla="*/ 130 w 210"/>
                      <a:gd name="T35" fmla="*/ 305 h 183"/>
                      <a:gd name="T36" fmla="*/ 130 w 210"/>
                      <a:gd name="T37" fmla="*/ 305 h 183"/>
                      <a:gd name="T38" fmla="*/ 118 w 210"/>
                      <a:gd name="T39" fmla="*/ 305 h 183"/>
                      <a:gd name="T40" fmla="*/ 112 w 210"/>
                      <a:gd name="T41" fmla="*/ 318 h 183"/>
                      <a:gd name="T42" fmla="*/ 105 w 210"/>
                      <a:gd name="T43" fmla="*/ 295 h 183"/>
                      <a:gd name="T44" fmla="*/ 94 w 210"/>
                      <a:gd name="T45" fmla="*/ 272 h 183"/>
                      <a:gd name="T46" fmla="*/ 88 w 210"/>
                      <a:gd name="T47" fmla="*/ 282 h 183"/>
                      <a:gd name="T48" fmla="*/ 76 w 210"/>
                      <a:gd name="T49" fmla="*/ 282 h 183"/>
                      <a:gd name="T50" fmla="*/ 64 w 210"/>
                      <a:gd name="T51" fmla="*/ 258 h 183"/>
                      <a:gd name="T52" fmla="*/ 58 w 210"/>
                      <a:gd name="T53" fmla="*/ 258 h 183"/>
                      <a:gd name="T54" fmla="*/ 58 w 210"/>
                      <a:gd name="T55" fmla="*/ 235 h 183"/>
                      <a:gd name="T56" fmla="*/ 46 w 210"/>
                      <a:gd name="T57" fmla="*/ 213 h 183"/>
                      <a:gd name="T58" fmla="*/ 40 w 210"/>
                      <a:gd name="T59" fmla="*/ 201 h 183"/>
                      <a:gd name="T60" fmla="*/ 22 w 210"/>
                      <a:gd name="T61" fmla="*/ 168 h 183"/>
                      <a:gd name="T62" fmla="*/ 22 w 210"/>
                      <a:gd name="T63" fmla="*/ 155 h 183"/>
                      <a:gd name="T64" fmla="*/ 20 w 210"/>
                      <a:gd name="T65" fmla="*/ 145 h 183"/>
                      <a:gd name="T66" fmla="*/ 3 w 210"/>
                      <a:gd name="T67" fmla="*/ 130 h 183"/>
                      <a:gd name="T68" fmla="*/ 3 w 210"/>
                      <a:gd name="T69" fmla="*/ 120 h 183"/>
                      <a:gd name="T70" fmla="*/ 0 w 210"/>
                      <a:gd name="T71" fmla="*/ 114 h 183"/>
                      <a:gd name="T72" fmla="*/ 15 w 210"/>
                      <a:gd name="T73" fmla="*/ 72 h 183"/>
                      <a:gd name="T74" fmla="*/ 20 w 210"/>
                      <a:gd name="T75" fmla="*/ 71 h 183"/>
                      <a:gd name="T76" fmla="*/ 41 w 210"/>
                      <a:gd name="T77" fmla="*/ 71 h 183"/>
                      <a:gd name="T78" fmla="*/ 50 w 210"/>
                      <a:gd name="T79" fmla="*/ 72 h 183"/>
                      <a:gd name="T80" fmla="*/ 84 w 210"/>
                      <a:gd name="T81" fmla="*/ 71 h 183"/>
                      <a:gd name="T82" fmla="*/ 104 w 210"/>
                      <a:gd name="T83" fmla="*/ 57 h 183"/>
                      <a:gd name="T84" fmla="*/ 118 w 210"/>
                      <a:gd name="T85" fmla="*/ 35 h 183"/>
                      <a:gd name="T86" fmla="*/ 139 w 210"/>
                      <a:gd name="T87" fmla="*/ 2 h 183"/>
                      <a:gd name="T88" fmla="*/ 166 w 210"/>
                      <a:gd name="T89" fmla="*/ 71 h 183"/>
                      <a:gd name="T90" fmla="*/ 157 w 210"/>
                      <a:gd name="T91" fmla="*/ 51 h 183"/>
                      <a:gd name="T92" fmla="*/ 137 w 210"/>
                      <a:gd name="T93" fmla="*/ 0 h 183"/>
                      <a:gd name="T94" fmla="*/ 112 w 210"/>
                      <a:gd name="T95" fmla="*/ 47 h 183"/>
                      <a:gd name="T96" fmla="*/ 74 w 210"/>
                      <a:gd name="T97" fmla="*/ 77 h 183"/>
                      <a:gd name="T98" fmla="*/ 62 w 210"/>
                      <a:gd name="T99" fmla="*/ 78 h 183"/>
                      <a:gd name="T100" fmla="*/ 15 w 210"/>
                      <a:gd name="T101" fmla="*/ 72 h 183"/>
                      <a:gd name="T102" fmla="*/ 3 w 210"/>
                      <a:gd name="T103" fmla="*/ 104 h 183"/>
                      <a:gd name="T104" fmla="*/ 12 w 210"/>
                      <a:gd name="T105" fmla="*/ 67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183">
                        <a:moveTo>
                          <a:pt x="12" y="39"/>
                        </a:moveTo>
                        <a:lnTo>
                          <a:pt x="76" y="44"/>
                        </a:lnTo>
                        <a:lnTo>
                          <a:pt x="109" y="33"/>
                        </a:lnTo>
                        <a:lnTo>
                          <a:pt x="145" y="2"/>
                        </a:lnTo>
                        <a:lnTo>
                          <a:pt x="174" y="42"/>
                        </a:lnTo>
                        <a:lnTo>
                          <a:pt x="178" y="44"/>
                        </a:lnTo>
                        <a:lnTo>
                          <a:pt x="155" y="82"/>
                        </a:lnTo>
                        <a:lnTo>
                          <a:pt x="161" y="89"/>
                        </a:lnTo>
                        <a:lnTo>
                          <a:pt x="179" y="102"/>
                        </a:lnTo>
                        <a:lnTo>
                          <a:pt x="185" y="116"/>
                        </a:lnTo>
                        <a:lnTo>
                          <a:pt x="197" y="136"/>
                        </a:lnTo>
                        <a:lnTo>
                          <a:pt x="204" y="136"/>
                        </a:lnTo>
                        <a:lnTo>
                          <a:pt x="210" y="156"/>
                        </a:lnTo>
                        <a:lnTo>
                          <a:pt x="179" y="156"/>
                        </a:lnTo>
                        <a:lnTo>
                          <a:pt x="173" y="163"/>
                        </a:lnTo>
                        <a:lnTo>
                          <a:pt x="167" y="176"/>
                        </a:lnTo>
                        <a:lnTo>
                          <a:pt x="149" y="176"/>
                        </a:lnTo>
                        <a:lnTo>
                          <a:pt x="137" y="176"/>
                        </a:lnTo>
                        <a:lnTo>
                          <a:pt x="125" y="176"/>
                        </a:lnTo>
                        <a:lnTo>
                          <a:pt x="119" y="183"/>
                        </a:lnTo>
                        <a:lnTo>
                          <a:pt x="107" y="170"/>
                        </a:lnTo>
                        <a:lnTo>
                          <a:pt x="94" y="156"/>
                        </a:lnTo>
                        <a:lnTo>
                          <a:pt x="88" y="163"/>
                        </a:lnTo>
                        <a:lnTo>
                          <a:pt x="76" y="163"/>
                        </a:lnTo>
                        <a:lnTo>
                          <a:pt x="64" y="149"/>
                        </a:lnTo>
                        <a:lnTo>
                          <a:pt x="58" y="149"/>
                        </a:lnTo>
                        <a:lnTo>
                          <a:pt x="58" y="136"/>
                        </a:lnTo>
                        <a:lnTo>
                          <a:pt x="46" y="122"/>
                        </a:lnTo>
                        <a:lnTo>
                          <a:pt x="40" y="116"/>
                        </a:lnTo>
                        <a:lnTo>
                          <a:pt x="22" y="96"/>
                        </a:lnTo>
                        <a:lnTo>
                          <a:pt x="22" y="89"/>
                        </a:lnTo>
                        <a:lnTo>
                          <a:pt x="20" y="84"/>
                        </a:lnTo>
                        <a:lnTo>
                          <a:pt x="3" y="75"/>
                        </a:lnTo>
                        <a:lnTo>
                          <a:pt x="3" y="69"/>
                        </a:lnTo>
                        <a:lnTo>
                          <a:pt x="0" y="66"/>
                        </a:lnTo>
                        <a:lnTo>
                          <a:pt x="15" y="42"/>
                        </a:lnTo>
                        <a:lnTo>
                          <a:pt x="20" y="41"/>
                        </a:lnTo>
                        <a:lnTo>
                          <a:pt x="41" y="41"/>
                        </a:lnTo>
                        <a:lnTo>
                          <a:pt x="50" y="42"/>
                        </a:lnTo>
                        <a:lnTo>
                          <a:pt x="84" y="41"/>
                        </a:lnTo>
                        <a:lnTo>
                          <a:pt x="104" y="33"/>
                        </a:lnTo>
                        <a:lnTo>
                          <a:pt x="125" y="20"/>
                        </a:lnTo>
                        <a:lnTo>
                          <a:pt x="146" y="2"/>
                        </a:lnTo>
                        <a:lnTo>
                          <a:pt x="173" y="41"/>
                        </a:lnTo>
                        <a:lnTo>
                          <a:pt x="164" y="29"/>
                        </a:lnTo>
                        <a:lnTo>
                          <a:pt x="144" y="0"/>
                        </a:lnTo>
                        <a:lnTo>
                          <a:pt x="119" y="27"/>
                        </a:lnTo>
                        <a:lnTo>
                          <a:pt x="74" y="44"/>
                        </a:lnTo>
                        <a:lnTo>
                          <a:pt x="62" y="45"/>
                        </a:lnTo>
                        <a:lnTo>
                          <a:pt x="15" y="42"/>
                        </a:lnTo>
                        <a:lnTo>
                          <a:pt x="3" y="60"/>
                        </a:lnTo>
                        <a:lnTo>
                          <a:pt x="12" y="39"/>
                        </a:lnTo>
                        <a:close/>
                      </a:path>
                    </a:pathLst>
                  </a:custGeom>
                  <a:solidFill>
                    <a:srgbClr val="E1E1E1"/>
                  </a:solidFill>
                  <a:ln w="9525">
                    <a:solidFill>
                      <a:srgbClr val="000000"/>
                    </a:solidFill>
                    <a:prstDash val="solid"/>
                    <a:round/>
                    <a:headEnd/>
                    <a:tailEnd/>
                  </a:ln>
                </p:spPr>
                <p:txBody>
                  <a:bodyPr/>
                  <a:lstStyle/>
                  <a:p>
                    <a:endParaRPr lang="en-US"/>
                  </a:p>
                </p:txBody>
              </p:sp>
              <p:sp>
                <p:nvSpPr>
                  <p:cNvPr id="1491" name="Line 345"/>
                  <p:cNvSpPr>
                    <a:spLocks noChangeAspect="1" noChangeShapeType="1"/>
                  </p:cNvSpPr>
                  <p:nvPr/>
                </p:nvSpPr>
                <p:spPr bwMode="auto">
                  <a:xfrm flipH="1">
                    <a:off x="5802290" y="2192930"/>
                    <a:ext cx="58755" cy="0"/>
                  </a:xfrm>
                  <a:custGeom>
                    <a:avLst/>
                    <a:gdLst>
                      <a:gd name="connsiteX0" fmla="*/ 0 w 10000"/>
                      <a:gd name="connsiteY0" fmla="*/ 0 h 10000"/>
                      <a:gd name="connsiteX1" fmla="*/ 10000 w 10000"/>
                      <a:gd name="connsiteY1" fmla="*/ 10000 h 10000"/>
                      <a:gd name="connsiteX0" fmla="*/ 0 w 10000"/>
                      <a:gd name="connsiteY0" fmla="*/ 0 h 0"/>
                      <a:gd name="connsiteX1" fmla="*/ 10000 w 10000"/>
                      <a:gd name="connsiteY1" fmla="*/ 10000 h 0"/>
                    </a:gdLst>
                    <a:ahLst/>
                    <a:cxnLst>
                      <a:cxn ang="0">
                        <a:pos x="connsiteX0" y="connsiteY0"/>
                      </a:cxn>
                      <a:cxn ang="0">
                        <a:pos x="connsiteX1" y="connsiteY1"/>
                      </a:cxn>
                    </a:cxnLst>
                    <a:rect l="l" t="t" r="r" b="b"/>
                    <a:pathLst>
                      <a:path w="10000">
                        <a:moveTo>
                          <a:pt x="0" y="0"/>
                        </a:moveTo>
                        <a:cubicBezTo>
                          <a:pt x="3333" y="3333"/>
                          <a:pt x="6667" y="-23813"/>
                          <a:pt x="10000" y="10000"/>
                        </a:cubicBezTo>
                      </a:path>
                    </a:pathLst>
                  </a:custGeom>
                  <a:solidFill>
                    <a:srgbClr val="990034"/>
                  </a:solidFill>
                  <a:ln w="9525">
                    <a:solidFill>
                      <a:srgbClr val="000000"/>
                    </a:solidFill>
                    <a:prstDash val="sysDash"/>
                    <a:round/>
                    <a:headEnd/>
                    <a:tailEnd/>
                  </a:ln>
                  <a:extLst/>
                </p:spPr>
                <p:txBody>
                  <a:bodyPr/>
                  <a:lstStyle/>
                  <a:p>
                    <a:endParaRPr lang="en-US"/>
                  </a:p>
                </p:txBody>
              </p:sp>
              <p:cxnSp>
                <p:nvCxnSpPr>
                  <p:cNvPr id="1492" name="Straight Connector 1491"/>
                  <p:cNvCxnSpPr>
                    <a:endCxn id="1316" idx="15"/>
                  </p:cNvCxnSpPr>
                  <p:nvPr/>
                </p:nvCxnSpPr>
                <p:spPr bwMode="auto">
                  <a:xfrm>
                    <a:off x="6007696" y="2070854"/>
                    <a:ext cx="87437" cy="68590"/>
                  </a:xfrm>
                  <a:prstGeom prst="line">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3" name="Straight Connector 1492"/>
                  <p:cNvCxnSpPr/>
                  <p:nvPr/>
                </p:nvCxnSpPr>
                <p:spPr bwMode="auto">
                  <a:xfrm>
                    <a:off x="5937048" y="2098188"/>
                    <a:ext cx="746186" cy="745977"/>
                  </a:xfrm>
                  <a:prstGeom prst="line">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4" name="Straight Connector 1493"/>
                  <p:cNvCxnSpPr/>
                  <p:nvPr/>
                </p:nvCxnSpPr>
                <p:spPr bwMode="auto">
                  <a:xfrm flipH="1" flipV="1">
                    <a:off x="7034360" y="3401673"/>
                    <a:ext cx="5221" cy="17621"/>
                  </a:xfrm>
                  <a:prstGeom prst="line">
                    <a:avLst/>
                  </a:prstGeom>
                  <a:solidFill>
                    <a:srgbClr val="70899B">
                      <a:alpha val="39999"/>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5" name="Straight Connector 1494"/>
                  <p:cNvCxnSpPr>
                    <a:stCxn id="1033" idx="21"/>
                  </p:cNvCxnSpPr>
                  <p:nvPr/>
                </p:nvCxnSpPr>
                <p:spPr bwMode="auto">
                  <a:xfrm>
                    <a:off x="5871133" y="2252482"/>
                    <a:ext cx="527446" cy="626324"/>
                  </a:xfrm>
                  <a:prstGeom prst="line">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6" name="Freeform 1495"/>
                  <p:cNvSpPr>
                    <a:spLocks noChangeAspect="1"/>
                  </p:cNvSpPr>
                  <p:nvPr/>
                </p:nvSpPr>
                <p:spPr bwMode="auto">
                  <a:xfrm>
                    <a:off x="5674492" y="2005832"/>
                    <a:ext cx="184731" cy="253916"/>
                  </a:xfrm>
                  <a:custGeom>
                    <a:avLst/>
                    <a:gdLst>
                      <a:gd name="connsiteX0" fmla="*/ 138113 w 250032"/>
                      <a:gd name="connsiteY0" fmla="*/ 0 h 571500"/>
                      <a:gd name="connsiteX1" fmla="*/ 135732 w 250032"/>
                      <a:gd name="connsiteY1" fmla="*/ 11906 h 571500"/>
                      <a:gd name="connsiteX2" fmla="*/ 133350 w 250032"/>
                      <a:gd name="connsiteY2" fmla="*/ 19050 h 571500"/>
                      <a:gd name="connsiteX3" fmla="*/ 119063 w 250032"/>
                      <a:gd name="connsiteY3" fmla="*/ 9525 h 571500"/>
                      <a:gd name="connsiteX4" fmla="*/ 83344 w 250032"/>
                      <a:gd name="connsiteY4" fmla="*/ 9525 h 571500"/>
                      <a:gd name="connsiteX5" fmla="*/ 76200 w 250032"/>
                      <a:gd name="connsiteY5" fmla="*/ 4762 h 571500"/>
                      <a:gd name="connsiteX6" fmla="*/ 59532 w 250032"/>
                      <a:gd name="connsiteY6" fmla="*/ 16669 h 571500"/>
                      <a:gd name="connsiteX7" fmla="*/ 50007 w 250032"/>
                      <a:gd name="connsiteY7" fmla="*/ 33337 h 571500"/>
                      <a:gd name="connsiteX8" fmla="*/ 42863 w 250032"/>
                      <a:gd name="connsiteY8" fmla="*/ 38100 h 571500"/>
                      <a:gd name="connsiteX9" fmla="*/ 35719 w 250032"/>
                      <a:gd name="connsiteY9" fmla="*/ 40481 h 571500"/>
                      <a:gd name="connsiteX10" fmla="*/ 21432 w 250032"/>
                      <a:gd name="connsiteY10" fmla="*/ 50006 h 571500"/>
                      <a:gd name="connsiteX11" fmla="*/ 14288 w 250032"/>
                      <a:gd name="connsiteY11" fmla="*/ 54769 h 571500"/>
                      <a:gd name="connsiteX12" fmla="*/ 9525 w 250032"/>
                      <a:gd name="connsiteY12" fmla="*/ 61912 h 571500"/>
                      <a:gd name="connsiteX13" fmla="*/ 0 w 250032"/>
                      <a:gd name="connsiteY13" fmla="*/ 71437 h 571500"/>
                      <a:gd name="connsiteX14" fmla="*/ 4763 w 250032"/>
                      <a:gd name="connsiteY14" fmla="*/ 85725 h 571500"/>
                      <a:gd name="connsiteX15" fmla="*/ 0 w 250032"/>
                      <a:gd name="connsiteY15" fmla="*/ 102394 h 571500"/>
                      <a:gd name="connsiteX16" fmla="*/ 2382 w 250032"/>
                      <a:gd name="connsiteY16" fmla="*/ 109537 h 571500"/>
                      <a:gd name="connsiteX17" fmla="*/ 16669 w 250032"/>
                      <a:gd name="connsiteY17" fmla="*/ 114300 h 571500"/>
                      <a:gd name="connsiteX18" fmla="*/ 23813 w 250032"/>
                      <a:gd name="connsiteY18" fmla="*/ 111919 h 571500"/>
                      <a:gd name="connsiteX19" fmla="*/ 33338 w 250032"/>
                      <a:gd name="connsiteY19" fmla="*/ 109537 h 571500"/>
                      <a:gd name="connsiteX20" fmla="*/ 40482 w 250032"/>
                      <a:gd name="connsiteY20" fmla="*/ 104775 h 571500"/>
                      <a:gd name="connsiteX21" fmla="*/ 47625 w 250032"/>
                      <a:gd name="connsiteY21" fmla="*/ 111919 h 571500"/>
                      <a:gd name="connsiteX22" fmla="*/ 50007 w 250032"/>
                      <a:gd name="connsiteY22" fmla="*/ 121444 h 571500"/>
                      <a:gd name="connsiteX23" fmla="*/ 57150 w 250032"/>
                      <a:gd name="connsiteY23" fmla="*/ 135731 h 571500"/>
                      <a:gd name="connsiteX24" fmla="*/ 64294 w 250032"/>
                      <a:gd name="connsiteY24" fmla="*/ 142875 h 571500"/>
                      <a:gd name="connsiteX25" fmla="*/ 76200 w 250032"/>
                      <a:gd name="connsiteY25" fmla="*/ 145256 h 571500"/>
                      <a:gd name="connsiteX26" fmla="*/ 88107 w 250032"/>
                      <a:gd name="connsiteY26" fmla="*/ 157162 h 571500"/>
                      <a:gd name="connsiteX27" fmla="*/ 97632 w 250032"/>
                      <a:gd name="connsiteY27" fmla="*/ 171450 h 571500"/>
                      <a:gd name="connsiteX28" fmla="*/ 97632 w 250032"/>
                      <a:gd name="connsiteY28" fmla="*/ 185737 h 571500"/>
                      <a:gd name="connsiteX29" fmla="*/ 107157 w 250032"/>
                      <a:gd name="connsiteY29" fmla="*/ 188119 h 571500"/>
                      <a:gd name="connsiteX30" fmla="*/ 116682 w 250032"/>
                      <a:gd name="connsiteY30" fmla="*/ 195262 h 571500"/>
                      <a:gd name="connsiteX31" fmla="*/ 126207 w 250032"/>
                      <a:gd name="connsiteY31" fmla="*/ 200025 h 571500"/>
                      <a:gd name="connsiteX32" fmla="*/ 128588 w 250032"/>
                      <a:gd name="connsiteY32" fmla="*/ 207169 h 571500"/>
                      <a:gd name="connsiteX33" fmla="*/ 133350 w 250032"/>
                      <a:gd name="connsiteY33" fmla="*/ 219075 h 571500"/>
                      <a:gd name="connsiteX34" fmla="*/ 123825 w 250032"/>
                      <a:gd name="connsiteY34" fmla="*/ 230981 h 571500"/>
                      <a:gd name="connsiteX35" fmla="*/ 119063 w 250032"/>
                      <a:gd name="connsiteY35" fmla="*/ 238125 h 571500"/>
                      <a:gd name="connsiteX36" fmla="*/ 104775 w 250032"/>
                      <a:gd name="connsiteY36" fmla="*/ 242887 h 571500"/>
                      <a:gd name="connsiteX37" fmla="*/ 95250 w 250032"/>
                      <a:gd name="connsiteY37" fmla="*/ 247650 h 571500"/>
                      <a:gd name="connsiteX38" fmla="*/ 90488 w 250032"/>
                      <a:gd name="connsiteY38" fmla="*/ 259556 h 571500"/>
                      <a:gd name="connsiteX39" fmla="*/ 78582 w 250032"/>
                      <a:gd name="connsiteY39" fmla="*/ 261937 h 571500"/>
                      <a:gd name="connsiteX40" fmla="*/ 71438 w 250032"/>
                      <a:gd name="connsiteY40" fmla="*/ 264319 h 571500"/>
                      <a:gd name="connsiteX41" fmla="*/ 76200 w 250032"/>
                      <a:gd name="connsiteY41" fmla="*/ 290512 h 571500"/>
                      <a:gd name="connsiteX42" fmla="*/ 69057 w 250032"/>
                      <a:gd name="connsiteY42" fmla="*/ 297656 h 571500"/>
                      <a:gd name="connsiteX43" fmla="*/ 61913 w 250032"/>
                      <a:gd name="connsiteY43" fmla="*/ 321469 h 571500"/>
                      <a:gd name="connsiteX44" fmla="*/ 61913 w 250032"/>
                      <a:gd name="connsiteY44" fmla="*/ 419100 h 571500"/>
                      <a:gd name="connsiteX45" fmla="*/ 57150 w 250032"/>
                      <a:gd name="connsiteY45" fmla="*/ 426244 h 571500"/>
                      <a:gd name="connsiteX46" fmla="*/ 59532 w 250032"/>
                      <a:gd name="connsiteY46" fmla="*/ 433387 h 571500"/>
                      <a:gd name="connsiteX47" fmla="*/ 59532 w 250032"/>
                      <a:gd name="connsiteY47" fmla="*/ 450056 h 571500"/>
                      <a:gd name="connsiteX48" fmla="*/ 83344 w 250032"/>
                      <a:gd name="connsiteY48" fmla="*/ 471487 h 571500"/>
                      <a:gd name="connsiteX49" fmla="*/ 90488 w 250032"/>
                      <a:gd name="connsiteY49" fmla="*/ 476250 h 571500"/>
                      <a:gd name="connsiteX50" fmla="*/ 109538 w 250032"/>
                      <a:gd name="connsiteY50" fmla="*/ 481012 h 571500"/>
                      <a:gd name="connsiteX51" fmla="*/ 128588 w 250032"/>
                      <a:gd name="connsiteY51" fmla="*/ 492919 h 571500"/>
                      <a:gd name="connsiteX52" fmla="*/ 135732 w 250032"/>
                      <a:gd name="connsiteY52" fmla="*/ 497681 h 571500"/>
                      <a:gd name="connsiteX53" fmla="*/ 164307 w 250032"/>
                      <a:gd name="connsiteY53" fmla="*/ 504825 h 571500"/>
                      <a:gd name="connsiteX54" fmla="*/ 185738 w 250032"/>
                      <a:gd name="connsiteY54" fmla="*/ 502444 h 571500"/>
                      <a:gd name="connsiteX55" fmla="*/ 176213 w 250032"/>
                      <a:gd name="connsiteY55" fmla="*/ 523875 h 571500"/>
                      <a:gd name="connsiteX56" fmla="*/ 176213 w 250032"/>
                      <a:gd name="connsiteY56" fmla="*/ 540544 h 571500"/>
                      <a:gd name="connsiteX57" fmla="*/ 183357 w 250032"/>
                      <a:gd name="connsiteY57" fmla="*/ 538162 h 571500"/>
                      <a:gd name="connsiteX58" fmla="*/ 202407 w 250032"/>
                      <a:gd name="connsiteY58" fmla="*/ 540544 h 571500"/>
                      <a:gd name="connsiteX59" fmla="*/ 216694 w 250032"/>
                      <a:gd name="connsiteY59" fmla="*/ 550069 h 571500"/>
                      <a:gd name="connsiteX60" fmla="*/ 223838 w 250032"/>
                      <a:gd name="connsiteY60" fmla="*/ 552450 h 571500"/>
                      <a:gd name="connsiteX61" fmla="*/ 238125 w 250032"/>
                      <a:gd name="connsiteY61" fmla="*/ 564356 h 571500"/>
                      <a:gd name="connsiteX62" fmla="*/ 250032 w 250032"/>
                      <a:gd name="connsiteY62" fmla="*/ 571500 h 571500"/>
                      <a:gd name="connsiteX0" fmla="*/ 138113 w 250032"/>
                      <a:gd name="connsiteY0" fmla="*/ 0 h 571500"/>
                      <a:gd name="connsiteX1" fmla="*/ 135732 w 250032"/>
                      <a:gd name="connsiteY1" fmla="*/ 11906 h 571500"/>
                      <a:gd name="connsiteX2" fmla="*/ 133350 w 250032"/>
                      <a:gd name="connsiteY2" fmla="*/ 19050 h 571500"/>
                      <a:gd name="connsiteX3" fmla="*/ 119063 w 250032"/>
                      <a:gd name="connsiteY3" fmla="*/ 9525 h 571500"/>
                      <a:gd name="connsiteX4" fmla="*/ 83344 w 250032"/>
                      <a:gd name="connsiteY4" fmla="*/ 9525 h 571500"/>
                      <a:gd name="connsiteX5" fmla="*/ 76200 w 250032"/>
                      <a:gd name="connsiteY5" fmla="*/ 4762 h 571500"/>
                      <a:gd name="connsiteX6" fmla="*/ 59532 w 250032"/>
                      <a:gd name="connsiteY6" fmla="*/ 16669 h 571500"/>
                      <a:gd name="connsiteX7" fmla="*/ 50007 w 250032"/>
                      <a:gd name="connsiteY7" fmla="*/ 33337 h 571500"/>
                      <a:gd name="connsiteX8" fmla="*/ 42863 w 250032"/>
                      <a:gd name="connsiteY8" fmla="*/ 38100 h 571500"/>
                      <a:gd name="connsiteX9" fmla="*/ 35719 w 250032"/>
                      <a:gd name="connsiteY9" fmla="*/ 40481 h 571500"/>
                      <a:gd name="connsiteX10" fmla="*/ 21432 w 250032"/>
                      <a:gd name="connsiteY10" fmla="*/ 50006 h 571500"/>
                      <a:gd name="connsiteX11" fmla="*/ 14288 w 250032"/>
                      <a:gd name="connsiteY11" fmla="*/ 54769 h 571500"/>
                      <a:gd name="connsiteX12" fmla="*/ 9525 w 250032"/>
                      <a:gd name="connsiteY12" fmla="*/ 61912 h 571500"/>
                      <a:gd name="connsiteX13" fmla="*/ 0 w 250032"/>
                      <a:gd name="connsiteY13" fmla="*/ 71437 h 571500"/>
                      <a:gd name="connsiteX14" fmla="*/ 4763 w 250032"/>
                      <a:gd name="connsiteY14" fmla="*/ 85725 h 571500"/>
                      <a:gd name="connsiteX15" fmla="*/ 0 w 250032"/>
                      <a:gd name="connsiteY15" fmla="*/ 102394 h 571500"/>
                      <a:gd name="connsiteX16" fmla="*/ 2382 w 250032"/>
                      <a:gd name="connsiteY16" fmla="*/ 109537 h 571500"/>
                      <a:gd name="connsiteX17" fmla="*/ 16669 w 250032"/>
                      <a:gd name="connsiteY17" fmla="*/ 114300 h 571500"/>
                      <a:gd name="connsiteX18" fmla="*/ 23813 w 250032"/>
                      <a:gd name="connsiteY18" fmla="*/ 111919 h 571500"/>
                      <a:gd name="connsiteX19" fmla="*/ 33338 w 250032"/>
                      <a:gd name="connsiteY19" fmla="*/ 109537 h 571500"/>
                      <a:gd name="connsiteX20" fmla="*/ 40482 w 250032"/>
                      <a:gd name="connsiteY20" fmla="*/ 104775 h 571500"/>
                      <a:gd name="connsiteX21" fmla="*/ 47625 w 250032"/>
                      <a:gd name="connsiteY21" fmla="*/ 111919 h 571500"/>
                      <a:gd name="connsiteX22" fmla="*/ 50007 w 250032"/>
                      <a:gd name="connsiteY22" fmla="*/ 121444 h 571500"/>
                      <a:gd name="connsiteX23" fmla="*/ 57150 w 250032"/>
                      <a:gd name="connsiteY23" fmla="*/ 135731 h 571500"/>
                      <a:gd name="connsiteX24" fmla="*/ 64294 w 250032"/>
                      <a:gd name="connsiteY24" fmla="*/ 142875 h 571500"/>
                      <a:gd name="connsiteX25" fmla="*/ 76200 w 250032"/>
                      <a:gd name="connsiteY25" fmla="*/ 145256 h 571500"/>
                      <a:gd name="connsiteX26" fmla="*/ 88107 w 250032"/>
                      <a:gd name="connsiteY26" fmla="*/ 157162 h 571500"/>
                      <a:gd name="connsiteX27" fmla="*/ 97632 w 250032"/>
                      <a:gd name="connsiteY27" fmla="*/ 171450 h 571500"/>
                      <a:gd name="connsiteX28" fmla="*/ 97632 w 250032"/>
                      <a:gd name="connsiteY28" fmla="*/ 185737 h 571500"/>
                      <a:gd name="connsiteX29" fmla="*/ 107157 w 250032"/>
                      <a:gd name="connsiteY29" fmla="*/ 188119 h 571500"/>
                      <a:gd name="connsiteX30" fmla="*/ 116682 w 250032"/>
                      <a:gd name="connsiteY30" fmla="*/ 195262 h 571500"/>
                      <a:gd name="connsiteX31" fmla="*/ 126207 w 250032"/>
                      <a:gd name="connsiteY31" fmla="*/ 200025 h 571500"/>
                      <a:gd name="connsiteX32" fmla="*/ 128588 w 250032"/>
                      <a:gd name="connsiteY32" fmla="*/ 207169 h 571500"/>
                      <a:gd name="connsiteX33" fmla="*/ 133350 w 250032"/>
                      <a:gd name="connsiteY33" fmla="*/ 219075 h 571500"/>
                      <a:gd name="connsiteX34" fmla="*/ 123825 w 250032"/>
                      <a:gd name="connsiteY34" fmla="*/ 230981 h 571500"/>
                      <a:gd name="connsiteX35" fmla="*/ 119063 w 250032"/>
                      <a:gd name="connsiteY35" fmla="*/ 238125 h 571500"/>
                      <a:gd name="connsiteX36" fmla="*/ 104775 w 250032"/>
                      <a:gd name="connsiteY36" fmla="*/ 242887 h 571500"/>
                      <a:gd name="connsiteX37" fmla="*/ 95250 w 250032"/>
                      <a:gd name="connsiteY37" fmla="*/ 247650 h 571500"/>
                      <a:gd name="connsiteX38" fmla="*/ 90488 w 250032"/>
                      <a:gd name="connsiteY38" fmla="*/ 259556 h 571500"/>
                      <a:gd name="connsiteX39" fmla="*/ 78582 w 250032"/>
                      <a:gd name="connsiteY39" fmla="*/ 261937 h 571500"/>
                      <a:gd name="connsiteX40" fmla="*/ 71438 w 250032"/>
                      <a:gd name="connsiteY40" fmla="*/ 264319 h 571500"/>
                      <a:gd name="connsiteX41" fmla="*/ 69057 w 250032"/>
                      <a:gd name="connsiteY41" fmla="*/ 297656 h 571500"/>
                      <a:gd name="connsiteX42" fmla="*/ 61913 w 250032"/>
                      <a:gd name="connsiteY42" fmla="*/ 321469 h 571500"/>
                      <a:gd name="connsiteX43" fmla="*/ 61913 w 250032"/>
                      <a:gd name="connsiteY43" fmla="*/ 419100 h 571500"/>
                      <a:gd name="connsiteX44" fmla="*/ 57150 w 250032"/>
                      <a:gd name="connsiteY44" fmla="*/ 426244 h 571500"/>
                      <a:gd name="connsiteX45" fmla="*/ 59532 w 250032"/>
                      <a:gd name="connsiteY45" fmla="*/ 433387 h 571500"/>
                      <a:gd name="connsiteX46" fmla="*/ 59532 w 250032"/>
                      <a:gd name="connsiteY46" fmla="*/ 450056 h 571500"/>
                      <a:gd name="connsiteX47" fmla="*/ 83344 w 250032"/>
                      <a:gd name="connsiteY47" fmla="*/ 471487 h 571500"/>
                      <a:gd name="connsiteX48" fmla="*/ 90488 w 250032"/>
                      <a:gd name="connsiteY48" fmla="*/ 476250 h 571500"/>
                      <a:gd name="connsiteX49" fmla="*/ 109538 w 250032"/>
                      <a:gd name="connsiteY49" fmla="*/ 481012 h 571500"/>
                      <a:gd name="connsiteX50" fmla="*/ 128588 w 250032"/>
                      <a:gd name="connsiteY50" fmla="*/ 492919 h 571500"/>
                      <a:gd name="connsiteX51" fmla="*/ 135732 w 250032"/>
                      <a:gd name="connsiteY51" fmla="*/ 497681 h 571500"/>
                      <a:gd name="connsiteX52" fmla="*/ 164307 w 250032"/>
                      <a:gd name="connsiteY52" fmla="*/ 504825 h 571500"/>
                      <a:gd name="connsiteX53" fmla="*/ 185738 w 250032"/>
                      <a:gd name="connsiteY53" fmla="*/ 502444 h 571500"/>
                      <a:gd name="connsiteX54" fmla="*/ 176213 w 250032"/>
                      <a:gd name="connsiteY54" fmla="*/ 523875 h 571500"/>
                      <a:gd name="connsiteX55" fmla="*/ 176213 w 250032"/>
                      <a:gd name="connsiteY55" fmla="*/ 540544 h 571500"/>
                      <a:gd name="connsiteX56" fmla="*/ 183357 w 250032"/>
                      <a:gd name="connsiteY56" fmla="*/ 538162 h 571500"/>
                      <a:gd name="connsiteX57" fmla="*/ 202407 w 250032"/>
                      <a:gd name="connsiteY57" fmla="*/ 540544 h 571500"/>
                      <a:gd name="connsiteX58" fmla="*/ 216694 w 250032"/>
                      <a:gd name="connsiteY58" fmla="*/ 550069 h 571500"/>
                      <a:gd name="connsiteX59" fmla="*/ 223838 w 250032"/>
                      <a:gd name="connsiteY59" fmla="*/ 552450 h 571500"/>
                      <a:gd name="connsiteX60" fmla="*/ 238125 w 250032"/>
                      <a:gd name="connsiteY60" fmla="*/ 564356 h 571500"/>
                      <a:gd name="connsiteX61" fmla="*/ 250032 w 250032"/>
                      <a:gd name="connsiteY61" fmla="*/ 571500 h 571500"/>
                      <a:gd name="connsiteX0" fmla="*/ 138113 w 250032"/>
                      <a:gd name="connsiteY0" fmla="*/ 0 h 571500"/>
                      <a:gd name="connsiteX1" fmla="*/ 135732 w 250032"/>
                      <a:gd name="connsiteY1" fmla="*/ 11906 h 571500"/>
                      <a:gd name="connsiteX2" fmla="*/ 133350 w 250032"/>
                      <a:gd name="connsiteY2" fmla="*/ 19050 h 571500"/>
                      <a:gd name="connsiteX3" fmla="*/ 119063 w 250032"/>
                      <a:gd name="connsiteY3" fmla="*/ 9525 h 571500"/>
                      <a:gd name="connsiteX4" fmla="*/ 83344 w 250032"/>
                      <a:gd name="connsiteY4" fmla="*/ 9525 h 571500"/>
                      <a:gd name="connsiteX5" fmla="*/ 76200 w 250032"/>
                      <a:gd name="connsiteY5" fmla="*/ 4762 h 571500"/>
                      <a:gd name="connsiteX6" fmla="*/ 59532 w 250032"/>
                      <a:gd name="connsiteY6" fmla="*/ 16669 h 571500"/>
                      <a:gd name="connsiteX7" fmla="*/ 50007 w 250032"/>
                      <a:gd name="connsiteY7" fmla="*/ 33337 h 571500"/>
                      <a:gd name="connsiteX8" fmla="*/ 42863 w 250032"/>
                      <a:gd name="connsiteY8" fmla="*/ 38100 h 571500"/>
                      <a:gd name="connsiteX9" fmla="*/ 35719 w 250032"/>
                      <a:gd name="connsiteY9" fmla="*/ 40481 h 571500"/>
                      <a:gd name="connsiteX10" fmla="*/ 21432 w 250032"/>
                      <a:gd name="connsiteY10" fmla="*/ 50006 h 571500"/>
                      <a:gd name="connsiteX11" fmla="*/ 14288 w 250032"/>
                      <a:gd name="connsiteY11" fmla="*/ 54769 h 571500"/>
                      <a:gd name="connsiteX12" fmla="*/ 9525 w 250032"/>
                      <a:gd name="connsiteY12" fmla="*/ 61912 h 571500"/>
                      <a:gd name="connsiteX13" fmla="*/ 0 w 250032"/>
                      <a:gd name="connsiteY13" fmla="*/ 71437 h 571500"/>
                      <a:gd name="connsiteX14" fmla="*/ 4763 w 250032"/>
                      <a:gd name="connsiteY14" fmla="*/ 85725 h 571500"/>
                      <a:gd name="connsiteX15" fmla="*/ 0 w 250032"/>
                      <a:gd name="connsiteY15" fmla="*/ 102394 h 571500"/>
                      <a:gd name="connsiteX16" fmla="*/ 2382 w 250032"/>
                      <a:gd name="connsiteY16" fmla="*/ 109537 h 571500"/>
                      <a:gd name="connsiteX17" fmla="*/ 16669 w 250032"/>
                      <a:gd name="connsiteY17" fmla="*/ 114300 h 571500"/>
                      <a:gd name="connsiteX18" fmla="*/ 23813 w 250032"/>
                      <a:gd name="connsiteY18" fmla="*/ 111919 h 571500"/>
                      <a:gd name="connsiteX19" fmla="*/ 33338 w 250032"/>
                      <a:gd name="connsiteY19" fmla="*/ 109537 h 571500"/>
                      <a:gd name="connsiteX20" fmla="*/ 40482 w 250032"/>
                      <a:gd name="connsiteY20" fmla="*/ 104775 h 571500"/>
                      <a:gd name="connsiteX21" fmla="*/ 47625 w 250032"/>
                      <a:gd name="connsiteY21" fmla="*/ 111919 h 571500"/>
                      <a:gd name="connsiteX22" fmla="*/ 50007 w 250032"/>
                      <a:gd name="connsiteY22" fmla="*/ 121444 h 571500"/>
                      <a:gd name="connsiteX23" fmla="*/ 57150 w 250032"/>
                      <a:gd name="connsiteY23" fmla="*/ 135731 h 571500"/>
                      <a:gd name="connsiteX24" fmla="*/ 64294 w 250032"/>
                      <a:gd name="connsiteY24" fmla="*/ 142875 h 571500"/>
                      <a:gd name="connsiteX25" fmla="*/ 76200 w 250032"/>
                      <a:gd name="connsiteY25" fmla="*/ 145256 h 571500"/>
                      <a:gd name="connsiteX26" fmla="*/ 88107 w 250032"/>
                      <a:gd name="connsiteY26" fmla="*/ 157162 h 571500"/>
                      <a:gd name="connsiteX27" fmla="*/ 97632 w 250032"/>
                      <a:gd name="connsiteY27" fmla="*/ 171450 h 571500"/>
                      <a:gd name="connsiteX28" fmla="*/ 97632 w 250032"/>
                      <a:gd name="connsiteY28" fmla="*/ 185737 h 571500"/>
                      <a:gd name="connsiteX29" fmla="*/ 107157 w 250032"/>
                      <a:gd name="connsiteY29" fmla="*/ 188119 h 571500"/>
                      <a:gd name="connsiteX30" fmla="*/ 116682 w 250032"/>
                      <a:gd name="connsiteY30" fmla="*/ 195262 h 571500"/>
                      <a:gd name="connsiteX31" fmla="*/ 126207 w 250032"/>
                      <a:gd name="connsiteY31" fmla="*/ 200025 h 571500"/>
                      <a:gd name="connsiteX32" fmla="*/ 128588 w 250032"/>
                      <a:gd name="connsiteY32" fmla="*/ 207169 h 571500"/>
                      <a:gd name="connsiteX33" fmla="*/ 133350 w 250032"/>
                      <a:gd name="connsiteY33" fmla="*/ 219075 h 571500"/>
                      <a:gd name="connsiteX34" fmla="*/ 123825 w 250032"/>
                      <a:gd name="connsiteY34" fmla="*/ 230981 h 571500"/>
                      <a:gd name="connsiteX35" fmla="*/ 119063 w 250032"/>
                      <a:gd name="connsiteY35" fmla="*/ 238125 h 571500"/>
                      <a:gd name="connsiteX36" fmla="*/ 104775 w 250032"/>
                      <a:gd name="connsiteY36" fmla="*/ 242887 h 571500"/>
                      <a:gd name="connsiteX37" fmla="*/ 95250 w 250032"/>
                      <a:gd name="connsiteY37" fmla="*/ 247650 h 571500"/>
                      <a:gd name="connsiteX38" fmla="*/ 90488 w 250032"/>
                      <a:gd name="connsiteY38" fmla="*/ 259556 h 571500"/>
                      <a:gd name="connsiteX39" fmla="*/ 78582 w 250032"/>
                      <a:gd name="connsiteY39" fmla="*/ 261937 h 571500"/>
                      <a:gd name="connsiteX40" fmla="*/ 71438 w 250032"/>
                      <a:gd name="connsiteY40" fmla="*/ 264319 h 571500"/>
                      <a:gd name="connsiteX41" fmla="*/ 57151 w 250032"/>
                      <a:gd name="connsiteY41" fmla="*/ 300037 h 571500"/>
                      <a:gd name="connsiteX42" fmla="*/ 61913 w 250032"/>
                      <a:gd name="connsiteY42" fmla="*/ 321469 h 571500"/>
                      <a:gd name="connsiteX43" fmla="*/ 61913 w 250032"/>
                      <a:gd name="connsiteY43" fmla="*/ 419100 h 571500"/>
                      <a:gd name="connsiteX44" fmla="*/ 57150 w 250032"/>
                      <a:gd name="connsiteY44" fmla="*/ 426244 h 571500"/>
                      <a:gd name="connsiteX45" fmla="*/ 59532 w 250032"/>
                      <a:gd name="connsiteY45" fmla="*/ 433387 h 571500"/>
                      <a:gd name="connsiteX46" fmla="*/ 59532 w 250032"/>
                      <a:gd name="connsiteY46" fmla="*/ 450056 h 571500"/>
                      <a:gd name="connsiteX47" fmla="*/ 83344 w 250032"/>
                      <a:gd name="connsiteY47" fmla="*/ 471487 h 571500"/>
                      <a:gd name="connsiteX48" fmla="*/ 90488 w 250032"/>
                      <a:gd name="connsiteY48" fmla="*/ 476250 h 571500"/>
                      <a:gd name="connsiteX49" fmla="*/ 109538 w 250032"/>
                      <a:gd name="connsiteY49" fmla="*/ 481012 h 571500"/>
                      <a:gd name="connsiteX50" fmla="*/ 128588 w 250032"/>
                      <a:gd name="connsiteY50" fmla="*/ 492919 h 571500"/>
                      <a:gd name="connsiteX51" fmla="*/ 135732 w 250032"/>
                      <a:gd name="connsiteY51" fmla="*/ 497681 h 571500"/>
                      <a:gd name="connsiteX52" fmla="*/ 164307 w 250032"/>
                      <a:gd name="connsiteY52" fmla="*/ 504825 h 571500"/>
                      <a:gd name="connsiteX53" fmla="*/ 185738 w 250032"/>
                      <a:gd name="connsiteY53" fmla="*/ 502444 h 571500"/>
                      <a:gd name="connsiteX54" fmla="*/ 176213 w 250032"/>
                      <a:gd name="connsiteY54" fmla="*/ 523875 h 571500"/>
                      <a:gd name="connsiteX55" fmla="*/ 176213 w 250032"/>
                      <a:gd name="connsiteY55" fmla="*/ 540544 h 571500"/>
                      <a:gd name="connsiteX56" fmla="*/ 183357 w 250032"/>
                      <a:gd name="connsiteY56" fmla="*/ 538162 h 571500"/>
                      <a:gd name="connsiteX57" fmla="*/ 202407 w 250032"/>
                      <a:gd name="connsiteY57" fmla="*/ 540544 h 571500"/>
                      <a:gd name="connsiteX58" fmla="*/ 216694 w 250032"/>
                      <a:gd name="connsiteY58" fmla="*/ 550069 h 571500"/>
                      <a:gd name="connsiteX59" fmla="*/ 223838 w 250032"/>
                      <a:gd name="connsiteY59" fmla="*/ 552450 h 571500"/>
                      <a:gd name="connsiteX60" fmla="*/ 238125 w 250032"/>
                      <a:gd name="connsiteY60" fmla="*/ 564356 h 571500"/>
                      <a:gd name="connsiteX61" fmla="*/ 250032 w 250032"/>
                      <a:gd name="connsiteY61"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0032" h="571500">
                        <a:moveTo>
                          <a:pt x="138113" y="0"/>
                        </a:moveTo>
                        <a:cubicBezTo>
                          <a:pt x="137319" y="3969"/>
                          <a:pt x="136714" y="7980"/>
                          <a:pt x="135732" y="11906"/>
                        </a:cubicBezTo>
                        <a:cubicBezTo>
                          <a:pt x="135123" y="14341"/>
                          <a:pt x="135835" y="19405"/>
                          <a:pt x="133350" y="19050"/>
                        </a:cubicBezTo>
                        <a:cubicBezTo>
                          <a:pt x="127684" y="18241"/>
                          <a:pt x="119063" y="9525"/>
                          <a:pt x="119063" y="9525"/>
                        </a:cubicBezTo>
                        <a:cubicBezTo>
                          <a:pt x="104769" y="11113"/>
                          <a:pt x="96704" y="13978"/>
                          <a:pt x="83344" y="9525"/>
                        </a:cubicBezTo>
                        <a:cubicBezTo>
                          <a:pt x="80629" y="8620"/>
                          <a:pt x="78581" y="6350"/>
                          <a:pt x="76200" y="4762"/>
                        </a:cubicBezTo>
                        <a:cubicBezTo>
                          <a:pt x="66719" y="7133"/>
                          <a:pt x="63917" y="5706"/>
                          <a:pt x="59532" y="16669"/>
                        </a:cubicBezTo>
                        <a:cubicBezTo>
                          <a:pt x="52225" y="34936"/>
                          <a:pt x="64076" y="28647"/>
                          <a:pt x="50007" y="33337"/>
                        </a:cubicBezTo>
                        <a:cubicBezTo>
                          <a:pt x="47626" y="34925"/>
                          <a:pt x="45423" y="36820"/>
                          <a:pt x="42863" y="38100"/>
                        </a:cubicBezTo>
                        <a:cubicBezTo>
                          <a:pt x="40618" y="39223"/>
                          <a:pt x="37913" y="39262"/>
                          <a:pt x="35719" y="40481"/>
                        </a:cubicBezTo>
                        <a:cubicBezTo>
                          <a:pt x="30716" y="43261"/>
                          <a:pt x="26194" y="46831"/>
                          <a:pt x="21432" y="50006"/>
                        </a:cubicBezTo>
                        <a:lnTo>
                          <a:pt x="14288" y="54769"/>
                        </a:lnTo>
                        <a:cubicBezTo>
                          <a:pt x="12700" y="57150"/>
                          <a:pt x="11760" y="60124"/>
                          <a:pt x="9525" y="61912"/>
                        </a:cubicBezTo>
                        <a:cubicBezTo>
                          <a:pt x="-2020" y="71148"/>
                          <a:pt x="5197" y="55853"/>
                          <a:pt x="0" y="71437"/>
                        </a:cubicBezTo>
                        <a:cubicBezTo>
                          <a:pt x="1588" y="76200"/>
                          <a:pt x="4263" y="80730"/>
                          <a:pt x="4763" y="85725"/>
                        </a:cubicBezTo>
                        <a:cubicBezTo>
                          <a:pt x="4993" y="88028"/>
                          <a:pt x="947" y="99553"/>
                          <a:pt x="0" y="102394"/>
                        </a:cubicBezTo>
                        <a:cubicBezTo>
                          <a:pt x="794" y="104775"/>
                          <a:pt x="340" y="108078"/>
                          <a:pt x="2382" y="109537"/>
                        </a:cubicBezTo>
                        <a:cubicBezTo>
                          <a:pt x="6467" y="112455"/>
                          <a:pt x="16669" y="114300"/>
                          <a:pt x="16669" y="114300"/>
                        </a:cubicBezTo>
                        <a:cubicBezTo>
                          <a:pt x="19050" y="113506"/>
                          <a:pt x="21399" y="112609"/>
                          <a:pt x="23813" y="111919"/>
                        </a:cubicBezTo>
                        <a:cubicBezTo>
                          <a:pt x="26960" y="111020"/>
                          <a:pt x="30330" y="110826"/>
                          <a:pt x="33338" y="109537"/>
                        </a:cubicBezTo>
                        <a:cubicBezTo>
                          <a:pt x="35968" y="108410"/>
                          <a:pt x="38101" y="106362"/>
                          <a:pt x="40482" y="104775"/>
                        </a:cubicBezTo>
                        <a:cubicBezTo>
                          <a:pt x="42863" y="107156"/>
                          <a:pt x="45954" y="108995"/>
                          <a:pt x="47625" y="111919"/>
                        </a:cubicBezTo>
                        <a:cubicBezTo>
                          <a:pt x="49249" y="114761"/>
                          <a:pt x="49108" y="118297"/>
                          <a:pt x="50007" y="121444"/>
                        </a:cubicBezTo>
                        <a:cubicBezTo>
                          <a:pt x="51875" y="127980"/>
                          <a:pt x="52613" y="130286"/>
                          <a:pt x="57150" y="135731"/>
                        </a:cubicBezTo>
                        <a:cubicBezTo>
                          <a:pt x="59306" y="138318"/>
                          <a:pt x="61282" y="141369"/>
                          <a:pt x="64294" y="142875"/>
                        </a:cubicBezTo>
                        <a:cubicBezTo>
                          <a:pt x="67914" y="144685"/>
                          <a:pt x="72231" y="144462"/>
                          <a:pt x="76200" y="145256"/>
                        </a:cubicBezTo>
                        <a:cubicBezTo>
                          <a:pt x="92542" y="153428"/>
                          <a:pt x="81369" y="145035"/>
                          <a:pt x="88107" y="157162"/>
                        </a:cubicBezTo>
                        <a:cubicBezTo>
                          <a:pt x="90887" y="162166"/>
                          <a:pt x="97632" y="171450"/>
                          <a:pt x="97632" y="171450"/>
                        </a:cubicBezTo>
                        <a:cubicBezTo>
                          <a:pt x="96295" y="175461"/>
                          <a:pt x="92618" y="181726"/>
                          <a:pt x="97632" y="185737"/>
                        </a:cubicBezTo>
                        <a:cubicBezTo>
                          <a:pt x="100188" y="187781"/>
                          <a:pt x="103982" y="187325"/>
                          <a:pt x="107157" y="188119"/>
                        </a:cubicBezTo>
                        <a:cubicBezTo>
                          <a:pt x="110332" y="190500"/>
                          <a:pt x="113317" y="193159"/>
                          <a:pt x="116682" y="195262"/>
                        </a:cubicBezTo>
                        <a:cubicBezTo>
                          <a:pt x="119692" y="197143"/>
                          <a:pt x="123697" y="197515"/>
                          <a:pt x="126207" y="200025"/>
                        </a:cubicBezTo>
                        <a:cubicBezTo>
                          <a:pt x="127982" y="201800"/>
                          <a:pt x="127707" y="204819"/>
                          <a:pt x="128588" y="207169"/>
                        </a:cubicBezTo>
                        <a:cubicBezTo>
                          <a:pt x="130089" y="211171"/>
                          <a:pt x="131763" y="215106"/>
                          <a:pt x="133350" y="219075"/>
                        </a:cubicBezTo>
                        <a:cubicBezTo>
                          <a:pt x="128412" y="238831"/>
                          <a:pt x="135568" y="221586"/>
                          <a:pt x="123825" y="230981"/>
                        </a:cubicBezTo>
                        <a:cubicBezTo>
                          <a:pt x="121590" y="232769"/>
                          <a:pt x="121490" y="236608"/>
                          <a:pt x="119063" y="238125"/>
                        </a:cubicBezTo>
                        <a:cubicBezTo>
                          <a:pt x="114806" y="240786"/>
                          <a:pt x="109265" y="240642"/>
                          <a:pt x="104775" y="242887"/>
                        </a:cubicBezTo>
                        <a:lnTo>
                          <a:pt x="95250" y="247650"/>
                        </a:lnTo>
                        <a:cubicBezTo>
                          <a:pt x="93663" y="251619"/>
                          <a:pt x="93733" y="256774"/>
                          <a:pt x="90488" y="259556"/>
                        </a:cubicBezTo>
                        <a:cubicBezTo>
                          <a:pt x="87415" y="262190"/>
                          <a:pt x="82508" y="260955"/>
                          <a:pt x="78582" y="261937"/>
                        </a:cubicBezTo>
                        <a:cubicBezTo>
                          <a:pt x="76147" y="262546"/>
                          <a:pt x="73819" y="263525"/>
                          <a:pt x="71438" y="264319"/>
                        </a:cubicBezTo>
                        <a:cubicBezTo>
                          <a:pt x="69851" y="270272"/>
                          <a:pt x="58739" y="290512"/>
                          <a:pt x="57151" y="300037"/>
                        </a:cubicBezTo>
                        <a:cubicBezTo>
                          <a:pt x="55564" y="309562"/>
                          <a:pt x="63451" y="315318"/>
                          <a:pt x="61913" y="321469"/>
                        </a:cubicBezTo>
                        <a:cubicBezTo>
                          <a:pt x="63059" y="350134"/>
                          <a:pt x="66650" y="389103"/>
                          <a:pt x="61913" y="419100"/>
                        </a:cubicBezTo>
                        <a:cubicBezTo>
                          <a:pt x="61467" y="421927"/>
                          <a:pt x="58738" y="423863"/>
                          <a:pt x="57150" y="426244"/>
                        </a:cubicBezTo>
                        <a:cubicBezTo>
                          <a:pt x="57944" y="428625"/>
                          <a:pt x="59532" y="430877"/>
                          <a:pt x="59532" y="433387"/>
                        </a:cubicBezTo>
                        <a:cubicBezTo>
                          <a:pt x="59532" y="444742"/>
                          <a:pt x="52086" y="436654"/>
                          <a:pt x="59532" y="450056"/>
                        </a:cubicBezTo>
                        <a:cubicBezTo>
                          <a:pt x="66275" y="462193"/>
                          <a:pt x="71988" y="463916"/>
                          <a:pt x="83344" y="471487"/>
                        </a:cubicBezTo>
                        <a:cubicBezTo>
                          <a:pt x="85725" y="473075"/>
                          <a:pt x="87711" y="475556"/>
                          <a:pt x="90488" y="476250"/>
                        </a:cubicBezTo>
                        <a:lnTo>
                          <a:pt x="109538" y="481012"/>
                        </a:lnTo>
                        <a:cubicBezTo>
                          <a:pt x="125843" y="491883"/>
                          <a:pt x="105640" y="478577"/>
                          <a:pt x="128588" y="492919"/>
                        </a:cubicBezTo>
                        <a:cubicBezTo>
                          <a:pt x="131015" y="494436"/>
                          <a:pt x="133117" y="496519"/>
                          <a:pt x="135732" y="497681"/>
                        </a:cubicBezTo>
                        <a:cubicBezTo>
                          <a:pt x="147056" y="502714"/>
                          <a:pt x="152323" y="502828"/>
                          <a:pt x="164307" y="504825"/>
                        </a:cubicBezTo>
                        <a:cubicBezTo>
                          <a:pt x="171451" y="504031"/>
                          <a:pt x="180329" y="497711"/>
                          <a:pt x="185738" y="502444"/>
                        </a:cubicBezTo>
                        <a:cubicBezTo>
                          <a:pt x="202823" y="517393"/>
                          <a:pt x="181671" y="522056"/>
                          <a:pt x="176213" y="523875"/>
                        </a:cubicBezTo>
                        <a:cubicBezTo>
                          <a:pt x="174785" y="528161"/>
                          <a:pt x="170632" y="536359"/>
                          <a:pt x="176213" y="540544"/>
                        </a:cubicBezTo>
                        <a:cubicBezTo>
                          <a:pt x="178221" y="542050"/>
                          <a:pt x="180976" y="538956"/>
                          <a:pt x="183357" y="538162"/>
                        </a:cubicBezTo>
                        <a:cubicBezTo>
                          <a:pt x="189707" y="538956"/>
                          <a:pt x="196380" y="538391"/>
                          <a:pt x="202407" y="540544"/>
                        </a:cubicBezTo>
                        <a:cubicBezTo>
                          <a:pt x="207797" y="542469"/>
                          <a:pt x="211264" y="548259"/>
                          <a:pt x="216694" y="550069"/>
                        </a:cubicBezTo>
                        <a:cubicBezTo>
                          <a:pt x="219075" y="550863"/>
                          <a:pt x="221593" y="551328"/>
                          <a:pt x="223838" y="552450"/>
                        </a:cubicBezTo>
                        <a:cubicBezTo>
                          <a:pt x="232709" y="556885"/>
                          <a:pt x="230224" y="557771"/>
                          <a:pt x="238125" y="564356"/>
                        </a:cubicBezTo>
                        <a:cubicBezTo>
                          <a:pt x="242437" y="567950"/>
                          <a:pt x="245381" y="569175"/>
                          <a:pt x="250032" y="571500"/>
                        </a:cubicBezTo>
                      </a:path>
                    </a:pathLst>
                  </a:custGeom>
                  <a:noFill/>
                  <a:ln w="9525" cap="flat" cmpd="sng" algn="ctr">
                    <a:solidFill>
                      <a:schemeClr val="tx1"/>
                    </a:solidFill>
                    <a:prstDash val="sysDash"/>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497" name="Freeform 500"/>
                  <p:cNvSpPr>
                    <a:spLocks noChangeAspect="1"/>
                  </p:cNvSpPr>
                  <p:nvPr/>
                </p:nvSpPr>
                <p:spPr bwMode="auto">
                  <a:xfrm>
                    <a:off x="2665325" y="2580686"/>
                    <a:ext cx="86153" cy="79644"/>
                  </a:xfrm>
                  <a:custGeom>
                    <a:avLst/>
                    <a:gdLst>
                      <a:gd name="T0" fmla="*/ 30 w 66"/>
                      <a:gd name="T1" fmla="*/ 127 h 54"/>
                      <a:gd name="T2" fmla="*/ 36 w 66"/>
                      <a:gd name="T3" fmla="*/ 127 h 54"/>
                      <a:gd name="T4" fmla="*/ 54 w 66"/>
                      <a:gd name="T5" fmla="*/ 112 h 54"/>
                      <a:gd name="T6" fmla="*/ 66 w 66"/>
                      <a:gd name="T7" fmla="*/ 70 h 54"/>
                      <a:gd name="T8" fmla="*/ 54 w 66"/>
                      <a:gd name="T9" fmla="*/ 14 h 54"/>
                      <a:gd name="T10" fmla="*/ 36 w 66"/>
                      <a:gd name="T11" fmla="*/ 0 h 54"/>
                      <a:gd name="T12" fmla="*/ 30 w 66"/>
                      <a:gd name="T13" fmla="*/ 0 h 54"/>
                      <a:gd name="T14" fmla="*/ 12 w 66"/>
                      <a:gd name="T15" fmla="*/ 14 h 54"/>
                      <a:gd name="T16" fmla="*/ 0 w 66"/>
                      <a:gd name="T17" fmla="*/ 70 h 54"/>
                      <a:gd name="T18" fmla="*/ 12 w 66"/>
                      <a:gd name="T19" fmla="*/ 112 h 54"/>
                      <a:gd name="T20" fmla="*/ 30 w 66"/>
                      <a:gd name="T21" fmla="*/ 12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54">
                        <a:moveTo>
                          <a:pt x="30" y="54"/>
                        </a:moveTo>
                        <a:lnTo>
                          <a:pt x="36" y="54"/>
                        </a:lnTo>
                        <a:lnTo>
                          <a:pt x="54" y="48"/>
                        </a:lnTo>
                        <a:lnTo>
                          <a:pt x="66" y="30"/>
                        </a:lnTo>
                        <a:lnTo>
                          <a:pt x="54" y="6"/>
                        </a:lnTo>
                        <a:lnTo>
                          <a:pt x="36" y="0"/>
                        </a:lnTo>
                        <a:lnTo>
                          <a:pt x="30" y="0"/>
                        </a:lnTo>
                        <a:lnTo>
                          <a:pt x="12" y="6"/>
                        </a:lnTo>
                        <a:lnTo>
                          <a:pt x="0" y="30"/>
                        </a:lnTo>
                        <a:lnTo>
                          <a:pt x="12" y="48"/>
                        </a:lnTo>
                        <a:lnTo>
                          <a:pt x="30" y="54"/>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8" name="Freeform 501"/>
                  <p:cNvSpPr>
                    <a:spLocks noChangeAspect="1"/>
                  </p:cNvSpPr>
                  <p:nvPr/>
                </p:nvSpPr>
                <p:spPr bwMode="auto">
                  <a:xfrm>
                    <a:off x="2502155" y="2759558"/>
                    <a:ext cx="30022" cy="26112"/>
                  </a:xfrm>
                  <a:custGeom>
                    <a:avLst/>
                    <a:gdLst>
                      <a:gd name="T0" fmla="*/ 17 w 24"/>
                      <a:gd name="T1" fmla="*/ 13 h 18"/>
                      <a:gd name="T2" fmla="*/ 12 w 24"/>
                      <a:gd name="T3" fmla="*/ 0 h 18"/>
                      <a:gd name="T4" fmla="*/ 0 w 24"/>
                      <a:gd name="T5" fmla="*/ 0 h 18"/>
                      <a:gd name="T6" fmla="*/ 0 w 24"/>
                      <a:gd name="T7" fmla="*/ 37 h 18"/>
                      <a:gd name="T8" fmla="*/ 12 w 24"/>
                      <a:gd name="T9" fmla="*/ 37 h 18"/>
                      <a:gd name="T10" fmla="*/ 17 w 24"/>
                      <a:gd name="T11" fmla="*/ 1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24" y="6"/>
                        </a:moveTo>
                        <a:lnTo>
                          <a:pt x="12" y="0"/>
                        </a:lnTo>
                        <a:lnTo>
                          <a:pt x="0" y="0"/>
                        </a:lnTo>
                        <a:lnTo>
                          <a:pt x="0" y="18"/>
                        </a:lnTo>
                        <a:lnTo>
                          <a:pt x="12" y="18"/>
                        </a:lnTo>
                        <a:lnTo>
                          <a:pt x="24" y="6"/>
                        </a:lnTo>
                        <a:close/>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 name="Freeform 499"/>
                  <p:cNvSpPr>
                    <a:spLocks noChangeAspect="1"/>
                  </p:cNvSpPr>
                  <p:nvPr/>
                </p:nvSpPr>
                <p:spPr bwMode="auto">
                  <a:xfrm>
                    <a:off x="6533103" y="3038965"/>
                    <a:ext cx="87459" cy="96617"/>
                  </a:xfrm>
                  <a:custGeom>
                    <a:avLst/>
                    <a:gdLst>
                      <a:gd name="T0" fmla="*/ 43 w 66"/>
                      <a:gd name="T1" fmla="*/ 147 h 66"/>
                      <a:gd name="T2" fmla="*/ 61 w 66"/>
                      <a:gd name="T3" fmla="*/ 120 h 66"/>
                      <a:gd name="T4" fmla="*/ 73 w 66"/>
                      <a:gd name="T5" fmla="*/ 80 h 66"/>
                      <a:gd name="T6" fmla="*/ 61 w 66"/>
                      <a:gd name="T7" fmla="*/ 27 h 66"/>
                      <a:gd name="T8" fmla="*/ 43 w 66"/>
                      <a:gd name="T9" fmla="*/ 0 h 66"/>
                      <a:gd name="T10" fmla="*/ 12 w 66"/>
                      <a:gd name="T11" fmla="*/ 27 h 66"/>
                      <a:gd name="T12" fmla="*/ 0 w 66"/>
                      <a:gd name="T13" fmla="*/ 80 h 66"/>
                      <a:gd name="T14" fmla="*/ 12 w 66"/>
                      <a:gd name="T15" fmla="*/ 120 h 66"/>
                      <a:gd name="T16" fmla="*/ 43 w 66"/>
                      <a:gd name="T17" fmla="*/ 1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66">
                        <a:moveTo>
                          <a:pt x="36" y="66"/>
                        </a:moveTo>
                        <a:lnTo>
                          <a:pt x="54" y="54"/>
                        </a:lnTo>
                        <a:lnTo>
                          <a:pt x="66" y="36"/>
                        </a:lnTo>
                        <a:lnTo>
                          <a:pt x="54" y="12"/>
                        </a:lnTo>
                        <a:lnTo>
                          <a:pt x="36" y="0"/>
                        </a:lnTo>
                        <a:lnTo>
                          <a:pt x="12" y="12"/>
                        </a:lnTo>
                        <a:lnTo>
                          <a:pt x="0" y="36"/>
                        </a:lnTo>
                        <a:lnTo>
                          <a:pt x="12" y="54"/>
                        </a:lnTo>
                        <a:lnTo>
                          <a:pt x="36" y="66"/>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500" name="Straight Connector 1499"/>
                  <p:cNvCxnSpPr/>
                  <p:nvPr/>
                </p:nvCxnSpPr>
                <p:spPr bwMode="auto">
                  <a:xfrm flipV="1">
                    <a:off x="5815110" y="2195743"/>
                    <a:ext cx="28808" cy="4570"/>
                  </a:xfrm>
                  <a:prstGeom prst="line">
                    <a:avLst/>
                  </a:prstGeom>
                  <a:solidFill>
                    <a:srgbClr val="70899B">
                      <a:alpha val="39999"/>
                    </a:srgbClr>
                  </a:solidFill>
                  <a:ln w="6350" cap="flat" cmpd="sng" algn="ctr">
                    <a:solidFill>
                      <a:srgbClr val="99003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01" name="Group 1500"/>
                  <p:cNvGrpSpPr>
                    <a:grpSpLocks noChangeAspect="1"/>
                  </p:cNvGrpSpPr>
                  <p:nvPr/>
                </p:nvGrpSpPr>
                <p:grpSpPr>
                  <a:xfrm>
                    <a:off x="6992894" y="3387600"/>
                    <a:ext cx="94444" cy="61200"/>
                    <a:chOff x="8387321" y="3332941"/>
                    <a:chExt cx="536286" cy="347614"/>
                  </a:xfrm>
                </p:grpSpPr>
                <p:sp>
                  <p:nvSpPr>
                    <p:cNvPr id="1508" name="Freeform 41"/>
                    <p:cNvSpPr>
                      <a:spLocks noChangeAspect="1"/>
                    </p:cNvSpPr>
                    <p:nvPr/>
                  </p:nvSpPr>
                  <p:spPr bwMode="auto">
                    <a:xfrm>
                      <a:off x="8387321" y="3413403"/>
                      <a:ext cx="286259" cy="267152"/>
                    </a:xfrm>
                    <a:custGeom>
                      <a:avLst/>
                      <a:gdLst>
                        <a:gd name="T0" fmla="*/ 79 w 72"/>
                        <a:gd name="T1" fmla="*/ 0 h 42"/>
                        <a:gd name="T2" fmla="*/ 49 w 72"/>
                        <a:gd name="T3" fmla="*/ 13 h 42"/>
                        <a:gd name="T4" fmla="*/ 12 w 72"/>
                        <a:gd name="T5" fmla="*/ 39 h 42"/>
                        <a:gd name="T6" fmla="*/ 0 w 72"/>
                        <a:gd name="T7" fmla="*/ 79 h 42"/>
                        <a:gd name="T8" fmla="*/ 0 w 72"/>
                        <a:gd name="T9" fmla="*/ 79 h 42"/>
                        <a:gd name="T10" fmla="*/ 6 w 72"/>
                        <a:gd name="T11" fmla="*/ 93 h 42"/>
                        <a:gd name="T12" fmla="*/ 24 w 72"/>
                        <a:gd name="T13" fmla="*/ 67 h 42"/>
                        <a:gd name="T14" fmla="*/ 55 w 72"/>
                        <a:gd name="T15" fmla="*/ 27 h 42"/>
                        <a:gd name="T16" fmla="*/ 79 w 7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4849 w 6667"/>
                        <a:gd name="connsiteY0" fmla="*/ 2017 h 8571"/>
                        <a:gd name="connsiteX1" fmla="*/ 5833 w 6667"/>
                        <a:gd name="connsiteY1" fmla="*/ 0 h 8571"/>
                        <a:gd name="connsiteX2" fmla="*/ 1667 w 6667"/>
                        <a:gd name="connsiteY2" fmla="*/ 2857 h 8571"/>
                        <a:gd name="connsiteX3" fmla="*/ 0 w 6667"/>
                        <a:gd name="connsiteY3" fmla="*/ 7142 h 8571"/>
                        <a:gd name="connsiteX4" fmla="*/ 833 w 6667"/>
                        <a:gd name="connsiteY4" fmla="*/ 8571 h 8571"/>
                        <a:gd name="connsiteX5" fmla="*/ 3333 w 6667"/>
                        <a:gd name="connsiteY5" fmla="*/ 5714 h 8571"/>
                        <a:gd name="connsiteX6" fmla="*/ 6667 w 6667"/>
                        <a:gd name="connsiteY6" fmla="*/ 1428 h 8571"/>
                        <a:gd name="connsiteX7" fmla="*/ 4849 w 6667"/>
                        <a:gd name="connsiteY7" fmla="*/ 2017 h 8571"/>
                        <a:gd name="connsiteX0" fmla="*/ 7273 w 10000"/>
                        <a:gd name="connsiteY0" fmla="*/ 1308 h 8955"/>
                        <a:gd name="connsiteX1" fmla="*/ 6618 w 10000"/>
                        <a:gd name="connsiteY1" fmla="*/ 0 h 8955"/>
                        <a:gd name="connsiteX2" fmla="*/ 2500 w 10000"/>
                        <a:gd name="connsiteY2" fmla="*/ 2288 h 8955"/>
                        <a:gd name="connsiteX3" fmla="*/ 0 w 10000"/>
                        <a:gd name="connsiteY3" fmla="*/ 7288 h 8955"/>
                        <a:gd name="connsiteX4" fmla="*/ 1249 w 10000"/>
                        <a:gd name="connsiteY4" fmla="*/ 8955 h 8955"/>
                        <a:gd name="connsiteX5" fmla="*/ 4999 w 10000"/>
                        <a:gd name="connsiteY5" fmla="*/ 5622 h 8955"/>
                        <a:gd name="connsiteX6" fmla="*/ 10000 w 10000"/>
                        <a:gd name="connsiteY6" fmla="*/ 621 h 8955"/>
                        <a:gd name="connsiteX7" fmla="*/ 7273 w 10000"/>
                        <a:gd name="connsiteY7" fmla="*/ 1308 h 8955"/>
                        <a:gd name="connsiteX0" fmla="*/ 7273 w 7669"/>
                        <a:gd name="connsiteY0" fmla="*/ 1461 h 10000"/>
                        <a:gd name="connsiteX1" fmla="*/ 6618 w 7669"/>
                        <a:gd name="connsiteY1" fmla="*/ 0 h 10000"/>
                        <a:gd name="connsiteX2" fmla="*/ 2500 w 7669"/>
                        <a:gd name="connsiteY2" fmla="*/ 2555 h 10000"/>
                        <a:gd name="connsiteX3" fmla="*/ 0 w 7669"/>
                        <a:gd name="connsiteY3" fmla="*/ 8138 h 10000"/>
                        <a:gd name="connsiteX4" fmla="*/ 1249 w 7669"/>
                        <a:gd name="connsiteY4" fmla="*/ 10000 h 10000"/>
                        <a:gd name="connsiteX5" fmla="*/ 4999 w 7669"/>
                        <a:gd name="connsiteY5" fmla="*/ 6278 h 10000"/>
                        <a:gd name="connsiteX6" fmla="*/ 7669 w 7669"/>
                        <a:gd name="connsiteY6" fmla="*/ 3208 h 10000"/>
                        <a:gd name="connsiteX7" fmla="*/ 7273 w 7669"/>
                        <a:gd name="connsiteY7" fmla="*/ 1461 h 10000"/>
                        <a:gd name="connsiteX0" fmla="*/ 10092 w 10092"/>
                        <a:gd name="connsiteY0" fmla="*/ 1102 h 10000"/>
                        <a:gd name="connsiteX1" fmla="*/ 8630 w 10092"/>
                        <a:gd name="connsiteY1" fmla="*/ 0 h 10000"/>
                        <a:gd name="connsiteX2" fmla="*/ 3260 w 10092"/>
                        <a:gd name="connsiteY2" fmla="*/ 2555 h 10000"/>
                        <a:gd name="connsiteX3" fmla="*/ 0 w 10092"/>
                        <a:gd name="connsiteY3" fmla="*/ 8138 h 10000"/>
                        <a:gd name="connsiteX4" fmla="*/ 1629 w 10092"/>
                        <a:gd name="connsiteY4" fmla="*/ 10000 h 10000"/>
                        <a:gd name="connsiteX5" fmla="*/ 6518 w 10092"/>
                        <a:gd name="connsiteY5" fmla="*/ 6278 h 10000"/>
                        <a:gd name="connsiteX6" fmla="*/ 10000 w 10092"/>
                        <a:gd name="connsiteY6" fmla="*/ 3208 h 10000"/>
                        <a:gd name="connsiteX7" fmla="*/ 10092 w 10092"/>
                        <a:gd name="connsiteY7" fmla="*/ 1102 h 10000"/>
                        <a:gd name="connsiteX0" fmla="*/ 10092 w 10116"/>
                        <a:gd name="connsiteY0" fmla="*/ 1102 h 10000"/>
                        <a:gd name="connsiteX1" fmla="*/ 8630 w 10116"/>
                        <a:gd name="connsiteY1" fmla="*/ 0 h 10000"/>
                        <a:gd name="connsiteX2" fmla="*/ 3260 w 10116"/>
                        <a:gd name="connsiteY2" fmla="*/ 2555 h 10000"/>
                        <a:gd name="connsiteX3" fmla="*/ 0 w 10116"/>
                        <a:gd name="connsiteY3" fmla="*/ 8138 h 10000"/>
                        <a:gd name="connsiteX4" fmla="*/ 1629 w 10116"/>
                        <a:gd name="connsiteY4" fmla="*/ 10000 h 10000"/>
                        <a:gd name="connsiteX5" fmla="*/ 6518 w 10116"/>
                        <a:gd name="connsiteY5" fmla="*/ 6278 h 10000"/>
                        <a:gd name="connsiteX6" fmla="*/ 10000 w 10116"/>
                        <a:gd name="connsiteY6" fmla="*/ 3208 h 10000"/>
                        <a:gd name="connsiteX7" fmla="*/ 10092 w 10116"/>
                        <a:gd name="connsiteY7" fmla="*/ 1102 h 10000"/>
                        <a:gd name="connsiteX0" fmla="*/ 10613 w 10630"/>
                        <a:gd name="connsiteY0" fmla="*/ 1192 h 10000"/>
                        <a:gd name="connsiteX1" fmla="*/ 8630 w 10630"/>
                        <a:gd name="connsiteY1" fmla="*/ 0 h 10000"/>
                        <a:gd name="connsiteX2" fmla="*/ 3260 w 10630"/>
                        <a:gd name="connsiteY2" fmla="*/ 2555 h 10000"/>
                        <a:gd name="connsiteX3" fmla="*/ 0 w 10630"/>
                        <a:gd name="connsiteY3" fmla="*/ 8138 h 10000"/>
                        <a:gd name="connsiteX4" fmla="*/ 1629 w 10630"/>
                        <a:gd name="connsiteY4" fmla="*/ 10000 h 10000"/>
                        <a:gd name="connsiteX5" fmla="*/ 6518 w 10630"/>
                        <a:gd name="connsiteY5" fmla="*/ 6278 h 10000"/>
                        <a:gd name="connsiteX6" fmla="*/ 10000 w 10630"/>
                        <a:gd name="connsiteY6" fmla="*/ 3208 h 10000"/>
                        <a:gd name="connsiteX7" fmla="*/ 10613 w 10630"/>
                        <a:gd name="connsiteY7" fmla="*/ 1192 h 10000"/>
                        <a:gd name="connsiteX0" fmla="*/ 10613 w 10630"/>
                        <a:gd name="connsiteY0" fmla="*/ 1192 h 10000"/>
                        <a:gd name="connsiteX1" fmla="*/ 8630 w 10630"/>
                        <a:gd name="connsiteY1" fmla="*/ 0 h 10000"/>
                        <a:gd name="connsiteX2" fmla="*/ 3260 w 10630"/>
                        <a:gd name="connsiteY2" fmla="*/ 2555 h 10000"/>
                        <a:gd name="connsiteX3" fmla="*/ 0 w 10630"/>
                        <a:gd name="connsiteY3" fmla="*/ 8138 h 10000"/>
                        <a:gd name="connsiteX4" fmla="*/ 1629 w 10630"/>
                        <a:gd name="connsiteY4" fmla="*/ 10000 h 10000"/>
                        <a:gd name="connsiteX5" fmla="*/ 6518 w 10630"/>
                        <a:gd name="connsiteY5" fmla="*/ 6278 h 10000"/>
                        <a:gd name="connsiteX6" fmla="*/ 10000 w 10630"/>
                        <a:gd name="connsiteY6" fmla="*/ 3208 h 10000"/>
                        <a:gd name="connsiteX7" fmla="*/ 10613 w 10630"/>
                        <a:gd name="connsiteY7" fmla="*/ 1192 h 10000"/>
                        <a:gd name="connsiteX0" fmla="*/ 10613 w 10613"/>
                        <a:gd name="connsiteY0" fmla="*/ 1192 h 10000"/>
                        <a:gd name="connsiteX1" fmla="*/ 8630 w 10613"/>
                        <a:gd name="connsiteY1" fmla="*/ 0 h 10000"/>
                        <a:gd name="connsiteX2" fmla="*/ 3260 w 10613"/>
                        <a:gd name="connsiteY2" fmla="*/ 2555 h 10000"/>
                        <a:gd name="connsiteX3" fmla="*/ 0 w 10613"/>
                        <a:gd name="connsiteY3" fmla="*/ 8138 h 10000"/>
                        <a:gd name="connsiteX4" fmla="*/ 1629 w 10613"/>
                        <a:gd name="connsiteY4" fmla="*/ 10000 h 10000"/>
                        <a:gd name="connsiteX5" fmla="*/ 6518 w 10613"/>
                        <a:gd name="connsiteY5" fmla="*/ 6278 h 10000"/>
                        <a:gd name="connsiteX6" fmla="*/ 10000 w 10613"/>
                        <a:gd name="connsiteY6" fmla="*/ 3208 h 10000"/>
                        <a:gd name="connsiteX7" fmla="*/ 10613 w 10613"/>
                        <a:gd name="connsiteY7" fmla="*/ 1192 h 10000"/>
                        <a:gd name="connsiteX0" fmla="*/ 10613 w 10613"/>
                        <a:gd name="connsiteY0" fmla="*/ 1242 h 10050"/>
                        <a:gd name="connsiteX1" fmla="*/ 9185 w 10613"/>
                        <a:gd name="connsiteY1" fmla="*/ 1542 h 10050"/>
                        <a:gd name="connsiteX2" fmla="*/ 8630 w 10613"/>
                        <a:gd name="connsiteY2" fmla="*/ 50 h 10050"/>
                        <a:gd name="connsiteX3" fmla="*/ 3260 w 10613"/>
                        <a:gd name="connsiteY3" fmla="*/ 2605 h 10050"/>
                        <a:gd name="connsiteX4" fmla="*/ 0 w 10613"/>
                        <a:gd name="connsiteY4" fmla="*/ 8188 h 10050"/>
                        <a:gd name="connsiteX5" fmla="*/ 1629 w 10613"/>
                        <a:gd name="connsiteY5" fmla="*/ 10050 h 10050"/>
                        <a:gd name="connsiteX6" fmla="*/ 6518 w 10613"/>
                        <a:gd name="connsiteY6" fmla="*/ 6328 h 10050"/>
                        <a:gd name="connsiteX7" fmla="*/ 10000 w 10613"/>
                        <a:gd name="connsiteY7" fmla="*/ 3258 h 10050"/>
                        <a:gd name="connsiteX8" fmla="*/ 10613 w 10613"/>
                        <a:gd name="connsiteY8" fmla="*/ 1242 h 10050"/>
                        <a:gd name="connsiteX0" fmla="*/ 10613 w 10613"/>
                        <a:gd name="connsiteY0" fmla="*/ 1242 h 10050"/>
                        <a:gd name="connsiteX1" fmla="*/ 9185 w 10613"/>
                        <a:gd name="connsiteY1" fmla="*/ 1542 h 10050"/>
                        <a:gd name="connsiteX2" fmla="*/ 8630 w 10613"/>
                        <a:gd name="connsiteY2" fmla="*/ 50 h 10050"/>
                        <a:gd name="connsiteX3" fmla="*/ 3260 w 10613"/>
                        <a:gd name="connsiteY3" fmla="*/ 2605 h 10050"/>
                        <a:gd name="connsiteX4" fmla="*/ 0 w 10613"/>
                        <a:gd name="connsiteY4" fmla="*/ 8188 h 10050"/>
                        <a:gd name="connsiteX5" fmla="*/ 1629 w 10613"/>
                        <a:gd name="connsiteY5" fmla="*/ 10050 h 10050"/>
                        <a:gd name="connsiteX6" fmla="*/ 6518 w 10613"/>
                        <a:gd name="connsiteY6" fmla="*/ 6328 h 10050"/>
                        <a:gd name="connsiteX7" fmla="*/ 10000 w 10613"/>
                        <a:gd name="connsiteY7" fmla="*/ 3258 h 10050"/>
                        <a:gd name="connsiteX8" fmla="*/ 10613 w 10613"/>
                        <a:gd name="connsiteY8" fmla="*/ 1242 h 10050"/>
                        <a:gd name="connsiteX0" fmla="*/ 10787 w 10787"/>
                        <a:gd name="connsiteY0" fmla="*/ 1781 h 10050"/>
                        <a:gd name="connsiteX1" fmla="*/ 9185 w 10787"/>
                        <a:gd name="connsiteY1" fmla="*/ 1542 h 10050"/>
                        <a:gd name="connsiteX2" fmla="*/ 8630 w 10787"/>
                        <a:gd name="connsiteY2" fmla="*/ 50 h 10050"/>
                        <a:gd name="connsiteX3" fmla="*/ 3260 w 10787"/>
                        <a:gd name="connsiteY3" fmla="*/ 2605 h 10050"/>
                        <a:gd name="connsiteX4" fmla="*/ 0 w 10787"/>
                        <a:gd name="connsiteY4" fmla="*/ 8188 h 10050"/>
                        <a:gd name="connsiteX5" fmla="*/ 1629 w 10787"/>
                        <a:gd name="connsiteY5" fmla="*/ 10050 h 10050"/>
                        <a:gd name="connsiteX6" fmla="*/ 6518 w 10787"/>
                        <a:gd name="connsiteY6" fmla="*/ 6328 h 10050"/>
                        <a:gd name="connsiteX7" fmla="*/ 10000 w 10787"/>
                        <a:gd name="connsiteY7" fmla="*/ 3258 h 10050"/>
                        <a:gd name="connsiteX8" fmla="*/ 10787 w 10787"/>
                        <a:gd name="connsiteY8" fmla="*/ 1781 h 10050"/>
                        <a:gd name="connsiteX0" fmla="*/ 10787 w 10787"/>
                        <a:gd name="connsiteY0" fmla="*/ 1806 h 10075"/>
                        <a:gd name="connsiteX1" fmla="*/ 8924 w 10787"/>
                        <a:gd name="connsiteY1" fmla="*/ 938 h 10075"/>
                        <a:gd name="connsiteX2" fmla="*/ 8630 w 10787"/>
                        <a:gd name="connsiteY2" fmla="*/ 75 h 10075"/>
                        <a:gd name="connsiteX3" fmla="*/ 3260 w 10787"/>
                        <a:gd name="connsiteY3" fmla="*/ 2630 h 10075"/>
                        <a:gd name="connsiteX4" fmla="*/ 0 w 10787"/>
                        <a:gd name="connsiteY4" fmla="*/ 8213 h 10075"/>
                        <a:gd name="connsiteX5" fmla="*/ 1629 w 10787"/>
                        <a:gd name="connsiteY5" fmla="*/ 10075 h 10075"/>
                        <a:gd name="connsiteX6" fmla="*/ 6518 w 10787"/>
                        <a:gd name="connsiteY6" fmla="*/ 6353 h 10075"/>
                        <a:gd name="connsiteX7" fmla="*/ 10000 w 10787"/>
                        <a:gd name="connsiteY7" fmla="*/ 3283 h 10075"/>
                        <a:gd name="connsiteX8" fmla="*/ 10787 w 10787"/>
                        <a:gd name="connsiteY8" fmla="*/ 1806 h 10075"/>
                        <a:gd name="connsiteX0" fmla="*/ 10787 w 10787"/>
                        <a:gd name="connsiteY0" fmla="*/ 1806 h 10075"/>
                        <a:gd name="connsiteX1" fmla="*/ 8924 w 10787"/>
                        <a:gd name="connsiteY1" fmla="*/ 938 h 10075"/>
                        <a:gd name="connsiteX2" fmla="*/ 8630 w 10787"/>
                        <a:gd name="connsiteY2" fmla="*/ 75 h 10075"/>
                        <a:gd name="connsiteX3" fmla="*/ 3260 w 10787"/>
                        <a:gd name="connsiteY3" fmla="*/ 2630 h 10075"/>
                        <a:gd name="connsiteX4" fmla="*/ 0 w 10787"/>
                        <a:gd name="connsiteY4" fmla="*/ 8213 h 10075"/>
                        <a:gd name="connsiteX5" fmla="*/ 1629 w 10787"/>
                        <a:gd name="connsiteY5" fmla="*/ 10075 h 10075"/>
                        <a:gd name="connsiteX6" fmla="*/ 6518 w 10787"/>
                        <a:gd name="connsiteY6" fmla="*/ 6353 h 10075"/>
                        <a:gd name="connsiteX7" fmla="*/ 10000 w 10787"/>
                        <a:gd name="connsiteY7" fmla="*/ 3283 h 10075"/>
                        <a:gd name="connsiteX8" fmla="*/ 10787 w 10787"/>
                        <a:gd name="connsiteY8" fmla="*/ 1806 h 10075"/>
                        <a:gd name="connsiteX0" fmla="*/ 10787 w 10787"/>
                        <a:gd name="connsiteY0" fmla="*/ 1806 h 10075"/>
                        <a:gd name="connsiteX1" fmla="*/ 8924 w 10787"/>
                        <a:gd name="connsiteY1" fmla="*/ 938 h 10075"/>
                        <a:gd name="connsiteX2" fmla="*/ 8630 w 10787"/>
                        <a:gd name="connsiteY2" fmla="*/ 75 h 10075"/>
                        <a:gd name="connsiteX3" fmla="*/ 3260 w 10787"/>
                        <a:gd name="connsiteY3" fmla="*/ 2630 h 10075"/>
                        <a:gd name="connsiteX4" fmla="*/ 0 w 10787"/>
                        <a:gd name="connsiteY4" fmla="*/ 8213 h 10075"/>
                        <a:gd name="connsiteX5" fmla="*/ 1629 w 10787"/>
                        <a:gd name="connsiteY5" fmla="*/ 10075 h 10075"/>
                        <a:gd name="connsiteX6" fmla="*/ 6518 w 10787"/>
                        <a:gd name="connsiteY6" fmla="*/ 6353 h 10075"/>
                        <a:gd name="connsiteX7" fmla="*/ 10000 w 10787"/>
                        <a:gd name="connsiteY7" fmla="*/ 3283 h 10075"/>
                        <a:gd name="connsiteX8" fmla="*/ 10787 w 10787"/>
                        <a:gd name="connsiteY8" fmla="*/ 1806 h 10075"/>
                        <a:gd name="connsiteX0" fmla="*/ 10787 w 10787"/>
                        <a:gd name="connsiteY0" fmla="*/ 1806 h 10075"/>
                        <a:gd name="connsiteX1" fmla="*/ 8924 w 10787"/>
                        <a:gd name="connsiteY1" fmla="*/ 938 h 10075"/>
                        <a:gd name="connsiteX2" fmla="*/ 8630 w 10787"/>
                        <a:gd name="connsiteY2" fmla="*/ 75 h 10075"/>
                        <a:gd name="connsiteX3" fmla="*/ 3260 w 10787"/>
                        <a:gd name="connsiteY3" fmla="*/ 2630 h 10075"/>
                        <a:gd name="connsiteX4" fmla="*/ 0 w 10787"/>
                        <a:gd name="connsiteY4" fmla="*/ 8213 h 10075"/>
                        <a:gd name="connsiteX5" fmla="*/ 1629 w 10787"/>
                        <a:gd name="connsiteY5" fmla="*/ 10075 h 10075"/>
                        <a:gd name="connsiteX6" fmla="*/ 6518 w 10787"/>
                        <a:gd name="connsiteY6" fmla="*/ 6353 h 10075"/>
                        <a:gd name="connsiteX7" fmla="*/ 10000 w 10787"/>
                        <a:gd name="connsiteY7" fmla="*/ 3283 h 10075"/>
                        <a:gd name="connsiteX8" fmla="*/ 10787 w 10787"/>
                        <a:gd name="connsiteY8" fmla="*/ 1806 h 10075"/>
                        <a:gd name="connsiteX0" fmla="*/ 10440 w 10440"/>
                        <a:gd name="connsiteY0" fmla="*/ 1626 h 10075"/>
                        <a:gd name="connsiteX1" fmla="*/ 8924 w 10440"/>
                        <a:gd name="connsiteY1" fmla="*/ 938 h 10075"/>
                        <a:gd name="connsiteX2" fmla="*/ 8630 w 10440"/>
                        <a:gd name="connsiteY2" fmla="*/ 75 h 10075"/>
                        <a:gd name="connsiteX3" fmla="*/ 3260 w 10440"/>
                        <a:gd name="connsiteY3" fmla="*/ 2630 h 10075"/>
                        <a:gd name="connsiteX4" fmla="*/ 0 w 10440"/>
                        <a:gd name="connsiteY4" fmla="*/ 8213 h 10075"/>
                        <a:gd name="connsiteX5" fmla="*/ 1629 w 10440"/>
                        <a:gd name="connsiteY5" fmla="*/ 10075 h 10075"/>
                        <a:gd name="connsiteX6" fmla="*/ 6518 w 10440"/>
                        <a:gd name="connsiteY6" fmla="*/ 6353 h 10075"/>
                        <a:gd name="connsiteX7" fmla="*/ 10000 w 10440"/>
                        <a:gd name="connsiteY7" fmla="*/ 3283 h 10075"/>
                        <a:gd name="connsiteX8" fmla="*/ 10440 w 10440"/>
                        <a:gd name="connsiteY8" fmla="*/ 1626 h 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0" h="10075">
                          <a:moveTo>
                            <a:pt x="10440" y="1626"/>
                          </a:moveTo>
                          <a:cubicBezTo>
                            <a:pt x="9711" y="172"/>
                            <a:pt x="9254" y="1137"/>
                            <a:pt x="8924" y="938"/>
                          </a:cubicBezTo>
                          <a:cubicBezTo>
                            <a:pt x="8594" y="739"/>
                            <a:pt x="9632" y="-282"/>
                            <a:pt x="8630" y="75"/>
                          </a:cubicBezTo>
                          <a:lnTo>
                            <a:pt x="3260" y="2630"/>
                          </a:lnTo>
                          <a:lnTo>
                            <a:pt x="0" y="8213"/>
                          </a:lnTo>
                          <a:lnTo>
                            <a:pt x="1629" y="10075"/>
                          </a:lnTo>
                          <a:lnTo>
                            <a:pt x="6518" y="6353"/>
                          </a:lnTo>
                          <a:lnTo>
                            <a:pt x="10000" y="3283"/>
                          </a:lnTo>
                          <a:cubicBezTo>
                            <a:pt x="10031" y="2581"/>
                            <a:pt x="8933" y="1699"/>
                            <a:pt x="10440" y="1626"/>
                          </a:cubicBezTo>
                          <a:close/>
                        </a:path>
                      </a:pathLst>
                    </a:custGeom>
                    <a:solidFill>
                      <a:srgbClr val="990034"/>
                    </a:solidFill>
                    <a:ln w="9525">
                      <a:solidFill>
                        <a:srgbClr val="000000"/>
                      </a:solidFill>
                      <a:prstDash val="solid"/>
                      <a:round/>
                      <a:headEnd/>
                      <a:tailEnd/>
                    </a:ln>
                  </p:spPr>
                  <p:txBody>
                    <a:bodyPr/>
                    <a:lstStyle/>
                    <a:p>
                      <a:endParaRPr lang="en-US"/>
                    </a:p>
                  </p:txBody>
                </p:sp>
                <p:cxnSp>
                  <p:nvCxnSpPr>
                    <p:cNvPr id="1509" name="Straight Connector 1508"/>
                    <p:cNvCxnSpPr>
                      <a:stCxn id="1508" idx="1"/>
                      <a:endCxn id="1508" idx="1"/>
                    </p:cNvCxnSpPr>
                    <p:nvPr/>
                  </p:nvCxnSpPr>
                  <p:spPr bwMode="auto">
                    <a:xfrm>
                      <a:off x="8632020" y="3438276"/>
                      <a:ext cx="0" cy="0"/>
                    </a:xfrm>
                    <a:prstGeom prst="line">
                      <a:avLst/>
                    </a:pr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0" name="Freeform 41"/>
                    <p:cNvSpPr>
                      <a:spLocks noChangeAspect="1"/>
                    </p:cNvSpPr>
                    <p:nvPr/>
                  </p:nvSpPr>
                  <p:spPr bwMode="auto">
                    <a:xfrm>
                      <a:off x="8387327" y="3332941"/>
                      <a:ext cx="536280" cy="345473"/>
                    </a:xfrm>
                    <a:custGeom>
                      <a:avLst/>
                      <a:gdLst>
                        <a:gd name="T0" fmla="*/ 79 w 72"/>
                        <a:gd name="T1" fmla="*/ 0 h 42"/>
                        <a:gd name="T2" fmla="*/ 49 w 72"/>
                        <a:gd name="T3" fmla="*/ 13 h 42"/>
                        <a:gd name="T4" fmla="*/ 12 w 72"/>
                        <a:gd name="T5" fmla="*/ 39 h 42"/>
                        <a:gd name="T6" fmla="*/ 0 w 72"/>
                        <a:gd name="T7" fmla="*/ 79 h 42"/>
                        <a:gd name="T8" fmla="*/ 0 w 72"/>
                        <a:gd name="T9" fmla="*/ 79 h 42"/>
                        <a:gd name="T10" fmla="*/ 6 w 72"/>
                        <a:gd name="T11" fmla="*/ 93 h 42"/>
                        <a:gd name="T12" fmla="*/ 24 w 72"/>
                        <a:gd name="T13" fmla="*/ 67 h 42"/>
                        <a:gd name="T14" fmla="*/ 55 w 72"/>
                        <a:gd name="T15" fmla="*/ 27 h 42"/>
                        <a:gd name="T16" fmla="*/ 79 w 7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42">
                          <a:moveTo>
                            <a:pt x="72" y="0"/>
                          </a:moveTo>
                          <a:lnTo>
                            <a:pt x="42" y="6"/>
                          </a:lnTo>
                          <a:lnTo>
                            <a:pt x="12" y="18"/>
                          </a:lnTo>
                          <a:lnTo>
                            <a:pt x="0" y="36"/>
                          </a:lnTo>
                          <a:lnTo>
                            <a:pt x="6" y="42"/>
                          </a:lnTo>
                          <a:lnTo>
                            <a:pt x="24" y="30"/>
                          </a:lnTo>
                          <a:lnTo>
                            <a:pt x="48" y="12"/>
                          </a:lnTo>
                          <a:lnTo>
                            <a:pt x="72" y="0"/>
                          </a:lnTo>
                          <a:close/>
                        </a:path>
                      </a:pathLst>
                    </a:custGeom>
                    <a:noFill/>
                    <a:ln w="9525">
                      <a:solidFill>
                        <a:srgbClr val="000000"/>
                      </a:solidFill>
                      <a:prstDash val="solid"/>
                      <a:round/>
                      <a:headEnd/>
                      <a:tailEnd/>
                    </a:ln>
                  </p:spPr>
                  <p:txBody>
                    <a:bodyPr/>
                    <a:lstStyle/>
                    <a:p>
                      <a:endParaRPr lang="en-US"/>
                    </a:p>
                  </p:txBody>
                </p:sp>
              </p:grpSp>
              <p:sp>
                <p:nvSpPr>
                  <p:cNvPr id="1502" name="Freeform 1501"/>
                  <p:cNvSpPr/>
                  <p:nvPr/>
                </p:nvSpPr>
                <p:spPr bwMode="auto">
                  <a:xfrm>
                    <a:off x="5567884" y="2918167"/>
                    <a:ext cx="184730" cy="253916"/>
                  </a:xfrm>
                  <a:custGeom>
                    <a:avLst/>
                    <a:gdLst>
                      <a:gd name="connsiteX0" fmla="*/ 0 w 2242868"/>
                      <a:gd name="connsiteY0" fmla="*/ 241539 h 948905"/>
                      <a:gd name="connsiteX1" fmla="*/ 396815 w 2242868"/>
                      <a:gd name="connsiteY1" fmla="*/ 103517 h 948905"/>
                      <a:gd name="connsiteX2" fmla="*/ 759125 w 2242868"/>
                      <a:gd name="connsiteY2" fmla="*/ 0 h 948905"/>
                      <a:gd name="connsiteX3" fmla="*/ 1035170 w 2242868"/>
                      <a:gd name="connsiteY3" fmla="*/ 138022 h 948905"/>
                      <a:gd name="connsiteX4" fmla="*/ 1500997 w 2242868"/>
                      <a:gd name="connsiteY4" fmla="*/ 241539 h 948905"/>
                      <a:gd name="connsiteX5" fmla="*/ 1949570 w 2242868"/>
                      <a:gd name="connsiteY5" fmla="*/ 517585 h 948905"/>
                      <a:gd name="connsiteX6" fmla="*/ 2242868 w 2242868"/>
                      <a:gd name="connsiteY6" fmla="*/ 776377 h 948905"/>
                      <a:gd name="connsiteX7" fmla="*/ 2242868 w 2242868"/>
                      <a:gd name="connsiteY7" fmla="*/ 776377 h 948905"/>
                      <a:gd name="connsiteX8" fmla="*/ 1224951 w 2242868"/>
                      <a:gd name="connsiteY8" fmla="*/ 948905 h 948905"/>
                      <a:gd name="connsiteX9" fmla="*/ 845389 w 2242868"/>
                      <a:gd name="connsiteY9" fmla="*/ 862641 h 948905"/>
                      <a:gd name="connsiteX10" fmla="*/ 569344 w 2242868"/>
                      <a:gd name="connsiteY10" fmla="*/ 759124 h 948905"/>
                      <a:gd name="connsiteX11" fmla="*/ 207034 w 2242868"/>
                      <a:gd name="connsiteY11" fmla="*/ 500332 h 948905"/>
                      <a:gd name="connsiteX12" fmla="*/ 51759 w 2242868"/>
                      <a:gd name="connsiteY12" fmla="*/ 207034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2868" h="948905">
                        <a:moveTo>
                          <a:pt x="0" y="241539"/>
                        </a:moveTo>
                        <a:lnTo>
                          <a:pt x="396815" y="103517"/>
                        </a:lnTo>
                        <a:lnTo>
                          <a:pt x="759125" y="0"/>
                        </a:lnTo>
                        <a:lnTo>
                          <a:pt x="1035170" y="138022"/>
                        </a:lnTo>
                        <a:lnTo>
                          <a:pt x="1500997" y="241539"/>
                        </a:lnTo>
                        <a:lnTo>
                          <a:pt x="1949570" y="517585"/>
                        </a:lnTo>
                        <a:lnTo>
                          <a:pt x="2242868" y="776377"/>
                        </a:lnTo>
                        <a:lnTo>
                          <a:pt x="2242868" y="776377"/>
                        </a:lnTo>
                        <a:lnTo>
                          <a:pt x="1224951" y="948905"/>
                        </a:lnTo>
                        <a:lnTo>
                          <a:pt x="845389" y="862641"/>
                        </a:lnTo>
                        <a:lnTo>
                          <a:pt x="569344" y="759124"/>
                        </a:lnTo>
                        <a:lnTo>
                          <a:pt x="207034" y="500332"/>
                        </a:lnTo>
                        <a:lnTo>
                          <a:pt x="51759" y="207034"/>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503" name="Freeform 1502"/>
                  <p:cNvSpPr/>
                  <p:nvPr/>
                </p:nvSpPr>
                <p:spPr bwMode="auto">
                  <a:xfrm>
                    <a:off x="5593771" y="2952672"/>
                    <a:ext cx="184730" cy="253916"/>
                  </a:xfrm>
                  <a:custGeom>
                    <a:avLst/>
                    <a:gdLst>
                      <a:gd name="connsiteX0" fmla="*/ 0 w 2294627"/>
                      <a:gd name="connsiteY0" fmla="*/ 172529 h 948906"/>
                      <a:gd name="connsiteX1" fmla="*/ 431321 w 2294627"/>
                      <a:gd name="connsiteY1" fmla="*/ 69012 h 948906"/>
                      <a:gd name="connsiteX2" fmla="*/ 776378 w 2294627"/>
                      <a:gd name="connsiteY2" fmla="*/ 0 h 948906"/>
                      <a:gd name="connsiteX3" fmla="*/ 1017917 w 2294627"/>
                      <a:gd name="connsiteY3" fmla="*/ 172529 h 948906"/>
                      <a:gd name="connsiteX4" fmla="*/ 1673525 w 2294627"/>
                      <a:gd name="connsiteY4" fmla="*/ 345057 h 948906"/>
                      <a:gd name="connsiteX5" fmla="*/ 2104846 w 2294627"/>
                      <a:gd name="connsiteY5" fmla="*/ 621102 h 948906"/>
                      <a:gd name="connsiteX6" fmla="*/ 2294627 w 2294627"/>
                      <a:gd name="connsiteY6" fmla="*/ 776378 h 948906"/>
                      <a:gd name="connsiteX7" fmla="*/ 2156604 w 2294627"/>
                      <a:gd name="connsiteY7" fmla="*/ 931653 h 948906"/>
                      <a:gd name="connsiteX8" fmla="*/ 1173193 w 2294627"/>
                      <a:gd name="connsiteY8" fmla="*/ 948906 h 948906"/>
                      <a:gd name="connsiteX9" fmla="*/ 828136 w 2294627"/>
                      <a:gd name="connsiteY9" fmla="*/ 759125 h 948906"/>
                      <a:gd name="connsiteX10" fmla="*/ 414068 w 2294627"/>
                      <a:gd name="connsiteY10" fmla="*/ 690114 h 948906"/>
                      <a:gd name="connsiteX11" fmla="*/ 34506 w 2294627"/>
                      <a:gd name="connsiteY11" fmla="*/ 431321 h 948906"/>
                      <a:gd name="connsiteX12" fmla="*/ 51759 w 2294627"/>
                      <a:gd name="connsiteY12" fmla="*/ 120770 h 94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627" h="948906">
                        <a:moveTo>
                          <a:pt x="0" y="172529"/>
                        </a:moveTo>
                        <a:lnTo>
                          <a:pt x="431321" y="69012"/>
                        </a:lnTo>
                        <a:lnTo>
                          <a:pt x="776378" y="0"/>
                        </a:lnTo>
                        <a:lnTo>
                          <a:pt x="1017917" y="172529"/>
                        </a:lnTo>
                        <a:lnTo>
                          <a:pt x="1673525" y="345057"/>
                        </a:lnTo>
                        <a:lnTo>
                          <a:pt x="2104846" y="621102"/>
                        </a:lnTo>
                        <a:lnTo>
                          <a:pt x="2294627" y="776378"/>
                        </a:lnTo>
                        <a:lnTo>
                          <a:pt x="2156604" y="931653"/>
                        </a:lnTo>
                        <a:lnTo>
                          <a:pt x="1173193" y="948906"/>
                        </a:lnTo>
                        <a:lnTo>
                          <a:pt x="828136" y="759125"/>
                        </a:lnTo>
                        <a:lnTo>
                          <a:pt x="414068" y="690114"/>
                        </a:lnTo>
                        <a:lnTo>
                          <a:pt x="34506" y="431321"/>
                        </a:lnTo>
                        <a:lnTo>
                          <a:pt x="51759" y="120770"/>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nvGrpSpPr>
                  <p:cNvPr id="1504" name="Group 1503"/>
                  <p:cNvGrpSpPr>
                    <a:grpSpLocks noChangeAspect="1"/>
                  </p:cNvGrpSpPr>
                  <p:nvPr/>
                </p:nvGrpSpPr>
                <p:grpSpPr>
                  <a:xfrm>
                    <a:off x="8337455" y="3425304"/>
                    <a:ext cx="200571" cy="260373"/>
                    <a:chOff x="1141875" y="3301382"/>
                    <a:chExt cx="682521" cy="886347"/>
                  </a:xfrm>
                </p:grpSpPr>
                <p:sp>
                  <p:nvSpPr>
                    <p:cNvPr id="1506" name="Freeform 1505"/>
                    <p:cNvSpPr>
                      <a:spLocks noChangeAspect="1"/>
                    </p:cNvSpPr>
                    <p:nvPr/>
                  </p:nvSpPr>
                  <p:spPr bwMode="auto">
                    <a:xfrm>
                      <a:off x="1195777" y="3323364"/>
                      <a:ext cx="628619" cy="864365"/>
                    </a:xfrm>
                    <a:custGeom>
                      <a:avLst/>
                      <a:gdLst>
                        <a:gd name="connsiteX0" fmla="*/ 40193 w 939521"/>
                        <a:gd name="connsiteY0" fmla="*/ 70339 h 371790"/>
                        <a:gd name="connsiteX1" fmla="*/ 185894 w 939521"/>
                        <a:gd name="connsiteY1" fmla="*/ 35170 h 371790"/>
                        <a:gd name="connsiteX2" fmla="*/ 281353 w 939521"/>
                        <a:gd name="connsiteY2" fmla="*/ 0 h 371790"/>
                        <a:gd name="connsiteX3" fmla="*/ 411982 w 939521"/>
                        <a:gd name="connsiteY3" fmla="*/ 35170 h 371790"/>
                        <a:gd name="connsiteX4" fmla="*/ 492369 w 939521"/>
                        <a:gd name="connsiteY4" fmla="*/ 80387 h 371790"/>
                        <a:gd name="connsiteX5" fmla="*/ 587828 w 939521"/>
                        <a:gd name="connsiteY5" fmla="*/ 110532 h 371790"/>
                        <a:gd name="connsiteX6" fmla="*/ 728505 w 939521"/>
                        <a:gd name="connsiteY6" fmla="*/ 145702 h 371790"/>
                        <a:gd name="connsiteX7" fmla="*/ 803868 w 939521"/>
                        <a:gd name="connsiteY7" fmla="*/ 216040 h 371790"/>
                        <a:gd name="connsiteX8" fmla="*/ 939521 w 939521"/>
                        <a:gd name="connsiteY8" fmla="*/ 306475 h 371790"/>
                        <a:gd name="connsiteX9" fmla="*/ 919424 w 939521"/>
                        <a:gd name="connsiteY9" fmla="*/ 366765 h 371790"/>
                        <a:gd name="connsiteX10" fmla="*/ 492369 w 939521"/>
                        <a:gd name="connsiteY10" fmla="*/ 371790 h 371790"/>
                        <a:gd name="connsiteX11" fmla="*/ 411982 w 939521"/>
                        <a:gd name="connsiteY11" fmla="*/ 341644 h 371790"/>
                        <a:gd name="connsiteX12" fmla="*/ 381837 w 939521"/>
                        <a:gd name="connsiteY12" fmla="*/ 316524 h 371790"/>
                        <a:gd name="connsiteX13" fmla="*/ 286378 w 939521"/>
                        <a:gd name="connsiteY13" fmla="*/ 321548 h 371790"/>
                        <a:gd name="connsiteX14" fmla="*/ 170822 w 939521"/>
                        <a:gd name="connsiteY14" fmla="*/ 236137 h 371790"/>
                        <a:gd name="connsiteX15" fmla="*/ 0 w 939521"/>
                        <a:gd name="connsiteY15" fmla="*/ 135653 h 371790"/>
                        <a:gd name="connsiteX16" fmla="*/ 40193 w 939521"/>
                        <a:gd name="connsiteY16" fmla="*/ 70339 h 3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521" h="371790">
                          <a:moveTo>
                            <a:pt x="40193" y="70339"/>
                          </a:moveTo>
                          <a:lnTo>
                            <a:pt x="185894" y="35170"/>
                          </a:lnTo>
                          <a:lnTo>
                            <a:pt x="281353" y="0"/>
                          </a:lnTo>
                          <a:lnTo>
                            <a:pt x="411982" y="35170"/>
                          </a:lnTo>
                          <a:lnTo>
                            <a:pt x="492369" y="80387"/>
                          </a:lnTo>
                          <a:lnTo>
                            <a:pt x="587828" y="110532"/>
                          </a:lnTo>
                          <a:lnTo>
                            <a:pt x="728505" y="145702"/>
                          </a:lnTo>
                          <a:lnTo>
                            <a:pt x="803868" y="216040"/>
                          </a:lnTo>
                          <a:lnTo>
                            <a:pt x="939521" y="306475"/>
                          </a:lnTo>
                          <a:lnTo>
                            <a:pt x="919424" y="366765"/>
                          </a:lnTo>
                          <a:lnTo>
                            <a:pt x="492369" y="371790"/>
                          </a:lnTo>
                          <a:lnTo>
                            <a:pt x="411982" y="341644"/>
                          </a:lnTo>
                          <a:lnTo>
                            <a:pt x="381837" y="316524"/>
                          </a:lnTo>
                          <a:lnTo>
                            <a:pt x="286378" y="321548"/>
                          </a:lnTo>
                          <a:lnTo>
                            <a:pt x="170822" y="236137"/>
                          </a:lnTo>
                          <a:lnTo>
                            <a:pt x="0" y="135653"/>
                          </a:lnTo>
                          <a:lnTo>
                            <a:pt x="40193" y="70339"/>
                          </a:lnTo>
                          <a:close/>
                        </a:path>
                      </a:pathLst>
                    </a:custGeom>
                    <a:solidFill>
                      <a:srgbClr val="E1E1E1"/>
                    </a:solidFill>
                    <a:ln w="9525">
                      <a:solidFill>
                        <a:schemeClr val="tx1"/>
                      </a:solid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507" name="Freeform 1506"/>
                    <p:cNvSpPr/>
                    <p:nvPr/>
                  </p:nvSpPr>
                  <p:spPr bwMode="auto">
                    <a:xfrm>
                      <a:off x="1141875" y="3301382"/>
                      <a:ext cx="628619" cy="864362"/>
                    </a:xfrm>
                    <a:custGeom>
                      <a:avLst/>
                      <a:gdLst>
                        <a:gd name="connsiteX0" fmla="*/ 0 w 914400"/>
                        <a:gd name="connsiteY0" fmla="*/ 95459 h 542611"/>
                        <a:gd name="connsiteX1" fmla="*/ 0 w 914400"/>
                        <a:gd name="connsiteY1" fmla="*/ 95459 h 542611"/>
                        <a:gd name="connsiteX2" fmla="*/ 55266 w 914400"/>
                        <a:gd name="connsiteY2" fmla="*/ 95459 h 542611"/>
                        <a:gd name="connsiteX3" fmla="*/ 175846 w 914400"/>
                        <a:gd name="connsiteY3" fmla="*/ 115556 h 542611"/>
                        <a:gd name="connsiteX4" fmla="*/ 306474 w 914400"/>
                        <a:gd name="connsiteY4" fmla="*/ 75362 h 542611"/>
                        <a:gd name="connsiteX5" fmla="*/ 411982 w 914400"/>
                        <a:gd name="connsiteY5" fmla="*/ 55265 h 542611"/>
                        <a:gd name="connsiteX6" fmla="*/ 472272 w 914400"/>
                        <a:gd name="connsiteY6" fmla="*/ 45217 h 542611"/>
                        <a:gd name="connsiteX7" fmla="*/ 517490 w 914400"/>
                        <a:gd name="connsiteY7" fmla="*/ 35169 h 542611"/>
                        <a:gd name="connsiteX8" fmla="*/ 562707 w 914400"/>
                        <a:gd name="connsiteY8" fmla="*/ 40193 h 542611"/>
                        <a:gd name="connsiteX9" fmla="*/ 597877 w 914400"/>
                        <a:gd name="connsiteY9" fmla="*/ 10048 h 542611"/>
                        <a:gd name="connsiteX10" fmla="*/ 683287 w 914400"/>
                        <a:gd name="connsiteY10" fmla="*/ 0 h 542611"/>
                        <a:gd name="connsiteX11" fmla="*/ 783771 w 914400"/>
                        <a:gd name="connsiteY11" fmla="*/ 110531 h 542611"/>
                        <a:gd name="connsiteX12" fmla="*/ 849085 w 914400"/>
                        <a:gd name="connsiteY12" fmla="*/ 216039 h 542611"/>
                        <a:gd name="connsiteX13" fmla="*/ 914400 w 914400"/>
                        <a:gd name="connsiteY13" fmla="*/ 346668 h 542611"/>
                        <a:gd name="connsiteX14" fmla="*/ 869182 w 914400"/>
                        <a:gd name="connsiteY14" fmla="*/ 411982 h 542611"/>
                        <a:gd name="connsiteX15" fmla="*/ 869182 w 914400"/>
                        <a:gd name="connsiteY15" fmla="*/ 411982 h 542611"/>
                        <a:gd name="connsiteX16" fmla="*/ 823964 w 914400"/>
                        <a:gd name="connsiteY16" fmla="*/ 452175 h 542611"/>
                        <a:gd name="connsiteX17" fmla="*/ 844061 w 914400"/>
                        <a:gd name="connsiteY17" fmla="*/ 492369 h 542611"/>
                        <a:gd name="connsiteX18" fmla="*/ 839037 w 914400"/>
                        <a:gd name="connsiteY18" fmla="*/ 537586 h 542611"/>
                        <a:gd name="connsiteX19" fmla="*/ 753626 w 914400"/>
                        <a:gd name="connsiteY19" fmla="*/ 537586 h 542611"/>
                        <a:gd name="connsiteX20" fmla="*/ 753626 w 914400"/>
                        <a:gd name="connsiteY20" fmla="*/ 537586 h 542611"/>
                        <a:gd name="connsiteX21" fmla="*/ 723481 w 914400"/>
                        <a:gd name="connsiteY21" fmla="*/ 467248 h 542611"/>
                        <a:gd name="connsiteX22" fmla="*/ 658167 w 914400"/>
                        <a:gd name="connsiteY22" fmla="*/ 502417 h 542611"/>
                        <a:gd name="connsiteX23" fmla="*/ 587828 w 914400"/>
                        <a:gd name="connsiteY23" fmla="*/ 507441 h 542611"/>
                        <a:gd name="connsiteX24" fmla="*/ 401934 w 914400"/>
                        <a:gd name="connsiteY24" fmla="*/ 542611 h 542611"/>
                        <a:gd name="connsiteX25" fmla="*/ 331595 w 914400"/>
                        <a:gd name="connsiteY25" fmla="*/ 447151 h 542611"/>
                        <a:gd name="connsiteX26" fmla="*/ 251208 w 914400"/>
                        <a:gd name="connsiteY26" fmla="*/ 316523 h 542611"/>
                        <a:gd name="connsiteX27" fmla="*/ 140677 w 914400"/>
                        <a:gd name="connsiteY27" fmla="*/ 226087 h 542611"/>
                        <a:gd name="connsiteX28" fmla="*/ 35169 w 914400"/>
                        <a:gd name="connsiteY28" fmla="*/ 140676 h 542611"/>
                        <a:gd name="connsiteX29" fmla="*/ 0 w 914400"/>
                        <a:gd name="connsiteY29" fmla="*/ 95459 h 54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0" h="542611">
                          <a:moveTo>
                            <a:pt x="0" y="95459"/>
                          </a:moveTo>
                          <a:lnTo>
                            <a:pt x="0" y="95459"/>
                          </a:lnTo>
                          <a:lnTo>
                            <a:pt x="55266" y="95459"/>
                          </a:lnTo>
                          <a:lnTo>
                            <a:pt x="175846" y="115556"/>
                          </a:lnTo>
                          <a:lnTo>
                            <a:pt x="306474" y="75362"/>
                          </a:lnTo>
                          <a:lnTo>
                            <a:pt x="411982" y="55265"/>
                          </a:lnTo>
                          <a:lnTo>
                            <a:pt x="472272" y="45217"/>
                          </a:lnTo>
                          <a:lnTo>
                            <a:pt x="517490" y="35169"/>
                          </a:lnTo>
                          <a:lnTo>
                            <a:pt x="562707" y="40193"/>
                          </a:lnTo>
                          <a:lnTo>
                            <a:pt x="597877" y="10048"/>
                          </a:lnTo>
                          <a:lnTo>
                            <a:pt x="683287" y="0"/>
                          </a:lnTo>
                          <a:lnTo>
                            <a:pt x="783771" y="110531"/>
                          </a:lnTo>
                          <a:lnTo>
                            <a:pt x="849085" y="216039"/>
                          </a:lnTo>
                          <a:lnTo>
                            <a:pt x="914400" y="346668"/>
                          </a:lnTo>
                          <a:lnTo>
                            <a:pt x="869182" y="411982"/>
                          </a:lnTo>
                          <a:lnTo>
                            <a:pt x="869182" y="411982"/>
                          </a:lnTo>
                          <a:lnTo>
                            <a:pt x="823964" y="452175"/>
                          </a:lnTo>
                          <a:lnTo>
                            <a:pt x="844061" y="492369"/>
                          </a:lnTo>
                          <a:lnTo>
                            <a:pt x="839037" y="537586"/>
                          </a:lnTo>
                          <a:lnTo>
                            <a:pt x="753626" y="537586"/>
                          </a:lnTo>
                          <a:lnTo>
                            <a:pt x="753626" y="537586"/>
                          </a:lnTo>
                          <a:lnTo>
                            <a:pt x="723481" y="467248"/>
                          </a:lnTo>
                          <a:lnTo>
                            <a:pt x="658167" y="502417"/>
                          </a:lnTo>
                          <a:lnTo>
                            <a:pt x="587828" y="507441"/>
                          </a:lnTo>
                          <a:lnTo>
                            <a:pt x="401934" y="542611"/>
                          </a:lnTo>
                          <a:lnTo>
                            <a:pt x="331595" y="447151"/>
                          </a:lnTo>
                          <a:lnTo>
                            <a:pt x="251208" y="316523"/>
                          </a:lnTo>
                          <a:lnTo>
                            <a:pt x="140677" y="226087"/>
                          </a:lnTo>
                          <a:lnTo>
                            <a:pt x="35169" y="140676"/>
                          </a:lnTo>
                          <a:lnTo>
                            <a:pt x="0" y="95459"/>
                          </a:lnTo>
                          <a:close/>
                        </a:path>
                      </a:pathLst>
                    </a:custGeom>
                    <a:solidFill>
                      <a:srgbClr val="E1E1E1"/>
                    </a:solidFill>
                    <a:ln w="9525">
                      <a:solidFill>
                        <a:schemeClr val="tx1"/>
                      </a:solidFill>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sp>
                <p:nvSpPr>
                  <p:cNvPr id="1505" name="Freeform 1504"/>
                  <p:cNvSpPr>
                    <a:spLocks noChangeAspect="1"/>
                  </p:cNvSpPr>
                  <p:nvPr/>
                </p:nvSpPr>
                <p:spPr bwMode="auto">
                  <a:xfrm>
                    <a:off x="5802140" y="2007203"/>
                    <a:ext cx="184731" cy="253916"/>
                  </a:xfrm>
                  <a:custGeom>
                    <a:avLst/>
                    <a:gdLst>
                      <a:gd name="connsiteX0" fmla="*/ 0 w 138884"/>
                      <a:gd name="connsiteY0" fmla="*/ 19050 h 148426"/>
                      <a:gd name="connsiteX1" fmla="*/ 21431 w 138884"/>
                      <a:gd name="connsiteY1" fmla="*/ 14288 h 148426"/>
                      <a:gd name="connsiteX2" fmla="*/ 38100 w 138884"/>
                      <a:gd name="connsiteY2" fmla="*/ 4763 h 148426"/>
                      <a:gd name="connsiteX3" fmla="*/ 54768 w 138884"/>
                      <a:gd name="connsiteY3" fmla="*/ 0 h 148426"/>
                      <a:gd name="connsiteX4" fmla="*/ 66675 w 138884"/>
                      <a:gd name="connsiteY4" fmla="*/ 2381 h 148426"/>
                      <a:gd name="connsiteX5" fmla="*/ 80962 w 138884"/>
                      <a:gd name="connsiteY5" fmla="*/ 7144 h 148426"/>
                      <a:gd name="connsiteX6" fmla="*/ 90487 w 138884"/>
                      <a:gd name="connsiteY6" fmla="*/ 9525 h 148426"/>
                      <a:gd name="connsiteX7" fmla="*/ 97631 w 138884"/>
                      <a:gd name="connsiteY7" fmla="*/ 23813 h 148426"/>
                      <a:gd name="connsiteX8" fmla="*/ 100012 w 138884"/>
                      <a:gd name="connsiteY8" fmla="*/ 30956 h 148426"/>
                      <a:gd name="connsiteX9" fmla="*/ 107156 w 138884"/>
                      <a:gd name="connsiteY9" fmla="*/ 33338 h 148426"/>
                      <a:gd name="connsiteX10" fmla="*/ 111918 w 138884"/>
                      <a:gd name="connsiteY10" fmla="*/ 40481 h 148426"/>
                      <a:gd name="connsiteX11" fmla="*/ 119062 w 138884"/>
                      <a:gd name="connsiteY11" fmla="*/ 35719 h 148426"/>
                      <a:gd name="connsiteX12" fmla="*/ 126206 w 138884"/>
                      <a:gd name="connsiteY12" fmla="*/ 33338 h 148426"/>
                      <a:gd name="connsiteX13" fmla="*/ 138112 w 138884"/>
                      <a:gd name="connsiteY13" fmla="*/ 42863 h 148426"/>
                      <a:gd name="connsiteX14" fmla="*/ 130968 w 138884"/>
                      <a:gd name="connsiteY14" fmla="*/ 45244 h 148426"/>
                      <a:gd name="connsiteX15" fmla="*/ 128587 w 138884"/>
                      <a:gd name="connsiteY15" fmla="*/ 54769 h 148426"/>
                      <a:gd name="connsiteX16" fmla="*/ 123825 w 138884"/>
                      <a:gd name="connsiteY16" fmla="*/ 61913 h 148426"/>
                      <a:gd name="connsiteX17" fmla="*/ 119062 w 138884"/>
                      <a:gd name="connsiteY17" fmla="*/ 71438 h 148426"/>
                      <a:gd name="connsiteX18" fmla="*/ 116681 w 138884"/>
                      <a:gd name="connsiteY18" fmla="*/ 78581 h 148426"/>
                      <a:gd name="connsiteX19" fmla="*/ 114300 w 138884"/>
                      <a:gd name="connsiteY19" fmla="*/ 88106 h 148426"/>
                      <a:gd name="connsiteX20" fmla="*/ 100012 w 138884"/>
                      <a:gd name="connsiteY20" fmla="*/ 97631 h 148426"/>
                      <a:gd name="connsiteX21" fmla="*/ 88106 w 138884"/>
                      <a:gd name="connsiteY21" fmla="*/ 109538 h 148426"/>
                      <a:gd name="connsiteX22" fmla="*/ 76200 w 138884"/>
                      <a:gd name="connsiteY22" fmla="*/ 121444 h 148426"/>
                      <a:gd name="connsiteX23" fmla="*/ 73818 w 138884"/>
                      <a:gd name="connsiteY23" fmla="*/ 128588 h 148426"/>
                      <a:gd name="connsiteX24" fmla="*/ 50006 w 138884"/>
                      <a:gd name="connsiteY24" fmla="*/ 138113 h 148426"/>
                      <a:gd name="connsiteX25" fmla="*/ 42862 w 138884"/>
                      <a:gd name="connsiteY25" fmla="*/ 140494 h 148426"/>
                      <a:gd name="connsiteX26" fmla="*/ 40481 w 138884"/>
                      <a:gd name="connsiteY26" fmla="*/ 147638 h 148426"/>
                      <a:gd name="connsiteX27" fmla="*/ 28575 w 138884"/>
                      <a:gd name="connsiteY27" fmla="*/ 147638 h 14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884" h="148426">
                        <a:moveTo>
                          <a:pt x="0" y="19050"/>
                        </a:moveTo>
                        <a:cubicBezTo>
                          <a:pt x="5485" y="18136"/>
                          <a:pt x="15570" y="17218"/>
                          <a:pt x="21431" y="14288"/>
                        </a:cubicBezTo>
                        <a:cubicBezTo>
                          <a:pt x="45370" y="2318"/>
                          <a:pt x="8848" y="17301"/>
                          <a:pt x="38100" y="4763"/>
                        </a:cubicBezTo>
                        <a:cubicBezTo>
                          <a:pt x="42890" y="2710"/>
                          <a:pt x="49924" y="1211"/>
                          <a:pt x="54768" y="0"/>
                        </a:cubicBezTo>
                        <a:cubicBezTo>
                          <a:pt x="58737" y="794"/>
                          <a:pt x="62770" y="1316"/>
                          <a:pt x="66675" y="2381"/>
                        </a:cubicBezTo>
                        <a:cubicBezTo>
                          <a:pt x="71518" y="3702"/>
                          <a:pt x="76092" y="5927"/>
                          <a:pt x="80962" y="7144"/>
                        </a:cubicBezTo>
                        <a:lnTo>
                          <a:pt x="90487" y="9525"/>
                        </a:lnTo>
                        <a:cubicBezTo>
                          <a:pt x="96470" y="27478"/>
                          <a:pt x="88400" y="5352"/>
                          <a:pt x="97631" y="23813"/>
                        </a:cubicBezTo>
                        <a:cubicBezTo>
                          <a:pt x="98753" y="26058"/>
                          <a:pt x="98237" y="29181"/>
                          <a:pt x="100012" y="30956"/>
                        </a:cubicBezTo>
                        <a:cubicBezTo>
                          <a:pt x="101787" y="32731"/>
                          <a:pt x="104775" y="32544"/>
                          <a:pt x="107156" y="33338"/>
                        </a:cubicBezTo>
                        <a:cubicBezTo>
                          <a:pt x="108743" y="35719"/>
                          <a:pt x="109112" y="39920"/>
                          <a:pt x="111918" y="40481"/>
                        </a:cubicBezTo>
                        <a:cubicBezTo>
                          <a:pt x="114724" y="41042"/>
                          <a:pt x="116502" y="36999"/>
                          <a:pt x="119062" y="35719"/>
                        </a:cubicBezTo>
                        <a:cubicBezTo>
                          <a:pt x="121307" y="34597"/>
                          <a:pt x="123825" y="34132"/>
                          <a:pt x="126206" y="33338"/>
                        </a:cubicBezTo>
                        <a:cubicBezTo>
                          <a:pt x="128268" y="33853"/>
                          <a:pt x="142288" y="34512"/>
                          <a:pt x="138112" y="42863"/>
                        </a:cubicBezTo>
                        <a:cubicBezTo>
                          <a:pt x="136989" y="45108"/>
                          <a:pt x="133349" y="44450"/>
                          <a:pt x="130968" y="45244"/>
                        </a:cubicBezTo>
                        <a:cubicBezTo>
                          <a:pt x="130174" y="48419"/>
                          <a:pt x="129876" y="51761"/>
                          <a:pt x="128587" y="54769"/>
                        </a:cubicBezTo>
                        <a:cubicBezTo>
                          <a:pt x="127460" y="57400"/>
                          <a:pt x="125245" y="59428"/>
                          <a:pt x="123825" y="61913"/>
                        </a:cubicBezTo>
                        <a:cubicBezTo>
                          <a:pt x="122064" y="64995"/>
                          <a:pt x="120460" y="68175"/>
                          <a:pt x="119062" y="71438"/>
                        </a:cubicBezTo>
                        <a:cubicBezTo>
                          <a:pt x="118073" y="73745"/>
                          <a:pt x="117370" y="76168"/>
                          <a:pt x="116681" y="78581"/>
                        </a:cubicBezTo>
                        <a:cubicBezTo>
                          <a:pt x="115782" y="81728"/>
                          <a:pt x="116455" y="85643"/>
                          <a:pt x="114300" y="88106"/>
                        </a:cubicBezTo>
                        <a:cubicBezTo>
                          <a:pt x="110531" y="92414"/>
                          <a:pt x="100012" y="97631"/>
                          <a:pt x="100012" y="97631"/>
                        </a:cubicBezTo>
                        <a:cubicBezTo>
                          <a:pt x="87319" y="116673"/>
                          <a:pt x="103975" y="93670"/>
                          <a:pt x="88106" y="109538"/>
                        </a:cubicBezTo>
                        <a:cubicBezTo>
                          <a:pt x="72227" y="125415"/>
                          <a:pt x="95252" y="108740"/>
                          <a:pt x="76200" y="121444"/>
                        </a:cubicBezTo>
                        <a:cubicBezTo>
                          <a:pt x="75406" y="123825"/>
                          <a:pt x="74941" y="126343"/>
                          <a:pt x="73818" y="128588"/>
                        </a:cubicBezTo>
                        <a:cubicBezTo>
                          <a:pt x="67722" y="140779"/>
                          <a:pt x="66940" y="135996"/>
                          <a:pt x="50006" y="138113"/>
                        </a:cubicBezTo>
                        <a:cubicBezTo>
                          <a:pt x="47625" y="138907"/>
                          <a:pt x="44637" y="138719"/>
                          <a:pt x="42862" y="140494"/>
                        </a:cubicBezTo>
                        <a:cubicBezTo>
                          <a:pt x="41087" y="142269"/>
                          <a:pt x="42726" y="146515"/>
                          <a:pt x="40481" y="147638"/>
                        </a:cubicBezTo>
                        <a:cubicBezTo>
                          <a:pt x="36931" y="149413"/>
                          <a:pt x="32544" y="147638"/>
                          <a:pt x="28575" y="147638"/>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sp>
              <p:nvSpPr>
                <p:cNvPr id="1028" name="Freeform 1027"/>
                <p:cNvSpPr/>
                <p:nvPr/>
              </p:nvSpPr>
              <p:spPr bwMode="auto">
                <a:xfrm>
                  <a:off x="6170323" y="2212571"/>
                  <a:ext cx="184731" cy="253916"/>
                </a:xfrm>
                <a:custGeom>
                  <a:avLst/>
                  <a:gdLst>
                    <a:gd name="connsiteX0" fmla="*/ 0 w 114300"/>
                    <a:gd name="connsiteY0" fmla="*/ 50104 h 50104"/>
                    <a:gd name="connsiteX1" fmla="*/ 21431 w 114300"/>
                    <a:gd name="connsiteY1" fmla="*/ 35817 h 50104"/>
                    <a:gd name="connsiteX2" fmla="*/ 35718 w 114300"/>
                    <a:gd name="connsiteY2" fmla="*/ 31054 h 50104"/>
                    <a:gd name="connsiteX3" fmla="*/ 52387 w 114300"/>
                    <a:gd name="connsiteY3" fmla="*/ 14386 h 50104"/>
                    <a:gd name="connsiteX4" fmla="*/ 59531 w 114300"/>
                    <a:gd name="connsiteY4" fmla="*/ 9623 h 50104"/>
                    <a:gd name="connsiteX5" fmla="*/ 73818 w 114300"/>
                    <a:gd name="connsiteY5" fmla="*/ 4861 h 50104"/>
                    <a:gd name="connsiteX6" fmla="*/ 80962 w 114300"/>
                    <a:gd name="connsiteY6" fmla="*/ 98 h 50104"/>
                    <a:gd name="connsiteX7" fmla="*/ 95250 w 114300"/>
                    <a:gd name="connsiteY7" fmla="*/ 2479 h 50104"/>
                    <a:gd name="connsiteX8" fmla="*/ 114300 w 114300"/>
                    <a:gd name="connsiteY8" fmla="*/ 12004 h 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50104">
                      <a:moveTo>
                        <a:pt x="0" y="50104"/>
                      </a:moveTo>
                      <a:cubicBezTo>
                        <a:pt x="13633" y="33064"/>
                        <a:pt x="3284" y="40767"/>
                        <a:pt x="21431" y="35817"/>
                      </a:cubicBezTo>
                      <a:cubicBezTo>
                        <a:pt x="26274" y="34496"/>
                        <a:pt x="35718" y="31054"/>
                        <a:pt x="35718" y="31054"/>
                      </a:cubicBezTo>
                      <a:cubicBezTo>
                        <a:pt x="39911" y="18481"/>
                        <a:pt x="36012" y="25303"/>
                        <a:pt x="52387" y="14386"/>
                      </a:cubicBezTo>
                      <a:cubicBezTo>
                        <a:pt x="54768" y="12798"/>
                        <a:pt x="56816" y="10528"/>
                        <a:pt x="59531" y="9623"/>
                      </a:cubicBezTo>
                      <a:lnTo>
                        <a:pt x="73818" y="4861"/>
                      </a:lnTo>
                      <a:cubicBezTo>
                        <a:pt x="76199" y="3273"/>
                        <a:pt x="78117" y="414"/>
                        <a:pt x="80962" y="98"/>
                      </a:cubicBezTo>
                      <a:cubicBezTo>
                        <a:pt x="85761" y="-435"/>
                        <a:pt x="90566" y="1308"/>
                        <a:pt x="95250" y="2479"/>
                      </a:cubicBezTo>
                      <a:cubicBezTo>
                        <a:pt x="109841" y="6127"/>
                        <a:pt x="106803" y="4509"/>
                        <a:pt x="114300" y="12004"/>
                      </a:cubicBez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029" name="Freeform 1028"/>
                <p:cNvSpPr/>
                <p:nvPr/>
              </p:nvSpPr>
              <p:spPr bwMode="auto">
                <a:xfrm>
                  <a:off x="6168455" y="2211429"/>
                  <a:ext cx="184731" cy="253916"/>
                </a:xfrm>
                <a:custGeom>
                  <a:avLst/>
                  <a:gdLst>
                    <a:gd name="connsiteX0" fmla="*/ 0 w 116682"/>
                    <a:gd name="connsiteY0" fmla="*/ 45244 h 45244"/>
                    <a:gd name="connsiteX1" fmla="*/ 21432 w 116682"/>
                    <a:gd name="connsiteY1" fmla="*/ 35719 h 45244"/>
                    <a:gd name="connsiteX2" fmla="*/ 35719 w 116682"/>
                    <a:gd name="connsiteY2" fmla="*/ 30956 h 45244"/>
                    <a:gd name="connsiteX3" fmla="*/ 40482 w 116682"/>
                    <a:gd name="connsiteY3" fmla="*/ 23813 h 45244"/>
                    <a:gd name="connsiteX4" fmla="*/ 47625 w 116682"/>
                    <a:gd name="connsiteY4" fmla="*/ 21431 h 45244"/>
                    <a:gd name="connsiteX5" fmla="*/ 54769 w 116682"/>
                    <a:gd name="connsiteY5" fmla="*/ 16669 h 45244"/>
                    <a:gd name="connsiteX6" fmla="*/ 73819 w 116682"/>
                    <a:gd name="connsiteY6" fmla="*/ 4763 h 45244"/>
                    <a:gd name="connsiteX7" fmla="*/ 80963 w 116682"/>
                    <a:gd name="connsiteY7" fmla="*/ 2381 h 45244"/>
                    <a:gd name="connsiteX8" fmla="*/ 88107 w 116682"/>
                    <a:gd name="connsiteY8" fmla="*/ 0 h 45244"/>
                    <a:gd name="connsiteX9" fmla="*/ 114300 w 116682"/>
                    <a:gd name="connsiteY9" fmla="*/ 7144 h 45244"/>
                    <a:gd name="connsiteX10" fmla="*/ 116682 w 116682"/>
                    <a:gd name="connsiteY10" fmla="*/ 9525 h 45244"/>
                    <a:gd name="connsiteX0" fmla="*/ 0 w 111920"/>
                    <a:gd name="connsiteY0" fmla="*/ 45244 h 45244"/>
                    <a:gd name="connsiteX1" fmla="*/ 16670 w 111920"/>
                    <a:gd name="connsiteY1" fmla="*/ 35719 h 45244"/>
                    <a:gd name="connsiteX2" fmla="*/ 30957 w 111920"/>
                    <a:gd name="connsiteY2" fmla="*/ 30956 h 45244"/>
                    <a:gd name="connsiteX3" fmla="*/ 35720 w 111920"/>
                    <a:gd name="connsiteY3" fmla="*/ 23813 h 45244"/>
                    <a:gd name="connsiteX4" fmla="*/ 42863 w 111920"/>
                    <a:gd name="connsiteY4" fmla="*/ 21431 h 45244"/>
                    <a:gd name="connsiteX5" fmla="*/ 50007 w 111920"/>
                    <a:gd name="connsiteY5" fmla="*/ 16669 h 45244"/>
                    <a:gd name="connsiteX6" fmla="*/ 69057 w 111920"/>
                    <a:gd name="connsiteY6" fmla="*/ 4763 h 45244"/>
                    <a:gd name="connsiteX7" fmla="*/ 76201 w 111920"/>
                    <a:gd name="connsiteY7" fmla="*/ 2381 h 45244"/>
                    <a:gd name="connsiteX8" fmla="*/ 83345 w 111920"/>
                    <a:gd name="connsiteY8" fmla="*/ 0 h 45244"/>
                    <a:gd name="connsiteX9" fmla="*/ 109538 w 111920"/>
                    <a:gd name="connsiteY9" fmla="*/ 7144 h 45244"/>
                    <a:gd name="connsiteX10" fmla="*/ 111920 w 111920"/>
                    <a:gd name="connsiteY10" fmla="*/ 9525 h 45244"/>
                    <a:gd name="connsiteX0" fmla="*/ 0 w 109539"/>
                    <a:gd name="connsiteY0" fmla="*/ 38100 h 38100"/>
                    <a:gd name="connsiteX1" fmla="*/ 14289 w 109539"/>
                    <a:gd name="connsiteY1" fmla="*/ 35719 h 38100"/>
                    <a:gd name="connsiteX2" fmla="*/ 28576 w 109539"/>
                    <a:gd name="connsiteY2" fmla="*/ 30956 h 38100"/>
                    <a:gd name="connsiteX3" fmla="*/ 33339 w 109539"/>
                    <a:gd name="connsiteY3" fmla="*/ 23813 h 38100"/>
                    <a:gd name="connsiteX4" fmla="*/ 40482 w 109539"/>
                    <a:gd name="connsiteY4" fmla="*/ 21431 h 38100"/>
                    <a:gd name="connsiteX5" fmla="*/ 47626 w 109539"/>
                    <a:gd name="connsiteY5" fmla="*/ 16669 h 38100"/>
                    <a:gd name="connsiteX6" fmla="*/ 66676 w 109539"/>
                    <a:gd name="connsiteY6" fmla="*/ 4763 h 38100"/>
                    <a:gd name="connsiteX7" fmla="*/ 73820 w 109539"/>
                    <a:gd name="connsiteY7" fmla="*/ 2381 h 38100"/>
                    <a:gd name="connsiteX8" fmla="*/ 80964 w 109539"/>
                    <a:gd name="connsiteY8" fmla="*/ 0 h 38100"/>
                    <a:gd name="connsiteX9" fmla="*/ 107157 w 109539"/>
                    <a:gd name="connsiteY9" fmla="*/ 7144 h 38100"/>
                    <a:gd name="connsiteX10" fmla="*/ 109539 w 109539"/>
                    <a:gd name="connsiteY10" fmla="*/ 952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9" h="38100">
                      <a:moveTo>
                        <a:pt x="0" y="38100"/>
                      </a:moveTo>
                      <a:cubicBezTo>
                        <a:pt x="18020" y="27288"/>
                        <a:pt x="9526" y="36910"/>
                        <a:pt x="14289" y="35719"/>
                      </a:cubicBezTo>
                      <a:cubicBezTo>
                        <a:pt x="19052" y="34528"/>
                        <a:pt x="28576" y="30956"/>
                        <a:pt x="28576" y="30956"/>
                      </a:cubicBezTo>
                      <a:cubicBezTo>
                        <a:pt x="30164" y="28575"/>
                        <a:pt x="31104" y="25601"/>
                        <a:pt x="33339" y="23813"/>
                      </a:cubicBezTo>
                      <a:cubicBezTo>
                        <a:pt x="35299" y="22245"/>
                        <a:pt x="38237" y="22554"/>
                        <a:pt x="40482" y="21431"/>
                      </a:cubicBezTo>
                      <a:cubicBezTo>
                        <a:pt x="43042" y="20151"/>
                        <a:pt x="45245" y="18256"/>
                        <a:pt x="47626" y="16669"/>
                      </a:cubicBezTo>
                      <a:cubicBezTo>
                        <a:pt x="55174" y="5348"/>
                        <a:pt x="49673" y="10431"/>
                        <a:pt x="66676" y="4763"/>
                      </a:cubicBezTo>
                      <a:lnTo>
                        <a:pt x="73820" y="2381"/>
                      </a:lnTo>
                      <a:lnTo>
                        <a:pt x="80964" y="0"/>
                      </a:lnTo>
                      <a:cubicBezTo>
                        <a:pt x="85617" y="930"/>
                        <a:pt x="104133" y="4121"/>
                        <a:pt x="107157" y="7144"/>
                      </a:cubicBezTo>
                      <a:lnTo>
                        <a:pt x="109539" y="9525"/>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grpSp>
        <p:sp>
          <p:nvSpPr>
            <p:cNvPr id="1022" name="Freeform 3977"/>
            <p:cNvSpPr>
              <a:spLocks noChangeAspect="1"/>
            </p:cNvSpPr>
            <p:nvPr/>
          </p:nvSpPr>
          <p:spPr bwMode="auto">
            <a:xfrm>
              <a:off x="1519200" y="1101600"/>
              <a:ext cx="1511036" cy="828000"/>
            </a:xfrm>
            <a:custGeom>
              <a:avLst/>
              <a:gdLst>
                <a:gd name="T0" fmla="*/ 2147483647 w 1142"/>
                <a:gd name="T1" fmla="*/ 288652374 h 562"/>
                <a:gd name="T2" fmla="*/ 2147483647 w 1142"/>
                <a:gd name="T3" fmla="*/ 153947694 h 562"/>
                <a:gd name="T4" fmla="*/ 2147483647 w 1142"/>
                <a:gd name="T5" fmla="*/ 250166346 h 562"/>
                <a:gd name="T6" fmla="*/ 2103065010 w 1142"/>
                <a:gd name="T7" fmla="*/ 153947694 h 562"/>
                <a:gd name="T8" fmla="*/ 2103065010 w 1142"/>
                <a:gd name="T9" fmla="*/ 57730833 h 562"/>
                <a:gd name="T10" fmla="*/ 2040982622 w 1142"/>
                <a:gd name="T11" fmla="*/ 38487819 h 562"/>
                <a:gd name="T12" fmla="*/ 2012527658 w 1142"/>
                <a:gd name="T13" fmla="*/ 153947694 h 562"/>
                <a:gd name="T14" fmla="*/ 1857320081 w 1142"/>
                <a:gd name="T15" fmla="*/ 288652374 h 562"/>
                <a:gd name="T16" fmla="*/ 1919402468 w 1142"/>
                <a:gd name="T17" fmla="*/ 211678527 h 562"/>
                <a:gd name="T18" fmla="*/ 1810756682 w 1142"/>
                <a:gd name="T19" fmla="*/ 211678527 h 562"/>
                <a:gd name="T20" fmla="*/ 1515862123 w 1142"/>
                <a:gd name="T21" fmla="*/ 211678527 h 562"/>
                <a:gd name="T22" fmla="*/ 1469300332 w 1142"/>
                <a:gd name="T23" fmla="*/ 269409360 h 562"/>
                <a:gd name="T24" fmla="*/ 1314092755 w 1142"/>
                <a:gd name="T25" fmla="*/ 192435513 h 562"/>
                <a:gd name="T26" fmla="*/ 1037305023 w 1142"/>
                <a:gd name="T27" fmla="*/ 115461666 h 562"/>
                <a:gd name="T28" fmla="*/ 882097445 w 1142"/>
                <a:gd name="T29" fmla="*/ 115461666 h 562"/>
                <a:gd name="T30" fmla="*/ 618244081 w 1142"/>
                <a:gd name="T31" fmla="*/ 192435513 h 562"/>
                <a:gd name="T32" fmla="*/ 124166384 w 1142"/>
                <a:gd name="T33" fmla="*/ 516368238 h 562"/>
                <a:gd name="T34" fmla="*/ 124166384 w 1142"/>
                <a:gd name="T35" fmla="*/ 708803751 h 562"/>
                <a:gd name="T36" fmla="*/ 201769369 w 1142"/>
                <a:gd name="T37" fmla="*/ 939725291 h 562"/>
                <a:gd name="T38" fmla="*/ 155207578 w 1142"/>
                <a:gd name="T39" fmla="*/ 1016699138 h 562"/>
                <a:gd name="T40" fmla="*/ 155207578 w 1142"/>
                <a:gd name="T41" fmla="*/ 1055186957 h 562"/>
                <a:gd name="T42" fmla="*/ 186248772 w 1142"/>
                <a:gd name="T43" fmla="*/ 1151403818 h 562"/>
                <a:gd name="T44" fmla="*/ 139686981 w 1142"/>
                <a:gd name="T45" fmla="*/ 1189891637 h 562"/>
                <a:gd name="T46" fmla="*/ 186248772 w 1142"/>
                <a:gd name="T47" fmla="*/ 1228377665 h 562"/>
                <a:gd name="T48" fmla="*/ 186248772 w 1142"/>
                <a:gd name="T49" fmla="*/ 1247622470 h 562"/>
                <a:gd name="T50" fmla="*/ 217291574 w 1142"/>
                <a:gd name="T51" fmla="*/ 1305351512 h 562"/>
                <a:gd name="T52" fmla="*/ 1329613352 w 1142"/>
                <a:gd name="T53" fmla="*/ 1343839331 h 562"/>
                <a:gd name="T54" fmla="*/ 1640028507 w 1142"/>
                <a:gd name="T55" fmla="*/ 1440056192 h 562"/>
                <a:gd name="T56" fmla="*/ 1733153697 w 1142"/>
                <a:gd name="T57" fmla="*/ 1667772056 h 562"/>
                <a:gd name="T58" fmla="*/ 1857320081 w 1142"/>
                <a:gd name="T59" fmla="*/ 1687015070 h 562"/>
                <a:gd name="T60" fmla="*/ 2147483647 w 1142"/>
                <a:gd name="T61" fmla="*/ 1517031830 h 562"/>
                <a:gd name="T62" fmla="*/ 2147483647 w 1142"/>
                <a:gd name="T63" fmla="*/ 1571555195 h 562"/>
                <a:gd name="T64" fmla="*/ 2147483647 w 1142"/>
                <a:gd name="T65" fmla="*/ 1552310390 h 562"/>
                <a:gd name="T66" fmla="*/ 2147483647 w 1142"/>
                <a:gd name="T67" fmla="*/ 1667772056 h 562"/>
                <a:gd name="T68" fmla="*/ 2147483647 w 1142"/>
                <a:gd name="T69" fmla="*/ 1552310390 h 562"/>
                <a:gd name="T70" fmla="*/ 2147483647 w 1142"/>
                <a:gd name="T71" fmla="*/ 1420813178 h 562"/>
                <a:gd name="T72" fmla="*/ 2147483647 w 1142"/>
                <a:gd name="T73" fmla="*/ 1343839331 h 562"/>
                <a:gd name="T74" fmla="*/ 2147483647 w 1142"/>
                <a:gd name="T75" fmla="*/ 1440056192 h 562"/>
                <a:gd name="T76" fmla="*/ 2147483647 w 1142"/>
                <a:gd name="T77" fmla="*/ 1266865484 h 562"/>
                <a:gd name="T78" fmla="*/ 2147483647 w 1142"/>
                <a:gd name="T79" fmla="*/ 1112917790 h 562"/>
                <a:gd name="T80" fmla="*/ 2147483647 w 1142"/>
                <a:gd name="T81" fmla="*/ 1016699138 h 562"/>
                <a:gd name="T82" fmla="*/ 2147483647 w 1142"/>
                <a:gd name="T83" fmla="*/ 1035942152 h 562"/>
                <a:gd name="T84" fmla="*/ 2147483647 w 1142"/>
                <a:gd name="T85" fmla="*/ 958968305 h 562"/>
                <a:gd name="T86" fmla="*/ 2147483647 w 1142"/>
                <a:gd name="T87" fmla="*/ 901239263 h 562"/>
                <a:gd name="T88" fmla="*/ 2147483647 w 1142"/>
                <a:gd name="T89" fmla="*/ 862751445 h 562"/>
                <a:gd name="T90" fmla="*/ 2147483647 w 1142"/>
                <a:gd name="T91" fmla="*/ 785777598 h 562"/>
                <a:gd name="T92" fmla="*/ 2147483647 w 1142"/>
                <a:gd name="T93" fmla="*/ 708803751 h 562"/>
                <a:gd name="T94" fmla="*/ 2147483647 w 1142"/>
                <a:gd name="T95" fmla="*/ 708803751 h 562"/>
                <a:gd name="T96" fmla="*/ 2147483647 w 1142"/>
                <a:gd name="T97" fmla="*/ 766534584 h 562"/>
                <a:gd name="T98" fmla="*/ 2147483647 w 1142"/>
                <a:gd name="T99" fmla="*/ 747289779 h 562"/>
                <a:gd name="T100" fmla="*/ 2147483647 w 1142"/>
                <a:gd name="T101" fmla="*/ 631829904 h 562"/>
                <a:gd name="T102" fmla="*/ 2147483647 w 1142"/>
                <a:gd name="T103" fmla="*/ 535611252 h 562"/>
                <a:gd name="T104" fmla="*/ 2147483647 w 1142"/>
                <a:gd name="T105" fmla="*/ 631829904 h 562"/>
                <a:gd name="T106" fmla="*/ 2147483647 w 1142"/>
                <a:gd name="T107" fmla="*/ 939725291 h 562"/>
                <a:gd name="T108" fmla="*/ 2012527658 w 1142"/>
                <a:gd name="T109" fmla="*/ 1170646832 h 562"/>
                <a:gd name="T110" fmla="*/ 1950443662 w 1142"/>
                <a:gd name="T111" fmla="*/ 1074429971 h 562"/>
                <a:gd name="T112" fmla="*/ 1779715488 w 1142"/>
                <a:gd name="T113" fmla="*/ 862751445 h 562"/>
                <a:gd name="T114" fmla="*/ 1624507910 w 1142"/>
                <a:gd name="T115" fmla="*/ 785777598 h 562"/>
                <a:gd name="T116" fmla="*/ 1826278887 w 1142"/>
                <a:gd name="T117" fmla="*/ 535611252 h 562"/>
                <a:gd name="T118" fmla="*/ 1841799484 w 1142"/>
                <a:gd name="T119" fmla="*/ 439394391 h 562"/>
                <a:gd name="T120" fmla="*/ 2028048255 w 1142"/>
                <a:gd name="T121" fmla="*/ 439394391 h 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2" h="562">
                  <a:moveTo>
                    <a:pt x="843" y="102"/>
                  </a:moveTo>
                  <a:lnTo>
                    <a:pt x="837" y="96"/>
                  </a:lnTo>
                  <a:lnTo>
                    <a:pt x="855" y="96"/>
                  </a:lnTo>
                  <a:lnTo>
                    <a:pt x="861" y="102"/>
                  </a:lnTo>
                  <a:lnTo>
                    <a:pt x="873" y="96"/>
                  </a:lnTo>
                  <a:lnTo>
                    <a:pt x="867" y="90"/>
                  </a:lnTo>
                  <a:lnTo>
                    <a:pt x="873" y="90"/>
                  </a:lnTo>
                  <a:lnTo>
                    <a:pt x="879" y="96"/>
                  </a:lnTo>
                  <a:lnTo>
                    <a:pt x="915" y="84"/>
                  </a:lnTo>
                  <a:lnTo>
                    <a:pt x="921" y="78"/>
                  </a:lnTo>
                  <a:lnTo>
                    <a:pt x="915" y="66"/>
                  </a:lnTo>
                  <a:lnTo>
                    <a:pt x="921" y="60"/>
                  </a:lnTo>
                  <a:lnTo>
                    <a:pt x="933" y="54"/>
                  </a:lnTo>
                  <a:lnTo>
                    <a:pt x="927" y="54"/>
                  </a:lnTo>
                  <a:lnTo>
                    <a:pt x="939" y="48"/>
                  </a:lnTo>
                  <a:lnTo>
                    <a:pt x="915" y="42"/>
                  </a:lnTo>
                  <a:lnTo>
                    <a:pt x="933" y="42"/>
                  </a:lnTo>
                  <a:lnTo>
                    <a:pt x="891" y="42"/>
                  </a:lnTo>
                  <a:lnTo>
                    <a:pt x="891" y="48"/>
                  </a:lnTo>
                  <a:lnTo>
                    <a:pt x="891" y="54"/>
                  </a:lnTo>
                  <a:lnTo>
                    <a:pt x="879" y="54"/>
                  </a:lnTo>
                  <a:lnTo>
                    <a:pt x="849" y="78"/>
                  </a:lnTo>
                  <a:lnTo>
                    <a:pt x="837" y="84"/>
                  </a:lnTo>
                  <a:lnTo>
                    <a:pt x="837" y="66"/>
                  </a:lnTo>
                  <a:lnTo>
                    <a:pt x="849" y="54"/>
                  </a:lnTo>
                  <a:lnTo>
                    <a:pt x="837" y="48"/>
                  </a:lnTo>
                  <a:lnTo>
                    <a:pt x="813" y="66"/>
                  </a:lnTo>
                  <a:lnTo>
                    <a:pt x="819" y="48"/>
                  </a:lnTo>
                  <a:lnTo>
                    <a:pt x="813" y="48"/>
                  </a:lnTo>
                  <a:lnTo>
                    <a:pt x="825" y="42"/>
                  </a:lnTo>
                  <a:lnTo>
                    <a:pt x="819" y="42"/>
                  </a:lnTo>
                  <a:lnTo>
                    <a:pt x="801" y="42"/>
                  </a:lnTo>
                  <a:lnTo>
                    <a:pt x="801" y="36"/>
                  </a:lnTo>
                  <a:lnTo>
                    <a:pt x="813" y="30"/>
                  </a:lnTo>
                  <a:lnTo>
                    <a:pt x="819" y="30"/>
                  </a:lnTo>
                  <a:lnTo>
                    <a:pt x="813" y="18"/>
                  </a:lnTo>
                  <a:lnTo>
                    <a:pt x="819" y="12"/>
                  </a:lnTo>
                  <a:lnTo>
                    <a:pt x="813" y="6"/>
                  </a:lnTo>
                  <a:lnTo>
                    <a:pt x="807" y="6"/>
                  </a:lnTo>
                  <a:lnTo>
                    <a:pt x="813" y="0"/>
                  </a:lnTo>
                  <a:lnTo>
                    <a:pt x="801" y="6"/>
                  </a:lnTo>
                  <a:lnTo>
                    <a:pt x="807" y="6"/>
                  </a:lnTo>
                  <a:lnTo>
                    <a:pt x="789" y="12"/>
                  </a:lnTo>
                  <a:lnTo>
                    <a:pt x="778" y="12"/>
                  </a:lnTo>
                  <a:lnTo>
                    <a:pt x="772" y="24"/>
                  </a:lnTo>
                  <a:lnTo>
                    <a:pt x="766" y="30"/>
                  </a:lnTo>
                  <a:lnTo>
                    <a:pt x="760" y="36"/>
                  </a:lnTo>
                  <a:lnTo>
                    <a:pt x="789" y="48"/>
                  </a:lnTo>
                  <a:lnTo>
                    <a:pt x="778" y="48"/>
                  </a:lnTo>
                  <a:lnTo>
                    <a:pt x="772" y="48"/>
                  </a:lnTo>
                  <a:lnTo>
                    <a:pt x="766" y="54"/>
                  </a:lnTo>
                  <a:lnTo>
                    <a:pt x="778" y="54"/>
                  </a:lnTo>
                  <a:lnTo>
                    <a:pt x="772" y="60"/>
                  </a:lnTo>
                  <a:lnTo>
                    <a:pt x="748" y="66"/>
                  </a:lnTo>
                  <a:lnTo>
                    <a:pt x="736" y="78"/>
                  </a:lnTo>
                  <a:lnTo>
                    <a:pt x="730" y="90"/>
                  </a:lnTo>
                  <a:lnTo>
                    <a:pt x="718" y="90"/>
                  </a:lnTo>
                  <a:lnTo>
                    <a:pt x="718" y="84"/>
                  </a:lnTo>
                  <a:lnTo>
                    <a:pt x="730" y="84"/>
                  </a:lnTo>
                  <a:lnTo>
                    <a:pt x="724" y="84"/>
                  </a:lnTo>
                  <a:lnTo>
                    <a:pt x="730" y="78"/>
                  </a:lnTo>
                  <a:lnTo>
                    <a:pt x="724" y="78"/>
                  </a:lnTo>
                  <a:lnTo>
                    <a:pt x="742" y="66"/>
                  </a:lnTo>
                  <a:lnTo>
                    <a:pt x="730" y="66"/>
                  </a:lnTo>
                  <a:lnTo>
                    <a:pt x="718" y="60"/>
                  </a:lnTo>
                  <a:lnTo>
                    <a:pt x="706" y="66"/>
                  </a:lnTo>
                  <a:lnTo>
                    <a:pt x="706" y="72"/>
                  </a:lnTo>
                  <a:lnTo>
                    <a:pt x="718" y="72"/>
                  </a:lnTo>
                  <a:lnTo>
                    <a:pt x="706" y="72"/>
                  </a:lnTo>
                  <a:lnTo>
                    <a:pt x="700" y="66"/>
                  </a:lnTo>
                  <a:lnTo>
                    <a:pt x="694" y="72"/>
                  </a:lnTo>
                  <a:lnTo>
                    <a:pt x="646" y="72"/>
                  </a:lnTo>
                  <a:lnTo>
                    <a:pt x="634" y="66"/>
                  </a:lnTo>
                  <a:lnTo>
                    <a:pt x="628" y="66"/>
                  </a:lnTo>
                  <a:lnTo>
                    <a:pt x="622" y="60"/>
                  </a:lnTo>
                  <a:lnTo>
                    <a:pt x="616" y="54"/>
                  </a:lnTo>
                  <a:lnTo>
                    <a:pt x="574" y="60"/>
                  </a:lnTo>
                  <a:lnTo>
                    <a:pt x="586" y="66"/>
                  </a:lnTo>
                  <a:lnTo>
                    <a:pt x="616" y="60"/>
                  </a:lnTo>
                  <a:lnTo>
                    <a:pt x="592" y="66"/>
                  </a:lnTo>
                  <a:lnTo>
                    <a:pt x="580" y="66"/>
                  </a:lnTo>
                  <a:lnTo>
                    <a:pt x="574" y="90"/>
                  </a:lnTo>
                  <a:lnTo>
                    <a:pt x="568" y="84"/>
                  </a:lnTo>
                  <a:lnTo>
                    <a:pt x="562" y="96"/>
                  </a:lnTo>
                  <a:lnTo>
                    <a:pt x="556" y="84"/>
                  </a:lnTo>
                  <a:lnTo>
                    <a:pt x="568" y="84"/>
                  </a:lnTo>
                  <a:lnTo>
                    <a:pt x="562" y="72"/>
                  </a:lnTo>
                  <a:lnTo>
                    <a:pt x="556" y="78"/>
                  </a:lnTo>
                  <a:lnTo>
                    <a:pt x="556" y="72"/>
                  </a:lnTo>
                  <a:lnTo>
                    <a:pt x="550" y="72"/>
                  </a:lnTo>
                  <a:lnTo>
                    <a:pt x="496" y="72"/>
                  </a:lnTo>
                  <a:lnTo>
                    <a:pt x="478" y="72"/>
                  </a:lnTo>
                  <a:lnTo>
                    <a:pt x="502" y="66"/>
                  </a:lnTo>
                  <a:lnTo>
                    <a:pt x="508" y="60"/>
                  </a:lnTo>
                  <a:lnTo>
                    <a:pt x="496" y="54"/>
                  </a:lnTo>
                  <a:lnTo>
                    <a:pt x="484" y="54"/>
                  </a:lnTo>
                  <a:lnTo>
                    <a:pt x="419" y="36"/>
                  </a:lnTo>
                  <a:lnTo>
                    <a:pt x="401" y="48"/>
                  </a:lnTo>
                  <a:lnTo>
                    <a:pt x="395" y="42"/>
                  </a:lnTo>
                  <a:lnTo>
                    <a:pt x="401" y="42"/>
                  </a:lnTo>
                  <a:lnTo>
                    <a:pt x="401" y="30"/>
                  </a:lnTo>
                  <a:lnTo>
                    <a:pt x="401" y="36"/>
                  </a:lnTo>
                  <a:lnTo>
                    <a:pt x="395" y="42"/>
                  </a:lnTo>
                  <a:lnTo>
                    <a:pt x="383" y="42"/>
                  </a:lnTo>
                  <a:lnTo>
                    <a:pt x="377" y="48"/>
                  </a:lnTo>
                  <a:lnTo>
                    <a:pt x="371" y="36"/>
                  </a:lnTo>
                  <a:lnTo>
                    <a:pt x="365" y="24"/>
                  </a:lnTo>
                  <a:lnTo>
                    <a:pt x="371" y="30"/>
                  </a:lnTo>
                  <a:lnTo>
                    <a:pt x="341" y="42"/>
                  </a:lnTo>
                  <a:lnTo>
                    <a:pt x="341" y="36"/>
                  </a:lnTo>
                  <a:lnTo>
                    <a:pt x="311" y="42"/>
                  </a:lnTo>
                  <a:lnTo>
                    <a:pt x="341" y="30"/>
                  </a:lnTo>
                  <a:lnTo>
                    <a:pt x="323" y="36"/>
                  </a:lnTo>
                  <a:lnTo>
                    <a:pt x="287" y="42"/>
                  </a:lnTo>
                  <a:lnTo>
                    <a:pt x="257" y="54"/>
                  </a:lnTo>
                  <a:lnTo>
                    <a:pt x="251" y="54"/>
                  </a:lnTo>
                  <a:lnTo>
                    <a:pt x="239" y="54"/>
                  </a:lnTo>
                  <a:lnTo>
                    <a:pt x="239" y="60"/>
                  </a:lnTo>
                  <a:lnTo>
                    <a:pt x="209" y="48"/>
                  </a:lnTo>
                  <a:lnTo>
                    <a:pt x="185" y="42"/>
                  </a:lnTo>
                  <a:lnTo>
                    <a:pt x="161" y="60"/>
                  </a:lnTo>
                  <a:lnTo>
                    <a:pt x="138" y="78"/>
                  </a:lnTo>
                  <a:lnTo>
                    <a:pt x="114" y="102"/>
                  </a:lnTo>
                  <a:lnTo>
                    <a:pt x="90" y="120"/>
                  </a:lnTo>
                  <a:lnTo>
                    <a:pt x="66" y="143"/>
                  </a:lnTo>
                  <a:lnTo>
                    <a:pt x="48" y="161"/>
                  </a:lnTo>
                  <a:lnTo>
                    <a:pt x="24" y="185"/>
                  </a:lnTo>
                  <a:lnTo>
                    <a:pt x="0" y="203"/>
                  </a:lnTo>
                  <a:lnTo>
                    <a:pt x="30" y="203"/>
                  </a:lnTo>
                  <a:lnTo>
                    <a:pt x="24" y="209"/>
                  </a:lnTo>
                  <a:lnTo>
                    <a:pt x="24" y="227"/>
                  </a:lnTo>
                  <a:lnTo>
                    <a:pt x="36" y="227"/>
                  </a:lnTo>
                  <a:lnTo>
                    <a:pt x="48" y="221"/>
                  </a:lnTo>
                  <a:lnTo>
                    <a:pt x="72" y="215"/>
                  </a:lnTo>
                  <a:lnTo>
                    <a:pt x="72" y="233"/>
                  </a:lnTo>
                  <a:lnTo>
                    <a:pt x="66" y="269"/>
                  </a:lnTo>
                  <a:lnTo>
                    <a:pt x="72" y="275"/>
                  </a:lnTo>
                  <a:lnTo>
                    <a:pt x="84" y="287"/>
                  </a:lnTo>
                  <a:lnTo>
                    <a:pt x="66" y="299"/>
                  </a:lnTo>
                  <a:lnTo>
                    <a:pt x="78" y="293"/>
                  </a:lnTo>
                  <a:lnTo>
                    <a:pt x="66" y="299"/>
                  </a:lnTo>
                  <a:lnTo>
                    <a:pt x="72" y="305"/>
                  </a:lnTo>
                  <a:lnTo>
                    <a:pt x="60" y="311"/>
                  </a:lnTo>
                  <a:lnTo>
                    <a:pt x="54" y="311"/>
                  </a:lnTo>
                  <a:lnTo>
                    <a:pt x="54" y="317"/>
                  </a:lnTo>
                  <a:lnTo>
                    <a:pt x="54" y="311"/>
                  </a:lnTo>
                  <a:lnTo>
                    <a:pt x="54" y="317"/>
                  </a:lnTo>
                  <a:lnTo>
                    <a:pt x="60" y="317"/>
                  </a:lnTo>
                  <a:lnTo>
                    <a:pt x="54" y="317"/>
                  </a:lnTo>
                  <a:lnTo>
                    <a:pt x="54" y="323"/>
                  </a:lnTo>
                  <a:lnTo>
                    <a:pt x="48" y="317"/>
                  </a:lnTo>
                  <a:lnTo>
                    <a:pt x="54" y="335"/>
                  </a:lnTo>
                  <a:lnTo>
                    <a:pt x="72" y="323"/>
                  </a:lnTo>
                  <a:lnTo>
                    <a:pt x="66" y="329"/>
                  </a:lnTo>
                  <a:lnTo>
                    <a:pt x="72" y="335"/>
                  </a:lnTo>
                  <a:lnTo>
                    <a:pt x="60" y="329"/>
                  </a:lnTo>
                  <a:lnTo>
                    <a:pt x="60" y="341"/>
                  </a:lnTo>
                  <a:lnTo>
                    <a:pt x="48" y="353"/>
                  </a:lnTo>
                  <a:lnTo>
                    <a:pt x="60" y="353"/>
                  </a:lnTo>
                  <a:lnTo>
                    <a:pt x="54" y="353"/>
                  </a:lnTo>
                  <a:lnTo>
                    <a:pt x="78" y="341"/>
                  </a:lnTo>
                  <a:lnTo>
                    <a:pt x="72" y="353"/>
                  </a:lnTo>
                  <a:lnTo>
                    <a:pt x="72" y="359"/>
                  </a:lnTo>
                  <a:lnTo>
                    <a:pt x="66" y="353"/>
                  </a:lnTo>
                  <a:lnTo>
                    <a:pt x="48" y="365"/>
                  </a:lnTo>
                  <a:lnTo>
                    <a:pt x="54" y="365"/>
                  </a:lnTo>
                  <a:lnTo>
                    <a:pt x="66" y="365"/>
                  </a:lnTo>
                  <a:lnTo>
                    <a:pt x="48" y="371"/>
                  </a:lnTo>
                  <a:lnTo>
                    <a:pt x="42" y="371"/>
                  </a:lnTo>
                  <a:lnTo>
                    <a:pt x="54" y="371"/>
                  </a:lnTo>
                  <a:lnTo>
                    <a:pt x="42" y="377"/>
                  </a:lnTo>
                  <a:lnTo>
                    <a:pt x="54" y="383"/>
                  </a:lnTo>
                  <a:lnTo>
                    <a:pt x="60" y="377"/>
                  </a:lnTo>
                  <a:lnTo>
                    <a:pt x="66" y="377"/>
                  </a:lnTo>
                  <a:lnTo>
                    <a:pt x="54" y="383"/>
                  </a:lnTo>
                  <a:lnTo>
                    <a:pt x="66" y="383"/>
                  </a:lnTo>
                  <a:lnTo>
                    <a:pt x="60" y="383"/>
                  </a:lnTo>
                  <a:lnTo>
                    <a:pt x="72" y="383"/>
                  </a:lnTo>
                  <a:lnTo>
                    <a:pt x="72" y="377"/>
                  </a:lnTo>
                  <a:lnTo>
                    <a:pt x="66" y="383"/>
                  </a:lnTo>
                  <a:lnTo>
                    <a:pt x="60" y="383"/>
                  </a:lnTo>
                  <a:lnTo>
                    <a:pt x="60" y="389"/>
                  </a:lnTo>
                  <a:lnTo>
                    <a:pt x="72" y="383"/>
                  </a:lnTo>
                  <a:lnTo>
                    <a:pt x="72" y="389"/>
                  </a:lnTo>
                  <a:lnTo>
                    <a:pt x="78" y="383"/>
                  </a:lnTo>
                  <a:lnTo>
                    <a:pt x="72" y="389"/>
                  </a:lnTo>
                  <a:lnTo>
                    <a:pt x="84" y="389"/>
                  </a:lnTo>
                  <a:lnTo>
                    <a:pt x="72" y="395"/>
                  </a:lnTo>
                  <a:lnTo>
                    <a:pt x="78" y="401"/>
                  </a:lnTo>
                  <a:lnTo>
                    <a:pt x="84" y="395"/>
                  </a:lnTo>
                  <a:lnTo>
                    <a:pt x="84" y="407"/>
                  </a:lnTo>
                  <a:lnTo>
                    <a:pt x="78" y="407"/>
                  </a:lnTo>
                  <a:lnTo>
                    <a:pt x="84" y="407"/>
                  </a:lnTo>
                  <a:lnTo>
                    <a:pt x="90" y="407"/>
                  </a:lnTo>
                  <a:lnTo>
                    <a:pt x="84" y="413"/>
                  </a:lnTo>
                  <a:lnTo>
                    <a:pt x="90" y="413"/>
                  </a:lnTo>
                  <a:lnTo>
                    <a:pt x="84" y="413"/>
                  </a:lnTo>
                  <a:lnTo>
                    <a:pt x="90" y="419"/>
                  </a:lnTo>
                  <a:lnTo>
                    <a:pt x="299" y="419"/>
                  </a:lnTo>
                  <a:lnTo>
                    <a:pt x="329" y="419"/>
                  </a:lnTo>
                  <a:lnTo>
                    <a:pt x="514" y="419"/>
                  </a:lnTo>
                  <a:lnTo>
                    <a:pt x="520" y="407"/>
                  </a:lnTo>
                  <a:lnTo>
                    <a:pt x="520" y="419"/>
                  </a:lnTo>
                  <a:lnTo>
                    <a:pt x="538" y="425"/>
                  </a:lnTo>
                  <a:lnTo>
                    <a:pt x="556" y="437"/>
                  </a:lnTo>
                  <a:lnTo>
                    <a:pt x="574" y="431"/>
                  </a:lnTo>
                  <a:lnTo>
                    <a:pt x="586" y="437"/>
                  </a:lnTo>
                  <a:lnTo>
                    <a:pt x="604" y="431"/>
                  </a:lnTo>
                  <a:lnTo>
                    <a:pt x="634" y="449"/>
                  </a:lnTo>
                  <a:lnTo>
                    <a:pt x="646" y="455"/>
                  </a:lnTo>
                  <a:lnTo>
                    <a:pt x="658" y="467"/>
                  </a:lnTo>
                  <a:lnTo>
                    <a:pt x="664" y="473"/>
                  </a:lnTo>
                  <a:lnTo>
                    <a:pt x="664" y="478"/>
                  </a:lnTo>
                  <a:lnTo>
                    <a:pt x="676" y="490"/>
                  </a:lnTo>
                  <a:lnTo>
                    <a:pt x="676" y="502"/>
                  </a:lnTo>
                  <a:lnTo>
                    <a:pt x="670" y="520"/>
                  </a:lnTo>
                  <a:lnTo>
                    <a:pt x="664" y="532"/>
                  </a:lnTo>
                  <a:lnTo>
                    <a:pt x="646" y="550"/>
                  </a:lnTo>
                  <a:lnTo>
                    <a:pt x="646" y="562"/>
                  </a:lnTo>
                  <a:lnTo>
                    <a:pt x="664" y="556"/>
                  </a:lnTo>
                  <a:lnTo>
                    <a:pt x="682" y="550"/>
                  </a:lnTo>
                  <a:lnTo>
                    <a:pt x="700" y="544"/>
                  </a:lnTo>
                  <a:lnTo>
                    <a:pt x="718" y="538"/>
                  </a:lnTo>
                  <a:lnTo>
                    <a:pt x="718" y="526"/>
                  </a:lnTo>
                  <a:lnTo>
                    <a:pt x="736" y="520"/>
                  </a:lnTo>
                  <a:lnTo>
                    <a:pt x="754" y="520"/>
                  </a:lnTo>
                  <a:lnTo>
                    <a:pt x="772" y="508"/>
                  </a:lnTo>
                  <a:lnTo>
                    <a:pt x="789" y="496"/>
                  </a:lnTo>
                  <a:lnTo>
                    <a:pt x="819" y="496"/>
                  </a:lnTo>
                  <a:lnTo>
                    <a:pt x="849" y="496"/>
                  </a:lnTo>
                  <a:lnTo>
                    <a:pt x="861" y="490"/>
                  </a:lnTo>
                  <a:lnTo>
                    <a:pt x="873" y="473"/>
                  </a:lnTo>
                  <a:lnTo>
                    <a:pt x="885" y="461"/>
                  </a:lnTo>
                  <a:lnTo>
                    <a:pt x="903" y="449"/>
                  </a:lnTo>
                  <a:lnTo>
                    <a:pt x="909" y="449"/>
                  </a:lnTo>
                  <a:lnTo>
                    <a:pt x="921" y="455"/>
                  </a:lnTo>
                  <a:lnTo>
                    <a:pt x="915" y="478"/>
                  </a:lnTo>
                  <a:lnTo>
                    <a:pt x="915" y="490"/>
                  </a:lnTo>
                  <a:lnTo>
                    <a:pt x="921" y="490"/>
                  </a:lnTo>
                  <a:lnTo>
                    <a:pt x="939" y="490"/>
                  </a:lnTo>
                  <a:lnTo>
                    <a:pt x="933" y="490"/>
                  </a:lnTo>
                  <a:lnTo>
                    <a:pt x="957" y="484"/>
                  </a:lnTo>
                  <a:lnTo>
                    <a:pt x="963" y="473"/>
                  </a:lnTo>
                  <a:lnTo>
                    <a:pt x="963" y="478"/>
                  </a:lnTo>
                  <a:lnTo>
                    <a:pt x="969" y="478"/>
                  </a:lnTo>
                  <a:lnTo>
                    <a:pt x="957" y="484"/>
                  </a:lnTo>
                  <a:lnTo>
                    <a:pt x="981" y="484"/>
                  </a:lnTo>
                  <a:lnTo>
                    <a:pt x="963" y="490"/>
                  </a:lnTo>
                  <a:lnTo>
                    <a:pt x="939" y="502"/>
                  </a:lnTo>
                  <a:lnTo>
                    <a:pt x="945" y="496"/>
                  </a:lnTo>
                  <a:lnTo>
                    <a:pt x="927" y="508"/>
                  </a:lnTo>
                  <a:lnTo>
                    <a:pt x="933" y="502"/>
                  </a:lnTo>
                  <a:lnTo>
                    <a:pt x="927" y="514"/>
                  </a:lnTo>
                  <a:lnTo>
                    <a:pt x="933" y="520"/>
                  </a:lnTo>
                  <a:lnTo>
                    <a:pt x="939" y="520"/>
                  </a:lnTo>
                  <a:lnTo>
                    <a:pt x="963" y="502"/>
                  </a:lnTo>
                  <a:lnTo>
                    <a:pt x="969" y="502"/>
                  </a:lnTo>
                  <a:lnTo>
                    <a:pt x="975" y="502"/>
                  </a:lnTo>
                  <a:lnTo>
                    <a:pt x="1017" y="490"/>
                  </a:lnTo>
                  <a:lnTo>
                    <a:pt x="1011" y="484"/>
                  </a:lnTo>
                  <a:lnTo>
                    <a:pt x="1005" y="478"/>
                  </a:lnTo>
                  <a:lnTo>
                    <a:pt x="999" y="478"/>
                  </a:lnTo>
                  <a:lnTo>
                    <a:pt x="987" y="478"/>
                  </a:lnTo>
                  <a:lnTo>
                    <a:pt x="975" y="473"/>
                  </a:lnTo>
                  <a:lnTo>
                    <a:pt x="969" y="473"/>
                  </a:lnTo>
                  <a:lnTo>
                    <a:pt x="969" y="455"/>
                  </a:lnTo>
                  <a:lnTo>
                    <a:pt x="963" y="455"/>
                  </a:lnTo>
                  <a:lnTo>
                    <a:pt x="975" y="443"/>
                  </a:lnTo>
                  <a:lnTo>
                    <a:pt x="957" y="443"/>
                  </a:lnTo>
                  <a:lnTo>
                    <a:pt x="957" y="437"/>
                  </a:lnTo>
                  <a:lnTo>
                    <a:pt x="945" y="437"/>
                  </a:lnTo>
                  <a:lnTo>
                    <a:pt x="963" y="437"/>
                  </a:lnTo>
                  <a:lnTo>
                    <a:pt x="987" y="431"/>
                  </a:lnTo>
                  <a:lnTo>
                    <a:pt x="987" y="419"/>
                  </a:lnTo>
                  <a:lnTo>
                    <a:pt x="969" y="413"/>
                  </a:lnTo>
                  <a:lnTo>
                    <a:pt x="945" y="419"/>
                  </a:lnTo>
                  <a:lnTo>
                    <a:pt x="927" y="425"/>
                  </a:lnTo>
                  <a:lnTo>
                    <a:pt x="909" y="437"/>
                  </a:lnTo>
                  <a:lnTo>
                    <a:pt x="891" y="443"/>
                  </a:lnTo>
                  <a:lnTo>
                    <a:pt x="867" y="461"/>
                  </a:lnTo>
                  <a:lnTo>
                    <a:pt x="885" y="449"/>
                  </a:lnTo>
                  <a:lnTo>
                    <a:pt x="897" y="437"/>
                  </a:lnTo>
                  <a:lnTo>
                    <a:pt x="879" y="425"/>
                  </a:lnTo>
                  <a:lnTo>
                    <a:pt x="897" y="431"/>
                  </a:lnTo>
                  <a:lnTo>
                    <a:pt x="921" y="419"/>
                  </a:lnTo>
                  <a:lnTo>
                    <a:pt x="945" y="413"/>
                  </a:lnTo>
                  <a:lnTo>
                    <a:pt x="963" y="395"/>
                  </a:lnTo>
                  <a:lnTo>
                    <a:pt x="993" y="395"/>
                  </a:lnTo>
                  <a:lnTo>
                    <a:pt x="1029" y="395"/>
                  </a:lnTo>
                  <a:lnTo>
                    <a:pt x="1059" y="395"/>
                  </a:lnTo>
                  <a:lnTo>
                    <a:pt x="1083" y="377"/>
                  </a:lnTo>
                  <a:lnTo>
                    <a:pt x="1112" y="371"/>
                  </a:lnTo>
                  <a:lnTo>
                    <a:pt x="1142" y="353"/>
                  </a:lnTo>
                  <a:lnTo>
                    <a:pt x="1136" y="353"/>
                  </a:lnTo>
                  <a:lnTo>
                    <a:pt x="1142" y="347"/>
                  </a:lnTo>
                  <a:lnTo>
                    <a:pt x="1130" y="347"/>
                  </a:lnTo>
                  <a:lnTo>
                    <a:pt x="1136" y="347"/>
                  </a:lnTo>
                  <a:lnTo>
                    <a:pt x="1142" y="341"/>
                  </a:lnTo>
                  <a:lnTo>
                    <a:pt x="1142" y="335"/>
                  </a:lnTo>
                  <a:lnTo>
                    <a:pt x="1136" y="329"/>
                  </a:lnTo>
                  <a:lnTo>
                    <a:pt x="1124" y="329"/>
                  </a:lnTo>
                  <a:lnTo>
                    <a:pt x="1124" y="317"/>
                  </a:lnTo>
                  <a:lnTo>
                    <a:pt x="1112" y="317"/>
                  </a:lnTo>
                  <a:lnTo>
                    <a:pt x="1118" y="317"/>
                  </a:lnTo>
                  <a:lnTo>
                    <a:pt x="1095" y="329"/>
                  </a:lnTo>
                  <a:lnTo>
                    <a:pt x="1077" y="335"/>
                  </a:lnTo>
                  <a:lnTo>
                    <a:pt x="1083" y="329"/>
                  </a:lnTo>
                  <a:lnTo>
                    <a:pt x="1077" y="329"/>
                  </a:lnTo>
                  <a:lnTo>
                    <a:pt x="1083" y="329"/>
                  </a:lnTo>
                  <a:lnTo>
                    <a:pt x="1112" y="317"/>
                  </a:lnTo>
                  <a:lnTo>
                    <a:pt x="1095" y="323"/>
                  </a:lnTo>
                  <a:lnTo>
                    <a:pt x="1130" y="311"/>
                  </a:lnTo>
                  <a:lnTo>
                    <a:pt x="1107" y="299"/>
                  </a:lnTo>
                  <a:lnTo>
                    <a:pt x="1107" y="305"/>
                  </a:lnTo>
                  <a:lnTo>
                    <a:pt x="1107" y="299"/>
                  </a:lnTo>
                  <a:lnTo>
                    <a:pt x="1095" y="305"/>
                  </a:lnTo>
                  <a:lnTo>
                    <a:pt x="1101" y="299"/>
                  </a:lnTo>
                  <a:lnTo>
                    <a:pt x="1095" y="299"/>
                  </a:lnTo>
                  <a:lnTo>
                    <a:pt x="1083" y="299"/>
                  </a:lnTo>
                  <a:lnTo>
                    <a:pt x="1089" y="299"/>
                  </a:lnTo>
                  <a:lnTo>
                    <a:pt x="1095" y="293"/>
                  </a:lnTo>
                  <a:lnTo>
                    <a:pt x="1095" y="287"/>
                  </a:lnTo>
                  <a:lnTo>
                    <a:pt x="1089" y="293"/>
                  </a:lnTo>
                  <a:lnTo>
                    <a:pt x="1089" y="287"/>
                  </a:lnTo>
                  <a:lnTo>
                    <a:pt x="1083" y="281"/>
                  </a:lnTo>
                  <a:lnTo>
                    <a:pt x="1077" y="281"/>
                  </a:lnTo>
                  <a:lnTo>
                    <a:pt x="1083" y="281"/>
                  </a:lnTo>
                  <a:lnTo>
                    <a:pt x="1077" y="275"/>
                  </a:lnTo>
                  <a:lnTo>
                    <a:pt x="1083" y="275"/>
                  </a:lnTo>
                  <a:lnTo>
                    <a:pt x="1077" y="269"/>
                  </a:lnTo>
                  <a:lnTo>
                    <a:pt x="1071" y="269"/>
                  </a:lnTo>
                  <a:lnTo>
                    <a:pt x="1077" y="269"/>
                  </a:lnTo>
                  <a:lnTo>
                    <a:pt x="1083" y="269"/>
                  </a:lnTo>
                  <a:lnTo>
                    <a:pt x="1089" y="263"/>
                  </a:lnTo>
                  <a:lnTo>
                    <a:pt x="1083" y="257"/>
                  </a:lnTo>
                  <a:lnTo>
                    <a:pt x="1089" y="251"/>
                  </a:lnTo>
                  <a:lnTo>
                    <a:pt x="1083" y="245"/>
                  </a:lnTo>
                  <a:lnTo>
                    <a:pt x="1071" y="245"/>
                  </a:lnTo>
                  <a:lnTo>
                    <a:pt x="1083" y="239"/>
                  </a:lnTo>
                  <a:lnTo>
                    <a:pt x="1071" y="239"/>
                  </a:lnTo>
                  <a:lnTo>
                    <a:pt x="1083" y="233"/>
                  </a:lnTo>
                  <a:lnTo>
                    <a:pt x="1077" y="227"/>
                  </a:lnTo>
                  <a:lnTo>
                    <a:pt x="1071" y="227"/>
                  </a:lnTo>
                  <a:lnTo>
                    <a:pt x="1077" y="221"/>
                  </a:lnTo>
                  <a:lnTo>
                    <a:pt x="1071" y="209"/>
                  </a:lnTo>
                  <a:lnTo>
                    <a:pt x="1065" y="209"/>
                  </a:lnTo>
                  <a:lnTo>
                    <a:pt x="1071" y="203"/>
                  </a:lnTo>
                  <a:lnTo>
                    <a:pt x="1059" y="209"/>
                  </a:lnTo>
                  <a:lnTo>
                    <a:pt x="1059" y="215"/>
                  </a:lnTo>
                  <a:lnTo>
                    <a:pt x="1053" y="215"/>
                  </a:lnTo>
                  <a:lnTo>
                    <a:pt x="1059" y="221"/>
                  </a:lnTo>
                  <a:lnTo>
                    <a:pt x="1053" y="221"/>
                  </a:lnTo>
                  <a:lnTo>
                    <a:pt x="1047" y="227"/>
                  </a:lnTo>
                  <a:lnTo>
                    <a:pt x="1041" y="233"/>
                  </a:lnTo>
                  <a:lnTo>
                    <a:pt x="1035" y="239"/>
                  </a:lnTo>
                  <a:lnTo>
                    <a:pt x="1035" y="233"/>
                  </a:lnTo>
                  <a:lnTo>
                    <a:pt x="1017" y="239"/>
                  </a:lnTo>
                  <a:lnTo>
                    <a:pt x="1005" y="245"/>
                  </a:lnTo>
                  <a:lnTo>
                    <a:pt x="1011" y="239"/>
                  </a:lnTo>
                  <a:lnTo>
                    <a:pt x="1005" y="245"/>
                  </a:lnTo>
                  <a:lnTo>
                    <a:pt x="1005" y="233"/>
                  </a:lnTo>
                  <a:lnTo>
                    <a:pt x="999" y="245"/>
                  </a:lnTo>
                  <a:lnTo>
                    <a:pt x="981" y="251"/>
                  </a:lnTo>
                  <a:lnTo>
                    <a:pt x="1005" y="239"/>
                  </a:lnTo>
                  <a:lnTo>
                    <a:pt x="999" y="227"/>
                  </a:lnTo>
                  <a:lnTo>
                    <a:pt x="981" y="233"/>
                  </a:lnTo>
                  <a:lnTo>
                    <a:pt x="987" y="227"/>
                  </a:lnTo>
                  <a:lnTo>
                    <a:pt x="993" y="227"/>
                  </a:lnTo>
                  <a:lnTo>
                    <a:pt x="993" y="221"/>
                  </a:lnTo>
                  <a:lnTo>
                    <a:pt x="999" y="209"/>
                  </a:lnTo>
                  <a:lnTo>
                    <a:pt x="981" y="209"/>
                  </a:lnTo>
                  <a:lnTo>
                    <a:pt x="999" y="203"/>
                  </a:lnTo>
                  <a:lnTo>
                    <a:pt x="1005" y="197"/>
                  </a:lnTo>
                  <a:lnTo>
                    <a:pt x="1005" y="191"/>
                  </a:lnTo>
                  <a:lnTo>
                    <a:pt x="999" y="191"/>
                  </a:lnTo>
                  <a:lnTo>
                    <a:pt x="981" y="185"/>
                  </a:lnTo>
                  <a:lnTo>
                    <a:pt x="987" y="179"/>
                  </a:lnTo>
                  <a:lnTo>
                    <a:pt x="981" y="179"/>
                  </a:lnTo>
                  <a:lnTo>
                    <a:pt x="975" y="173"/>
                  </a:lnTo>
                  <a:lnTo>
                    <a:pt x="963" y="167"/>
                  </a:lnTo>
                  <a:lnTo>
                    <a:pt x="945" y="173"/>
                  </a:lnTo>
                  <a:lnTo>
                    <a:pt x="933" y="173"/>
                  </a:lnTo>
                  <a:lnTo>
                    <a:pt x="939" y="167"/>
                  </a:lnTo>
                  <a:lnTo>
                    <a:pt x="909" y="167"/>
                  </a:lnTo>
                  <a:lnTo>
                    <a:pt x="897" y="179"/>
                  </a:lnTo>
                  <a:lnTo>
                    <a:pt x="897" y="185"/>
                  </a:lnTo>
                  <a:lnTo>
                    <a:pt x="891" y="197"/>
                  </a:lnTo>
                  <a:lnTo>
                    <a:pt x="891" y="209"/>
                  </a:lnTo>
                  <a:lnTo>
                    <a:pt x="885" y="215"/>
                  </a:lnTo>
                  <a:lnTo>
                    <a:pt x="879" y="215"/>
                  </a:lnTo>
                  <a:lnTo>
                    <a:pt x="855" y="233"/>
                  </a:lnTo>
                  <a:lnTo>
                    <a:pt x="873" y="251"/>
                  </a:lnTo>
                  <a:lnTo>
                    <a:pt x="867" y="269"/>
                  </a:lnTo>
                  <a:lnTo>
                    <a:pt x="855" y="287"/>
                  </a:lnTo>
                  <a:lnTo>
                    <a:pt x="837" y="293"/>
                  </a:lnTo>
                  <a:lnTo>
                    <a:pt x="813" y="305"/>
                  </a:lnTo>
                  <a:lnTo>
                    <a:pt x="801" y="311"/>
                  </a:lnTo>
                  <a:lnTo>
                    <a:pt x="807" y="323"/>
                  </a:lnTo>
                  <a:lnTo>
                    <a:pt x="801" y="347"/>
                  </a:lnTo>
                  <a:lnTo>
                    <a:pt x="789" y="359"/>
                  </a:lnTo>
                  <a:lnTo>
                    <a:pt x="784" y="371"/>
                  </a:lnTo>
                  <a:lnTo>
                    <a:pt x="778" y="365"/>
                  </a:lnTo>
                  <a:lnTo>
                    <a:pt x="772" y="377"/>
                  </a:lnTo>
                  <a:lnTo>
                    <a:pt x="772" y="383"/>
                  </a:lnTo>
                  <a:lnTo>
                    <a:pt x="760" y="371"/>
                  </a:lnTo>
                  <a:lnTo>
                    <a:pt x="748" y="377"/>
                  </a:lnTo>
                  <a:lnTo>
                    <a:pt x="760" y="371"/>
                  </a:lnTo>
                  <a:lnTo>
                    <a:pt x="748" y="353"/>
                  </a:lnTo>
                  <a:lnTo>
                    <a:pt x="754" y="347"/>
                  </a:lnTo>
                  <a:lnTo>
                    <a:pt x="754" y="335"/>
                  </a:lnTo>
                  <a:lnTo>
                    <a:pt x="760" y="317"/>
                  </a:lnTo>
                  <a:lnTo>
                    <a:pt x="766" y="299"/>
                  </a:lnTo>
                  <a:lnTo>
                    <a:pt x="730" y="299"/>
                  </a:lnTo>
                  <a:lnTo>
                    <a:pt x="724" y="299"/>
                  </a:lnTo>
                  <a:lnTo>
                    <a:pt x="730" y="293"/>
                  </a:lnTo>
                  <a:lnTo>
                    <a:pt x="718" y="287"/>
                  </a:lnTo>
                  <a:lnTo>
                    <a:pt x="700" y="281"/>
                  </a:lnTo>
                  <a:lnTo>
                    <a:pt x="688" y="269"/>
                  </a:lnTo>
                  <a:lnTo>
                    <a:pt x="664" y="257"/>
                  </a:lnTo>
                  <a:lnTo>
                    <a:pt x="640" y="263"/>
                  </a:lnTo>
                  <a:lnTo>
                    <a:pt x="652" y="245"/>
                  </a:lnTo>
                  <a:lnTo>
                    <a:pt x="646" y="233"/>
                  </a:lnTo>
                  <a:lnTo>
                    <a:pt x="634" y="233"/>
                  </a:lnTo>
                  <a:lnTo>
                    <a:pt x="628" y="245"/>
                  </a:lnTo>
                  <a:lnTo>
                    <a:pt x="634" y="233"/>
                  </a:lnTo>
                  <a:lnTo>
                    <a:pt x="634" y="227"/>
                  </a:lnTo>
                  <a:lnTo>
                    <a:pt x="652" y="197"/>
                  </a:lnTo>
                  <a:lnTo>
                    <a:pt x="682" y="179"/>
                  </a:lnTo>
                  <a:lnTo>
                    <a:pt x="688" y="173"/>
                  </a:lnTo>
                  <a:lnTo>
                    <a:pt x="700" y="167"/>
                  </a:lnTo>
                  <a:lnTo>
                    <a:pt x="706" y="167"/>
                  </a:lnTo>
                  <a:lnTo>
                    <a:pt x="712" y="161"/>
                  </a:lnTo>
                  <a:lnTo>
                    <a:pt x="718" y="161"/>
                  </a:lnTo>
                  <a:lnTo>
                    <a:pt x="742" y="155"/>
                  </a:lnTo>
                  <a:lnTo>
                    <a:pt x="742" y="149"/>
                  </a:lnTo>
                  <a:lnTo>
                    <a:pt x="724" y="143"/>
                  </a:lnTo>
                  <a:lnTo>
                    <a:pt x="730" y="143"/>
                  </a:lnTo>
                  <a:lnTo>
                    <a:pt x="712" y="137"/>
                  </a:lnTo>
                  <a:lnTo>
                    <a:pt x="736" y="137"/>
                  </a:lnTo>
                  <a:lnTo>
                    <a:pt x="754" y="143"/>
                  </a:lnTo>
                  <a:lnTo>
                    <a:pt x="760" y="137"/>
                  </a:lnTo>
                  <a:lnTo>
                    <a:pt x="766" y="137"/>
                  </a:lnTo>
                  <a:lnTo>
                    <a:pt x="772" y="137"/>
                  </a:lnTo>
                  <a:lnTo>
                    <a:pt x="784" y="137"/>
                  </a:lnTo>
                  <a:lnTo>
                    <a:pt x="813" y="120"/>
                  </a:lnTo>
                  <a:lnTo>
                    <a:pt x="813" y="114"/>
                  </a:lnTo>
                  <a:lnTo>
                    <a:pt x="789" y="114"/>
                  </a:lnTo>
                  <a:lnTo>
                    <a:pt x="772" y="102"/>
                  </a:lnTo>
                  <a:lnTo>
                    <a:pt x="801" y="108"/>
                  </a:lnTo>
                  <a:lnTo>
                    <a:pt x="813" y="114"/>
                  </a:lnTo>
                  <a:lnTo>
                    <a:pt x="843" y="102"/>
                  </a:lnTo>
                  <a:close/>
                </a:path>
              </a:pathLst>
            </a:custGeom>
            <a:solidFill>
              <a:srgbClr val="E1E1E1"/>
            </a:solidFill>
            <a:ln w="9525">
              <a:solidFill>
                <a:srgbClr val="000000"/>
              </a:solidFill>
              <a:prstDash val="solid"/>
              <a:round/>
              <a:headEnd/>
              <a:tailEnd/>
            </a:ln>
          </p:spPr>
          <p:txBody>
            <a:bodyPr/>
            <a:lstStyle/>
            <a:p>
              <a:endParaRPr lang="en-US"/>
            </a:p>
          </p:txBody>
        </p:sp>
      </p:grpSp>
    </p:spTree>
    <p:extLst>
      <p:ext uri="{BB962C8B-B14F-4D97-AF65-F5344CB8AC3E}">
        <p14:creationId xmlns:p14="http://schemas.microsoft.com/office/powerpoint/2010/main" val="2201768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defRPr/>
            </a:pPr>
            <a:r>
              <a:rPr lang="fr-CH" dirty="0" err="1" smtClean="0"/>
              <a:t>Usuários</a:t>
            </a:r>
            <a:r>
              <a:rPr lang="fr-CH" dirty="0" smtClean="0"/>
              <a:t> do </a:t>
            </a:r>
            <a:r>
              <a:rPr lang="fr-CH" dirty="0" err="1" smtClean="0"/>
              <a:t>Sistema</a:t>
            </a:r>
            <a:r>
              <a:rPr lang="fr-CH" dirty="0" smtClean="0"/>
              <a:t>: </a:t>
            </a:r>
            <a:r>
              <a:rPr lang="fr-CH" dirty="0" err="1" smtClean="0"/>
              <a:t>apenas</a:t>
            </a:r>
            <a:r>
              <a:rPr lang="fr-CH" dirty="0" smtClean="0"/>
              <a:t> os </a:t>
            </a:r>
            <a:r>
              <a:rPr lang="fr-CH" dirty="0" err="1" smtClean="0"/>
              <a:t>gigantes</a:t>
            </a:r>
            <a:r>
              <a:rPr lang="fr-CH" dirty="0" smtClean="0"/>
              <a:t>?</a:t>
            </a:r>
            <a:endParaRPr lang="en-US" dirty="0"/>
          </a:p>
        </p:txBody>
      </p:sp>
      <p:sp>
        <p:nvSpPr>
          <p:cNvPr id="12291" name="Content Placeholder 2"/>
          <p:cNvSpPr>
            <a:spLocks noGrp="1"/>
          </p:cNvSpPr>
          <p:nvPr>
            <p:ph idx="1"/>
          </p:nvPr>
        </p:nvSpPr>
        <p:spPr>
          <a:xfrm>
            <a:off x="457200" y="1295400"/>
            <a:ext cx="8229600" cy="4830763"/>
          </a:xfrm>
        </p:spPr>
        <p:txBody>
          <a:bodyPr/>
          <a:lstStyle/>
          <a:p>
            <a:pPr>
              <a:defRPr/>
            </a:pPr>
            <a:r>
              <a:rPr lang="en-US" altLang="en-US" dirty="0" err="1" smtClean="0"/>
              <a:t>Pequenos</a:t>
            </a:r>
            <a:r>
              <a:rPr lang="en-US" altLang="en-US" dirty="0" smtClean="0"/>
              <a:t> </a:t>
            </a:r>
            <a:r>
              <a:rPr lang="en-US" altLang="en-US" dirty="0" err="1" smtClean="0"/>
              <a:t>empreendedores</a:t>
            </a:r>
            <a:r>
              <a:rPr lang="en-US" altLang="en-US" dirty="0" smtClean="0"/>
              <a:t>, micro, </a:t>
            </a:r>
            <a:r>
              <a:rPr lang="en-US" altLang="en-US" dirty="0" err="1" smtClean="0"/>
              <a:t>pequenas</a:t>
            </a:r>
            <a:r>
              <a:rPr lang="en-US" altLang="en-US" dirty="0" smtClean="0"/>
              <a:t> e </a:t>
            </a:r>
            <a:r>
              <a:rPr lang="en-US" altLang="en-US" dirty="0" err="1" smtClean="0"/>
              <a:t>médias</a:t>
            </a:r>
            <a:r>
              <a:rPr lang="en-US" altLang="en-US" dirty="0" smtClean="0"/>
              <a:t> </a:t>
            </a:r>
            <a:r>
              <a:rPr lang="en-US" altLang="en-US" dirty="0" err="1" smtClean="0"/>
              <a:t>empresas</a:t>
            </a:r>
            <a:r>
              <a:rPr lang="en-US" altLang="en-US" dirty="0" smtClean="0"/>
              <a:t>:  </a:t>
            </a:r>
            <a:r>
              <a:rPr lang="en-US" altLang="en-US" dirty="0" err="1" smtClean="0"/>
              <a:t>uma</a:t>
            </a:r>
            <a:r>
              <a:rPr lang="en-US" altLang="en-US" dirty="0" smtClean="0"/>
              <a:t> </a:t>
            </a:r>
            <a:r>
              <a:rPr lang="en-US" altLang="en-US" dirty="0" err="1" smtClean="0"/>
              <a:t>maneira</a:t>
            </a:r>
            <a:r>
              <a:rPr lang="en-US" altLang="en-US" dirty="0" smtClean="0"/>
              <a:t> </a:t>
            </a:r>
            <a:r>
              <a:rPr lang="en-US" altLang="en-US" dirty="0" err="1" smtClean="0"/>
              <a:t>conveniente</a:t>
            </a:r>
            <a:r>
              <a:rPr lang="en-US" altLang="en-US" dirty="0" smtClean="0"/>
              <a:t>, </a:t>
            </a:r>
            <a:r>
              <a:rPr lang="en-US" altLang="en-US" dirty="0" err="1" smtClean="0"/>
              <a:t>eficiente</a:t>
            </a:r>
            <a:r>
              <a:rPr lang="en-US" altLang="en-US" dirty="0" smtClean="0"/>
              <a:t> e com </a:t>
            </a:r>
            <a:r>
              <a:rPr lang="en-US" altLang="en-US" dirty="0" err="1" smtClean="0"/>
              <a:t>custos</a:t>
            </a:r>
            <a:r>
              <a:rPr lang="en-US" altLang="en-US" dirty="0" smtClean="0"/>
              <a:t> </a:t>
            </a:r>
            <a:r>
              <a:rPr lang="en-US" altLang="en-US" dirty="0" err="1" smtClean="0"/>
              <a:t>mais</a:t>
            </a:r>
            <a:r>
              <a:rPr lang="en-US" altLang="en-US" dirty="0" smtClean="0"/>
              <a:t> </a:t>
            </a:r>
            <a:r>
              <a:rPr lang="en-US" altLang="en-US" dirty="0" err="1" smtClean="0"/>
              <a:t>baixos</a:t>
            </a:r>
            <a:r>
              <a:rPr lang="en-US" altLang="en-US" dirty="0" smtClean="0"/>
              <a:t> para se </a:t>
            </a:r>
            <a:r>
              <a:rPr lang="en-US" altLang="en-US" dirty="0" err="1" smtClean="0"/>
              <a:t>obter</a:t>
            </a:r>
            <a:r>
              <a:rPr lang="en-US" altLang="en-US" dirty="0" smtClean="0"/>
              <a:t> </a:t>
            </a:r>
            <a:r>
              <a:rPr lang="en-US" altLang="en-US" dirty="0" err="1" smtClean="0"/>
              <a:t>proteção</a:t>
            </a:r>
            <a:r>
              <a:rPr lang="en-US" altLang="en-US" dirty="0" smtClean="0"/>
              <a:t> </a:t>
            </a:r>
            <a:r>
              <a:rPr lang="en-US" altLang="en-US" dirty="0" err="1" smtClean="0"/>
              <a:t>em</a:t>
            </a:r>
            <a:r>
              <a:rPr lang="en-US" altLang="en-US" dirty="0" smtClean="0"/>
              <a:t> </a:t>
            </a:r>
            <a:r>
              <a:rPr lang="en-US" altLang="en-US" dirty="0" err="1" smtClean="0"/>
              <a:t>qualquer</a:t>
            </a:r>
            <a:r>
              <a:rPr lang="en-US" altLang="en-US" dirty="0" smtClean="0"/>
              <a:t> </a:t>
            </a:r>
            <a:r>
              <a:rPr lang="en-US" altLang="en-US" dirty="0" err="1" smtClean="0"/>
              <a:t>região</a:t>
            </a:r>
            <a:endParaRPr lang="fr-FR" dirty="0"/>
          </a:p>
        </p:txBody>
      </p:sp>
      <p:sp>
        <p:nvSpPr>
          <p:cNvPr id="2" name="Slide Number Placeholder 1"/>
          <p:cNvSpPr>
            <a:spLocks noGrp="1"/>
          </p:cNvSpPr>
          <p:nvPr>
            <p:ph type="sldNum" sz="quarter" idx="4294967295"/>
          </p:nvPr>
        </p:nvSpPr>
        <p:spPr>
          <a:xfrm flipH="1">
            <a:off x="8388424" y="6356350"/>
            <a:ext cx="648072" cy="457026"/>
          </a:xfrm>
          <a:prstGeom prst="rect">
            <a:avLst/>
          </a:prstGeom>
        </p:spPr>
        <p:txBody>
          <a:bodyPr/>
          <a:lstStyle/>
          <a:p>
            <a:pPr>
              <a:defRPr/>
            </a:pPr>
            <a:fld id="{0A3C2FA9-2A6C-4130-8C17-5C1E97E26736}" type="slidenum">
              <a:rPr lang="en-US" altLang="en-US" smtClean="0"/>
              <a:pPr>
                <a:defRPr/>
              </a:pPr>
              <a:t>12</a:t>
            </a:fld>
            <a:endParaRPr lang="en-US" altLang="en-US" dirty="0"/>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02795"/>
            <a:ext cx="3714750" cy="1835778"/>
          </a:xfrm>
          <a:prstGeom prst="rect">
            <a:avLst/>
          </a:prstGeom>
          <a:noFill/>
          <a:ln>
            <a:noFill/>
          </a:ln>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875212"/>
            <a:ext cx="1791878" cy="1661042"/>
          </a:xfrm>
          <a:prstGeom prst="rect">
            <a:avLst/>
          </a:prstGeom>
          <a:noFill/>
          <a:ln>
            <a:noFill/>
          </a:ln>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895" y="4703515"/>
            <a:ext cx="2448353" cy="1982788"/>
          </a:xfrm>
          <a:prstGeom prst="rect">
            <a:avLst/>
          </a:prstGeom>
          <a:noFill/>
          <a:ln>
            <a:noFill/>
          </a:ln>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852936"/>
            <a:ext cx="2814638" cy="1535497"/>
          </a:xfrm>
          <a:prstGeom prst="rect">
            <a:avLst/>
          </a:prstGeom>
          <a:noFill/>
          <a:ln>
            <a:noFill/>
          </a:ln>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12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468313" y="188913"/>
            <a:ext cx="8064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r>
              <a:rPr lang="en-US" altLang="ko-KR" sz="3600" dirty="0" smtClean="0">
                <a:solidFill>
                  <a:srgbClr val="70899B"/>
                </a:solidFill>
                <a:ea typeface="Gulim" pitchFamily="34" charset="-127"/>
              </a:rPr>
              <a:t>Sistema de </a:t>
            </a:r>
            <a:r>
              <a:rPr lang="en-US" altLang="ko-KR" sz="3600" dirty="0" err="1" smtClean="0">
                <a:solidFill>
                  <a:srgbClr val="70899B"/>
                </a:solidFill>
                <a:ea typeface="Gulim" pitchFamily="34" charset="-127"/>
              </a:rPr>
              <a:t>Madri</a:t>
            </a:r>
            <a:r>
              <a:rPr lang="en-US" altLang="ko-KR" sz="3600" dirty="0" smtClean="0">
                <a:solidFill>
                  <a:srgbClr val="70899B"/>
                </a:solidFill>
                <a:ea typeface="Gulim" pitchFamily="34" charset="-127"/>
              </a:rPr>
              <a:t>: </a:t>
            </a:r>
            <a:r>
              <a:rPr lang="en-US" altLang="ko-KR" sz="3600" dirty="0" err="1" smtClean="0">
                <a:solidFill>
                  <a:srgbClr val="70899B"/>
                </a:solidFill>
                <a:ea typeface="Gulim" pitchFamily="34" charset="-127"/>
              </a:rPr>
              <a:t>titulares</a:t>
            </a:r>
            <a:r>
              <a:rPr lang="en-US" altLang="ko-KR" sz="3600" dirty="0" smtClean="0">
                <a:solidFill>
                  <a:srgbClr val="70899B"/>
                </a:solidFill>
                <a:ea typeface="Gulim" pitchFamily="34" charset="-127"/>
              </a:rPr>
              <a:t> </a:t>
            </a:r>
            <a:r>
              <a:rPr lang="en-US" altLang="ko-KR" sz="3600" dirty="0">
                <a:solidFill>
                  <a:srgbClr val="70899B"/>
                </a:solidFill>
                <a:ea typeface="Gulim" pitchFamily="34" charset="-127"/>
              </a:rPr>
              <a:t>(</a:t>
            </a:r>
            <a:r>
              <a:rPr lang="en-US" altLang="ko-KR" sz="3600" dirty="0" smtClean="0">
                <a:solidFill>
                  <a:srgbClr val="70899B"/>
                </a:solidFill>
                <a:ea typeface="Gulim" pitchFamily="34" charset="-127"/>
              </a:rPr>
              <a:t>2017)</a:t>
            </a:r>
            <a:endParaRPr lang="en-US" altLang="ko-KR" sz="3600" dirty="0">
              <a:solidFill>
                <a:srgbClr val="70899B"/>
              </a:solidFill>
              <a:ea typeface="Gulim" pitchFamily="34" charset="-127"/>
            </a:endParaRPr>
          </a:p>
        </p:txBody>
      </p:sp>
      <p:grpSp>
        <p:nvGrpSpPr>
          <p:cNvPr id="4" name="Group 3"/>
          <p:cNvGrpSpPr/>
          <p:nvPr/>
        </p:nvGrpSpPr>
        <p:grpSpPr>
          <a:xfrm>
            <a:off x="288436" y="1400523"/>
            <a:ext cx="8280920" cy="4404741"/>
            <a:chOff x="609600" y="28792"/>
            <a:chExt cx="8613775" cy="3614521"/>
          </a:xfrm>
        </p:grpSpPr>
        <p:grpSp>
          <p:nvGrpSpPr>
            <p:cNvPr id="5" name="Group 27"/>
            <p:cNvGrpSpPr>
              <a:grpSpLocks/>
            </p:cNvGrpSpPr>
            <p:nvPr/>
          </p:nvGrpSpPr>
          <p:grpSpPr bwMode="auto">
            <a:xfrm>
              <a:off x="3090863" y="30047"/>
              <a:ext cx="6132512" cy="3613266"/>
              <a:chOff x="2176" y="203"/>
              <a:chExt cx="3514" cy="1572"/>
            </a:xfrm>
          </p:grpSpPr>
          <p:sp>
            <p:nvSpPr>
              <p:cNvPr id="9" name="Text Box 6"/>
              <p:cNvSpPr txBox="1">
                <a:spLocks noChangeArrowheads="1"/>
              </p:cNvSpPr>
              <p:nvPr/>
            </p:nvSpPr>
            <p:spPr bwMode="auto">
              <a:xfrm>
                <a:off x="2176" y="482"/>
                <a:ext cx="1472"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defRPr/>
                </a:pPr>
                <a:r>
                  <a:rPr lang="en-US" altLang="en-US" sz="1800" b="1" dirty="0" smtClean="0">
                    <a:solidFill>
                      <a:srgbClr val="000000"/>
                    </a:solidFill>
                    <a:latin typeface="Verdana" pitchFamily="34" charset="0"/>
                  </a:rPr>
                  <a:t>1-2 </a:t>
                </a:r>
                <a:r>
                  <a:rPr lang="en-US" altLang="en-US" sz="1800" b="1" dirty="0" err="1" smtClean="0">
                    <a:solidFill>
                      <a:srgbClr val="000000"/>
                    </a:solidFill>
                    <a:latin typeface="Verdana" pitchFamily="34" charset="0"/>
                  </a:rPr>
                  <a:t>marcas</a:t>
                </a:r>
                <a:r>
                  <a:rPr lang="en-US" altLang="en-US" sz="1800" b="1" dirty="0" smtClean="0">
                    <a:solidFill>
                      <a:srgbClr val="000000"/>
                    </a:solidFill>
                    <a:latin typeface="Verdana" pitchFamily="34" charset="0"/>
                  </a:rPr>
                  <a:t/>
                </a:r>
                <a:br>
                  <a:rPr lang="en-US" altLang="en-US" sz="1800" b="1" dirty="0" smtClean="0">
                    <a:solidFill>
                      <a:srgbClr val="000000"/>
                    </a:solidFill>
                    <a:latin typeface="Verdana" pitchFamily="34" charset="0"/>
                  </a:rPr>
                </a:br>
                <a:r>
                  <a:rPr lang="en-US" altLang="en-US" sz="1800" b="1" dirty="0" smtClean="0">
                    <a:solidFill>
                      <a:srgbClr val="000000"/>
                    </a:solidFill>
                    <a:latin typeface="Verdana" pitchFamily="34" charset="0"/>
                  </a:rPr>
                  <a:t>3-10 </a:t>
                </a:r>
                <a:r>
                  <a:rPr lang="en-US" altLang="en-US" sz="1800" b="1" dirty="0" err="1" smtClean="0">
                    <a:solidFill>
                      <a:srgbClr val="000000"/>
                    </a:solidFill>
                    <a:latin typeface="Verdana" pitchFamily="34" charset="0"/>
                  </a:rPr>
                  <a:t>marcas</a:t>
                </a:r>
                <a:endParaRPr lang="en-US" altLang="en-US" sz="1800" b="1" dirty="0" smtClean="0">
                  <a:solidFill>
                    <a:srgbClr val="000000"/>
                  </a:solidFill>
                  <a:latin typeface="Verdana" pitchFamily="34" charset="0"/>
                </a:endParaRPr>
              </a:p>
              <a:p>
                <a:pPr>
                  <a:spcBef>
                    <a:spcPct val="0"/>
                  </a:spcBef>
                  <a:buSzTx/>
                  <a:buFontTx/>
                  <a:buNone/>
                  <a:defRPr/>
                </a:pPr>
                <a:r>
                  <a:rPr lang="en-US" altLang="en-US" sz="1800" b="1" dirty="0" smtClean="0">
                    <a:solidFill>
                      <a:srgbClr val="000000"/>
                    </a:solidFill>
                    <a:latin typeface="Verdana" pitchFamily="34" charset="0"/>
                  </a:rPr>
                  <a:t>11-100 </a:t>
                </a:r>
                <a:r>
                  <a:rPr lang="en-US" altLang="en-US" sz="1800" b="1" dirty="0" err="1" smtClean="0">
                    <a:solidFill>
                      <a:srgbClr val="000000"/>
                    </a:solidFill>
                    <a:latin typeface="Verdana" pitchFamily="34" charset="0"/>
                  </a:rPr>
                  <a:t>marcas</a:t>
                </a:r>
                <a:r>
                  <a:rPr lang="en-US" altLang="en-US" sz="1800" b="1" dirty="0" smtClean="0">
                    <a:solidFill>
                      <a:srgbClr val="000000"/>
                    </a:solidFill>
                    <a:latin typeface="Verdana" pitchFamily="34" charset="0"/>
                  </a:rPr>
                  <a:t/>
                </a:r>
                <a:br>
                  <a:rPr lang="en-US" altLang="en-US" sz="1800" b="1" dirty="0" smtClean="0">
                    <a:solidFill>
                      <a:srgbClr val="000000"/>
                    </a:solidFill>
                    <a:latin typeface="Verdana" pitchFamily="34" charset="0"/>
                  </a:rPr>
                </a:br>
                <a:r>
                  <a:rPr lang="en-US" altLang="en-US" sz="1800" b="1" dirty="0" smtClean="0">
                    <a:solidFill>
                      <a:srgbClr val="000000"/>
                    </a:solidFill>
                    <a:latin typeface="Verdana" pitchFamily="34" charset="0"/>
                  </a:rPr>
                  <a:t>101-500 </a:t>
                </a:r>
                <a:r>
                  <a:rPr lang="en-US" altLang="en-US" sz="1800" b="1" dirty="0" err="1" smtClean="0">
                    <a:solidFill>
                      <a:srgbClr val="000000"/>
                    </a:solidFill>
                    <a:latin typeface="Verdana" pitchFamily="34" charset="0"/>
                  </a:rPr>
                  <a:t>marcas</a:t>
                </a:r>
                <a:endParaRPr lang="en-US" altLang="en-US" sz="1800" b="1" dirty="0" smtClean="0">
                  <a:solidFill>
                    <a:srgbClr val="000000"/>
                  </a:solidFill>
                  <a:latin typeface="Verdana" pitchFamily="34" charset="0"/>
                </a:endParaRPr>
              </a:p>
              <a:p>
                <a:pPr indent="-324000">
                  <a:spcBef>
                    <a:spcPct val="0"/>
                  </a:spcBef>
                  <a:buSzTx/>
                  <a:buFont typeface="Wingdings"/>
                  <a:buChar char="Ø"/>
                  <a:defRPr/>
                </a:pPr>
                <a:r>
                  <a:rPr lang="en-US" altLang="en-US" sz="1800" b="1" dirty="0" smtClean="0">
                    <a:solidFill>
                      <a:srgbClr val="000000"/>
                    </a:solidFill>
                    <a:latin typeface="Verdana" pitchFamily="34" charset="0"/>
                  </a:rPr>
                  <a:t>    500 </a:t>
                </a:r>
                <a:r>
                  <a:rPr lang="en-US" altLang="en-US" sz="1800" b="1" dirty="0" err="1" smtClean="0">
                    <a:solidFill>
                      <a:srgbClr val="000000"/>
                    </a:solidFill>
                    <a:latin typeface="Verdana" pitchFamily="34" charset="0"/>
                  </a:rPr>
                  <a:t>marcas</a:t>
                </a:r>
                <a:endParaRPr lang="en-US" altLang="en-US" sz="1800" b="1" dirty="0" smtClean="0">
                  <a:latin typeface="Verdana" pitchFamily="34" charset="0"/>
                </a:endParaRPr>
              </a:p>
            </p:txBody>
          </p:sp>
          <p:sp>
            <p:nvSpPr>
              <p:cNvPr id="10" name="Text Box 7"/>
              <p:cNvSpPr txBox="1">
                <a:spLocks noChangeArrowheads="1"/>
              </p:cNvSpPr>
              <p:nvPr/>
            </p:nvSpPr>
            <p:spPr bwMode="auto">
              <a:xfrm>
                <a:off x="4639" y="236"/>
                <a:ext cx="105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50000"/>
                  </a:spcBef>
                  <a:buSzTx/>
                  <a:buFontTx/>
                  <a:buNone/>
                </a:pPr>
                <a:r>
                  <a:rPr lang="en-US" altLang="en-US" sz="1400" dirty="0">
                    <a:latin typeface="Verdana" pitchFamily="34" charset="0"/>
                  </a:rPr>
                  <a:t/>
                </a:r>
                <a:br>
                  <a:rPr lang="en-US" altLang="en-US" sz="1400" dirty="0">
                    <a:latin typeface="Verdana" pitchFamily="34" charset="0"/>
                  </a:rPr>
                </a:br>
                <a:r>
                  <a:rPr lang="en-US" altLang="en-US" sz="1400" dirty="0">
                    <a:latin typeface="Verdana" pitchFamily="34" charset="0"/>
                  </a:rPr>
                  <a:t/>
                </a:r>
                <a:br>
                  <a:rPr lang="en-US" altLang="en-US" sz="1400" dirty="0">
                    <a:latin typeface="Verdana" pitchFamily="34" charset="0"/>
                  </a:rPr>
                </a:br>
                <a:r>
                  <a:rPr lang="en-US" altLang="en-US" sz="1400" dirty="0">
                    <a:latin typeface="Verdana" pitchFamily="34" charset="0"/>
                  </a:rPr>
                  <a:t/>
                </a:r>
                <a:br>
                  <a:rPr lang="en-US" altLang="en-US" sz="1400" dirty="0">
                    <a:latin typeface="Verdana" pitchFamily="34" charset="0"/>
                  </a:rPr>
                </a:br>
                <a:r>
                  <a:rPr lang="en-US" altLang="en-US" sz="1800" dirty="0">
                    <a:solidFill>
                      <a:srgbClr val="000000"/>
                    </a:solidFill>
                    <a:latin typeface="Verdana" pitchFamily="34" charset="0"/>
                  </a:rPr>
                  <a:t>79.46%</a:t>
                </a:r>
                <a:br>
                  <a:rPr lang="en-US" altLang="en-US" sz="1800" dirty="0">
                    <a:solidFill>
                      <a:srgbClr val="000000"/>
                    </a:solidFill>
                    <a:latin typeface="Verdana" pitchFamily="34" charset="0"/>
                  </a:rPr>
                </a:br>
                <a:r>
                  <a:rPr lang="en-US" altLang="en-US" sz="1800" dirty="0">
                    <a:solidFill>
                      <a:srgbClr val="000000"/>
                    </a:solidFill>
                    <a:latin typeface="Verdana" pitchFamily="34" charset="0"/>
                  </a:rPr>
                  <a:t>16.99%</a:t>
                </a:r>
                <a:br>
                  <a:rPr lang="en-US" altLang="en-US" sz="1800" dirty="0">
                    <a:solidFill>
                      <a:srgbClr val="000000"/>
                    </a:solidFill>
                    <a:latin typeface="Verdana" pitchFamily="34" charset="0"/>
                  </a:rPr>
                </a:br>
                <a:r>
                  <a:rPr lang="en-US" altLang="en-US" sz="1800" dirty="0">
                    <a:solidFill>
                      <a:srgbClr val="000000"/>
                    </a:solidFill>
                    <a:latin typeface="Verdana" pitchFamily="34" charset="0"/>
                  </a:rPr>
                  <a:t>3.38%</a:t>
                </a:r>
                <a:br>
                  <a:rPr lang="en-US" altLang="en-US" sz="1800" dirty="0">
                    <a:solidFill>
                      <a:srgbClr val="000000"/>
                    </a:solidFill>
                    <a:latin typeface="Verdana" pitchFamily="34" charset="0"/>
                  </a:rPr>
                </a:br>
                <a:r>
                  <a:rPr lang="en-US" altLang="en-US" sz="1800" dirty="0">
                    <a:solidFill>
                      <a:srgbClr val="000000"/>
                    </a:solidFill>
                    <a:latin typeface="Verdana" pitchFamily="34" charset="0"/>
                  </a:rPr>
                  <a:t>0.15%</a:t>
                </a:r>
                <a:br>
                  <a:rPr lang="en-US" altLang="en-US" sz="1800" dirty="0">
                    <a:solidFill>
                      <a:srgbClr val="000000"/>
                    </a:solidFill>
                    <a:latin typeface="Verdana" pitchFamily="34" charset="0"/>
                  </a:rPr>
                </a:br>
                <a:r>
                  <a:rPr lang="en-US" altLang="en-US" sz="1800" dirty="0">
                    <a:solidFill>
                      <a:srgbClr val="000000"/>
                    </a:solidFill>
                    <a:latin typeface="Verdana" pitchFamily="34" charset="0"/>
                  </a:rPr>
                  <a:t>0.02%</a:t>
                </a:r>
                <a:r>
                  <a:rPr lang="en-US" altLang="en-US" sz="1400" b="1" dirty="0">
                    <a:solidFill>
                      <a:srgbClr val="000000"/>
                    </a:solidFill>
                    <a:latin typeface="Verdana" pitchFamily="34" charset="0"/>
                  </a:rPr>
                  <a:t/>
                </a:r>
                <a:br>
                  <a:rPr lang="en-US" altLang="en-US" sz="1400" b="1" dirty="0">
                    <a:solidFill>
                      <a:srgbClr val="000000"/>
                    </a:solidFill>
                    <a:latin typeface="Verdana" pitchFamily="34" charset="0"/>
                  </a:rPr>
                </a:br>
                <a:endParaRPr lang="en-US" altLang="en-US" sz="1400" b="1" dirty="0">
                  <a:solidFill>
                    <a:srgbClr val="000000"/>
                  </a:solidFill>
                  <a:latin typeface="Verdana" pitchFamily="34" charset="0"/>
                </a:endParaRPr>
              </a:p>
              <a:p>
                <a:pPr algn="r">
                  <a:spcBef>
                    <a:spcPct val="0"/>
                  </a:spcBef>
                  <a:buSzTx/>
                  <a:buFontTx/>
                  <a:buNone/>
                </a:pPr>
                <a:r>
                  <a:rPr lang="en-US" altLang="en-US" sz="1400" dirty="0">
                    <a:solidFill>
                      <a:srgbClr val="000000"/>
                    </a:solidFill>
                    <a:latin typeface="Verdana" pitchFamily="34" charset="0"/>
                  </a:rPr>
                  <a:t>100.00%</a:t>
                </a:r>
              </a:p>
            </p:txBody>
          </p:sp>
          <p:sp>
            <p:nvSpPr>
              <p:cNvPr id="11" name="Text Box 9"/>
              <p:cNvSpPr txBox="1">
                <a:spLocks noChangeArrowheads="1"/>
              </p:cNvSpPr>
              <p:nvPr/>
            </p:nvSpPr>
            <p:spPr bwMode="auto">
              <a:xfrm>
                <a:off x="3803" y="460"/>
                <a:ext cx="1121" cy="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50000"/>
                  </a:spcBef>
                  <a:buSzTx/>
                  <a:buFontTx/>
                  <a:buNone/>
                </a:pPr>
                <a:r>
                  <a:rPr lang="en-US" altLang="en-US" sz="1800" b="1" dirty="0">
                    <a:latin typeface="Verdana" pitchFamily="34" charset="0"/>
                  </a:rPr>
                  <a:t>164,088</a:t>
                </a:r>
                <a:r>
                  <a:rPr lang="en-US" altLang="en-US" sz="1400" b="1" dirty="0">
                    <a:solidFill>
                      <a:srgbClr val="000000"/>
                    </a:solidFill>
                    <a:latin typeface="Verdana" pitchFamily="34" charset="0"/>
                  </a:rPr>
                  <a:t/>
                </a:r>
                <a:br>
                  <a:rPr lang="en-US" altLang="en-US" sz="1400" b="1" dirty="0">
                    <a:solidFill>
                      <a:srgbClr val="000000"/>
                    </a:solidFill>
                    <a:latin typeface="Verdana" pitchFamily="34" charset="0"/>
                  </a:rPr>
                </a:br>
                <a:r>
                  <a:rPr lang="en-US" altLang="en-US" sz="1800" b="1" dirty="0">
                    <a:solidFill>
                      <a:srgbClr val="000000"/>
                    </a:solidFill>
                    <a:latin typeface="Verdana" pitchFamily="34" charset="0"/>
                  </a:rPr>
                  <a:t>35,081</a:t>
                </a:r>
                <a:br>
                  <a:rPr lang="en-US" altLang="en-US" sz="1800" b="1" dirty="0">
                    <a:solidFill>
                      <a:srgbClr val="000000"/>
                    </a:solidFill>
                    <a:latin typeface="Verdana" pitchFamily="34" charset="0"/>
                  </a:rPr>
                </a:br>
                <a:r>
                  <a:rPr lang="en-US" altLang="en-US" sz="1800" b="1" dirty="0">
                    <a:solidFill>
                      <a:srgbClr val="000000"/>
                    </a:solidFill>
                    <a:latin typeface="Verdana" pitchFamily="34" charset="0"/>
                  </a:rPr>
                  <a:t>6985</a:t>
                </a:r>
                <a:br>
                  <a:rPr lang="en-US" altLang="en-US" sz="1800" b="1" dirty="0">
                    <a:solidFill>
                      <a:srgbClr val="000000"/>
                    </a:solidFill>
                    <a:latin typeface="Verdana" pitchFamily="34" charset="0"/>
                  </a:rPr>
                </a:br>
                <a:r>
                  <a:rPr lang="en-US" altLang="en-US" sz="1800" b="1" dirty="0">
                    <a:solidFill>
                      <a:srgbClr val="000000"/>
                    </a:solidFill>
                    <a:latin typeface="Verdana" pitchFamily="34" charset="0"/>
                  </a:rPr>
                  <a:t>306</a:t>
                </a:r>
                <a:br>
                  <a:rPr lang="en-US" altLang="en-US" sz="1800" b="1" dirty="0">
                    <a:solidFill>
                      <a:srgbClr val="000000"/>
                    </a:solidFill>
                    <a:latin typeface="Verdana" pitchFamily="34" charset="0"/>
                  </a:rPr>
                </a:br>
                <a:r>
                  <a:rPr lang="en-US" altLang="en-US" sz="1800" b="1" dirty="0">
                    <a:solidFill>
                      <a:srgbClr val="000000"/>
                    </a:solidFill>
                    <a:latin typeface="Verdana" pitchFamily="34" charset="0"/>
                  </a:rPr>
                  <a:t>32</a:t>
                </a:r>
                <a:br>
                  <a:rPr lang="en-US" altLang="en-US" sz="1800" b="1" dirty="0">
                    <a:solidFill>
                      <a:srgbClr val="000000"/>
                    </a:solidFill>
                    <a:latin typeface="Verdana" pitchFamily="34" charset="0"/>
                  </a:rPr>
                </a:br>
                <a:endParaRPr lang="en-US" altLang="en-US" sz="1800" b="1" dirty="0">
                  <a:solidFill>
                    <a:srgbClr val="000000"/>
                  </a:solidFill>
                  <a:latin typeface="Verdana" pitchFamily="34" charset="0"/>
                </a:endParaRPr>
              </a:p>
              <a:p>
                <a:pPr>
                  <a:spcBef>
                    <a:spcPct val="0"/>
                  </a:spcBef>
                  <a:buSzTx/>
                  <a:buFontTx/>
                  <a:buNone/>
                </a:pPr>
                <a:endParaRPr lang="en-US" altLang="en-US" sz="1400" b="1" dirty="0">
                  <a:solidFill>
                    <a:srgbClr val="000000"/>
                  </a:solidFill>
                  <a:latin typeface="Verdana" pitchFamily="34" charset="0"/>
                </a:endParaRPr>
              </a:p>
              <a:p>
                <a:pPr algn="r">
                  <a:spcBef>
                    <a:spcPct val="0"/>
                  </a:spcBef>
                  <a:buSzTx/>
                  <a:buFontTx/>
                  <a:buNone/>
                </a:pPr>
                <a:endParaRPr lang="en-US" altLang="en-US" sz="1400" b="1" dirty="0">
                  <a:solidFill>
                    <a:srgbClr val="000000"/>
                  </a:solidFill>
                  <a:latin typeface="Verdana" pitchFamily="34" charset="0"/>
                </a:endParaRPr>
              </a:p>
            </p:txBody>
          </p:sp>
          <p:sp>
            <p:nvSpPr>
              <p:cNvPr id="12" name="Text Box 10"/>
              <p:cNvSpPr txBox="1">
                <a:spLocks noChangeArrowheads="1"/>
              </p:cNvSpPr>
              <p:nvPr/>
            </p:nvSpPr>
            <p:spPr bwMode="auto">
              <a:xfrm>
                <a:off x="3844" y="203"/>
                <a:ext cx="11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1800" b="1" dirty="0" err="1" smtClean="0">
                    <a:latin typeface="Verdana" pitchFamily="34" charset="0"/>
                  </a:rPr>
                  <a:t>Númeto</a:t>
                </a:r>
                <a:r>
                  <a:rPr lang="en-US" altLang="en-US" sz="1800" b="1" dirty="0" smtClean="0">
                    <a:latin typeface="Verdana" pitchFamily="34" charset="0"/>
                  </a:rPr>
                  <a:t> de </a:t>
                </a:r>
                <a:r>
                  <a:rPr lang="en-US" altLang="en-US" sz="1800" b="1" dirty="0" err="1" smtClean="0">
                    <a:latin typeface="Verdana" pitchFamily="34" charset="0"/>
                  </a:rPr>
                  <a:t>titulares</a:t>
                </a:r>
                <a:endParaRPr lang="en-US" altLang="en-US" sz="1800" b="1" dirty="0">
                  <a:latin typeface="Verdana" pitchFamily="34" charset="0"/>
                </a:endParaRPr>
              </a:p>
            </p:txBody>
          </p:sp>
          <p:sp>
            <p:nvSpPr>
              <p:cNvPr id="13" name="Line 11"/>
              <p:cNvSpPr>
                <a:spLocks noChangeShapeType="1"/>
              </p:cNvSpPr>
              <p:nvPr/>
            </p:nvSpPr>
            <p:spPr bwMode="auto">
              <a:xfrm>
                <a:off x="2224" y="471"/>
                <a:ext cx="3294"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4" name="Line 12"/>
              <p:cNvSpPr>
                <a:spLocks noChangeShapeType="1"/>
              </p:cNvSpPr>
              <p:nvPr/>
            </p:nvSpPr>
            <p:spPr bwMode="auto">
              <a:xfrm>
                <a:off x="3648" y="310"/>
                <a:ext cx="0" cy="1465"/>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5" name="Line 13"/>
              <p:cNvSpPr>
                <a:spLocks noChangeShapeType="1"/>
              </p:cNvSpPr>
              <p:nvPr/>
            </p:nvSpPr>
            <p:spPr bwMode="auto">
              <a:xfrm>
                <a:off x="2256" y="1180"/>
                <a:ext cx="3294"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grpSp>
        <p:sp>
          <p:nvSpPr>
            <p:cNvPr id="6" name="Text Box 15"/>
            <p:cNvSpPr txBox="1">
              <a:spLocks noChangeArrowheads="1"/>
            </p:cNvSpPr>
            <p:nvPr/>
          </p:nvSpPr>
          <p:spPr bwMode="auto">
            <a:xfrm>
              <a:off x="609600" y="9144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800" b="1" u="sng" dirty="0" err="1">
                  <a:solidFill>
                    <a:srgbClr val="0033CC"/>
                  </a:solidFill>
                  <a:latin typeface="Verdana" pitchFamily="34" charset="0"/>
                </a:rPr>
                <a:t>Titulares</a:t>
              </a:r>
              <a:endParaRPr lang="en-US" altLang="en-US" sz="1800" b="1" u="sng" dirty="0">
                <a:solidFill>
                  <a:srgbClr val="0033CC"/>
                </a:solidFill>
                <a:latin typeface="Verdana" pitchFamily="34" charset="0"/>
              </a:endParaRPr>
            </a:p>
            <a:p>
              <a:pPr>
                <a:spcBef>
                  <a:spcPct val="0"/>
                </a:spcBef>
                <a:buSzTx/>
                <a:buFontTx/>
                <a:buNone/>
              </a:pPr>
              <a:r>
                <a:rPr lang="en-US" altLang="en-US" sz="1800" b="1" dirty="0">
                  <a:solidFill>
                    <a:srgbClr val="0033CC"/>
                  </a:solidFill>
                  <a:latin typeface="Verdana" pitchFamily="34" charset="0"/>
                </a:rPr>
                <a:t>(206,492)</a:t>
              </a:r>
              <a:endParaRPr lang="en-US" altLang="en-US" sz="2000" dirty="0">
                <a:solidFill>
                  <a:srgbClr val="0033CC"/>
                </a:solidFill>
                <a:latin typeface="Verdana" pitchFamily="34" charset="0"/>
              </a:endParaRPr>
            </a:p>
          </p:txBody>
        </p:sp>
        <p:sp>
          <p:nvSpPr>
            <p:cNvPr id="7" name="Text Box 16"/>
            <p:cNvSpPr txBox="1">
              <a:spLocks noChangeArrowheads="1"/>
            </p:cNvSpPr>
            <p:nvPr/>
          </p:nvSpPr>
          <p:spPr bwMode="auto">
            <a:xfrm>
              <a:off x="2360613" y="990600"/>
              <a:ext cx="62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2400" dirty="0">
                  <a:solidFill>
                    <a:srgbClr val="0033CC"/>
                  </a:solidFill>
                  <a:latin typeface="Verdana" pitchFamily="34" charset="0"/>
                  <a:sym typeface="Symbol" pitchFamily="18" charset="2"/>
                </a:rPr>
                <a:t></a:t>
              </a:r>
              <a:endParaRPr lang="en-US" altLang="en-US" sz="2400" dirty="0">
                <a:solidFill>
                  <a:srgbClr val="FF9900"/>
                </a:solidFill>
                <a:latin typeface="Verdana" pitchFamily="34" charset="0"/>
                <a:sym typeface="Symbol" pitchFamily="18" charset="2"/>
              </a:endParaRPr>
            </a:p>
          </p:txBody>
        </p:sp>
        <p:sp>
          <p:nvSpPr>
            <p:cNvPr id="8" name="Text Box 6"/>
            <p:cNvSpPr txBox="1">
              <a:spLocks noChangeArrowheads="1"/>
            </p:cNvSpPr>
            <p:nvPr/>
          </p:nvSpPr>
          <p:spPr bwMode="auto">
            <a:xfrm>
              <a:off x="3038475" y="28792"/>
              <a:ext cx="2568575" cy="53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1800" b="1" dirty="0" err="1" smtClean="0">
                  <a:latin typeface="Verdana" pitchFamily="34" charset="0"/>
                </a:rPr>
                <a:t>Marcas</a:t>
              </a:r>
              <a:r>
                <a:rPr lang="en-US" altLang="en-US" sz="1800" b="1" dirty="0" smtClean="0">
                  <a:latin typeface="Verdana" pitchFamily="34" charset="0"/>
                </a:rPr>
                <a:t> </a:t>
              </a:r>
              <a:r>
                <a:rPr lang="en-US" altLang="en-US" sz="1800" b="1" dirty="0" err="1" smtClean="0">
                  <a:latin typeface="Verdana" pitchFamily="34" charset="0"/>
                </a:rPr>
                <a:t>por</a:t>
              </a:r>
              <a:r>
                <a:rPr lang="en-US" altLang="en-US" sz="1800" b="1" dirty="0" smtClean="0">
                  <a:latin typeface="Verdana" pitchFamily="34" charset="0"/>
                </a:rPr>
                <a:t> titular</a:t>
              </a:r>
              <a:endParaRPr lang="en-US" altLang="en-US" sz="1800" b="1" dirty="0">
                <a:latin typeface="Verdana" pitchFamily="34" charset="0"/>
              </a:endParaRPr>
            </a:p>
          </p:txBody>
        </p:sp>
      </p:grpSp>
      <p:sp>
        <p:nvSpPr>
          <p:cNvPr id="16" name="Text Box 6"/>
          <p:cNvSpPr txBox="1">
            <a:spLocks noChangeArrowheads="1"/>
          </p:cNvSpPr>
          <p:nvPr/>
        </p:nvSpPr>
        <p:spPr bwMode="auto">
          <a:xfrm>
            <a:off x="2771800" y="3688997"/>
            <a:ext cx="648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defRPr/>
            </a:pPr>
            <a:r>
              <a:rPr lang="en-US" altLang="en-US" sz="1800" b="1" dirty="0" smtClean="0">
                <a:solidFill>
                  <a:srgbClr val="000000"/>
                </a:solidFill>
                <a:latin typeface="Verdana" pitchFamily="34" charset="0"/>
              </a:rPr>
              <a:t>All</a:t>
            </a:r>
            <a:endParaRPr lang="en-US" altLang="en-US" sz="1800" b="1" dirty="0" smtClean="0">
              <a:latin typeface="Verdana" pitchFamily="34" charset="0"/>
            </a:endParaRPr>
          </a:p>
        </p:txBody>
      </p:sp>
    </p:spTree>
    <p:extLst>
      <p:ext uri="{BB962C8B-B14F-4D97-AF65-F5344CB8AC3E}">
        <p14:creationId xmlns:p14="http://schemas.microsoft.com/office/powerpoint/2010/main" val="417000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60855" y="404664"/>
            <a:ext cx="6696744" cy="523220"/>
          </a:xfrm>
          <a:prstGeom prst="rect">
            <a:avLst/>
          </a:prstGeom>
          <a:noFill/>
        </p:spPr>
        <p:txBody>
          <a:bodyPr wrap="square" rtlCol="0">
            <a:spAutoFit/>
          </a:bodyPr>
          <a:lstStyle/>
          <a:p>
            <a:pPr algn="ctr"/>
            <a:r>
              <a:rPr lang="en-US" sz="2800" u="heavy" dirty="0" err="1" smtClean="0"/>
              <a:t>Custo</a:t>
            </a:r>
            <a:r>
              <a:rPr lang="en-US" sz="2800" u="heavy" dirty="0" smtClean="0"/>
              <a:t>  </a:t>
            </a:r>
            <a:r>
              <a:rPr lang="en-US" sz="2800" u="heavy" dirty="0" err="1" smtClean="0"/>
              <a:t>comparativo</a:t>
            </a:r>
            <a:endParaRPr lang="pt-BR" sz="2800" dirty="0"/>
          </a:p>
        </p:txBody>
      </p:sp>
      <p:sp>
        <p:nvSpPr>
          <p:cNvPr id="12" name="TextBox 11"/>
          <p:cNvSpPr txBox="1"/>
          <p:nvPr/>
        </p:nvSpPr>
        <p:spPr>
          <a:xfrm>
            <a:off x="683568" y="1268760"/>
            <a:ext cx="7776864" cy="461665"/>
          </a:xfrm>
          <a:prstGeom prst="rect">
            <a:avLst/>
          </a:prstGeom>
          <a:noFill/>
        </p:spPr>
        <p:txBody>
          <a:bodyPr wrap="square" rtlCol="0">
            <a:spAutoFit/>
          </a:bodyPr>
          <a:lstStyle/>
          <a:p>
            <a:endParaRPr lang="pt-BR" dirty="0"/>
          </a:p>
        </p:txBody>
      </p:sp>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Text Box 18"/>
          <p:cNvSpPr txBox="1">
            <a:spLocks noChangeArrowheads="1"/>
          </p:cNvSpPr>
          <p:nvPr/>
        </p:nvSpPr>
        <p:spPr bwMode="auto">
          <a:xfrm>
            <a:off x="138083" y="1057424"/>
            <a:ext cx="8891469" cy="787400"/>
          </a:xfrm>
          <a:prstGeom prst="rect">
            <a:avLst/>
          </a:prstGeom>
          <a:solidFill>
            <a:srgbClr val="28B8F5"/>
          </a:solidFill>
          <a:ln w="25400">
            <a:solidFill>
              <a:srgbClr val="1A86B4"/>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pt-BR" sz="2000" dirty="0" smtClean="0">
                <a:solidFill>
                  <a:srgbClr val="701270"/>
                </a:solidFill>
                <a:latin typeface="Arial" pitchFamily="34" charset="0"/>
                <a:ea typeface="Calibri" pitchFamily="34" charset="0"/>
                <a:cs typeface="Arial" pitchFamily="34" charset="0"/>
              </a:rPr>
              <a:t>Com 5,000 USD (</a:t>
            </a:r>
            <a:r>
              <a:rPr lang="en-US" altLang="pt-BR" sz="2000" dirty="0" err="1" smtClean="0">
                <a:solidFill>
                  <a:srgbClr val="701270"/>
                </a:solidFill>
                <a:latin typeface="Arial" pitchFamily="34" charset="0"/>
                <a:ea typeface="Calibri" pitchFamily="34" charset="0"/>
                <a:cs typeface="Arial" pitchFamily="34" charset="0"/>
              </a:rPr>
              <a:t>uma</a:t>
            </a:r>
            <a:r>
              <a:rPr lang="en-US" altLang="pt-BR" sz="2000" dirty="0" smtClean="0">
                <a:solidFill>
                  <a:srgbClr val="701270"/>
                </a:solidFill>
                <a:latin typeface="Arial" pitchFamily="34" charset="0"/>
                <a:ea typeface="Calibri" pitchFamily="34" charset="0"/>
                <a:cs typeface="Arial" pitchFamily="34" charset="0"/>
              </a:rPr>
              <a:t> </a:t>
            </a:r>
            <a:r>
              <a:rPr lang="en-US" altLang="pt-BR" sz="2000" dirty="0" err="1" smtClean="0">
                <a:solidFill>
                  <a:srgbClr val="701270"/>
                </a:solidFill>
                <a:latin typeface="Arial" pitchFamily="34" charset="0"/>
                <a:ea typeface="Calibri" pitchFamily="34" charset="0"/>
                <a:cs typeface="Arial" pitchFamily="34" charset="0"/>
              </a:rPr>
              <a:t>marca</a:t>
            </a:r>
            <a:r>
              <a:rPr lang="en-US" altLang="pt-BR" sz="2000" dirty="0" smtClean="0">
                <a:solidFill>
                  <a:srgbClr val="701270"/>
                </a:solidFill>
                <a:latin typeface="Arial" pitchFamily="34" charset="0"/>
                <a:ea typeface="Calibri" pitchFamily="34" charset="0"/>
                <a:cs typeface="Arial" pitchFamily="34" charset="0"/>
              </a:rPr>
              <a:t>, </a:t>
            </a:r>
            <a:r>
              <a:rPr lang="en-US" altLang="pt-BR" sz="2000" dirty="0" err="1" smtClean="0">
                <a:solidFill>
                  <a:srgbClr val="701270"/>
                </a:solidFill>
                <a:latin typeface="Arial" pitchFamily="34" charset="0"/>
                <a:ea typeface="Calibri" pitchFamily="34" charset="0"/>
                <a:cs typeface="Arial" pitchFamily="34" charset="0"/>
              </a:rPr>
              <a:t>uma</a:t>
            </a:r>
            <a:r>
              <a:rPr lang="en-US" altLang="pt-BR" sz="2000" dirty="0" smtClean="0">
                <a:solidFill>
                  <a:srgbClr val="701270"/>
                </a:solidFill>
                <a:latin typeface="Arial" pitchFamily="34" charset="0"/>
                <a:ea typeface="Calibri" pitchFamily="34" charset="0"/>
                <a:cs typeface="Arial" pitchFamily="34" charset="0"/>
              </a:rPr>
              <a:t> </a:t>
            </a:r>
            <a:r>
              <a:rPr lang="en-US" altLang="pt-BR" sz="2000" dirty="0" err="1" smtClean="0">
                <a:solidFill>
                  <a:srgbClr val="701270"/>
                </a:solidFill>
                <a:latin typeface="Arial" pitchFamily="34" charset="0"/>
                <a:ea typeface="Calibri" pitchFamily="34" charset="0"/>
                <a:cs typeface="Arial" pitchFamily="34" charset="0"/>
              </a:rPr>
              <a:t>classe</a:t>
            </a:r>
            <a:r>
              <a:rPr lang="en-US" altLang="pt-BR" sz="2000" dirty="0" smtClean="0">
                <a:solidFill>
                  <a:srgbClr val="701270"/>
                </a:solidFill>
                <a:latin typeface="Arial" pitchFamily="34" charset="0"/>
                <a:ea typeface="Calibri" pitchFamily="34" charset="0"/>
                <a:cs typeface="Arial" pitchFamily="34" charset="0"/>
              </a:rPr>
              <a:t>)</a:t>
            </a:r>
            <a:r>
              <a:rPr kumimoji="0" lang="en-US" altLang="pt-BR" sz="2000" b="0" i="0" u="none" strike="noStrike" cap="none" normalizeH="0" baseline="0" dirty="0" smtClean="0">
                <a:ln>
                  <a:noFill/>
                </a:ln>
                <a:solidFill>
                  <a:srgbClr val="701270"/>
                </a:solidFill>
                <a:effectLst/>
                <a:latin typeface="Arial" pitchFamily="34" charset="0"/>
                <a:ea typeface="Calibri" pitchFamily="34" charset="0"/>
                <a:cs typeface="Arial" pitchFamily="34" charset="0"/>
              </a:rPr>
              <a:t> :</a:t>
            </a:r>
            <a:endParaRPr kumimoji="0" lang="en-US" altLang="pt-B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 name="Group 33"/>
          <p:cNvGrpSpPr>
            <a:grpSpLocks/>
          </p:cNvGrpSpPr>
          <p:nvPr/>
        </p:nvGrpSpPr>
        <p:grpSpPr bwMode="auto">
          <a:xfrm>
            <a:off x="138083" y="2060848"/>
            <a:ext cx="9020612" cy="4532511"/>
            <a:chOff x="600" y="-231"/>
            <a:chExt cx="18161" cy="8043"/>
          </a:xfrm>
        </p:grpSpPr>
        <p:pic>
          <p:nvPicPr>
            <p:cNvPr id="208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 y="6849"/>
              <a:ext cx="3360"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9" y="-118"/>
              <a:ext cx="9377" cy="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4" y="-231"/>
              <a:ext cx="9677" cy="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4" y="-75"/>
              <a:ext cx="9227" cy="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38"/>
            <p:cNvGrpSpPr>
              <a:grpSpLocks/>
            </p:cNvGrpSpPr>
            <p:nvPr/>
          </p:nvGrpSpPr>
          <p:grpSpPr bwMode="auto">
            <a:xfrm>
              <a:off x="9274" y="-75"/>
              <a:ext cx="9227" cy="7780"/>
              <a:chOff x="9274" y="-75"/>
              <a:chExt cx="9227" cy="7780"/>
            </a:xfrm>
          </p:grpSpPr>
          <p:sp>
            <p:nvSpPr>
              <p:cNvPr id="25" name="Freeform 39"/>
              <p:cNvSpPr>
                <a:spLocks/>
              </p:cNvSpPr>
              <p:nvPr/>
            </p:nvSpPr>
            <p:spPr bwMode="auto">
              <a:xfrm>
                <a:off x="9274" y="-75"/>
                <a:ext cx="9227" cy="7780"/>
              </a:xfrm>
              <a:custGeom>
                <a:avLst/>
                <a:gdLst>
                  <a:gd name="T0" fmla="+- 0 9274 9274"/>
                  <a:gd name="T1" fmla="*/ T0 w 9227"/>
                  <a:gd name="T2" fmla="+- 0 7705 -75"/>
                  <a:gd name="T3" fmla="*/ 7705 h 7780"/>
                  <a:gd name="T4" fmla="+- 0 18501 9274"/>
                  <a:gd name="T5" fmla="*/ T4 w 9227"/>
                  <a:gd name="T6" fmla="+- 0 7705 -75"/>
                  <a:gd name="T7" fmla="*/ 7705 h 7780"/>
                  <a:gd name="T8" fmla="+- 0 18501 9274"/>
                  <a:gd name="T9" fmla="*/ T8 w 9227"/>
                  <a:gd name="T10" fmla="+- 0 -75 -75"/>
                  <a:gd name="T11" fmla="*/ -75 h 7780"/>
                  <a:gd name="T12" fmla="+- 0 9274 9274"/>
                  <a:gd name="T13" fmla="*/ T12 w 9227"/>
                  <a:gd name="T14" fmla="+- 0 -75 -75"/>
                  <a:gd name="T15" fmla="*/ -75 h 7780"/>
                  <a:gd name="T16" fmla="+- 0 9274 9274"/>
                  <a:gd name="T17" fmla="*/ T16 w 9227"/>
                  <a:gd name="T18" fmla="+- 0 7705 -75"/>
                  <a:gd name="T19" fmla="*/ 7705 h 7780"/>
                </a:gdLst>
                <a:ahLst/>
                <a:cxnLst>
                  <a:cxn ang="0">
                    <a:pos x="T1" y="T3"/>
                  </a:cxn>
                  <a:cxn ang="0">
                    <a:pos x="T5" y="T7"/>
                  </a:cxn>
                  <a:cxn ang="0">
                    <a:pos x="T9" y="T11"/>
                  </a:cxn>
                  <a:cxn ang="0">
                    <a:pos x="T13" y="T15"/>
                  </a:cxn>
                  <a:cxn ang="0">
                    <a:pos x="T17" y="T19"/>
                  </a:cxn>
                </a:cxnLst>
                <a:rect l="0" t="0" r="r" b="b"/>
                <a:pathLst>
                  <a:path w="9227" h="7780">
                    <a:moveTo>
                      <a:pt x="0" y="7780"/>
                    </a:moveTo>
                    <a:lnTo>
                      <a:pt x="9227" y="7780"/>
                    </a:lnTo>
                    <a:lnTo>
                      <a:pt x="9227" y="0"/>
                    </a:lnTo>
                    <a:lnTo>
                      <a:pt x="0" y="0"/>
                    </a:lnTo>
                    <a:lnTo>
                      <a:pt x="0" y="7780"/>
                    </a:lnTo>
                    <a:close/>
                  </a:path>
                </a:pathLst>
              </a:custGeom>
              <a:noFill/>
              <a:ln w="9525">
                <a:solidFill>
                  <a:srgbClr val="1A3D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88"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 y="-118"/>
                <a:ext cx="8822" cy="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 y="-231"/>
                <a:ext cx="8299" cy="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 y="-75"/>
                <a:ext cx="8674" cy="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43"/>
            <p:cNvGrpSpPr>
              <a:grpSpLocks/>
            </p:cNvGrpSpPr>
            <p:nvPr/>
          </p:nvGrpSpPr>
          <p:grpSpPr bwMode="auto">
            <a:xfrm>
              <a:off x="600" y="-75"/>
              <a:ext cx="8675" cy="7780"/>
              <a:chOff x="600" y="-75"/>
              <a:chExt cx="8675" cy="7780"/>
            </a:xfrm>
          </p:grpSpPr>
          <p:sp>
            <p:nvSpPr>
              <p:cNvPr id="24" name="Freeform 44"/>
              <p:cNvSpPr>
                <a:spLocks/>
              </p:cNvSpPr>
              <p:nvPr/>
            </p:nvSpPr>
            <p:spPr bwMode="auto">
              <a:xfrm>
                <a:off x="600" y="-75"/>
                <a:ext cx="8675" cy="7780"/>
              </a:xfrm>
              <a:custGeom>
                <a:avLst/>
                <a:gdLst>
                  <a:gd name="T0" fmla="+- 0 600 600"/>
                  <a:gd name="T1" fmla="*/ T0 w 8675"/>
                  <a:gd name="T2" fmla="+- 0 7705 -75"/>
                  <a:gd name="T3" fmla="*/ 7705 h 7780"/>
                  <a:gd name="T4" fmla="+- 0 9274 600"/>
                  <a:gd name="T5" fmla="*/ T4 w 8675"/>
                  <a:gd name="T6" fmla="+- 0 7705 -75"/>
                  <a:gd name="T7" fmla="*/ 7705 h 7780"/>
                  <a:gd name="T8" fmla="+- 0 9274 600"/>
                  <a:gd name="T9" fmla="*/ T8 w 8675"/>
                  <a:gd name="T10" fmla="+- 0 -75 -75"/>
                  <a:gd name="T11" fmla="*/ -75 h 7780"/>
                  <a:gd name="T12" fmla="+- 0 600 600"/>
                  <a:gd name="T13" fmla="*/ T12 w 8675"/>
                  <a:gd name="T14" fmla="+- 0 -75 -75"/>
                  <a:gd name="T15" fmla="*/ -75 h 7780"/>
                  <a:gd name="T16" fmla="+- 0 600 600"/>
                  <a:gd name="T17" fmla="*/ T16 w 8675"/>
                  <a:gd name="T18" fmla="+- 0 7705 -75"/>
                  <a:gd name="T19" fmla="*/ 7705 h 7780"/>
                </a:gdLst>
                <a:ahLst/>
                <a:cxnLst>
                  <a:cxn ang="0">
                    <a:pos x="T1" y="T3"/>
                  </a:cxn>
                  <a:cxn ang="0">
                    <a:pos x="T5" y="T7"/>
                  </a:cxn>
                  <a:cxn ang="0">
                    <a:pos x="T9" y="T11"/>
                  </a:cxn>
                  <a:cxn ang="0">
                    <a:pos x="T13" y="T15"/>
                  </a:cxn>
                  <a:cxn ang="0">
                    <a:pos x="T17" y="T19"/>
                  </a:cxn>
                </a:cxnLst>
                <a:rect l="0" t="0" r="r" b="b"/>
                <a:pathLst>
                  <a:path w="8675" h="7780">
                    <a:moveTo>
                      <a:pt x="0" y="7780"/>
                    </a:moveTo>
                    <a:lnTo>
                      <a:pt x="8674" y="7780"/>
                    </a:lnTo>
                    <a:lnTo>
                      <a:pt x="8674" y="0"/>
                    </a:lnTo>
                    <a:lnTo>
                      <a:pt x="0" y="0"/>
                    </a:lnTo>
                    <a:lnTo>
                      <a:pt x="0" y="7780"/>
                    </a:lnTo>
                    <a:close/>
                  </a:path>
                </a:pathLst>
              </a:custGeom>
              <a:noFill/>
              <a:ln w="9525">
                <a:solidFill>
                  <a:srgbClr val="700F7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grpSp>
      <p:sp>
        <p:nvSpPr>
          <p:cNvPr id="2049" name="TextBox 2048"/>
          <p:cNvSpPr txBox="1"/>
          <p:nvPr/>
        </p:nvSpPr>
        <p:spPr>
          <a:xfrm>
            <a:off x="365740" y="2276872"/>
            <a:ext cx="3988907" cy="400110"/>
          </a:xfrm>
          <a:prstGeom prst="rect">
            <a:avLst/>
          </a:prstGeom>
          <a:noFill/>
        </p:spPr>
        <p:txBody>
          <a:bodyPr wrap="square" rtlCol="0">
            <a:spAutoFit/>
          </a:bodyPr>
          <a:lstStyle/>
          <a:p>
            <a:r>
              <a:rPr lang="en-US" sz="2000" dirty="0" err="1" smtClean="0"/>
              <a:t>Pedido</a:t>
            </a:r>
            <a:r>
              <a:rPr lang="en-US" sz="2000" dirty="0" smtClean="0"/>
              <a:t> </a:t>
            </a:r>
            <a:r>
              <a:rPr lang="en-US" sz="2000" dirty="0" err="1" smtClean="0"/>
              <a:t>país</a:t>
            </a:r>
            <a:r>
              <a:rPr lang="en-US" sz="2000" dirty="0" smtClean="0"/>
              <a:t> </a:t>
            </a:r>
            <a:r>
              <a:rPr lang="en-US" sz="2000" dirty="0" err="1" smtClean="0"/>
              <a:t>por</a:t>
            </a:r>
            <a:r>
              <a:rPr lang="en-US" sz="2000" dirty="0" smtClean="0"/>
              <a:t> </a:t>
            </a:r>
            <a:r>
              <a:rPr lang="en-US" sz="2000" dirty="0" err="1" smtClean="0"/>
              <a:t>país</a:t>
            </a:r>
            <a:r>
              <a:rPr lang="en-US" sz="2000" dirty="0" smtClean="0"/>
              <a:t>:</a:t>
            </a:r>
          </a:p>
        </p:txBody>
      </p:sp>
      <p:sp>
        <p:nvSpPr>
          <p:cNvPr id="2050" name="TextBox 2049"/>
          <p:cNvSpPr txBox="1"/>
          <p:nvPr/>
        </p:nvSpPr>
        <p:spPr>
          <a:xfrm>
            <a:off x="4568905" y="2153118"/>
            <a:ext cx="4320480" cy="400110"/>
          </a:xfrm>
          <a:prstGeom prst="rect">
            <a:avLst/>
          </a:prstGeom>
          <a:noFill/>
        </p:spPr>
        <p:txBody>
          <a:bodyPr wrap="square" rtlCol="0">
            <a:spAutoFit/>
          </a:bodyPr>
          <a:lstStyle/>
          <a:p>
            <a:r>
              <a:rPr lang="en-US" sz="2000" dirty="0" smtClean="0"/>
              <a:t>Pela via </a:t>
            </a:r>
            <a:r>
              <a:rPr lang="en-US" sz="2000" dirty="0" err="1" smtClean="0"/>
              <a:t>Protocolo</a:t>
            </a:r>
            <a:r>
              <a:rPr lang="en-US" sz="2000" dirty="0" smtClean="0"/>
              <a:t>  de  </a:t>
            </a:r>
            <a:r>
              <a:rPr lang="en-US" sz="2000" dirty="0" err="1" smtClean="0"/>
              <a:t>Madri</a:t>
            </a:r>
            <a:r>
              <a:rPr lang="en-US" sz="2000" dirty="0" smtClean="0"/>
              <a:t>:</a:t>
            </a:r>
            <a:endParaRPr lang="pt-BR" sz="2000" dirty="0"/>
          </a:p>
        </p:txBody>
      </p:sp>
      <p:sp>
        <p:nvSpPr>
          <p:cNvPr id="2051" name="TextBox 2050"/>
          <p:cNvSpPr txBox="1"/>
          <p:nvPr/>
        </p:nvSpPr>
        <p:spPr>
          <a:xfrm>
            <a:off x="7527424" y="2778104"/>
            <a:ext cx="1437064" cy="1815882"/>
          </a:xfrm>
          <a:prstGeom prst="rect">
            <a:avLst/>
          </a:prstGeom>
          <a:noFill/>
        </p:spPr>
        <p:txBody>
          <a:bodyPr wrap="square" numCol="1" rtlCol="0">
            <a:spAutoFit/>
          </a:bodyPr>
          <a:lstStyle/>
          <a:p>
            <a:pPr marL="285750" indent="-285750">
              <a:buFont typeface="Wingdings" panose="05000000000000000000" pitchFamily="2" charset="2"/>
              <a:buChar char="Ø"/>
            </a:pPr>
            <a:r>
              <a:rPr lang="en-US" sz="1600" dirty="0" smtClean="0"/>
              <a:t>Namibia</a:t>
            </a:r>
          </a:p>
          <a:p>
            <a:pPr marL="285750" lvl="0" indent="-285750">
              <a:buFont typeface="Wingdings" panose="05000000000000000000" pitchFamily="2" charset="2"/>
              <a:buChar char="Ø"/>
            </a:pPr>
            <a:r>
              <a:rPr lang="en-US" sz="1600" dirty="0" smtClean="0"/>
              <a:t>Serbia</a:t>
            </a:r>
            <a:endParaRPr lang="pt-BR" sz="1600" dirty="0"/>
          </a:p>
          <a:p>
            <a:pPr marL="285750" lvl="0" indent="-285750">
              <a:buFont typeface="Wingdings" panose="05000000000000000000" pitchFamily="2" charset="2"/>
              <a:buChar char="Ø"/>
            </a:pPr>
            <a:r>
              <a:rPr lang="en-US" sz="1600" dirty="0"/>
              <a:t>Singapore</a:t>
            </a:r>
            <a:endParaRPr lang="pt-BR" sz="1600" dirty="0"/>
          </a:p>
          <a:p>
            <a:pPr marL="285750" lvl="0" indent="-285750">
              <a:buFont typeface="Wingdings" panose="05000000000000000000" pitchFamily="2" charset="2"/>
              <a:buChar char="Ø"/>
            </a:pPr>
            <a:r>
              <a:rPr lang="en-US" sz="1600" dirty="0"/>
              <a:t>Turkey</a:t>
            </a:r>
            <a:endParaRPr lang="pt-BR" sz="1600" dirty="0"/>
          </a:p>
          <a:p>
            <a:pPr marL="285750" lvl="0" indent="-285750">
              <a:buFont typeface="Wingdings" panose="05000000000000000000" pitchFamily="2" charset="2"/>
              <a:buChar char="Ø"/>
            </a:pPr>
            <a:r>
              <a:rPr lang="en-US" sz="1600" dirty="0"/>
              <a:t>Mexico</a:t>
            </a:r>
            <a:endParaRPr lang="pt-BR" sz="1600" dirty="0"/>
          </a:p>
        </p:txBody>
      </p:sp>
      <p:sp>
        <p:nvSpPr>
          <p:cNvPr id="2052" name="TextBox 2051"/>
          <p:cNvSpPr txBox="1"/>
          <p:nvPr/>
        </p:nvSpPr>
        <p:spPr>
          <a:xfrm>
            <a:off x="365740" y="2933650"/>
            <a:ext cx="3792702" cy="2339102"/>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t>EU</a:t>
            </a:r>
            <a:endParaRPr lang="pt-BR" sz="2000" dirty="0"/>
          </a:p>
          <a:p>
            <a:pPr marL="342900" lvl="0" indent="-342900">
              <a:buFont typeface="Wingdings" panose="05000000000000000000" pitchFamily="2" charset="2"/>
              <a:buChar char="Ø"/>
            </a:pPr>
            <a:r>
              <a:rPr lang="en-US" sz="2000" dirty="0" smtClean="0"/>
              <a:t>China</a:t>
            </a:r>
            <a:endParaRPr lang="pt-BR" sz="2000" dirty="0"/>
          </a:p>
          <a:p>
            <a:pPr marL="342900" lvl="0" indent="-342900">
              <a:buFont typeface="Wingdings" panose="05000000000000000000" pitchFamily="2" charset="2"/>
              <a:buChar char="Ø"/>
            </a:pPr>
            <a:r>
              <a:rPr lang="en-US" sz="2000" dirty="0"/>
              <a:t>India</a:t>
            </a:r>
            <a:endParaRPr lang="pt-BR" sz="2000" dirty="0"/>
          </a:p>
          <a:p>
            <a:pPr marL="342900" lvl="0" indent="-342900">
              <a:buFont typeface="Wingdings" panose="05000000000000000000" pitchFamily="2" charset="2"/>
              <a:buChar char="Ø"/>
            </a:pPr>
            <a:r>
              <a:rPr lang="en-US" sz="2000" dirty="0"/>
              <a:t>Russia</a:t>
            </a:r>
            <a:endParaRPr lang="pt-BR" sz="2000" dirty="0"/>
          </a:p>
          <a:p>
            <a:endParaRPr lang="pt-BR" dirty="0"/>
          </a:p>
        </p:txBody>
      </p:sp>
      <p:sp>
        <p:nvSpPr>
          <p:cNvPr id="66" name="TextBox 65"/>
          <p:cNvSpPr txBox="1"/>
          <p:nvPr/>
        </p:nvSpPr>
        <p:spPr>
          <a:xfrm>
            <a:off x="4499992" y="2852936"/>
            <a:ext cx="1872208" cy="3293209"/>
          </a:xfrm>
          <a:prstGeom prst="rect">
            <a:avLst/>
          </a:prstGeom>
          <a:noFill/>
        </p:spPr>
        <p:txBody>
          <a:bodyPr wrap="square" numCol="1" rtlCol="0">
            <a:spAutoFit/>
          </a:bodyPr>
          <a:lstStyle/>
          <a:p>
            <a:pPr marL="285750" lvl="0" indent="-285750">
              <a:buFont typeface="Wingdings" panose="05000000000000000000" pitchFamily="2" charset="2"/>
              <a:buChar char="Ø"/>
            </a:pPr>
            <a:r>
              <a:rPr lang="en-US" sz="1600" dirty="0"/>
              <a:t>EU</a:t>
            </a:r>
            <a:endParaRPr lang="pt-BR" sz="1600" dirty="0"/>
          </a:p>
          <a:p>
            <a:pPr marL="285750" lvl="0" indent="-285750">
              <a:buFont typeface="Wingdings" panose="05000000000000000000" pitchFamily="2" charset="2"/>
              <a:buChar char="Ø"/>
            </a:pPr>
            <a:r>
              <a:rPr lang="en-US" sz="1600" dirty="0"/>
              <a:t>China</a:t>
            </a:r>
            <a:endParaRPr lang="pt-BR" sz="1600" dirty="0"/>
          </a:p>
          <a:p>
            <a:pPr marL="285750" lvl="0" indent="-285750">
              <a:buFont typeface="Wingdings" panose="05000000000000000000" pitchFamily="2" charset="2"/>
              <a:buChar char="Ø"/>
            </a:pPr>
            <a:r>
              <a:rPr lang="en-US" sz="1600" dirty="0"/>
              <a:t>Japan</a:t>
            </a:r>
            <a:endParaRPr lang="pt-BR" sz="1600" dirty="0"/>
          </a:p>
          <a:p>
            <a:pPr marL="285750" lvl="0" indent="-285750">
              <a:buFont typeface="Wingdings" panose="05000000000000000000" pitchFamily="2" charset="2"/>
              <a:buChar char="Ø"/>
            </a:pPr>
            <a:r>
              <a:rPr lang="en-US" sz="1600" dirty="0"/>
              <a:t>Australia</a:t>
            </a:r>
            <a:endParaRPr lang="pt-BR" sz="1600" dirty="0"/>
          </a:p>
          <a:p>
            <a:pPr marL="285750" lvl="0" indent="-285750">
              <a:buFont typeface="Wingdings" panose="05000000000000000000" pitchFamily="2" charset="2"/>
              <a:buChar char="Ø"/>
            </a:pPr>
            <a:r>
              <a:rPr lang="en-US" sz="1600" dirty="0"/>
              <a:t>Colombia</a:t>
            </a:r>
            <a:endParaRPr lang="pt-BR" sz="1600" dirty="0"/>
          </a:p>
          <a:p>
            <a:pPr marL="285750" lvl="0" indent="-285750">
              <a:buFont typeface="Wingdings" panose="05000000000000000000" pitchFamily="2" charset="2"/>
              <a:buChar char="Ø"/>
            </a:pPr>
            <a:r>
              <a:rPr lang="en-US" sz="1600" dirty="0"/>
              <a:t>South Korea</a:t>
            </a:r>
            <a:endParaRPr lang="pt-BR" sz="1600" dirty="0"/>
          </a:p>
          <a:p>
            <a:pPr marL="285750" lvl="0" indent="-285750">
              <a:buFont typeface="Wingdings" panose="05000000000000000000" pitchFamily="2" charset="2"/>
              <a:buChar char="Ø"/>
            </a:pPr>
            <a:r>
              <a:rPr lang="en-US" sz="1600" dirty="0"/>
              <a:t>Indonesia</a:t>
            </a:r>
            <a:endParaRPr lang="pt-BR" sz="1600" dirty="0"/>
          </a:p>
          <a:p>
            <a:pPr marL="285750" lvl="0" indent="-285750">
              <a:buFont typeface="Wingdings" panose="05000000000000000000" pitchFamily="2" charset="2"/>
              <a:buChar char="Ø"/>
            </a:pPr>
            <a:r>
              <a:rPr lang="en-US" sz="1600" dirty="0"/>
              <a:t>Israel</a:t>
            </a:r>
            <a:endParaRPr lang="pt-BR" sz="1600" dirty="0"/>
          </a:p>
          <a:p>
            <a:pPr marL="285750" lvl="0" indent="-285750">
              <a:buFont typeface="Wingdings" panose="05000000000000000000" pitchFamily="2" charset="2"/>
              <a:buChar char="Ø"/>
            </a:pPr>
            <a:r>
              <a:rPr lang="en-US" sz="1600" dirty="0" smtClean="0"/>
              <a:t>India</a:t>
            </a:r>
            <a:endParaRPr lang="pt-BR" sz="1600" dirty="0"/>
          </a:p>
        </p:txBody>
      </p:sp>
      <p:sp>
        <p:nvSpPr>
          <p:cNvPr id="67" name="TextBox 66"/>
          <p:cNvSpPr txBox="1"/>
          <p:nvPr/>
        </p:nvSpPr>
        <p:spPr>
          <a:xfrm>
            <a:off x="6012160" y="2780928"/>
            <a:ext cx="1872208" cy="3293209"/>
          </a:xfrm>
          <a:prstGeom prst="rect">
            <a:avLst/>
          </a:prstGeom>
          <a:noFill/>
        </p:spPr>
        <p:txBody>
          <a:bodyPr wrap="square" numCol="1" rtlCol="0">
            <a:spAutoFit/>
          </a:bodyPr>
          <a:lstStyle/>
          <a:p>
            <a:pPr marL="285750" lvl="0" indent="-285750">
              <a:buFont typeface="Wingdings" panose="05000000000000000000" pitchFamily="2" charset="2"/>
              <a:buChar char="Ø"/>
            </a:pPr>
            <a:r>
              <a:rPr lang="en-US" sz="1600" dirty="0" smtClean="0"/>
              <a:t>Russia</a:t>
            </a:r>
            <a:endParaRPr lang="pt-BR" sz="1600" dirty="0"/>
          </a:p>
          <a:p>
            <a:pPr marL="285750" lvl="0" indent="-285750">
              <a:buFont typeface="Wingdings" panose="05000000000000000000" pitchFamily="2" charset="2"/>
              <a:buChar char="Ø"/>
            </a:pPr>
            <a:r>
              <a:rPr lang="en-US" sz="1600" dirty="0"/>
              <a:t>Kazakhstan</a:t>
            </a:r>
            <a:endParaRPr lang="pt-BR" sz="1600" dirty="0"/>
          </a:p>
          <a:p>
            <a:pPr marL="285750" lvl="0" indent="-285750">
              <a:buFont typeface="Wingdings" panose="05000000000000000000" pitchFamily="2" charset="2"/>
              <a:buChar char="Ø"/>
            </a:pPr>
            <a:r>
              <a:rPr lang="en-US" sz="1600" dirty="0" smtClean="0"/>
              <a:t>Vietnam</a:t>
            </a:r>
          </a:p>
          <a:p>
            <a:pPr marL="285750" lvl="0" indent="-285750">
              <a:buFont typeface="Wingdings" panose="05000000000000000000" pitchFamily="2" charset="2"/>
              <a:buChar char="Ø"/>
            </a:pPr>
            <a:r>
              <a:rPr lang="en-US" sz="1600" dirty="0" smtClean="0"/>
              <a:t>Philippines</a:t>
            </a:r>
            <a:endParaRPr lang="pt-BR" sz="1600" dirty="0"/>
          </a:p>
          <a:p>
            <a:pPr marL="285750" lvl="0" indent="-285750">
              <a:buFont typeface="Wingdings" panose="05000000000000000000" pitchFamily="2" charset="2"/>
              <a:buChar char="Ø"/>
            </a:pPr>
            <a:r>
              <a:rPr lang="en-US" sz="1600" dirty="0"/>
              <a:t>Egypt</a:t>
            </a:r>
            <a:endParaRPr lang="pt-BR" sz="1600" dirty="0"/>
          </a:p>
          <a:p>
            <a:pPr marL="285750" lvl="0" indent="-285750">
              <a:buFont typeface="Wingdings" panose="05000000000000000000" pitchFamily="2" charset="2"/>
              <a:buChar char="Ø"/>
            </a:pPr>
            <a:r>
              <a:rPr lang="en-US" sz="1600" dirty="0"/>
              <a:t>Sudan</a:t>
            </a:r>
            <a:endParaRPr lang="pt-BR" sz="1600" dirty="0"/>
          </a:p>
          <a:p>
            <a:pPr marL="285750" lvl="0" indent="-285750">
              <a:buFont typeface="Wingdings" panose="05000000000000000000" pitchFamily="2" charset="2"/>
              <a:buChar char="Ø"/>
            </a:pPr>
            <a:r>
              <a:rPr lang="en-US" sz="1600" dirty="0"/>
              <a:t>Zambia</a:t>
            </a:r>
            <a:endParaRPr lang="pt-BR" sz="1600" dirty="0"/>
          </a:p>
          <a:p>
            <a:pPr marL="285750" lvl="0" indent="-285750">
              <a:buFont typeface="Wingdings" panose="05000000000000000000" pitchFamily="2" charset="2"/>
              <a:buChar char="Ø"/>
            </a:pPr>
            <a:r>
              <a:rPr lang="en-US" sz="1600" dirty="0"/>
              <a:t>Mongolia</a:t>
            </a:r>
            <a:endParaRPr lang="pt-BR" sz="1600" dirty="0"/>
          </a:p>
          <a:p>
            <a:pPr marL="285750" lvl="0" indent="-285750">
              <a:buFont typeface="Wingdings" panose="05000000000000000000" pitchFamily="2" charset="2"/>
              <a:buChar char="Ø"/>
            </a:pPr>
            <a:r>
              <a:rPr lang="en-US" sz="1600" dirty="0" smtClean="0"/>
              <a:t>Morocco</a:t>
            </a:r>
          </a:p>
        </p:txBody>
      </p:sp>
    </p:spTree>
    <p:extLst>
      <p:ext uri="{BB962C8B-B14F-4D97-AF65-F5344CB8AC3E}">
        <p14:creationId xmlns:p14="http://schemas.microsoft.com/office/powerpoint/2010/main" val="134549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H" dirty="0"/>
              <a:t>Os </a:t>
            </a:r>
            <a:r>
              <a:rPr lang="fr-CH" dirty="0" err="1"/>
              <a:t>maiores</a:t>
            </a:r>
            <a:r>
              <a:rPr lang="fr-CH" dirty="0"/>
              <a:t> </a:t>
            </a:r>
            <a:r>
              <a:rPr lang="fr-CH" dirty="0" err="1"/>
              <a:t>usuários</a:t>
            </a:r>
            <a:r>
              <a:rPr lang="fr-CH" dirty="0"/>
              <a:t> (</a:t>
            </a:r>
            <a:r>
              <a:rPr lang="fr-CH" dirty="0" smtClean="0"/>
              <a:t>2017)</a:t>
            </a:r>
            <a:endParaRPr lang="en-US" dirty="0"/>
          </a:p>
        </p:txBody>
      </p:sp>
      <p:sp>
        <p:nvSpPr>
          <p:cNvPr id="16387" name="Slide Number Placeholder 3"/>
          <p:cNvSpPr>
            <a:spLocks noGrp="1"/>
          </p:cNvSpPr>
          <p:nvPr>
            <p:ph type="sldNum" sz="quarter" idx="10"/>
          </p:nvPr>
        </p:nvSpPr>
        <p:spPr>
          <a:xfrm>
            <a:off x="6991927" y="6359837"/>
            <a:ext cx="2133600" cy="476250"/>
          </a:xfrm>
          <a:noFill/>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r" eaLnBrk="1" hangingPunct="1">
              <a:spcBef>
                <a:spcPct val="0"/>
              </a:spcBef>
              <a:buFontTx/>
              <a:buNone/>
            </a:pPr>
            <a:fld id="{5ABB076B-1DE1-4577-9D4F-DF77F80D5C0A}" type="slidenum">
              <a:rPr lang="en-US" altLang="en-US" sz="1400" smtClean="0"/>
              <a:pPr algn="r" eaLnBrk="1" hangingPunct="1">
                <a:spcBef>
                  <a:spcPct val="0"/>
                </a:spcBef>
                <a:buFontTx/>
                <a:buNone/>
              </a:pPr>
              <a:t>15</a:t>
            </a:fld>
            <a:endParaRPr lang="en-US" altLang="en-US" sz="14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4" y="1508788"/>
            <a:ext cx="5732795" cy="284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4" y="4293096"/>
            <a:ext cx="6444008" cy="244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214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fr-CH" altLang="en-US" dirty="0" err="1" smtClean="0"/>
              <a:t>Pedidos</a:t>
            </a:r>
            <a:r>
              <a:rPr lang="fr-CH" altLang="en-US" dirty="0" smtClean="0"/>
              <a:t> </a:t>
            </a:r>
            <a:r>
              <a:rPr lang="fr-CH" altLang="en-US" dirty="0" err="1" smtClean="0"/>
              <a:t>Internacionais</a:t>
            </a:r>
            <a:endParaRPr lang="en-US" altLang="en-US" dirty="0" smtClean="0"/>
          </a:p>
        </p:txBody>
      </p:sp>
      <p:sp>
        <p:nvSpPr>
          <p:cNvPr id="26627" name="Slide Number Placeholder 1"/>
          <p:cNvSpPr>
            <a:spLocks noGrp="1"/>
          </p:cNvSpPr>
          <p:nvPr>
            <p:ph type="sldNum" sz="quarter" idx="10"/>
          </p:nvPr>
        </p:nvSpPr>
        <p:spPr>
          <a:xfrm>
            <a:off x="7010400" y="6381750"/>
            <a:ext cx="2133600" cy="476250"/>
          </a:xfrm>
          <a:noFill/>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r" eaLnBrk="1" hangingPunct="1">
              <a:spcBef>
                <a:spcPct val="0"/>
              </a:spcBef>
              <a:buFontTx/>
              <a:buNone/>
            </a:pPr>
            <a:fld id="{1640A5DC-7898-4A21-AF80-E1D206686522}" type="slidenum">
              <a:rPr lang="en-US" altLang="en-US" sz="1400" smtClean="0">
                <a:solidFill>
                  <a:srgbClr val="000000"/>
                </a:solidFill>
              </a:rPr>
              <a:pPr algn="r" eaLnBrk="1" hangingPunct="1">
                <a:spcBef>
                  <a:spcPct val="0"/>
                </a:spcBef>
                <a:buFontTx/>
                <a:buNone/>
              </a:pPr>
              <a:t>16</a:t>
            </a:fld>
            <a:endParaRPr lang="en-US" altLang="en-US" sz="1400" dirty="0" smtClean="0">
              <a:solidFill>
                <a:srgbClr val="000000"/>
              </a:solidFill>
            </a:endParaRPr>
          </a:p>
        </p:txBody>
      </p:sp>
      <p:sp>
        <p:nvSpPr>
          <p:cNvPr id="26628" name="Rectangle 4"/>
          <p:cNvSpPr>
            <a:spLocks noChangeArrowheads="1"/>
          </p:cNvSpPr>
          <p:nvPr/>
        </p:nvSpPr>
        <p:spPr bwMode="auto">
          <a:xfrm>
            <a:off x="444500" y="1593851"/>
            <a:ext cx="83039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r>
              <a:rPr lang="en-US" altLang="en-US" sz="2000" dirty="0" err="1" smtClean="0">
                <a:solidFill>
                  <a:srgbClr val="000000"/>
                </a:solidFill>
              </a:rPr>
              <a:t>Tendência</a:t>
            </a:r>
            <a:r>
              <a:rPr lang="en-US" altLang="en-US" sz="2000" dirty="0" smtClean="0">
                <a:solidFill>
                  <a:srgbClr val="000000"/>
                </a:solidFill>
              </a:rPr>
              <a:t> (2001-2017)</a:t>
            </a:r>
            <a:endParaRPr lang="en-US" altLang="en-US" sz="2000" dirty="0">
              <a:solidFill>
                <a:srgbClr val="000000"/>
              </a:solidFill>
            </a:endParaRPr>
          </a:p>
        </p:txBody>
      </p:sp>
      <p:pic>
        <p:nvPicPr>
          <p:cNvPr id="6" name="Picture 5" descr="L:\DAT2\OrgESD\Shared\Madrid Yearly Review\2018\STATA\graphs\emf\HA1.e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160338"/>
            <a:ext cx="4392488" cy="4459628"/>
          </a:xfrm>
          <a:prstGeom prst="rect">
            <a:avLst/>
          </a:prstGeom>
          <a:noFill/>
          <a:ln>
            <a:noFill/>
          </a:ln>
        </p:spPr>
      </p:pic>
    </p:spTree>
    <p:extLst>
      <p:ext uri="{BB962C8B-B14F-4D97-AF65-F5344CB8AC3E}">
        <p14:creationId xmlns:p14="http://schemas.microsoft.com/office/powerpoint/2010/main" val="23435364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93775"/>
          </a:xfrm>
        </p:spPr>
        <p:txBody>
          <a:bodyPr/>
          <a:lstStyle/>
          <a:p>
            <a:pPr>
              <a:defRPr/>
            </a:pPr>
            <a:r>
              <a:rPr lang="fr-CH" dirty="0" err="1" smtClean="0">
                <a:ea typeface="MS PGothic" charset="0"/>
                <a:cs typeface="MS PGothic" charset="0"/>
              </a:rPr>
              <a:t>Custos</a:t>
            </a:r>
            <a:endParaRPr lang="en-US" dirty="0">
              <a:ea typeface="MS PGothic" charset="0"/>
              <a:cs typeface="MS PGothic" charset="0"/>
            </a:endParaRPr>
          </a:p>
        </p:txBody>
      </p:sp>
      <p:sp>
        <p:nvSpPr>
          <p:cNvPr id="61443" name="Rectangle 3"/>
          <p:cNvSpPr>
            <a:spLocks noGrp="1" noChangeArrowheads="1"/>
          </p:cNvSpPr>
          <p:nvPr>
            <p:ph idx="1"/>
          </p:nvPr>
        </p:nvSpPr>
        <p:spPr>
          <a:xfrm>
            <a:off x="457200" y="1219200"/>
            <a:ext cx="8229600" cy="4910328"/>
          </a:xfrm>
        </p:spPr>
        <p:txBody>
          <a:bodyPr>
            <a:normAutofit/>
          </a:bodyPr>
          <a:lstStyle/>
          <a:p>
            <a:pPr marL="0" indent="0">
              <a:lnSpc>
                <a:spcPct val="90000"/>
              </a:lnSpc>
              <a:buNone/>
              <a:defRPr/>
            </a:pPr>
            <a:r>
              <a:rPr lang="fr-CH" altLang="en-US" sz="2800" dirty="0" smtClean="0"/>
              <a:t>Taxas </a:t>
            </a:r>
            <a:r>
              <a:rPr lang="fr-CH" altLang="en-US" sz="2800" dirty="0" err="1" smtClean="0"/>
              <a:t>pagas</a:t>
            </a:r>
            <a:r>
              <a:rPr lang="fr-CH" altLang="en-US" sz="2800" dirty="0" smtClean="0"/>
              <a:t> </a:t>
            </a:r>
            <a:r>
              <a:rPr lang="fr-CH" altLang="en-US" sz="2800" dirty="0" err="1" smtClean="0"/>
              <a:t>em</a:t>
            </a:r>
            <a:r>
              <a:rPr lang="fr-CH" altLang="en-US" sz="2800" dirty="0" smtClean="0"/>
              <a:t> CHF (</a:t>
            </a:r>
            <a:r>
              <a:rPr lang="fr-CH" altLang="en-US" sz="2800" dirty="0" err="1" smtClean="0"/>
              <a:t>Francos</a:t>
            </a:r>
            <a:r>
              <a:rPr lang="fr-CH" altLang="en-US" sz="2800" dirty="0" smtClean="0"/>
              <a:t> </a:t>
            </a:r>
            <a:r>
              <a:rPr lang="fr-CH" altLang="en-US" sz="2800" dirty="0" err="1" smtClean="0"/>
              <a:t>suíços</a:t>
            </a:r>
            <a:r>
              <a:rPr lang="fr-CH" altLang="en-US" sz="2800" dirty="0" smtClean="0"/>
              <a:t>)</a:t>
            </a:r>
          </a:p>
          <a:p>
            <a:pPr>
              <a:lnSpc>
                <a:spcPct val="90000"/>
              </a:lnSpc>
              <a:defRPr/>
            </a:pPr>
            <a:r>
              <a:rPr lang="fr-CH" altLang="en-US" dirty="0" smtClean="0"/>
              <a:t>Taxa </a:t>
            </a:r>
            <a:r>
              <a:rPr lang="fr-CH" altLang="en-US" dirty="0" err="1" smtClean="0"/>
              <a:t>básica</a:t>
            </a:r>
            <a:r>
              <a:rPr lang="fr-CH" altLang="en-US" dirty="0" smtClean="0"/>
              <a:t>*, </a:t>
            </a:r>
            <a:r>
              <a:rPr lang="fr-CH" altLang="en-US" dirty="0" err="1" smtClean="0"/>
              <a:t>até</a:t>
            </a:r>
            <a:r>
              <a:rPr lang="fr-CH" altLang="en-US" dirty="0" smtClean="0"/>
              <a:t> 3 classes</a:t>
            </a:r>
          </a:p>
          <a:p>
            <a:pPr lvl="1">
              <a:lnSpc>
                <a:spcPct val="90000"/>
              </a:lnSpc>
              <a:defRPr/>
            </a:pPr>
            <a:r>
              <a:rPr lang="fr-CH" altLang="en-US" dirty="0" smtClean="0"/>
              <a:t>653 CHF – </a:t>
            </a:r>
            <a:r>
              <a:rPr lang="fr-CH" altLang="en-US" dirty="0" err="1" smtClean="0"/>
              <a:t>em</a:t>
            </a:r>
            <a:r>
              <a:rPr lang="fr-CH" altLang="en-US" dirty="0" smtClean="0"/>
              <a:t> </a:t>
            </a:r>
            <a:r>
              <a:rPr lang="fr-CH" altLang="en-US" dirty="0" err="1" smtClean="0"/>
              <a:t>preto</a:t>
            </a:r>
            <a:r>
              <a:rPr lang="fr-CH" altLang="en-US" dirty="0" smtClean="0"/>
              <a:t> e </a:t>
            </a:r>
            <a:r>
              <a:rPr lang="fr-CH" altLang="en-US" dirty="0" err="1" smtClean="0"/>
              <a:t>branco</a:t>
            </a:r>
            <a:endParaRPr lang="fr-CH" altLang="en-US" dirty="0" smtClean="0"/>
          </a:p>
          <a:p>
            <a:pPr lvl="1">
              <a:lnSpc>
                <a:spcPct val="90000"/>
              </a:lnSpc>
              <a:defRPr/>
            </a:pPr>
            <a:r>
              <a:rPr lang="fr-CH" altLang="en-US" dirty="0" smtClean="0"/>
              <a:t>903 CHF - </a:t>
            </a:r>
            <a:r>
              <a:rPr lang="fr-CH" altLang="en-US" dirty="0" err="1" smtClean="0"/>
              <a:t>cores</a:t>
            </a:r>
            <a:endParaRPr lang="fr-CH" altLang="en-US" sz="2000" dirty="0"/>
          </a:p>
          <a:p>
            <a:pPr>
              <a:lnSpc>
                <a:spcPct val="90000"/>
              </a:lnSpc>
              <a:defRPr/>
            </a:pPr>
            <a:r>
              <a:rPr lang="fr-CH" altLang="en-US" dirty="0" smtClean="0"/>
              <a:t>Taxas para </a:t>
            </a:r>
            <a:r>
              <a:rPr lang="fr-CH" altLang="en-US" dirty="0" err="1" smtClean="0"/>
              <a:t>países</a:t>
            </a:r>
            <a:r>
              <a:rPr lang="fr-CH" altLang="en-US" dirty="0" smtClean="0"/>
              <a:t> </a:t>
            </a:r>
            <a:r>
              <a:rPr lang="fr-CH" altLang="en-US" dirty="0" err="1" smtClean="0"/>
              <a:t>designados</a:t>
            </a:r>
            <a:r>
              <a:rPr lang="fr-CH" altLang="en-US" dirty="0" smtClean="0"/>
              <a:t> (Partes </a:t>
            </a:r>
            <a:r>
              <a:rPr lang="fr-CH" altLang="en-US" dirty="0" err="1" smtClean="0"/>
              <a:t>Contratantes</a:t>
            </a:r>
            <a:r>
              <a:rPr lang="fr-CH" altLang="en-US" dirty="0" smtClean="0"/>
              <a:t> (</a:t>
            </a:r>
            <a:r>
              <a:rPr lang="fr-CH" altLang="en-US" dirty="0"/>
              <a:t>D</a:t>
            </a:r>
            <a:r>
              <a:rPr lang="fr-CH" altLang="en-US" dirty="0" smtClean="0"/>
              <a:t>CP)</a:t>
            </a:r>
          </a:p>
          <a:p>
            <a:pPr lvl="1">
              <a:lnSpc>
                <a:spcPct val="90000"/>
              </a:lnSpc>
              <a:defRPr/>
            </a:pPr>
            <a:r>
              <a:rPr lang="fr-CH" altLang="en-US" dirty="0" smtClean="0"/>
              <a:t>Taxa Standard -  100 CHF</a:t>
            </a:r>
          </a:p>
          <a:p>
            <a:pPr marL="457200" lvl="1" indent="0">
              <a:lnSpc>
                <a:spcPct val="90000"/>
              </a:lnSpc>
              <a:buFontTx/>
              <a:buNone/>
              <a:defRPr/>
            </a:pPr>
            <a:r>
              <a:rPr lang="fr-CH" altLang="en-US" dirty="0" smtClean="0"/>
              <a:t>	O</a:t>
            </a:r>
            <a:r>
              <a:rPr lang="fr-CH" altLang="en-US" dirty="0"/>
              <a:t>U</a:t>
            </a:r>
            <a:endParaRPr lang="fr-CH" altLang="en-US" dirty="0" smtClean="0"/>
          </a:p>
          <a:p>
            <a:pPr lvl="1">
              <a:lnSpc>
                <a:spcPct val="90000"/>
              </a:lnSpc>
              <a:defRPr/>
            </a:pPr>
            <a:r>
              <a:rPr lang="fr-CH" altLang="en-US" dirty="0" smtClean="0">
                <a:ea typeface="+mn-ea"/>
              </a:rPr>
              <a:t>Taxa </a:t>
            </a:r>
            <a:r>
              <a:rPr lang="fr-CH" altLang="en-US" dirty="0" err="1" smtClean="0"/>
              <a:t>Individual</a:t>
            </a:r>
            <a:r>
              <a:rPr lang="fr-CH" altLang="en-US" dirty="0" smtClean="0"/>
              <a:t> </a:t>
            </a:r>
            <a:endParaRPr lang="fr-CH" altLang="en-US" dirty="0" smtClean="0">
              <a:ea typeface="+mn-ea"/>
            </a:endParaRPr>
          </a:p>
          <a:p>
            <a:pPr marL="457200" lvl="1" indent="0">
              <a:lnSpc>
                <a:spcPct val="90000"/>
              </a:lnSpc>
              <a:buFontTx/>
              <a:buNone/>
              <a:defRPr/>
            </a:pPr>
            <a:endParaRPr lang="fr-CH" altLang="en-US" sz="1100" dirty="0" smtClean="0">
              <a:ea typeface="+mn-ea"/>
            </a:endParaRPr>
          </a:p>
          <a:p>
            <a:pPr marL="0" indent="0">
              <a:lnSpc>
                <a:spcPct val="90000"/>
              </a:lnSpc>
              <a:buFontTx/>
              <a:buNone/>
              <a:defRPr/>
            </a:pPr>
            <a:r>
              <a:rPr lang="en-US" altLang="en-US" sz="2800" dirty="0" smtClean="0"/>
              <a:t>* </a:t>
            </a:r>
            <a:r>
              <a:rPr lang="en-US" altLang="en-US" sz="2000" dirty="0" smtClean="0"/>
              <a:t>Applicants from </a:t>
            </a:r>
            <a:r>
              <a:rPr lang="en-US" altLang="en-US" sz="2000" dirty="0" smtClean="0">
                <a:hlinkClick r:id="rId3"/>
              </a:rPr>
              <a:t>Least Developed Countries</a:t>
            </a:r>
            <a:endParaRPr lang="en-US" altLang="en-US" sz="2000" dirty="0" smtClean="0"/>
          </a:p>
          <a:p>
            <a:pPr marL="0" indent="0">
              <a:lnSpc>
                <a:spcPct val="90000"/>
              </a:lnSpc>
              <a:buFontTx/>
              <a:buNone/>
              <a:defRPr/>
            </a:pPr>
            <a:r>
              <a:rPr lang="en-US" altLang="en-US" sz="2000" dirty="0" smtClean="0"/>
              <a:t>   benefit from a 90% reduction in the basic fee</a:t>
            </a:r>
            <a:endParaRPr lang="fr-CH" altLang="en-US" sz="2000" dirty="0" smtClean="0"/>
          </a:p>
        </p:txBody>
      </p:sp>
      <p:sp>
        <p:nvSpPr>
          <p:cNvPr id="2" name="Slide Number Placeholder 1"/>
          <p:cNvSpPr>
            <a:spLocks noGrp="1"/>
          </p:cNvSpPr>
          <p:nvPr>
            <p:ph type="sldNum" sz="quarter" idx="4294967295"/>
          </p:nvPr>
        </p:nvSpPr>
        <p:spPr>
          <a:xfrm flipH="1">
            <a:off x="8460432" y="6356350"/>
            <a:ext cx="576064" cy="385018"/>
          </a:xfrm>
          <a:prstGeom prst="rect">
            <a:avLst/>
          </a:prstGeom>
        </p:spPr>
        <p:txBody>
          <a:bodyPr/>
          <a:lstStyle/>
          <a:p>
            <a:pPr>
              <a:defRPr/>
            </a:pPr>
            <a:fld id="{0A3C2FA9-2A6C-4130-8C17-5C1E97E26736}" type="slidenum">
              <a:rPr lang="en-US" altLang="en-US" smtClean="0"/>
              <a:pPr>
                <a:defRPr/>
              </a:pPr>
              <a:t>17</a:t>
            </a:fld>
            <a:endParaRPr lang="en-US" altLang="en-US" dirty="0"/>
          </a:p>
        </p:txBody>
      </p:sp>
    </p:spTree>
    <p:extLst>
      <p:ext uri="{BB962C8B-B14F-4D97-AF65-F5344CB8AC3E}">
        <p14:creationId xmlns:p14="http://schemas.microsoft.com/office/powerpoint/2010/main" val="1976842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ltLang="en-US" dirty="0" err="1" smtClean="0"/>
              <a:t>Perfil</a:t>
            </a:r>
            <a:r>
              <a:rPr lang="en-US" altLang="en-US" dirty="0" smtClean="0"/>
              <a:t> </a:t>
            </a:r>
            <a:r>
              <a:rPr lang="en-US" altLang="en-US" dirty="0"/>
              <a:t>dos </a:t>
            </a:r>
            <a:r>
              <a:rPr lang="en-US" altLang="en-US" dirty="0" err="1"/>
              <a:t>usuários</a:t>
            </a:r>
            <a:r>
              <a:rPr lang="en-US" altLang="en-US" dirty="0"/>
              <a:t> em 2017</a:t>
            </a:r>
            <a:endParaRPr lang="en-US" altLang="en-US" dirty="0" smtClean="0"/>
          </a:p>
        </p:txBody>
      </p:sp>
      <p:graphicFrame>
        <p:nvGraphicFramePr>
          <p:cNvPr id="5" name="Group 2"/>
          <p:cNvGraphicFramePr>
            <a:graphicFrameLocks noGrp="1"/>
          </p:cNvGraphicFramePr>
          <p:nvPr>
            <p:ph idx="4294967295"/>
            <p:extLst>
              <p:ext uri="{D42A27DB-BD31-4B8C-83A1-F6EECF244321}">
                <p14:modId xmlns:p14="http://schemas.microsoft.com/office/powerpoint/2010/main" val="2291427573"/>
              </p:ext>
            </p:extLst>
          </p:nvPr>
        </p:nvGraphicFramePr>
        <p:xfrm>
          <a:off x="533400" y="1524001"/>
          <a:ext cx="8153400" cy="3886201"/>
        </p:xfrm>
        <a:graphic>
          <a:graphicData uri="http://schemas.openxmlformats.org/drawingml/2006/table">
            <a:tbl>
              <a:tblPr/>
              <a:tblGrid>
                <a:gridCol w="5040828"/>
                <a:gridCol w="3112572"/>
              </a:tblGrid>
              <a:tr h="71761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56,267 International Registrations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8586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Average Number of Designations</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6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Average Number of Classes</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2-3</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6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Average Fee</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CHF 3,166</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470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All Fees</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70% &lt; CHF 3,166</a:t>
                      </a: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29714" name="Slide Number Placeholder 1"/>
          <p:cNvSpPr>
            <a:spLocks noGrp="1"/>
          </p:cNvSpPr>
          <p:nvPr>
            <p:ph type="sldNum" sz="quarter" idx="10"/>
          </p:nvPr>
        </p:nvSpPr>
        <p:spPr>
          <a:xfrm>
            <a:off x="7010400" y="6381750"/>
            <a:ext cx="2133600" cy="476250"/>
          </a:xfrm>
          <a:noFill/>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r" eaLnBrk="1" hangingPunct="1">
              <a:spcBef>
                <a:spcPct val="0"/>
              </a:spcBef>
              <a:buFontTx/>
              <a:buNone/>
            </a:pPr>
            <a:fld id="{AE5E8264-F749-4585-8B82-EE1BC697A197}" type="slidenum">
              <a:rPr lang="en-US" altLang="en-US" sz="1400" smtClean="0"/>
              <a:pPr algn="r" eaLnBrk="1" hangingPunct="1">
                <a:spcBef>
                  <a:spcPct val="0"/>
                </a:spcBef>
                <a:buFontTx/>
                <a:buNone/>
              </a:pPr>
              <a:t>18</a:t>
            </a:fld>
            <a:endParaRPr lang="en-US" altLang="en-US" sz="1400" dirty="0" smtClean="0"/>
          </a:p>
        </p:txBody>
      </p:sp>
    </p:spTree>
    <p:extLst>
      <p:ext uri="{BB962C8B-B14F-4D97-AF65-F5344CB8AC3E}">
        <p14:creationId xmlns:p14="http://schemas.microsoft.com/office/powerpoint/2010/main" val="1324189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Principais</a:t>
            </a:r>
            <a:r>
              <a:rPr lang="en-US" dirty="0" smtClean="0"/>
              <a:t> </a:t>
            </a:r>
            <a:r>
              <a:rPr lang="en-US" dirty="0" err="1" smtClean="0"/>
              <a:t>depositantes</a:t>
            </a:r>
            <a:r>
              <a:rPr lang="en-US" dirty="0" smtClean="0"/>
              <a:t> (2017)</a:t>
            </a:r>
            <a:endParaRPr lang="en-US" dirty="0"/>
          </a:p>
        </p:txBody>
      </p:sp>
      <p:sp>
        <p:nvSpPr>
          <p:cNvPr id="3" name="Slide Number Placeholder 2"/>
          <p:cNvSpPr>
            <a:spLocks noGrp="1"/>
          </p:cNvSpPr>
          <p:nvPr>
            <p:ph type="sldNum" sz="quarter" idx="10"/>
          </p:nvPr>
        </p:nvSpPr>
        <p:spPr>
          <a:xfrm>
            <a:off x="7010400" y="6381750"/>
            <a:ext cx="2133600" cy="476250"/>
          </a:xfrm>
        </p:spPr>
        <p:txBody>
          <a:bodyPr/>
          <a:lstStyle/>
          <a:p>
            <a:pPr>
              <a:defRPr/>
            </a:pPr>
            <a:fld id="{3168E6A2-1764-4AB2-AA45-9FC798A25497}" type="slidenum">
              <a:rPr lang="en-US" altLang="en-US" smtClean="0"/>
              <a:pPr>
                <a:defRPr/>
              </a:pPr>
              <a:t>19</a:t>
            </a:fld>
            <a:endParaRPr lang="en-US"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32" y="1508787"/>
            <a:ext cx="8568952" cy="418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493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PROTOCOLO DE MADRI</a:t>
            </a:r>
            <a:br>
              <a:rPr lang="pt-BR" dirty="0" smtClean="0"/>
            </a:br>
            <a:endParaRPr lang="pt-BR" dirty="0"/>
          </a:p>
        </p:txBody>
      </p:sp>
      <p:sp>
        <p:nvSpPr>
          <p:cNvPr id="3" name="Content Placeholder 2"/>
          <p:cNvSpPr>
            <a:spLocks noGrp="1"/>
          </p:cNvSpPr>
          <p:nvPr>
            <p:ph idx="1"/>
          </p:nvPr>
        </p:nvSpPr>
        <p:spPr/>
        <p:txBody>
          <a:bodyPr/>
          <a:lstStyle/>
          <a:p>
            <a:endParaRPr lang="pt-BR" dirty="0"/>
          </a:p>
          <a:p>
            <a:endParaRPr lang="pt-BR" dirty="0" smtClean="0"/>
          </a:p>
          <a:p>
            <a:r>
              <a:rPr lang="pt-BR" dirty="0" smtClean="0"/>
              <a:t>1. O que é?  Para que serve? Vantagens?</a:t>
            </a:r>
          </a:p>
          <a:p>
            <a:r>
              <a:rPr lang="pt-BR" dirty="0" smtClean="0"/>
              <a:t>2. Por que aderir?</a:t>
            </a:r>
          </a:p>
          <a:p>
            <a:r>
              <a:rPr lang="pt-BR" dirty="0" smtClean="0"/>
              <a:t>3. Como funciona?</a:t>
            </a:r>
          </a:p>
          <a:p>
            <a:r>
              <a:rPr lang="pt-BR" dirty="0" smtClean="0"/>
              <a:t>4. Por que alguns Agentes têm dificuldades?</a:t>
            </a:r>
            <a:endParaRPr lang="pt-BR" dirty="0"/>
          </a:p>
        </p:txBody>
      </p:sp>
      <p:sp>
        <p:nvSpPr>
          <p:cNvPr id="4" name="Slide Number Placeholder 3"/>
          <p:cNvSpPr>
            <a:spLocks noGrp="1"/>
          </p:cNvSpPr>
          <p:nvPr>
            <p:ph type="sldNum" sz="quarter" idx="4294967295"/>
          </p:nvPr>
        </p:nvSpPr>
        <p:spPr>
          <a:xfrm flipH="1">
            <a:off x="8892480" y="6381328"/>
            <a:ext cx="61664" cy="385018"/>
          </a:xfrm>
          <a:prstGeom prst="rect">
            <a:avLst/>
          </a:prstGeom>
        </p:spPr>
        <p:txBody>
          <a:bodyPr/>
          <a:lstStyle/>
          <a:p>
            <a:pPr>
              <a:defRPr/>
            </a:pPr>
            <a:fld id="{0A3C2FA9-2A6C-4130-8C17-5C1E97E26736}" type="slidenum">
              <a:rPr lang="en-US" altLang="en-US" smtClean="0"/>
              <a:pPr>
                <a:defRPr/>
              </a:pPr>
              <a:t>2</a:t>
            </a:fld>
            <a:endParaRPr lang="en-US" altLang="en-US" dirty="0"/>
          </a:p>
        </p:txBody>
      </p:sp>
    </p:spTree>
    <p:extLst>
      <p:ext uri="{BB962C8B-B14F-4D97-AF65-F5344CB8AC3E}">
        <p14:creationId xmlns:p14="http://schemas.microsoft.com/office/powerpoint/2010/main" val="112736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5167"/>
            <a:ext cx="8363272" cy="1143000"/>
          </a:xfrm>
        </p:spPr>
        <p:txBody>
          <a:bodyPr/>
          <a:lstStyle/>
          <a:p>
            <a:pPr>
              <a:defRPr/>
            </a:pPr>
            <a:r>
              <a:rPr lang="en-US" dirty="0" err="1" smtClean="0">
                <a:ea typeface="MS PGothic" charset="0"/>
                <a:cs typeface="MS PGothic" charset="0"/>
              </a:rPr>
              <a:t>Países</a:t>
            </a:r>
            <a:r>
              <a:rPr lang="en-US" dirty="0" smtClean="0">
                <a:ea typeface="MS PGothic" charset="0"/>
                <a:cs typeface="MS PGothic" charset="0"/>
              </a:rPr>
              <a:t> </a:t>
            </a:r>
            <a:r>
              <a:rPr lang="en-US" dirty="0" err="1" smtClean="0">
                <a:ea typeface="MS PGothic" charset="0"/>
                <a:cs typeface="MS PGothic" charset="0"/>
              </a:rPr>
              <a:t>mais</a:t>
            </a:r>
            <a:r>
              <a:rPr lang="en-US" dirty="0" smtClean="0">
                <a:ea typeface="MS PGothic" charset="0"/>
                <a:cs typeface="MS PGothic" charset="0"/>
              </a:rPr>
              <a:t> </a:t>
            </a:r>
            <a:r>
              <a:rPr lang="en-US" dirty="0" err="1" smtClean="0">
                <a:ea typeface="MS PGothic" charset="0"/>
                <a:cs typeface="MS PGothic" charset="0"/>
              </a:rPr>
              <a:t>designados</a:t>
            </a:r>
            <a:r>
              <a:rPr lang="en-US" dirty="0" smtClean="0">
                <a:ea typeface="MS PGothic" charset="0"/>
                <a:cs typeface="MS PGothic" charset="0"/>
              </a:rPr>
              <a:t>  (2017)</a:t>
            </a:r>
            <a:endParaRPr lang="en-US" dirty="0">
              <a:ea typeface="MS PGothic" charset="0"/>
              <a:cs typeface="MS PGothic" charset="0"/>
            </a:endParaRPr>
          </a:p>
        </p:txBody>
      </p:sp>
      <p:sp>
        <p:nvSpPr>
          <p:cNvPr id="32771" name="Rectangle 6"/>
          <p:cNvSpPr>
            <a:spLocks noChangeArrowheads="1"/>
          </p:cNvSpPr>
          <p:nvPr/>
        </p:nvSpPr>
        <p:spPr bwMode="auto">
          <a:xfrm>
            <a:off x="4479635" y="2097415"/>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eaLnBrk="1" hangingPunct="1">
              <a:spcBef>
                <a:spcPct val="50000"/>
              </a:spcBef>
              <a:buFontTx/>
              <a:buNone/>
            </a:pPr>
            <a:endParaRPr lang="en-US" altLang="en-US" sz="2800"/>
          </a:p>
        </p:txBody>
      </p:sp>
      <p:sp>
        <p:nvSpPr>
          <p:cNvPr id="32772" name="Rectangle 7"/>
          <p:cNvSpPr>
            <a:spLocks noChangeArrowheads="1"/>
          </p:cNvSpPr>
          <p:nvPr/>
        </p:nvSpPr>
        <p:spPr bwMode="auto">
          <a:xfrm>
            <a:off x="4444401" y="4253098"/>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ctr">
              <a:spcBef>
                <a:spcPct val="50000"/>
              </a:spcBef>
              <a:buFontTx/>
              <a:buNone/>
            </a:pPr>
            <a:r>
              <a:rPr lang="en-US" altLang="en-US" sz="1000"/>
              <a:t>  </a:t>
            </a:r>
            <a:endParaRPr lang="en-US" altLang="en-US" sz="2800"/>
          </a:p>
        </p:txBody>
      </p:sp>
      <p:sp>
        <p:nvSpPr>
          <p:cNvPr id="32773" name="Slide Number Placeholder 1"/>
          <p:cNvSpPr>
            <a:spLocks noGrp="1"/>
          </p:cNvSpPr>
          <p:nvPr>
            <p:ph type="sldNum" sz="quarter" idx="10"/>
          </p:nvPr>
        </p:nvSpPr>
        <p:spPr>
          <a:xfrm>
            <a:off x="7010400" y="6380014"/>
            <a:ext cx="2133600" cy="476250"/>
          </a:xfrm>
          <a:noFill/>
        </p:spPr>
        <p:txBody>
          <a:bodyPr/>
          <a:lstStyle>
            <a:lvl1pPr algn="l" eaLnBrk="0" hangingPunct="0">
              <a:spcBef>
                <a:spcPct val="20000"/>
              </a:spcBef>
              <a:buBlip>
                <a:blip r:embed="rId3"/>
              </a:buBlip>
              <a:defRPr sz="2400">
                <a:solidFill>
                  <a:schemeClr val="tx1"/>
                </a:solidFill>
                <a:latin typeface="Arial" pitchFamily="34" charset="0"/>
                <a:ea typeface="ＭＳ Ｐゴシック" pitchFamily="34" charset="-128"/>
                <a:cs typeface="Arial" pitchFamily="34" charset="0"/>
              </a:defRPr>
            </a:lvl1pPr>
            <a:lvl2pPr marL="742950" indent="-28575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2pPr>
            <a:lvl3pPr marL="11430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3pPr>
            <a:lvl4pPr marL="1600200" indent="-228600" algn="l" eaLnBrk="0" hangingPunct="0">
              <a:spcBef>
                <a:spcPct val="20000"/>
              </a:spcBef>
              <a:buFont typeface="Arial" pitchFamily="34" charset="0"/>
              <a:buBlip>
                <a:blip r:embed="rId3"/>
              </a:buBlip>
              <a:defRPr sz="2400">
                <a:solidFill>
                  <a:schemeClr val="tx1"/>
                </a:solidFill>
                <a:latin typeface="Arial" pitchFamily="34" charset="0"/>
                <a:ea typeface="Arial" pitchFamily="34" charset="0"/>
                <a:cs typeface="Arial" pitchFamily="34" charset="0"/>
              </a:defRPr>
            </a:lvl4pPr>
            <a:lvl5pPr marL="2057400" indent="-228600" algn="l" eaLnBrk="0" hangingPunct="0">
              <a:spcBef>
                <a:spcPct val="20000"/>
              </a:spcBef>
              <a:buBlip>
                <a:blip r:embed="rId3"/>
              </a:buBlip>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ea typeface="Arial" pitchFamily="34" charset="0"/>
                <a:cs typeface="Arial" pitchFamily="34" charset="0"/>
              </a:defRPr>
            </a:lvl9pPr>
          </a:lstStyle>
          <a:p>
            <a:pPr algn="r" eaLnBrk="1" hangingPunct="1">
              <a:spcBef>
                <a:spcPct val="0"/>
              </a:spcBef>
              <a:buFontTx/>
              <a:buNone/>
            </a:pPr>
            <a:fld id="{96090EF6-C4CB-4B13-A386-75625C4E34C2}" type="slidenum">
              <a:rPr lang="en-US" altLang="en-US" sz="1400" smtClean="0"/>
              <a:pPr algn="r" eaLnBrk="1" hangingPunct="1">
                <a:spcBef>
                  <a:spcPct val="0"/>
                </a:spcBef>
                <a:buFontTx/>
                <a:buNone/>
              </a:pPr>
              <a:t>20</a:t>
            </a:fld>
            <a:endParaRPr lang="en-US" altLang="en-US" sz="1400" dirty="0" smtClean="0"/>
          </a:p>
        </p:txBody>
      </p:sp>
      <p:graphicFrame>
        <p:nvGraphicFramePr>
          <p:cNvPr id="7" name="Chart 6"/>
          <p:cNvGraphicFramePr>
            <a:graphicFrameLocks/>
          </p:cNvGraphicFramePr>
          <p:nvPr>
            <p:extLst>
              <p:ext uri="{D42A27DB-BD31-4B8C-83A1-F6EECF244321}">
                <p14:modId xmlns:p14="http://schemas.microsoft.com/office/powerpoint/2010/main" val="1158634276"/>
              </p:ext>
            </p:extLst>
          </p:nvPr>
        </p:nvGraphicFramePr>
        <p:xfrm>
          <a:off x="755576" y="2274358"/>
          <a:ext cx="5691188" cy="42037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844179" y="2018347"/>
            <a:ext cx="648072" cy="253916"/>
          </a:xfrm>
          <a:prstGeom prst="rect">
            <a:avLst/>
          </a:prstGeom>
          <a:noFill/>
        </p:spPr>
        <p:txBody>
          <a:bodyPr wrap="square" rtlCol="0">
            <a:spAutoFit/>
          </a:bodyPr>
          <a:lstStyle/>
          <a:p>
            <a:r>
              <a:rPr lang="en-US" sz="1050" i="1" dirty="0" smtClean="0"/>
              <a:t>+5.6%</a:t>
            </a:r>
            <a:endParaRPr lang="en-US" sz="1050" i="1" dirty="0"/>
          </a:p>
        </p:txBody>
      </p:sp>
      <p:sp>
        <p:nvSpPr>
          <p:cNvPr id="9" name="TextBox 8"/>
          <p:cNvSpPr txBox="1"/>
          <p:nvPr/>
        </p:nvSpPr>
        <p:spPr>
          <a:xfrm>
            <a:off x="1403648" y="2107053"/>
            <a:ext cx="648072" cy="253916"/>
          </a:xfrm>
          <a:prstGeom prst="rect">
            <a:avLst/>
          </a:prstGeom>
          <a:noFill/>
        </p:spPr>
        <p:txBody>
          <a:bodyPr wrap="square" rtlCol="0">
            <a:spAutoFit/>
          </a:bodyPr>
          <a:lstStyle/>
          <a:p>
            <a:r>
              <a:rPr lang="en-US" sz="1050" i="1" dirty="0" smtClean="0"/>
              <a:t>-0.3%</a:t>
            </a:r>
            <a:endParaRPr lang="en-US" sz="1050" i="1" dirty="0"/>
          </a:p>
        </p:txBody>
      </p:sp>
      <p:sp>
        <p:nvSpPr>
          <p:cNvPr id="10" name="TextBox 9"/>
          <p:cNvSpPr txBox="1"/>
          <p:nvPr/>
        </p:nvSpPr>
        <p:spPr>
          <a:xfrm>
            <a:off x="1907704" y="2203380"/>
            <a:ext cx="648072" cy="253916"/>
          </a:xfrm>
          <a:prstGeom prst="rect">
            <a:avLst/>
          </a:prstGeom>
          <a:noFill/>
        </p:spPr>
        <p:txBody>
          <a:bodyPr wrap="square" rtlCol="0">
            <a:spAutoFit/>
          </a:bodyPr>
          <a:lstStyle/>
          <a:p>
            <a:r>
              <a:rPr lang="en-US" sz="1050" i="1" dirty="0" smtClean="0"/>
              <a:t>+3.2%</a:t>
            </a:r>
            <a:endParaRPr lang="en-US" sz="1050" i="1" dirty="0"/>
          </a:p>
        </p:txBody>
      </p:sp>
      <p:sp>
        <p:nvSpPr>
          <p:cNvPr id="11" name="TextBox 10"/>
          <p:cNvSpPr txBox="1"/>
          <p:nvPr/>
        </p:nvSpPr>
        <p:spPr>
          <a:xfrm>
            <a:off x="2506098" y="2948947"/>
            <a:ext cx="648072" cy="253916"/>
          </a:xfrm>
          <a:prstGeom prst="rect">
            <a:avLst/>
          </a:prstGeom>
          <a:noFill/>
        </p:spPr>
        <p:txBody>
          <a:bodyPr wrap="square" rtlCol="0">
            <a:spAutoFit/>
          </a:bodyPr>
          <a:lstStyle/>
          <a:p>
            <a:r>
              <a:rPr lang="en-US" sz="1050" i="1" dirty="0" smtClean="0"/>
              <a:t>+1.2%</a:t>
            </a:r>
            <a:endParaRPr lang="en-US" sz="1050" i="1" dirty="0"/>
          </a:p>
        </p:txBody>
      </p:sp>
      <p:sp>
        <p:nvSpPr>
          <p:cNvPr id="12" name="TextBox 11"/>
          <p:cNvSpPr txBox="1"/>
          <p:nvPr/>
        </p:nvSpPr>
        <p:spPr>
          <a:xfrm>
            <a:off x="3013494" y="2952429"/>
            <a:ext cx="648072" cy="253916"/>
          </a:xfrm>
          <a:prstGeom prst="rect">
            <a:avLst/>
          </a:prstGeom>
          <a:noFill/>
        </p:spPr>
        <p:txBody>
          <a:bodyPr wrap="square" rtlCol="0">
            <a:spAutoFit/>
          </a:bodyPr>
          <a:lstStyle/>
          <a:p>
            <a:r>
              <a:rPr lang="en-US" sz="1050" i="1" dirty="0" smtClean="0"/>
              <a:t>+2.4%</a:t>
            </a:r>
            <a:endParaRPr lang="en-US" sz="1050" i="1" dirty="0"/>
          </a:p>
        </p:txBody>
      </p:sp>
      <p:sp>
        <p:nvSpPr>
          <p:cNvPr id="13" name="TextBox 12"/>
          <p:cNvSpPr txBox="1"/>
          <p:nvPr/>
        </p:nvSpPr>
        <p:spPr>
          <a:xfrm>
            <a:off x="3563888" y="3044957"/>
            <a:ext cx="648072" cy="253916"/>
          </a:xfrm>
          <a:prstGeom prst="rect">
            <a:avLst/>
          </a:prstGeom>
          <a:noFill/>
        </p:spPr>
        <p:txBody>
          <a:bodyPr wrap="square" rtlCol="0">
            <a:spAutoFit/>
          </a:bodyPr>
          <a:lstStyle/>
          <a:p>
            <a:r>
              <a:rPr lang="en-US" sz="1050" i="1" dirty="0" smtClean="0"/>
              <a:t>+0.1%</a:t>
            </a:r>
            <a:endParaRPr lang="en-US" sz="1050" i="1" dirty="0"/>
          </a:p>
        </p:txBody>
      </p:sp>
      <p:sp>
        <p:nvSpPr>
          <p:cNvPr id="14" name="TextBox 13"/>
          <p:cNvSpPr txBox="1"/>
          <p:nvPr/>
        </p:nvSpPr>
        <p:spPr>
          <a:xfrm>
            <a:off x="4104000" y="3075597"/>
            <a:ext cx="648072" cy="253916"/>
          </a:xfrm>
          <a:prstGeom prst="rect">
            <a:avLst/>
          </a:prstGeom>
          <a:noFill/>
        </p:spPr>
        <p:txBody>
          <a:bodyPr wrap="square" rtlCol="0">
            <a:spAutoFit/>
          </a:bodyPr>
          <a:lstStyle/>
          <a:p>
            <a:r>
              <a:rPr lang="en-US" sz="1050" i="1" dirty="0" smtClean="0"/>
              <a:t>+4.9%</a:t>
            </a:r>
            <a:endParaRPr lang="en-US" sz="1050" i="1" dirty="0"/>
          </a:p>
        </p:txBody>
      </p:sp>
      <p:sp>
        <p:nvSpPr>
          <p:cNvPr id="15" name="TextBox 14"/>
          <p:cNvSpPr txBox="1"/>
          <p:nvPr/>
        </p:nvSpPr>
        <p:spPr>
          <a:xfrm>
            <a:off x="4644008" y="3278797"/>
            <a:ext cx="648072" cy="253916"/>
          </a:xfrm>
          <a:prstGeom prst="rect">
            <a:avLst/>
          </a:prstGeom>
          <a:noFill/>
        </p:spPr>
        <p:txBody>
          <a:bodyPr wrap="square" rtlCol="0">
            <a:spAutoFit/>
          </a:bodyPr>
          <a:lstStyle/>
          <a:p>
            <a:r>
              <a:rPr lang="en-US" sz="1050" i="1" dirty="0" smtClean="0"/>
              <a:t>+5.3%</a:t>
            </a:r>
            <a:endParaRPr lang="en-US" sz="1050" i="1" dirty="0"/>
          </a:p>
        </p:txBody>
      </p:sp>
      <p:sp>
        <p:nvSpPr>
          <p:cNvPr id="16" name="TextBox 15"/>
          <p:cNvSpPr txBox="1"/>
          <p:nvPr/>
        </p:nvSpPr>
        <p:spPr>
          <a:xfrm>
            <a:off x="5184000" y="3305387"/>
            <a:ext cx="648072" cy="253916"/>
          </a:xfrm>
          <a:prstGeom prst="rect">
            <a:avLst/>
          </a:prstGeom>
          <a:noFill/>
        </p:spPr>
        <p:txBody>
          <a:bodyPr wrap="square" rtlCol="0">
            <a:spAutoFit/>
          </a:bodyPr>
          <a:lstStyle/>
          <a:p>
            <a:r>
              <a:rPr lang="en-US" sz="1050" i="1" dirty="0" smtClean="0"/>
              <a:t>+4.3%</a:t>
            </a:r>
            <a:endParaRPr lang="en-US" sz="1050" i="1" dirty="0"/>
          </a:p>
        </p:txBody>
      </p:sp>
      <p:sp>
        <p:nvSpPr>
          <p:cNvPr id="17" name="TextBox 16"/>
          <p:cNvSpPr txBox="1"/>
          <p:nvPr/>
        </p:nvSpPr>
        <p:spPr>
          <a:xfrm>
            <a:off x="5738847" y="3570499"/>
            <a:ext cx="648072" cy="253916"/>
          </a:xfrm>
          <a:prstGeom prst="rect">
            <a:avLst/>
          </a:prstGeom>
          <a:noFill/>
        </p:spPr>
        <p:txBody>
          <a:bodyPr wrap="square" rtlCol="0">
            <a:spAutoFit/>
          </a:bodyPr>
          <a:lstStyle/>
          <a:p>
            <a:r>
              <a:rPr lang="en-US" sz="1050" i="1" dirty="0" smtClean="0"/>
              <a:t>+2.1%</a:t>
            </a:r>
            <a:endParaRPr lang="en-US" sz="1050" i="1" dirty="0"/>
          </a:p>
        </p:txBody>
      </p:sp>
    </p:spTree>
    <p:extLst>
      <p:ext uri="{BB962C8B-B14F-4D97-AF65-F5344CB8AC3E}">
        <p14:creationId xmlns:p14="http://schemas.microsoft.com/office/powerpoint/2010/main" val="16541370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Por que alguns agentes têm dificuldades?</a:t>
            </a:r>
            <a:endParaRPr lang="pt-BR" dirty="0"/>
          </a:p>
        </p:txBody>
      </p:sp>
      <p:sp>
        <p:nvSpPr>
          <p:cNvPr id="3" name="Content Placeholder 2"/>
          <p:cNvSpPr>
            <a:spLocks noGrp="1"/>
          </p:cNvSpPr>
          <p:nvPr>
            <p:ph idx="1"/>
          </p:nvPr>
        </p:nvSpPr>
        <p:spPr/>
        <p:txBody>
          <a:bodyPr/>
          <a:lstStyle/>
          <a:p>
            <a:pPr marL="0" indent="0">
              <a:buNone/>
            </a:pPr>
            <a:endParaRPr lang="pt-BR" dirty="0"/>
          </a:p>
          <a:p>
            <a:r>
              <a:rPr lang="pt-BR" i="1" dirty="0" smtClean="0"/>
              <a:t> </a:t>
            </a:r>
            <a:r>
              <a:rPr lang="pt-BR" dirty="0" smtClean="0"/>
              <a:t>Perda de receita?</a:t>
            </a:r>
          </a:p>
          <a:p>
            <a:pPr marL="0" indent="0">
              <a:buNone/>
            </a:pPr>
            <a:endParaRPr lang="pt-BR" dirty="0" smtClean="0"/>
          </a:p>
          <a:p>
            <a:r>
              <a:rPr lang="pt-BR" dirty="0" smtClean="0"/>
              <a:t>Medo do desconhecido?</a:t>
            </a:r>
          </a:p>
          <a:p>
            <a:pPr marL="0" indent="0">
              <a:buNone/>
            </a:pPr>
            <a:endParaRPr lang="pt-BR" dirty="0" smtClean="0"/>
          </a:p>
          <a:p>
            <a:r>
              <a:rPr lang="pt-BR" dirty="0" smtClean="0"/>
              <a:t> Tratamento desigual?</a:t>
            </a:r>
          </a:p>
          <a:p>
            <a:pPr marL="0" indent="0">
              <a:buNone/>
            </a:pPr>
            <a:endParaRPr lang="pt-BR" dirty="0" smtClean="0"/>
          </a:p>
          <a:p>
            <a:r>
              <a:rPr lang="pt-BR" dirty="0" smtClean="0"/>
              <a:t>Português?</a:t>
            </a:r>
          </a:p>
          <a:p>
            <a:endParaRPr lang="pt-BR" dirty="0" smtClean="0"/>
          </a:p>
          <a:p>
            <a:endParaRPr lang="pt-BR" dirty="0" smtClean="0"/>
          </a:p>
          <a:p>
            <a:pPr marL="0" indent="0">
              <a:buNone/>
            </a:pPr>
            <a:endParaRPr lang="pt-BR" dirty="0"/>
          </a:p>
        </p:txBody>
      </p:sp>
      <p:sp>
        <p:nvSpPr>
          <p:cNvPr id="4" name="Slide Number Placeholder 3"/>
          <p:cNvSpPr>
            <a:spLocks noGrp="1"/>
          </p:cNvSpPr>
          <p:nvPr>
            <p:ph type="sldNum" sz="quarter" idx="4294967295"/>
          </p:nvPr>
        </p:nvSpPr>
        <p:spPr>
          <a:xfrm flipH="1">
            <a:off x="8460432" y="6356350"/>
            <a:ext cx="720080" cy="385018"/>
          </a:xfrm>
          <a:prstGeom prst="rect">
            <a:avLst/>
          </a:prstGeom>
        </p:spPr>
        <p:txBody>
          <a:bodyPr/>
          <a:lstStyle/>
          <a:p>
            <a:pPr>
              <a:defRPr/>
            </a:pPr>
            <a:fld id="{0A3C2FA9-2A6C-4130-8C17-5C1E97E26736}" type="slidenum">
              <a:rPr lang="en-US" altLang="en-US" smtClean="0"/>
              <a:pPr>
                <a:defRPr/>
              </a:pPr>
              <a:t>21</a:t>
            </a:fld>
            <a:endParaRPr lang="en-US" altLang="en-US" dirty="0"/>
          </a:p>
        </p:txBody>
      </p:sp>
    </p:spTree>
    <p:extLst>
      <p:ext uri="{BB962C8B-B14F-4D97-AF65-F5344CB8AC3E}">
        <p14:creationId xmlns:p14="http://schemas.microsoft.com/office/powerpoint/2010/main" val="1504778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Decisão da Corte Suprema das Filipinas</a:t>
            </a:r>
            <a:endParaRPr lang="pt-BR" dirty="0"/>
          </a:p>
        </p:txBody>
      </p:sp>
      <p:sp>
        <p:nvSpPr>
          <p:cNvPr id="3" name="Content Placeholder 2"/>
          <p:cNvSpPr>
            <a:spLocks noGrp="1"/>
          </p:cNvSpPr>
          <p:nvPr>
            <p:ph idx="1"/>
          </p:nvPr>
        </p:nvSpPr>
        <p:spPr/>
        <p:txBody>
          <a:bodyPr>
            <a:normAutofit fontScale="85000" lnSpcReduction="20000"/>
          </a:bodyPr>
          <a:lstStyle/>
          <a:p>
            <a:pPr algn="just"/>
            <a:r>
              <a:rPr lang="pt-BR" i="1" dirty="0" smtClean="0"/>
              <a:t>“Não tenho dúvidas de que muitos dos advogados no campo do Direito de Marcas não tem por objetivo serem simplesmente agentes administrativos ou agências locais de correio, para os proprietários de marcas estrangeiras.  Tenho plena confiança de que podem atender as habilidades e requisitos de acreditação apra trabalhar no âmbito do Protocolo de Madri, bem como, como advogado estrangeiro.  Numa era de mais transações e mercados transnacionais evoluindo das fronteiras nacionais, devemos nos adaptar como profissionais, na mesma velocidade em que nossos produtos se tornam mais competitivos e transnacionais.  Quanto mais cedo nos adaptarmos como profissionais, melhor poderemos ajudar nossos empresários e nossas próprias indústrias a enfrentar as difuculdades econômicas do mercado mundial.   Assim sendo, voto por descartar a demanda.” </a:t>
            </a:r>
          </a:p>
          <a:p>
            <a:r>
              <a:rPr lang="pt-BR" i="1" dirty="0" smtClean="0"/>
              <a:t> </a:t>
            </a:r>
            <a:r>
              <a:rPr lang="pt-BR" dirty="0" smtClean="0"/>
              <a:t>Justice Estela M. Perlas Bernabe</a:t>
            </a:r>
          </a:p>
          <a:p>
            <a:r>
              <a:rPr lang="pt-BR" dirty="0" smtClean="0"/>
              <a:t>G.R. No. 204605</a:t>
            </a:r>
            <a:endParaRPr lang="pt-BR" dirty="0"/>
          </a:p>
        </p:txBody>
      </p:sp>
      <p:sp>
        <p:nvSpPr>
          <p:cNvPr id="4" name="Slide Number Placeholder 3"/>
          <p:cNvSpPr>
            <a:spLocks noGrp="1"/>
          </p:cNvSpPr>
          <p:nvPr>
            <p:ph type="sldNum" sz="quarter" idx="4294967295"/>
          </p:nvPr>
        </p:nvSpPr>
        <p:spPr>
          <a:xfrm flipH="1">
            <a:off x="8388424" y="6356350"/>
            <a:ext cx="755576" cy="501650"/>
          </a:xfrm>
          <a:prstGeom prst="rect">
            <a:avLst/>
          </a:prstGeom>
        </p:spPr>
        <p:txBody>
          <a:bodyPr/>
          <a:lstStyle/>
          <a:p>
            <a:pPr>
              <a:defRPr/>
            </a:pPr>
            <a:fld id="{0A3C2FA9-2A6C-4130-8C17-5C1E97E26736}" type="slidenum">
              <a:rPr lang="en-US" altLang="en-US" smtClean="0"/>
              <a:pPr>
                <a:defRPr/>
              </a:pPr>
              <a:t>22</a:t>
            </a:fld>
            <a:endParaRPr lang="en-US" altLang="en-US" dirty="0"/>
          </a:p>
        </p:txBody>
      </p:sp>
    </p:spTree>
    <p:extLst>
      <p:ext uri="{BB962C8B-B14F-4D97-AF65-F5344CB8AC3E}">
        <p14:creationId xmlns:p14="http://schemas.microsoft.com/office/powerpoint/2010/main" val="2861113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50" y="1268760"/>
            <a:ext cx="2635921" cy="388843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Rectangle 3"/>
          <p:cNvSpPr>
            <a:spLocks noChangeArrowheads="1"/>
          </p:cNvSpPr>
          <p:nvPr/>
        </p:nvSpPr>
        <p:spPr bwMode="auto">
          <a:xfrm>
            <a:off x="250825" y="1412875"/>
            <a:ext cx="41767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4"/>
              </a:buBlip>
              <a:defRPr sz="2400">
                <a:solidFill>
                  <a:schemeClr val="tx1"/>
                </a:solidFill>
                <a:latin typeface="Arial" charset="0"/>
                <a:ea typeface="MS PGothic" pitchFamily="34" charset="-128"/>
                <a:cs typeface="Arial" charset="0"/>
              </a:defRPr>
            </a:lvl1pPr>
            <a:lvl2pPr marL="742950" indent="-285750" eaLnBrk="0" hangingPunct="0">
              <a:spcBef>
                <a:spcPct val="20000"/>
              </a:spcBef>
              <a:buBlip>
                <a:blip r:embed="rId4"/>
              </a:buBlip>
              <a:defRPr sz="2400">
                <a:solidFill>
                  <a:schemeClr val="tx1"/>
                </a:solidFill>
                <a:latin typeface="Arial" charset="0"/>
                <a:ea typeface="Arial" charset="0"/>
                <a:cs typeface="Arial" charset="0"/>
              </a:defRPr>
            </a:lvl2pPr>
            <a:lvl3pPr marL="1143000" indent="-228600" eaLnBrk="0" hangingPunct="0">
              <a:spcBef>
                <a:spcPct val="20000"/>
              </a:spcBef>
              <a:buBlip>
                <a:blip r:embed="rId4"/>
              </a:buBlip>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Blip>
                <a:blip r:embed="rId4"/>
              </a:buBlip>
              <a:defRPr sz="2400">
                <a:solidFill>
                  <a:schemeClr val="tx1"/>
                </a:solidFill>
                <a:latin typeface="Arial" charset="0"/>
                <a:ea typeface="Arial" charset="0"/>
                <a:cs typeface="Arial" charset="0"/>
              </a:defRPr>
            </a:lvl4pPr>
            <a:lvl5pPr marL="2057400" indent="-228600" eaLnBrk="0" hangingPunct="0">
              <a:spcBef>
                <a:spcPct val="20000"/>
              </a:spcBef>
              <a:buBlip>
                <a:blip r:embed="rId4"/>
              </a:buBlip>
              <a:defRPr sz="2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9pPr>
          </a:lstStyle>
          <a:p>
            <a:pPr algn="ctr">
              <a:spcBef>
                <a:spcPct val="0"/>
              </a:spcBef>
              <a:buFontTx/>
              <a:buNone/>
            </a:pPr>
            <a:r>
              <a:rPr lang="en-US" altLang="en-US" sz="2000" dirty="0">
                <a:solidFill>
                  <a:srgbClr val="00408C"/>
                </a:solidFill>
                <a:ea typeface="ヒラギノ角ゴ Pro W3" pitchFamily="1" charset="-128"/>
              </a:rPr>
              <a:t/>
            </a:r>
            <a:br>
              <a:rPr lang="en-US" altLang="en-US" sz="2000" dirty="0">
                <a:solidFill>
                  <a:srgbClr val="00408C"/>
                </a:solidFill>
                <a:ea typeface="ヒラギノ角ゴ Pro W3" pitchFamily="1" charset="-128"/>
              </a:rPr>
            </a:br>
            <a:endParaRPr lang="en-US" altLang="en-US" sz="3600" dirty="0">
              <a:solidFill>
                <a:schemeClr val="hlink"/>
              </a:solidFill>
              <a:ea typeface="ヒラギノ角ゴ Pro W3" pitchFamily="1" charset="-128"/>
            </a:endParaRPr>
          </a:p>
        </p:txBody>
      </p:sp>
      <p:sp>
        <p:nvSpPr>
          <p:cNvPr id="2" name="Slide Number Placeholder 1"/>
          <p:cNvSpPr>
            <a:spLocks noGrp="1"/>
          </p:cNvSpPr>
          <p:nvPr>
            <p:ph type="sldNum" sz="quarter" idx="4294967295"/>
          </p:nvPr>
        </p:nvSpPr>
        <p:spPr>
          <a:xfrm flipH="1">
            <a:off x="8532440" y="6356350"/>
            <a:ext cx="611560" cy="501650"/>
          </a:xfrm>
          <a:prstGeom prst="rect">
            <a:avLst/>
          </a:prstGeom>
        </p:spPr>
        <p:txBody>
          <a:bodyPr/>
          <a:lstStyle/>
          <a:p>
            <a:pPr>
              <a:defRPr/>
            </a:pPr>
            <a:fld id="{BD8E386F-B446-4054-8539-46F8704ED39B}" type="slidenum">
              <a:rPr lang="en-US" altLang="en-US" smtClean="0"/>
              <a:pPr>
                <a:defRPr/>
              </a:pPr>
              <a:t>23</a:t>
            </a:fld>
            <a:endParaRPr lang="en-US" altLang="en-US"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7" y="260648"/>
            <a:ext cx="4075305" cy="5273410"/>
          </a:xfrm>
          <a:prstGeom prst="rect">
            <a:avLst/>
          </a:prstGeom>
          <a:noFill/>
          <a:ln>
            <a:noFill/>
          </a:ln>
          <a:effectLst>
            <a:glow rad="101600">
              <a:schemeClr val="bg1">
                <a:alpha val="40000"/>
              </a:schemeClr>
            </a:glo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1" name="Text Box 4"/>
          <p:cNvSpPr txBox="1">
            <a:spLocks noChangeArrowheads="1"/>
          </p:cNvSpPr>
          <p:nvPr/>
        </p:nvSpPr>
        <p:spPr bwMode="auto">
          <a:xfrm>
            <a:off x="444335" y="5891727"/>
            <a:ext cx="3785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4"/>
              </a:buBlip>
              <a:defRPr sz="2400">
                <a:solidFill>
                  <a:schemeClr val="tx1"/>
                </a:solidFill>
                <a:latin typeface="Arial" charset="0"/>
                <a:ea typeface="MS PGothic" pitchFamily="34" charset="-128"/>
                <a:cs typeface="Arial" charset="0"/>
              </a:defRPr>
            </a:lvl1pPr>
            <a:lvl2pPr marL="742950" indent="-285750" eaLnBrk="0" hangingPunct="0">
              <a:spcBef>
                <a:spcPct val="20000"/>
              </a:spcBef>
              <a:buBlip>
                <a:blip r:embed="rId4"/>
              </a:buBlip>
              <a:defRPr sz="2400">
                <a:solidFill>
                  <a:schemeClr val="tx1"/>
                </a:solidFill>
                <a:latin typeface="Arial" charset="0"/>
                <a:ea typeface="Arial" charset="0"/>
                <a:cs typeface="Arial" charset="0"/>
              </a:defRPr>
            </a:lvl2pPr>
            <a:lvl3pPr marL="1143000" indent="-228600" eaLnBrk="0" hangingPunct="0">
              <a:spcBef>
                <a:spcPct val="20000"/>
              </a:spcBef>
              <a:buBlip>
                <a:blip r:embed="rId4"/>
              </a:buBlip>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Blip>
                <a:blip r:embed="rId4"/>
              </a:buBlip>
              <a:defRPr sz="2400">
                <a:solidFill>
                  <a:schemeClr val="tx1"/>
                </a:solidFill>
                <a:latin typeface="Arial" charset="0"/>
                <a:ea typeface="Arial" charset="0"/>
                <a:cs typeface="Arial" charset="0"/>
              </a:defRPr>
            </a:lvl4pPr>
            <a:lvl5pPr marL="2057400" indent="-228600" eaLnBrk="0" hangingPunct="0">
              <a:spcBef>
                <a:spcPct val="20000"/>
              </a:spcBef>
              <a:buBlip>
                <a:blip r:embed="rId4"/>
              </a:buBlip>
              <a:defRPr sz="2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Blip>
                <a:blip r:embed="rId4"/>
              </a:buBlip>
              <a:defRPr sz="2400">
                <a:solidFill>
                  <a:schemeClr val="tx1"/>
                </a:solidFill>
                <a:latin typeface="Arial" charset="0"/>
                <a:ea typeface="Arial" charset="0"/>
                <a:cs typeface="Arial" charset="0"/>
              </a:defRPr>
            </a:lvl9pPr>
          </a:lstStyle>
          <a:p>
            <a:pPr eaLnBrk="1" hangingPunct="1">
              <a:spcBef>
                <a:spcPct val="50000"/>
              </a:spcBef>
              <a:buFontTx/>
              <a:buNone/>
            </a:pPr>
            <a:r>
              <a:rPr lang="es-ES_tradnl" altLang="en-US" sz="2200" dirty="0" smtClean="0">
                <a:solidFill>
                  <a:srgbClr val="0000FF"/>
                </a:solidFill>
                <a:ea typeface="ヒラギノ角ゴ Pro W3" pitchFamily="1" charset="-128"/>
              </a:rPr>
              <a:t>Jose.graca-aranha@wipo.int</a:t>
            </a:r>
            <a:endParaRPr lang="en-US" altLang="en-US" sz="2200" dirty="0">
              <a:solidFill>
                <a:srgbClr val="0000FF"/>
              </a:solidFill>
              <a:ea typeface="ヒラギノ角ゴ Pro W3" pitchFamily="1" charset="-128"/>
            </a:endParaRPr>
          </a:p>
        </p:txBody>
      </p:sp>
      <p:sp>
        <p:nvSpPr>
          <p:cNvPr id="3" name="Rectangle 2"/>
          <p:cNvSpPr/>
          <p:nvPr/>
        </p:nvSpPr>
        <p:spPr bwMode="auto">
          <a:xfrm>
            <a:off x="107504" y="458112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8936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333375"/>
            <a:ext cx="8229600" cy="1439863"/>
          </a:xfrm>
        </p:spPr>
        <p:txBody>
          <a:bodyPr/>
          <a:lstStyle/>
          <a:p>
            <a:pPr eaLnBrk="1" hangingPunct="1"/>
            <a:r>
              <a:rPr lang="en-US" altLang="en-US" dirty="0" err="1" smtClean="0"/>
              <a:t>Começa</a:t>
            </a:r>
            <a:r>
              <a:rPr lang="en-US" altLang="en-US" dirty="0" smtClean="0"/>
              <a:t> com </a:t>
            </a:r>
            <a:r>
              <a:rPr lang="en-US" altLang="en-US" dirty="0" err="1" smtClean="0"/>
              <a:t>uma</a:t>
            </a:r>
            <a:r>
              <a:rPr lang="en-US" altLang="en-US" dirty="0" smtClean="0"/>
              <a:t> </a:t>
            </a:r>
            <a:r>
              <a:rPr lang="en-US" altLang="en-US" dirty="0" err="1" smtClean="0"/>
              <a:t>marca</a:t>
            </a:r>
            <a:r>
              <a:rPr lang="en-US" altLang="en-US" dirty="0" smtClean="0"/>
              <a:t> e com </a:t>
            </a:r>
            <a:r>
              <a:rPr lang="en-US" altLang="en-US" dirty="0" err="1" smtClean="0"/>
              <a:t>planos</a:t>
            </a:r>
            <a:r>
              <a:rPr lang="en-US" altLang="en-US" dirty="0" smtClean="0"/>
              <a:t> para </a:t>
            </a:r>
            <a:r>
              <a:rPr lang="en-US" altLang="en-US" dirty="0" err="1" smtClean="0"/>
              <a:t>exportar</a:t>
            </a:r>
            <a:r>
              <a:rPr lang="en-US" altLang="en-US" dirty="0" smtClean="0"/>
              <a:t> …</a:t>
            </a:r>
          </a:p>
        </p:txBody>
      </p:sp>
      <p:sp>
        <p:nvSpPr>
          <p:cNvPr id="2" name="Slide Number Placeholder 1"/>
          <p:cNvSpPr>
            <a:spLocks noGrp="1"/>
          </p:cNvSpPr>
          <p:nvPr>
            <p:ph type="sldNum" sz="quarter" idx="4294967295"/>
          </p:nvPr>
        </p:nvSpPr>
        <p:spPr>
          <a:xfrm flipH="1">
            <a:off x="8686800" y="6356350"/>
            <a:ext cx="349696" cy="501650"/>
          </a:xfrm>
          <a:prstGeom prst="rect">
            <a:avLst/>
          </a:prstGeom>
        </p:spPr>
        <p:txBody>
          <a:bodyPr/>
          <a:lstStyle/>
          <a:p>
            <a:pPr>
              <a:defRPr/>
            </a:pPr>
            <a:fld id="{0A3C2FA9-2A6C-4130-8C17-5C1E97E26736}" type="slidenum">
              <a:rPr lang="en-US" altLang="en-US" smtClean="0"/>
              <a:pPr>
                <a:defRPr/>
              </a:pPr>
              <a:t>3</a:t>
            </a:fld>
            <a:endParaRPr lang="en-US" alt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316" t="17370" r="5826" b="14345"/>
          <a:stretch/>
        </p:blipFill>
        <p:spPr>
          <a:xfrm>
            <a:off x="5083917" y="1804065"/>
            <a:ext cx="1978533" cy="15377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374" y="2833580"/>
            <a:ext cx="2828968" cy="691664"/>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9568" t="29564" r="9959" b="28772"/>
          <a:stretch/>
        </p:blipFill>
        <p:spPr>
          <a:xfrm>
            <a:off x="644525" y="5171197"/>
            <a:ext cx="2483805" cy="51584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339" y="5677514"/>
            <a:ext cx="2701109" cy="94538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8488" y="3848560"/>
            <a:ext cx="1935409" cy="149519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6065" y="3753408"/>
            <a:ext cx="2266311" cy="728662"/>
          </a:xfrm>
          <a:prstGeom prst="rect">
            <a:avLst/>
          </a:prstGeom>
        </p:spPr>
      </p:pic>
      <p:pic>
        <p:nvPicPr>
          <p:cNvPr id="1032" name="Picture 8" descr="Nestlé"/>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076" y="1864961"/>
            <a:ext cx="144780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dzama vidzar&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4801033"/>
            <a:ext cx="2460078" cy="4806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aimler.com/Projects/c2c/cda/images/channel5/header_daimler.gif"/>
          <p:cNvPicPr>
            <a:picLocks noChangeAspect="1" noChangeArrowheads="1"/>
          </p:cNvPicPr>
          <p:nvPr/>
        </p:nvPicPr>
        <p:blipFill rotWithShape="1">
          <a:blip r:embed="rId11">
            <a:extLst>
              <a:ext uri="{28A0092B-C50C-407E-A947-70E740481C1C}">
                <a14:useLocalDpi xmlns:a14="http://schemas.microsoft.com/office/drawing/2010/main" val="0"/>
              </a:ext>
            </a:extLst>
          </a:blip>
          <a:srcRect t="20756" r="77265"/>
          <a:stretch/>
        </p:blipFill>
        <p:spPr bwMode="auto">
          <a:xfrm>
            <a:off x="2667000" y="1787517"/>
            <a:ext cx="2416917" cy="7346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ésultat de recherche d'images pour &quot;microsof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Résultat de recherche d'images pour &quot;microsof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Résultat de recherche d'images pour &quot;microsoft&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Résultat de recherche d'images pour &quot;microsoft&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2" descr="Résultat de recherche d'images pour &quot;microsoft&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4775" y="5902756"/>
            <a:ext cx="3107299" cy="72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18" descr="Résultat de recherche d'images pour &quot;ingelec&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9" name="Picture 21"/>
          <p:cNvPicPr>
            <a:picLocks noChangeAspect="1" noChangeArrowheads="1"/>
          </p:cNvPicPr>
          <p:nvPr/>
        </p:nvPicPr>
        <p:blipFill rotWithShape="1">
          <a:blip r:embed="rId13">
            <a:extLst>
              <a:ext uri="{28A0092B-C50C-407E-A947-70E740481C1C}">
                <a14:useLocalDpi xmlns:a14="http://schemas.microsoft.com/office/drawing/2010/main" val="0"/>
              </a:ext>
            </a:extLst>
          </a:blip>
          <a:srcRect b="34526"/>
          <a:stretch/>
        </p:blipFill>
        <p:spPr bwMode="auto">
          <a:xfrm>
            <a:off x="644525" y="4235299"/>
            <a:ext cx="2282324" cy="72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23" descr="Résultat de recherche d'images pour &quot;eti gida&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74"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2376" y="2213380"/>
            <a:ext cx="1569921" cy="97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3409" y="3753408"/>
            <a:ext cx="2247182" cy="24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314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descr="Resultado de imagem para embra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 name="AutoShape 4" descr="Resultado de imagem para embra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5" name="AutoShape 6" descr="Resultado de imagem para embra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6" name="AutoShape 8" descr="Resultado de imagem para LOGOTIPO embra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7" name="AutoShape 10" descr="Resultado de imagem para LOGOTIPO embra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24" y="490190"/>
            <a:ext cx="3703877" cy="77857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860" y="188640"/>
            <a:ext cx="1568260" cy="156826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625" y="1052711"/>
            <a:ext cx="2543175" cy="1800225"/>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91" y="1700808"/>
            <a:ext cx="2074912" cy="2074912"/>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5" y="1772816"/>
            <a:ext cx="1440160" cy="1440160"/>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1852" y="2276872"/>
            <a:ext cx="2231655" cy="1222623"/>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75" y="4653136"/>
            <a:ext cx="2913364" cy="692535"/>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2318" y="3849880"/>
            <a:ext cx="2205826" cy="2531448"/>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4248" y="2420888"/>
            <a:ext cx="1818552" cy="1075581"/>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0354" y="4149080"/>
            <a:ext cx="2046339" cy="496237"/>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96136" y="364410"/>
            <a:ext cx="1216719" cy="1216719"/>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53501" y="5013176"/>
            <a:ext cx="2520045" cy="534742"/>
          </a:xfrm>
          <a:prstGeom prst="rect">
            <a:avLst/>
          </a:prstGeom>
        </p:spPr>
      </p:pic>
      <p:pic>
        <p:nvPicPr>
          <p:cNvPr id="40" name="Picture 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10214" y="160338"/>
            <a:ext cx="1238250" cy="1238250"/>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1124" y="5490177"/>
            <a:ext cx="3149550" cy="1024596"/>
          </a:xfrm>
          <a:prstGeom prst="rect">
            <a:avLst/>
          </a:prstGeom>
        </p:spPr>
      </p:pic>
    </p:spTree>
    <p:extLst>
      <p:ext uri="{BB962C8B-B14F-4D97-AF65-F5344CB8AC3E}">
        <p14:creationId xmlns:p14="http://schemas.microsoft.com/office/powerpoint/2010/main" val="1125245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err="1" smtClean="0"/>
              <a:t>Opções</a:t>
            </a:r>
            <a:endParaRPr lang="en-US" altLang="en-US" dirty="0" smtClean="0"/>
          </a:p>
        </p:txBody>
      </p:sp>
      <p:sp>
        <p:nvSpPr>
          <p:cNvPr id="3" name="Content Placeholder 2"/>
          <p:cNvSpPr>
            <a:spLocks noGrp="1"/>
          </p:cNvSpPr>
          <p:nvPr>
            <p:ph idx="1"/>
          </p:nvPr>
        </p:nvSpPr>
        <p:spPr>
          <a:xfrm>
            <a:off x="457200" y="1341438"/>
            <a:ext cx="8229600" cy="4784725"/>
          </a:xfrm>
        </p:spPr>
        <p:txBody>
          <a:bodyPr/>
          <a:lstStyle/>
          <a:p>
            <a:pPr marL="0" indent="0" eaLnBrk="1" hangingPunct="1">
              <a:buFontTx/>
              <a:buNone/>
              <a:defRPr/>
            </a:pPr>
            <a:r>
              <a:rPr lang="en-US" sz="2800" dirty="0" smtClean="0"/>
              <a:t>…</a:t>
            </a:r>
            <a:r>
              <a:rPr lang="en-US" sz="2800" dirty="0" err="1" smtClean="0"/>
              <a:t>como</a:t>
            </a:r>
            <a:r>
              <a:rPr lang="en-US" sz="2800" dirty="0" smtClean="0"/>
              <a:t> </a:t>
            </a:r>
            <a:r>
              <a:rPr lang="en-US" sz="2800" dirty="0" err="1" smtClean="0"/>
              <a:t>proteger</a:t>
            </a:r>
            <a:r>
              <a:rPr lang="en-US" sz="2800" dirty="0" smtClean="0"/>
              <a:t> da </a:t>
            </a:r>
            <a:r>
              <a:rPr lang="en-US" sz="2800" dirty="0" err="1" smtClean="0"/>
              <a:t>melhor</a:t>
            </a:r>
            <a:r>
              <a:rPr lang="en-US" sz="2800" dirty="0" smtClean="0"/>
              <a:t> </a:t>
            </a:r>
            <a:r>
              <a:rPr lang="en-US" sz="2800" dirty="0" err="1" smtClean="0"/>
              <a:t>maneira</a:t>
            </a:r>
            <a:r>
              <a:rPr lang="en-US" sz="2800" dirty="0" smtClean="0"/>
              <a:t> </a:t>
            </a:r>
            <a:r>
              <a:rPr lang="en-US" sz="2800" dirty="0" err="1" smtClean="0"/>
              <a:t>possível</a:t>
            </a:r>
            <a:r>
              <a:rPr lang="en-US" sz="2800" dirty="0" smtClean="0"/>
              <a:t>:</a:t>
            </a:r>
          </a:p>
          <a:p>
            <a:pPr marL="0" indent="0" eaLnBrk="1" hangingPunct="1">
              <a:buFontTx/>
              <a:buNone/>
              <a:defRPr/>
            </a:pPr>
            <a:endParaRPr lang="en-US" sz="2800" dirty="0" smtClean="0"/>
          </a:p>
          <a:p>
            <a:pPr marL="342900" lvl="1" indent="-342900" eaLnBrk="1" hangingPunct="1">
              <a:defRPr/>
            </a:pPr>
            <a:r>
              <a:rPr lang="en-US" dirty="0" smtClean="0">
                <a:ea typeface="+mn-ea"/>
              </a:rPr>
              <a:t>Via </a:t>
            </a:r>
            <a:r>
              <a:rPr lang="en-US" dirty="0" err="1" smtClean="0">
                <a:ea typeface="+mn-ea"/>
              </a:rPr>
              <a:t>tradicional</a:t>
            </a:r>
            <a:r>
              <a:rPr lang="en-US" dirty="0" smtClean="0">
                <a:ea typeface="+mn-ea"/>
              </a:rPr>
              <a:t> </a:t>
            </a:r>
          </a:p>
          <a:p>
            <a:pPr marL="342900" lvl="1" indent="-342900" eaLnBrk="1" hangingPunct="1">
              <a:defRPr/>
            </a:pPr>
            <a:endParaRPr lang="en-US" dirty="0" smtClean="0">
              <a:ea typeface="+mn-ea"/>
            </a:endParaRPr>
          </a:p>
          <a:p>
            <a:pPr marL="342900" lvl="1" indent="-342900">
              <a:defRPr/>
            </a:pPr>
            <a:r>
              <a:rPr lang="en-US" dirty="0" smtClean="0">
                <a:ea typeface="+mn-ea"/>
              </a:rPr>
              <a:t>Via Regional - (</a:t>
            </a:r>
            <a:r>
              <a:rPr lang="en-US" dirty="0">
                <a:ea typeface="+mn-ea"/>
              </a:rPr>
              <a:t>ARIPO, Benelux Office for IP, </a:t>
            </a:r>
            <a:r>
              <a:rPr lang="en-US" dirty="0" smtClean="0">
                <a:ea typeface="+mn-ea"/>
              </a:rPr>
              <a:t>EUIPO </a:t>
            </a:r>
            <a:r>
              <a:rPr lang="en-US" dirty="0">
                <a:ea typeface="+mn-ea"/>
              </a:rPr>
              <a:t>and OAPI)</a:t>
            </a:r>
          </a:p>
          <a:p>
            <a:pPr marL="342900" lvl="1" indent="-342900" eaLnBrk="1" hangingPunct="1">
              <a:defRPr/>
            </a:pPr>
            <a:endParaRPr lang="en-US" dirty="0" smtClean="0">
              <a:ea typeface="+mn-ea"/>
            </a:endParaRPr>
          </a:p>
          <a:p>
            <a:pPr marL="342900" lvl="1" indent="-342900" eaLnBrk="1" hangingPunct="1">
              <a:defRPr/>
            </a:pPr>
            <a:r>
              <a:rPr lang="en-US" dirty="0" smtClean="0">
                <a:ea typeface="+mn-ea"/>
              </a:rPr>
              <a:t>Via </a:t>
            </a:r>
            <a:r>
              <a:rPr lang="en-US" dirty="0" err="1" smtClean="0">
                <a:ea typeface="+mn-ea"/>
              </a:rPr>
              <a:t>internacional</a:t>
            </a:r>
            <a:r>
              <a:rPr lang="en-US" dirty="0" smtClean="0">
                <a:ea typeface="+mn-ea"/>
              </a:rPr>
              <a:t>:   </a:t>
            </a:r>
            <a:r>
              <a:rPr lang="en-US" dirty="0" err="1" smtClean="0">
                <a:ea typeface="+mn-ea"/>
              </a:rPr>
              <a:t>por</a:t>
            </a:r>
            <a:r>
              <a:rPr lang="en-US" dirty="0" smtClean="0">
                <a:ea typeface="+mn-ea"/>
              </a:rPr>
              <a:t> </a:t>
            </a:r>
            <a:r>
              <a:rPr lang="en-US" dirty="0" err="1" smtClean="0">
                <a:ea typeface="+mn-ea"/>
              </a:rPr>
              <a:t>meio</a:t>
            </a:r>
            <a:r>
              <a:rPr lang="en-US" dirty="0" smtClean="0">
                <a:ea typeface="+mn-ea"/>
              </a:rPr>
              <a:t> do </a:t>
            </a:r>
            <a:r>
              <a:rPr lang="en-US" dirty="0" err="1" smtClean="0">
                <a:ea typeface="+mn-ea"/>
              </a:rPr>
              <a:t>Protocolo</a:t>
            </a:r>
            <a:r>
              <a:rPr lang="en-US" dirty="0" smtClean="0">
                <a:ea typeface="+mn-ea"/>
              </a:rPr>
              <a:t> de Madrid</a:t>
            </a:r>
            <a:endParaRPr lang="en-US" dirty="0" smtClean="0"/>
          </a:p>
          <a:p>
            <a:pPr eaLnBrk="1" hangingPunct="1">
              <a:defRPr/>
            </a:pPr>
            <a:endParaRPr lang="en-US" dirty="0" smtClean="0"/>
          </a:p>
        </p:txBody>
      </p:sp>
      <p:sp>
        <p:nvSpPr>
          <p:cNvPr id="2" name="Slide Number Placeholder 1"/>
          <p:cNvSpPr>
            <a:spLocks noGrp="1"/>
          </p:cNvSpPr>
          <p:nvPr>
            <p:ph type="sldNum" sz="quarter" idx="4294967295"/>
          </p:nvPr>
        </p:nvSpPr>
        <p:spPr>
          <a:xfrm flipH="1">
            <a:off x="8686800" y="6356350"/>
            <a:ext cx="457200" cy="457026"/>
          </a:xfrm>
          <a:prstGeom prst="rect">
            <a:avLst/>
          </a:prstGeom>
        </p:spPr>
        <p:txBody>
          <a:bodyPr/>
          <a:lstStyle/>
          <a:p>
            <a:pPr>
              <a:defRPr/>
            </a:pPr>
            <a:fld id="{0A3C2FA9-2A6C-4130-8C17-5C1E97E26736}" type="slidenum">
              <a:rPr lang="en-US" altLang="en-US" smtClean="0"/>
              <a:pPr>
                <a:defRPr/>
              </a:pPr>
              <a:t>5</a:t>
            </a:fld>
            <a:endParaRPr lang="en-US" altLang="en-US" dirty="0"/>
          </a:p>
        </p:txBody>
      </p:sp>
    </p:spTree>
    <p:extLst>
      <p:ext uri="{BB962C8B-B14F-4D97-AF65-F5344CB8AC3E}">
        <p14:creationId xmlns:p14="http://schemas.microsoft.com/office/powerpoint/2010/main" val="61702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A via </a:t>
            </a:r>
            <a:r>
              <a:rPr lang="en-US" altLang="en-US" dirty="0" err="1" smtClean="0"/>
              <a:t>internacional</a:t>
            </a:r>
            <a:endParaRPr lang="en-US" altLang="en-US" dirty="0" smtClean="0"/>
          </a:p>
        </p:txBody>
      </p:sp>
      <p:sp>
        <p:nvSpPr>
          <p:cNvPr id="3" name="Content Placeholder 2"/>
          <p:cNvSpPr>
            <a:spLocks noGrp="1"/>
          </p:cNvSpPr>
          <p:nvPr>
            <p:ph idx="1"/>
          </p:nvPr>
        </p:nvSpPr>
        <p:spPr>
          <a:xfrm>
            <a:off x="457200" y="1412875"/>
            <a:ext cx="8229600" cy="4713288"/>
          </a:xfrm>
        </p:spPr>
        <p:txBody>
          <a:bodyPr>
            <a:normAutofit/>
          </a:bodyPr>
          <a:lstStyle/>
          <a:p>
            <a:pPr marL="0" indent="0" eaLnBrk="1" hangingPunct="1">
              <a:buFontTx/>
              <a:buNone/>
              <a:defRPr/>
            </a:pPr>
            <a:r>
              <a:rPr lang="en-US" sz="2800" b="1" dirty="0" smtClean="0"/>
              <a:t>O que é e para que serve o </a:t>
            </a:r>
            <a:r>
              <a:rPr lang="en-US" sz="2800" b="1" dirty="0" err="1" smtClean="0"/>
              <a:t>Protocolo</a:t>
            </a:r>
            <a:r>
              <a:rPr lang="en-US" sz="2800" b="1" dirty="0" smtClean="0"/>
              <a:t> de </a:t>
            </a:r>
            <a:r>
              <a:rPr lang="en-US" sz="2800" b="1" dirty="0" err="1" smtClean="0"/>
              <a:t>Madri</a:t>
            </a:r>
            <a:r>
              <a:rPr lang="en-US" sz="2800" b="1" dirty="0" smtClean="0"/>
              <a:t>?</a:t>
            </a:r>
          </a:p>
          <a:p>
            <a:pPr marL="0" indent="0" eaLnBrk="1" hangingPunct="1">
              <a:buFontTx/>
              <a:buNone/>
              <a:defRPr/>
            </a:pPr>
            <a:endParaRPr lang="en-US" sz="2800" dirty="0" smtClean="0"/>
          </a:p>
          <a:p>
            <a:pPr eaLnBrk="1" hangingPunct="1">
              <a:defRPr/>
            </a:pPr>
            <a:r>
              <a:rPr lang="en-US" dirty="0" err="1" smtClean="0"/>
              <a:t>Tentar</a:t>
            </a:r>
            <a:r>
              <a:rPr lang="en-US" dirty="0" smtClean="0"/>
              <a:t> </a:t>
            </a:r>
            <a:r>
              <a:rPr lang="en-US" dirty="0" err="1" smtClean="0"/>
              <a:t>proteção</a:t>
            </a:r>
            <a:r>
              <a:rPr lang="en-US" dirty="0" smtClean="0"/>
              <a:t> da </a:t>
            </a:r>
            <a:r>
              <a:rPr lang="en-US" dirty="0" err="1" smtClean="0"/>
              <a:t>marca</a:t>
            </a:r>
            <a:r>
              <a:rPr lang="en-US" dirty="0" smtClean="0"/>
              <a:t> em </a:t>
            </a:r>
            <a:r>
              <a:rPr lang="en-US" dirty="0" err="1" smtClean="0"/>
              <a:t>alguns</a:t>
            </a:r>
            <a:r>
              <a:rPr lang="en-US" dirty="0" smtClean="0"/>
              <a:t> / </a:t>
            </a:r>
            <a:r>
              <a:rPr lang="en-US" dirty="0" err="1" smtClean="0"/>
              <a:t>vários</a:t>
            </a:r>
            <a:r>
              <a:rPr lang="en-US" dirty="0" smtClean="0"/>
              <a:t> </a:t>
            </a:r>
            <a:r>
              <a:rPr lang="en-US" dirty="0" err="1" smtClean="0"/>
              <a:t>mercados</a:t>
            </a:r>
            <a:r>
              <a:rPr lang="en-US" dirty="0" smtClean="0"/>
              <a:t>;</a:t>
            </a:r>
          </a:p>
          <a:p>
            <a:pPr marL="0" indent="0" eaLnBrk="1" hangingPunct="1">
              <a:buNone/>
              <a:defRPr/>
            </a:pPr>
            <a:endParaRPr lang="en-US" dirty="0"/>
          </a:p>
          <a:p>
            <a:pPr eaLnBrk="1" hangingPunct="1">
              <a:defRPr/>
            </a:pPr>
            <a:r>
              <a:rPr lang="en-US" dirty="0" err="1" smtClean="0"/>
              <a:t>Necessita</a:t>
            </a:r>
            <a:r>
              <a:rPr lang="en-US" dirty="0" smtClean="0"/>
              <a:t> de </a:t>
            </a:r>
            <a:r>
              <a:rPr lang="en-US" dirty="0" err="1" smtClean="0"/>
              <a:t>flexibilidade</a:t>
            </a:r>
            <a:r>
              <a:rPr lang="en-US" dirty="0" smtClean="0"/>
              <a:t> para </a:t>
            </a:r>
            <a:r>
              <a:rPr lang="en-US" dirty="0" err="1" smtClean="0"/>
              <a:t>proteger</a:t>
            </a:r>
            <a:r>
              <a:rPr lang="en-US" dirty="0" smtClean="0"/>
              <a:t> </a:t>
            </a:r>
            <a:r>
              <a:rPr lang="en-US" dirty="0" err="1" smtClean="0"/>
              <a:t>marcas</a:t>
            </a:r>
            <a:r>
              <a:rPr lang="en-US" dirty="0" smtClean="0"/>
              <a:t>;</a:t>
            </a:r>
          </a:p>
          <a:p>
            <a:pPr marL="0" indent="0" eaLnBrk="1" hangingPunct="1">
              <a:buNone/>
              <a:defRPr/>
            </a:pPr>
            <a:endParaRPr lang="en-US" dirty="0" smtClean="0"/>
          </a:p>
          <a:p>
            <a:pPr>
              <a:defRPr/>
            </a:pPr>
            <a:r>
              <a:rPr lang="en-US" dirty="0" err="1"/>
              <a:t>Recursos</a:t>
            </a:r>
            <a:r>
              <a:rPr lang="en-US" dirty="0"/>
              <a:t> </a:t>
            </a:r>
            <a:r>
              <a:rPr lang="en-US" dirty="0" err="1"/>
              <a:t>limitados</a:t>
            </a:r>
            <a:r>
              <a:rPr lang="en-US" dirty="0"/>
              <a:t> </a:t>
            </a:r>
            <a:r>
              <a:rPr lang="en-US" dirty="0" smtClean="0"/>
              <a:t>/ </a:t>
            </a:r>
            <a:r>
              <a:rPr lang="en-US" dirty="0" err="1"/>
              <a:t>urgência</a:t>
            </a:r>
            <a:r>
              <a:rPr lang="en-US" dirty="0"/>
              <a:t> para </a:t>
            </a:r>
            <a:r>
              <a:rPr lang="en-US" dirty="0" err="1"/>
              <a:t>obter</a:t>
            </a:r>
            <a:r>
              <a:rPr lang="en-US" dirty="0"/>
              <a:t> a </a:t>
            </a:r>
            <a:r>
              <a:rPr lang="en-US" dirty="0" err="1"/>
              <a:t>proteção</a:t>
            </a:r>
            <a:endParaRPr lang="en-US" dirty="0"/>
          </a:p>
        </p:txBody>
      </p:sp>
      <p:sp>
        <p:nvSpPr>
          <p:cNvPr id="2" name="Slide Number Placeholder 1"/>
          <p:cNvSpPr>
            <a:spLocks noGrp="1"/>
          </p:cNvSpPr>
          <p:nvPr>
            <p:ph type="sldNum" sz="quarter" idx="4294967295"/>
          </p:nvPr>
        </p:nvSpPr>
        <p:spPr>
          <a:xfrm flipH="1">
            <a:off x="8686800" y="6356350"/>
            <a:ext cx="457200" cy="501650"/>
          </a:xfrm>
          <a:prstGeom prst="rect">
            <a:avLst/>
          </a:prstGeom>
        </p:spPr>
        <p:txBody>
          <a:bodyPr/>
          <a:lstStyle/>
          <a:p>
            <a:pPr>
              <a:defRPr/>
            </a:pPr>
            <a:fld id="{0A3C2FA9-2A6C-4130-8C17-5C1E97E26736}" type="slidenum">
              <a:rPr lang="en-US" altLang="en-US" smtClean="0"/>
              <a:pPr>
                <a:defRPr/>
              </a:pPr>
              <a:t>6</a:t>
            </a:fld>
            <a:endParaRPr lang="en-US" altLang="en-US" dirty="0"/>
          </a:p>
        </p:txBody>
      </p:sp>
    </p:spTree>
    <p:extLst>
      <p:ext uri="{BB962C8B-B14F-4D97-AF65-F5344CB8AC3E}">
        <p14:creationId xmlns:p14="http://schemas.microsoft.com/office/powerpoint/2010/main" val="232132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err="1" smtClean="0"/>
              <a:t>Vantagens</a:t>
            </a:r>
            <a:endParaRPr lang="en-US" altLang="en-US" dirty="0" smtClean="0"/>
          </a:p>
        </p:txBody>
      </p:sp>
      <p:sp>
        <p:nvSpPr>
          <p:cNvPr id="7171" name="Content Placeholder 2"/>
          <p:cNvSpPr>
            <a:spLocks noGrp="1"/>
          </p:cNvSpPr>
          <p:nvPr>
            <p:ph idx="1"/>
          </p:nvPr>
        </p:nvSpPr>
        <p:spPr/>
        <p:txBody>
          <a:bodyPr>
            <a:normAutofit/>
          </a:bodyPr>
          <a:lstStyle/>
          <a:p>
            <a:pPr eaLnBrk="1" hangingPunct="1"/>
            <a:r>
              <a:rPr lang="en-US" altLang="en-US" dirty="0" err="1" smtClean="0"/>
              <a:t>Preço</a:t>
            </a:r>
            <a:r>
              <a:rPr lang="en-US" altLang="en-US" dirty="0"/>
              <a:t> </a:t>
            </a:r>
            <a:r>
              <a:rPr lang="en-US" altLang="en-US" dirty="0" err="1" smtClean="0"/>
              <a:t>reduzido</a:t>
            </a:r>
            <a:r>
              <a:rPr lang="en-US" altLang="en-US" dirty="0" smtClean="0"/>
              <a:t>, </a:t>
            </a:r>
            <a:r>
              <a:rPr lang="en-US" altLang="en-US" dirty="0" err="1" smtClean="0"/>
              <a:t>rapidez</a:t>
            </a:r>
            <a:r>
              <a:rPr lang="en-US" altLang="en-US" dirty="0" smtClean="0"/>
              <a:t>, </a:t>
            </a:r>
            <a:r>
              <a:rPr lang="en-US" altLang="en-US" dirty="0" err="1" smtClean="0"/>
              <a:t>simplicidade</a:t>
            </a:r>
            <a:r>
              <a:rPr lang="en-US" altLang="en-US" dirty="0" smtClean="0"/>
              <a:t>, </a:t>
            </a:r>
            <a:r>
              <a:rPr lang="en-US" altLang="en-US" dirty="0" err="1" smtClean="0"/>
              <a:t>pouca</a:t>
            </a:r>
            <a:r>
              <a:rPr lang="en-US" altLang="en-US" dirty="0" smtClean="0"/>
              <a:t> </a:t>
            </a:r>
            <a:r>
              <a:rPr lang="en-US" altLang="en-US" dirty="0" err="1" smtClean="0"/>
              <a:t>burocracia</a:t>
            </a:r>
            <a:endParaRPr lang="en-US" altLang="en-US" dirty="0" smtClean="0"/>
          </a:p>
          <a:p>
            <a:pPr eaLnBrk="1" hangingPunct="1"/>
            <a:endParaRPr lang="en-US" altLang="en-US" dirty="0"/>
          </a:p>
          <a:p>
            <a:pPr eaLnBrk="1" hangingPunct="1"/>
            <a:r>
              <a:rPr lang="en-US" altLang="en-US" dirty="0" smtClean="0"/>
              <a:t>Um </a:t>
            </a:r>
            <a:r>
              <a:rPr lang="en-US" altLang="en-US" dirty="0" err="1" smtClean="0"/>
              <a:t>pedido</a:t>
            </a:r>
            <a:r>
              <a:rPr lang="en-US" altLang="en-US" dirty="0" smtClean="0"/>
              <a:t>, </a:t>
            </a:r>
            <a:r>
              <a:rPr lang="en-US" altLang="en-US" dirty="0" err="1" smtClean="0"/>
              <a:t>em</a:t>
            </a:r>
            <a:r>
              <a:rPr lang="en-US" altLang="en-US" dirty="0" smtClean="0"/>
              <a:t> um </a:t>
            </a:r>
            <a:r>
              <a:rPr lang="en-US" altLang="en-US" dirty="0" err="1" smtClean="0"/>
              <a:t>idioma</a:t>
            </a:r>
            <a:r>
              <a:rPr lang="en-US" altLang="en-US" dirty="0" smtClean="0"/>
              <a:t>, </a:t>
            </a:r>
            <a:r>
              <a:rPr lang="en-US" altLang="en-US" dirty="0" err="1" smtClean="0"/>
              <a:t>pagamento</a:t>
            </a:r>
            <a:r>
              <a:rPr lang="en-US" altLang="en-US" dirty="0" smtClean="0"/>
              <a:t> </a:t>
            </a:r>
            <a:r>
              <a:rPr lang="en-US" altLang="en-US" dirty="0" err="1" smtClean="0"/>
              <a:t>em</a:t>
            </a:r>
            <a:r>
              <a:rPr lang="en-US" altLang="en-US" dirty="0" smtClean="0"/>
              <a:t> </a:t>
            </a:r>
            <a:r>
              <a:rPr lang="en-US" altLang="en-US" dirty="0" err="1" smtClean="0"/>
              <a:t>uma</a:t>
            </a:r>
            <a:r>
              <a:rPr lang="en-US" altLang="en-US" dirty="0" smtClean="0"/>
              <a:t> </a:t>
            </a:r>
            <a:r>
              <a:rPr lang="en-US" altLang="en-US" dirty="0" err="1" smtClean="0"/>
              <a:t>moeda</a:t>
            </a:r>
            <a:r>
              <a:rPr lang="en-US" altLang="en-US" dirty="0" smtClean="0"/>
              <a:t> para </a:t>
            </a:r>
            <a:r>
              <a:rPr lang="en-US" altLang="en-US" dirty="0" err="1" smtClean="0"/>
              <a:t>obter</a:t>
            </a:r>
            <a:r>
              <a:rPr lang="en-US" altLang="en-US" dirty="0" smtClean="0"/>
              <a:t> a </a:t>
            </a:r>
            <a:r>
              <a:rPr lang="en-US" altLang="en-US" dirty="0" err="1" smtClean="0"/>
              <a:t>marca</a:t>
            </a:r>
            <a:r>
              <a:rPr lang="en-US" altLang="en-US" dirty="0" smtClean="0"/>
              <a:t> </a:t>
            </a:r>
            <a:r>
              <a:rPr lang="en-US" altLang="en-US" dirty="0" err="1" smtClean="0"/>
              <a:t>em</a:t>
            </a:r>
            <a:r>
              <a:rPr lang="en-US" altLang="en-US" dirty="0" smtClean="0"/>
              <a:t> </a:t>
            </a:r>
            <a:r>
              <a:rPr lang="en-US" altLang="en-US" dirty="0" err="1" smtClean="0"/>
              <a:t>vários</a:t>
            </a:r>
            <a:r>
              <a:rPr lang="en-US" altLang="en-US" dirty="0" smtClean="0"/>
              <a:t> </a:t>
            </a:r>
            <a:r>
              <a:rPr lang="en-US" altLang="en-US" dirty="0" err="1" smtClean="0"/>
              <a:t>mercados</a:t>
            </a:r>
            <a:endParaRPr lang="en-US" altLang="en-US" dirty="0" smtClean="0"/>
          </a:p>
          <a:p>
            <a:pPr marL="0" indent="0" eaLnBrk="1" hangingPunct="1">
              <a:buNone/>
            </a:pPr>
            <a:endParaRPr lang="en-US" altLang="en-US" dirty="0" smtClean="0"/>
          </a:p>
          <a:p>
            <a:pPr eaLnBrk="1" hangingPunct="1"/>
            <a:r>
              <a:rPr lang="en-US" altLang="en-US" dirty="0" err="1" smtClean="0"/>
              <a:t>Possibilidade</a:t>
            </a:r>
            <a:r>
              <a:rPr lang="en-US" altLang="en-US" dirty="0" smtClean="0"/>
              <a:t> de </a:t>
            </a:r>
            <a:r>
              <a:rPr lang="en-US" altLang="en-US" dirty="0" err="1" smtClean="0"/>
              <a:t>expandir</a:t>
            </a:r>
            <a:r>
              <a:rPr lang="en-US" altLang="en-US" dirty="0" smtClean="0"/>
              <a:t> a </a:t>
            </a:r>
            <a:r>
              <a:rPr lang="en-US" altLang="en-US" dirty="0" err="1" smtClean="0"/>
              <a:t>proteção</a:t>
            </a:r>
            <a:r>
              <a:rPr lang="en-US" altLang="en-US" dirty="0" smtClean="0"/>
              <a:t> para </a:t>
            </a:r>
            <a:r>
              <a:rPr lang="en-US" altLang="en-US" dirty="0" err="1" smtClean="0"/>
              <a:t>novos</a:t>
            </a:r>
            <a:r>
              <a:rPr lang="en-US" altLang="en-US" dirty="0" smtClean="0"/>
              <a:t> </a:t>
            </a:r>
            <a:r>
              <a:rPr lang="en-US" altLang="en-US" dirty="0" err="1" smtClean="0"/>
              <a:t>mercados</a:t>
            </a:r>
            <a:r>
              <a:rPr lang="en-US" altLang="en-US" dirty="0" smtClean="0"/>
              <a:t> </a:t>
            </a:r>
            <a:r>
              <a:rPr lang="en-US" altLang="en-US" dirty="0" err="1" smtClean="0"/>
              <a:t>quando</a:t>
            </a:r>
            <a:r>
              <a:rPr lang="en-US" altLang="en-US" dirty="0" smtClean="0"/>
              <a:t> a </a:t>
            </a:r>
            <a:r>
              <a:rPr lang="en-US" altLang="en-US" dirty="0" err="1" smtClean="0"/>
              <a:t>estratégia</a:t>
            </a:r>
            <a:r>
              <a:rPr lang="en-US" altLang="en-US" dirty="0" smtClean="0"/>
              <a:t> </a:t>
            </a:r>
            <a:r>
              <a:rPr lang="en-US" altLang="en-US" dirty="0" err="1" smtClean="0"/>
              <a:t>comercial</a:t>
            </a:r>
            <a:r>
              <a:rPr lang="en-US" altLang="en-US" dirty="0" smtClean="0"/>
              <a:t> </a:t>
            </a:r>
            <a:r>
              <a:rPr lang="en-US" altLang="en-US" dirty="0" err="1" smtClean="0"/>
              <a:t>expandir</a:t>
            </a:r>
            <a:endParaRPr lang="en-US" altLang="en-US" dirty="0" smtClean="0"/>
          </a:p>
        </p:txBody>
      </p:sp>
      <p:sp>
        <p:nvSpPr>
          <p:cNvPr id="2" name="Slide Number Placeholder 1"/>
          <p:cNvSpPr>
            <a:spLocks noGrp="1"/>
          </p:cNvSpPr>
          <p:nvPr>
            <p:ph type="sldNum" sz="quarter" idx="4294967295"/>
          </p:nvPr>
        </p:nvSpPr>
        <p:spPr>
          <a:xfrm flipH="1">
            <a:off x="8686800" y="6356350"/>
            <a:ext cx="421704" cy="385018"/>
          </a:xfrm>
          <a:prstGeom prst="rect">
            <a:avLst/>
          </a:prstGeom>
        </p:spPr>
        <p:txBody>
          <a:bodyPr/>
          <a:lstStyle/>
          <a:p>
            <a:pPr>
              <a:defRPr/>
            </a:pPr>
            <a:fld id="{0A3C2FA9-2A6C-4130-8C17-5C1E97E26736}" type="slidenum">
              <a:rPr lang="en-US" altLang="en-US" smtClean="0"/>
              <a:pPr>
                <a:defRPr/>
              </a:pPr>
              <a:t>7</a:t>
            </a:fld>
            <a:endParaRPr lang="en-US" altLang="en-US" dirty="0"/>
          </a:p>
        </p:txBody>
      </p:sp>
    </p:spTree>
    <p:extLst>
      <p:ext uri="{BB962C8B-B14F-4D97-AF65-F5344CB8AC3E}">
        <p14:creationId xmlns:p14="http://schemas.microsoft.com/office/powerpoint/2010/main" val="163254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POR QUE ADERIR?</a:t>
            </a:r>
            <a:endParaRPr lang="pt-BR" dirty="0"/>
          </a:p>
        </p:txBody>
      </p:sp>
      <p:sp>
        <p:nvSpPr>
          <p:cNvPr id="3" name="Content Placeholder 2"/>
          <p:cNvSpPr>
            <a:spLocks noGrp="1"/>
          </p:cNvSpPr>
          <p:nvPr>
            <p:ph idx="1"/>
          </p:nvPr>
        </p:nvSpPr>
        <p:spPr>
          <a:xfrm>
            <a:off x="457200" y="1556792"/>
            <a:ext cx="8229600" cy="4569371"/>
          </a:xfrm>
        </p:spPr>
        <p:txBody>
          <a:bodyPr>
            <a:normAutofit/>
          </a:bodyPr>
          <a:lstStyle/>
          <a:p>
            <a:r>
              <a:rPr lang="pt-BR" sz="2800" dirty="0" smtClean="0"/>
              <a:t>Simplicidade, menos burocracia;</a:t>
            </a:r>
          </a:p>
          <a:p>
            <a:r>
              <a:rPr lang="pt-BR" sz="2800" dirty="0" smtClean="0"/>
              <a:t>Economicidade;</a:t>
            </a:r>
          </a:p>
          <a:p>
            <a:r>
              <a:rPr lang="pt-BR" sz="2800" dirty="0" smtClean="0"/>
              <a:t>Administração das marcas de maneira bem simplificada</a:t>
            </a:r>
            <a:r>
              <a:rPr lang="pt-BR" dirty="0" smtClean="0"/>
              <a:t>;</a:t>
            </a:r>
          </a:p>
          <a:p>
            <a:pPr marL="0" indent="0">
              <a:buNone/>
            </a:pPr>
            <a:endParaRPr lang="pt-BR" dirty="0" smtClean="0"/>
          </a:p>
          <a:p>
            <a:pPr algn="ctr"/>
            <a:r>
              <a:rPr lang="pt-BR" dirty="0" smtClean="0"/>
              <a:t>E PRINCIPALMENTE:</a:t>
            </a:r>
          </a:p>
          <a:p>
            <a:pPr algn="ctr"/>
            <a:endParaRPr lang="pt-BR" dirty="0" smtClean="0"/>
          </a:p>
          <a:p>
            <a:r>
              <a:rPr lang="pt-BR" dirty="0" smtClean="0"/>
              <a:t>Melhorar o ambiente de negócios / facilitar o trabalho do INPI</a:t>
            </a:r>
            <a:endParaRPr lang="pt-BR" dirty="0"/>
          </a:p>
        </p:txBody>
      </p:sp>
      <p:sp>
        <p:nvSpPr>
          <p:cNvPr id="4" name="Slide Number Placeholder 3"/>
          <p:cNvSpPr>
            <a:spLocks noGrp="1"/>
          </p:cNvSpPr>
          <p:nvPr>
            <p:ph type="sldNum" sz="quarter" idx="4294967295"/>
          </p:nvPr>
        </p:nvSpPr>
        <p:spPr>
          <a:xfrm flipH="1">
            <a:off x="8686800" y="6356350"/>
            <a:ext cx="457200" cy="501650"/>
          </a:xfrm>
          <a:prstGeom prst="rect">
            <a:avLst/>
          </a:prstGeom>
        </p:spPr>
        <p:txBody>
          <a:bodyPr/>
          <a:lstStyle/>
          <a:p>
            <a:pPr>
              <a:defRPr/>
            </a:pPr>
            <a:fld id="{0A3C2FA9-2A6C-4130-8C17-5C1E97E26736}" type="slidenum">
              <a:rPr lang="en-US" altLang="en-US" smtClean="0"/>
              <a:pPr>
                <a:defRPr/>
              </a:pPr>
              <a:t>8</a:t>
            </a:fld>
            <a:endParaRPr lang="en-US" altLang="en-US"/>
          </a:p>
        </p:txBody>
      </p:sp>
    </p:spTree>
    <p:extLst>
      <p:ext uri="{BB962C8B-B14F-4D97-AF65-F5344CB8AC3E}">
        <p14:creationId xmlns:p14="http://schemas.microsoft.com/office/powerpoint/2010/main" val="220371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a:t>
            </a:r>
            <a:r>
              <a:rPr lang="pt-BR" dirty="0" smtClean="0"/>
              <a:t>mbiente de negócios no Brasil</a:t>
            </a:r>
            <a:endParaRPr lang="pt-BR" dirty="0"/>
          </a:p>
        </p:txBody>
      </p:sp>
      <p:sp>
        <p:nvSpPr>
          <p:cNvPr id="3" name="Content Placeholder 2"/>
          <p:cNvSpPr>
            <a:spLocks noGrp="1"/>
          </p:cNvSpPr>
          <p:nvPr>
            <p:ph idx="1"/>
          </p:nvPr>
        </p:nvSpPr>
        <p:spPr/>
        <p:txBody>
          <a:bodyPr/>
          <a:lstStyle/>
          <a:p>
            <a:r>
              <a:rPr lang="pt-BR" dirty="0" smtClean="0"/>
              <a:t>Posição do Brasil no ranking do Banco Mundial é lamentável:  125 (em 190) </a:t>
            </a:r>
          </a:p>
          <a:p>
            <a:endParaRPr lang="pt-BR" dirty="0" smtClean="0"/>
          </a:p>
          <a:p>
            <a:r>
              <a:rPr lang="pt-BR" dirty="0" smtClean="0"/>
              <a:t>Economia fechada / exportações representam cerca de 20 % do PIB;</a:t>
            </a:r>
          </a:p>
          <a:p>
            <a:endParaRPr lang="pt-BR" dirty="0" smtClean="0"/>
          </a:p>
          <a:p>
            <a:r>
              <a:rPr lang="pt-BR" dirty="0" smtClean="0"/>
              <a:t>Custo Brasil</a:t>
            </a:r>
          </a:p>
          <a:p>
            <a:pPr marL="0" indent="0">
              <a:buNone/>
            </a:pPr>
            <a:endParaRPr lang="pt-BR" dirty="0" smtClean="0"/>
          </a:p>
          <a:p>
            <a:r>
              <a:rPr lang="pt-BR" dirty="0" smtClean="0"/>
              <a:t>Perda de competitividade é problema grave!</a:t>
            </a:r>
            <a:endParaRPr lang="pt-BR" dirty="0"/>
          </a:p>
        </p:txBody>
      </p:sp>
      <p:sp>
        <p:nvSpPr>
          <p:cNvPr id="4" name="Slide Number Placeholder 3"/>
          <p:cNvSpPr>
            <a:spLocks noGrp="1"/>
          </p:cNvSpPr>
          <p:nvPr>
            <p:ph type="sldNum" sz="quarter" idx="4294967295"/>
          </p:nvPr>
        </p:nvSpPr>
        <p:spPr>
          <a:xfrm flipH="1">
            <a:off x="8686800" y="6356350"/>
            <a:ext cx="457200" cy="501650"/>
          </a:xfrm>
          <a:prstGeom prst="rect">
            <a:avLst/>
          </a:prstGeom>
        </p:spPr>
        <p:txBody>
          <a:bodyPr/>
          <a:lstStyle/>
          <a:p>
            <a:pPr>
              <a:defRPr/>
            </a:pPr>
            <a:fld id="{0A3C2FA9-2A6C-4130-8C17-5C1E97E26736}" type="slidenum">
              <a:rPr lang="en-US" altLang="en-US" smtClean="0"/>
              <a:pPr>
                <a:defRPr/>
              </a:pPr>
              <a:t>9</a:t>
            </a:fld>
            <a:endParaRPr lang="en-US" altLang="en-US" dirty="0"/>
          </a:p>
        </p:txBody>
      </p:sp>
    </p:spTree>
    <p:extLst>
      <p:ext uri="{BB962C8B-B14F-4D97-AF65-F5344CB8AC3E}">
        <p14:creationId xmlns:p14="http://schemas.microsoft.com/office/powerpoint/2010/main" val="267413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cs typeface="Arial" charset="0"/>
          </a:defRPr>
        </a:defPPr>
      </a:lstStyle>
    </a:lnDef>
    <a:txDef>
      <a:spPr>
        <a:noFill/>
      </a:spPr>
      <a:bodyPr wrap="square" numCol="4" rtlCol="0">
        <a:spAutoFit/>
      </a:bodyPr>
      <a:lstStyle>
        <a:defPPr>
          <a:defRPr sz="1600"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Template>
  <TotalTime>174</TotalTime>
  <Words>1301</Words>
  <Application>Microsoft Office PowerPoint</Application>
  <PresentationFormat>On-screen Show (4:3)</PresentationFormat>
  <Paragraphs>260</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template_english</vt:lpstr>
      <vt:lpstr>PowerPoint Presentation</vt:lpstr>
      <vt:lpstr>PROTOCOLO DE MADRI </vt:lpstr>
      <vt:lpstr>Começa com uma marca e com planos para exportar …</vt:lpstr>
      <vt:lpstr>PowerPoint Presentation</vt:lpstr>
      <vt:lpstr>Opções</vt:lpstr>
      <vt:lpstr>A via internacional</vt:lpstr>
      <vt:lpstr>Vantagens</vt:lpstr>
      <vt:lpstr>POR QUE ADERIR?</vt:lpstr>
      <vt:lpstr>Ambiente de negócios no Brasil</vt:lpstr>
      <vt:lpstr>O Protocolo de Madri oferece grande cobertura geográfica</vt:lpstr>
      <vt:lpstr>Membros do Sistema de Madrid</vt:lpstr>
      <vt:lpstr>Usuários do Sistema: apenas os gigantes?</vt:lpstr>
      <vt:lpstr>PowerPoint Presentation</vt:lpstr>
      <vt:lpstr>PowerPoint Presentation</vt:lpstr>
      <vt:lpstr>Os maiores usuários (2017)</vt:lpstr>
      <vt:lpstr>Pedidos Internacionais</vt:lpstr>
      <vt:lpstr>Custos</vt:lpstr>
      <vt:lpstr>Perfil dos usuários em 2017</vt:lpstr>
      <vt:lpstr>Principais depositantes (2017)</vt:lpstr>
      <vt:lpstr>Países mais designados  (2017)</vt:lpstr>
      <vt:lpstr>Por que alguns agentes têm dificuldades?</vt:lpstr>
      <vt:lpstr>Decisão da Corte Suprema das Filipinas</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PORTO SAUMA Sylk</dc:creator>
  <cp:lastModifiedBy>VISITANTE</cp:lastModifiedBy>
  <cp:revision>18</cp:revision>
  <cp:lastPrinted>2018-08-03T15:44:29Z</cp:lastPrinted>
  <dcterms:created xsi:type="dcterms:W3CDTF">2018-08-02T19:12:34Z</dcterms:created>
  <dcterms:modified xsi:type="dcterms:W3CDTF">2018-08-06T12:29:01Z</dcterms:modified>
</cp:coreProperties>
</file>