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0651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Helvetica"/>
      </a:defRPr>
    </a:lvl1pPr>
    <a:lvl2pPr indent="228600" defTabSz="457200" latinLnBrk="0">
      <a:defRPr sz="1200">
        <a:latin typeface="+mn-lt"/>
        <a:ea typeface="+mn-ea"/>
        <a:cs typeface="+mn-cs"/>
        <a:sym typeface="Helvetica"/>
      </a:defRPr>
    </a:lvl2pPr>
    <a:lvl3pPr indent="457200" defTabSz="457200" latinLnBrk="0">
      <a:defRPr sz="1200">
        <a:latin typeface="+mn-lt"/>
        <a:ea typeface="+mn-ea"/>
        <a:cs typeface="+mn-cs"/>
        <a:sym typeface="Helvetica"/>
      </a:defRPr>
    </a:lvl3pPr>
    <a:lvl4pPr indent="685800" defTabSz="457200" latinLnBrk="0">
      <a:defRPr sz="1200">
        <a:latin typeface="+mn-lt"/>
        <a:ea typeface="+mn-ea"/>
        <a:cs typeface="+mn-cs"/>
        <a:sym typeface="Helvetica"/>
      </a:defRPr>
    </a:lvl4pPr>
    <a:lvl5pPr indent="914400" defTabSz="457200" latinLnBrk="0">
      <a:defRPr sz="1200">
        <a:latin typeface="+mn-lt"/>
        <a:ea typeface="+mn-ea"/>
        <a:cs typeface="+mn-cs"/>
        <a:sym typeface="Helvetica"/>
      </a:defRPr>
    </a:lvl5pPr>
    <a:lvl6pPr indent="1143000" defTabSz="457200" latinLnBrk="0">
      <a:defRPr sz="1200">
        <a:latin typeface="+mn-lt"/>
        <a:ea typeface="+mn-ea"/>
        <a:cs typeface="+mn-cs"/>
        <a:sym typeface="Helvetica"/>
      </a:defRPr>
    </a:lvl6pPr>
    <a:lvl7pPr indent="1371600" defTabSz="457200" latinLnBrk="0">
      <a:defRPr sz="1200">
        <a:latin typeface="+mn-lt"/>
        <a:ea typeface="+mn-ea"/>
        <a:cs typeface="+mn-cs"/>
        <a:sym typeface="Helvetica"/>
      </a:defRPr>
    </a:lvl7pPr>
    <a:lvl8pPr indent="1600200" defTabSz="457200" latinLnBrk="0">
      <a:defRPr sz="1200">
        <a:latin typeface="+mn-lt"/>
        <a:ea typeface="+mn-ea"/>
        <a:cs typeface="+mn-cs"/>
        <a:sym typeface="Helvetica"/>
      </a:defRPr>
    </a:lvl8pPr>
    <a:lvl9pPr indent="1828800" defTabSz="4572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0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o do Títu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1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0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38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4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5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o do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17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7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o do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18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8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92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9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o do Título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01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0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13149" y="6404294"/>
            <a:ext cx="273652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Fabiano Barreto…"/>
          <p:cNvSpPr txBox="1"/>
          <p:nvPr/>
        </p:nvSpPr>
        <p:spPr>
          <a:xfrm>
            <a:off x="1371472" y="3105840"/>
            <a:ext cx="6401054" cy="64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Não dá mais para esperar.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rcRect l="14466" t="16699" r="16959" b="29927"/>
          <a:stretch>
            <a:fillRect/>
          </a:stretch>
        </p:blipFill>
        <p:spPr>
          <a:xfrm>
            <a:off x="0" y="2420888"/>
            <a:ext cx="3816426" cy="237626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tângulo 6"/>
          <p:cNvSpPr/>
          <p:nvPr/>
        </p:nvSpPr>
        <p:spPr>
          <a:xfrm>
            <a:off x="2771799" y="2420888"/>
            <a:ext cx="3960443" cy="2376266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13" name="Retângulo 2"/>
          <p:cNvSpPr txBox="1"/>
          <p:nvPr/>
        </p:nvSpPr>
        <p:spPr>
          <a:xfrm>
            <a:off x="3522900" y="3212975"/>
            <a:ext cx="1698044" cy="963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CNI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portaldaindustria.com.br/</a:t>
            </a:r>
            <a:endParaRPr sz="1600">
              <a:solidFill>
                <a:srgbClr val="222222"/>
              </a:solidFill>
            </a:endParaRPr>
          </a:p>
          <a:p>
            <a: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propriedadeintelectual</a:t>
            </a:r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rcRect r="5209" b="19368"/>
          <a:stretch>
            <a:fillRect/>
          </a:stretch>
        </p:blipFill>
        <p:spPr>
          <a:xfrm>
            <a:off x="5652120" y="2420888"/>
            <a:ext cx="3491881" cy="2376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abiano Barreto…"/>
          <p:cNvSpPr txBox="1"/>
          <p:nvPr/>
        </p:nvSpPr>
        <p:spPr>
          <a:xfrm>
            <a:off x="353140" y="3154977"/>
            <a:ext cx="8437718" cy="54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defRPr sz="32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 Brasil deve aderir ao Protocolo de Madri</a:t>
            </a:r>
            <a:r>
              <a:rPr b="0"/>
              <a:t> 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tângulo 5"/>
          <p:cNvSpPr/>
          <p:nvPr/>
        </p:nvSpPr>
        <p:spPr>
          <a:xfrm>
            <a:off x="12699" y="1929531"/>
            <a:ext cx="9144001" cy="3096347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20" name="Fabiano Barreto…"/>
          <p:cNvSpPr txBox="1"/>
          <p:nvPr/>
        </p:nvSpPr>
        <p:spPr>
          <a:xfrm>
            <a:off x="3009201" y="2383663"/>
            <a:ext cx="3125596" cy="209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-74</a:t>
            </a:r>
            <a:r>
              <a:rPr sz="4000" b="0"/>
              <a:t>%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Captura de Tela 2018-08-06 às 17.13.11.png" descr="Captura de Tela 2018-08-06 às 17.13.1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5556" y="1422802"/>
            <a:ext cx="8532888" cy="4419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Captura de Tela 2018-08-06 às 17.17.33.jpg" descr="Captura de Tela 2018-08-06 às 17.17.33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9966" y="1233106"/>
            <a:ext cx="8484069" cy="4591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Captura de Tela 2018-08-06 às 17.29.21.png" descr="Captura de Tela 2018-08-06 às 17.29.2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228787"/>
            <a:ext cx="9144001" cy="5448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Manifesto Pró-adesão do Brasil ao Protocolo de Madri"/>
          <p:cNvSpPr txBox="1">
            <a:spLocks noGrp="1"/>
          </p:cNvSpPr>
          <p:nvPr>
            <p:ph type="title"/>
          </p:nvPr>
        </p:nvSpPr>
        <p:spPr>
          <a:xfrm>
            <a:off x="1792288" y="5372100"/>
            <a:ext cx="5486403" cy="566738"/>
          </a:xfrm>
          <a:prstGeom prst="rect">
            <a:avLst/>
          </a:prstGeom>
        </p:spPr>
        <p:txBody>
          <a:bodyPr/>
          <a:lstStyle>
            <a:lvl1pPr defTabSz="374904">
              <a:defRPr sz="1600"/>
            </a:lvl1pPr>
          </a:lstStyle>
          <a:p>
            <a:r>
              <a:t>Manifesto Pró-adesão do Brasil ao Protocolo de Madri</a:t>
            </a:r>
          </a:p>
        </p:txBody>
      </p:sp>
      <p:pic>
        <p:nvPicPr>
          <p:cNvPr id="229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l="4011" r="4011"/>
          <a:stretch>
            <a:fillRect/>
          </a:stretch>
        </p:blipFill>
        <p:spPr>
          <a:xfrm>
            <a:off x="1792288" y="1184275"/>
            <a:ext cx="5486403" cy="4114800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230" name="2011"/>
          <p:cNvSpPr txBox="1">
            <a:spLocks noGrp="1"/>
          </p:cNvSpPr>
          <p:nvPr>
            <p:ph type="body" sz="quarter" idx="1"/>
          </p:nvPr>
        </p:nvSpPr>
        <p:spPr>
          <a:xfrm>
            <a:off x="1792288" y="5938837"/>
            <a:ext cx="5486403" cy="804865"/>
          </a:xfrm>
          <a:prstGeom prst="rect">
            <a:avLst/>
          </a:prstGeom>
        </p:spPr>
        <p:txBody>
          <a:bodyPr/>
          <a:lstStyle/>
          <a:p>
            <a:r>
              <a:t>2011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0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Captura de Tela 2018-08-06 às 18.09.59.png" descr="Captura de Tela 2018-08-06 às 18.09.5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38644" y="0"/>
            <a:ext cx="486671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</Words>
  <Application>Microsoft Office PowerPoint</Application>
  <PresentationFormat>Apresentação na tela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Helvetica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Manifesto Pró-adesão do Brasil ao Protocolo de Madri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Peters Soares</dc:creator>
  <cp:lastModifiedBy>Elita Henrique de Sousa</cp:lastModifiedBy>
  <cp:revision>11</cp:revision>
  <dcterms:modified xsi:type="dcterms:W3CDTF">2018-08-07T18:02:23Z</dcterms:modified>
</cp:coreProperties>
</file>