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310" r:id="rId3"/>
    <p:sldId id="508" r:id="rId4"/>
    <p:sldId id="488" r:id="rId5"/>
    <p:sldId id="484" r:id="rId6"/>
    <p:sldId id="490" r:id="rId7"/>
    <p:sldId id="495" r:id="rId8"/>
    <p:sldId id="494" r:id="rId9"/>
    <p:sldId id="507" r:id="rId10"/>
    <p:sldId id="491" r:id="rId11"/>
    <p:sldId id="485" r:id="rId12"/>
    <p:sldId id="486" r:id="rId13"/>
    <p:sldId id="479" r:id="rId14"/>
    <p:sldId id="521" r:id="rId15"/>
    <p:sldId id="525" r:id="rId16"/>
  </p:sldIdLst>
  <p:sldSz cx="9144000" cy="6858000" type="screen4x3"/>
  <p:notesSz cx="6805613" cy="9939338"/>
  <p:custShowLst>
    <p:custShow name="Apresentação personalizada 1" id="0">
      <p:sldLst/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99CCFF"/>
    <a:srgbClr val="FFCC00"/>
    <a:srgbClr val="FFFF66"/>
    <a:srgbClr val="00364A"/>
    <a:srgbClr val="FF0000"/>
    <a:srgbClr val="33CC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17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adrianotrindade\Meus%20documentos\DAVI\Reajustes%202011\IRT%20Geral%202011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costa\Meus%20documentos\Thiago\WACC\WACC%20-%20%20Distribuidoras%203&#186;%20ciclo\Taxas%20de%20Juros%20da%20Econom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8753862753827"/>
          <c:y val="0.24390243902439901"/>
          <c:w val="0.66588697059265367"/>
          <c:h val="0.52574525745260481"/>
        </c:manualLayout>
      </c:layout>
      <c:ofPieChart>
        <c:ofPieType val="bar"/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5041027766266088E-3"/>
                  <c:y val="1.6320764782451008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6.3007597734494134E-3"/>
                  <c:y val="6.7259885197277075E-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060632684072386E-2"/>
                  <c:y val="-4.119155837227636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6841132753143065"/>
                  <c:y val="-2.445909708440965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70C0"/>
                        </a:solidFill>
                      </a:rPr>
                      <a:t>Custo de Distribuição
26,5%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6.5816682096304993E-2"/>
                  <c:y val="-0.1294544061040864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delete val="1"/>
            </c:dLbl>
            <c:dLbl>
              <c:idx val="6"/>
              <c:layout>
                <c:manualLayout>
                  <c:x val="-5.6140350877191955E-3"/>
                  <c:y val="0.12429621094111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PIS/COFINS
5,4%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7"/>
              <c:layout>
                <c:manualLayout>
                  <c:x val="-1.1917668186213573E-2"/>
                  <c:y val="-0.277094794045053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Tributos por  Dentro
25,9%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Val val="1"/>
            <c:showCatName val="1"/>
            <c:separator>
</c:separator>
            <c:showLeaderLines val="1"/>
            <c:leaderLines>
              <c:spPr>
                <a:ln w="3175">
                  <a:solidFill>
                    <a:srgbClr val="000000"/>
                  </a:solidFill>
                  <a:prstDash val="sysDash"/>
                </a:ln>
              </c:spPr>
            </c:leaderLines>
          </c:dLbls>
          <c:cat>
            <c:strRef>
              <c:f>CAPA!$B$71:$B$77</c:f>
              <c:strCache>
                <c:ptCount val="7"/>
                <c:pt idx="0">
                  <c:v>Encargos Setoriais</c:v>
                </c:pt>
                <c:pt idx="1">
                  <c:v>Custo de Energia</c:v>
                </c:pt>
                <c:pt idx="2">
                  <c:v>Custo de Transmissão</c:v>
                </c:pt>
                <c:pt idx="3">
                  <c:v>Custo de Distribuição</c:v>
                </c:pt>
                <c:pt idx="4">
                  <c:v>ICMS</c:v>
                </c:pt>
                <c:pt idx="5">
                  <c:v>PIS</c:v>
                </c:pt>
                <c:pt idx="6">
                  <c:v>COFINS</c:v>
                </c:pt>
              </c:strCache>
            </c:strRef>
          </c:cat>
          <c:val>
            <c:numRef>
              <c:f>CAPA!$C$71:$C$77</c:f>
              <c:numCache>
                <c:formatCode>0.0%</c:formatCode>
                <c:ptCount val="7"/>
                <c:pt idx="0">
                  <c:v>0.1085730220446858</c:v>
                </c:pt>
                <c:pt idx="1">
                  <c:v>0.30993950710197632</c:v>
                </c:pt>
                <c:pt idx="2">
                  <c:v>5.7685205675013076E-2</c:v>
                </c:pt>
                <c:pt idx="3">
                  <c:v>0.26476165505630633</c:v>
                </c:pt>
                <c:pt idx="4">
                  <c:v>0.20511870692832798</c:v>
                </c:pt>
                <c:pt idx="5">
                  <c:v>0</c:v>
                </c:pt>
                <c:pt idx="6">
                  <c:v>5.3921903193688905E-2</c:v>
                </c:pt>
              </c:numCache>
            </c:numRef>
          </c:val>
        </c:ser>
        <c:dLbls>
          <c:showVal val="1"/>
          <c:showCatName val="1"/>
          <c:separator>
</c:separator>
        </c:dLbls>
        <c:gapWidth val="100"/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3043487809431081"/>
          <c:y val="7.4927953890489923E-2"/>
          <c:w val="0.84857633334920002"/>
          <c:h val="0.64841498559077815"/>
        </c:manualLayout>
      </c:layout>
      <c:lineChart>
        <c:grouping val="standard"/>
        <c:ser>
          <c:idx val="0"/>
          <c:order val="0"/>
          <c:tx>
            <c:v>EMBI + Brasil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'Risco País'!$D$1413:$D$4212</c:f>
              <c:numCache>
                <c:formatCode>d/m/yyyy</c:formatCode>
                <c:ptCount val="2800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36578</c:v>
                </c:pt>
                <c:pt idx="35">
                  <c:v>36579</c:v>
                </c:pt>
                <c:pt idx="36">
                  <c:v>36580</c:v>
                </c:pt>
                <c:pt idx="37">
                  <c:v>36581</c:v>
                </c:pt>
                <c:pt idx="38">
                  <c:v>36584</c:v>
                </c:pt>
                <c:pt idx="39">
                  <c:v>36585</c:v>
                </c:pt>
                <c:pt idx="40">
                  <c:v>36586</c:v>
                </c:pt>
                <c:pt idx="41">
                  <c:v>36587</c:v>
                </c:pt>
                <c:pt idx="42">
                  <c:v>36588</c:v>
                </c:pt>
                <c:pt idx="43">
                  <c:v>36591</c:v>
                </c:pt>
                <c:pt idx="44">
                  <c:v>36592</c:v>
                </c:pt>
                <c:pt idx="45">
                  <c:v>36593</c:v>
                </c:pt>
                <c:pt idx="46">
                  <c:v>36594</c:v>
                </c:pt>
                <c:pt idx="47">
                  <c:v>36595</c:v>
                </c:pt>
                <c:pt idx="48">
                  <c:v>36598</c:v>
                </c:pt>
                <c:pt idx="49">
                  <c:v>36599</c:v>
                </c:pt>
                <c:pt idx="50">
                  <c:v>36600</c:v>
                </c:pt>
                <c:pt idx="51">
                  <c:v>36601</c:v>
                </c:pt>
                <c:pt idx="52">
                  <c:v>36602</c:v>
                </c:pt>
                <c:pt idx="53">
                  <c:v>36605</c:v>
                </c:pt>
                <c:pt idx="54">
                  <c:v>36606</c:v>
                </c:pt>
                <c:pt idx="55">
                  <c:v>36607</c:v>
                </c:pt>
                <c:pt idx="56">
                  <c:v>36608</c:v>
                </c:pt>
                <c:pt idx="57">
                  <c:v>36609</c:v>
                </c:pt>
                <c:pt idx="58">
                  <c:v>36612</c:v>
                </c:pt>
                <c:pt idx="59">
                  <c:v>36613</c:v>
                </c:pt>
                <c:pt idx="60">
                  <c:v>36614</c:v>
                </c:pt>
                <c:pt idx="61">
                  <c:v>36615</c:v>
                </c:pt>
                <c:pt idx="62">
                  <c:v>36616</c:v>
                </c:pt>
                <c:pt idx="63">
                  <c:v>36619</c:v>
                </c:pt>
                <c:pt idx="64">
                  <c:v>36620</c:v>
                </c:pt>
                <c:pt idx="65">
                  <c:v>36621</c:v>
                </c:pt>
                <c:pt idx="66">
                  <c:v>36622</c:v>
                </c:pt>
                <c:pt idx="67">
                  <c:v>36623</c:v>
                </c:pt>
                <c:pt idx="68">
                  <c:v>36626</c:v>
                </c:pt>
                <c:pt idx="69">
                  <c:v>36627</c:v>
                </c:pt>
                <c:pt idx="70">
                  <c:v>36628</c:v>
                </c:pt>
                <c:pt idx="71">
                  <c:v>36629</c:v>
                </c:pt>
                <c:pt idx="72">
                  <c:v>36630</c:v>
                </c:pt>
                <c:pt idx="73">
                  <c:v>36633</c:v>
                </c:pt>
                <c:pt idx="74">
                  <c:v>36634</c:v>
                </c:pt>
                <c:pt idx="75">
                  <c:v>36635</c:v>
                </c:pt>
                <c:pt idx="76">
                  <c:v>36636</c:v>
                </c:pt>
                <c:pt idx="77">
                  <c:v>36640</c:v>
                </c:pt>
                <c:pt idx="78">
                  <c:v>36641</c:v>
                </c:pt>
                <c:pt idx="79">
                  <c:v>36642</c:v>
                </c:pt>
                <c:pt idx="80">
                  <c:v>36643</c:v>
                </c:pt>
                <c:pt idx="81">
                  <c:v>36644</c:v>
                </c:pt>
                <c:pt idx="82">
                  <c:v>36647</c:v>
                </c:pt>
                <c:pt idx="83">
                  <c:v>36648</c:v>
                </c:pt>
                <c:pt idx="84">
                  <c:v>36649</c:v>
                </c:pt>
                <c:pt idx="85">
                  <c:v>36650</c:v>
                </c:pt>
                <c:pt idx="86">
                  <c:v>36651</c:v>
                </c:pt>
                <c:pt idx="87">
                  <c:v>36654</c:v>
                </c:pt>
                <c:pt idx="88">
                  <c:v>36655</c:v>
                </c:pt>
                <c:pt idx="89">
                  <c:v>36656</c:v>
                </c:pt>
                <c:pt idx="90">
                  <c:v>36657</c:v>
                </c:pt>
                <c:pt idx="91">
                  <c:v>36658</c:v>
                </c:pt>
                <c:pt idx="92">
                  <c:v>36661</c:v>
                </c:pt>
                <c:pt idx="93">
                  <c:v>36662</c:v>
                </c:pt>
                <c:pt idx="94">
                  <c:v>36663</c:v>
                </c:pt>
                <c:pt idx="95">
                  <c:v>36664</c:v>
                </c:pt>
                <c:pt idx="96">
                  <c:v>36665</c:v>
                </c:pt>
                <c:pt idx="97">
                  <c:v>36668</c:v>
                </c:pt>
                <c:pt idx="98">
                  <c:v>36669</c:v>
                </c:pt>
                <c:pt idx="99">
                  <c:v>36670</c:v>
                </c:pt>
                <c:pt idx="100">
                  <c:v>36671</c:v>
                </c:pt>
                <c:pt idx="101">
                  <c:v>36672</c:v>
                </c:pt>
                <c:pt idx="102">
                  <c:v>36676</c:v>
                </c:pt>
                <c:pt idx="103">
                  <c:v>36677</c:v>
                </c:pt>
                <c:pt idx="104">
                  <c:v>36678</c:v>
                </c:pt>
                <c:pt idx="105">
                  <c:v>36679</c:v>
                </c:pt>
                <c:pt idx="106">
                  <c:v>36682</c:v>
                </c:pt>
                <c:pt idx="107">
                  <c:v>36683</c:v>
                </c:pt>
                <c:pt idx="108">
                  <c:v>36684</c:v>
                </c:pt>
                <c:pt idx="109">
                  <c:v>36685</c:v>
                </c:pt>
                <c:pt idx="110">
                  <c:v>36686</c:v>
                </c:pt>
                <c:pt idx="111">
                  <c:v>36689</c:v>
                </c:pt>
                <c:pt idx="112">
                  <c:v>36690</c:v>
                </c:pt>
                <c:pt idx="113">
                  <c:v>36691</c:v>
                </c:pt>
                <c:pt idx="114">
                  <c:v>36692</c:v>
                </c:pt>
                <c:pt idx="115">
                  <c:v>36693</c:v>
                </c:pt>
                <c:pt idx="116">
                  <c:v>36696</c:v>
                </c:pt>
                <c:pt idx="117">
                  <c:v>36697</c:v>
                </c:pt>
                <c:pt idx="118">
                  <c:v>36698</c:v>
                </c:pt>
                <c:pt idx="119">
                  <c:v>36699</c:v>
                </c:pt>
                <c:pt idx="120">
                  <c:v>36700</c:v>
                </c:pt>
                <c:pt idx="121">
                  <c:v>36703</c:v>
                </c:pt>
                <c:pt idx="122">
                  <c:v>36704</c:v>
                </c:pt>
                <c:pt idx="123">
                  <c:v>36705</c:v>
                </c:pt>
                <c:pt idx="124">
                  <c:v>36706</c:v>
                </c:pt>
                <c:pt idx="125">
                  <c:v>36707</c:v>
                </c:pt>
                <c:pt idx="126">
                  <c:v>36710</c:v>
                </c:pt>
                <c:pt idx="127">
                  <c:v>36712</c:v>
                </c:pt>
                <c:pt idx="128">
                  <c:v>36713</c:v>
                </c:pt>
                <c:pt idx="129">
                  <c:v>36714</c:v>
                </c:pt>
                <c:pt idx="130">
                  <c:v>36717</c:v>
                </c:pt>
                <c:pt idx="131">
                  <c:v>36718</c:v>
                </c:pt>
                <c:pt idx="132">
                  <c:v>36719</c:v>
                </c:pt>
                <c:pt idx="133">
                  <c:v>36720</c:v>
                </c:pt>
                <c:pt idx="134">
                  <c:v>36721</c:v>
                </c:pt>
                <c:pt idx="135">
                  <c:v>36724</c:v>
                </c:pt>
                <c:pt idx="136">
                  <c:v>36725</c:v>
                </c:pt>
                <c:pt idx="137">
                  <c:v>36726</c:v>
                </c:pt>
                <c:pt idx="138">
                  <c:v>36727</c:v>
                </c:pt>
                <c:pt idx="139">
                  <c:v>36728</c:v>
                </c:pt>
                <c:pt idx="140">
                  <c:v>36731</c:v>
                </c:pt>
                <c:pt idx="141">
                  <c:v>36732</c:v>
                </c:pt>
                <c:pt idx="142">
                  <c:v>36733</c:v>
                </c:pt>
                <c:pt idx="143">
                  <c:v>36734</c:v>
                </c:pt>
                <c:pt idx="144">
                  <c:v>36735</c:v>
                </c:pt>
                <c:pt idx="145">
                  <c:v>36738</c:v>
                </c:pt>
                <c:pt idx="146">
                  <c:v>36739</c:v>
                </c:pt>
                <c:pt idx="147">
                  <c:v>36740</c:v>
                </c:pt>
                <c:pt idx="148">
                  <c:v>36741</c:v>
                </c:pt>
                <c:pt idx="149">
                  <c:v>36742</c:v>
                </c:pt>
                <c:pt idx="150">
                  <c:v>36745</c:v>
                </c:pt>
                <c:pt idx="151">
                  <c:v>36746</c:v>
                </c:pt>
                <c:pt idx="152">
                  <c:v>36747</c:v>
                </c:pt>
                <c:pt idx="153">
                  <c:v>36748</c:v>
                </c:pt>
                <c:pt idx="154">
                  <c:v>36749</c:v>
                </c:pt>
                <c:pt idx="155">
                  <c:v>36752</c:v>
                </c:pt>
                <c:pt idx="156">
                  <c:v>36753</c:v>
                </c:pt>
                <c:pt idx="157">
                  <c:v>36754</c:v>
                </c:pt>
                <c:pt idx="158">
                  <c:v>36755</c:v>
                </c:pt>
                <c:pt idx="159">
                  <c:v>36756</c:v>
                </c:pt>
                <c:pt idx="160">
                  <c:v>36759</c:v>
                </c:pt>
                <c:pt idx="161">
                  <c:v>36760</c:v>
                </c:pt>
                <c:pt idx="162">
                  <c:v>36761</c:v>
                </c:pt>
                <c:pt idx="163">
                  <c:v>36762</c:v>
                </c:pt>
                <c:pt idx="164">
                  <c:v>36763</c:v>
                </c:pt>
                <c:pt idx="165">
                  <c:v>36766</c:v>
                </c:pt>
                <c:pt idx="166">
                  <c:v>36767</c:v>
                </c:pt>
                <c:pt idx="167">
                  <c:v>36768</c:v>
                </c:pt>
                <c:pt idx="168">
                  <c:v>36769</c:v>
                </c:pt>
                <c:pt idx="169">
                  <c:v>36770</c:v>
                </c:pt>
                <c:pt idx="170">
                  <c:v>36773</c:v>
                </c:pt>
                <c:pt idx="171">
                  <c:v>36774</c:v>
                </c:pt>
                <c:pt idx="172">
                  <c:v>36775</c:v>
                </c:pt>
                <c:pt idx="173">
                  <c:v>36776</c:v>
                </c:pt>
                <c:pt idx="174">
                  <c:v>36777</c:v>
                </c:pt>
                <c:pt idx="175">
                  <c:v>36780</c:v>
                </c:pt>
                <c:pt idx="176">
                  <c:v>36781</c:v>
                </c:pt>
                <c:pt idx="177">
                  <c:v>36782</c:v>
                </c:pt>
                <c:pt idx="178">
                  <c:v>36783</c:v>
                </c:pt>
                <c:pt idx="179">
                  <c:v>36784</c:v>
                </c:pt>
                <c:pt idx="180">
                  <c:v>36787</c:v>
                </c:pt>
                <c:pt idx="181">
                  <c:v>36788</c:v>
                </c:pt>
                <c:pt idx="182">
                  <c:v>36789</c:v>
                </c:pt>
                <c:pt idx="183">
                  <c:v>36790</c:v>
                </c:pt>
                <c:pt idx="184">
                  <c:v>36791</c:v>
                </c:pt>
                <c:pt idx="185">
                  <c:v>36794</c:v>
                </c:pt>
                <c:pt idx="186">
                  <c:v>36795</c:v>
                </c:pt>
                <c:pt idx="187">
                  <c:v>36796</c:v>
                </c:pt>
                <c:pt idx="188">
                  <c:v>36797</c:v>
                </c:pt>
                <c:pt idx="189">
                  <c:v>36798</c:v>
                </c:pt>
                <c:pt idx="190">
                  <c:v>36801</c:v>
                </c:pt>
                <c:pt idx="191">
                  <c:v>36802</c:v>
                </c:pt>
                <c:pt idx="192">
                  <c:v>36803</c:v>
                </c:pt>
                <c:pt idx="193">
                  <c:v>36804</c:v>
                </c:pt>
                <c:pt idx="194">
                  <c:v>36805</c:v>
                </c:pt>
                <c:pt idx="195">
                  <c:v>36808</c:v>
                </c:pt>
                <c:pt idx="196">
                  <c:v>36809</c:v>
                </c:pt>
                <c:pt idx="197">
                  <c:v>36810</c:v>
                </c:pt>
                <c:pt idx="198">
                  <c:v>36811</c:v>
                </c:pt>
                <c:pt idx="199">
                  <c:v>36812</c:v>
                </c:pt>
                <c:pt idx="200">
                  <c:v>36815</c:v>
                </c:pt>
                <c:pt idx="201">
                  <c:v>36816</c:v>
                </c:pt>
                <c:pt idx="202">
                  <c:v>36817</c:v>
                </c:pt>
                <c:pt idx="203">
                  <c:v>36818</c:v>
                </c:pt>
                <c:pt idx="204">
                  <c:v>36819</c:v>
                </c:pt>
                <c:pt idx="205">
                  <c:v>36822</c:v>
                </c:pt>
                <c:pt idx="206">
                  <c:v>36823</c:v>
                </c:pt>
                <c:pt idx="207">
                  <c:v>36824</c:v>
                </c:pt>
                <c:pt idx="208">
                  <c:v>36825</c:v>
                </c:pt>
                <c:pt idx="209">
                  <c:v>36826</c:v>
                </c:pt>
                <c:pt idx="210">
                  <c:v>36829</c:v>
                </c:pt>
                <c:pt idx="211">
                  <c:v>36830</c:v>
                </c:pt>
                <c:pt idx="212">
                  <c:v>36831</c:v>
                </c:pt>
                <c:pt idx="213">
                  <c:v>36832</c:v>
                </c:pt>
                <c:pt idx="214">
                  <c:v>36833</c:v>
                </c:pt>
                <c:pt idx="215">
                  <c:v>36836</c:v>
                </c:pt>
                <c:pt idx="216">
                  <c:v>36837</c:v>
                </c:pt>
                <c:pt idx="217">
                  <c:v>36838</c:v>
                </c:pt>
                <c:pt idx="218">
                  <c:v>36839</c:v>
                </c:pt>
                <c:pt idx="219">
                  <c:v>36840</c:v>
                </c:pt>
                <c:pt idx="220">
                  <c:v>36843</c:v>
                </c:pt>
                <c:pt idx="221">
                  <c:v>36844</c:v>
                </c:pt>
                <c:pt idx="222">
                  <c:v>36845</c:v>
                </c:pt>
                <c:pt idx="223">
                  <c:v>36846</c:v>
                </c:pt>
                <c:pt idx="224">
                  <c:v>36847</c:v>
                </c:pt>
                <c:pt idx="225">
                  <c:v>36850</c:v>
                </c:pt>
                <c:pt idx="226">
                  <c:v>36851</c:v>
                </c:pt>
                <c:pt idx="227">
                  <c:v>36852</c:v>
                </c:pt>
                <c:pt idx="228">
                  <c:v>36853</c:v>
                </c:pt>
                <c:pt idx="229">
                  <c:v>36854</c:v>
                </c:pt>
                <c:pt idx="230">
                  <c:v>36857</c:v>
                </c:pt>
                <c:pt idx="231">
                  <c:v>36858</c:v>
                </c:pt>
                <c:pt idx="232">
                  <c:v>36859</c:v>
                </c:pt>
                <c:pt idx="233">
                  <c:v>36860</c:v>
                </c:pt>
                <c:pt idx="234">
                  <c:v>36861</c:v>
                </c:pt>
                <c:pt idx="235">
                  <c:v>36864</c:v>
                </c:pt>
                <c:pt idx="236">
                  <c:v>36865</c:v>
                </c:pt>
                <c:pt idx="237">
                  <c:v>36866</c:v>
                </c:pt>
                <c:pt idx="238">
                  <c:v>36867</c:v>
                </c:pt>
                <c:pt idx="239">
                  <c:v>36868</c:v>
                </c:pt>
                <c:pt idx="240">
                  <c:v>36871</c:v>
                </c:pt>
                <c:pt idx="241">
                  <c:v>36872</c:v>
                </c:pt>
                <c:pt idx="242">
                  <c:v>36873</c:v>
                </c:pt>
                <c:pt idx="243">
                  <c:v>36874</c:v>
                </c:pt>
                <c:pt idx="244">
                  <c:v>36875</c:v>
                </c:pt>
                <c:pt idx="245">
                  <c:v>36878</c:v>
                </c:pt>
                <c:pt idx="246">
                  <c:v>36879</c:v>
                </c:pt>
                <c:pt idx="247">
                  <c:v>36880</c:v>
                </c:pt>
                <c:pt idx="248">
                  <c:v>36881</c:v>
                </c:pt>
                <c:pt idx="249">
                  <c:v>36882</c:v>
                </c:pt>
                <c:pt idx="250">
                  <c:v>36886</c:v>
                </c:pt>
                <c:pt idx="251">
                  <c:v>36887</c:v>
                </c:pt>
                <c:pt idx="252">
                  <c:v>36888</c:v>
                </c:pt>
                <c:pt idx="253">
                  <c:v>36889</c:v>
                </c:pt>
                <c:pt idx="254">
                  <c:v>36893</c:v>
                </c:pt>
                <c:pt idx="255">
                  <c:v>36894</c:v>
                </c:pt>
                <c:pt idx="256">
                  <c:v>36895</c:v>
                </c:pt>
                <c:pt idx="257">
                  <c:v>36896</c:v>
                </c:pt>
                <c:pt idx="258">
                  <c:v>36899</c:v>
                </c:pt>
                <c:pt idx="259">
                  <c:v>36900</c:v>
                </c:pt>
                <c:pt idx="260">
                  <c:v>36901</c:v>
                </c:pt>
                <c:pt idx="261">
                  <c:v>36902</c:v>
                </c:pt>
                <c:pt idx="262">
                  <c:v>36903</c:v>
                </c:pt>
                <c:pt idx="263">
                  <c:v>36906</c:v>
                </c:pt>
                <c:pt idx="264">
                  <c:v>36907</c:v>
                </c:pt>
                <c:pt idx="265">
                  <c:v>36908</c:v>
                </c:pt>
                <c:pt idx="266">
                  <c:v>36909</c:v>
                </c:pt>
                <c:pt idx="267">
                  <c:v>36910</c:v>
                </c:pt>
                <c:pt idx="268">
                  <c:v>36913</c:v>
                </c:pt>
                <c:pt idx="269">
                  <c:v>36914</c:v>
                </c:pt>
                <c:pt idx="270">
                  <c:v>36915</c:v>
                </c:pt>
                <c:pt idx="271">
                  <c:v>36916</c:v>
                </c:pt>
                <c:pt idx="272">
                  <c:v>36917</c:v>
                </c:pt>
                <c:pt idx="273">
                  <c:v>36920</c:v>
                </c:pt>
                <c:pt idx="274">
                  <c:v>36921</c:v>
                </c:pt>
                <c:pt idx="275">
                  <c:v>36922</c:v>
                </c:pt>
                <c:pt idx="276">
                  <c:v>36923</c:v>
                </c:pt>
                <c:pt idx="277">
                  <c:v>36924</c:v>
                </c:pt>
                <c:pt idx="278">
                  <c:v>36927</c:v>
                </c:pt>
                <c:pt idx="279">
                  <c:v>36928</c:v>
                </c:pt>
                <c:pt idx="280">
                  <c:v>36929</c:v>
                </c:pt>
                <c:pt idx="281">
                  <c:v>36930</c:v>
                </c:pt>
                <c:pt idx="282">
                  <c:v>36931</c:v>
                </c:pt>
                <c:pt idx="283">
                  <c:v>36934</c:v>
                </c:pt>
                <c:pt idx="284">
                  <c:v>36935</c:v>
                </c:pt>
                <c:pt idx="285">
                  <c:v>36936</c:v>
                </c:pt>
                <c:pt idx="286">
                  <c:v>36937</c:v>
                </c:pt>
                <c:pt idx="287">
                  <c:v>36938</c:v>
                </c:pt>
                <c:pt idx="288">
                  <c:v>36941</c:v>
                </c:pt>
                <c:pt idx="289">
                  <c:v>36942</c:v>
                </c:pt>
                <c:pt idx="290">
                  <c:v>36943</c:v>
                </c:pt>
                <c:pt idx="291">
                  <c:v>36944</c:v>
                </c:pt>
                <c:pt idx="292">
                  <c:v>36945</c:v>
                </c:pt>
                <c:pt idx="293">
                  <c:v>36948</c:v>
                </c:pt>
                <c:pt idx="294">
                  <c:v>36949</c:v>
                </c:pt>
                <c:pt idx="295">
                  <c:v>36950</c:v>
                </c:pt>
                <c:pt idx="296">
                  <c:v>36951</c:v>
                </c:pt>
                <c:pt idx="297">
                  <c:v>36952</c:v>
                </c:pt>
                <c:pt idx="298">
                  <c:v>36955</c:v>
                </c:pt>
                <c:pt idx="299">
                  <c:v>36956</c:v>
                </c:pt>
                <c:pt idx="300">
                  <c:v>36957</c:v>
                </c:pt>
                <c:pt idx="301">
                  <c:v>36958</c:v>
                </c:pt>
                <c:pt idx="302">
                  <c:v>36959</c:v>
                </c:pt>
                <c:pt idx="303">
                  <c:v>36962</c:v>
                </c:pt>
                <c:pt idx="304">
                  <c:v>36963</c:v>
                </c:pt>
                <c:pt idx="305">
                  <c:v>36964</c:v>
                </c:pt>
                <c:pt idx="306">
                  <c:v>36965</c:v>
                </c:pt>
                <c:pt idx="307">
                  <c:v>36966</c:v>
                </c:pt>
                <c:pt idx="308">
                  <c:v>36969</c:v>
                </c:pt>
                <c:pt idx="309">
                  <c:v>36970</c:v>
                </c:pt>
                <c:pt idx="310">
                  <c:v>36971</c:v>
                </c:pt>
                <c:pt idx="311">
                  <c:v>36972</c:v>
                </c:pt>
                <c:pt idx="312">
                  <c:v>36973</c:v>
                </c:pt>
                <c:pt idx="313">
                  <c:v>36976</c:v>
                </c:pt>
                <c:pt idx="314">
                  <c:v>36977</c:v>
                </c:pt>
                <c:pt idx="315">
                  <c:v>36978</c:v>
                </c:pt>
                <c:pt idx="316">
                  <c:v>36979</c:v>
                </c:pt>
                <c:pt idx="317">
                  <c:v>36980</c:v>
                </c:pt>
                <c:pt idx="318">
                  <c:v>36983</c:v>
                </c:pt>
                <c:pt idx="319">
                  <c:v>36984</c:v>
                </c:pt>
                <c:pt idx="320">
                  <c:v>36985</c:v>
                </c:pt>
                <c:pt idx="321">
                  <c:v>36986</c:v>
                </c:pt>
                <c:pt idx="322">
                  <c:v>36987</c:v>
                </c:pt>
                <c:pt idx="323">
                  <c:v>36990</c:v>
                </c:pt>
                <c:pt idx="324">
                  <c:v>36991</c:v>
                </c:pt>
                <c:pt idx="325">
                  <c:v>36992</c:v>
                </c:pt>
                <c:pt idx="326">
                  <c:v>36993</c:v>
                </c:pt>
                <c:pt idx="327">
                  <c:v>36997</c:v>
                </c:pt>
                <c:pt idx="328">
                  <c:v>36998</c:v>
                </c:pt>
                <c:pt idx="329">
                  <c:v>36999</c:v>
                </c:pt>
                <c:pt idx="330">
                  <c:v>37000</c:v>
                </c:pt>
                <c:pt idx="331">
                  <c:v>37001</c:v>
                </c:pt>
                <c:pt idx="332">
                  <c:v>37004</c:v>
                </c:pt>
                <c:pt idx="333">
                  <c:v>37005</c:v>
                </c:pt>
                <c:pt idx="334">
                  <c:v>37006</c:v>
                </c:pt>
                <c:pt idx="335">
                  <c:v>37007</c:v>
                </c:pt>
                <c:pt idx="336">
                  <c:v>37008</c:v>
                </c:pt>
                <c:pt idx="337">
                  <c:v>37011</c:v>
                </c:pt>
                <c:pt idx="338">
                  <c:v>37012</c:v>
                </c:pt>
                <c:pt idx="339">
                  <c:v>37013</c:v>
                </c:pt>
                <c:pt idx="340">
                  <c:v>37014</c:v>
                </c:pt>
                <c:pt idx="341">
                  <c:v>37015</c:v>
                </c:pt>
                <c:pt idx="342">
                  <c:v>37018</c:v>
                </c:pt>
                <c:pt idx="343">
                  <c:v>37019</c:v>
                </c:pt>
                <c:pt idx="344">
                  <c:v>37020</c:v>
                </c:pt>
                <c:pt idx="345">
                  <c:v>37021</c:v>
                </c:pt>
                <c:pt idx="346">
                  <c:v>37022</c:v>
                </c:pt>
                <c:pt idx="347">
                  <c:v>37025</c:v>
                </c:pt>
                <c:pt idx="348">
                  <c:v>37026</c:v>
                </c:pt>
                <c:pt idx="349">
                  <c:v>37027</c:v>
                </c:pt>
                <c:pt idx="350">
                  <c:v>37028</c:v>
                </c:pt>
                <c:pt idx="351">
                  <c:v>37029</c:v>
                </c:pt>
                <c:pt idx="352">
                  <c:v>37032</c:v>
                </c:pt>
                <c:pt idx="353">
                  <c:v>37033</c:v>
                </c:pt>
                <c:pt idx="354">
                  <c:v>37034</c:v>
                </c:pt>
                <c:pt idx="355">
                  <c:v>37035</c:v>
                </c:pt>
                <c:pt idx="356">
                  <c:v>37036</c:v>
                </c:pt>
                <c:pt idx="357">
                  <c:v>37040</c:v>
                </c:pt>
                <c:pt idx="358">
                  <c:v>37041</c:v>
                </c:pt>
                <c:pt idx="359">
                  <c:v>37042</c:v>
                </c:pt>
                <c:pt idx="360">
                  <c:v>37043</c:v>
                </c:pt>
                <c:pt idx="361">
                  <c:v>37046</c:v>
                </c:pt>
                <c:pt idx="362">
                  <c:v>37047</c:v>
                </c:pt>
                <c:pt idx="363">
                  <c:v>37048</c:v>
                </c:pt>
                <c:pt idx="364">
                  <c:v>37049</c:v>
                </c:pt>
                <c:pt idx="365">
                  <c:v>37050</c:v>
                </c:pt>
                <c:pt idx="366">
                  <c:v>37053</c:v>
                </c:pt>
                <c:pt idx="367">
                  <c:v>37054</c:v>
                </c:pt>
                <c:pt idx="368">
                  <c:v>37055</c:v>
                </c:pt>
                <c:pt idx="369">
                  <c:v>37056</c:v>
                </c:pt>
                <c:pt idx="370">
                  <c:v>37057</c:v>
                </c:pt>
                <c:pt idx="371">
                  <c:v>37060</c:v>
                </c:pt>
                <c:pt idx="372">
                  <c:v>37061</c:v>
                </c:pt>
                <c:pt idx="373">
                  <c:v>37062</c:v>
                </c:pt>
                <c:pt idx="374">
                  <c:v>37063</c:v>
                </c:pt>
                <c:pt idx="375">
                  <c:v>37064</c:v>
                </c:pt>
                <c:pt idx="376">
                  <c:v>37067</c:v>
                </c:pt>
                <c:pt idx="377">
                  <c:v>37068</c:v>
                </c:pt>
                <c:pt idx="378">
                  <c:v>37069</c:v>
                </c:pt>
                <c:pt idx="379">
                  <c:v>37070</c:v>
                </c:pt>
                <c:pt idx="380">
                  <c:v>37071</c:v>
                </c:pt>
                <c:pt idx="381">
                  <c:v>37074</c:v>
                </c:pt>
                <c:pt idx="382">
                  <c:v>37075</c:v>
                </c:pt>
                <c:pt idx="383">
                  <c:v>37076</c:v>
                </c:pt>
                <c:pt idx="384">
                  <c:v>37077</c:v>
                </c:pt>
                <c:pt idx="385">
                  <c:v>37078</c:v>
                </c:pt>
                <c:pt idx="386">
                  <c:v>37081</c:v>
                </c:pt>
                <c:pt idx="387">
                  <c:v>37082</c:v>
                </c:pt>
                <c:pt idx="388">
                  <c:v>37083</c:v>
                </c:pt>
                <c:pt idx="389">
                  <c:v>37084</c:v>
                </c:pt>
                <c:pt idx="390">
                  <c:v>37085</c:v>
                </c:pt>
                <c:pt idx="391">
                  <c:v>37088</c:v>
                </c:pt>
                <c:pt idx="392">
                  <c:v>37089</c:v>
                </c:pt>
                <c:pt idx="393">
                  <c:v>37090</c:v>
                </c:pt>
                <c:pt idx="394">
                  <c:v>37091</c:v>
                </c:pt>
                <c:pt idx="395">
                  <c:v>37092</c:v>
                </c:pt>
                <c:pt idx="396">
                  <c:v>37095</c:v>
                </c:pt>
                <c:pt idx="397">
                  <c:v>37096</c:v>
                </c:pt>
                <c:pt idx="398">
                  <c:v>37097</c:v>
                </c:pt>
                <c:pt idx="399">
                  <c:v>37098</c:v>
                </c:pt>
                <c:pt idx="400">
                  <c:v>37099</c:v>
                </c:pt>
                <c:pt idx="401">
                  <c:v>37102</c:v>
                </c:pt>
                <c:pt idx="402">
                  <c:v>37103</c:v>
                </c:pt>
                <c:pt idx="403">
                  <c:v>37104</c:v>
                </c:pt>
                <c:pt idx="404">
                  <c:v>37105</c:v>
                </c:pt>
                <c:pt idx="405">
                  <c:v>37106</c:v>
                </c:pt>
                <c:pt idx="406">
                  <c:v>37109</c:v>
                </c:pt>
                <c:pt idx="407">
                  <c:v>37110</c:v>
                </c:pt>
                <c:pt idx="408">
                  <c:v>37111</c:v>
                </c:pt>
                <c:pt idx="409">
                  <c:v>37112</c:v>
                </c:pt>
                <c:pt idx="410">
                  <c:v>37113</c:v>
                </c:pt>
                <c:pt idx="411">
                  <c:v>37116</c:v>
                </c:pt>
                <c:pt idx="412">
                  <c:v>37117</c:v>
                </c:pt>
                <c:pt idx="413">
                  <c:v>37118</c:v>
                </c:pt>
                <c:pt idx="414">
                  <c:v>37119</c:v>
                </c:pt>
                <c:pt idx="415">
                  <c:v>37120</c:v>
                </c:pt>
                <c:pt idx="416">
                  <c:v>37123</c:v>
                </c:pt>
                <c:pt idx="417">
                  <c:v>37124</c:v>
                </c:pt>
                <c:pt idx="418">
                  <c:v>37125</c:v>
                </c:pt>
                <c:pt idx="419">
                  <c:v>37126</c:v>
                </c:pt>
                <c:pt idx="420">
                  <c:v>37127</c:v>
                </c:pt>
                <c:pt idx="421">
                  <c:v>37130</c:v>
                </c:pt>
                <c:pt idx="422">
                  <c:v>37131</c:v>
                </c:pt>
                <c:pt idx="423">
                  <c:v>37132</c:v>
                </c:pt>
                <c:pt idx="424">
                  <c:v>37133</c:v>
                </c:pt>
                <c:pt idx="425">
                  <c:v>37134</c:v>
                </c:pt>
                <c:pt idx="426">
                  <c:v>37138</c:v>
                </c:pt>
                <c:pt idx="427">
                  <c:v>37139</c:v>
                </c:pt>
                <c:pt idx="428">
                  <c:v>37140</c:v>
                </c:pt>
                <c:pt idx="429">
                  <c:v>37141</c:v>
                </c:pt>
                <c:pt idx="430">
                  <c:v>37144</c:v>
                </c:pt>
                <c:pt idx="431">
                  <c:v>37145</c:v>
                </c:pt>
                <c:pt idx="432">
                  <c:v>37147</c:v>
                </c:pt>
                <c:pt idx="433">
                  <c:v>37148</c:v>
                </c:pt>
                <c:pt idx="434">
                  <c:v>37151</c:v>
                </c:pt>
                <c:pt idx="435">
                  <c:v>37152</c:v>
                </c:pt>
                <c:pt idx="436">
                  <c:v>37153</c:v>
                </c:pt>
                <c:pt idx="437">
                  <c:v>37154</c:v>
                </c:pt>
                <c:pt idx="438">
                  <c:v>37155</c:v>
                </c:pt>
                <c:pt idx="439">
                  <c:v>37158</c:v>
                </c:pt>
                <c:pt idx="440">
                  <c:v>37159</c:v>
                </c:pt>
                <c:pt idx="441">
                  <c:v>37160</c:v>
                </c:pt>
                <c:pt idx="442">
                  <c:v>37161</c:v>
                </c:pt>
                <c:pt idx="443">
                  <c:v>37162</c:v>
                </c:pt>
                <c:pt idx="444">
                  <c:v>37165</c:v>
                </c:pt>
                <c:pt idx="445">
                  <c:v>37166</c:v>
                </c:pt>
                <c:pt idx="446">
                  <c:v>37167</c:v>
                </c:pt>
                <c:pt idx="447">
                  <c:v>37168</c:v>
                </c:pt>
                <c:pt idx="448">
                  <c:v>37169</c:v>
                </c:pt>
                <c:pt idx="449">
                  <c:v>37172</c:v>
                </c:pt>
                <c:pt idx="450">
                  <c:v>37173</c:v>
                </c:pt>
                <c:pt idx="451">
                  <c:v>37174</c:v>
                </c:pt>
                <c:pt idx="452">
                  <c:v>37175</c:v>
                </c:pt>
                <c:pt idx="453">
                  <c:v>37176</c:v>
                </c:pt>
                <c:pt idx="454">
                  <c:v>37179</c:v>
                </c:pt>
                <c:pt idx="455">
                  <c:v>37180</c:v>
                </c:pt>
                <c:pt idx="456">
                  <c:v>37181</c:v>
                </c:pt>
                <c:pt idx="457">
                  <c:v>37182</c:v>
                </c:pt>
                <c:pt idx="458">
                  <c:v>37183</c:v>
                </c:pt>
                <c:pt idx="459">
                  <c:v>37186</c:v>
                </c:pt>
                <c:pt idx="460">
                  <c:v>37187</c:v>
                </c:pt>
                <c:pt idx="461">
                  <c:v>37188</c:v>
                </c:pt>
                <c:pt idx="462">
                  <c:v>37189</c:v>
                </c:pt>
                <c:pt idx="463">
                  <c:v>37190</c:v>
                </c:pt>
                <c:pt idx="464">
                  <c:v>37193</c:v>
                </c:pt>
                <c:pt idx="465">
                  <c:v>37194</c:v>
                </c:pt>
                <c:pt idx="466">
                  <c:v>37195</c:v>
                </c:pt>
                <c:pt idx="467">
                  <c:v>37196</c:v>
                </c:pt>
                <c:pt idx="468">
                  <c:v>37197</c:v>
                </c:pt>
                <c:pt idx="469">
                  <c:v>37200</c:v>
                </c:pt>
                <c:pt idx="470">
                  <c:v>37201</c:v>
                </c:pt>
                <c:pt idx="471">
                  <c:v>37202</c:v>
                </c:pt>
                <c:pt idx="472">
                  <c:v>37203</c:v>
                </c:pt>
                <c:pt idx="473">
                  <c:v>37204</c:v>
                </c:pt>
                <c:pt idx="474">
                  <c:v>37207</c:v>
                </c:pt>
                <c:pt idx="475">
                  <c:v>37208</c:v>
                </c:pt>
                <c:pt idx="476">
                  <c:v>37209</c:v>
                </c:pt>
                <c:pt idx="477">
                  <c:v>37210</c:v>
                </c:pt>
                <c:pt idx="478">
                  <c:v>37211</c:v>
                </c:pt>
                <c:pt idx="479">
                  <c:v>37214</c:v>
                </c:pt>
                <c:pt idx="480">
                  <c:v>37215</c:v>
                </c:pt>
                <c:pt idx="481">
                  <c:v>37216</c:v>
                </c:pt>
                <c:pt idx="482">
                  <c:v>37217</c:v>
                </c:pt>
                <c:pt idx="483">
                  <c:v>37218</c:v>
                </c:pt>
                <c:pt idx="484">
                  <c:v>37221</c:v>
                </c:pt>
                <c:pt idx="485">
                  <c:v>37222</c:v>
                </c:pt>
                <c:pt idx="486">
                  <c:v>37223</c:v>
                </c:pt>
                <c:pt idx="487">
                  <c:v>37224</c:v>
                </c:pt>
                <c:pt idx="488">
                  <c:v>37225</c:v>
                </c:pt>
                <c:pt idx="489">
                  <c:v>37228</c:v>
                </c:pt>
                <c:pt idx="490">
                  <c:v>37229</c:v>
                </c:pt>
                <c:pt idx="491">
                  <c:v>37230</c:v>
                </c:pt>
                <c:pt idx="492">
                  <c:v>37231</c:v>
                </c:pt>
                <c:pt idx="493">
                  <c:v>37232</c:v>
                </c:pt>
                <c:pt idx="494">
                  <c:v>37235</c:v>
                </c:pt>
                <c:pt idx="495">
                  <c:v>37236</c:v>
                </c:pt>
                <c:pt idx="496">
                  <c:v>37237</c:v>
                </c:pt>
                <c:pt idx="497">
                  <c:v>37238</c:v>
                </c:pt>
                <c:pt idx="498">
                  <c:v>37239</c:v>
                </c:pt>
                <c:pt idx="499">
                  <c:v>37242</c:v>
                </c:pt>
                <c:pt idx="500">
                  <c:v>37243</c:v>
                </c:pt>
                <c:pt idx="501">
                  <c:v>37244</c:v>
                </c:pt>
                <c:pt idx="502">
                  <c:v>37245</c:v>
                </c:pt>
                <c:pt idx="503">
                  <c:v>37246</c:v>
                </c:pt>
                <c:pt idx="504">
                  <c:v>37249</c:v>
                </c:pt>
                <c:pt idx="505">
                  <c:v>37251</c:v>
                </c:pt>
                <c:pt idx="506">
                  <c:v>37252</c:v>
                </c:pt>
                <c:pt idx="507">
                  <c:v>37253</c:v>
                </c:pt>
                <c:pt idx="508">
                  <c:v>37256</c:v>
                </c:pt>
                <c:pt idx="509">
                  <c:v>37258</c:v>
                </c:pt>
                <c:pt idx="510">
                  <c:v>37259</c:v>
                </c:pt>
                <c:pt idx="511">
                  <c:v>37260</c:v>
                </c:pt>
                <c:pt idx="512">
                  <c:v>37263</c:v>
                </c:pt>
                <c:pt idx="513">
                  <c:v>37264</c:v>
                </c:pt>
                <c:pt idx="514">
                  <c:v>37265</c:v>
                </c:pt>
                <c:pt idx="515">
                  <c:v>37266</c:v>
                </c:pt>
                <c:pt idx="516">
                  <c:v>37267</c:v>
                </c:pt>
                <c:pt idx="517">
                  <c:v>37270</c:v>
                </c:pt>
                <c:pt idx="518">
                  <c:v>37271</c:v>
                </c:pt>
                <c:pt idx="519">
                  <c:v>37272</c:v>
                </c:pt>
                <c:pt idx="520">
                  <c:v>37273</c:v>
                </c:pt>
                <c:pt idx="521">
                  <c:v>37274</c:v>
                </c:pt>
                <c:pt idx="522">
                  <c:v>37277</c:v>
                </c:pt>
                <c:pt idx="523">
                  <c:v>37278</c:v>
                </c:pt>
                <c:pt idx="524">
                  <c:v>37279</c:v>
                </c:pt>
                <c:pt idx="525">
                  <c:v>37280</c:v>
                </c:pt>
                <c:pt idx="526">
                  <c:v>37281</c:v>
                </c:pt>
                <c:pt idx="527">
                  <c:v>37284</c:v>
                </c:pt>
                <c:pt idx="528">
                  <c:v>37285</c:v>
                </c:pt>
                <c:pt idx="529">
                  <c:v>37286</c:v>
                </c:pt>
                <c:pt idx="530">
                  <c:v>37287</c:v>
                </c:pt>
                <c:pt idx="531">
                  <c:v>37288</c:v>
                </c:pt>
                <c:pt idx="532">
                  <c:v>37291</c:v>
                </c:pt>
                <c:pt idx="533">
                  <c:v>37292</c:v>
                </c:pt>
                <c:pt idx="534">
                  <c:v>37293</c:v>
                </c:pt>
                <c:pt idx="535">
                  <c:v>37294</c:v>
                </c:pt>
                <c:pt idx="536">
                  <c:v>37295</c:v>
                </c:pt>
                <c:pt idx="537">
                  <c:v>37298</c:v>
                </c:pt>
                <c:pt idx="538">
                  <c:v>37299</c:v>
                </c:pt>
                <c:pt idx="539">
                  <c:v>37300</c:v>
                </c:pt>
                <c:pt idx="540">
                  <c:v>37301</c:v>
                </c:pt>
                <c:pt idx="541">
                  <c:v>37302</c:v>
                </c:pt>
                <c:pt idx="542">
                  <c:v>37305</c:v>
                </c:pt>
                <c:pt idx="543">
                  <c:v>37306</c:v>
                </c:pt>
                <c:pt idx="544">
                  <c:v>37307</c:v>
                </c:pt>
                <c:pt idx="545">
                  <c:v>37308</c:v>
                </c:pt>
                <c:pt idx="546">
                  <c:v>37309</c:v>
                </c:pt>
                <c:pt idx="547">
                  <c:v>37312</c:v>
                </c:pt>
                <c:pt idx="548">
                  <c:v>37313</c:v>
                </c:pt>
                <c:pt idx="549">
                  <c:v>37314</c:v>
                </c:pt>
                <c:pt idx="550">
                  <c:v>37315</c:v>
                </c:pt>
                <c:pt idx="551">
                  <c:v>37316</c:v>
                </c:pt>
                <c:pt idx="552">
                  <c:v>37319</c:v>
                </c:pt>
                <c:pt idx="553">
                  <c:v>37320</c:v>
                </c:pt>
                <c:pt idx="554">
                  <c:v>37321</c:v>
                </c:pt>
                <c:pt idx="555">
                  <c:v>37322</c:v>
                </c:pt>
                <c:pt idx="556">
                  <c:v>37323</c:v>
                </c:pt>
                <c:pt idx="557">
                  <c:v>37326</c:v>
                </c:pt>
                <c:pt idx="558">
                  <c:v>37327</c:v>
                </c:pt>
                <c:pt idx="559">
                  <c:v>37328</c:v>
                </c:pt>
                <c:pt idx="560">
                  <c:v>37329</c:v>
                </c:pt>
                <c:pt idx="561">
                  <c:v>37330</c:v>
                </c:pt>
                <c:pt idx="562">
                  <c:v>37333</c:v>
                </c:pt>
                <c:pt idx="563">
                  <c:v>37334</c:v>
                </c:pt>
                <c:pt idx="564">
                  <c:v>37335</c:v>
                </c:pt>
                <c:pt idx="565">
                  <c:v>37336</c:v>
                </c:pt>
                <c:pt idx="566">
                  <c:v>37337</c:v>
                </c:pt>
                <c:pt idx="567">
                  <c:v>37340</c:v>
                </c:pt>
                <c:pt idx="568">
                  <c:v>37341</c:v>
                </c:pt>
                <c:pt idx="569">
                  <c:v>37342</c:v>
                </c:pt>
                <c:pt idx="570">
                  <c:v>37343</c:v>
                </c:pt>
                <c:pt idx="571">
                  <c:v>37347</c:v>
                </c:pt>
                <c:pt idx="572">
                  <c:v>37348</c:v>
                </c:pt>
                <c:pt idx="573">
                  <c:v>37349</c:v>
                </c:pt>
                <c:pt idx="574">
                  <c:v>37350</c:v>
                </c:pt>
                <c:pt idx="575">
                  <c:v>37351</c:v>
                </c:pt>
                <c:pt idx="576">
                  <c:v>37354</c:v>
                </c:pt>
                <c:pt idx="577">
                  <c:v>37355</c:v>
                </c:pt>
                <c:pt idx="578">
                  <c:v>37356</c:v>
                </c:pt>
                <c:pt idx="579">
                  <c:v>37357</c:v>
                </c:pt>
                <c:pt idx="580">
                  <c:v>37358</c:v>
                </c:pt>
                <c:pt idx="581">
                  <c:v>37361</c:v>
                </c:pt>
                <c:pt idx="582">
                  <c:v>37362</c:v>
                </c:pt>
                <c:pt idx="583">
                  <c:v>37363</c:v>
                </c:pt>
                <c:pt idx="584">
                  <c:v>37364</c:v>
                </c:pt>
                <c:pt idx="585">
                  <c:v>37365</c:v>
                </c:pt>
                <c:pt idx="586">
                  <c:v>37368</c:v>
                </c:pt>
                <c:pt idx="587">
                  <c:v>37369</c:v>
                </c:pt>
                <c:pt idx="588">
                  <c:v>37370</c:v>
                </c:pt>
                <c:pt idx="589">
                  <c:v>37371</c:v>
                </c:pt>
                <c:pt idx="590">
                  <c:v>37372</c:v>
                </c:pt>
                <c:pt idx="591">
                  <c:v>37375</c:v>
                </c:pt>
                <c:pt idx="592">
                  <c:v>37376</c:v>
                </c:pt>
                <c:pt idx="593">
                  <c:v>37377</c:v>
                </c:pt>
                <c:pt idx="594">
                  <c:v>37378</c:v>
                </c:pt>
                <c:pt idx="595">
                  <c:v>37379</c:v>
                </c:pt>
                <c:pt idx="596">
                  <c:v>37382</c:v>
                </c:pt>
                <c:pt idx="597">
                  <c:v>37383</c:v>
                </c:pt>
                <c:pt idx="598">
                  <c:v>37384</c:v>
                </c:pt>
                <c:pt idx="599">
                  <c:v>37385</c:v>
                </c:pt>
                <c:pt idx="600">
                  <c:v>37386</c:v>
                </c:pt>
                <c:pt idx="601">
                  <c:v>37389</c:v>
                </c:pt>
                <c:pt idx="602">
                  <c:v>37390</c:v>
                </c:pt>
                <c:pt idx="603">
                  <c:v>37391</c:v>
                </c:pt>
                <c:pt idx="604">
                  <c:v>37392</c:v>
                </c:pt>
                <c:pt idx="605">
                  <c:v>37393</c:v>
                </c:pt>
                <c:pt idx="606">
                  <c:v>37396</c:v>
                </c:pt>
                <c:pt idx="607">
                  <c:v>37397</c:v>
                </c:pt>
                <c:pt idx="608">
                  <c:v>37398</c:v>
                </c:pt>
                <c:pt idx="609">
                  <c:v>37399</c:v>
                </c:pt>
                <c:pt idx="610">
                  <c:v>37400</c:v>
                </c:pt>
                <c:pt idx="611">
                  <c:v>37404</c:v>
                </c:pt>
                <c:pt idx="612">
                  <c:v>37405</c:v>
                </c:pt>
                <c:pt idx="613">
                  <c:v>37406</c:v>
                </c:pt>
                <c:pt idx="614">
                  <c:v>37407</c:v>
                </c:pt>
                <c:pt idx="615">
                  <c:v>37410</c:v>
                </c:pt>
                <c:pt idx="616">
                  <c:v>37411</c:v>
                </c:pt>
                <c:pt idx="617">
                  <c:v>37412</c:v>
                </c:pt>
                <c:pt idx="618">
                  <c:v>37413</c:v>
                </c:pt>
                <c:pt idx="619">
                  <c:v>37414</c:v>
                </c:pt>
                <c:pt idx="620">
                  <c:v>37417</c:v>
                </c:pt>
                <c:pt idx="621">
                  <c:v>37418</c:v>
                </c:pt>
                <c:pt idx="622">
                  <c:v>37419</c:v>
                </c:pt>
                <c:pt idx="623">
                  <c:v>37420</c:v>
                </c:pt>
                <c:pt idx="624">
                  <c:v>37421</c:v>
                </c:pt>
                <c:pt idx="625">
                  <c:v>37424</c:v>
                </c:pt>
                <c:pt idx="626">
                  <c:v>37425</c:v>
                </c:pt>
                <c:pt idx="627">
                  <c:v>37426</c:v>
                </c:pt>
                <c:pt idx="628">
                  <c:v>37427</c:v>
                </c:pt>
                <c:pt idx="629">
                  <c:v>37428</c:v>
                </c:pt>
                <c:pt idx="630">
                  <c:v>37431</c:v>
                </c:pt>
                <c:pt idx="631">
                  <c:v>37432</c:v>
                </c:pt>
                <c:pt idx="632">
                  <c:v>37433</c:v>
                </c:pt>
                <c:pt idx="633">
                  <c:v>37434</c:v>
                </c:pt>
                <c:pt idx="634">
                  <c:v>37435</c:v>
                </c:pt>
                <c:pt idx="635">
                  <c:v>37438</c:v>
                </c:pt>
                <c:pt idx="636">
                  <c:v>37439</c:v>
                </c:pt>
                <c:pt idx="637">
                  <c:v>37440</c:v>
                </c:pt>
                <c:pt idx="638">
                  <c:v>37442</c:v>
                </c:pt>
                <c:pt idx="639">
                  <c:v>37445</c:v>
                </c:pt>
                <c:pt idx="640">
                  <c:v>37446</c:v>
                </c:pt>
                <c:pt idx="641">
                  <c:v>37447</c:v>
                </c:pt>
                <c:pt idx="642">
                  <c:v>37448</c:v>
                </c:pt>
                <c:pt idx="643">
                  <c:v>37449</c:v>
                </c:pt>
                <c:pt idx="644">
                  <c:v>37452</c:v>
                </c:pt>
                <c:pt idx="645">
                  <c:v>37453</c:v>
                </c:pt>
                <c:pt idx="646">
                  <c:v>37454</c:v>
                </c:pt>
                <c:pt idx="647">
                  <c:v>37455</c:v>
                </c:pt>
                <c:pt idx="648">
                  <c:v>37456</c:v>
                </c:pt>
                <c:pt idx="649">
                  <c:v>37459</c:v>
                </c:pt>
                <c:pt idx="650">
                  <c:v>37460</c:v>
                </c:pt>
                <c:pt idx="651">
                  <c:v>37461</c:v>
                </c:pt>
                <c:pt idx="652">
                  <c:v>37462</c:v>
                </c:pt>
                <c:pt idx="653">
                  <c:v>37463</c:v>
                </c:pt>
                <c:pt idx="654">
                  <c:v>37466</c:v>
                </c:pt>
                <c:pt idx="655">
                  <c:v>37467</c:v>
                </c:pt>
                <c:pt idx="656">
                  <c:v>37468</c:v>
                </c:pt>
                <c:pt idx="657">
                  <c:v>37469</c:v>
                </c:pt>
                <c:pt idx="658">
                  <c:v>37470</c:v>
                </c:pt>
                <c:pt idx="659">
                  <c:v>37473</c:v>
                </c:pt>
                <c:pt idx="660">
                  <c:v>37474</c:v>
                </c:pt>
                <c:pt idx="661">
                  <c:v>37475</c:v>
                </c:pt>
                <c:pt idx="662">
                  <c:v>37476</c:v>
                </c:pt>
                <c:pt idx="663">
                  <c:v>37477</c:v>
                </c:pt>
                <c:pt idx="664">
                  <c:v>37480</c:v>
                </c:pt>
                <c:pt idx="665">
                  <c:v>37481</c:v>
                </c:pt>
                <c:pt idx="666">
                  <c:v>37482</c:v>
                </c:pt>
                <c:pt idx="667">
                  <c:v>37483</c:v>
                </c:pt>
                <c:pt idx="668">
                  <c:v>37484</c:v>
                </c:pt>
                <c:pt idx="669">
                  <c:v>37487</c:v>
                </c:pt>
                <c:pt idx="670">
                  <c:v>37488</c:v>
                </c:pt>
                <c:pt idx="671">
                  <c:v>37489</c:v>
                </c:pt>
                <c:pt idx="672">
                  <c:v>37490</c:v>
                </c:pt>
                <c:pt idx="673">
                  <c:v>37491</c:v>
                </c:pt>
                <c:pt idx="674">
                  <c:v>37494</c:v>
                </c:pt>
                <c:pt idx="675">
                  <c:v>37495</c:v>
                </c:pt>
                <c:pt idx="676">
                  <c:v>37496</c:v>
                </c:pt>
                <c:pt idx="677">
                  <c:v>37497</c:v>
                </c:pt>
                <c:pt idx="678">
                  <c:v>37498</c:v>
                </c:pt>
                <c:pt idx="679">
                  <c:v>37501</c:v>
                </c:pt>
                <c:pt idx="680">
                  <c:v>37502</c:v>
                </c:pt>
                <c:pt idx="681">
                  <c:v>37503</c:v>
                </c:pt>
                <c:pt idx="682">
                  <c:v>37504</c:v>
                </c:pt>
                <c:pt idx="683">
                  <c:v>37505</c:v>
                </c:pt>
                <c:pt idx="684">
                  <c:v>37508</c:v>
                </c:pt>
                <c:pt idx="685">
                  <c:v>37509</c:v>
                </c:pt>
                <c:pt idx="686">
                  <c:v>37510</c:v>
                </c:pt>
                <c:pt idx="687">
                  <c:v>37511</c:v>
                </c:pt>
                <c:pt idx="688">
                  <c:v>37512</c:v>
                </c:pt>
                <c:pt idx="689">
                  <c:v>37515</c:v>
                </c:pt>
                <c:pt idx="690">
                  <c:v>37516</c:v>
                </c:pt>
                <c:pt idx="691">
                  <c:v>37517</c:v>
                </c:pt>
                <c:pt idx="692">
                  <c:v>37518</c:v>
                </c:pt>
                <c:pt idx="693">
                  <c:v>37519</c:v>
                </c:pt>
                <c:pt idx="694">
                  <c:v>37522</c:v>
                </c:pt>
                <c:pt idx="695">
                  <c:v>37523</c:v>
                </c:pt>
                <c:pt idx="696">
                  <c:v>37524</c:v>
                </c:pt>
                <c:pt idx="697">
                  <c:v>37525</c:v>
                </c:pt>
                <c:pt idx="698">
                  <c:v>37526</c:v>
                </c:pt>
                <c:pt idx="699">
                  <c:v>37529</c:v>
                </c:pt>
                <c:pt idx="700">
                  <c:v>37530</c:v>
                </c:pt>
                <c:pt idx="701">
                  <c:v>37531</c:v>
                </c:pt>
                <c:pt idx="702">
                  <c:v>37532</c:v>
                </c:pt>
                <c:pt idx="703">
                  <c:v>37533</c:v>
                </c:pt>
                <c:pt idx="704">
                  <c:v>37536</c:v>
                </c:pt>
                <c:pt idx="705">
                  <c:v>37537</c:v>
                </c:pt>
                <c:pt idx="706">
                  <c:v>37538</c:v>
                </c:pt>
                <c:pt idx="707">
                  <c:v>37539</c:v>
                </c:pt>
                <c:pt idx="708">
                  <c:v>37540</c:v>
                </c:pt>
                <c:pt idx="709">
                  <c:v>37544</c:v>
                </c:pt>
                <c:pt idx="710">
                  <c:v>37545</c:v>
                </c:pt>
                <c:pt idx="711">
                  <c:v>37546</c:v>
                </c:pt>
                <c:pt idx="712">
                  <c:v>37547</c:v>
                </c:pt>
                <c:pt idx="713">
                  <c:v>37550</c:v>
                </c:pt>
                <c:pt idx="714">
                  <c:v>37551</c:v>
                </c:pt>
                <c:pt idx="715">
                  <c:v>37552</c:v>
                </c:pt>
                <c:pt idx="716">
                  <c:v>37553</c:v>
                </c:pt>
                <c:pt idx="717">
                  <c:v>37554</c:v>
                </c:pt>
                <c:pt idx="718">
                  <c:v>37557</c:v>
                </c:pt>
                <c:pt idx="719">
                  <c:v>37558</c:v>
                </c:pt>
                <c:pt idx="720">
                  <c:v>37559</c:v>
                </c:pt>
                <c:pt idx="721">
                  <c:v>37560</c:v>
                </c:pt>
                <c:pt idx="722">
                  <c:v>37561</c:v>
                </c:pt>
                <c:pt idx="723">
                  <c:v>37564</c:v>
                </c:pt>
                <c:pt idx="724">
                  <c:v>37565</c:v>
                </c:pt>
                <c:pt idx="725">
                  <c:v>37566</c:v>
                </c:pt>
                <c:pt idx="726">
                  <c:v>37567</c:v>
                </c:pt>
                <c:pt idx="727">
                  <c:v>37568</c:v>
                </c:pt>
                <c:pt idx="728">
                  <c:v>37572</c:v>
                </c:pt>
                <c:pt idx="729">
                  <c:v>37573</c:v>
                </c:pt>
                <c:pt idx="730">
                  <c:v>37574</c:v>
                </c:pt>
                <c:pt idx="731">
                  <c:v>37575</c:v>
                </c:pt>
                <c:pt idx="732">
                  <c:v>37578</c:v>
                </c:pt>
                <c:pt idx="733">
                  <c:v>37579</c:v>
                </c:pt>
                <c:pt idx="734">
                  <c:v>37580</c:v>
                </c:pt>
                <c:pt idx="735">
                  <c:v>37581</c:v>
                </c:pt>
                <c:pt idx="736">
                  <c:v>37582</c:v>
                </c:pt>
                <c:pt idx="737">
                  <c:v>37585</c:v>
                </c:pt>
                <c:pt idx="738">
                  <c:v>37586</c:v>
                </c:pt>
                <c:pt idx="739">
                  <c:v>37587</c:v>
                </c:pt>
                <c:pt idx="740">
                  <c:v>37589</c:v>
                </c:pt>
                <c:pt idx="741">
                  <c:v>37592</c:v>
                </c:pt>
                <c:pt idx="742">
                  <c:v>37593</c:v>
                </c:pt>
                <c:pt idx="743">
                  <c:v>37594</c:v>
                </c:pt>
                <c:pt idx="744">
                  <c:v>37595</c:v>
                </c:pt>
                <c:pt idx="745">
                  <c:v>37596</c:v>
                </c:pt>
                <c:pt idx="746">
                  <c:v>37599</c:v>
                </c:pt>
                <c:pt idx="747">
                  <c:v>37600</c:v>
                </c:pt>
                <c:pt idx="748">
                  <c:v>37601</c:v>
                </c:pt>
                <c:pt idx="749">
                  <c:v>37602</c:v>
                </c:pt>
                <c:pt idx="750">
                  <c:v>37603</c:v>
                </c:pt>
                <c:pt idx="751">
                  <c:v>37606</c:v>
                </c:pt>
                <c:pt idx="752">
                  <c:v>37607</c:v>
                </c:pt>
                <c:pt idx="753">
                  <c:v>37608</c:v>
                </c:pt>
                <c:pt idx="754">
                  <c:v>37609</c:v>
                </c:pt>
                <c:pt idx="755">
                  <c:v>37610</c:v>
                </c:pt>
                <c:pt idx="756">
                  <c:v>37613</c:v>
                </c:pt>
                <c:pt idx="757">
                  <c:v>37614</c:v>
                </c:pt>
                <c:pt idx="758">
                  <c:v>37616</c:v>
                </c:pt>
                <c:pt idx="759">
                  <c:v>37617</c:v>
                </c:pt>
                <c:pt idx="760">
                  <c:v>37620</c:v>
                </c:pt>
                <c:pt idx="761">
                  <c:v>37621</c:v>
                </c:pt>
                <c:pt idx="762">
                  <c:v>37623</c:v>
                </c:pt>
                <c:pt idx="763">
                  <c:v>37624</c:v>
                </c:pt>
                <c:pt idx="764">
                  <c:v>37627</c:v>
                </c:pt>
                <c:pt idx="765">
                  <c:v>37628</c:v>
                </c:pt>
                <c:pt idx="766">
                  <c:v>37629</c:v>
                </c:pt>
                <c:pt idx="767">
                  <c:v>37630</c:v>
                </c:pt>
                <c:pt idx="768">
                  <c:v>37631</c:v>
                </c:pt>
                <c:pt idx="769">
                  <c:v>37634</c:v>
                </c:pt>
                <c:pt idx="770">
                  <c:v>37635</c:v>
                </c:pt>
                <c:pt idx="771">
                  <c:v>37636</c:v>
                </c:pt>
                <c:pt idx="772">
                  <c:v>37637</c:v>
                </c:pt>
                <c:pt idx="773">
                  <c:v>37638</c:v>
                </c:pt>
                <c:pt idx="774">
                  <c:v>37641</c:v>
                </c:pt>
                <c:pt idx="775">
                  <c:v>37642</c:v>
                </c:pt>
                <c:pt idx="776">
                  <c:v>37643</c:v>
                </c:pt>
                <c:pt idx="777">
                  <c:v>37644</c:v>
                </c:pt>
                <c:pt idx="778">
                  <c:v>37645</c:v>
                </c:pt>
                <c:pt idx="779">
                  <c:v>37648</c:v>
                </c:pt>
                <c:pt idx="780">
                  <c:v>37649</c:v>
                </c:pt>
                <c:pt idx="781">
                  <c:v>37650</c:v>
                </c:pt>
                <c:pt idx="782">
                  <c:v>37651</c:v>
                </c:pt>
                <c:pt idx="783">
                  <c:v>37652</c:v>
                </c:pt>
                <c:pt idx="784">
                  <c:v>37655</c:v>
                </c:pt>
                <c:pt idx="785">
                  <c:v>37656</c:v>
                </c:pt>
                <c:pt idx="786">
                  <c:v>37657</c:v>
                </c:pt>
                <c:pt idx="787">
                  <c:v>37658</c:v>
                </c:pt>
                <c:pt idx="788">
                  <c:v>37659</c:v>
                </c:pt>
                <c:pt idx="789">
                  <c:v>37662</c:v>
                </c:pt>
                <c:pt idx="790">
                  <c:v>37663</c:v>
                </c:pt>
                <c:pt idx="791">
                  <c:v>37664</c:v>
                </c:pt>
                <c:pt idx="792">
                  <c:v>37665</c:v>
                </c:pt>
                <c:pt idx="793">
                  <c:v>37666</c:v>
                </c:pt>
                <c:pt idx="794">
                  <c:v>37669</c:v>
                </c:pt>
                <c:pt idx="795">
                  <c:v>37670</c:v>
                </c:pt>
                <c:pt idx="796">
                  <c:v>37671</c:v>
                </c:pt>
                <c:pt idx="797">
                  <c:v>37672</c:v>
                </c:pt>
                <c:pt idx="798">
                  <c:v>37673</c:v>
                </c:pt>
                <c:pt idx="799">
                  <c:v>37676</c:v>
                </c:pt>
                <c:pt idx="800">
                  <c:v>37677</c:v>
                </c:pt>
                <c:pt idx="801">
                  <c:v>37678</c:v>
                </c:pt>
                <c:pt idx="802">
                  <c:v>37679</c:v>
                </c:pt>
                <c:pt idx="803">
                  <c:v>37680</c:v>
                </c:pt>
                <c:pt idx="804">
                  <c:v>37683</c:v>
                </c:pt>
                <c:pt idx="805">
                  <c:v>37684</c:v>
                </c:pt>
                <c:pt idx="806">
                  <c:v>37685</c:v>
                </c:pt>
                <c:pt idx="807">
                  <c:v>37686</c:v>
                </c:pt>
                <c:pt idx="808">
                  <c:v>37687</c:v>
                </c:pt>
                <c:pt idx="809">
                  <c:v>37690</c:v>
                </c:pt>
                <c:pt idx="810">
                  <c:v>37691</c:v>
                </c:pt>
                <c:pt idx="811">
                  <c:v>37692</c:v>
                </c:pt>
                <c:pt idx="812">
                  <c:v>37693</c:v>
                </c:pt>
                <c:pt idx="813">
                  <c:v>37694</c:v>
                </c:pt>
                <c:pt idx="814">
                  <c:v>37697</c:v>
                </c:pt>
                <c:pt idx="815">
                  <c:v>37698</c:v>
                </c:pt>
                <c:pt idx="816">
                  <c:v>37699</c:v>
                </c:pt>
                <c:pt idx="817">
                  <c:v>37700</c:v>
                </c:pt>
                <c:pt idx="818">
                  <c:v>37701</c:v>
                </c:pt>
                <c:pt idx="819">
                  <c:v>37704</c:v>
                </c:pt>
                <c:pt idx="820">
                  <c:v>37705</c:v>
                </c:pt>
                <c:pt idx="821">
                  <c:v>37706</c:v>
                </c:pt>
                <c:pt idx="822">
                  <c:v>37707</c:v>
                </c:pt>
                <c:pt idx="823">
                  <c:v>37708</c:v>
                </c:pt>
                <c:pt idx="824">
                  <c:v>37711</c:v>
                </c:pt>
                <c:pt idx="825">
                  <c:v>37712</c:v>
                </c:pt>
                <c:pt idx="826">
                  <c:v>37713</c:v>
                </c:pt>
                <c:pt idx="827">
                  <c:v>37714</c:v>
                </c:pt>
                <c:pt idx="828">
                  <c:v>37715</c:v>
                </c:pt>
                <c:pt idx="829">
                  <c:v>37718</c:v>
                </c:pt>
                <c:pt idx="830">
                  <c:v>37719</c:v>
                </c:pt>
                <c:pt idx="831">
                  <c:v>37720</c:v>
                </c:pt>
                <c:pt idx="832">
                  <c:v>37721</c:v>
                </c:pt>
                <c:pt idx="833">
                  <c:v>37722</c:v>
                </c:pt>
                <c:pt idx="834">
                  <c:v>37725</c:v>
                </c:pt>
                <c:pt idx="835">
                  <c:v>37726</c:v>
                </c:pt>
                <c:pt idx="836">
                  <c:v>37727</c:v>
                </c:pt>
                <c:pt idx="837">
                  <c:v>37728</c:v>
                </c:pt>
                <c:pt idx="838">
                  <c:v>37729</c:v>
                </c:pt>
                <c:pt idx="839">
                  <c:v>37732</c:v>
                </c:pt>
                <c:pt idx="840">
                  <c:v>37733</c:v>
                </c:pt>
                <c:pt idx="841">
                  <c:v>37734</c:v>
                </c:pt>
                <c:pt idx="842">
                  <c:v>37735</c:v>
                </c:pt>
                <c:pt idx="843">
                  <c:v>37736</c:v>
                </c:pt>
                <c:pt idx="844">
                  <c:v>37739</c:v>
                </c:pt>
                <c:pt idx="845">
                  <c:v>37740</c:v>
                </c:pt>
                <c:pt idx="846">
                  <c:v>37741</c:v>
                </c:pt>
                <c:pt idx="847">
                  <c:v>37742</c:v>
                </c:pt>
                <c:pt idx="848">
                  <c:v>37743</c:v>
                </c:pt>
                <c:pt idx="849">
                  <c:v>37746</c:v>
                </c:pt>
                <c:pt idx="850">
                  <c:v>37747</c:v>
                </c:pt>
                <c:pt idx="851">
                  <c:v>37748</c:v>
                </c:pt>
                <c:pt idx="852">
                  <c:v>37749</c:v>
                </c:pt>
                <c:pt idx="853">
                  <c:v>37750</c:v>
                </c:pt>
                <c:pt idx="854">
                  <c:v>37753</c:v>
                </c:pt>
                <c:pt idx="855">
                  <c:v>37754</c:v>
                </c:pt>
                <c:pt idx="856">
                  <c:v>37755</c:v>
                </c:pt>
                <c:pt idx="857">
                  <c:v>37756</c:v>
                </c:pt>
                <c:pt idx="858">
                  <c:v>37757</c:v>
                </c:pt>
                <c:pt idx="859">
                  <c:v>37760</c:v>
                </c:pt>
                <c:pt idx="860">
                  <c:v>37761</c:v>
                </c:pt>
                <c:pt idx="861">
                  <c:v>37762</c:v>
                </c:pt>
                <c:pt idx="862">
                  <c:v>37763</c:v>
                </c:pt>
                <c:pt idx="863">
                  <c:v>37764</c:v>
                </c:pt>
                <c:pt idx="864">
                  <c:v>37767</c:v>
                </c:pt>
                <c:pt idx="865">
                  <c:v>37768</c:v>
                </c:pt>
                <c:pt idx="866">
                  <c:v>37769</c:v>
                </c:pt>
                <c:pt idx="867">
                  <c:v>37770</c:v>
                </c:pt>
                <c:pt idx="868">
                  <c:v>37771</c:v>
                </c:pt>
                <c:pt idx="869">
                  <c:v>37774</c:v>
                </c:pt>
                <c:pt idx="870">
                  <c:v>37775</c:v>
                </c:pt>
                <c:pt idx="871">
                  <c:v>37776</c:v>
                </c:pt>
                <c:pt idx="872">
                  <c:v>37777</c:v>
                </c:pt>
                <c:pt idx="873">
                  <c:v>37778</c:v>
                </c:pt>
                <c:pt idx="874">
                  <c:v>37781</c:v>
                </c:pt>
                <c:pt idx="875">
                  <c:v>37782</c:v>
                </c:pt>
                <c:pt idx="876">
                  <c:v>37783</c:v>
                </c:pt>
                <c:pt idx="877">
                  <c:v>37784</c:v>
                </c:pt>
                <c:pt idx="878">
                  <c:v>37785</c:v>
                </c:pt>
                <c:pt idx="879">
                  <c:v>37788</c:v>
                </c:pt>
                <c:pt idx="880">
                  <c:v>37789</c:v>
                </c:pt>
                <c:pt idx="881">
                  <c:v>37790</c:v>
                </c:pt>
                <c:pt idx="882">
                  <c:v>37791</c:v>
                </c:pt>
                <c:pt idx="883">
                  <c:v>37792</c:v>
                </c:pt>
                <c:pt idx="884">
                  <c:v>37795</c:v>
                </c:pt>
                <c:pt idx="885">
                  <c:v>37796</c:v>
                </c:pt>
                <c:pt idx="886">
                  <c:v>37797</c:v>
                </c:pt>
                <c:pt idx="887">
                  <c:v>37798</c:v>
                </c:pt>
                <c:pt idx="888">
                  <c:v>37799</c:v>
                </c:pt>
                <c:pt idx="889">
                  <c:v>37802</c:v>
                </c:pt>
                <c:pt idx="890">
                  <c:v>37803</c:v>
                </c:pt>
                <c:pt idx="891">
                  <c:v>37804</c:v>
                </c:pt>
                <c:pt idx="892">
                  <c:v>37805</c:v>
                </c:pt>
                <c:pt idx="893">
                  <c:v>37809</c:v>
                </c:pt>
                <c:pt idx="894">
                  <c:v>37810</c:v>
                </c:pt>
                <c:pt idx="895">
                  <c:v>37811</c:v>
                </c:pt>
                <c:pt idx="896">
                  <c:v>37812</c:v>
                </c:pt>
                <c:pt idx="897">
                  <c:v>37813</c:v>
                </c:pt>
                <c:pt idx="898">
                  <c:v>37816</c:v>
                </c:pt>
                <c:pt idx="899">
                  <c:v>37817</c:v>
                </c:pt>
                <c:pt idx="900">
                  <c:v>37818</c:v>
                </c:pt>
                <c:pt idx="901">
                  <c:v>37819</c:v>
                </c:pt>
                <c:pt idx="902">
                  <c:v>37820</c:v>
                </c:pt>
                <c:pt idx="903">
                  <c:v>37823</c:v>
                </c:pt>
                <c:pt idx="904">
                  <c:v>37824</c:v>
                </c:pt>
                <c:pt idx="905">
                  <c:v>37825</c:v>
                </c:pt>
                <c:pt idx="906">
                  <c:v>37826</c:v>
                </c:pt>
                <c:pt idx="907">
                  <c:v>37827</c:v>
                </c:pt>
                <c:pt idx="908">
                  <c:v>37830</c:v>
                </c:pt>
                <c:pt idx="909">
                  <c:v>37831</c:v>
                </c:pt>
                <c:pt idx="910">
                  <c:v>37832</c:v>
                </c:pt>
                <c:pt idx="911">
                  <c:v>37833</c:v>
                </c:pt>
                <c:pt idx="912">
                  <c:v>37834</c:v>
                </c:pt>
                <c:pt idx="913">
                  <c:v>37837</c:v>
                </c:pt>
                <c:pt idx="914">
                  <c:v>37838</c:v>
                </c:pt>
                <c:pt idx="915">
                  <c:v>37839</c:v>
                </c:pt>
                <c:pt idx="916">
                  <c:v>37840</c:v>
                </c:pt>
                <c:pt idx="917">
                  <c:v>37841</c:v>
                </c:pt>
                <c:pt idx="918">
                  <c:v>37844</c:v>
                </c:pt>
                <c:pt idx="919">
                  <c:v>37845</c:v>
                </c:pt>
                <c:pt idx="920">
                  <c:v>37846</c:v>
                </c:pt>
                <c:pt idx="921">
                  <c:v>37847</c:v>
                </c:pt>
                <c:pt idx="922">
                  <c:v>37848</c:v>
                </c:pt>
                <c:pt idx="923">
                  <c:v>37851</c:v>
                </c:pt>
                <c:pt idx="924">
                  <c:v>37852</c:v>
                </c:pt>
                <c:pt idx="925">
                  <c:v>37853</c:v>
                </c:pt>
                <c:pt idx="926">
                  <c:v>37854</c:v>
                </c:pt>
                <c:pt idx="927">
                  <c:v>37855</c:v>
                </c:pt>
                <c:pt idx="928">
                  <c:v>37858</c:v>
                </c:pt>
                <c:pt idx="929">
                  <c:v>37859</c:v>
                </c:pt>
                <c:pt idx="930">
                  <c:v>37860</c:v>
                </c:pt>
                <c:pt idx="931">
                  <c:v>37861</c:v>
                </c:pt>
                <c:pt idx="932">
                  <c:v>37862</c:v>
                </c:pt>
                <c:pt idx="933">
                  <c:v>37865</c:v>
                </c:pt>
                <c:pt idx="934">
                  <c:v>37866</c:v>
                </c:pt>
                <c:pt idx="935">
                  <c:v>37867</c:v>
                </c:pt>
                <c:pt idx="936">
                  <c:v>37868</c:v>
                </c:pt>
                <c:pt idx="937">
                  <c:v>37869</c:v>
                </c:pt>
                <c:pt idx="938">
                  <c:v>37872</c:v>
                </c:pt>
                <c:pt idx="939">
                  <c:v>37873</c:v>
                </c:pt>
                <c:pt idx="940">
                  <c:v>37874</c:v>
                </c:pt>
                <c:pt idx="941">
                  <c:v>37875</c:v>
                </c:pt>
                <c:pt idx="942">
                  <c:v>37876</c:v>
                </c:pt>
                <c:pt idx="943">
                  <c:v>37879</c:v>
                </c:pt>
                <c:pt idx="944">
                  <c:v>37880</c:v>
                </c:pt>
                <c:pt idx="945">
                  <c:v>37881</c:v>
                </c:pt>
                <c:pt idx="946">
                  <c:v>37882</c:v>
                </c:pt>
                <c:pt idx="947">
                  <c:v>37883</c:v>
                </c:pt>
                <c:pt idx="948">
                  <c:v>37886</c:v>
                </c:pt>
                <c:pt idx="949">
                  <c:v>37887</c:v>
                </c:pt>
                <c:pt idx="950">
                  <c:v>37888</c:v>
                </c:pt>
                <c:pt idx="951">
                  <c:v>37889</c:v>
                </c:pt>
                <c:pt idx="952">
                  <c:v>37890</c:v>
                </c:pt>
                <c:pt idx="953">
                  <c:v>37893</c:v>
                </c:pt>
                <c:pt idx="954">
                  <c:v>37894</c:v>
                </c:pt>
                <c:pt idx="955">
                  <c:v>37895</c:v>
                </c:pt>
                <c:pt idx="956">
                  <c:v>37896</c:v>
                </c:pt>
                <c:pt idx="957">
                  <c:v>37897</c:v>
                </c:pt>
                <c:pt idx="958">
                  <c:v>37900</c:v>
                </c:pt>
                <c:pt idx="959">
                  <c:v>37901</c:v>
                </c:pt>
                <c:pt idx="960">
                  <c:v>37902</c:v>
                </c:pt>
                <c:pt idx="961">
                  <c:v>37903</c:v>
                </c:pt>
                <c:pt idx="962">
                  <c:v>37904</c:v>
                </c:pt>
                <c:pt idx="963">
                  <c:v>37907</c:v>
                </c:pt>
                <c:pt idx="964">
                  <c:v>37908</c:v>
                </c:pt>
                <c:pt idx="965">
                  <c:v>37909</c:v>
                </c:pt>
                <c:pt idx="966">
                  <c:v>37910</c:v>
                </c:pt>
                <c:pt idx="967">
                  <c:v>37911</c:v>
                </c:pt>
                <c:pt idx="968">
                  <c:v>37914</c:v>
                </c:pt>
                <c:pt idx="969">
                  <c:v>37915</c:v>
                </c:pt>
                <c:pt idx="970">
                  <c:v>37916</c:v>
                </c:pt>
                <c:pt idx="971">
                  <c:v>37917</c:v>
                </c:pt>
                <c:pt idx="972">
                  <c:v>37918</c:v>
                </c:pt>
                <c:pt idx="973">
                  <c:v>37921</c:v>
                </c:pt>
                <c:pt idx="974">
                  <c:v>37922</c:v>
                </c:pt>
                <c:pt idx="975">
                  <c:v>37923</c:v>
                </c:pt>
                <c:pt idx="976">
                  <c:v>37924</c:v>
                </c:pt>
                <c:pt idx="977">
                  <c:v>37925</c:v>
                </c:pt>
                <c:pt idx="978">
                  <c:v>37928</c:v>
                </c:pt>
                <c:pt idx="979">
                  <c:v>37929</c:v>
                </c:pt>
                <c:pt idx="980">
                  <c:v>37930</c:v>
                </c:pt>
                <c:pt idx="981">
                  <c:v>37931</c:v>
                </c:pt>
                <c:pt idx="982">
                  <c:v>37932</c:v>
                </c:pt>
                <c:pt idx="983">
                  <c:v>37935</c:v>
                </c:pt>
                <c:pt idx="984">
                  <c:v>37936</c:v>
                </c:pt>
                <c:pt idx="985">
                  <c:v>37937</c:v>
                </c:pt>
                <c:pt idx="986">
                  <c:v>37938</c:v>
                </c:pt>
                <c:pt idx="987">
                  <c:v>37939</c:v>
                </c:pt>
                <c:pt idx="988">
                  <c:v>37942</c:v>
                </c:pt>
                <c:pt idx="989">
                  <c:v>37943</c:v>
                </c:pt>
                <c:pt idx="990">
                  <c:v>37944</c:v>
                </c:pt>
                <c:pt idx="991">
                  <c:v>37945</c:v>
                </c:pt>
                <c:pt idx="992">
                  <c:v>37946</c:v>
                </c:pt>
                <c:pt idx="993">
                  <c:v>37949</c:v>
                </c:pt>
                <c:pt idx="994">
                  <c:v>37950</c:v>
                </c:pt>
                <c:pt idx="995">
                  <c:v>37951</c:v>
                </c:pt>
                <c:pt idx="996">
                  <c:v>37952</c:v>
                </c:pt>
                <c:pt idx="997">
                  <c:v>37953</c:v>
                </c:pt>
                <c:pt idx="998">
                  <c:v>37956</c:v>
                </c:pt>
                <c:pt idx="999">
                  <c:v>37957</c:v>
                </c:pt>
                <c:pt idx="1000">
                  <c:v>37958</c:v>
                </c:pt>
                <c:pt idx="1001">
                  <c:v>37959</c:v>
                </c:pt>
                <c:pt idx="1002">
                  <c:v>37960</c:v>
                </c:pt>
                <c:pt idx="1003">
                  <c:v>37963</c:v>
                </c:pt>
                <c:pt idx="1004">
                  <c:v>37964</c:v>
                </c:pt>
                <c:pt idx="1005">
                  <c:v>37965</c:v>
                </c:pt>
                <c:pt idx="1006">
                  <c:v>37966</c:v>
                </c:pt>
                <c:pt idx="1007">
                  <c:v>37967</c:v>
                </c:pt>
                <c:pt idx="1008">
                  <c:v>37970</c:v>
                </c:pt>
                <c:pt idx="1009">
                  <c:v>37971</c:v>
                </c:pt>
                <c:pt idx="1010">
                  <c:v>37972</c:v>
                </c:pt>
                <c:pt idx="1011">
                  <c:v>37973</c:v>
                </c:pt>
                <c:pt idx="1012">
                  <c:v>37974</c:v>
                </c:pt>
                <c:pt idx="1013">
                  <c:v>37977</c:v>
                </c:pt>
                <c:pt idx="1014">
                  <c:v>37978</c:v>
                </c:pt>
                <c:pt idx="1015">
                  <c:v>37979</c:v>
                </c:pt>
                <c:pt idx="1016">
                  <c:v>37981</c:v>
                </c:pt>
                <c:pt idx="1017">
                  <c:v>37984</c:v>
                </c:pt>
                <c:pt idx="1018">
                  <c:v>37985</c:v>
                </c:pt>
                <c:pt idx="1019">
                  <c:v>37986</c:v>
                </c:pt>
                <c:pt idx="1020">
                  <c:v>37988</c:v>
                </c:pt>
                <c:pt idx="1021">
                  <c:v>37991</c:v>
                </c:pt>
                <c:pt idx="1022">
                  <c:v>37992</c:v>
                </c:pt>
                <c:pt idx="1023">
                  <c:v>37993</c:v>
                </c:pt>
                <c:pt idx="1024">
                  <c:v>37994</c:v>
                </c:pt>
                <c:pt idx="1025">
                  <c:v>37995</c:v>
                </c:pt>
                <c:pt idx="1026">
                  <c:v>37998</c:v>
                </c:pt>
                <c:pt idx="1027">
                  <c:v>37999</c:v>
                </c:pt>
                <c:pt idx="1028">
                  <c:v>38000</c:v>
                </c:pt>
                <c:pt idx="1029">
                  <c:v>38001</c:v>
                </c:pt>
                <c:pt idx="1030">
                  <c:v>38002</c:v>
                </c:pt>
                <c:pt idx="1031">
                  <c:v>38005</c:v>
                </c:pt>
                <c:pt idx="1032">
                  <c:v>38006</c:v>
                </c:pt>
                <c:pt idx="1033">
                  <c:v>38007</c:v>
                </c:pt>
                <c:pt idx="1034">
                  <c:v>38008</c:v>
                </c:pt>
                <c:pt idx="1035">
                  <c:v>38009</c:v>
                </c:pt>
                <c:pt idx="1036">
                  <c:v>38012</c:v>
                </c:pt>
                <c:pt idx="1037">
                  <c:v>38013</c:v>
                </c:pt>
                <c:pt idx="1038">
                  <c:v>38014</c:v>
                </c:pt>
                <c:pt idx="1039">
                  <c:v>38015</c:v>
                </c:pt>
                <c:pt idx="1040">
                  <c:v>38016</c:v>
                </c:pt>
                <c:pt idx="1041">
                  <c:v>38019</c:v>
                </c:pt>
                <c:pt idx="1042">
                  <c:v>38020</c:v>
                </c:pt>
                <c:pt idx="1043">
                  <c:v>38021</c:v>
                </c:pt>
                <c:pt idx="1044">
                  <c:v>38022</c:v>
                </c:pt>
                <c:pt idx="1045">
                  <c:v>38023</c:v>
                </c:pt>
                <c:pt idx="1046">
                  <c:v>38026</c:v>
                </c:pt>
                <c:pt idx="1047">
                  <c:v>38027</c:v>
                </c:pt>
                <c:pt idx="1048">
                  <c:v>38028</c:v>
                </c:pt>
                <c:pt idx="1049">
                  <c:v>38029</c:v>
                </c:pt>
                <c:pt idx="1050">
                  <c:v>38030</c:v>
                </c:pt>
                <c:pt idx="1051">
                  <c:v>38033</c:v>
                </c:pt>
                <c:pt idx="1052">
                  <c:v>38034</c:v>
                </c:pt>
                <c:pt idx="1053">
                  <c:v>38035</c:v>
                </c:pt>
                <c:pt idx="1054">
                  <c:v>38036</c:v>
                </c:pt>
                <c:pt idx="1055">
                  <c:v>38037</c:v>
                </c:pt>
                <c:pt idx="1056">
                  <c:v>38040</c:v>
                </c:pt>
                <c:pt idx="1057">
                  <c:v>38041</c:v>
                </c:pt>
                <c:pt idx="1058">
                  <c:v>38042</c:v>
                </c:pt>
                <c:pt idx="1059">
                  <c:v>38043</c:v>
                </c:pt>
                <c:pt idx="1060">
                  <c:v>38044</c:v>
                </c:pt>
                <c:pt idx="1061">
                  <c:v>38047</c:v>
                </c:pt>
                <c:pt idx="1062">
                  <c:v>38048</c:v>
                </c:pt>
                <c:pt idx="1063">
                  <c:v>38049</c:v>
                </c:pt>
                <c:pt idx="1064">
                  <c:v>38050</c:v>
                </c:pt>
                <c:pt idx="1065">
                  <c:v>38051</c:v>
                </c:pt>
                <c:pt idx="1066">
                  <c:v>38054</c:v>
                </c:pt>
                <c:pt idx="1067">
                  <c:v>38055</c:v>
                </c:pt>
                <c:pt idx="1068">
                  <c:v>38056</c:v>
                </c:pt>
                <c:pt idx="1069">
                  <c:v>38057</c:v>
                </c:pt>
                <c:pt idx="1070">
                  <c:v>38058</c:v>
                </c:pt>
                <c:pt idx="1071">
                  <c:v>38061</c:v>
                </c:pt>
                <c:pt idx="1072">
                  <c:v>38062</c:v>
                </c:pt>
                <c:pt idx="1073">
                  <c:v>38063</c:v>
                </c:pt>
                <c:pt idx="1074">
                  <c:v>38064</c:v>
                </c:pt>
                <c:pt idx="1075">
                  <c:v>38065</c:v>
                </c:pt>
                <c:pt idx="1076">
                  <c:v>38068</c:v>
                </c:pt>
                <c:pt idx="1077">
                  <c:v>38069</c:v>
                </c:pt>
                <c:pt idx="1078">
                  <c:v>38070</c:v>
                </c:pt>
                <c:pt idx="1079">
                  <c:v>38071</c:v>
                </c:pt>
                <c:pt idx="1080">
                  <c:v>38072</c:v>
                </c:pt>
                <c:pt idx="1081">
                  <c:v>38075</c:v>
                </c:pt>
                <c:pt idx="1082">
                  <c:v>38076</c:v>
                </c:pt>
                <c:pt idx="1083">
                  <c:v>38077</c:v>
                </c:pt>
                <c:pt idx="1084">
                  <c:v>38078</c:v>
                </c:pt>
                <c:pt idx="1085">
                  <c:v>38079</c:v>
                </c:pt>
                <c:pt idx="1086">
                  <c:v>38082</c:v>
                </c:pt>
                <c:pt idx="1087">
                  <c:v>38083</c:v>
                </c:pt>
                <c:pt idx="1088">
                  <c:v>38084</c:v>
                </c:pt>
                <c:pt idx="1089">
                  <c:v>38085</c:v>
                </c:pt>
                <c:pt idx="1090">
                  <c:v>38089</c:v>
                </c:pt>
                <c:pt idx="1091">
                  <c:v>38090</c:v>
                </c:pt>
                <c:pt idx="1092">
                  <c:v>38091</c:v>
                </c:pt>
                <c:pt idx="1093">
                  <c:v>38092</c:v>
                </c:pt>
                <c:pt idx="1094">
                  <c:v>38093</c:v>
                </c:pt>
                <c:pt idx="1095">
                  <c:v>38096</c:v>
                </c:pt>
                <c:pt idx="1096">
                  <c:v>38097</c:v>
                </c:pt>
                <c:pt idx="1097">
                  <c:v>38098</c:v>
                </c:pt>
                <c:pt idx="1098">
                  <c:v>38099</c:v>
                </c:pt>
                <c:pt idx="1099">
                  <c:v>38100</c:v>
                </c:pt>
                <c:pt idx="1100">
                  <c:v>38103</c:v>
                </c:pt>
                <c:pt idx="1101">
                  <c:v>38104</c:v>
                </c:pt>
                <c:pt idx="1102">
                  <c:v>38105</c:v>
                </c:pt>
                <c:pt idx="1103">
                  <c:v>38106</c:v>
                </c:pt>
                <c:pt idx="1104">
                  <c:v>38107</c:v>
                </c:pt>
                <c:pt idx="1105">
                  <c:v>38110</c:v>
                </c:pt>
                <c:pt idx="1106">
                  <c:v>38111</c:v>
                </c:pt>
                <c:pt idx="1107">
                  <c:v>38112</c:v>
                </c:pt>
                <c:pt idx="1108">
                  <c:v>38113</c:v>
                </c:pt>
                <c:pt idx="1109">
                  <c:v>38114</c:v>
                </c:pt>
                <c:pt idx="1110">
                  <c:v>38117</c:v>
                </c:pt>
                <c:pt idx="1111">
                  <c:v>38118</c:v>
                </c:pt>
                <c:pt idx="1112">
                  <c:v>38119</c:v>
                </c:pt>
                <c:pt idx="1113">
                  <c:v>38120</c:v>
                </c:pt>
                <c:pt idx="1114">
                  <c:v>38121</c:v>
                </c:pt>
                <c:pt idx="1115">
                  <c:v>38124</c:v>
                </c:pt>
                <c:pt idx="1116">
                  <c:v>38125</c:v>
                </c:pt>
                <c:pt idx="1117">
                  <c:v>38126</c:v>
                </c:pt>
                <c:pt idx="1118">
                  <c:v>38127</c:v>
                </c:pt>
                <c:pt idx="1119">
                  <c:v>38128</c:v>
                </c:pt>
                <c:pt idx="1120">
                  <c:v>38131</c:v>
                </c:pt>
                <c:pt idx="1121">
                  <c:v>38132</c:v>
                </c:pt>
                <c:pt idx="1122">
                  <c:v>38133</c:v>
                </c:pt>
                <c:pt idx="1123">
                  <c:v>38134</c:v>
                </c:pt>
                <c:pt idx="1124">
                  <c:v>38135</c:v>
                </c:pt>
                <c:pt idx="1125">
                  <c:v>38139</c:v>
                </c:pt>
                <c:pt idx="1126">
                  <c:v>38140</c:v>
                </c:pt>
                <c:pt idx="1127">
                  <c:v>38141</c:v>
                </c:pt>
                <c:pt idx="1128">
                  <c:v>38142</c:v>
                </c:pt>
                <c:pt idx="1129">
                  <c:v>38145</c:v>
                </c:pt>
                <c:pt idx="1130">
                  <c:v>38146</c:v>
                </c:pt>
                <c:pt idx="1131">
                  <c:v>38147</c:v>
                </c:pt>
                <c:pt idx="1132">
                  <c:v>38148</c:v>
                </c:pt>
                <c:pt idx="1133">
                  <c:v>38149</c:v>
                </c:pt>
                <c:pt idx="1134">
                  <c:v>38152</c:v>
                </c:pt>
                <c:pt idx="1135">
                  <c:v>38153</c:v>
                </c:pt>
                <c:pt idx="1136">
                  <c:v>38154</c:v>
                </c:pt>
                <c:pt idx="1137">
                  <c:v>38155</c:v>
                </c:pt>
                <c:pt idx="1138">
                  <c:v>38156</c:v>
                </c:pt>
                <c:pt idx="1139">
                  <c:v>38159</c:v>
                </c:pt>
                <c:pt idx="1140">
                  <c:v>38160</c:v>
                </c:pt>
                <c:pt idx="1141">
                  <c:v>38161</c:v>
                </c:pt>
                <c:pt idx="1142">
                  <c:v>38162</c:v>
                </c:pt>
                <c:pt idx="1143">
                  <c:v>38163</c:v>
                </c:pt>
                <c:pt idx="1144">
                  <c:v>38166</c:v>
                </c:pt>
                <c:pt idx="1145">
                  <c:v>38167</c:v>
                </c:pt>
                <c:pt idx="1146">
                  <c:v>38168</c:v>
                </c:pt>
                <c:pt idx="1147">
                  <c:v>38169</c:v>
                </c:pt>
                <c:pt idx="1148">
                  <c:v>38170</c:v>
                </c:pt>
                <c:pt idx="1149">
                  <c:v>38173</c:v>
                </c:pt>
                <c:pt idx="1150">
                  <c:v>38174</c:v>
                </c:pt>
                <c:pt idx="1151">
                  <c:v>38175</c:v>
                </c:pt>
                <c:pt idx="1152">
                  <c:v>38176</c:v>
                </c:pt>
                <c:pt idx="1153">
                  <c:v>38177</c:v>
                </c:pt>
                <c:pt idx="1154">
                  <c:v>38180</c:v>
                </c:pt>
                <c:pt idx="1155">
                  <c:v>38181</c:v>
                </c:pt>
                <c:pt idx="1156">
                  <c:v>38182</c:v>
                </c:pt>
                <c:pt idx="1157">
                  <c:v>38183</c:v>
                </c:pt>
                <c:pt idx="1158">
                  <c:v>38184</c:v>
                </c:pt>
                <c:pt idx="1159">
                  <c:v>38187</c:v>
                </c:pt>
                <c:pt idx="1160">
                  <c:v>38188</c:v>
                </c:pt>
                <c:pt idx="1161">
                  <c:v>38189</c:v>
                </c:pt>
                <c:pt idx="1162">
                  <c:v>38190</c:v>
                </c:pt>
                <c:pt idx="1163">
                  <c:v>38191</c:v>
                </c:pt>
                <c:pt idx="1164">
                  <c:v>38194</c:v>
                </c:pt>
                <c:pt idx="1165">
                  <c:v>38195</c:v>
                </c:pt>
                <c:pt idx="1166">
                  <c:v>38196</c:v>
                </c:pt>
                <c:pt idx="1167">
                  <c:v>38197</c:v>
                </c:pt>
                <c:pt idx="1168">
                  <c:v>38198</c:v>
                </c:pt>
                <c:pt idx="1169">
                  <c:v>38201</c:v>
                </c:pt>
                <c:pt idx="1170">
                  <c:v>38202</c:v>
                </c:pt>
                <c:pt idx="1171">
                  <c:v>38203</c:v>
                </c:pt>
                <c:pt idx="1172">
                  <c:v>38204</c:v>
                </c:pt>
                <c:pt idx="1173">
                  <c:v>38205</c:v>
                </c:pt>
                <c:pt idx="1174">
                  <c:v>38208</c:v>
                </c:pt>
                <c:pt idx="1175">
                  <c:v>38209</c:v>
                </c:pt>
                <c:pt idx="1176">
                  <c:v>38210</c:v>
                </c:pt>
                <c:pt idx="1177">
                  <c:v>38211</c:v>
                </c:pt>
                <c:pt idx="1178">
                  <c:v>38212</c:v>
                </c:pt>
                <c:pt idx="1179">
                  <c:v>38215</c:v>
                </c:pt>
                <c:pt idx="1180">
                  <c:v>38216</c:v>
                </c:pt>
                <c:pt idx="1181">
                  <c:v>38217</c:v>
                </c:pt>
                <c:pt idx="1182">
                  <c:v>38218</c:v>
                </c:pt>
                <c:pt idx="1183">
                  <c:v>38219</c:v>
                </c:pt>
                <c:pt idx="1184">
                  <c:v>38222</c:v>
                </c:pt>
                <c:pt idx="1185">
                  <c:v>38223</c:v>
                </c:pt>
                <c:pt idx="1186">
                  <c:v>38224</c:v>
                </c:pt>
                <c:pt idx="1187">
                  <c:v>38225</c:v>
                </c:pt>
                <c:pt idx="1188">
                  <c:v>38226</c:v>
                </c:pt>
                <c:pt idx="1189">
                  <c:v>38229</c:v>
                </c:pt>
                <c:pt idx="1190">
                  <c:v>38230</c:v>
                </c:pt>
                <c:pt idx="1191">
                  <c:v>38231</c:v>
                </c:pt>
                <c:pt idx="1192">
                  <c:v>38232</c:v>
                </c:pt>
                <c:pt idx="1193">
                  <c:v>38233</c:v>
                </c:pt>
                <c:pt idx="1194">
                  <c:v>38236</c:v>
                </c:pt>
                <c:pt idx="1195">
                  <c:v>38237</c:v>
                </c:pt>
                <c:pt idx="1196">
                  <c:v>38238</c:v>
                </c:pt>
                <c:pt idx="1197">
                  <c:v>38239</c:v>
                </c:pt>
                <c:pt idx="1198">
                  <c:v>38240</c:v>
                </c:pt>
                <c:pt idx="1199">
                  <c:v>38243</c:v>
                </c:pt>
                <c:pt idx="1200">
                  <c:v>38244</c:v>
                </c:pt>
                <c:pt idx="1201">
                  <c:v>38245</c:v>
                </c:pt>
                <c:pt idx="1202">
                  <c:v>38246</c:v>
                </c:pt>
                <c:pt idx="1203">
                  <c:v>38247</c:v>
                </c:pt>
                <c:pt idx="1204">
                  <c:v>38250</c:v>
                </c:pt>
                <c:pt idx="1205">
                  <c:v>38251</c:v>
                </c:pt>
                <c:pt idx="1206">
                  <c:v>38252</c:v>
                </c:pt>
                <c:pt idx="1207">
                  <c:v>38253</c:v>
                </c:pt>
                <c:pt idx="1208">
                  <c:v>38254</c:v>
                </c:pt>
                <c:pt idx="1209">
                  <c:v>38257</c:v>
                </c:pt>
                <c:pt idx="1210">
                  <c:v>38258</c:v>
                </c:pt>
                <c:pt idx="1211">
                  <c:v>38259</c:v>
                </c:pt>
                <c:pt idx="1212">
                  <c:v>38260</c:v>
                </c:pt>
                <c:pt idx="1213">
                  <c:v>38261</c:v>
                </c:pt>
                <c:pt idx="1214">
                  <c:v>38264</c:v>
                </c:pt>
                <c:pt idx="1215">
                  <c:v>38265</c:v>
                </c:pt>
                <c:pt idx="1216">
                  <c:v>38266</c:v>
                </c:pt>
                <c:pt idx="1217">
                  <c:v>38267</c:v>
                </c:pt>
                <c:pt idx="1218">
                  <c:v>38268</c:v>
                </c:pt>
                <c:pt idx="1219">
                  <c:v>38271</c:v>
                </c:pt>
                <c:pt idx="1220">
                  <c:v>38272</c:v>
                </c:pt>
                <c:pt idx="1221">
                  <c:v>38273</c:v>
                </c:pt>
                <c:pt idx="1222">
                  <c:v>38274</c:v>
                </c:pt>
                <c:pt idx="1223">
                  <c:v>38275</c:v>
                </c:pt>
                <c:pt idx="1224">
                  <c:v>38278</c:v>
                </c:pt>
                <c:pt idx="1225">
                  <c:v>38279</c:v>
                </c:pt>
                <c:pt idx="1226">
                  <c:v>38280</c:v>
                </c:pt>
                <c:pt idx="1227">
                  <c:v>38281</c:v>
                </c:pt>
                <c:pt idx="1228">
                  <c:v>38282</c:v>
                </c:pt>
                <c:pt idx="1229">
                  <c:v>38285</c:v>
                </c:pt>
                <c:pt idx="1230">
                  <c:v>38286</c:v>
                </c:pt>
                <c:pt idx="1231">
                  <c:v>38287</c:v>
                </c:pt>
                <c:pt idx="1232">
                  <c:v>38288</c:v>
                </c:pt>
                <c:pt idx="1233">
                  <c:v>38289</c:v>
                </c:pt>
                <c:pt idx="1234">
                  <c:v>38292</c:v>
                </c:pt>
                <c:pt idx="1235">
                  <c:v>38293</c:v>
                </c:pt>
                <c:pt idx="1236">
                  <c:v>38294</c:v>
                </c:pt>
                <c:pt idx="1237">
                  <c:v>38295</c:v>
                </c:pt>
                <c:pt idx="1238">
                  <c:v>38296</c:v>
                </c:pt>
                <c:pt idx="1239">
                  <c:v>38299</c:v>
                </c:pt>
                <c:pt idx="1240">
                  <c:v>38300</c:v>
                </c:pt>
                <c:pt idx="1241">
                  <c:v>38301</c:v>
                </c:pt>
                <c:pt idx="1242">
                  <c:v>38302</c:v>
                </c:pt>
                <c:pt idx="1243">
                  <c:v>38303</c:v>
                </c:pt>
                <c:pt idx="1244">
                  <c:v>38306</c:v>
                </c:pt>
                <c:pt idx="1245">
                  <c:v>38307</c:v>
                </c:pt>
                <c:pt idx="1246">
                  <c:v>38308</c:v>
                </c:pt>
                <c:pt idx="1247">
                  <c:v>38309</c:v>
                </c:pt>
                <c:pt idx="1248">
                  <c:v>38310</c:v>
                </c:pt>
                <c:pt idx="1249">
                  <c:v>38313</c:v>
                </c:pt>
                <c:pt idx="1250">
                  <c:v>38314</c:v>
                </c:pt>
                <c:pt idx="1251">
                  <c:v>38315</c:v>
                </c:pt>
                <c:pt idx="1252">
                  <c:v>38316</c:v>
                </c:pt>
                <c:pt idx="1253">
                  <c:v>38317</c:v>
                </c:pt>
                <c:pt idx="1254">
                  <c:v>38320</c:v>
                </c:pt>
                <c:pt idx="1255">
                  <c:v>38321</c:v>
                </c:pt>
                <c:pt idx="1256">
                  <c:v>38322</c:v>
                </c:pt>
                <c:pt idx="1257">
                  <c:v>38323</c:v>
                </c:pt>
                <c:pt idx="1258">
                  <c:v>38324</c:v>
                </c:pt>
                <c:pt idx="1259">
                  <c:v>38327</c:v>
                </c:pt>
                <c:pt idx="1260">
                  <c:v>38328</c:v>
                </c:pt>
                <c:pt idx="1261">
                  <c:v>38329</c:v>
                </c:pt>
                <c:pt idx="1262">
                  <c:v>38330</c:v>
                </c:pt>
                <c:pt idx="1263">
                  <c:v>38331</c:v>
                </c:pt>
                <c:pt idx="1264">
                  <c:v>38334</c:v>
                </c:pt>
                <c:pt idx="1265">
                  <c:v>38335</c:v>
                </c:pt>
                <c:pt idx="1266">
                  <c:v>38336</c:v>
                </c:pt>
                <c:pt idx="1267">
                  <c:v>38337</c:v>
                </c:pt>
                <c:pt idx="1268">
                  <c:v>38338</c:v>
                </c:pt>
                <c:pt idx="1269">
                  <c:v>38341</c:v>
                </c:pt>
                <c:pt idx="1270">
                  <c:v>38342</c:v>
                </c:pt>
                <c:pt idx="1271">
                  <c:v>38343</c:v>
                </c:pt>
                <c:pt idx="1272">
                  <c:v>38344</c:v>
                </c:pt>
                <c:pt idx="1273">
                  <c:v>38345</c:v>
                </c:pt>
                <c:pt idx="1274">
                  <c:v>38348</c:v>
                </c:pt>
                <c:pt idx="1275">
                  <c:v>38349</c:v>
                </c:pt>
                <c:pt idx="1276">
                  <c:v>38350</c:v>
                </c:pt>
                <c:pt idx="1277">
                  <c:v>38351</c:v>
                </c:pt>
                <c:pt idx="1278">
                  <c:v>38352</c:v>
                </c:pt>
                <c:pt idx="1279">
                  <c:v>38355</c:v>
                </c:pt>
                <c:pt idx="1280">
                  <c:v>38356</c:v>
                </c:pt>
                <c:pt idx="1281">
                  <c:v>38357</c:v>
                </c:pt>
                <c:pt idx="1282">
                  <c:v>38358</c:v>
                </c:pt>
                <c:pt idx="1283">
                  <c:v>38359</c:v>
                </c:pt>
                <c:pt idx="1284">
                  <c:v>38362</c:v>
                </c:pt>
                <c:pt idx="1285">
                  <c:v>38363</c:v>
                </c:pt>
                <c:pt idx="1286">
                  <c:v>38364</c:v>
                </c:pt>
                <c:pt idx="1287">
                  <c:v>38365</c:v>
                </c:pt>
                <c:pt idx="1288">
                  <c:v>38366</c:v>
                </c:pt>
                <c:pt idx="1289">
                  <c:v>38369</c:v>
                </c:pt>
                <c:pt idx="1290">
                  <c:v>38370</c:v>
                </c:pt>
                <c:pt idx="1291">
                  <c:v>38371</c:v>
                </c:pt>
                <c:pt idx="1292">
                  <c:v>38372</c:v>
                </c:pt>
                <c:pt idx="1293">
                  <c:v>38373</c:v>
                </c:pt>
                <c:pt idx="1294">
                  <c:v>38376</c:v>
                </c:pt>
                <c:pt idx="1295">
                  <c:v>38377</c:v>
                </c:pt>
                <c:pt idx="1296">
                  <c:v>38378</c:v>
                </c:pt>
                <c:pt idx="1297">
                  <c:v>38379</c:v>
                </c:pt>
                <c:pt idx="1298">
                  <c:v>38380</c:v>
                </c:pt>
                <c:pt idx="1299">
                  <c:v>38383</c:v>
                </c:pt>
                <c:pt idx="1300">
                  <c:v>38384</c:v>
                </c:pt>
                <c:pt idx="1301">
                  <c:v>38385</c:v>
                </c:pt>
                <c:pt idx="1302">
                  <c:v>38386</c:v>
                </c:pt>
                <c:pt idx="1303">
                  <c:v>38387</c:v>
                </c:pt>
                <c:pt idx="1304">
                  <c:v>38390</c:v>
                </c:pt>
                <c:pt idx="1305">
                  <c:v>38391</c:v>
                </c:pt>
                <c:pt idx="1306">
                  <c:v>38392</c:v>
                </c:pt>
                <c:pt idx="1307">
                  <c:v>38393</c:v>
                </c:pt>
                <c:pt idx="1308">
                  <c:v>38394</c:v>
                </c:pt>
                <c:pt idx="1309">
                  <c:v>38397</c:v>
                </c:pt>
                <c:pt idx="1310">
                  <c:v>38398</c:v>
                </c:pt>
                <c:pt idx="1311">
                  <c:v>38399</c:v>
                </c:pt>
                <c:pt idx="1312">
                  <c:v>38400</c:v>
                </c:pt>
                <c:pt idx="1313">
                  <c:v>38401</c:v>
                </c:pt>
                <c:pt idx="1314">
                  <c:v>38404</c:v>
                </c:pt>
                <c:pt idx="1315">
                  <c:v>38405</c:v>
                </c:pt>
                <c:pt idx="1316">
                  <c:v>38406</c:v>
                </c:pt>
                <c:pt idx="1317">
                  <c:v>38407</c:v>
                </c:pt>
                <c:pt idx="1318">
                  <c:v>38408</c:v>
                </c:pt>
                <c:pt idx="1319">
                  <c:v>38411</c:v>
                </c:pt>
                <c:pt idx="1320">
                  <c:v>38412</c:v>
                </c:pt>
                <c:pt idx="1321">
                  <c:v>38413</c:v>
                </c:pt>
                <c:pt idx="1322">
                  <c:v>38414</c:v>
                </c:pt>
                <c:pt idx="1323">
                  <c:v>38415</c:v>
                </c:pt>
                <c:pt idx="1324">
                  <c:v>38418</c:v>
                </c:pt>
                <c:pt idx="1325">
                  <c:v>38419</c:v>
                </c:pt>
                <c:pt idx="1326">
                  <c:v>38420</c:v>
                </c:pt>
                <c:pt idx="1327">
                  <c:v>38421</c:v>
                </c:pt>
                <c:pt idx="1328">
                  <c:v>38422</c:v>
                </c:pt>
                <c:pt idx="1329">
                  <c:v>38425</c:v>
                </c:pt>
                <c:pt idx="1330">
                  <c:v>38426</c:v>
                </c:pt>
                <c:pt idx="1331">
                  <c:v>38427</c:v>
                </c:pt>
                <c:pt idx="1332">
                  <c:v>38428</c:v>
                </c:pt>
                <c:pt idx="1333">
                  <c:v>38429</c:v>
                </c:pt>
                <c:pt idx="1334">
                  <c:v>38432</c:v>
                </c:pt>
                <c:pt idx="1335">
                  <c:v>38433</c:v>
                </c:pt>
                <c:pt idx="1336">
                  <c:v>38434</c:v>
                </c:pt>
                <c:pt idx="1337">
                  <c:v>38435</c:v>
                </c:pt>
                <c:pt idx="1338">
                  <c:v>38436</c:v>
                </c:pt>
                <c:pt idx="1339">
                  <c:v>38439</c:v>
                </c:pt>
                <c:pt idx="1340">
                  <c:v>38440</c:v>
                </c:pt>
                <c:pt idx="1341">
                  <c:v>38441</c:v>
                </c:pt>
                <c:pt idx="1342">
                  <c:v>38442</c:v>
                </c:pt>
                <c:pt idx="1343">
                  <c:v>38443</c:v>
                </c:pt>
                <c:pt idx="1344">
                  <c:v>38446</c:v>
                </c:pt>
                <c:pt idx="1345">
                  <c:v>38447</c:v>
                </c:pt>
                <c:pt idx="1346">
                  <c:v>38448</c:v>
                </c:pt>
                <c:pt idx="1347">
                  <c:v>38449</c:v>
                </c:pt>
                <c:pt idx="1348">
                  <c:v>38450</c:v>
                </c:pt>
                <c:pt idx="1349">
                  <c:v>38453</c:v>
                </c:pt>
                <c:pt idx="1350">
                  <c:v>38454</c:v>
                </c:pt>
                <c:pt idx="1351">
                  <c:v>38455</c:v>
                </c:pt>
                <c:pt idx="1352">
                  <c:v>38456</c:v>
                </c:pt>
                <c:pt idx="1353">
                  <c:v>38457</c:v>
                </c:pt>
                <c:pt idx="1354">
                  <c:v>38460</c:v>
                </c:pt>
                <c:pt idx="1355">
                  <c:v>38461</c:v>
                </c:pt>
                <c:pt idx="1356">
                  <c:v>38462</c:v>
                </c:pt>
                <c:pt idx="1357">
                  <c:v>38463</c:v>
                </c:pt>
                <c:pt idx="1358">
                  <c:v>38464</c:v>
                </c:pt>
                <c:pt idx="1359">
                  <c:v>38467</c:v>
                </c:pt>
                <c:pt idx="1360">
                  <c:v>38468</c:v>
                </c:pt>
                <c:pt idx="1361">
                  <c:v>38469</c:v>
                </c:pt>
                <c:pt idx="1362">
                  <c:v>38470</c:v>
                </c:pt>
                <c:pt idx="1363">
                  <c:v>38471</c:v>
                </c:pt>
                <c:pt idx="1364">
                  <c:v>38474</c:v>
                </c:pt>
                <c:pt idx="1365">
                  <c:v>38475</c:v>
                </c:pt>
                <c:pt idx="1366">
                  <c:v>38476</c:v>
                </c:pt>
                <c:pt idx="1367">
                  <c:v>38477</c:v>
                </c:pt>
                <c:pt idx="1368">
                  <c:v>38478</c:v>
                </c:pt>
                <c:pt idx="1369">
                  <c:v>38481</c:v>
                </c:pt>
                <c:pt idx="1370">
                  <c:v>38482</c:v>
                </c:pt>
                <c:pt idx="1371">
                  <c:v>38483</c:v>
                </c:pt>
                <c:pt idx="1372">
                  <c:v>38484</c:v>
                </c:pt>
                <c:pt idx="1373">
                  <c:v>38485</c:v>
                </c:pt>
                <c:pt idx="1374">
                  <c:v>38488</c:v>
                </c:pt>
                <c:pt idx="1375">
                  <c:v>38489</c:v>
                </c:pt>
                <c:pt idx="1376">
                  <c:v>38490</c:v>
                </c:pt>
                <c:pt idx="1377">
                  <c:v>38491</c:v>
                </c:pt>
                <c:pt idx="1378">
                  <c:v>38492</c:v>
                </c:pt>
                <c:pt idx="1379">
                  <c:v>38495</c:v>
                </c:pt>
                <c:pt idx="1380">
                  <c:v>38496</c:v>
                </c:pt>
                <c:pt idx="1381">
                  <c:v>38497</c:v>
                </c:pt>
                <c:pt idx="1382">
                  <c:v>38498</c:v>
                </c:pt>
                <c:pt idx="1383">
                  <c:v>38499</c:v>
                </c:pt>
                <c:pt idx="1384">
                  <c:v>38502</c:v>
                </c:pt>
                <c:pt idx="1385">
                  <c:v>38503</c:v>
                </c:pt>
                <c:pt idx="1386">
                  <c:v>38504</c:v>
                </c:pt>
                <c:pt idx="1387">
                  <c:v>38505</c:v>
                </c:pt>
                <c:pt idx="1388">
                  <c:v>38506</c:v>
                </c:pt>
                <c:pt idx="1389">
                  <c:v>38509</c:v>
                </c:pt>
                <c:pt idx="1390">
                  <c:v>38510</c:v>
                </c:pt>
                <c:pt idx="1391">
                  <c:v>38511</c:v>
                </c:pt>
                <c:pt idx="1392">
                  <c:v>38512</c:v>
                </c:pt>
                <c:pt idx="1393">
                  <c:v>38513</c:v>
                </c:pt>
                <c:pt idx="1394">
                  <c:v>38516</c:v>
                </c:pt>
                <c:pt idx="1395">
                  <c:v>38517</c:v>
                </c:pt>
                <c:pt idx="1396">
                  <c:v>38518</c:v>
                </c:pt>
                <c:pt idx="1397">
                  <c:v>38519</c:v>
                </c:pt>
                <c:pt idx="1398">
                  <c:v>38520</c:v>
                </c:pt>
                <c:pt idx="1399">
                  <c:v>38523</c:v>
                </c:pt>
                <c:pt idx="1400">
                  <c:v>38524</c:v>
                </c:pt>
                <c:pt idx="1401">
                  <c:v>38525</c:v>
                </c:pt>
                <c:pt idx="1402">
                  <c:v>38526</c:v>
                </c:pt>
                <c:pt idx="1403">
                  <c:v>38527</c:v>
                </c:pt>
                <c:pt idx="1404">
                  <c:v>38530</c:v>
                </c:pt>
                <c:pt idx="1405">
                  <c:v>38531</c:v>
                </c:pt>
                <c:pt idx="1406">
                  <c:v>38532</c:v>
                </c:pt>
                <c:pt idx="1407">
                  <c:v>38533</c:v>
                </c:pt>
                <c:pt idx="1408">
                  <c:v>38534</c:v>
                </c:pt>
                <c:pt idx="1409">
                  <c:v>38537</c:v>
                </c:pt>
                <c:pt idx="1410">
                  <c:v>38538</c:v>
                </c:pt>
                <c:pt idx="1411">
                  <c:v>38539</c:v>
                </c:pt>
                <c:pt idx="1412">
                  <c:v>38540</c:v>
                </c:pt>
                <c:pt idx="1413">
                  <c:v>38541</c:v>
                </c:pt>
                <c:pt idx="1414">
                  <c:v>38544</c:v>
                </c:pt>
                <c:pt idx="1415">
                  <c:v>38545</c:v>
                </c:pt>
                <c:pt idx="1416">
                  <c:v>38546</c:v>
                </c:pt>
                <c:pt idx="1417">
                  <c:v>38547</c:v>
                </c:pt>
                <c:pt idx="1418">
                  <c:v>38548</c:v>
                </c:pt>
                <c:pt idx="1419">
                  <c:v>38551</c:v>
                </c:pt>
                <c:pt idx="1420">
                  <c:v>38552</c:v>
                </c:pt>
                <c:pt idx="1421">
                  <c:v>38553</c:v>
                </c:pt>
                <c:pt idx="1422">
                  <c:v>38554</c:v>
                </c:pt>
                <c:pt idx="1423">
                  <c:v>38555</c:v>
                </c:pt>
                <c:pt idx="1424">
                  <c:v>38558</c:v>
                </c:pt>
                <c:pt idx="1425">
                  <c:v>38559</c:v>
                </c:pt>
                <c:pt idx="1426">
                  <c:v>38560</c:v>
                </c:pt>
                <c:pt idx="1427">
                  <c:v>38561</c:v>
                </c:pt>
                <c:pt idx="1428">
                  <c:v>38562</c:v>
                </c:pt>
                <c:pt idx="1429">
                  <c:v>38565</c:v>
                </c:pt>
                <c:pt idx="1430">
                  <c:v>38566</c:v>
                </c:pt>
                <c:pt idx="1431">
                  <c:v>38567</c:v>
                </c:pt>
                <c:pt idx="1432">
                  <c:v>38568</c:v>
                </c:pt>
                <c:pt idx="1433">
                  <c:v>38569</c:v>
                </c:pt>
                <c:pt idx="1434">
                  <c:v>38572</c:v>
                </c:pt>
                <c:pt idx="1435">
                  <c:v>38573</c:v>
                </c:pt>
                <c:pt idx="1436">
                  <c:v>38574</c:v>
                </c:pt>
                <c:pt idx="1437">
                  <c:v>38575</c:v>
                </c:pt>
                <c:pt idx="1438">
                  <c:v>38576</c:v>
                </c:pt>
                <c:pt idx="1439">
                  <c:v>38579</c:v>
                </c:pt>
                <c:pt idx="1440">
                  <c:v>38580</c:v>
                </c:pt>
                <c:pt idx="1441">
                  <c:v>38581</c:v>
                </c:pt>
                <c:pt idx="1442">
                  <c:v>38582</c:v>
                </c:pt>
                <c:pt idx="1443">
                  <c:v>38583</c:v>
                </c:pt>
                <c:pt idx="1444">
                  <c:v>38586</c:v>
                </c:pt>
                <c:pt idx="1445">
                  <c:v>38587</c:v>
                </c:pt>
                <c:pt idx="1446">
                  <c:v>38588</c:v>
                </c:pt>
                <c:pt idx="1447">
                  <c:v>38589</c:v>
                </c:pt>
                <c:pt idx="1448">
                  <c:v>38590</c:v>
                </c:pt>
                <c:pt idx="1449">
                  <c:v>38593</c:v>
                </c:pt>
                <c:pt idx="1450">
                  <c:v>38594</c:v>
                </c:pt>
                <c:pt idx="1451">
                  <c:v>38595</c:v>
                </c:pt>
                <c:pt idx="1452">
                  <c:v>38596</c:v>
                </c:pt>
                <c:pt idx="1453">
                  <c:v>38597</c:v>
                </c:pt>
                <c:pt idx="1454">
                  <c:v>38600</c:v>
                </c:pt>
                <c:pt idx="1455">
                  <c:v>38601</c:v>
                </c:pt>
                <c:pt idx="1456">
                  <c:v>38602</c:v>
                </c:pt>
                <c:pt idx="1457">
                  <c:v>38603</c:v>
                </c:pt>
                <c:pt idx="1458">
                  <c:v>38604</c:v>
                </c:pt>
                <c:pt idx="1459">
                  <c:v>38607</c:v>
                </c:pt>
                <c:pt idx="1460">
                  <c:v>38608</c:v>
                </c:pt>
                <c:pt idx="1461">
                  <c:v>38609</c:v>
                </c:pt>
                <c:pt idx="1462">
                  <c:v>38610</c:v>
                </c:pt>
                <c:pt idx="1463">
                  <c:v>38611</c:v>
                </c:pt>
                <c:pt idx="1464">
                  <c:v>38614</c:v>
                </c:pt>
                <c:pt idx="1465">
                  <c:v>38615</c:v>
                </c:pt>
                <c:pt idx="1466">
                  <c:v>38616</c:v>
                </c:pt>
                <c:pt idx="1467">
                  <c:v>38617</c:v>
                </c:pt>
                <c:pt idx="1468">
                  <c:v>38618</c:v>
                </c:pt>
                <c:pt idx="1469">
                  <c:v>38621</c:v>
                </c:pt>
                <c:pt idx="1470">
                  <c:v>38622</c:v>
                </c:pt>
                <c:pt idx="1471">
                  <c:v>38623</c:v>
                </c:pt>
                <c:pt idx="1472">
                  <c:v>38624</c:v>
                </c:pt>
                <c:pt idx="1473">
                  <c:v>38625</c:v>
                </c:pt>
                <c:pt idx="1474">
                  <c:v>38628</c:v>
                </c:pt>
                <c:pt idx="1475">
                  <c:v>38629</c:v>
                </c:pt>
                <c:pt idx="1476">
                  <c:v>38630</c:v>
                </c:pt>
                <c:pt idx="1477">
                  <c:v>38631</c:v>
                </c:pt>
                <c:pt idx="1478">
                  <c:v>38632</c:v>
                </c:pt>
                <c:pt idx="1479">
                  <c:v>38635</c:v>
                </c:pt>
                <c:pt idx="1480">
                  <c:v>38636</c:v>
                </c:pt>
                <c:pt idx="1481">
                  <c:v>38637</c:v>
                </c:pt>
                <c:pt idx="1482">
                  <c:v>38638</c:v>
                </c:pt>
                <c:pt idx="1483">
                  <c:v>38639</c:v>
                </c:pt>
                <c:pt idx="1484">
                  <c:v>38642</c:v>
                </c:pt>
                <c:pt idx="1485">
                  <c:v>38643</c:v>
                </c:pt>
                <c:pt idx="1486">
                  <c:v>38644</c:v>
                </c:pt>
                <c:pt idx="1487">
                  <c:v>38645</c:v>
                </c:pt>
                <c:pt idx="1488">
                  <c:v>38646</c:v>
                </c:pt>
                <c:pt idx="1489">
                  <c:v>38649</c:v>
                </c:pt>
                <c:pt idx="1490">
                  <c:v>38650</c:v>
                </c:pt>
                <c:pt idx="1491">
                  <c:v>38651</c:v>
                </c:pt>
                <c:pt idx="1492">
                  <c:v>38652</c:v>
                </c:pt>
                <c:pt idx="1493">
                  <c:v>38653</c:v>
                </c:pt>
                <c:pt idx="1494">
                  <c:v>38656</c:v>
                </c:pt>
                <c:pt idx="1495">
                  <c:v>38657</c:v>
                </c:pt>
                <c:pt idx="1496">
                  <c:v>38658</c:v>
                </c:pt>
                <c:pt idx="1497">
                  <c:v>38659</c:v>
                </c:pt>
                <c:pt idx="1498">
                  <c:v>38660</c:v>
                </c:pt>
                <c:pt idx="1499">
                  <c:v>38663</c:v>
                </c:pt>
                <c:pt idx="1500">
                  <c:v>38664</c:v>
                </c:pt>
                <c:pt idx="1501">
                  <c:v>38665</c:v>
                </c:pt>
                <c:pt idx="1502">
                  <c:v>38666</c:v>
                </c:pt>
                <c:pt idx="1503">
                  <c:v>38667</c:v>
                </c:pt>
                <c:pt idx="1504">
                  <c:v>38670</c:v>
                </c:pt>
                <c:pt idx="1505">
                  <c:v>38671</c:v>
                </c:pt>
                <c:pt idx="1506">
                  <c:v>38672</c:v>
                </c:pt>
                <c:pt idx="1507">
                  <c:v>38673</c:v>
                </c:pt>
                <c:pt idx="1508">
                  <c:v>38674</c:v>
                </c:pt>
                <c:pt idx="1509">
                  <c:v>38677</c:v>
                </c:pt>
                <c:pt idx="1510">
                  <c:v>38678</c:v>
                </c:pt>
                <c:pt idx="1511">
                  <c:v>38679</c:v>
                </c:pt>
                <c:pt idx="1512">
                  <c:v>38680</c:v>
                </c:pt>
                <c:pt idx="1513">
                  <c:v>38681</c:v>
                </c:pt>
                <c:pt idx="1514">
                  <c:v>38684</c:v>
                </c:pt>
                <c:pt idx="1515">
                  <c:v>38685</c:v>
                </c:pt>
                <c:pt idx="1516">
                  <c:v>38686</c:v>
                </c:pt>
                <c:pt idx="1517">
                  <c:v>38687</c:v>
                </c:pt>
                <c:pt idx="1518">
                  <c:v>38688</c:v>
                </c:pt>
                <c:pt idx="1519">
                  <c:v>38691</c:v>
                </c:pt>
                <c:pt idx="1520">
                  <c:v>38692</c:v>
                </c:pt>
                <c:pt idx="1521">
                  <c:v>38693</c:v>
                </c:pt>
                <c:pt idx="1522">
                  <c:v>38694</c:v>
                </c:pt>
                <c:pt idx="1523">
                  <c:v>38695</c:v>
                </c:pt>
                <c:pt idx="1524">
                  <c:v>38698</c:v>
                </c:pt>
                <c:pt idx="1525">
                  <c:v>38699</c:v>
                </c:pt>
                <c:pt idx="1526">
                  <c:v>38700</c:v>
                </c:pt>
                <c:pt idx="1527">
                  <c:v>38701</c:v>
                </c:pt>
                <c:pt idx="1528">
                  <c:v>38702</c:v>
                </c:pt>
                <c:pt idx="1529">
                  <c:v>38705</c:v>
                </c:pt>
                <c:pt idx="1530">
                  <c:v>38706</c:v>
                </c:pt>
                <c:pt idx="1531">
                  <c:v>38707</c:v>
                </c:pt>
                <c:pt idx="1532">
                  <c:v>38708</c:v>
                </c:pt>
                <c:pt idx="1533">
                  <c:v>38709</c:v>
                </c:pt>
                <c:pt idx="1534">
                  <c:v>38712</c:v>
                </c:pt>
                <c:pt idx="1535">
                  <c:v>38713</c:v>
                </c:pt>
                <c:pt idx="1536">
                  <c:v>38714</c:v>
                </c:pt>
                <c:pt idx="1537">
                  <c:v>38715</c:v>
                </c:pt>
                <c:pt idx="1538">
                  <c:v>38716</c:v>
                </c:pt>
                <c:pt idx="1539">
                  <c:v>38719</c:v>
                </c:pt>
                <c:pt idx="1540">
                  <c:v>38720</c:v>
                </c:pt>
                <c:pt idx="1541">
                  <c:v>38721</c:v>
                </c:pt>
                <c:pt idx="1542">
                  <c:v>38722</c:v>
                </c:pt>
                <c:pt idx="1543">
                  <c:v>38723</c:v>
                </c:pt>
                <c:pt idx="1544">
                  <c:v>38726</c:v>
                </c:pt>
                <c:pt idx="1545">
                  <c:v>38727</c:v>
                </c:pt>
                <c:pt idx="1546">
                  <c:v>38728</c:v>
                </c:pt>
                <c:pt idx="1547">
                  <c:v>38729</c:v>
                </c:pt>
                <c:pt idx="1548">
                  <c:v>38730</c:v>
                </c:pt>
                <c:pt idx="1549">
                  <c:v>38733</c:v>
                </c:pt>
                <c:pt idx="1550">
                  <c:v>38734</c:v>
                </c:pt>
                <c:pt idx="1551">
                  <c:v>38735</c:v>
                </c:pt>
                <c:pt idx="1552">
                  <c:v>38736</c:v>
                </c:pt>
                <c:pt idx="1553">
                  <c:v>38737</c:v>
                </c:pt>
                <c:pt idx="1554">
                  <c:v>38740</c:v>
                </c:pt>
                <c:pt idx="1555">
                  <c:v>38741</c:v>
                </c:pt>
                <c:pt idx="1556">
                  <c:v>38742</c:v>
                </c:pt>
                <c:pt idx="1557">
                  <c:v>38743</c:v>
                </c:pt>
                <c:pt idx="1558">
                  <c:v>38744</c:v>
                </c:pt>
                <c:pt idx="1559">
                  <c:v>38747</c:v>
                </c:pt>
                <c:pt idx="1560">
                  <c:v>38748</c:v>
                </c:pt>
                <c:pt idx="1561">
                  <c:v>38749</c:v>
                </c:pt>
                <c:pt idx="1562">
                  <c:v>38750</c:v>
                </c:pt>
                <c:pt idx="1563">
                  <c:v>38751</c:v>
                </c:pt>
                <c:pt idx="1564">
                  <c:v>38754</c:v>
                </c:pt>
                <c:pt idx="1565">
                  <c:v>38755</c:v>
                </c:pt>
                <c:pt idx="1566">
                  <c:v>38756</c:v>
                </c:pt>
                <c:pt idx="1567">
                  <c:v>38757</c:v>
                </c:pt>
                <c:pt idx="1568">
                  <c:v>38758</c:v>
                </c:pt>
                <c:pt idx="1569">
                  <c:v>38761</c:v>
                </c:pt>
                <c:pt idx="1570">
                  <c:v>38762</c:v>
                </c:pt>
                <c:pt idx="1571">
                  <c:v>38763</c:v>
                </c:pt>
                <c:pt idx="1572">
                  <c:v>38764</c:v>
                </c:pt>
                <c:pt idx="1573">
                  <c:v>38765</c:v>
                </c:pt>
                <c:pt idx="1574">
                  <c:v>38768</c:v>
                </c:pt>
                <c:pt idx="1575">
                  <c:v>38769</c:v>
                </c:pt>
                <c:pt idx="1576">
                  <c:v>38770</c:v>
                </c:pt>
                <c:pt idx="1577">
                  <c:v>38771</c:v>
                </c:pt>
                <c:pt idx="1578">
                  <c:v>38772</c:v>
                </c:pt>
                <c:pt idx="1579">
                  <c:v>38775</c:v>
                </c:pt>
                <c:pt idx="1580">
                  <c:v>38776</c:v>
                </c:pt>
                <c:pt idx="1581">
                  <c:v>38777</c:v>
                </c:pt>
                <c:pt idx="1582">
                  <c:v>38778</c:v>
                </c:pt>
                <c:pt idx="1583">
                  <c:v>38779</c:v>
                </c:pt>
                <c:pt idx="1584">
                  <c:v>38782</c:v>
                </c:pt>
                <c:pt idx="1585">
                  <c:v>38783</c:v>
                </c:pt>
                <c:pt idx="1586">
                  <c:v>38784</c:v>
                </c:pt>
                <c:pt idx="1587">
                  <c:v>38785</c:v>
                </c:pt>
                <c:pt idx="1588">
                  <c:v>38786</c:v>
                </c:pt>
                <c:pt idx="1589">
                  <c:v>38789</c:v>
                </c:pt>
                <c:pt idx="1590">
                  <c:v>38790</c:v>
                </c:pt>
                <c:pt idx="1591">
                  <c:v>38791</c:v>
                </c:pt>
                <c:pt idx="1592">
                  <c:v>38792</c:v>
                </c:pt>
                <c:pt idx="1593">
                  <c:v>38793</c:v>
                </c:pt>
                <c:pt idx="1594">
                  <c:v>38796</c:v>
                </c:pt>
                <c:pt idx="1595">
                  <c:v>38797</c:v>
                </c:pt>
                <c:pt idx="1596">
                  <c:v>38798</c:v>
                </c:pt>
                <c:pt idx="1597">
                  <c:v>38799</c:v>
                </c:pt>
                <c:pt idx="1598">
                  <c:v>38800</c:v>
                </c:pt>
                <c:pt idx="1599">
                  <c:v>38803</c:v>
                </c:pt>
                <c:pt idx="1600">
                  <c:v>38804</c:v>
                </c:pt>
                <c:pt idx="1601">
                  <c:v>38805</c:v>
                </c:pt>
                <c:pt idx="1602">
                  <c:v>38806</c:v>
                </c:pt>
                <c:pt idx="1603">
                  <c:v>38807</c:v>
                </c:pt>
                <c:pt idx="1604">
                  <c:v>38810</c:v>
                </c:pt>
                <c:pt idx="1605">
                  <c:v>38811</c:v>
                </c:pt>
                <c:pt idx="1606">
                  <c:v>38812</c:v>
                </c:pt>
                <c:pt idx="1607">
                  <c:v>38813</c:v>
                </c:pt>
                <c:pt idx="1608">
                  <c:v>38814</c:v>
                </c:pt>
                <c:pt idx="1609">
                  <c:v>38817</c:v>
                </c:pt>
                <c:pt idx="1610">
                  <c:v>38818</c:v>
                </c:pt>
                <c:pt idx="1611">
                  <c:v>38819</c:v>
                </c:pt>
                <c:pt idx="1612">
                  <c:v>38820</c:v>
                </c:pt>
                <c:pt idx="1613">
                  <c:v>38821</c:v>
                </c:pt>
                <c:pt idx="1614">
                  <c:v>38824</c:v>
                </c:pt>
                <c:pt idx="1615">
                  <c:v>38825</c:v>
                </c:pt>
                <c:pt idx="1616">
                  <c:v>38826</c:v>
                </c:pt>
                <c:pt idx="1617">
                  <c:v>38827</c:v>
                </c:pt>
                <c:pt idx="1618">
                  <c:v>38828</c:v>
                </c:pt>
                <c:pt idx="1619">
                  <c:v>38831</c:v>
                </c:pt>
                <c:pt idx="1620">
                  <c:v>38832</c:v>
                </c:pt>
                <c:pt idx="1621">
                  <c:v>38833</c:v>
                </c:pt>
                <c:pt idx="1622">
                  <c:v>38834</c:v>
                </c:pt>
                <c:pt idx="1623">
                  <c:v>38835</c:v>
                </c:pt>
                <c:pt idx="1624">
                  <c:v>38838</c:v>
                </c:pt>
                <c:pt idx="1625">
                  <c:v>38839</c:v>
                </c:pt>
                <c:pt idx="1626">
                  <c:v>38840</c:v>
                </c:pt>
                <c:pt idx="1627">
                  <c:v>38841</c:v>
                </c:pt>
                <c:pt idx="1628">
                  <c:v>38842</c:v>
                </c:pt>
                <c:pt idx="1629">
                  <c:v>38845</c:v>
                </c:pt>
                <c:pt idx="1630">
                  <c:v>38846</c:v>
                </c:pt>
                <c:pt idx="1631">
                  <c:v>38847</c:v>
                </c:pt>
                <c:pt idx="1632">
                  <c:v>38848</c:v>
                </c:pt>
                <c:pt idx="1633">
                  <c:v>38849</c:v>
                </c:pt>
                <c:pt idx="1634">
                  <c:v>38852</c:v>
                </c:pt>
                <c:pt idx="1635">
                  <c:v>38853</c:v>
                </c:pt>
                <c:pt idx="1636">
                  <c:v>38854</c:v>
                </c:pt>
                <c:pt idx="1637">
                  <c:v>38855</c:v>
                </c:pt>
                <c:pt idx="1638">
                  <c:v>38856</c:v>
                </c:pt>
                <c:pt idx="1639">
                  <c:v>38859</c:v>
                </c:pt>
                <c:pt idx="1640">
                  <c:v>38860</c:v>
                </c:pt>
                <c:pt idx="1641">
                  <c:v>38861</c:v>
                </c:pt>
                <c:pt idx="1642">
                  <c:v>38862</c:v>
                </c:pt>
                <c:pt idx="1643">
                  <c:v>38863</c:v>
                </c:pt>
                <c:pt idx="1644">
                  <c:v>38867</c:v>
                </c:pt>
                <c:pt idx="1645">
                  <c:v>38868</c:v>
                </c:pt>
                <c:pt idx="1646">
                  <c:v>38869</c:v>
                </c:pt>
                <c:pt idx="1647">
                  <c:v>38870</c:v>
                </c:pt>
                <c:pt idx="1648">
                  <c:v>38873</c:v>
                </c:pt>
                <c:pt idx="1649">
                  <c:v>38874</c:v>
                </c:pt>
                <c:pt idx="1650">
                  <c:v>38875</c:v>
                </c:pt>
                <c:pt idx="1651">
                  <c:v>38876</c:v>
                </c:pt>
                <c:pt idx="1652">
                  <c:v>38877</c:v>
                </c:pt>
                <c:pt idx="1653">
                  <c:v>38880</c:v>
                </c:pt>
                <c:pt idx="1654">
                  <c:v>38881</c:v>
                </c:pt>
                <c:pt idx="1655">
                  <c:v>38882</c:v>
                </c:pt>
                <c:pt idx="1656">
                  <c:v>38883</c:v>
                </c:pt>
                <c:pt idx="1657">
                  <c:v>38884</c:v>
                </c:pt>
                <c:pt idx="1658">
                  <c:v>38887</c:v>
                </c:pt>
                <c:pt idx="1659">
                  <c:v>38888</c:v>
                </c:pt>
                <c:pt idx="1660">
                  <c:v>38889</c:v>
                </c:pt>
                <c:pt idx="1661">
                  <c:v>38890</c:v>
                </c:pt>
                <c:pt idx="1662">
                  <c:v>38891</c:v>
                </c:pt>
                <c:pt idx="1663">
                  <c:v>38894</c:v>
                </c:pt>
                <c:pt idx="1664">
                  <c:v>38895</c:v>
                </c:pt>
                <c:pt idx="1665">
                  <c:v>38896</c:v>
                </c:pt>
                <c:pt idx="1666">
                  <c:v>38897</c:v>
                </c:pt>
                <c:pt idx="1667">
                  <c:v>38898</c:v>
                </c:pt>
                <c:pt idx="1668">
                  <c:v>38901</c:v>
                </c:pt>
                <c:pt idx="1669">
                  <c:v>38903</c:v>
                </c:pt>
                <c:pt idx="1670">
                  <c:v>38904</c:v>
                </c:pt>
                <c:pt idx="1671">
                  <c:v>38905</c:v>
                </c:pt>
                <c:pt idx="1672">
                  <c:v>38908</c:v>
                </c:pt>
                <c:pt idx="1673">
                  <c:v>38909</c:v>
                </c:pt>
                <c:pt idx="1674">
                  <c:v>38910</c:v>
                </c:pt>
                <c:pt idx="1675">
                  <c:v>38911</c:v>
                </c:pt>
                <c:pt idx="1676">
                  <c:v>38912</c:v>
                </c:pt>
                <c:pt idx="1677">
                  <c:v>38915</c:v>
                </c:pt>
                <c:pt idx="1678">
                  <c:v>38916</c:v>
                </c:pt>
                <c:pt idx="1679">
                  <c:v>38917</c:v>
                </c:pt>
                <c:pt idx="1680">
                  <c:v>38918</c:v>
                </c:pt>
                <c:pt idx="1681">
                  <c:v>38919</c:v>
                </c:pt>
                <c:pt idx="1682">
                  <c:v>38922</c:v>
                </c:pt>
                <c:pt idx="1683">
                  <c:v>38923</c:v>
                </c:pt>
                <c:pt idx="1684">
                  <c:v>38924</c:v>
                </c:pt>
                <c:pt idx="1685">
                  <c:v>38925</c:v>
                </c:pt>
                <c:pt idx="1686">
                  <c:v>38926</c:v>
                </c:pt>
                <c:pt idx="1687">
                  <c:v>38929</c:v>
                </c:pt>
                <c:pt idx="1688">
                  <c:v>38930</c:v>
                </c:pt>
                <c:pt idx="1689">
                  <c:v>38931</c:v>
                </c:pt>
                <c:pt idx="1690">
                  <c:v>38932</c:v>
                </c:pt>
                <c:pt idx="1691">
                  <c:v>38933</c:v>
                </c:pt>
                <c:pt idx="1692">
                  <c:v>38936</c:v>
                </c:pt>
                <c:pt idx="1693">
                  <c:v>38937</c:v>
                </c:pt>
                <c:pt idx="1694">
                  <c:v>38938</c:v>
                </c:pt>
                <c:pt idx="1695">
                  <c:v>38939</c:v>
                </c:pt>
                <c:pt idx="1696">
                  <c:v>38940</c:v>
                </c:pt>
                <c:pt idx="1697">
                  <c:v>38943</c:v>
                </c:pt>
                <c:pt idx="1698">
                  <c:v>38944</c:v>
                </c:pt>
                <c:pt idx="1699">
                  <c:v>38945</c:v>
                </c:pt>
                <c:pt idx="1700">
                  <c:v>38946</c:v>
                </c:pt>
                <c:pt idx="1701">
                  <c:v>38947</c:v>
                </c:pt>
                <c:pt idx="1702">
                  <c:v>38950</c:v>
                </c:pt>
                <c:pt idx="1703">
                  <c:v>38951</c:v>
                </c:pt>
                <c:pt idx="1704">
                  <c:v>38952</c:v>
                </c:pt>
                <c:pt idx="1705">
                  <c:v>38953</c:v>
                </c:pt>
                <c:pt idx="1706">
                  <c:v>38954</c:v>
                </c:pt>
                <c:pt idx="1707">
                  <c:v>38957</c:v>
                </c:pt>
                <c:pt idx="1708">
                  <c:v>38958</c:v>
                </c:pt>
                <c:pt idx="1709">
                  <c:v>38959</c:v>
                </c:pt>
                <c:pt idx="1710">
                  <c:v>38960</c:v>
                </c:pt>
                <c:pt idx="1711">
                  <c:v>38961</c:v>
                </c:pt>
                <c:pt idx="1712">
                  <c:v>38965</c:v>
                </c:pt>
                <c:pt idx="1713">
                  <c:v>38966</c:v>
                </c:pt>
                <c:pt idx="1714">
                  <c:v>38967</c:v>
                </c:pt>
                <c:pt idx="1715">
                  <c:v>38968</c:v>
                </c:pt>
                <c:pt idx="1716">
                  <c:v>38971</c:v>
                </c:pt>
                <c:pt idx="1717">
                  <c:v>38972</c:v>
                </c:pt>
                <c:pt idx="1718">
                  <c:v>38973</c:v>
                </c:pt>
                <c:pt idx="1719">
                  <c:v>38974</c:v>
                </c:pt>
                <c:pt idx="1720">
                  <c:v>38975</c:v>
                </c:pt>
                <c:pt idx="1721">
                  <c:v>38978</c:v>
                </c:pt>
                <c:pt idx="1722">
                  <c:v>38979</c:v>
                </c:pt>
                <c:pt idx="1723">
                  <c:v>38980</c:v>
                </c:pt>
                <c:pt idx="1724">
                  <c:v>38981</c:v>
                </c:pt>
                <c:pt idx="1725">
                  <c:v>38982</c:v>
                </c:pt>
                <c:pt idx="1726">
                  <c:v>38985</c:v>
                </c:pt>
                <c:pt idx="1727">
                  <c:v>38986</c:v>
                </c:pt>
                <c:pt idx="1728">
                  <c:v>38987</c:v>
                </c:pt>
                <c:pt idx="1729">
                  <c:v>38988</c:v>
                </c:pt>
                <c:pt idx="1730">
                  <c:v>38989</c:v>
                </c:pt>
                <c:pt idx="1731">
                  <c:v>38992</c:v>
                </c:pt>
                <c:pt idx="1732">
                  <c:v>38993</c:v>
                </c:pt>
                <c:pt idx="1733">
                  <c:v>38994</c:v>
                </c:pt>
                <c:pt idx="1734">
                  <c:v>38995</c:v>
                </c:pt>
                <c:pt idx="1735">
                  <c:v>38996</c:v>
                </c:pt>
                <c:pt idx="1736">
                  <c:v>38999</c:v>
                </c:pt>
                <c:pt idx="1737">
                  <c:v>39000</c:v>
                </c:pt>
                <c:pt idx="1738">
                  <c:v>39001</c:v>
                </c:pt>
                <c:pt idx="1739">
                  <c:v>39002</c:v>
                </c:pt>
                <c:pt idx="1740">
                  <c:v>39003</c:v>
                </c:pt>
                <c:pt idx="1741">
                  <c:v>39006</c:v>
                </c:pt>
                <c:pt idx="1742">
                  <c:v>39007</c:v>
                </c:pt>
                <c:pt idx="1743">
                  <c:v>39008</c:v>
                </c:pt>
                <c:pt idx="1744">
                  <c:v>39009</c:v>
                </c:pt>
                <c:pt idx="1745">
                  <c:v>39010</c:v>
                </c:pt>
                <c:pt idx="1746">
                  <c:v>39013</c:v>
                </c:pt>
                <c:pt idx="1747">
                  <c:v>39014</c:v>
                </c:pt>
                <c:pt idx="1748">
                  <c:v>39015</c:v>
                </c:pt>
                <c:pt idx="1749">
                  <c:v>39016</c:v>
                </c:pt>
                <c:pt idx="1750">
                  <c:v>39017</c:v>
                </c:pt>
                <c:pt idx="1751">
                  <c:v>39020</c:v>
                </c:pt>
                <c:pt idx="1752">
                  <c:v>39021</c:v>
                </c:pt>
                <c:pt idx="1753">
                  <c:v>39022</c:v>
                </c:pt>
                <c:pt idx="1754">
                  <c:v>39023</c:v>
                </c:pt>
                <c:pt idx="1755">
                  <c:v>39024</c:v>
                </c:pt>
                <c:pt idx="1756">
                  <c:v>39027</c:v>
                </c:pt>
                <c:pt idx="1757">
                  <c:v>39028</c:v>
                </c:pt>
                <c:pt idx="1758">
                  <c:v>39029</c:v>
                </c:pt>
                <c:pt idx="1759">
                  <c:v>39030</c:v>
                </c:pt>
                <c:pt idx="1760">
                  <c:v>39031</c:v>
                </c:pt>
                <c:pt idx="1761">
                  <c:v>39034</c:v>
                </c:pt>
                <c:pt idx="1762">
                  <c:v>39035</c:v>
                </c:pt>
                <c:pt idx="1763">
                  <c:v>39036</c:v>
                </c:pt>
                <c:pt idx="1764">
                  <c:v>39037</c:v>
                </c:pt>
                <c:pt idx="1765">
                  <c:v>39038</c:v>
                </c:pt>
                <c:pt idx="1766">
                  <c:v>39041</c:v>
                </c:pt>
                <c:pt idx="1767">
                  <c:v>39042</c:v>
                </c:pt>
                <c:pt idx="1768">
                  <c:v>39043</c:v>
                </c:pt>
                <c:pt idx="1769">
                  <c:v>39045</c:v>
                </c:pt>
                <c:pt idx="1770">
                  <c:v>39048</c:v>
                </c:pt>
                <c:pt idx="1771">
                  <c:v>39049</c:v>
                </c:pt>
                <c:pt idx="1772">
                  <c:v>39050</c:v>
                </c:pt>
                <c:pt idx="1773">
                  <c:v>39051</c:v>
                </c:pt>
                <c:pt idx="1774">
                  <c:v>39052</c:v>
                </c:pt>
                <c:pt idx="1775">
                  <c:v>39055</c:v>
                </c:pt>
                <c:pt idx="1776">
                  <c:v>39056</c:v>
                </c:pt>
                <c:pt idx="1777">
                  <c:v>39057</c:v>
                </c:pt>
                <c:pt idx="1778">
                  <c:v>39058</c:v>
                </c:pt>
                <c:pt idx="1779">
                  <c:v>39059</c:v>
                </c:pt>
                <c:pt idx="1780">
                  <c:v>39062</c:v>
                </c:pt>
                <c:pt idx="1781">
                  <c:v>39063</c:v>
                </c:pt>
                <c:pt idx="1782">
                  <c:v>39064</c:v>
                </c:pt>
                <c:pt idx="1783">
                  <c:v>39065</c:v>
                </c:pt>
                <c:pt idx="1784">
                  <c:v>39066</c:v>
                </c:pt>
                <c:pt idx="1785">
                  <c:v>39069</c:v>
                </c:pt>
                <c:pt idx="1786">
                  <c:v>39070</c:v>
                </c:pt>
                <c:pt idx="1787">
                  <c:v>39071</c:v>
                </c:pt>
                <c:pt idx="1788">
                  <c:v>39072</c:v>
                </c:pt>
                <c:pt idx="1789">
                  <c:v>39073</c:v>
                </c:pt>
                <c:pt idx="1790">
                  <c:v>39077</c:v>
                </c:pt>
                <c:pt idx="1791">
                  <c:v>39078</c:v>
                </c:pt>
                <c:pt idx="1792">
                  <c:v>39079</c:v>
                </c:pt>
                <c:pt idx="1793">
                  <c:v>39080</c:v>
                </c:pt>
                <c:pt idx="1794">
                  <c:v>39085</c:v>
                </c:pt>
                <c:pt idx="1795">
                  <c:v>39086</c:v>
                </c:pt>
                <c:pt idx="1796">
                  <c:v>39087</c:v>
                </c:pt>
                <c:pt idx="1797">
                  <c:v>39090</c:v>
                </c:pt>
                <c:pt idx="1798">
                  <c:v>39091</c:v>
                </c:pt>
                <c:pt idx="1799">
                  <c:v>39092</c:v>
                </c:pt>
                <c:pt idx="1800">
                  <c:v>39093</c:v>
                </c:pt>
                <c:pt idx="1801">
                  <c:v>39094</c:v>
                </c:pt>
                <c:pt idx="1802">
                  <c:v>39098</c:v>
                </c:pt>
                <c:pt idx="1803">
                  <c:v>39099</c:v>
                </c:pt>
                <c:pt idx="1804">
                  <c:v>39100</c:v>
                </c:pt>
                <c:pt idx="1805">
                  <c:v>39101</c:v>
                </c:pt>
                <c:pt idx="1806">
                  <c:v>39104</c:v>
                </c:pt>
                <c:pt idx="1807">
                  <c:v>39105</c:v>
                </c:pt>
                <c:pt idx="1808">
                  <c:v>39106</c:v>
                </c:pt>
                <c:pt idx="1809">
                  <c:v>39107</c:v>
                </c:pt>
                <c:pt idx="1810">
                  <c:v>39108</c:v>
                </c:pt>
                <c:pt idx="1811">
                  <c:v>39111</c:v>
                </c:pt>
                <c:pt idx="1812">
                  <c:v>39112</c:v>
                </c:pt>
                <c:pt idx="1813">
                  <c:v>39113</c:v>
                </c:pt>
                <c:pt idx="1814">
                  <c:v>39114</c:v>
                </c:pt>
                <c:pt idx="1815">
                  <c:v>39115</c:v>
                </c:pt>
                <c:pt idx="1816">
                  <c:v>39118</c:v>
                </c:pt>
                <c:pt idx="1817">
                  <c:v>39119</c:v>
                </c:pt>
                <c:pt idx="1818">
                  <c:v>39120</c:v>
                </c:pt>
                <c:pt idx="1819">
                  <c:v>39121</c:v>
                </c:pt>
                <c:pt idx="1820">
                  <c:v>39122</c:v>
                </c:pt>
                <c:pt idx="1821">
                  <c:v>39125</c:v>
                </c:pt>
                <c:pt idx="1822">
                  <c:v>39126</c:v>
                </c:pt>
                <c:pt idx="1823">
                  <c:v>39127</c:v>
                </c:pt>
                <c:pt idx="1824">
                  <c:v>39128</c:v>
                </c:pt>
                <c:pt idx="1825">
                  <c:v>39129</c:v>
                </c:pt>
                <c:pt idx="1826">
                  <c:v>39133</c:v>
                </c:pt>
                <c:pt idx="1827">
                  <c:v>39134</c:v>
                </c:pt>
                <c:pt idx="1828">
                  <c:v>39135</c:v>
                </c:pt>
                <c:pt idx="1829">
                  <c:v>39136</c:v>
                </c:pt>
                <c:pt idx="1830">
                  <c:v>39139</c:v>
                </c:pt>
                <c:pt idx="1831">
                  <c:v>39140</c:v>
                </c:pt>
                <c:pt idx="1832">
                  <c:v>39141</c:v>
                </c:pt>
                <c:pt idx="1833">
                  <c:v>39142</c:v>
                </c:pt>
                <c:pt idx="1834">
                  <c:v>39143</c:v>
                </c:pt>
                <c:pt idx="1835">
                  <c:v>39146</c:v>
                </c:pt>
                <c:pt idx="1836">
                  <c:v>39147</c:v>
                </c:pt>
                <c:pt idx="1837">
                  <c:v>39148</c:v>
                </c:pt>
                <c:pt idx="1838">
                  <c:v>39149</c:v>
                </c:pt>
                <c:pt idx="1839">
                  <c:v>39150</c:v>
                </c:pt>
                <c:pt idx="1840">
                  <c:v>39153</c:v>
                </c:pt>
                <c:pt idx="1841">
                  <c:v>39154</c:v>
                </c:pt>
                <c:pt idx="1842">
                  <c:v>39155</c:v>
                </c:pt>
                <c:pt idx="1843">
                  <c:v>39156</c:v>
                </c:pt>
                <c:pt idx="1844">
                  <c:v>39157</c:v>
                </c:pt>
                <c:pt idx="1845">
                  <c:v>39160</c:v>
                </c:pt>
                <c:pt idx="1846">
                  <c:v>39161</c:v>
                </c:pt>
                <c:pt idx="1847">
                  <c:v>39162</c:v>
                </c:pt>
                <c:pt idx="1848">
                  <c:v>39163</c:v>
                </c:pt>
                <c:pt idx="1849">
                  <c:v>39164</c:v>
                </c:pt>
                <c:pt idx="1850">
                  <c:v>39167</c:v>
                </c:pt>
                <c:pt idx="1851">
                  <c:v>39168</c:v>
                </c:pt>
                <c:pt idx="1852">
                  <c:v>39169</c:v>
                </c:pt>
                <c:pt idx="1853">
                  <c:v>39170</c:v>
                </c:pt>
                <c:pt idx="1854">
                  <c:v>39171</c:v>
                </c:pt>
                <c:pt idx="1855">
                  <c:v>39174</c:v>
                </c:pt>
                <c:pt idx="1856">
                  <c:v>39175</c:v>
                </c:pt>
                <c:pt idx="1857">
                  <c:v>39176</c:v>
                </c:pt>
                <c:pt idx="1858">
                  <c:v>39177</c:v>
                </c:pt>
                <c:pt idx="1859">
                  <c:v>39181</c:v>
                </c:pt>
                <c:pt idx="1860">
                  <c:v>39182</c:v>
                </c:pt>
                <c:pt idx="1861">
                  <c:v>39183</c:v>
                </c:pt>
                <c:pt idx="1862">
                  <c:v>39184</c:v>
                </c:pt>
                <c:pt idx="1863">
                  <c:v>39185</c:v>
                </c:pt>
                <c:pt idx="1864">
                  <c:v>39188</c:v>
                </c:pt>
                <c:pt idx="1865">
                  <c:v>39189</c:v>
                </c:pt>
                <c:pt idx="1866">
                  <c:v>39190</c:v>
                </c:pt>
                <c:pt idx="1867">
                  <c:v>39191</c:v>
                </c:pt>
                <c:pt idx="1868">
                  <c:v>39192</c:v>
                </c:pt>
                <c:pt idx="1869">
                  <c:v>39195</c:v>
                </c:pt>
                <c:pt idx="1870">
                  <c:v>39196</c:v>
                </c:pt>
                <c:pt idx="1871">
                  <c:v>39197</c:v>
                </c:pt>
                <c:pt idx="1872">
                  <c:v>39198</c:v>
                </c:pt>
                <c:pt idx="1873">
                  <c:v>39199</c:v>
                </c:pt>
                <c:pt idx="1874">
                  <c:v>39202</c:v>
                </c:pt>
                <c:pt idx="1875">
                  <c:v>39203</c:v>
                </c:pt>
                <c:pt idx="1876">
                  <c:v>39204</c:v>
                </c:pt>
                <c:pt idx="1877">
                  <c:v>39205</c:v>
                </c:pt>
                <c:pt idx="1878">
                  <c:v>39206</c:v>
                </c:pt>
                <c:pt idx="1879">
                  <c:v>39209</c:v>
                </c:pt>
                <c:pt idx="1880">
                  <c:v>39210</c:v>
                </c:pt>
                <c:pt idx="1881">
                  <c:v>39211</c:v>
                </c:pt>
                <c:pt idx="1882">
                  <c:v>39212</c:v>
                </c:pt>
                <c:pt idx="1883">
                  <c:v>39213</c:v>
                </c:pt>
                <c:pt idx="1884">
                  <c:v>39216</c:v>
                </c:pt>
                <c:pt idx="1885">
                  <c:v>39217</c:v>
                </c:pt>
                <c:pt idx="1886">
                  <c:v>39218</c:v>
                </c:pt>
                <c:pt idx="1887">
                  <c:v>39219</c:v>
                </c:pt>
                <c:pt idx="1888">
                  <c:v>39220</c:v>
                </c:pt>
                <c:pt idx="1889">
                  <c:v>39223</c:v>
                </c:pt>
                <c:pt idx="1890">
                  <c:v>39224</c:v>
                </c:pt>
                <c:pt idx="1891">
                  <c:v>39225</c:v>
                </c:pt>
                <c:pt idx="1892">
                  <c:v>39226</c:v>
                </c:pt>
                <c:pt idx="1893">
                  <c:v>39227</c:v>
                </c:pt>
                <c:pt idx="1894">
                  <c:v>39231</c:v>
                </c:pt>
                <c:pt idx="1895">
                  <c:v>39232</c:v>
                </c:pt>
                <c:pt idx="1896">
                  <c:v>39233</c:v>
                </c:pt>
                <c:pt idx="1897">
                  <c:v>39234</c:v>
                </c:pt>
                <c:pt idx="1898">
                  <c:v>39237</c:v>
                </c:pt>
                <c:pt idx="1899">
                  <c:v>39238</c:v>
                </c:pt>
                <c:pt idx="1900">
                  <c:v>39239</c:v>
                </c:pt>
                <c:pt idx="1901">
                  <c:v>39240</c:v>
                </c:pt>
                <c:pt idx="1902">
                  <c:v>39241</c:v>
                </c:pt>
                <c:pt idx="1903">
                  <c:v>39244</c:v>
                </c:pt>
                <c:pt idx="1904">
                  <c:v>39245</c:v>
                </c:pt>
                <c:pt idx="1905">
                  <c:v>39246</c:v>
                </c:pt>
                <c:pt idx="1906">
                  <c:v>39247</c:v>
                </c:pt>
                <c:pt idx="1907">
                  <c:v>39248</c:v>
                </c:pt>
                <c:pt idx="1908">
                  <c:v>39251</c:v>
                </c:pt>
                <c:pt idx="1909">
                  <c:v>39252</c:v>
                </c:pt>
                <c:pt idx="1910">
                  <c:v>39253</c:v>
                </c:pt>
                <c:pt idx="1911">
                  <c:v>39254</c:v>
                </c:pt>
                <c:pt idx="1912">
                  <c:v>39255</c:v>
                </c:pt>
                <c:pt idx="1913">
                  <c:v>39258</c:v>
                </c:pt>
                <c:pt idx="1914">
                  <c:v>39259</c:v>
                </c:pt>
                <c:pt idx="1915">
                  <c:v>39260</c:v>
                </c:pt>
                <c:pt idx="1916">
                  <c:v>39261</c:v>
                </c:pt>
                <c:pt idx="1917">
                  <c:v>39262</c:v>
                </c:pt>
                <c:pt idx="1918">
                  <c:v>39265</c:v>
                </c:pt>
                <c:pt idx="1919">
                  <c:v>39266</c:v>
                </c:pt>
                <c:pt idx="1920">
                  <c:v>39268</c:v>
                </c:pt>
                <c:pt idx="1921">
                  <c:v>39269</c:v>
                </c:pt>
                <c:pt idx="1922">
                  <c:v>39272</c:v>
                </c:pt>
                <c:pt idx="1923">
                  <c:v>39273</c:v>
                </c:pt>
                <c:pt idx="1924">
                  <c:v>39274</c:v>
                </c:pt>
                <c:pt idx="1925">
                  <c:v>39275</c:v>
                </c:pt>
                <c:pt idx="1926">
                  <c:v>39276</c:v>
                </c:pt>
                <c:pt idx="1927">
                  <c:v>39279</c:v>
                </c:pt>
                <c:pt idx="1928">
                  <c:v>39280</c:v>
                </c:pt>
                <c:pt idx="1929">
                  <c:v>39281</c:v>
                </c:pt>
                <c:pt idx="1930">
                  <c:v>39282</c:v>
                </c:pt>
                <c:pt idx="1931">
                  <c:v>39283</c:v>
                </c:pt>
                <c:pt idx="1932">
                  <c:v>39286</c:v>
                </c:pt>
                <c:pt idx="1933">
                  <c:v>39287</c:v>
                </c:pt>
                <c:pt idx="1934">
                  <c:v>39288</c:v>
                </c:pt>
                <c:pt idx="1935">
                  <c:v>39289</c:v>
                </c:pt>
                <c:pt idx="1936">
                  <c:v>39290</c:v>
                </c:pt>
                <c:pt idx="1937">
                  <c:v>39293</c:v>
                </c:pt>
                <c:pt idx="1938">
                  <c:v>39294</c:v>
                </c:pt>
                <c:pt idx="1939">
                  <c:v>39295</c:v>
                </c:pt>
                <c:pt idx="1940">
                  <c:v>39296</c:v>
                </c:pt>
                <c:pt idx="1941">
                  <c:v>39297</c:v>
                </c:pt>
                <c:pt idx="1942">
                  <c:v>39300</c:v>
                </c:pt>
                <c:pt idx="1943">
                  <c:v>39301</c:v>
                </c:pt>
                <c:pt idx="1944">
                  <c:v>39302</c:v>
                </c:pt>
                <c:pt idx="1945">
                  <c:v>39303</c:v>
                </c:pt>
                <c:pt idx="1946">
                  <c:v>39304</c:v>
                </c:pt>
                <c:pt idx="1947">
                  <c:v>39307</c:v>
                </c:pt>
                <c:pt idx="1948">
                  <c:v>39308</c:v>
                </c:pt>
                <c:pt idx="1949">
                  <c:v>39309</c:v>
                </c:pt>
                <c:pt idx="1950">
                  <c:v>39310</c:v>
                </c:pt>
                <c:pt idx="1951">
                  <c:v>39311</c:v>
                </c:pt>
                <c:pt idx="1952">
                  <c:v>39314</c:v>
                </c:pt>
                <c:pt idx="1953">
                  <c:v>39315</c:v>
                </c:pt>
                <c:pt idx="1954">
                  <c:v>39316</c:v>
                </c:pt>
                <c:pt idx="1955">
                  <c:v>39317</c:v>
                </c:pt>
                <c:pt idx="1956">
                  <c:v>39318</c:v>
                </c:pt>
                <c:pt idx="1957">
                  <c:v>39321</c:v>
                </c:pt>
                <c:pt idx="1958">
                  <c:v>39322</c:v>
                </c:pt>
                <c:pt idx="1959">
                  <c:v>39323</c:v>
                </c:pt>
                <c:pt idx="1960">
                  <c:v>39324</c:v>
                </c:pt>
                <c:pt idx="1961">
                  <c:v>39325</c:v>
                </c:pt>
                <c:pt idx="1962">
                  <c:v>39330</c:v>
                </c:pt>
                <c:pt idx="1963">
                  <c:v>39331</c:v>
                </c:pt>
                <c:pt idx="1964">
                  <c:v>39332</c:v>
                </c:pt>
                <c:pt idx="1965">
                  <c:v>39335</c:v>
                </c:pt>
                <c:pt idx="1966">
                  <c:v>39336</c:v>
                </c:pt>
                <c:pt idx="1967">
                  <c:v>39337</c:v>
                </c:pt>
                <c:pt idx="1968">
                  <c:v>39338</c:v>
                </c:pt>
                <c:pt idx="1969">
                  <c:v>39339</c:v>
                </c:pt>
                <c:pt idx="1970">
                  <c:v>39342</c:v>
                </c:pt>
                <c:pt idx="1971">
                  <c:v>39343</c:v>
                </c:pt>
                <c:pt idx="1972">
                  <c:v>39344</c:v>
                </c:pt>
                <c:pt idx="1973">
                  <c:v>39345</c:v>
                </c:pt>
                <c:pt idx="1974">
                  <c:v>39346</c:v>
                </c:pt>
                <c:pt idx="1975">
                  <c:v>39349</c:v>
                </c:pt>
                <c:pt idx="1976">
                  <c:v>39350</c:v>
                </c:pt>
                <c:pt idx="1977">
                  <c:v>39351</c:v>
                </c:pt>
                <c:pt idx="1978">
                  <c:v>39352</c:v>
                </c:pt>
                <c:pt idx="1979">
                  <c:v>39353</c:v>
                </c:pt>
                <c:pt idx="1980">
                  <c:v>39356</c:v>
                </c:pt>
                <c:pt idx="1981">
                  <c:v>39357</c:v>
                </c:pt>
                <c:pt idx="1982">
                  <c:v>39358</c:v>
                </c:pt>
                <c:pt idx="1983">
                  <c:v>39359</c:v>
                </c:pt>
                <c:pt idx="1984">
                  <c:v>39360</c:v>
                </c:pt>
                <c:pt idx="1985">
                  <c:v>39363</c:v>
                </c:pt>
                <c:pt idx="1986">
                  <c:v>39364</c:v>
                </c:pt>
                <c:pt idx="1987">
                  <c:v>39365</c:v>
                </c:pt>
                <c:pt idx="1988">
                  <c:v>39366</c:v>
                </c:pt>
                <c:pt idx="1989">
                  <c:v>39367</c:v>
                </c:pt>
                <c:pt idx="1990">
                  <c:v>39370</c:v>
                </c:pt>
                <c:pt idx="1991">
                  <c:v>39371</c:v>
                </c:pt>
                <c:pt idx="1992">
                  <c:v>39372</c:v>
                </c:pt>
                <c:pt idx="1993">
                  <c:v>39373</c:v>
                </c:pt>
                <c:pt idx="1994">
                  <c:v>39374</c:v>
                </c:pt>
                <c:pt idx="1995">
                  <c:v>39377</c:v>
                </c:pt>
                <c:pt idx="1996">
                  <c:v>39378</c:v>
                </c:pt>
                <c:pt idx="1997">
                  <c:v>39379</c:v>
                </c:pt>
                <c:pt idx="1998">
                  <c:v>39380</c:v>
                </c:pt>
                <c:pt idx="1999">
                  <c:v>39381</c:v>
                </c:pt>
                <c:pt idx="2000">
                  <c:v>39384</c:v>
                </c:pt>
                <c:pt idx="2001">
                  <c:v>39385</c:v>
                </c:pt>
                <c:pt idx="2002">
                  <c:v>39386</c:v>
                </c:pt>
                <c:pt idx="2003">
                  <c:v>39387</c:v>
                </c:pt>
                <c:pt idx="2004">
                  <c:v>39388</c:v>
                </c:pt>
                <c:pt idx="2005">
                  <c:v>39391</c:v>
                </c:pt>
                <c:pt idx="2006">
                  <c:v>39392</c:v>
                </c:pt>
                <c:pt idx="2007">
                  <c:v>39393</c:v>
                </c:pt>
                <c:pt idx="2008">
                  <c:v>39394</c:v>
                </c:pt>
                <c:pt idx="2009">
                  <c:v>39395</c:v>
                </c:pt>
                <c:pt idx="2010">
                  <c:v>39398</c:v>
                </c:pt>
                <c:pt idx="2011">
                  <c:v>39399</c:v>
                </c:pt>
                <c:pt idx="2012">
                  <c:v>39400</c:v>
                </c:pt>
                <c:pt idx="2013">
                  <c:v>39401</c:v>
                </c:pt>
                <c:pt idx="2014">
                  <c:v>39402</c:v>
                </c:pt>
                <c:pt idx="2015">
                  <c:v>39405</c:v>
                </c:pt>
                <c:pt idx="2016">
                  <c:v>39406</c:v>
                </c:pt>
                <c:pt idx="2017">
                  <c:v>39407</c:v>
                </c:pt>
                <c:pt idx="2018">
                  <c:v>39409</c:v>
                </c:pt>
                <c:pt idx="2019">
                  <c:v>39412</c:v>
                </c:pt>
                <c:pt idx="2020">
                  <c:v>39413</c:v>
                </c:pt>
                <c:pt idx="2021">
                  <c:v>39414</c:v>
                </c:pt>
                <c:pt idx="2022">
                  <c:v>39415</c:v>
                </c:pt>
                <c:pt idx="2023">
                  <c:v>39416</c:v>
                </c:pt>
                <c:pt idx="2024">
                  <c:v>39419</c:v>
                </c:pt>
                <c:pt idx="2025">
                  <c:v>39420</c:v>
                </c:pt>
                <c:pt idx="2026">
                  <c:v>39421</c:v>
                </c:pt>
                <c:pt idx="2027">
                  <c:v>39422</c:v>
                </c:pt>
                <c:pt idx="2028">
                  <c:v>39423</c:v>
                </c:pt>
                <c:pt idx="2029">
                  <c:v>39426</c:v>
                </c:pt>
                <c:pt idx="2030">
                  <c:v>39427</c:v>
                </c:pt>
                <c:pt idx="2031">
                  <c:v>39428</c:v>
                </c:pt>
                <c:pt idx="2032">
                  <c:v>39429</c:v>
                </c:pt>
                <c:pt idx="2033">
                  <c:v>39430</c:v>
                </c:pt>
                <c:pt idx="2034">
                  <c:v>39433</c:v>
                </c:pt>
                <c:pt idx="2035">
                  <c:v>39434</c:v>
                </c:pt>
                <c:pt idx="2036">
                  <c:v>39435</c:v>
                </c:pt>
                <c:pt idx="2037">
                  <c:v>39436</c:v>
                </c:pt>
                <c:pt idx="2038">
                  <c:v>39437</c:v>
                </c:pt>
                <c:pt idx="2039">
                  <c:v>39440</c:v>
                </c:pt>
                <c:pt idx="2040">
                  <c:v>39442</c:v>
                </c:pt>
                <c:pt idx="2041">
                  <c:v>39443</c:v>
                </c:pt>
                <c:pt idx="2042">
                  <c:v>39444</c:v>
                </c:pt>
                <c:pt idx="2043">
                  <c:v>39447</c:v>
                </c:pt>
                <c:pt idx="2044">
                  <c:v>39449</c:v>
                </c:pt>
                <c:pt idx="2045">
                  <c:v>39450</c:v>
                </c:pt>
                <c:pt idx="2046">
                  <c:v>39451</c:v>
                </c:pt>
                <c:pt idx="2047">
                  <c:v>39454</c:v>
                </c:pt>
                <c:pt idx="2048">
                  <c:v>39455</c:v>
                </c:pt>
                <c:pt idx="2049">
                  <c:v>39456</c:v>
                </c:pt>
                <c:pt idx="2050">
                  <c:v>39457</c:v>
                </c:pt>
                <c:pt idx="2051">
                  <c:v>39458</c:v>
                </c:pt>
                <c:pt idx="2052">
                  <c:v>39461</c:v>
                </c:pt>
                <c:pt idx="2053">
                  <c:v>39462</c:v>
                </c:pt>
                <c:pt idx="2054">
                  <c:v>39463</c:v>
                </c:pt>
                <c:pt idx="2055">
                  <c:v>39464</c:v>
                </c:pt>
                <c:pt idx="2056">
                  <c:v>39465</c:v>
                </c:pt>
                <c:pt idx="2057">
                  <c:v>39469</c:v>
                </c:pt>
                <c:pt idx="2058">
                  <c:v>39470</c:v>
                </c:pt>
                <c:pt idx="2059">
                  <c:v>39471</c:v>
                </c:pt>
                <c:pt idx="2060">
                  <c:v>39472</c:v>
                </c:pt>
                <c:pt idx="2061">
                  <c:v>39475</c:v>
                </c:pt>
                <c:pt idx="2062">
                  <c:v>39476</c:v>
                </c:pt>
                <c:pt idx="2063">
                  <c:v>39477</c:v>
                </c:pt>
                <c:pt idx="2064">
                  <c:v>39478</c:v>
                </c:pt>
                <c:pt idx="2065">
                  <c:v>39479</c:v>
                </c:pt>
                <c:pt idx="2066">
                  <c:v>39482</c:v>
                </c:pt>
                <c:pt idx="2067">
                  <c:v>39483</c:v>
                </c:pt>
                <c:pt idx="2068">
                  <c:v>39484</c:v>
                </c:pt>
                <c:pt idx="2069">
                  <c:v>39485</c:v>
                </c:pt>
                <c:pt idx="2070">
                  <c:v>39486</c:v>
                </c:pt>
                <c:pt idx="2071">
                  <c:v>39489</c:v>
                </c:pt>
                <c:pt idx="2072">
                  <c:v>39490</c:v>
                </c:pt>
                <c:pt idx="2073">
                  <c:v>39491</c:v>
                </c:pt>
                <c:pt idx="2074">
                  <c:v>39492</c:v>
                </c:pt>
                <c:pt idx="2075">
                  <c:v>39493</c:v>
                </c:pt>
                <c:pt idx="2076">
                  <c:v>39497</c:v>
                </c:pt>
                <c:pt idx="2077">
                  <c:v>39498</c:v>
                </c:pt>
                <c:pt idx="2078">
                  <c:v>39499</c:v>
                </c:pt>
                <c:pt idx="2079">
                  <c:v>39500</c:v>
                </c:pt>
                <c:pt idx="2080">
                  <c:v>39503</c:v>
                </c:pt>
                <c:pt idx="2081">
                  <c:v>39504</c:v>
                </c:pt>
                <c:pt idx="2082">
                  <c:v>39505</c:v>
                </c:pt>
                <c:pt idx="2083">
                  <c:v>39506</c:v>
                </c:pt>
                <c:pt idx="2084">
                  <c:v>39507</c:v>
                </c:pt>
                <c:pt idx="2085">
                  <c:v>39510</c:v>
                </c:pt>
                <c:pt idx="2086">
                  <c:v>39511</c:v>
                </c:pt>
                <c:pt idx="2087">
                  <c:v>39512</c:v>
                </c:pt>
                <c:pt idx="2088">
                  <c:v>39513</c:v>
                </c:pt>
                <c:pt idx="2089">
                  <c:v>39514</c:v>
                </c:pt>
                <c:pt idx="2090">
                  <c:v>39517</c:v>
                </c:pt>
                <c:pt idx="2091">
                  <c:v>39518</c:v>
                </c:pt>
                <c:pt idx="2092">
                  <c:v>39519</c:v>
                </c:pt>
                <c:pt idx="2093">
                  <c:v>39520</c:v>
                </c:pt>
                <c:pt idx="2094">
                  <c:v>39521</c:v>
                </c:pt>
                <c:pt idx="2095">
                  <c:v>39524</c:v>
                </c:pt>
                <c:pt idx="2096">
                  <c:v>39525</c:v>
                </c:pt>
                <c:pt idx="2097">
                  <c:v>39526</c:v>
                </c:pt>
                <c:pt idx="2098">
                  <c:v>39527</c:v>
                </c:pt>
                <c:pt idx="2099">
                  <c:v>39531</c:v>
                </c:pt>
                <c:pt idx="2100">
                  <c:v>39532</c:v>
                </c:pt>
                <c:pt idx="2101">
                  <c:v>39533</c:v>
                </c:pt>
                <c:pt idx="2102">
                  <c:v>39534</c:v>
                </c:pt>
                <c:pt idx="2103">
                  <c:v>39535</c:v>
                </c:pt>
                <c:pt idx="2104">
                  <c:v>39538</c:v>
                </c:pt>
                <c:pt idx="2105">
                  <c:v>39539</c:v>
                </c:pt>
                <c:pt idx="2106">
                  <c:v>39540</c:v>
                </c:pt>
                <c:pt idx="2107">
                  <c:v>39541</c:v>
                </c:pt>
                <c:pt idx="2108">
                  <c:v>39542</c:v>
                </c:pt>
                <c:pt idx="2109">
                  <c:v>39546</c:v>
                </c:pt>
                <c:pt idx="2110">
                  <c:v>39547</c:v>
                </c:pt>
                <c:pt idx="2111">
                  <c:v>39548</c:v>
                </c:pt>
                <c:pt idx="2112">
                  <c:v>39549</c:v>
                </c:pt>
                <c:pt idx="2113">
                  <c:v>39552</c:v>
                </c:pt>
                <c:pt idx="2114">
                  <c:v>39553</c:v>
                </c:pt>
                <c:pt idx="2115">
                  <c:v>39554</c:v>
                </c:pt>
                <c:pt idx="2116">
                  <c:v>39555</c:v>
                </c:pt>
                <c:pt idx="2117">
                  <c:v>39556</c:v>
                </c:pt>
                <c:pt idx="2118">
                  <c:v>39559</c:v>
                </c:pt>
                <c:pt idx="2119">
                  <c:v>39560</c:v>
                </c:pt>
                <c:pt idx="2120">
                  <c:v>39561</c:v>
                </c:pt>
                <c:pt idx="2121">
                  <c:v>39562</c:v>
                </c:pt>
                <c:pt idx="2122">
                  <c:v>39563</c:v>
                </c:pt>
                <c:pt idx="2123">
                  <c:v>39566</c:v>
                </c:pt>
                <c:pt idx="2124">
                  <c:v>39567</c:v>
                </c:pt>
                <c:pt idx="2125">
                  <c:v>39568</c:v>
                </c:pt>
                <c:pt idx="2126">
                  <c:v>39569</c:v>
                </c:pt>
                <c:pt idx="2127">
                  <c:v>39570</c:v>
                </c:pt>
                <c:pt idx="2128">
                  <c:v>39573</c:v>
                </c:pt>
                <c:pt idx="2129">
                  <c:v>39574</c:v>
                </c:pt>
                <c:pt idx="2130">
                  <c:v>39575</c:v>
                </c:pt>
                <c:pt idx="2131">
                  <c:v>39576</c:v>
                </c:pt>
                <c:pt idx="2132">
                  <c:v>39577</c:v>
                </c:pt>
                <c:pt idx="2133">
                  <c:v>39580</c:v>
                </c:pt>
                <c:pt idx="2134">
                  <c:v>39581</c:v>
                </c:pt>
                <c:pt idx="2135">
                  <c:v>39582</c:v>
                </c:pt>
                <c:pt idx="2136">
                  <c:v>39583</c:v>
                </c:pt>
                <c:pt idx="2137">
                  <c:v>39584</c:v>
                </c:pt>
                <c:pt idx="2138">
                  <c:v>39587</c:v>
                </c:pt>
                <c:pt idx="2139">
                  <c:v>39588</c:v>
                </c:pt>
                <c:pt idx="2140">
                  <c:v>39589</c:v>
                </c:pt>
                <c:pt idx="2141">
                  <c:v>39590</c:v>
                </c:pt>
                <c:pt idx="2142">
                  <c:v>39591</c:v>
                </c:pt>
                <c:pt idx="2143">
                  <c:v>39595</c:v>
                </c:pt>
                <c:pt idx="2144">
                  <c:v>39596</c:v>
                </c:pt>
                <c:pt idx="2145">
                  <c:v>39597</c:v>
                </c:pt>
                <c:pt idx="2146">
                  <c:v>39598</c:v>
                </c:pt>
                <c:pt idx="2147">
                  <c:v>39601</c:v>
                </c:pt>
                <c:pt idx="2148">
                  <c:v>39602</c:v>
                </c:pt>
                <c:pt idx="2149">
                  <c:v>39603</c:v>
                </c:pt>
                <c:pt idx="2150">
                  <c:v>39604</c:v>
                </c:pt>
                <c:pt idx="2151">
                  <c:v>39605</c:v>
                </c:pt>
                <c:pt idx="2152">
                  <c:v>39608</c:v>
                </c:pt>
                <c:pt idx="2153">
                  <c:v>39609</c:v>
                </c:pt>
                <c:pt idx="2154">
                  <c:v>39610</c:v>
                </c:pt>
                <c:pt idx="2155">
                  <c:v>39611</c:v>
                </c:pt>
                <c:pt idx="2156">
                  <c:v>39612</c:v>
                </c:pt>
                <c:pt idx="2157">
                  <c:v>39615</c:v>
                </c:pt>
                <c:pt idx="2158">
                  <c:v>39616</c:v>
                </c:pt>
                <c:pt idx="2159">
                  <c:v>39617</c:v>
                </c:pt>
                <c:pt idx="2160">
                  <c:v>39618</c:v>
                </c:pt>
                <c:pt idx="2161">
                  <c:v>39619</c:v>
                </c:pt>
                <c:pt idx="2162">
                  <c:v>39622</c:v>
                </c:pt>
                <c:pt idx="2163">
                  <c:v>39623</c:v>
                </c:pt>
                <c:pt idx="2164">
                  <c:v>39624</c:v>
                </c:pt>
                <c:pt idx="2165">
                  <c:v>39625</c:v>
                </c:pt>
                <c:pt idx="2166">
                  <c:v>39626</c:v>
                </c:pt>
                <c:pt idx="2167">
                  <c:v>39629</c:v>
                </c:pt>
                <c:pt idx="2168">
                  <c:v>39630</c:v>
                </c:pt>
                <c:pt idx="2169">
                  <c:v>39631</c:v>
                </c:pt>
                <c:pt idx="2170">
                  <c:v>39632</c:v>
                </c:pt>
                <c:pt idx="2171">
                  <c:v>39636</c:v>
                </c:pt>
                <c:pt idx="2172">
                  <c:v>39637</c:v>
                </c:pt>
                <c:pt idx="2173">
                  <c:v>39638</c:v>
                </c:pt>
                <c:pt idx="2174">
                  <c:v>39639</c:v>
                </c:pt>
                <c:pt idx="2175">
                  <c:v>39640</c:v>
                </c:pt>
                <c:pt idx="2176">
                  <c:v>39643</c:v>
                </c:pt>
                <c:pt idx="2177">
                  <c:v>39644</c:v>
                </c:pt>
                <c:pt idx="2178">
                  <c:v>39645</c:v>
                </c:pt>
                <c:pt idx="2179">
                  <c:v>39646</c:v>
                </c:pt>
                <c:pt idx="2180">
                  <c:v>39647</c:v>
                </c:pt>
                <c:pt idx="2181">
                  <c:v>39650</c:v>
                </c:pt>
                <c:pt idx="2182">
                  <c:v>39651</c:v>
                </c:pt>
                <c:pt idx="2183">
                  <c:v>39652</c:v>
                </c:pt>
                <c:pt idx="2184">
                  <c:v>39653</c:v>
                </c:pt>
                <c:pt idx="2185">
                  <c:v>39654</c:v>
                </c:pt>
                <c:pt idx="2186">
                  <c:v>39657</c:v>
                </c:pt>
                <c:pt idx="2187">
                  <c:v>39658</c:v>
                </c:pt>
                <c:pt idx="2188">
                  <c:v>39659</c:v>
                </c:pt>
                <c:pt idx="2189">
                  <c:v>39660</c:v>
                </c:pt>
                <c:pt idx="2190">
                  <c:v>39661</c:v>
                </c:pt>
                <c:pt idx="2191">
                  <c:v>39664</c:v>
                </c:pt>
                <c:pt idx="2192">
                  <c:v>39665</c:v>
                </c:pt>
                <c:pt idx="2193">
                  <c:v>39666</c:v>
                </c:pt>
                <c:pt idx="2194">
                  <c:v>39667</c:v>
                </c:pt>
                <c:pt idx="2195">
                  <c:v>39668</c:v>
                </c:pt>
                <c:pt idx="2196">
                  <c:v>39671</c:v>
                </c:pt>
                <c:pt idx="2197">
                  <c:v>39672</c:v>
                </c:pt>
                <c:pt idx="2198">
                  <c:v>39673</c:v>
                </c:pt>
                <c:pt idx="2199">
                  <c:v>39674</c:v>
                </c:pt>
                <c:pt idx="2200">
                  <c:v>39675</c:v>
                </c:pt>
                <c:pt idx="2201">
                  <c:v>39678</c:v>
                </c:pt>
                <c:pt idx="2202">
                  <c:v>39679</c:v>
                </c:pt>
                <c:pt idx="2203">
                  <c:v>39680</c:v>
                </c:pt>
                <c:pt idx="2204">
                  <c:v>39681</c:v>
                </c:pt>
                <c:pt idx="2205">
                  <c:v>39682</c:v>
                </c:pt>
                <c:pt idx="2206">
                  <c:v>39685</c:v>
                </c:pt>
                <c:pt idx="2207">
                  <c:v>39686</c:v>
                </c:pt>
                <c:pt idx="2208">
                  <c:v>39687</c:v>
                </c:pt>
                <c:pt idx="2209">
                  <c:v>39688</c:v>
                </c:pt>
                <c:pt idx="2210">
                  <c:v>39689</c:v>
                </c:pt>
                <c:pt idx="2211">
                  <c:v>39693</c:v>
                </c:pt>
                <c:pt idx="2212">
                  <c:v>39694</c:v>
                </c:pt>
                <c:pt idx="2213">
                  <c:v>39695</c:v>
                </c:pt>
                <c:pt idx="2214">
                  <c:v>39696</c:v>
                </c:pt>
                <c:pt idx="2215">
                  <c:v>39699</c:v>
                </c:pt>
                <c:pt idx="2216">
                  <c:v>39700</c:v>
                </c:pt>
                <c:pt idx="2217">
                  <c:v>39701</c:v>
                </c:pt>
                <c:pt idx="2218">
                  <c:v>39702</c:v>
                </c:pt>
                <c:pt idx="2219">
                  <c:v>39703</c:v>
                </c:pt>
                <c:pt idx="2220">
                  <c:v>39706</c:v>
                </c:pt>
                <c:pt idx="2221">
                  <c:v>39707</c:v>
                </c:pt>
                <c:pt idx="2222">
                  <c:v>39708</c:v>
                </c:pt>
                <c:pt idx="2223">
                  <c:v>39709</c:v>
                </c:pt>
                <c:pt idx="2224">
                  <c:v>39710</c:v>
                </c:pt>
                <c:pt idx="2225">
                  <c:v>39713</c:v>
                </c:pt>
                <c:pt idx="2226">
                  <c:v>39714</c:v>
                </c:pt>
                <c:pt idx="2227">
                  <c:v>39715</c:v>
                </c:pt>
                <c:pt idx="2228">
                  <c:v>39716</c:v>
                </c:pt>
                <c:pt idx="2229">
                  <c:v>39717</c:v>
                </c:pt>
                <c:pt idx="2230">
                  <c:v>39720</c:v>
                </c:pt>
                <c:pt idx="2231">
                  <c:v>39721</c:v>
                </c:pt>
                <c:pt idx="2232">
                  <c:v>39722</c:v>
                </c:pt>
                <c:pt idx="2233">
                  <c:v>39723</c:v>
                </c:pt>
                <c:pt idx="2234">
                  <c:v>39724</c:v>
                </c:pt>
                <c:pt idx="2235">
                  <c:v>39727</c:v>
                </c:pt>
                <c:pt idx="2236">
                  <c:v>39728</c:v>
                </c:pt>
                <c:pt idx="2237">
                  <c:v>39729</c:v>
                </c:pt>
                <c:pt idx="2238">
                  <c:v>39730</c:v>
                </c:pt>
                <c:pt idx="2239">
                  <c:v>39731</c:v>
                </c:pt>
                <c:pt idx="2240">
                  <c:v>39734</c:v>
                </c:pt>
                <c:pt idx="2241">
                  <c:v>39735</c:v>
                </c:pt>
                <c:pt idx="2242">
                  <c:v>39736</c:v>
                </c:pt>
                <c:pt idx="2243">
                  <c:v>39737</c:v>
                </c:pt>
                <c:pt idx="2244">
                  <c:v>39738</c:v>
                </c:pt>
                <c:pt idx="2245">
                  <c:v>39741</c:v>
                </c:pt>
                <c:pt idx="2246">
                  <c:v>39742</c:v>
                </c:pt>
                <c:pt idx="2247">
                  <c:v>39743</c:v>
                </c:pt>
                <c:pt idx="2248">
                  <c:v>39744</c:v>
                </c:pt>
                <c:pt idx="2249">
                  <c:v>39745</c:v>
                </c:pt>
                <c:pt idx="2250">
                  <c:v>39748</c:v>
                </c:pt>
                <c:pt idx="2251">
                  <c:v>39749</c:v>
                </c:pt>
                <c:pt idx="2252">
                  <c:v>39750</c:v>
                </c:pt>
                <c:pt idx="2253">
                  <c:v>39751</c:v>
                </c:pt>
                <c:pt idx="2254">
                  <c:v>39752</c:v>
                </c:pt>
                <c:pt idx="2255">
                  <c:v>39755</c:v>
                </c:pt>
                <c:pt idx="2256">
                  <c:v>39756</c:v>
                </c:pt>
                <c:pt idx="2257">
                  <c:v>39757</c:v>
                </c:pt>
                <c:pt idx="2258">
                  <c:v>39758</c:v>
                </c:pt>
                <c:pt idx="2259">
                  <c:v>39759</c:v>
                </c:pt>
                <c:pt idx="2260">
                  <c:v>39762</c:v>
                </c:pt>
                <c:pt idx="2261">
                  <c:v>39763</c:v>
                </c:pt>
                <c:pt idx="2262">
                  <c:v>39764</c:v>
                </c:pt>
                <c:pt idx="2263">
                  <c:v>39765</c:v>
                </c:pt>
                <c:pt idx="2264">
                  <c:v>39766</c:v>
                </c:pt>
                <c:pt idx="2265">
                  <c:v>39769</c:v>
                </c:pt>
                <c:pt idx="2266">
                  <c:v>39770</c:v>
                </c:pt>
                <c:pt idx="2267">
                  <c:v>39771</c:v>
                </c:pt>
                <c:pt idx="2268">
                  <c:v>39772</c:v>
                </c:pt>
                <c:pt idx="2269">
                  <c:v>39773</c:v>
                </c:pt>
                <c:pt idx="2270">
                  <c:v>39776</c:v>
                </c:pt>
                <c:pt idx="2271">
                  <c:v>39777</c:v>
                </c:pt>
                <c:pt idx="2272">
                  <c:v>39778</c:v>
                </c:pt>
                <c:pt idx="2273">
                  <c:v>39780</c:v>
                </c:pt>
                <c:pt idx="2274">
                  <c:v>39783</c:v>
                </c:pt>
                <c:pt idx="2275">
                  <c:v>39784</c:v>
                </c:pt>
                <c:pt idx="2276">
                  <c:v>39785</c:v>
                </c:pt>
                <c:pt idx="2277">
                  <c:v>39786</c:v>
                </c:pt>
                <c:pt idx="2278">
                  <c:v>39787</c:v>
                </c:pt>
                <c:pt idx="2279">
                  <c:v>39790</c:v>
                </c:pt>
                <c:pt idx="2280">
                  <c:v>39791</c:v>
                </c:pt>
                <c:pt idx="2281">
                  <c:v>39792</c:v>
                </c:pt>
                <c:pt idx="2282">
                  <c:v>39793</c:v>
                </c:pt>
                <c:pt idx="2283">
                  <c:v>39794</c:v>
                </c:pt>
                <c:pt idx="2284">
                  <c:v>39797</c:v>
                </c:pt>
                <c:pt idx="2285">
                  <c:v>39798</c:v>
                </c:pt>
                <c:pt idx="2286">
                  <c:v>39799</c:v>
                </c:pt>
                <c:pt idx="2287">
                  <c:v>39801</c:v>
                </c:pt>
                <c:pt idx="2288">
                  <c:v>39804</c:v>
                </c:pt>
                <c:pt idx="2289">
                  <c:v>39805</c:v>
                </c:pt>
                <c:pt idx="2290">
                  <c:v>39806</c:v>
                </c:pt>
                <c:pt idx="2291">
                  <c:v>39808</c:v>
                </c:pt>
                <c:pt idx="2292">
                  <c:v>39811</c:v>
                </c:pt>
                <c:pt idx="2293">
                  <c:v>39812</c:v>
                </c:pt>
                <c:pt idx="2294">
                  <c:v>39813</c:v>
                </c:pt>
                <c:pt idx="2295">
                  <c:v>39815</c:v>
                </c:pt>
                <c:pt idx="2296">
                  <c:v>39818</c:v>
                </c:pt>
                <c:pt idx="2297">
                  <c:v>39819</c:v>
                </c:pt>
                <c:pt idx="2298">
                  <c:v>39820</c:v>
                </c:pt>
                <c:pt idx="2299">
                  <c:v>39821</c:v>
                </c:pt>
                <c:pt idx="2300">
                  <c:v>39822</c:v>
                </c:pt>
                <c:pt idx="2301">
                  <c:v>39825</c:v>
                </c:pt>
                <c:pt idx="2302">
                  <c:v>39826</c:v>
                </c:pt>
                <c:pt idx="2303">
                  <c:v>39827</c:v>
                </c:pt>
                <c:pt idx="2304">
                  <c:v>39828</c:v>
                </c:pt>
                <c:pt idx="2305">
                  <c:v>39829</c:v>
                </c:pt>
                <c:pt idx="2306">
                  <c:v>39833</c:v>
                </c:pt>
                <c:pt idx="2307">
                  <c:v>39834</c:v>
                </c:pt>
                <c:pt idx="2308">
                  <c:v>39835</c:v>
                </c:pt>
                <c:pt idx="2309">
                  <c:v>39836</c:v>
                </c:pt>
                <c:pt idx="2310">
                  <c:v>39839</c:v>
                </c:pt>
                <c:pt idx="2311">
                  <c:v>39840</c:v>
                </c:pt>
                <c:pt idx="2312">
                  <c:v>39841</c:v>
                </c:pt>
                <c:pt idx="2313">
                  <c:v>39842</c:v>
                </c:pt>
                <c:pt idx="2314">
                  <c:v>39843</c:v>
                </c:pt>
                <c:pt idx="2315">
                  <c:v>39846</c:v>
                </c:pt>
                <c:pt idx="2316">
                  <c:v>39847</c:v>
                </c:pt>
                <c:pt idx="2317">
                  <c:v>39848</c:v>
                </c:pt>
                <c:pt idx="2318">
                  <c:v>39849</c:v>
                </c:pt>
                <c:pt idx="2319">
                  <c:v>39850</c:v>
                </c:pt>
                <c:pt idx="2320">
                  <c:v>39853</c:v>
                </c:pt>
                <c:pt idx="2321">
                  <c:v>39854</c:v>
                </c:pt>
                <c:pt idx="2322">
                  <c:v>39855</c:v>
                </c:pt>
                <c:pt idx="2323">
                  <c:v>39856</c:v>
                </c:pt>
                <c:pt idx="2324">
                  <c:v>39857</c:v>
                </c:pt>
                <c:pt idx="2325">
                  <c:v>39861</c:v>
                </c:pt>
                <c:pt idx="2326">
                  <c:v>39862</c:v>
                </c:pt>
                <c:pt idx="2327">
                  <c:v>39863</c:v>
                </c:pt>
                <c:pt idx="2328">
                  <c:v>39864</c:v>
                </c:pt>
                <c:pt idx="2329">
                  <c:v>39867</c:v>
                </c:pt>
                <c:pt idx="2330">
                  <c:v>39868</c:v>
                </c:pt>
                <c:pt idx="2331">
                  <c:v>39869</c:v>
                </c:pt>
                <c:pt idx="2332">
                  <c:v>39870</c:v>
                </c:pt>
                <c:pt idx="2333">
                  <c:v>39871</c:v>
                </c:pt>
                <c:pt idx="2334">
                  <c:v>39874</c:v>
                </c:pt>
                <c:pt idx="2335">
                  <c:v>39875</c:v>
                </c:pt>
                <c:pt idx="2336">
                  <c:v>39876</c:v>
                </c:pt>
                <c:pt idx="2337">
                  <c:v>39877</c:v>
                </c:pt>
                <c:pt idx="2338">
                  <c:v>39878</c:v>
                </c:pt>
                <c:pt idx="2339">
                  <c:v>39881</c:v>
                </c:pt>
                <c:pt idx="2340">
                  <c:v>39882</c:v>
                </c:pt>
                <c:pt idx="2341">
                  <c:v>39883</c:v>
                </c:pt>
                <c:pt idx="2342">
                  <c:v>39884</c:v>
                </c:pt>
                <c:pt idx="2343">
                  <c:v>39885</c:v>
                </c:pt>
                <c:pt idx="2344">
                  <c:v>39888</c:v>
                </c:pt>
                <c:pt idx="2345">
                  <c:v>39889</c:v>
                </c:pt>
                <c:pt idx="2346">
                  <c:v>39890</c:v>
                </c:pt>
                <c:pt idx="2347">
                  <c:v>39891</c:v>
                </c:pt>
                <c:pt idx="2348">
                  <c:v>39892</c:v>
                </c:pt>
                <c:pt idx="2349">
                  <c:v>39895</c:v>
                </c:pt>
                <c:pt idx="2350">
                  <c:v>39896</c:v>
                </c:pt>
                <c:pt idx="2351">
                  <c:v>39897</c:v>
                </c:pt>
                <c:pt idx="2352">
                  <c:v>39898</c:v>
                </c:pt>
                <c:pt idx="2353">
                  <c:v>39899</c:v>
                </c:pt>
                <c:pt idx="2354">
                  <c:v>39902</c:v>
                </c:pt>
                <c:pt idx="2355">
                  <c:v>39903</c:v>
                </c:pt>
                <c:pt idx="2356">
                  <c:v>39904</c:v>
                </c:pt>
                <c:pt idx="2357">
                  <c:v>39905</c:v>
                </c:pt>
                <c:pt idx="2358">
                  <c:v>39906</c:v>
                </c:pt>
                <c:pt idx="2359">
                  <c:v>39909</c:v>
                </c:pt>
                <c:pt idx="2360">
                  <c:v>39910</c:v>
                </c:pt>
                <c:pt idx="2361">
                  <c:v>39911</c:v>
                </c:pt>
                <c:pt idx="2362">
                  <c:v>39912</c:v>
                </c:pt>
                <c:pt idx="2363">
                  <c:v>39916</c:v>
                </c:pt>
                <c:pt idx="2364">
                  <c:v>39917</c:v>
                </c:pt>
                <c:pt idx="2365">
                  <c:v>39918</c:v>
                </c:pt>
                <c:pt idx="2366">
                  <c:v>39919</c:v>
                </c:pt>
                <c:pt idx="2367">
                  <c:v>39920</c:v>
                </c:pt>
                <c:pt idx="2368">
                  <c:v>39923</c:v>
                </c:pt>
                <c:pt idx="2369">
                  <c:v>39924</c:v>
                </c:pt>
                <c:pt idx="2370">
                  <c:v>39925</c:v>
                </c:pt>
                <c:pt idx="2371">
                  <c:v>39926</c:v>
                </c:pt>
                <c:pt idx="2372">
                  <c:v>39927</c:v>
                </c:pt>
                <c:pt idx="2373">
                  <c:v>39930</c:v>
                </c:pt>
                <c:pt idx="2374">
                  <c:v>39931</c:v>
                </c:pt>
                <c:pt idx="2375">
                  <c:v>39932</c:v>
                </c:pt>
                <c:pt idx="2376">
                  <c:v>39933</c:v>
                </c:pt>
                <c:pt idx="2377">
                  <c:v>39934</c:v>
                </c:pt>
                <c:pt idx="2378">
                  <c:v>39937</c:v>
                </c:pt>
                <c:pt idx="2379">
                  <c:v>39938</c:v>
                </c:pt>
                <c:pt idx="2380">
                  <c:v>39939</c:v>
                </c:pt>
                <c:pt idx="2381">
                  <c:v>39940</c:v>
                </c:pt>
                <c:pt idx="2382">
                  <c:v>39941</c:v>
                </c:pt>
                <c:pt idx="2383">
                  <c:v>39944</c:v>
                </c:pt>
                <c:pt idx="2384">
                  <c:v>39945</c:v>
                </c:pt>
                <c:pt idx="2385">
                  <c:v>39946</c:v>
                </c:pt>
                <c:pt idx="2386">
                  <c:v>39947</c:v>
                </c:pt>
                <c:pt idx="2387">
                  <c:v>39948</c:v>
                </c:pt>
                <c:pt idx="2388">
                  <c:v>39951</c:v>
                </c:pt>
                <c:pt idx="2389">
                  <c:v>39952</c:v>
                </c:pt>
                <c:pt idx="2390">
                  <c:v>39953</c:v>
                </c:pt>
                <c:pt idx="2391">
                  <c:v>39954</c:v>
                </c:pt>
                <c:pt idx="2392">
                  <c:v>39955</c:v>
                </c:pt>
                <c:pt idx="2393">
                  <c:v>39959</c:v>
                </c:pt>
                <c:pt idx="2394">
                  <c:v>39960</c:v>
                </c:pt>
                <c:pt idx="2395">
                  <c:v>39961</c:v>
                </c:pt>
                <c:pt idx="2396">
                  <c:v>39962</c:v>
                </c:pt>
                <c:pt idx="2397">
                  <c:v>39965</c:v>
                </c:pt>
                <c:pt idx="2398">
                  <c:v>39966</c:v>
                </c:pt>
                <c:pt idx="2399">
                  <c:v>39967</c:v>
                </c:pt>
                <c:pt idx="2400">
                  <c:v>39968</c:v>
                </c:pt>
                <c:pt idx="2401">
                  <c:v>39969</c:v>
                </c:pt>
                <c:pt idx="2402">
                  <c:v>39972</c:v>
                </c:pt>
                <c:pt idx="2403">
                  <c:v>39973</c:v>
                </c:pt>
                <c:pt idx="2404">
                  <c:v>39974</c:v>
                </c:pt>
                <c:pt idx="2405">
                  <c:v>39975</c:v>
                </c:pt>
                <c:pt idx="2406">
                  <c:v>39976</c:v>
                </c:pt>
                <c:pt idx="2407">
                  <c:v>39979</c:v>
                </c:pt>
                <c:pt idx="2408">
                  <c:v>39980</c:v>
                </c:pt>
                <c:pt idx="2409">
                  <c:v>39981</c:v>
                </c:pt>
                <c:pt idx="2410">
                  <c:v>39982</c:v>
                </c:pt>
                <c:pt idx="2411">
                  <c:v>39983</c:v>
                </c:pt>
                <c:pt idx="2412">
                  <c:v>39986</c:v>
                </c:pt>
                <c:pt idx="2413">
                  <c:v>39987</c:v>
                </c:pt>
                <c:pt idx="2414">
                  <c:v>39988</c:v>
                </c:pt>
                <c:pt idx="2415">
                  <c:v>39989</c:v>
                </c:pt>
                <c:pt idx="2416">
                  <c:v>39990</c:v>
                </c:pt>
                <c:pt idx="2417">
                  <c:v>39993</c:v>
                </c:pt>
                <c:pt idx="2418">
                  <c:v>39994</c:v>
                </c:pt>
                <c:pt idx="2419">
                  <c:v>39995</c:v>
                </c:pt>
                <c:pt idx="2420">
                  <c:v>39996</c:v>
                </c:pt>
                <c:pt idx="2421">
                  <c:v>40000</c:v>
                </c:pt>
                <c:pt idx="2422">
                  <c:v>40001</c:v>
                </c:pt>
                <c:pt idx="2423">
                  <c:v>40002</c:v>
                </c:pt>
                <c:pt idx="2424">
                  <c:v>40003</c:v>
                </c:pt>
                <c:pt idx="2425">
                  <c:v>40004</c:v>
                </c:pt>
                <c:pt idx="2426">
                  <c:v>40007</c:v>
                </c:pt>
                <c:pt idx="2427">
                  <c:v>40008</c:v>
                </c:pt>
                <c:pt idx="2428">
                  <c:v>40009</c:v>
                </c:pt>
                <c:pt idx="2429">
                  <c:v>40010</c:v>
                </c:pt>
                <c:pt idx="2430">
                  <c:v>40011</c:v>
                </c:pt>
                <c:pt idx="2431">
                  <c:v>40014</c:v>
                </c:pt>
                <c:pt idx="2432">
                  <c:v>40015</c:v>
                </c:pt>
                <c:pt idx="2433">
                  <c:v>40016</c:v>
                </c:pt>
                <c:pt idx="2434">
                  <c:v>40017</c:v>
                </c:pt>
                <c:pt idx="2435">
                  <c:v>40018</c:v>
                </c:pt>
                <c:pt idx="2436">
                  <c:v>40021</c:v>
                </c:pt>
                <c:pt idx="2437">
                  <c:v>40022</c:v>
                </c:pt>
                <c:pt idx="2438">
                  <c:v>40023</c:v>
                </c:pt>
                <c:pt idx="2439">
                  <c:v>40024</c:v>
                </c:pt>
                <c:pt idx="2440">
                  <c:v>40025</c:v>
                </c:pt>
                <c:pt idx="2441">
                  <c:v>40028</c:v>
                </c:pt>
                <c:pt idx="2442">
                  <c:v>40029</c:v>
                </c:pt>
                <c:pt idx="2443">
                  <c:v>40030</c:v>
                </c:pt>
                <c:pt idx="2444">
                  <c:v>40031</c:v>
                </c:pt>
                <c:pt idx="2445">
                  <c:v>40032</c:v>
                </c:pt>
                <c:pt idx="2446">
                  <c:v>40035</c:v>
                </c:pt>
                <c:pt idx="2447">
                  <c:v>40036</c:v>
                </c:pt>
                <c:pt idx="2448">
                  <c:v>40037</c:v>
                </c:pt>
                <c:pt idx="2449">
                  <c:v>40038</c:v>
                </c:pt>
                <c:pt idx="2450">
                  <c:v>40039</c:v>
                </c:pt>
                <c:pt idx="2451">
                  <c:v>40042</c:v>
                </c:pt>
                <c:pt idx="2452">
                  <c:v>40043</c:v>
                </c:pt>
                <c:pt idx="2453">
                  <c:v>40044</c:v>
                </c:pt>
                <c:pt idx="2454">
                  <c:v>40045</c:v>
                </c:pt>
                <c:pt idx="2455">
                  <c:v>40046</c:v>
                </c:pt>
                <c:pt idx="2456">
                  <c:v>40049</c:v>
                </c:pt>
                <c:pt idx="2457">
                  <c:v>40050</c:v>
                </c:pt>
                <c:pt idx="2458">
                  <c:v>40051</c:v>
                </c:pt>
                <c:pt idx="2459">
                  <c:v>40052</c:v>
                </c:pt>
                <c:pt idx="2460">
                  <c:v>40053</c:v>
                </c:pt>
                <c:pt idx="2461">
                  <c:v>40056</c:v>
                </c:pt>
                <c:pt idx="2462">
                  <c:v>40057</c:v>
                </c:pt>
                <c:pt idx="2463">
                  <c:v>40058</c:v>
                </c:pt>
                <c:pt idx="2464">
                  <c:v>40059</c:v>
                </c:pt>
                <c:pt idx="2465">
                  <c:v>40060</c:v>
                </c:pt>
                <c:pt idx="2466">
                  <c:v>40064</c:v>
                </c:pt>
                <c:pt idx="2467">
                  <c:v>40065</c:v>
                </c:pt>
                <c:pt idx="2468">
                  <c:v>40066</c:v>
                </c:pt>
                <c:pt idx="2469">
                  <c:v>40067</c:v>
                </c:pt>
                <c:pt idx="2470">
                  <c:v>40070</c:v>
                </c:pt>
                <c:pt idx="2471">
                  <c:v>40071</c:v>
                </c:pt>
                <c:pt idx="2472">
                  <c:v>40072</c:v>
                </c:pt>
                <c:pt idx="2473">
                  <c:v>40073</c:v>
                </c:pt>
                <c:pt idx="2474">
                  <c:v>40074</c:v>
                </c:pt>
                <c:pt idx="2475">
                  <c:v>40077</c:v>
                </c:pt>
                <c:pt idx="2476">
                  <c:v>40078</c:v>
                </c:pt>
                <c:pt idx="2477">
                  <c:v>40079</c:v>
                </c:pt>
                <c:pt idx="2478">
                  <c:v>40080</c:v>
                </c:pt>
                <c:pt idx="2479">
                  <c:v>40081</c:v>
                </c:pt>
                <c:pt idx="2480">
                  <c:v>40084</c:v>
                </c:pt>
                <c:pt idx="2481">
                  <c:v>40085</c:v>
                </c:pt>
                <c:pt idx="2482">
                  <c:v>40086</c:v>
                </c:pt>
                <c:pt idx="2483">
                  <c:v>40087</c:v>
                </c:pt>
                <c:pt idx="2484">
                  <c:v>40088</c:v>
                </c:pt>
                <c:pt idx="2485">
                  <c:v>40091</c:v>
                </c:pt>
                <c:pt idx="2486">
                  <c:v>40092</c:v>
                </c:pt>
                <c:pt idx="2487">
                  <c:v>40093</c:v>
                </c:pt>
                <c:pt idx="2488">
                  <c:v>40094</c:v>
                </c:pt>
                <c:pt idx="2489">
                  <c:v>40095</c:v>
                </c:pt>
                <c:pt idx="2490">
                  <c:v>40098</c:v>
                </c:pt>
                <c:pt idx="2491">
                  <c:v>40099</c:v>
                </c:pt>
                <c:pt idx="2492">
                  <c:v>40100</c:v>
                </c:pt>
                <c:pt idx="2493">
                  <c:v>40101</c:v>
                </c:pt>
                <c:pt idx="2494">
                  <c:v>40102</c:v>
                </c:pt>
                <c:pt idx="2495">
                  <c:v>40105</c:v>
                </c:pt>
                <c:pt idx="2496">
                  <c:v>40106</c:v>
                </c:pt>
                <c:pt idx="2497">
                  <c:v>40107</c:v>
                </c:pt>
                <c:pt idx="2498">
                  <c:v>40108</c:v>
                </c:pt>
                <c:pt idx="2499">
                  <c:v>40109</c:v>
                </c:pt>
                <c:pt idx="2500">
                  <c:v>40112</c:v>
                </c:pt>
                <c:pt idx="2501">
                  <c:v>40113</c:v>
                </c:pt>
                <c:pt idx="2502">
                  <c:v>40114</c:v>
                </c:pt>
                <c:pt idx="2503">
                  <c:v>40115</c:v>
                </c:pt>
                <c:pt idx="2504">
                  <c:v>40116</c:v>
                </c:pt>
                <c:pt idx="2505">
                  <c:v>40119</c:v>
                </c:pt>
                <c:pt idx="2506">
                  <c:v>40120</c:v>
                </c:pt>
                <c:pt idx="2507">
                  <c:v>40121</c:v>
                </c:pt>
                <c:pt idx="2508">
                  <c:v>40122</c:v>
                </c:pt>
                <c:pt idx="2509">
                  <c:v>40123</c:v>
                </c:pt>
                <c:pt idx="2510">
                  <c:v>40126</c:v>
                </c:pt>
                <c:pt idx="2511">
                  <c:v>40127</c:v>
                </c:pt>
                <c:pt idx="2512">
                  <c:v>40128</c:v>
                </c:pt>
                <c:pt idx="2513">
                  <c:v>40129</c:v>
                </c:pt>
                <c:pt idx="2514">
                  <c:v>40130</c:v>
                </c:pt>
                <c:pt idx="2515">
                  <c:v>40133</c:v>
                </c:pt>
                <c:pt idx="2516">
                  <c:v>40134</c:v>
                </c:pt>
                <c:pt idx="2517">
                  <c:v>40135</c:v>
                </c:pt>
                <c:pt idx="2518">
                  <c:v>40136</c:v>
                </c:pt>
                <c:pt idx="2519">
                  <c:v>40137</c:v>
                </c:pt>
                <c:pt idx="2520">
                  <c:v>40140</c:v>
                </c:pt>
                <c:pt idx="2521">
                  <c:v>40141</c:v>
                </c:pt>
                <c:pt idx="2522">
                  <c:v>40142</c:v>
                </c:pt>
                <c:pt idx="2523">
                  <c:v>40144</c:v>
                </c:pt>
                <c:pt idx="2524">
                  <c:v>40147</c:v>
                </c:pt>
                <c:pt idx="2525">
                  <c:v>40148</c:v>
                </c:pt>
                <c:pt idx="2526">
                  <c:v>40149</c:v>
                </c:pt>
                <c:pt idx="2527">
                  <c:v>40150</c:v>
                </c:pt>
                <c:pt idx="2528">
                  <c:v>40151</c:v>
                </c:pt>
                <c:pt idx="2529">
                  <c:v>40154</c:v>
                </c:pt>
                <c:pt idx="2530">
                  <c:v>40155</c:v>
                </c:pt>
                <c:pt idx="2531">
                  <c:v>40156</c:v>
                </c:pt>
                <c:pt idx="2532">
                  <c:v>40157</c:v>
                </c:pt>
                <c:pt idx="2533">
                  <c:v>40158</c:v>
                </c:pt>
                <c:pt idx="2534">
                  <c:v>40161</c:v>
                </c:pt>
                <c:pt idx="2535">
                  <c:v>40162</c:v>
                </c:pt>
                <c:pt idx="2536">
                  <c:v>40163</c:v>
                </c:pt>
                <c:pt idx="2537">
                  <c:v>40164</c:v>
                </c:pt>
                <c:pt idx="2538">
                  <c:v>40165</c:v>
                </c:pt>
                <c:pt idx="2539">
                  <c:v>40168</c:v>
                </c:pt>
                <c:pt idx="2540">
                  <c:v>40169</c:v>
                </c:pt>
                <c:pt idx="2541">
                  <c:v>40170</c:v>
                </c:pt>
                <c:pt idx="2542">
                  <c:v>40171</c:v>
                </c:pt>
                <c:pt idx="2543">
                  <c:v>40175</c:v>
                </c:pt>
                <c:pt idx="2544">
                  <c:v>40176</c:v>
                </c:pt>
                <c:pt idx="2545">
                  <c:v>40177</c:v>
                </c:pt>
                <c:pt idx="2546">
                  <c:v>40178</c:v>
                </c:pt>
                <c:pt idx="2547">
                  <c:v>40182</c:v>
                </c:pt>
                <c:pt idx="2548">
                  <c:v>40183</c:v>
                </c:pt>
                <c:pt idx="2549">
                  <c:v>40184</c:v>
                </c:pt>
                <c:pt idx="2550">
                  <c:v>40185</c:v>
                </c:pt>
                <c:pt idx="2551">
                  <c:v>40186</c:v>
                </c:pt>
                <c:pt idx="2552">
                  <c:v>40189</c:v>
                </c:pt>
                <c:pt idx="2553">
                  <c:v>40190</c:v>
                </c:pt>
                <c:pt idx="2554">
                  <c:v>40191</c:v>
                </c:pt>
                <c:pt idx="2555">
                  <c:v>40192</c:v>
                </c:pt>
                <c:pt idx="2556">
                  <c:v>40193</c:v>
                </c:pt>
                <c:pt idx="2557">
                  <c:v>40196</c:v>
                </c:pt>
                <c:pt idx="2558">
                  <c:v>40197</c:v>
                </c:pt>
                <c:pt idx="2559">
                  <c:v>40198</c:v>
                </c:pt>
                <c:pt idx="2560">
                  <c:v>40199</c:v>
                </c:pt>
                <c:pt idx="2561">
                  <c:v>40200</c:v>
                </c:pt>
                <c:pt idx="2562">
                  <c:v>40203</c:v>
                </c:pt>
                <c:pt idx="2563">
                  <c:v>40204</c:v>
                </c:pt>
                <c:pt idx="2564">
                  <c:v>40205</c:v>
                </c:pt>
                <c:pt idx="2565">
                  <c:v>40206</c:v>
                </c:pt>
                <c:pt idx="2566">
                  <c:v>40207</c:v>
                </c:pt>
                <c:pt idx="2567">
                  <c:v>40210</c:v>
                </c:pt>
                <c:pt idx="2568">
                  <c:v>40211</c:v>
                </c:pt>
                <c:pt idx="2569">
                  <c:v>40212</c:v>
                </c:pt>
                <c:pt idx="2570">
                  <c:v>40213</c:v>
                </c:pt>
                <c:pt idx="2571">
                  <c:v>40214</c:v>
                </c:pt>
                <c:pt idx="2572">
                  <c:v>40217</c:v>
                </c:pt>
                <c:pt idx="2573">
                  <c:v>40218</c:v>
                </c:pt>
                <c:pt idx="2574">
                  <c:v>40219</c:v>
                </c:pt>
                <c:pt idx="2575">
                  <c:v>40220</c:v>
                </c:pt>
                <c:pt idx="2576">
                  <c:v>40221</c:v>
                </c:pt>
                <c:pt idx="2577">
                  <c:v>40225</c:v>
                </c:pt>
                <c:pt idx="2578">
                  <c:v>40226</c:v>
                </c:pt>
                <c:pt idx="2579">
                  <c:v>40227</c:v>
                </c:pt>
                <c:pt idx="2580">
                  <c:v>40228</c:v>
                </c:pt>
                <c:pt idx="2581">
                  <c:v>40231</c:v>
                </c:pt>
                <c:pt idx="2582">
                  <c:v>40232</c:v>
                </c:pt>
                <c:pt idx="2583">
                  <c:v>40233</c:v>
                </c:pt>
                <c:pt idx="2584">
                  <c:v>40234</c:v>
                </c:pt>
                <c:pt idx="2585">
                  <c:v>40235</c:v>
                </c:pt>
                <c:pt idx="2586">
                  <c:v>40238</c:v>
                </c:pt>
                <c:pt idx="2587">
                  <c:v>40239</c:v>
                </c:pt>
                <c:pt idx="2588">
                  <c:v>40240</c:v>
                </c:pt>
                <c:pt idx="2589">
                  <c:v>40241</c:v>
                </c:pt>
                <c:pt idx="2590">
                  <c:v>40242</c:v>
                </c:pt>
                <c:pt idx="2591">
                  <c:v>40245</c:v>
                </c:pt>
                <c:pt idx="2592">
                  <c:v>40246</c:v>
                </c:pt>
                <c:pt idx="2593">
                  <c:v>40247</c:v>
                </c:pt>
                <c:pt idx="2594">
                  <c:v>40248</c:v>
                </c:pt>
                <c:pt idx="2595">
                  <c:v>40249</c:v>
                </c:pt>
                <c:pt idx="2596">
                  <c:v>40252</c:v>
                </c:pt>
                <c:pt idx="2597">
                  <c:v>40253</c:v>
                </c:pt>
                <c:pt idx="2598">
                  <c:v>40254</c:v>
                </c:pt>
                <c:pt idx="2599">
                  <c:v>40255</c:v>
                </c:pt>
                <c:pt idx="2600">
                  <c:v>40256</c:v>
                </c:pt>
                <c:pt idx="2601">
                  <c:v>40259</c:v>
                </c:pt>
                <c:pt idx="2602">
                  <c:v>40260</c:v>
                </c:pt>
                <c:pt idx="2603">
                  <c:v>40261</c:v>
                </c:pt>
                <c:pt idx="2604">
                  <c:v>40262</c:v>
                </c:pt>
                <c:pt idx="2605">
                  <c:v>40263</c:v>
                </c:pt>
                <c:pt idx="2606">
                  <c:v>40266</c:v>
                </c:pt>
                <c:pt idx="2607">
                  <c:v>40267</c:v>
                </c:pt>
                <c:pt idx="2608">
                  <c:v>40268</c:v>
                </c:pt>
                <c:pt idx="2609">
                  <c:v>40269</c:v>
                </c:pt>
                <c:pt idx="2610">
                  <c:v>40273</c:v>
                </c:pt>
                <c:pt idx="2611">
                  <c:v>40274</c:v>
                </c:pt>
                <c:pt idx="2612">
                  <c:v>40275</c:v>
                </c:pt>
                <c:pt idx="2613">
                  <c:v>40276</c:v>
                </c:pt>
                <c:pt idx="2614">
                  <c:v>40277</c:v>
                </c:pt>
                <c:pt idx="2615">
                  <c:v>40280</c:v>
                </c:pt>
                <c:pt idx="2616">
                  <c:v>40281</c:v>
                </c:pt>
                <c:pt idx="2617">
                  <c:v>40282</c:v>
                </c:pt>
                <c:pt idx="2618">
                  <c:v>40283</c:v>
                </c:pt>
                <c:pt idx="2619">
                  <c:v>40284</c:v>
                </c:pt>
                <c:pt idx="2620">
                  <c:v>40287</c:v>
                </c:pt>
                <c:pt idx="2621">
                  <c:v>40288</c:v>
                </c:pt>
                <c:pt idx="2622">
                  <c:v>40289</c:v>
                </c:pt>
                <c:pt idx="2623">
                  <c:v>40290</c:v>
                </c:pt>
                <c:pt idx="2624">
                  <c:v>40291</c:v>
                </c:pt>
                <c:pt idx="2625">
                  <c:v>40294</c:v>
                </c:pt>
                <c:pt idx="2626">
                  <c:v>40295</c:v>
                </c:pt>
                <c:pt idx="2627">
                  <c:v>40296</c:v>
                </c:pt>
                <c:pt idx="2628">
                  <c:v>40297</c:v>
                </c:pt>
                <c:pt idx="2629">
                  <c:v>40298</c:v>
                </c:pt>
                <c:pt idx="2630">
                  <c:v>40301</c:v>
                </c:pt>
                <c:pt idx="2631">
                  <c:v>40302</c:v>
                </c:pt>
                <c:pt idx="2632">
                  <c:v>40303</c:v>
                </c:pt>
                <c:pt idx="2633">
                  <c:v>40304</c:v>
                </c:pt>
                <c:pt idx="2634">
                  <c:v>40305</c:v>
                </c:pt>
                <c:pt idx="2635">
                  <c:v>40308</c:v>
                </c:pt>
                <c:pt idx="2636">
                  <c:v>40309</c:v>
                </c:pt>
                <c:pt idx="2637">
                  <c:v>40310</c:v>
                </c:pt>
                <c:pt idx="2638">
                  <c:v>40311</c:v>
                </c:pt>
                <c:pt idx="2639">
                  <c:v>40312</c:v>
                </c:pt>
                <c:pt idx="2640">
                  <c:v>40315</c:v>
                </c:pt>
                <c:pt idx="2641">
                  <c:v>40316</c:v>
                </c:pt>
                <c:pt idx="2642">
                  <c:v>40317</c:v>
                </c:pt>
                <c:pt idx="2643">
                  <c:v>40318</c:v>
                </c:pt>
                <c:pt idx="2644">
                  <c:v>40319</c:v>
                </c:pt>
                <c:pt idx="2645">
                  <c:v>40322</c:v>
                </c:pt>
                <c:pt idx="2646">
                  <c:v>40323</c:v>
                </c:pt>
                <c:pt idx="2647">
                  <c:v>40324</c:v>
                </c:pt>
                <c:pt idx="2648">
                  <c:v>40325</c:v>
                </c:pt>
                <c:pt idx="2649">
                  <c:v>40326</c:v>
                </c:pt>
                <c:pt idx="2650">
                  <c:v>40330</c:v>
                </c:pt>
                <c:pt idx="2651">
                  <c:v>40331</c:v>
                </c:pt>
                <c:pt idx="2652">
                  <c:v>40332</c:v>
                </c:pt>
                <c:pt idx="2653">
                  <c:v>40333</c:v>
                </c:pt>
                <c:pt idx="2654">
                  <c:v>40336</c:v>
                </c:pt>
                <c:pt idx="2655">
                  <c:v>40337</c:v>
                </c:pt>
                <c:pt idx="2656">
                  <c:v>40338</c:v>
                </c:pt>
                <c:pt idx="2657">
                  <c:v>40339</c:v>
                </c:pt>
                <c:pt idx="2658">
                  <c:v>40340</c:v>
                </c:pt>
                <c:pt idx="2659">
                  <c:v>40343</c:v>
                </c:pt>
                <c:pt idx="2660">
                  <c:v>40344</c:v>
                </c:pt>
                <c:pt idx="2661">
                  <c:v>40345</c:v>
                </c:pt>
                <c:pt idx="2662">
                  <c:v>40346</c:v>
                </c:pt>
                <c:pt idx="2663">
                  <c:v>40347</c:v>
                </c:pt>
                <c:pt idx="2664">
                  <c:v>40350</c:v>
                </c:pt>
                <c:pt idx="2665">
                  <c:v>40351</c:v>
                </c:pt>
                <c:pt idx="2666">
                  <c:v>40352</c:v>
                </c:pt>
                <c:pt idx="2667">
                  <c:v>40353</c:v>
                </c:pt>
                <c:pt idx="2668">
                  <c:v>40354</c:v>
                </c:pt>
                <c:pt idx="2669">
                  <c:v>40357</c:v>
                </c:pt>
                <c:pt idx="2670">
                  <c:v>40358</c:v>
                </c:pt>
                <c:pt idx="2671">
                  <c:v>40359</c:v>
                </c:pt>
                <c:pt idx="2672">
                  <c:v>40360</c:v>
                </c:pt>
                <c:pt idx="2673">
                  <c:v>40361</c:v>
                </c:pt>
                <c:pt idx="2674">
                  <c:v>40365</c:v>
                </c:pt>
                <c:pt idx="2675">
                  <c:v>40366</c:v>
                </c:pt>
                <c:pt idx="2676">
                  <c:v>40367</c:v>
                </c:pt>
                <c:pt idx="2677">
                  <c:v>40368</c:v>
                </c:pt>
                <c:pt idx="2678">
                  <c:v>40371</c:v>
                </c:pt>
                <c:pt idx="2679">
                  <c:v>40372</c:v>
                </c:pt>
                <c:pt idx="2680">
                  <c:v>40373</c:v>
                </c:pt>
                <c:pt idx="2681">
                  <c:v>40374</c:v>
                </c:pt>
                <c:pt idx="2682">
                  <c:v>40375</c:v>
                </c:pt>
                <c:pt idx="2683">
                  <c:v>40378</c:v>
                </c:pt>
                <c:pt idx="2684">
                  <c:v>40379</c:v>
                </c:pt>
                <c:pt idx="2685">
                  <c:v>40380</c:v>
                </c:pt>
                <c:pt idx="2686">
                  <c:v>40381</c:v>
                </c:pt>
                <c:pt idx="2687">
                  <c:v>40382</c:v>
                </c:pt>
                <c:pt idx="2688">
                  <c:v>40385</c:v>
                </c:pt>
                <c:pt idx="2689">
                  <c:v>40386</c:v>
                </c:pt>
                <c:pt idx="2690">
                  <c:v>40387</c:v>
                </c:pt>
                <c:pt idx="2691">
                  <c:v>40388</c:v>
                </c:pt>
                <c:pt idx="2692">
                  <c:v>40389</c:v>
                </c:pt>
                <c:pt idx="2693">
                  <c:v>40392</c:v>
                </c:pt>
                <c:pt idx="2694">
                  <c:v>40393</c:v>
                </c:pt>
                <c:pt idx="2695">
                  <c:v>40394</c:v>
                </c:pt>
                <c:pt idx="2696">
                  <c:v>40395</c:v>
                </c:pt>
                <c:pt idx="2697">
                  <c:v>40396</c:v>
                </c:pt>
                <c:pt idx="2698">
                  <c:v>40399</c:v>
                </c:pt>
                <c:pt idx="2699">
                  <c:v>40400</c:v>
                </c:pt>
                <c:pt idx="2700">
                  <c:v>40401</c:v>
                </c:pt>
                <c:pt idx="2701">
                  <c:v>40402</c:v>
                </c:pt>
                <c:pt idx="2702">
                  <c:v>40403</c:v>
                </c:pt>
                <c:pt idx="2703">
                  <c:v>40406</c:v>
                </c:pt>
                <c:pt idx="2704">
                  <c:v>40407</c:v>
                </c:pt>
                <c:pt idx="2705">
                  <c:v>40408</c:v>
                </c:pt>
                <c:pt idx="2706">
                  <c:v>40409</c:v>
                </c:pt>
                <c:pt idx="2707">
                  <c:v>40410</c:v>
                </c:pt>
                <c:pt idx="2708">
                  <c:v>40413</c:v>
                </c:pt>
                <c:pt idx="2709">
                  <c:v>40414</c:v>
                </c:pt>
                <c:pt idx="2710">
                  <c:v>40415</c:v>
                </c:pt>
                <c:pt idx="2711">
                  <c:v>40416</c:v>
                </c:pt>
                <c:pt idx="2712">
                  <c:v>40417</c:v>
                </c:pt>
                <c:pt idx="2713">
                  <c:v>40420</c:v>
                </c:pt>
                <c:pt idx="2714">
                  <c:v>40421</c:v>
                </c:pt>
                <c:pt idx="2715">
                  <c:v>40422</c:v>
                </c:pt>
                <c:pt idx="2716">
                  <c:v>40423</c:v>
                </c:pt>
                <c:pt idx="2717">
                  <c:v>40424</c:v>
                </c:pt>
                <c:pt idx="2718">
                  <c:v>40428</c:v>
                </c:pt>
                <c:pt idx="2719">
                  <c:v>40429</c:v>
                </c:pt>
                <c:pt idx="2720">
                  <c:v>40430</c:v>
                </c:pt>
                <c:pt idx="2721">
                  <c:v>40431</c:v>
                </c:pt>
                <c:pt idx="2722">
                  <c:v>40434</c:v>
                </c:pt>
                <c:pt idx="2723">
                  <c:v>40435</c:v>
                </c:pt>
                <c:pt idx="2724">
                  <c:v>40436</c:v>
                </c:pt>
                <c:pt idx="2725">
                  <c:v>40437</c:v>
                </c:pt>
                <c:pt idx="2726">
                  <c:v>40438</c:v>
                </c:pt>
                <c:pt idx="2727">
                  <c:v>40441</c:v>
                </c:pt>
                <c:pt idx="2728">
                  <c:v>40442</c:v>
                </c:pt>
                <c:pt idx="2729">
                  <c:v>40443</c:v>
                </c:pt>
                <c:pt idx="2730">
                  <c:v>40444</c:v>
                </c:pt>
                <c:pt idx="2731">
                  <c:v>40445</c:v>
                </c:pt>
                <c:pt idx="2732">
                  <c:v>40448</c:v>
                </c:pt>
                <c:pt idx="2733">
                  <c:v>40449</c:v>
                </c:pt>
                <c:pt idx="2734">
                  <c:v>40450</c:v>
                </c:pt>
                <c:pt idx="2735">
                  <c:v>40451</c:v>
                </c:pt>
                <c:pt idx="2736">
                  <c:v>40452</c:v>
                </c:pt>
                <c:pt idx="2737">
                  <c:v>40455</c:v>
                </c:pt>
                <c:pt idx="2738">
                  <c:v>40456</c:v>
                </c:pt>
                <c:pt idx="2739">
                  <c:v>40457</c:v>
                </c:pt>
                <c:pt idx="2740">
                  <c:v>40458</c:v>
                </c:pt>
                <c:pt idx="2741">
                  <c:v>40459</c:v>
                </c:pt>
                <c:pt idx="2742">
                  <c:v>40462</c:v>
                </c:pt>
                <c:pt idx="2743">
                  <c:v>40463</c:v>
                </c:pt>
                <c:pt idx="2744">
                  <c:v>40464</c:v>
                </c:pt>
                <c:pt idx="2745">
                  <c:v>40465</c:v>
                </c:pt>
                <c:pt idx="2746">
                  <c:v>40466</c:v>
                </c:pt>
                <c:pt idx="2747">
                  <c:v>40469</c:v>
                </c:pt>
                <c:pt idx="2748">
                  <c:v>40470</c:v>
                </c:pt>
                <c:pt idx="2749">
                  <c:v>40471</c:v>
                </c:pt>
                <c:pt idx="2750">
                  <c:v>40472</c:v>
                </c:pt>
                <c:pt idx="2751">
                  <c:v>40473</c:v>
                </c:pt>
                <c:pt idx="2752">
                  <c:v>40476</c:v>
                </c:pt>
                <c:pt idx="2753">
                  <c:v>40477</c:v>
                </c:pt>
                <c:pt idx="2754">
                  <c:v>40478</c:v>
                </c:pt>
                <c:pt idx="2755">
                  <c:v>40479</c:v>
                </c:pt>
                <c:pt idx="2756">
                  <c:v>40480</c:v>
                </c:pt>
                <c:pt idx="2757">
                  <c:v>40483</c:v>
                </c:pt>
                <c:pt idx="2758">
                  <c:v>40484</c:v>
                </c:pt>
                <c:pt idx="2759">
                  <c:v>40485</c:v>
                </c:pt>
                <c:pt idx="2760">
                  <c:v>40486</c:v>
                </c:pt>
                <c:pt idx="2761">
                  <c:v>40487</c:v>
                </c:pt>
                <c:pt idx="2762">
                  <c:v>40490</c:v>
                </c:pt>
                <c:pt idx="2763">
                  <c:v>40491</c:v>
                </c:pt>
                <c:pt idx="2764">
                  <c:v>40492</c:v>
                </c:pt>
                <c:pt idx="2765">
                  <c:v>40493</c:v>
                </c:pt>
                <c:pt idx="2766">
                  <c:v>40494</c:v>
                </c:pt>
                <c:pt idx="2767">
                  <c:v>40497</c:v>
                </c:pt>
                <c:pt idx="2768">
                  <c:v>40498</c:v>
                </c:pt>
                <c:pt idx="2769">
                  <c:v>40499</c:v>
                </c:pt>
                <c:pt idx="2770">
                  <c:v>40500</c:v>
                </c:pt>
                <c:pt idx="2771">
                  <c:v>40501</c:v>
                </c:pt>
                <c:pt idx="2772">
                  <c:v>40504</c:v>
                </c:pt>
                <c:pt idx="2773">
                  <c:v>40505</c:v>
                </c:pt>
                <c:pt idx="2774">
                  <c:v>40506</c:v>
                </c:pt>
                <c:pt idx="2775">
                  <c:v>40508</c:v>
                </c:pt>
                <c:pt idx="2776">
                  <c:v>40511</c:v>
                </c:pt>
                <c:pt idx="2777">
                  <c:v>40512</c:v>
                </c:pt>
                <c:pt idx="2778">
                  <c:v>40513</c:v>
                </c:pt>
                <c:pt idx="2779">
                  <c:v>40514</c:v>
                </c:pt>
                <c:pt idx="2780">
                  <c:v>40515</c:v>
                </c:pt>
                <c:pt idx="2781">
                  <c:v>40518</c:v>
                </c:pt>
                <c:pt idx="2782">
                  <c:v>40519</c:v>
                </c:pt>
                <c:pt idx="2783">
                  <c:v>40520</c:v>
                </c:pt>
                <c:pt idx="2784">
                  <c:v>40521</c:v>
                </c:pt>
                <c:pt idx="2785">
                  <c:v>40522</c:v>
                </c:pt>
                <c:pt idx="2786">
                  <c:v>40525</c:v>
                </c:pt>
                <c:pt idx="2787">
                  <c:v>40526</c:v>
                </c:pt>
                <c:pt idx="2788">
                  <c:v>40527</c:v>
                </c:pt>
                <c:pt idx="2789">
                  <c:v>40528</c:v>
                </c:pt>
                <c:pt idx="2790">
                  <c:v>40529</c:v>
                </c:pt>
                <c:pt idx="2791">
                  <c:v>40532</c:v>
                </c:pt>
                <c:pt idx="2792">
                  <c:v>40533</c:v>
                </c:pt>
                <c:pt idx="2793">
                  <c:v>40534</c:v>
                </c:pt>
                <c:pt idx="2794">
                  <c:v>40535</c:v>
                </c:pt>
                <c:pt idx="2795">
                  <c:v>40539</c:v>
                </c:pt>
                <c:pt idx="2796">
                  <c:v>40540</c:v>
                </c:pt>
                <c:pt idx="2797">
                  <c:v>40541</c:v>
                </c:pt>
                <c:pt idx="2798">
                  <c:v>40542</c:v>
                </c:pt>
                <c:pt idx="2799">
                  <c:v>40543</c:v>
                </c:pt>
              </c:numCache>
            </c:numRef>
          </c:cat>
          <c:val>
            <c:numRef>
              <c:f>'Risco País'!$G$1413:$G$4212</c:f>
              <c:numCache>
                <c:formatCode>0.00%</c:formatCode>
                <c:ptCount val="2800"/>
                <c:pt idx="0">
                  <c:v>6.2600000000000031E-2</c:v>
                </c:pt>
                <c:pt idx="1">
                  <c:v>6.750000000000024E-2</c:v>
                </c:pt>
                <c:pt idx="2">
                  <c:v>6.7700000000000524E-2</c:v>
                </c:pt>
                <c:pt idx="3">
                  <c:v>6.8800000000000139E-2</c:v>
                </c:pt>
                <c:pt idx="4">
                  <c:v>6.7700000000000524E-2</c:v>
                </c:pt>
                <c:pt idx="5">
                  <c:v>6.6800000000000012E-2</c:v>
                </c:pt>
                <c:pt idx="6">
                  <c:v>6.9800000000000584E-2</c:v>
                </c:pt>
                <c:pt idx="7">
                  <c:v>7.0800000000000224E-2</c:v>
                </c:pt>
                <c:pt idx="8">
                  <c:v>7.0200000000000012E-2</c:v>
                </c:pt>
                <c:pt idx="9">
                  <c:v>6.9300000000000583E-2</c:v>
                </c:pt>
                <c:pt idx="10">
                  <c:v>6.8700000000000233E-2</c:v>
                </c:pt>
                <c:pt idx="11">
                  <c:v>6.8300000000000194E-2</c:v>
                </c:pt>
                <c:pt idx="12">
                  <c:v>6.8700000000000233E-2</c:v>
                </c:pt>
                <c:pt idx="13">
                  <c:v>6.8500000000000033E-2</c:v>
                </c:pt>
                <c:pt idx="14">
                  <c:v>6.8800000000000139E-2</c:v>
                </c:pt>
                <c:pt idx="15">
                  <c:v>7.0600000000000024E-2</c:v>
                </c:pt>
                <c:pt idx="16">
                  <c:v>7.0300000000000473E-2</c:v>
                </c:pt>
                <c:pt idx="17">
                  <c:v>7.0600000000000024E-2</c:v>
                </c:pt>
                <c:pt idx="18">
                  <c:v>7.5000000000000275E-2</c:v>
                </c:pt>
                <c:pt idx="19">
                  <c:v>7.5800000000000464E-2</c:v>
                </c:pt>
                <c:pt idx="20">
                  <c:v>7.5600000000000014E-2</c:v>
                </c:pt>
                <c:pt idx="21">
                  <c:v>7.6300000000000034E-2</c:v>
                </c:pt>
                <c:pt idx="22">
                  <c:v>7.7200000000000032E-2</c:v>
                </c:pt>
                <c:pt idx="23">
                  <c:v>7.1900000000000033E-2</c:v>
                </c:pt>
                <c:pt idx="24">
                  <c:v>6.9100000000000134E-2</c:v>
                </c:pt>
                <c:pt idx="25">
                  <c:v>6.7700000000000524E-2</c:v>
                </c:pt>
                <c:pt idx="26">
                  <c:v>6.8300000000000194E-2</c:v>
                </c:pt>
                <c:pt idx="27">
                  <c:v>6.6800000000000012E-2</c:v>
                </c:pt>
                <c:pt idx="28">
                  <c:v>6.7300000000000484E-2</c:v>
                </c:pt>
                <c:pt idx="29">
                  <c:v>6.8599999999999994E-2</c:v>
                </c:pt>
                <c:pt idx="30">
                  <c:v>6.8000000000000033E-2</c:v>
                </c:pt>
                <c:pt idx="31">
                  <c:v>6.9100000000000134E-2</c:v>
                </c:pt>
                <c:pt idx="32">
                  <c:v>6.8900000000000031E-2</c:v>
                </c:pt>
                <c:pt idx="33">
                  <c:v>7.0700000000000471E-2</c:v>
                </c:pt>
                <c:pt idx="34">
                  <c:v>7.2700000000000584E-2</c:v>
                </c:pt>
                <c:pt idx="35">
                  <c:v>6.9900000000000392E-2</c:v>
                </c:pt>
                <c:pt idx="36">
                  <c:v>7.1600000000000011E-2</c:v>
                </c:pt>
                <c:pt idx="37">
                  <c:v>7.0200000000000012E-2</c:v>
                </c:pt>
                <c:pt idx="38">
                  <c:v>6.9400000000000503E-2</c:v>
                </c:pt>
                <c:pt idx="39">
                  <c:v>6.8800000000000139E-2</c:v>
                </c:pt>
                <c:pt idx="40">
                  <c:v>6.8500000000000033E-2</c:v>
                </c:pt>
                <c:pt idx="41">
                  <c:v>6.6500000000000004E-2</c:v>
                </c:pt>
                <c:pt idx="42">
                  <c:v>6.4700000000000549E-2</c:v>
                </c:pt>
                <c:pt idx="43">
                  <c:v>6.4600000000000032E-2</c:v>
                </c:pt>
                <c:pt idx="44">
                  <c:v>6.3800000000000023E-2</c:v>
                </c:pt>
                <c:pt idx="45">
                  <c:v>6.3800000000000023E-2</c:v>
                </c:pt>
                <c:pt idx="46">
                  <c:v>6.3800000000000023E-2</c:v>
                </c:pt>
                <c:pt idx="47">
                  <c:v>6.4300000000000593E-2</c:v>
                </c:pt>
                <c:pt idx="48">
                  <c:v>6.6299999999999998E-2</c:v>
                </c:pt>
                <c:pt idx="49">
                  <c:v>6.6299999999999998E-2</c:v>
                </c:pt>
                <c:pt idx="50">
                  <c:v>6.8000000000000033E-2</c:v>
                </c:pt>
                <c:pt idx="51">
                  <c:v>6.6500000000000004E-2</c:v>
                </c:pt>
                <c:pt idx="52">
                  <c:v>6.5700000000000133E-2</c:v>
                </c:pt>
                <c:pt idx="53">
                  <c:v>6.5800000000000122E-2</c:v>
                </c:pt>
                <c:pt idx="54">
                  <c:v>6.5100000000000033E-2</c:v>
                </c:pt>
                <c:pt idx="55">
                  <c:v>6.3300000000000134E-2</c:v>
                </c:pt>
                <c:pt idx="56">
                  <c:v>6.5000000000000113E-2</c:v>
                </c:pt>
                <c:pt idx="57">
                  <c:v>6.3300000000000134E-2</c:v>
                </c:pt>
                <c:pt idx="58">
                  <c:v>6.3000000000000014E-2</c:v>
                </c:pt>
                <c:pt idx="59">
                  <c:v>6.320000000000002E-2</c:v>
                </c:pt>
                <c:pt idx="60">
                  <c:v>6.4300000000000593E-2</c:v>
                </c:pt>
                <c:pt idx="61">
                  <c:v>6.7900000000000224E-2</c:v>
                </c:pt>
                <c:pt idx="62">
                  <c:v>6.7900000000000224E-2</c:v>
                </c:pt>
                <c:pt idx="63">
                  <c:v>6.9500000000000492E-2</c:v>
                </c:pt>
                <c:pt idx="64">
                  <c:v>7.2200000000000014E-2</c:v>
                </c:pt>
                <c:pt idx="65">
                  <c:v>7.3600000000000013E-2</c:v>
                </c:pt>
                <c:pt idx="66">
                  <c:v>7.2600000000000123E-2</c:v>
                </c:pt>
                <c:pt idx="67">
                  <c:v>7.3000000000000134E-2</c:v>
                </c:pt>
                <c:pt idx="68">
                  <c:v>7.3500000000000024E-2</c:v>
                </c:pt>
                <c:pt idx="69">
                  <c:v>7.3900000000000104E-2</c:v>
                </c:pt>
                <c:pt idx="70">
                  <c:v>7.3900000000000104E-2</c:v>
                </c:pt>
                <c:pt idx="71">
                  <c:v>7.5400000000000134E-2</c:v>
                </c:pt>
                <c:pt idx="72">
                  <c:v>7.8000000000000194E-2</c:v>
                </c:pt>
                <c:pt idx="73">
                  <c:v>8.0100000000000046E-2</c:v>
                </c:pt>
                <c:pt idx="74">
                  <c:v>7.7200000000000032E-2</c:v>
                </c:pt>
                <c:pt idx="75">
                  <c:v>7.6600000000000001E-2</c:v>
                </c:pt>
                <c:pt idx="76">
                  <c:v>7.6400000000000023E-2</c:v>
                </c:pt>
                <c:pt idx="77">
                  <c:v>7.8400000000000122E-2</c:v>
                </c:pt>
                <c:pt idx="78">
                  <c:v>7.4100000000000416E-2</c:v>
                </c:pt>
                <c:pt idx="79">
                  <c:v>7.5100000000000139E-2</c:v>
                </c:pt>
                <c:pt idx="80">
                  <c:v>7.5300000000000492E-2</c:v>
                </c:pt>
                <c:pt idx="81">
                  <c:v>7.4200000000000224E-2</c:v>
                </c:pt>
                <c:pt idx="82">
                  <c:v>7.2900000000000464E-2</c:v>
                </c:pt>
                <c:pt idx="83">
                  <c:v>7.3600000000000013E-2</c:v>
                </c:pt>
                <c:pt idx="84">
                  <c:v>7.700000000000029E-2</c:v>
                </c:pt>
                <c:pt idx="85">
                  <c:v>7.8200000000000033E-2</c:v>
                </c:pt>
                <c:pt idx="86">
                  <c:v>7.9500000000000404E-2</c:v>
                </c:pt>
                <c:pt idx="87">
                  <c:v>8.1000000000000044E-2</c:v>
                </c:pt>
                <c:pt idx="88">
                  <c:v>8.0900000000000027E-2</c:v>
                </c:pt>
                <c:pt idx="89">
                  <c:v>8.3500000000000907E-2</c:v>
                </c:pt>
                <c:pt idx="90">
                  <c:v>8.2300000000000012E-2</c:v>
                </c:pt>
                <c:pt idx="91">
                  <c:v>8.3800000000000568E-2</c:v>
                </c:pt>
                <c:pt idx="92">
                  <c:v>8.2300000000000012E-2</c:v>
                </c:pt>
                <c:pt idx="93">
                  <c:v>8.2600000000000048E-2</c:v>
                </c:pt>
                <c:pt idx="94">
                  <c:v>8.1500000000000267E-2</c:v>
                </c:pt>
                <c:pt idx="95">
                  <c:v>8.0900000000000027E-2</c:v>
                </c:pt>
                <c:pt idx="96">
                  <c:v>8.3300000000000068E-2</c:v>
                </c:pt>
                <c:pt idx="97">
                  <c:v>8.5400000000000004E-2</c:v>
                </c:pt>
                <c:pt idx="98">
                  <c:v>8.3900000000000266E-2</c:v>
                </c:pt>
                <c:pt idx="99">
                  <c:v>8.3100000000000507E-2</c:v>
                </c:pt>
                <c:pt idx="100">
                  <c:v>8.2100000000000006E-2</c:v>
                </c:pt>
                <c:pt idx="101">
                  <c:v>8.2300000000000012E-2</c:v>
                </c:pt>
                <c:pt idx="102">
                  <c:v>7.9700000000000631E-2</c:v>
                </c:pt>
                <c:pt idx="103">
                  <c:v>7.9200000000000437E-2</c:v>
                </c:pt>
                <c:pt idx="104">
                  <c:v>7.700000000000029E-2</c:v>
                </c:pt>
                <c:pt idx="105">
                  <c:v>7.3100000000000123E-2</c:v>
                </c:pt>
                <c:pt idx="106">
                  <c:v>7.4300000000000616E-2</c:v>
                </c:pt>
                <c:pt idx="107">
                  <c:v>7.4100000000000416E-2</c:v>
                </c:pt>
                <c:pt idx="108">
                  <c:v>7.3000000000000134E-2</c:v>
                </c:pt>
                <c:pt idx="109">
                  <c:v>7.2500000000000134E-2</c:v>
                </c:pt>
                <c:pt idx="110">
                  <c:v>7.110000000000001E-2</c:v>
                </c:pt>
                <c:pt idx="111">
                  <c:v>7.1800000000000114E-2</c:v>
                </c:pt>
                <c:pt idx="112">
                  <c:v>7.0600000000000024E-2</c:v>
                </c:pt>
                <c:pt idx="113">
                  <c:v>7.0800000000000224E-2</c:v>
                </c:pt>
                <c:pt idx="114">
                  <c:v>7.1900000000000033E-2</c:v>
                </c:pt>
                <c:pt idx="115">
                  <c:v>7.2300000000000503E-2</c:v>
                </c:pt>
                <c:pt idx="116">
                  <c:v>7.1900000000000033E-2</c:v>
                </c:pt>
                <c:pt idx="117">
                  <c:v>7.1499999999999994E-2</c:v>
                </c:pt>
                <c:pt idx="118">
                  <c:v>7.0600000000000024E-2</c:v>
                </c:pt>
                <c:pt idx="119">
                  <c:v>7.0900000000000032E-2</c:v>
                </c:pt>
                <c:pt idx="120">
                  <c:v>7.2500000000000134E-2</c:v>
                </c:pt>
                <c:pt idx="121">
                  <c:v>7.2200000000000014E-2</c:v>
                </c:pt>
                <c:pt idx="122">
                  <c:v>7.1600000000000011E-2</c:v>
                </c:pt>
                <c:pt idx="123">
                  <c:v>7.0900000000000032E-2</c:v>
                </c:pt>
                <c:pt idx="124">
                  <c:v>7.1900000000000033E-2</c:v>
                </c:pt>
                <c:pt idx="125">
                  <c:v>7.2200000000000014E-2</c:v>
                </c:pt>
                <c:pt idx="126">
                  <c:v>7.0500000000000104E-2</c:v>
                </c:pt>
                <c:pt idx="127">
                  <c:v>6.9400000000000503E-2</c:v>
                </c:pt>
                <c:pt idx="128">
                  <c:v>6.9400000000000503E-2</c:v>
                </c:pt>
                <c:pt idx="129">
                  <c:v>6.970000000000072E-2</c:v>
                </c:pt>
                <c:pt idx="130">
                  <c:v>6.9800000000000584E-2</c:v>
                </c:pt>
                <c:pt idx="131">
                  <c:v>7.1000000000000021E-2</c:v>
                </c:pt>
                <c:pt idx="132">
                  <c:v>7.0500000000000104E-2</c:v>
                </c:pt>
                <c:pt idx="133">
                  <c:v>7.0900000000000032E-2</c:v>
                </c:pt>
                <c:pt idx="134">
                  <c:v>7.0500000000000104E-2</c:v>
                </c:pt>
                <c:pt idx="135">
                  <c:v>7.0000000000000034E-2</c:v>
                </c:pt>
                <c:pt idx="136">
                  <c:v>6.9900000000000392E-2</c:v>
                </c:pt>
                <c:pt idx="137">
                  <c:v>7.1000000000000021E-2</c:v>
                </c:pt>
                <c:pt idx="138">
                  <c:v>7.0400000000000268E-2</c:v>
                </c:pt>
                <c:pt idx="139">
                  <c:v>7.0200000000000012E-2</c:v>
                </c:pt>
                <c:pt idx="140">
                  <c:v>6.9500000000000492E-2</c:v>
                </c:pt>
                <c:pt idx="141">
                  <c:v>6.9900000000000392E-2</c:v>
                </c:pt>
                <c:pt idx="142">
                  <c:v>7.0500000000000104E-2</c:v>
                </c:pt>
                <c:pt idx="143">
                  <c:v>7.1600000000000011E-2</c:v>
                </c:pt>
                <c:pt idx="144">
                  <c:v>7.1600000000000011E-2</c:v>
                </c:pt>
                <c:pt idx="145">
                  <c:v>7.1199999999999999E-2</c:v>
                </c:pt>
                <c:pt idx="146">
                  <c:v>7.1900000000000033E-2</c:v>
                </c:pt>
                <c:pt idx="147">
                  <c:v>7.0800000000000224E-2</c:v>
                </c:pt>
                <c:pt idx="148">
                  <c:v>7.0100000000000023E-2</c:v>
                </c:pt>
                <c:pt idx="149">
                  <c:v>7.0000000000000034E-2</c:v>
                </c:pt>
                <c:pt idx="150">
                  <c:v>6.9400000000000503E-2</c:v>
                </c:pt>
                <c:pt idx="151">
                  <c:v>6.970000000000072E-2</c:v>
                </c:pt>
                <c:pt idx="152">
                  <c:v>6.9200000000000123E-2</c:v>
                </c:pt>
                <c:pt idx="153">
                  <c:v>6.9800000000000584E-2</c:v>
                </c:pt>
                <c:pt idx="154">
                  <c:v>6.7800000000000415E-2</c:v>
                </c:pt>
                <c:pt idx="155">
                  <c:v>6.7200000000000024E-2</c:v>
                </c:pt>
                <c:pt idx="156">
                  <c:v>6.750000000000024E-2</c:v>
                </c:pt>
                <c:pt idx="157">
                  <c:v>6.8900000000000031E-2</c:v>
                </c:pt>
                <c:pt idx="158">
                  <c:v>6.7200000000000024E-2</c:v>
                </c:pt>
                <c:pt idx="159">
                  <c:v>6.8500000000000033E-2</c:v>
                </c:pt>
                <c:pt idx="160">
                  <c:v>6.9400000000000503E-2</c:v>
                </c:pt>
                <c:pt idx="161">
                  <c:v>6.7900000000000224E-2</c:v>
                </c:pt>
                <c:pt idx="162">
                  <c:v>6.8000000000000033E-2</c:v>
                </c:pt>
                <c:pt idx="163">
                  <c:v>6.7400000000000473E-2</c:v>
                </c:pt>
                <c:pt idx="164">
                  <c:v>6.6400000000000084E-2</c:v>
                </c:pt>
                <c:pt idx="165">
                  <c:v>6.6299999999999998E-2</c:v>
                </c:pt>
                <c:pt idx="166">
                  <c:v>6.610000000000002E-2</c:v>
                </c:pt>
                <c:pt idx="167">
                  <c:v>6.6000000000000003E-2</c:v>
                </c:pt>
                <c:pt idx="168">
                  <c:v>6.7200000000000024E-2</c:v>
                </c:pt>
                <c:pt idx="169">
                  <c:v>6.6299999999999998E-2</c:v>
                </c:pt>
                <c:pt idx="170">
                  <c:v>6.6500000000000004E-2</c:v>
                </c:pt>
                <c:pt idx="171">
                  <c:v>6.6900000000000001E-2</c:v>
                </c:pt>
                <c:pt idx="172">
                  <c:v>6.6200000000000009E-2</c:v>
                </c:pt>
                <c:pt idx="173">
                  <c:v>6.7000000000000393E-2</c:v>
                </c:pt>
                <c:pt idx="174">
                  <c:v>6.750000000000024E-2</c:v>
                </c:pt>
                <c:pt idx="175">
                  <c:v>6.7900000000000224E-2</c:v>
                </c:pt>
                <c:pt idx="176">
                  <c:v>6.8900000000000031E-2</c:v>
                </c:pt>
                <c:pt idx="177">
                  <c:v>6.9600000000000134E-2</c:v>
                </c:pt>
                <c:pt idx="178">
                  <c:v>6.9300000000000583E-2</c:v>
                </c:pt>
                <c:pt idx="179">
                  <c:v>7.0200000000000012E-2</c:v>
                </c:pt>
                <c:pt idx="180">
                  <c:v>7.2700000000000584E-2</c:v>
                </c:pt>
                <c:pt idx="181">
                  <c:v>7.1700000000000194E-2</c:v>
                </c:pt>
                <c:pt idx="182">
                  <c:v>7.3000000000000134E-2</c:v>
                </c:pt>
                <c:pt idx="183">
                  <c:v>7.2600000000000123E-2</c:v>
                </c:pt>
                <c:pt idx="184">
                  <c:v>7.2300000000000503E-2</c:v>
                </c:pt>
                <c:pt idx="185">
                  <c:v>7.1600000000000011E-2</c:v>
                </c:pt>
                <c:pt idx="186">
                  <c:v>7.2100000000000122E-2</c:v>
                </c:pt>
                <c:pt idx="187">
                  <c:v>7.110000000000001E-2</c:v>
                </c:pt>
                <c:pt idx="188">
                  <c:v>7.0500000000000104E-2</c:v>
                </c:pt>
                <c:pt idx="189">
                  <c:v>7.0500000000000104E-2</c:v>
                </c:pt>
                <c:pt idx="190">
                  <c:v>7.1400000000000033E-2</c:v>
                </c:pt>
                <c:pt idx="191">
                  <c:v>6.9400000000000503E-2</c:v>
                </c:pt>
                <c:pt idx="192">
                  <c:v>6.8700000000000233E-2</c:v>
                </c:pt>
                <c:pt idx="193">
                  <c:v>6.8700000000000233E-2</c:v>
                </c:pt>
                <c:pt idx="194">
                  <c:v>7.0100000000000023E-2</c:v>
                </c:pt>
                <c:pt idx="195">
                  <c:v>7.0400000000000268E-2</c:v>
                </c:pt>
                <c:pt idx="196">
                  <c:v>7.0100000000000023E-2</c:v>
                </c:pt>
                <c:pt idx="197">
                  <c:v>7.1199999999999999E-2</c:v>
                </c:pt>
                <c:pt idx="198">
                  <c:v>7.4100000000000416E-2</c:v>
                </c:pt>
                <c:pt idx="199">
                  <c:v>7.4400000000000494E-2</c:v>
                </c:pt>
                <c:pt idx="200">
                  <c:v>7.4200000000000224E-2</c:v>
                </c:pt>
                <c:pt idx="201">
                  <c:v>7.7600000000000113E-2</c:v>
                </c:pt>
                <c:pt idx="202">
                  <c:v>7.7900000000000483E-2</c:v>
                </c:pt>
                <c:pt idx="203">
                  <c:v>7.7200000000000032E-2</c:v>
                </c:pt>
                <c:pt idx="204">
                  <c:v>7.7100000000000224E-2</c:v>
                </c:pt>
                <c:pt idx="205">
                  <c:v>7.9100000000000475E-2</c:v>
                </c:pt>
                <c:pt idx="206">
                  <c:v>7.9200000000000437E-2</c:v>
                </c:pt>
                <c:pt idx="207">
                  <c:v>8.0700000000000244E-2</c:v>
                </c:pt>
                <c:pt idx="208">
                  <c:v>8.1100000000000005E-2</c:v>
                </c:pt>
                <c:pt idx="209">
                  <c:v>7.9200000000000437E-2</c:v>
                </c:pt>
                <c:pt idx="210">
                  <c:v>7.7600000000000113E-2</c:v>
                </c:pt>
                <c:pt idx="211">
                  <c:v>7.5800000000000464E-2</c:v>
                </c:pt>
                <c:pt idx="212">
                  <c:v>7.7200000000000032E-2</c:v>
                </c:pt>
                <c:pt idx="213">
                  <c:v>7.5300000000000492E-2</c:v>
                </c:pt>
                <c:pt idx="214">
                  <c:v>7.7500000000000124E-2</c:v>
                </c:pt>
                <c:pt idx="215">
                  <c:v>7.7600000000000113E-2</c:v>
                </c:pt>
                <c:pt idx="216">
                  <c:v>7.9900000000000582E-2</c:v>
                </c:pt>
                <c:pt idx="217">
                  <c:v>8.1800000000000025E-2</c:v>
                </c:pt>
                <c:pt idx="218">
                  <c:v>8.3300000000000068E-2</c:v>
                </c:pt>
                <c:pt idx="219">
                  <c:v>8.1200000000000022E-2</c:v>
                </c:pt>
                <c:pt idx="220">
                  <c:v>8.1000000000000044E-2</c:v>
                </c:pt>
                <c:pt idx="221">
                  <c:v>8.0000000000000224E-2</c:v>
                </c:pt>
                <c:pt idx="222">
                  <c:v>7.9400000000000734E-2</c:v>
                </c:pt>
                <c:pt idx="223">
                  <c:v>7.9200000000000437E-2</c:v>
                </c:pt>
                <c:pt idx="224">
                  <c:v>7.9400000000000734E-2</c:v>
                </c:pt>
                <c:pt idx="225">
                  <c:v>7.7600000000000113E-2</c:v>
                </c:pt>
                <c:pt idx="226">
                  <c:v>7.7500000000000124E-2</c:v>
                </c:pt>
                <c:pt idx="227">
                  <c:v>7.9800000000000593E-2</c:v>
                </c:pt>
                <c:pt idx="228">
                  <c:v>7.9500000000000404E-2</c:v>
                </c:pt>
                <c:pt idx="229">
                  <c:v>7.9600000000000268E-2</c:v>
                </c:pt>
                <c:pt idx="230">
                  <c:v>7.9400000000000734E-2</c:v>
                </c:pt>
                <c:pt idx="231">
                  <c:v>8.0800000000000066E-2</c:v>
                </c:pt>
                <c:pt idx="232">
                  <c:v>8.0000000000000224E-2</c:v>
                </c:pt>
                <c:pt idx="233">
                  <c:v>8.2900000000000001E-2</c:v>
                </c:pt>
                <c:pt idx="234">
                  <c:v>8.1000000000000044E-2</c:v>
                </c:pt>
                <c:pt idx="235">
                  <c:v>8.1000000000000044E-2</c:v>
                </c:pt>
                <c:pt idx="236">
                  <c:v>7.9400000000000734E-2</c:v>
                </c:pt>
                <c:pt idx="237">
                  <c:v>7.8900000000000123E-2</c:v>
                </c:pt>
                <c:pt idx="238">
                  <c:v>7.8200000000000033E-2</c:v>
                </c:pt>
                <c:pt idx="239">
                  <c:v>7.6300000000000034E-2</c:v>
                </c:pt>
                <c:pt idx="240">
                  <c:v>7.5900000000000134E-2</c:v>
                </c:pt>
                <c:pt idx="241">
                  <c:v>7.6800000000000104E-2</c:v>
                </c:pt>
                <c:pt idx="242">
                  <c:v>7.7100000000000224E-2</c:v>
                </c:pt>
                <c:pt idx="243">
                  <c:v>7.7800000000000494E-2</c:v>
                </c:pt>
                <c:pt idx="244">
                  <c:v>7.8100000000000114E-2</c:v>
                </c:pt>
                <c:pt idx="245">
                  <c:v>7.7900000000000483E-2</c:v>
                </c:pt>
                <c:pt idx="246">
                  <c:v>7.6100000000000084E-2</c:v>
                </c:pt>
                <c:pt idx="247">
                  <c:v>7.7800000000000494E-2</c:v>
                </c:pt>
                <c:pt idx="248">
                  <c:v>7.7300000000000493E-2</c:v>
                </c:pt>
                <c:pt idx="249">
                  <c:v>7.6500000000000012E-2</c:v>
                </c:pt>
                <c:pt idx="250">
                  <c:v>7.6000000000000123E-2</c:v>
                </c:pt>
                <c:pt idx="251">
                  <c:v>7.5400000000000134E-2</c:v>
                </c:pt>
                <c:pt idx="252">
                  <c:v>7.4400000000000494E-2</c:v>
                </c:pt>
                <c:pt idx="253">
                  <c:v>7.4900000000000466E-2</c:v>
                </c:pt>
                <c:pt idx="254">
                  <c:v>7.6200000000000004E-2</c:v>
                </c:pt>
                <c:pt idx="255">
                  <c:v>7.380000000000024E-2</c:v>
                </c:pt>
                <c:pt idx="256">
                  <c:v>7.3700000000000473E-2</c:v>
                </c:pt>
                <c:pt idx="257">
                  <c:v>7.4000000000000496E-2</c:v>
                </c:pt>
                <c:pt idx="258">
                  <c:v>7.5100000000000139E-2</c:v>
                </c:pt>
                <c:pt idx="259">
                  <c:v>7.5000000000000275E-2</c:v>
                </c:pt>
                <c:pt idx="260">
                  <c:v>7.4800000000000616E-2</c:v>
                </c:pt>
                <c:pt idx="261">
                  <c:v>7.3900000000000104E-2</c:v>
                </c:pt>
                <c:pt idx="262">
                  <c:v>7.2800000000000503E-2</c:v>
                </c:pt>
                <c:pt idx="263">
                  <c:v>7.2300000000000503E-2</c:v>
                </c:pt>
                <c:pt idx="264">
                  <c:v>7.3200000000000029E-2</c:v>
                </c:pt>
                <c:pt idx="265">
                  <c:v>7.2900000000000464E-2</c:v>
                </c:pt>
                <c:pt idx="266">
                  <c:v>7.2600000000000123E-2</c:v>
                </c:pt>
                <c:pt idx="267">
                  <c:v>7.1700000000000194E-2</c:v>
                </c:pt>
                <c:pt idx="268">
                  <c:v>7.0800000000000224E-2</c:v>
                </c:pt>
                <c:pt idx="269">
                  <c:v>6.970000000000072E-2</c:v>
                </c:pt>
                <c:pt idx="270">
                  <c:v>6.9400000000000503E-2</c:v>
                </c:pt>
                <c:pt idx="271">
                  <c:v>6.9900000000000392E-2</c:v>
                </c:pt>
                <c:pt idx="272">
                  <c:v>6.8300000000000194E-2</c:v>
                </c:pt>
                <c:pt idx="273">
                  <c:v>6.6800000000000012E-2</c:v>
                </c:pt>
                <c:pt idx="274">
                  <c:v>6.8000000000000033E-2</c:v>
                </c:pt>
                <c:pt idx="275">
                  <c:v>6.7700000000000524E-2</c:v>
                </c:pt>
                <c:pt idx="276">
                  <c:v>6.8700000000000233E-2</c:v>
                </c:pt>
                <c:pt idx="277">
                  <c:v>6.8700000000000233E-2</c:v>
                </c:pt>
                <c:pt idx="278">
                  <c:v>7.0200000000000012E-2</c:v>
                </c:pt>
                <c:pt idx="279">
                  <c:v>6.9300000000000583E-2</c:v>
                </c:pt>
                <c:pt idx="280">
                  <c:v>7.0000000000000034E-2</c:v>
                </c:pt>
                <c:pt idx="281">
                  <c:v>6.8900000000000031E-2</c:v>
                </c:pt>
                <c:pt idx="282">
                  <c:v>6.9600000000000134E-2</c:v>
                </c:pt>
                <c:pt idx="283">
                  <c:v>6.9400000000000503E-2</c:v>
                </c:pt>
                <c:pt idx="284">
                  <c:v>6.9300000000000583E-2</c:v>
                </c:pt>
                <c:pt idx="285">
                  <c:v>6.8900000000000031E-2</c:v>
                </c:pt>
                <c:pt idx="286">
                  <c:v>6.8000000000000033E-2</c:v>
                </c:pt>
                <c:pt idx="287">
                  <c:v>6.9200000000000123E-2</c:v>
                </c:pt>
                <c:pt idx="288">
                  <c:v>6.9800000000000584E-2</c:v>
                </c:pt>
                <c:pt idx="289">
                  <c:v>7.1499999999999994E-2</c:v>
                </c:pt>
                <c:pt idx="290">
                  <c:v>7.3500000000000024E-2</c:v>
                </c:pt>
                <c:pt idx="291">
                  <c:v>7.2800000000000503E-2</c:v>
                </c:pt>
                <c:pt idx="292">
                  <c:v>7.3100000000000123E-2</c:v>
                </c:pt>
                <c:pt idx="293">
                  <c:v>7.2800000000000503E-2</c:v>
                </c:pt>
                <c:pt idx="294">
                  <c:v>7.4500000000000483E-2</c:v>
                </c:pt>
                <c:pt idx="295">
                  <c:v>7.5300000000000492E-2</c:v>
                </c:pt>
                <c:pt idx="296">
                  <c:v>7.4200000000000224E-2</c:v>
                </c:pt>
                <c:pt idx="297">
                  <c:v>7.2900000000000464E-2</c:v>
                </c:pt>
                <c:pt idx="298">
                  <c:v>7.1800000000000114E-2</c:v>
                </c:pt>
                <c:pt idx="299">
                  <c:v>7.1400000000000033E-2</c:v>
                </c:pt>
                <c:pt idx="300">
                  <c:v>7.1300000000000113E-2</c:v>
                </c:pt>
                <c:pt idx="301">
                  <c:v>7.2100000000000122E-2</c:v>
                </c:pt>
                <c:pt idx="302">
                  <c:v>7.1400000000000033E-2</c:v>
                </c:pt>
                <c:pt idx="303">
                  <c:v>7.2800000000000503E-2</c:v>
                </c:pt>
                <c:pt idx="304">
                  <c:v>7.3400000000000104E-2</c:v>
                </c:pt>
                <c:pt idx="305">
                  <c:v>7.4400000000000494E-2</c:v>
                </c:pt>
                <c:pt idx="306">
                  <c:v>7.5800000000000464E-2</c:v>
                </c:pt>
                <c:pt idx="307">
                  <c:v>7.7500000000000124E-2</c:v>
                </c:pt>
                <c:pt idx="308">
                  <c:v>7.9700000000000631E-2</c:v>
                </c:pt>
                <c:pt idx="309">
                  <c:v>7.9000000000000584E-2</c:v>
                </c:pt>
                <c:pt idx="310">
                  <c:v>7.8500000000000014E-2</c:v>
                </c:pt>
                <c:pt idx="311">
                  <c:v>8.3100000000000507E-2</c:v>
                </c:pt>
                <c:pt idx="312">
                  <c:v>8.5300000000000042E-2</c:v>
                </c:pt>
                <c:pt idx="313">
                  <c:v>8.1000000000000044E-2</c:v>
                </c:pt>
                <c:pt idx="314">
                  <c:v>7.8800000000000134E-2</c:v>
                </c:pt>
                <c:pt idx="315">
                  <c:v>7.8800000000000134E-2</c:v>
                </c:pt>
                <c:pt idx="316">
                  <c:v>8.0800000000000066E-2</c:v>
                </c:pt>
                <c:pt idx="317">
                  <c:v>8.14E-2</c:v>
                </c:pt>
                <c:pt idx="318">
                  <c:v>8.1000000000000044E-2</c:v>
                </c:pt>
                <c:pt idx="319">
                  <c:v>8.1300000000000011E-2</c:v>
                </c:pt>
                <c:pt idx="320">
                  <c:v>8.0700000000000244E-2</c:v>
                </c:pt>
                <c:pt idx="321">
                  <c:v>7.9300000000000828E-2</c:v>
                </c:pt>
                <c:pt idx="322">
                  <c:v>7.9200000000000437E-2</c:v>
                </c:pt>
                <c:pt idx="323">
                  <c:v>7.7400000000000482E-2</c:v>
                </c:pt>
                <c:pt idx="324">
                  <c:v>7.6400000000000023E-2</c:v>
                </c:pt>
                <c:pt idx="325">
                  <c:v>7.6100000000000084E-2</c:v>
                </c:pt>
                <c:pt idx="326">
                  <c:v>7.6100000000000084E-2</c:v>
                </c:pt>
                <c:pt idx="327">
                  <c:v>7.8600000000000003E-2</c:v>
                </c:pt>
                <c:pt idx="328">
                  <c:v>7.8400000000000122E-2</c:v>
                </c:pt>
                <c:pt idx="329">
                  <c:v>7.8000000000000194E-2</c:v>
                </c:pt>
                <c:pt idx="330">
                  <c:v>8.0000000000000224E-2</c:v>
                </c:pt>
                <c:pt idx="331">
                  <c:v>8.3900000000000266E-2</c:v>
                </c:pt>
                <c:pt idx="332">
                  <c:v>8.9800000000000268E-2</c:v>
                </c:pt>
                <c:pt idx="333">
                  <c:v>8.8000000000000564E-2</c:v>
                </c:pt>
                <c:pt idx="334">
                  <c:v>8.6400000000000018E-2</c:v>
                </c:pt>
                <c:pt idx="335">
                  <c:v>8.5300000000000042E-2</c:v>
                </c:pt>
                <c:pt idx="336">
                  <c:v>8.1000000000000044E-2</c:v>
                </c:pt>
                <c:pt idx="337">
                  <c:v>8.2100000000000006E-2</c:v>
                </c:pt>
                <c:pt idx="338">
                  <c:v>8.2300000000000012E-2</c:v>
                </c:pt>
                <c:pt idx="339">
                  <c:v>8.3700000000000677E-2</c:v>
                </c:pt>
                <c:pt idx="340">
                  <c:v>8.2400000000000015E-2</c:v>
                </c:pt>
                <c:pt idx="341">
                  <c:v>8.1200000000000022E-2</c:v>
                </c:pt>
                <c:pt idx="342">
                  <c:v>8.1200000000000022E-2</c:v>
                </c:pt>
                <c:pt idx="343">
                  <c:v>8.1900000000000028E-2</c:v>
                </c:pt>
                <c:pt idx="344">
                  <c:v>8.3300000000000068E-2</c:v>
                </c:pt>
                <c:pt idx="345">
                  <c:v>8.2700000000000023E-2</c:v>
                </c:pt>
                <c:pt idx="346">
                  <c:v>8.360000000000084E-2</c:v>
                </c:pt>
                <c:pt idx="347">
                  <c:v>8.5900000000000046E-2</c:v>
                </c:pt>
                <c:pt idx="348">
                  <c:v>8.5600000000000578E-2</c:v>
                </c:pt>
                <c:pt idx="349">
                  <c:v>8.3000000000000268E-2</c:v>
                </c:pt>
                <c:pt idx="350">
                  <c:v>8.2700000000000023E-2</c:v>
                </c:pt>
                <c:pt idx="351">
                  <c:v>8.2000000000000003E-2</c:v>
                </c:pt>
                <c:pt idx="352">
                  <c:v>8.1700000000000064E-2</c:v>
                </c:pt>
                <c:pt idx="353">
                  <c:v>8.1700000000000064E-2</c:v>
                </c:pt>
                <c:pt idx="354">
                  <c:v>8.3400000000000044E-2</c:v>
                </c:pt>
                <c:pt idx="355">
                  <c:v>8.360000000000084E-2</c:v>
                </c:pt>
                <c:pt idx="356">
                  <c:v>8.5300000000000042E-2</c:v>
                </c:pt>
                <c:pt idx="357">
                  <c:v>8.5800000000000265E-2</c:v>
                </c:pt>
                <c:pt idx="358">
                  <c:v>8.6000000000000063E-2</c:v>
                </c:pt>
                <c:pt idx="359">
                  <c:v>8.5700000000000068E-2</c:v>
                </c:pt>
                <c:pt idx="360">
                  <c:v>8.6000000000000063E-2</c:v>
                </c:pt>
                <c:pt idx="361">
                  <c:v>8.280000000000004E-2</c:v>
                </c:pt>
                <c:pt idx="362">
                  <c:v>8.0400000000000041E-2</c:v>
                </c:pt>
                <c:pt idx="363">
                  <c:v>8.2200000000000009E-2</c:v>
                </c:pt>
                <c:pt idx="364">
                  <c:v>8.0300000000000024E-2</c:v>
                </c:pt>
                <c:pt idx="365">
                  <c:v>7.9400000000000734E-2</c:v>
                </c:pt>
                <c:pt idx="366">
                  <c:v>7.9400000000000734E-2</c:v>
                </c:pt>
                <c:pt idx="367">
                  <c:v>8.1000000000000044E-2</c:v>
                </c:pt>
                <c:pt idx="368">
                  <c:v>8.2500000000000046E-2</c:v>
                </c:pt>
                <c:pt idx="369">
                  <c:v>8.4200000000000066E-2</c:v>
                </c:pt>
                <c:pt idx="370">
                  <c:v>8.4200000000000066E-2</c:v>
                </c:pt>
                <c:pt idx="371">
                  <c:v>8.9300000000000046E-2</c:v>
                </c:pt>
                <c:pt idx="372">
                  <c:v>8.7800000000000045E-2</c:v>
                </c:pt>
                <c:pt idx="373">
                  <c:v>8.6500000000000438E-2</c:v>
                </c:pt>
                <c:pt idx="374">
                  <c:v>8.4300000000000028E-2</c:v>
                </c:pt>
                <c:pt idx="375">
                  <c:v>8.360000000000084E-2</c:v>
                </c:pt>
                <c:pt idx="376">
                  <c:v>8.2900000000000001E-2</c:v>
                </c:pt>
                <c:pt idx="377">
                  <c:v>8.3500000000000907E-2</c:v>
                </c:pt>
                <c:pt idx="378">
                  <c:v>8.4700000000000247E-2</c:v>
                </c:pt>
                <c:pt idx="379">
                  <c:v>8.4400000000000044E-2</c:v>
                </c:pt>
                <c:pt idx="380">
                  <c:v>8.4100000000000244E-2</c:v>
                </c:pt>
                <c:pt idx="381">
                  <c:v>8.5300000000000042E-2</c:v>
                </c:pt>
                <c:pt idx="382">
                  <c:v>8.5200000000000026E-2</c:v>
                </c:pt>
                <c:pt idx="383">
                  <c:v>8.6900000000000005E-2</c:v>
                </c:pt>
                <c:pt idx="384">
                  <c:v>8.9400000000000063E-2</c:v>
                </c:pt>
                <c:pt idx="385">
                  <c:v>8.8900000000000506E-2</c:v>
                </c:pt>
                <c:pt idx="386">
                  <c:v>8.8700000000000834E-2</c:v>
                </c:pt>
                <c:pt idx="387">
                  <c:v>9.0300000000000005E-2</c:v>
                </c:pt>
                <c:pt idx="388">
                  <c:v>9.7200000000000022E-2</c:v>
                </c:pt>
                <c:pt idx="389">
                  <c:v>0.1028</c:v>
                </c:pt>
                <c:pt idx="390">
                  <c:v>9.9900000000000266E-2</c:v>
                </c:pt>
                <c:pt idx="391">
                  <c:v>0.1004</c:v>
                </c:pt>
                <c:pt idx="392">
                  <c:v>9.4000000000000264E-2</c:v>
                </c:pt>
                <c:pt idx="393">
                  <c:v>9.8000000000000767E-2</c:v>
                </c:pt>
                <c:pt idx="394">
                  <c:v>9.7500000000000225E-2</c:v>
                </c:pt>
                <c:pt idx="395">
                  <c:v>9.4400000000000026E-2</c:v>
                </c:pt>
                <c:pt idx="396">
                  <c:v>9.2100000000000043E-2</c:v>
                </c:pt>
                <c:pt idx="397">
                  <c:v>9.3200000000000477E-2</c:v>
                </c:pt>
                <c:pt idx="398">
                  <c:v>9.1600000000000265E-2</c:v>
                </c:pt>
                <c:pt idx="399">
                  <c:v>9.5900000000000207E-2</c:v>
                </c:pt>
                <c:pt idx="400">
                  <c:v>9.7500000000000225E-2</c:v>
                </c:pt>
                <c:pt idx="401">
                  <c:v>9.7200000000000022E-2</c:v>
                </c:pt>
                <c:pt idx="402">
                  <c:v>9.7200000000000022E-2</c:v>
                </c:pt>
                <c:pt idx="403">
                  <c:v>9.7500000000000225E-2</c:v>
                </c:pt>
                <c:pt idx="404">
                  <c:v>9.4900000000000068E-2</c:v>
                </c:pt>
                <c:pt idx="405">
                  <c:v>9.540000000000004E-2</c:v>
                </c:pt>
                <c:pt idx="406">
                  <c:v>9.2800000000000063E-2</c:v>
                </c:pt>
                <c:pt idx="407">
                  <c:v>9.2500000000000068E-2</c:v>
                </c:pt>
                <c:pt idx="408">
                  <c:v>9.0400000000000022E-2</c:v>
                </c:pt>
                <c:pt idx="409">
                  <c:v>9.2000000000000026E-2</c:v>
                </c:pt>
                <c:pt idx="410">
                  <c:v>9.1200000000000003E-2</c:v>
                </c:pt>
                <c:pt idx="411">
                  <c:v>9.2700000000000046E-2</c:v>
                </c:pt>
                <c:pt idx="412">
                  <c:v>9.4300000000000064E-2</c:v>
                </c:pt>
                <c:pt idx="413">
                  <c:v>9.3700000000000797E-2</c:v>
                </c:pt>
                <c:pt idx="414">
                  <c:v>9.3200000000000477E-2</c:v>
                </c:pt>
                <c:pt idx="415">
                  <c:v>9.8200000000000523E-2</c:v>
                </c:pt>
                <c:pt idx="416">
                  <c:v>9.8900000000000765E-2</c:v>
                </c:pt>
                <c:pt idx="417">
                  <c:v>0.10100000000000002</c:v>
                </c:pt>
                <c:pt idx="418">
                  <c:v>9.3900000000000636E-2</c:v>
                </c:pt>
                <c:pt idx="419">
                  <c:v>9.4300000000000064E-2</c:v>
                </c:pt>
                <c:pt idx="420">
                  <c:v>9.4600000000000767E-2</c:v>
                </c:pt>
                <c:pt idx="421">
                  <c:v>9.5300000000000024E-2</c:v>
                </c:pt>
                <c:pt idx="422">
                  <c:v>9.4100000000000267E-2</c:v>
                </c:pt>
                <c:pt idx="423">
                  <c:v>9.3300000000000244E-2</c:v>
                </c:pt>
                <c:pt idx="424">
                  <c:v>9.5000000000000265E-2</c:v>
                </c:pt>
                <c:pt idx="425">
                  <c:v>9.5200000000000048E-2</c:v>
                </c:pt>
                <c:pt idx="426">
                  <c:v>9.2300000000000021E-2</c:v>
                </c:pt>
                <c:pt idx="427">
                  <c:v>9.3100000000000266E-2</c:v>
                </c:pt>
                <c:pt idx="428">
                  <c:v>9.5500000000000723E-2</c:v>
                </c:pt>
                <c:pt idx="429">
                  <c:v>9.7100000000000006E-2</c:v>
                </c:pt>
                <c:pt idx="430">
                  <c:v>9.7200000000000022E-2</c:v>
                </c:pt>
                <c:pt idx="431">
                  <c:v>9.6100000000000046E-2</c:v>
                </c:pt>
                <c:pt idx="432">
                  <c:v>0.10249999999999998</c:v>
                </c:pt>
                <c:pt idx="433">
                  <c:v>0.10840000000000002</c:v>
                </c:pt>
                <c:pt idx="434">
                  <c:v>0.10900000000000012</c:v>
                </c:pt>
                <c:pt idx="435">
                  <c:v>0.10730000000000002</c:v>
                </c:pt>
                <c:pt idx="436">
                  <c:v>0.10760000000000022</c:v>
                </c:pt>
                <c:pt idx="437">
                  <c:v>0.11020000000000027</c:v>
                </c:pt>
                <c:pt idx="438">
                  <c:v>0.11509999999999998</c:v>
                </c:pt>
                <c:pt idx="439">
                  <c:v>0.11450000000000023</c:v>
                </c:pt>
                <c:pt idx="440">
                  <c:v>0.11520000000000039</c:v>
                </c:pt>
                <c:pt idx="441">
                  <c:v>0.11880000000000021</c:v>
                </c:pt>
                <c:pt idx="442">
                  <c:v>0.11830000000000021</c:v>
                </c:pt>
                <c:pt idx="443">
                  <c:v>0.11630000000000018</c:v>
                </c:pt>
                <c:pt idx="444">
                  <c:v>0.11910000000000059</c:v>
                </c:pt>
                <c:pt idx="445">
                  <c:v>0.11920000000000069</c:v>
                </c:pt>
                <c:pt idx="446">
                  <c:v>0.12150000000000002</c:v>
                </c:pt>
                <c:pt idx="447">
                  <c:v>0.12410000000000022</c:v>
                </c:pt>
                <c:pt idx="448">
                  <c:v>0.12460000000000022</c:v>
                </c:pt>
                <c:pt idx="449">
                  <c:v>0.12559999999999999</c:v>
                </c:pt>
                <c:pt idx="450">
                  <c:v>0.12320000000000073</c:v>
                </c:pt>
                <c:pt idx="451">
                  <c:v>0.11880000000000021</c:v>
                </c:pt>
                <c:pt idx="452">
                  <c:v>0.11720000000000069</c:v>
                </c:pt>
                <c:pt idx="453">
                  <c:v>0.11860000000000039</c:v>
                </c:pt>
                <c:pt idx="454">
                  <c:v>0.11630000000000018</c:v>
                </c:pt>
                <c:pt idx="455">
                  <c:v>0.11360000000000027</c:v>
                </c:pt>
                <c:pt idx="456">
                  <c:v>0.11190000000000011</c:v>
                </c:pt>
                <c:pt idx="457">
                  <c:v>0.11290000000000018</c:v>
                </c:pt>
                <c:pt idx="458">
                  <c:v>0.10940000000000009</c:v>
                </c:pt>
                <c:pt idx="459">
                  <c:v>0.10740000000000002</c:v>
                </c:pt>
                <c:pt idx="460">
                  <c:v>0.10900000000000012</c:v>
                </c:pt>
                <c:pt idx="461">
                  <c:v>0.11050000000000021</c:v>
                </c:pt>
                <c:pt idx="462">
                  <c:v>0.11190000000000011</c:v>
                </c:pt>
                <c:pt idx="463">
                  <c:v>0.11290000000000018</c:v>
                </c:pt>
                <c:pt idx="464">
                  <c:v>0.11910000000000059</c:v>
                </c:pt>
                <c:pt idx="465">
                  <c:v>0.11799999999999998</c:v>
                </c:pt>
                <c:pt idx="466">
                  <c:v>0.11790000000000023</c:v>
                </c:pt>
                <c:pt idx="467">
                  <c:v>0.11910000000000059</c:v>
                </c:pt>
                <c:pt idx="468">
                  <c:v>0.11849999999999998</c:v>
                </c:pt>
                <c:pt idx="469">
                  <c:v>0.11380000000000011</c:v>
                </c:pt>
                <c:pt idx="470">
                  <c:v>0.11230000000000001</c:v>
                </c:pt>
                <c:pt idx="471">
                  <c:v>0.10829999999999999</c:v>
                </c:pt>
                <c:pt idx="472">
                  <c:v>0.10539999999999998</c:v>
                </c:pt>
                <c:pt idx="473">
                  <c:v>0.10539999999999998</c:v>
                </c:pt>
                <c:pt idx="474">
                  <c:v>0.10740000000000002</c:v>
                </c:pt>
                <c:pt idx="475">
                  <c:v>0.10100000000000002</c:v>
                </c:pt>
                <c:pt idx="476">
                  <c:v>9.8800000000000707E-2</c:v>
                </c:pt>
                <c:pt idx="477">
                  <c:v>9.6300000000000024E-2</c:v>
                </c:pt>
                <c:pt idx="478">
                  <c:v>9.5700000000000507E-2</c:v>
                </c:pt>
                <c:pt idx="479">
                  <c:v>9.1900000000000065E-2</c:v>
                </c:pt>
                <c:pt idx="480">
                  <c:v>9.2500000000000068E-2</c:v>
                </c:pt>
                <c:pt idx="481">
                  <c:v>9.1500000000000248E-2</c:v>
                </c:pt>
                <c:pt idx="482">
                  <c:v>9.2300000000000021E-2</c:v>
                </c:pt>
                <c:pt idx="483">
                  <c:v>9.0700000000000267E-2</c:v>
                </c:pt>
                <c:pt idx="484">
                  <c:v>8.7500000000000064E-2</c:v>
                </c:pt>
                <c:pt idx="485">
                  <c:v>8.9400000000000063E-2</c:v>
                </c:pt>
                <c:pt idx="486">
                  <c:v>9.2800000000000063E-2</c:v>
                </c:pt>
                <c:pt idx="487">
                  <c:v>9.8300000000000068E-2</c:v>
                </c:pt>
                <c:pt idx="488">
                  <c:v>9.7800000000000026E-2</c:v>
                </c:pt>
                <c:pt idx="489">
                  <c:v>9.2800000000000063E-2</c:v>
                </c:pt>
                <c:pt idx="490">
                  <c:v>9.1200000000000003E-2</c:v>
                </c:pt>
                <c:pt idx="491">
                  <c:v>8.8500000000001119E-2</c:v>
                </c:pt>
                <c:pt idx="492">
                  <c:v>8.9500000000000676E-2</c:v>
                </c:pt>
                <c:pt idx="493">
                  <c:v>8.7800000000000045E-2</c:v>
                </c:pt>
                <c:pt idx="494">
                  <c:v>8.7400000000000033E-2</c:v>
                </c:pt>
                <c:pt idx="495">
                  <c:v>8.7500000000000064E-2</c:v>
                </c:pt>
                <c:pt idx="496">
                  <c:v>8.5600000000000578E-2</c:v>
                </c:pt>
                <c:pt idx="497">
                  <c:v>8.6400000000000018E-2</c:v>
                </c:pt>
                <c:pt idx="498">
                  <c:v>8.6000000000000063E-2</c:v>
                </c:pt>
                <c:pt idx="499">
                  <c:v>8.7800000000000045E-2</c:v>
                </c:pt>
                <c:pt idx="500">
                  <c:v>8.7400000000000033E-2</c:v>
                </c:pt>
                <c:pt idx="501">
                  <c:v>8.8700000000000834E-2</c:v>
                </c:pt>
                <c:pt idx="502">
                  <c:v>9.0400000000000022E-2</c:v>
                </c:pt>
                <c:pt idx="503">
                  <c:v>8.9200000000000224E-2</c:v>
                </c:pt>
                <c:pt idx="504">
                  <c:v>8.9800000000000268E-2</c:v>
                </c:pt>
                <c:pt idx="505">
                  <c:v>8.9600000000000707E-2</c:v>
                </c:pt>
                <c:pt idx="506">
                  <c:v>8.8400000000000048E-2</c:v>
                </c:pt>
                <c:pt idx="507">
                  <c:v>8.5900000000000046E-2</c:v>
                </c:pt>
                <c:pt idx="508">
                  <c:v>8.7000000000000022E-2</c:v>
                </c:pt>
                <c:pt idx="509">
                  <c:v>8.2400000000000015E-2</c:v>
                </c:pt>
                <c:pt idx="510">
                  <c:v>8.0500000000000266E-2</c:v>
                </c:pt>
                <c:pt idx="511">
                  <c:v>8.0600000000000227E-2</c:v>
                </c:pt>
                <c:pt idx="512">
                  <c:v>8.2000000000000003E-2</c:v>
                </c:pt>
                <c:pt idx="513">
                  <c:v>8.2600000000000048E-2</c:v>
                </c:pt>
                <c:pt idx="514">
                  <c:v>8.4100000000000244E-2</c:v>
                </c:pt>
                <c:pt idx="515">
                  <c:v>8.5700000000000068E-2</c:v>
                </c:pt>
                <c:pt idx="516">
                  <c:v>8.7400000000000033E-2</c:v>
                </c:pt>
                <c:pt idx="517">
                  <c:v>8.6900000000000005E-2</c:v>
                </c:pt>
                <c:pt idx="518">
                  <c:v>8.6300000000000002E-2</c:v>
                </c:pt>
                <c:pt idx="519">
                  <c:v>8.6700000000000207E-2</c:v>
                </c:pt>
                <c:pt idx="520">
                  <c:v>8.5300000000000042E-2</c:v>
                </c:pt>
                <c:pt idx="521">
                  <c:v>8.3900000000000266E-2</c:v>
                </c:pt>
                <c:pt idx="522">
                  <c:v>8.4200000000000066E-2</c:v>
                </c:pt>
                <c:pt idx="523">
                  <c:v>8.280000000000004E-2</c:v>
                </c:pt>
                <c:pt idx="524">
                  <c:v>8.1700000000000064E-2</c:v>
                </c:pt>
                <c:pt idx="525">
                  <c:v>8.2700000000000023E-2</c:v>
                </c:pt>
                <c:pt idx="526">
                  <c:v>8.280000000000004E-2</c:v>
                </c:pt>
                <c:pt idx="527">
                  <c:v>8.3300000000000068E-2</c:v>
                </c:pt>
                <c:pt idx="528">
                  <c:v>8.5600000000000578E-2</c:v>
                </c:pt>
                <c:pt idx="529">
                  <c:v>8.5800000000000265E-2</c:v>
                </c:pt>
                <c:pt idx="530">
                  <c:v>8.6500000000000438E-2</c:v>
                </c:pt>
                <c:pt idx="531">
                  <c:v>8.8100000000000248E-2</c:v>
                </c:pt>
                <c:pt idx="532">
                  <c:v>8.9000000000000246E-2</c:v>
                </c:pt>
                <c:pt idx="533">
                  <c:v>8.7600000000000067E-2</c:v>
                </c:pt>
                <c:pt idx="534">
                  <c:v>8.6900000000000005E-2</c:v>
                </c:pt>
                <c:pt idx="535">
                  <c:v>8.8400000000000048E-2</c:v>
                </c:pt>
                <c:pt idx="536">
                  <c:v>8.8500000000001119E-2</c:v>
                </c:pt>
                <c:pt idx="537">
                  <c:v>8.7400000000000033E-2</c:v>
                </c:pt>
                <c:pt idx="538">
                  <c:v>8.5600000000000578E-2</c:v>
                </c:pt>
                <c:pt idx="539">
                  <c:v>8.280000000000004E-2</c:v>
                </c:pt>
                <c:pt idx="540">
                  <c:v>8.360000000000084E-2</c:v>
                </c:pt>
                <c:pt idx="541">
                  <c:v>8.4300000000000028E-2</c:v>
                </c:pt>
                <c:pt idx="542">
                  <c:v>8.4200000000000066E-2</c:v>
                </c:pt>
                <c:pt idx="543">
                  <c:v>8.360000000000084E-2</c:v>
                </c:pt>
                <c:pt idx="544">
                  <c:v>8.2100000000000006E-2</c:v>
                </c:pt>
                <c:pt idx="545">
                  <c:v>8.2900000000000001E-2</c:v>
                </c:pt>
                <c:pt idx="546">
                  <c:v>8.2400000000000015E-2</c:v>
                </c:pt>
                <c:pt idx="547">
                  <c:v>8.0800000000000066E-2</c:v>
                </c:pt>
                <c:pt idx="548">
                  <c:v>8.0600000000000227E-2</c:v>
                </c:pt>
                <c:pt idx="549">
                  <c:v>7.8200000000000033E-2</c:v>
                </c:pt>
                <c:pt idx="550">
                  <c:v>7.8600000000000003E-2</c:v>
                </c:pt>
                <c:pt idx="551">
                  <c:v>7.6900000000000024E-2</c:v>
                </c:pt>
                <c:pt idx="552">
                  <c:v>7.5500000000000123E-2</c:v>
                </c:pt>
                <c:pt idx="553">
                  <c:v>7.5900000000000134E-2</c:v>
                </c:pt>
                <c:pt idx="554">
                  <c:v>7.6600000000000001E-2</c:v>
                </c:pt>
                <c:pt idx="555">
                  <c:v>7.6700000000000268E-2</c:v>
                </c:pt>
                <c:pt idx="556">
                  <c:v>7.4300000000000616E-2</c:v>
                </c:pt>
                <c:pt idx="557">
                  <c:v>7.4000000000000496E-2</c:v>
                </c:pt>
                <c:pt idx="558">
                  <c:v>7.2700000000000584E-2</c:v>
                </c:pt>
                <c:pt idx="559">
                  <c:v>7.1700000000000194E-2</c:v>
                </c:pt>
                <c:pt idx="560">
                  <c:v>6.9800000000000584E-2</c:v>
                </c:pt>
                <c:pt idx="561">
                  <c:v>7.0300000000000473E-2</c:v>
                </c:pt>
                <c:pt idx="562">
                  <c:v>7.0500000000000104E-2</c:v>
                </c:pt>
                <c:pt idx="563">
                  <c:v>7.0500000000000104E-2</c:v>
                </c:pt>
                <c:pt idx="564">
                  <c:v>6.9800000000000584E-2</c:v>
                </c:pt>
                <c:pt idx="565">
                  <c:v>7.1800000000000114E-2</c:v>
                </c:pt>
                <c:pt idx="566">
                  <c:v>7.2800000000000503E-2</c:v>
                </c:pt>
                <c:pt idx="567">
                  <c:v>7.3100000000000123E-2</c:v>
                </c:pt>
                <c:pt idx="568">
                  <c:v>7.2500000000000134E-2</c:v>
                </c:pt>
                <c:pt idx="569">
                  <c:v>7.2500000000000134E-2</c:v>
                </c:pt>
                <c:pt idx="570">
                  <c:v>7.1700000000000194E-2</c:v>
                </c:pt>
                <c:pt idx="571">
                  <c:v>7.1800000000000114E-2</c:v>
                </c:pt>
                <c:pt idx="572">
                  <c:v>7.2000000000000133E-2</c:v>
                </c:pt>
                <c:pt idx="573">
                  <c:v>7.2800000000000503E-2</c:v>
                </c:pt>
                <c:pt idx="574">
                  <c:v>7.3300000000000393E-2</c:v>
                </c:pt>
                <c:pt idx="575">
                  <c:v>7.3700000000000473E-2</c:v>
                </c:pt>
                <c:pt idx="576">
                  <c:v>7.4400000000000494E-2</c:v>
                </c:pt>
                <c:pt idx="577">
                  <c:v>7.4600000000000194E-2</c:v>
                </c:pt>
                <c:pt idx="578">
                  <c:v>7.4600000000000194E-2</c:v>
                </c:pt>
                <c:pt idx="579">
                  <c:v>7.380000000000024E-2</c:v>
                </c:pt>
                <c:pt idx="580">
                  <c:v>7.2200000000000014E-2</c:v>
                </c:pt>
                <c:pt idx="581">
                  <c:v>7.4800000000000616E-2</c:v>
                </c:pt>
                <c:pt idx="582">
                  <c:v>7.3200000000000029E-2</c:v>
                </c:pt>
                <c:pt idx="583">
                  <c:v>7.3300000000000393E-2</c:v>
                </c:pt>
                <c:pt idx="584">
                  <c:v>7.4000000000000496E-2</c:v>
                </c:pt>
                <c:pt idx="585">
                  <c:v>7.4100000000000416E-2</c:v>
                </c:pt>
                <c:pt idx="586">
                  <c:v>7.5100000000000139E-2</c:v>
                </c:pt>
                <c:pt idx="587">
                  <c:v>7.7200000000000032E-2</c:v>
                </c:pt>
                <c:pt idx="588">
                  <c:v>7.8300000000000133E-2</c:v>
                </c:pt>
                <c:pt idx="589">
                  <c:v>7.9400000000000734E-2</c:v>
                </c:pt>
                <c:pt idx="590">
                  <c:v>8.1500000000000267E-2</c:v>
                </c:pt>
                <c:pt idx="591">
                  <c:v>8.2500000000000046E-2</c:v>
                </c:pt>
                <c:pt idx="592">
                  <c:v>8.5700000000000068E-2</c:v>
                </c:pt>
                <c:pt idx="593">
                  <c:v>8.5400000000000004E-2</c:v>
                </c:pt>
                <c:pt idx="594">
                  <c:v>8.8300000000000226E-2</c:v>
                </c:pt>
                <c:pt idx="595">
                  <c:v>8.7900000000000006E-2</c:v>
                </c:pt>
                <c:pt idx="596">
                  <c:v>9.0600000000000458E-2</c:v>
                </c:pt>
                <c:pt idx="597">
                  <c:v>9.0600000000000458E-2</c:v>
                </c:pt>
                <c:pt idx="598">
                  <c:v>8.9800000000000268E-2</c:v>
                </c:pt>
                <c:pt idx="599">
                  <c:v>9.4900000000000068E-2</c:v>
                </c:pt>
                <c:pt idx="600">
                  <c:v>9.4500000000000764E-2</c:v>
                </c:pt>
                <c:pt idx="601">
                  <c:v>9.7300000000000011E-2</c:v>
                </c:pt>
                <c:pt idx="602">
                  <c:v>9.5000000000000265E-2</c:v>
                </c:pt>
                <c:pt idx="603">
                  <c:v>9.2100000000000043E-2</c:v>
                </c:pt>
                <c:pt idx="604">
                  <c:v>9.0500000000000677E-2</c:v>
                </c:pt>
                <c:pt idx="605">
                  <c:v>9.1900000000000065E-2</c:v>
                </c:pt>
                <c:pt idx="606">
                  <c:v>9.2800000000000063E-2</c:v>
                </c:pt>
                <c:pt idx="607">
                  <c:v>9.4000000000000264E-2</c:v>
                </c:pt>
                <c:pt idx="608">
                  <c:v>9.5900000000000207E-2</c:v>
                </c:pt>
                <c:pt idx="609">
                  <c:v>9.7200000000000022E-2</c:v>
                </c:pt>
                <c:pt idx="610">
                  <c:v>9.9000000000000268E-2</c:v>
                </c:pt>
                <c:pt idx="611">
                  <c:v>9.8400000000000265E-2</c:v>
                </c:pt>
                <c:pt idx="612">
                  <c:v>9.7900000000000043E-2</c:v>
                </c:pt>
                <c:pt idx="613">
                  <c:v>9.8000000000000767E-2</c:v>
                </c:pt>
                <c:pt idx="614">
                  <c:v>9.7600000000000048E-2</c:v>
                </c:pt>
                <c:pt idx="615">
                  <c:v>0.10059999999999998</c:v>
                </c:pt>
                <c:pt idx="616">
                  <c:v>0.10720000000000071</c:v>
                </c:pt>
                <c:pt idx="617">
                  <c:v>0.11269999999999998</c:v>
                </c:pt>
                <c:pt idx="618">
                  <c:v>0.11990000000000027</c:v>
                </c:pt>
                <c:pt idx="619">
                  <c:v>0.11810000000000036</c:v>
                </c:pt>
                <c:pt idx="620">
                  <c:v>0.11440000000000021</c:v>
                </c:pt>
                <c:pt idx="621">
                  <c:v>0.1208</c:v>
                </c:pt>
                <c:pt idx="622">
                  <c:v>0.12959999999999999</c:v>
                </c:pt>
                <c:pt idx="623">
                  <c:v>0.12370000000000073</c:v>
                </c:pt>
                <c:pt idx="624">
                  <c:v>0.13150000000000001</c:v>
                </c:pt>
                <c:pt idx="625">
                  <c:v>0.125</c:v>
                </c:pt>
                <c:pt idx="626">
                  <c:v>0.1313</c:v>
                </c:pt>
                <c:pt idx="627">
                  <c:v>0.13819999999999999</c:v>
                </c:pt>
                <c:pt idx="628">
                  <c:v>0.15930000000000041</c:v>
                </c:pt>
                <c:pt idx="629">
                  <c:v>0.1706</c:v>
                </c:pt>
                <c:pt idx="630">
                  <c:v>0.15240000000000148</c:v>
                </c:pt>
                <c:pt idx="631">
                  <c:v>0.16310000000000022</c:v>
                </c:pt>
                <c:pt idx="632">
                  <c:v>0.17090000000000041</c:v>
                </c:pt>
                <c:pt idx="633">
                  <c:v>0.15990000000000168</c:v>
                </c:pt>
                <c:pt idx="634">
                  <c:v>0.15270000000000131</c:v>
                </c:pt>
                <c:pt idx="635">
                  <c:v>0.15990000000000168</c:v>
                </c:pt>
                <c:pt idx="636">
                  <c:v>0.16820000000000088</c:v>
                </c:pt>
                <c:pt idx="637">
                  <c:v>0.17269999999999999</c:v>
                </c:pt>
                <c:pt idx="638">
                  <c:v>0.17150000000000001</c:v>
                </c:pt>
                <c:pt idx="639">
                  <c:v>0.16870000000000088</c:v>
                </c:pt>
                <c:pt idx="640">
                  <c:v>0.1610000000000005</c:v>
                </c:pt>
                <c:pt idx="641">
                  <c:v>0.16300000000000051</c:v>
                </c:pt>
                <c:pt idx="642">
                  <c:v>0.15480000000000024</c:v>
                </c:pt>
                <c:pt idx="643">
                  <c:v>0.15140000000000148</c:v>
                </c:pt>
                <c:pt idx="644">
                  <c:v>0.15460000000000004</c:v>
                </c:pt>
                <c:pt idx="645">
                  <c:v>0.15540000000000162</c:v>
                </c:pt>
                <c:pt idx="646">
                  <c:v>0.15510000000000004</c:v>
                </c:pt>
                <c:pt idx="647">
                  <c:v>0.15100000000000041</c:v>
                </c:pt>
                <c:pt idx="648">
                  <c:v>0.15500000000000044</c:v>
                </c:pt>
                <c:pt idx="649">
                  <c:v>0.16190000000000088</c:v>
                </c:pt>
                <c:pt idx="650">
                  <c:v>0.17</c:v>
                </c:pt>
                <c:pt idx="651">
                  <c:v>0.17510000000000001</c:v>
                </c:pt>
                <c:pt idx="652">
                  <c:v>0.18490000000000148</c:v>
                </c:pt>
                <c:pt idx="653">
                  <c:v>0.19910000000000042</c:v>
                </c:pt>
                <c:pt idx="654">
                  <c:v>0.21640000000000148</c:v>
                </c:pt>
                <c:pt idx="655">
                  <c:v>0.23900000000000021</c:v>
                </c:pt>
                <c:pt idx="656">
                  <c:v>0.23069999999999999</c:v>
                </c:pt>
                <c:pt idx="657">
                  <c:v>0.20600000000000004</c:v>
                </c:pt>
                <c:pt idx="658">
                  <c:v>0.20469999999999999</c:v>
                </c:pt>
                <c:pt idx="659">
                  <c:v>0.21800000000000044</c:v>
                </c:pt>
                <c:pt idx="660">
                  <c:v>0.21260000000000001</c:v>
                </c:pt>
                <c:pt idx="661">
                  <c:v>0.19180000000000039</c:v>
                </c:pt>
                <c:pt idx="662">
                  <c:v>0.17590000000000044</c:v>
                </c:pt>
                <c:pt idx="663">
                  <c:v>0.20050000000000001</c:v>
                </c:pt>
                <c:pt idx="664">
                  <c:v>0.22210000000000019</c:v>
                </c:pt>
                <c:pt idx="665">
                  <c:v>0.22840000000000088</c:v>
                </c:pt>
                <c:pt idx="666">
                  <c:v>0.21550000000000041</c:v>
                </c:pt>
                <c:pt idx="667">
                  <c:v>0.21770000000000142</c:v>
                </c:pt>
                <c:pt idx="668">
                  <c:v>0.20910000000000001</c:v>
                </c:pt>
                <c:pt idx="669">
                  <c:v>0.19940000000000091</c:v>
                </c:pt>
                <c:pt idx="670">
                  <c:v>0.20169999999999999</c:v>
                </c:pt>
                <c:pt idx="671">
                  <c:v>0.18770000000000148</c:v>
                </c:pt>
                <c:pt idx="672">
                  <c:v>0.19030000000000039</c:v>
                </c:pt>
                <c:pt idx="673">
                  <c:v>0.18450000000000041</c:v>
                </c:pt>
                <c:pt idx="674">
                  <c:v>0.17670000000000041</c:v>
                </c:pt>
                <c:pt idx="675">
                  <c:v>0.17200000000000001</c:v>
                </c:pt>
                <c:pt idx="676">
                  <c:v>0.1706</c:v>
                </c:pt>
                <c:pt idx="677">
                  <c:v>0.16610000000000039</c:v>
                </c:pt>
                <c:pt idx="678">
                  <c:v>0.16330000000000042</c:v>
                </c:pt>
                <c:pt idx="679">
                  <c:v>0.16220000000000059</c:v>
                </c:pt>
                <c:pt idx="680">
                  <c:v>0.17290000000000041</c:v>
                </c:pt>
                <c:pt idx="681">
                  <c:v>0.17019999999999999</c:v>
                </c:pt>
                <c:pt idx="682">
                  <c:v>0.1711</c:v>
                </c:pt>
                <c:pt idx="683">
                  <c:v>0.1736</c:v>
                </c:pt>
                <c:pt idx="684">
                  <c:v>0.16740000000000088</c:v>
                </c:pt>
                <c:pt idx="685">
                  <c:v>0.16900000000000059</c:v>
                </c:pt>
                <c:pt idx="686">
                  <c:v>0.1706</c:v>
                </c:pt>
                <c:pt idx="687">
                  <c:v>0.17040000000000041</c:v>
                </c:pt>
                <c:pt idx="688">
                  <c:v>0.17190000000000041</c:v>
                </c:pt>
                <c:pt idx="689">
                  <c:v>0.17840000000000131</c:v>
                </c:pt>
                <c:pt idx="690">
                  <c:v>0.18670000000000145</c:v>
                </c:pt>
                <c:pt idx="691">
                  <c:v>0.19480000000000045</c:v>
                </c:pt>
                <c:pt idx="692">
                  <c:v>0.20580000000000001</c:v>
                </c:pt>
                <c:pt idx="693">
                  <c:v>0.19820000000000063</c:v>
                </c:pt>
                <c:pt idx="694">
                  <c:v>0.22070000000000051</c:v>
                </c:pt>
                <c:pt idx="695">
                  <c:v>0.22130000000000039</c:v>
                </c:pt>
                <c:pt idx="696">
                  <c:v>0.21790000000000162</c:v>
                </c:pt>
                <c:pt idx="697">
                  <c:v>0.22270000000000051</c:v>
                </c:pt>
                <c:pt idx="698">
                  <c:v>0.24430000000000004</c:v>
                </c:pt>
                <c:pt idx="699">
                  <c:v>0.23960000000000001</c:v>
                </c:pt>
                <c:pt idx="700">
                  <c:v>0.22130000000000039</c:v>
                </c:pt>
                <c:pt idx="701">
                  <c:v>0.21530000000000021</c:v>
                </c:pt>
                <c:pt idx="702">
                  <c:v>0.20369999999999999</c:v>
                </c:pt>
                <c:pt idx="703">
                  <c:v>0.19720000000000054</c:v>
                </c:pt>
                <c:pt idx="704">
                  <c:v>0.20400000000000001</c:v>
                </c:pt>
                <c:pt idx="705">
                  <c:v>0.20830000000000001</c:v>
                </c:pt>
                <c:pt idx="706">
                  <c:v>0.22710000000000038</c:v>
                </c:pt>
                <c:pt idx="707">
                  <c:v>0.22880000000000045</c:v>
                </c:pt>
                <c:pt idx="708">
                  <c:v>0.22430000000000042</c:v>
                </c:pt>
                <c:pt idx="709">
                  <c:v>0.22850000000000051</c:v>
                </c:pt>
                <c:pt idx="710">
                  <c:v>0.22720000000000062</c:v>
                </c:pt>
                <c:pt idx="711">
                  <c:v>0.20640000000000044</c:v>
                </c:pt>
                <c:pt idx="712">
                  <c:v>0.19650000000000051</c:v>
                </c:pt>
                <c:pt idx="713">
                  <c:v>0.1988000000000005</c:v>
                </c:pt>
                <c:pt idx="714">
                  <c:v>0.19370000000000059</c:v>
                </c:pt>
                <c:pt idx="715">
                  <c:v>0.18830000000000024</c:v>
                </c:pt>
                <c:pt idx="716">
                  <c:v>0.18290000000000148</c:v>
                </c:pt>
                <c:pt idx="717">
                  <c:v>0.17850000000000021</c:v>
                </c:pt>
                <c:pt idx="718">
                  <c:v>0.18500000000000041</c:v>
                </c:pt>
                <c:pt idx="719">
                  <c:v>0.18990000000000173</c:v>
                </c:pt>
                <c:pt idx="720">
                  <c:v>0.17840000000000131</c:v>
                </c:pt>
                <c:pt idx="721">
                  <c:v>0.17450000000000004</c:v>
                </c:pt>
                <c:pt idx="722">
                  <c:v>0.16960000000000042</c:v>
                </c:pt>
                <c:pt idx="723">
                  <c:v>0.17219999999999999</c:v>
                </c:pt>
                <c:pt idx="724">
                  <c:v>0.17510000000000001</c:v>
                </c:pt>
                <c:pt idx="725">
                  <c:v>0.17790000000000131</c:v>
                </c:pt>
                <c:pt idx="726">
                  <c:v>0.17700000000000021</c:v>
                </c:pt>
                <c:pt idx="727">
                  <c:v>0.17219999999999999</c:v>
                </c:pt>
                <c:pt idx="728">
                  <c:v>0.18170000000000044</c:v>
                </c:pt>
                <c:pt idx="729">
                  <c:v>0.18350000000000041</c:v>
                </c:pt>
                <c:pt idx="730">
                  <c:v>0.17490000000000044</c:v>
                </c:pt>
                <c:pt idx="731">
                  <c:v>0.17130000000000001</c:v>
                </c:pt>
                <c:pt idx="732">
                  <c:v>0.16550000000000051</c:v>
                </c:pt>
                <c:pt idx="733">
                  <c:v>0.16220000000000059</c:v>
                </c:pt>
                <c:pt idx="734">
                  <c:v>0.15950000000000131</c:v>
                </c:pt>
                <c:pt idx="735">
                  <c:v>0.15650000000000044</c:v>
                </c:pt>
                <c:pt idx="736">
                  <c:v>0.15760000000000021</c:v>
                </c:pt>
                <c:pt idx="737">
                  <c:v>0.16050000000000045</c:v>
                </c:pt>
                <c:pt idx="738">
                  <c:v>0.16570000000000054</c:v>
                </c:pt>
                <c:pt idx="739">
                  <c:v>0.16390000000000088</c:v>
                </c:pt>
                <c:pt idx="740">
                  <c:v>0.15850000000000131</c:v>
                </c:pt>
                <c:pt idx="741">
                  <c:v>0.15070000000000044</c:v>
                </c:pt>
                <c:pt idx="742">
                  <c:v>0.15550000000000044</c:v>
                </c:pt>
                <c:pt idx="743">
                  <c:v>0.1610000000000005</c:v>
                </c:pt>
                <c:pt idx="744">
                  <c:v>0.17150000000000001</c:v>
                </c:pt>
                <c:pt idx="745">
                  <c:v>0.16530000000000045</c:v>
                </c:pt>
                <c:pt idx="746">
                  <c:v>0.16620000000000054</c:v>
                </c:pt>
                <c:pt idx="747">
                  <c:v>0.16400000000000051</c:v>
                </c:pt>
                <c:pt idx="748">
                  <c:v>0.16040000000000054</c:v>
                </c:pt>
                <c:pt idx="749">
                  <c:v>0.15710000000000021</c:v>
                </c:pt>
                <c:pt idx="750">
                  <c:v>0.15550000000000044</c:v>
                </c:pt>
                <c:pt idx="751">
                  <c:v>0.14890000000000139</c:v>
                </c:pt>
                <c:pt idx="752">
                  <c:v>0.15150000000000041</c:v>
                </c:pt>
                <c:pt idx="753">
                  <c:v>0.14580000000000001</c:v>
                </c:pt>
                <c:pt idx="754">
                  <c:v>0.1411</c:v>
                </c:pt>
                <c:pt idx="755">
                  <c:v>0.13980000000000001</c:v>
                </c:pt>
                <c:pt idx="756">
                  <c:v>0.14000000000000001</c:v>
                </c:pt>
                <c:pt idx="757">
                  <c:v>0.14050000000000001</c:v>
                </c:pt>
                <c:pt idx="758">
                  <c:v>0.14190000000000041</c:v>
                </c:pt>
                <c:pt idx="759">
                  <c:v>0.14290000000000044</c:v>
                </c:pt>
                <c:pt idx="760">
                  <c:v>0.14460000000000001</c:v>
                </c:pt>
                <c:pt idx="761">
                  <c:v>0.14390000000000044</c:v>
                </c:pt>
                <c:pt idx="762">
                  <c:v>0.13789999999999999</c:v>
                </c:pt>
                <c:pt idx="763">
                  <c:v>0.13389999999999999</c:v>
                </c:pt>
                <c:pt idx="764">
                  <c:v>0.1268</c:v>
                </c:pt>
                <c:pt idx="765">
                  <c:v>0.12559999999999999</c:v>
                </c:pt>
                <c:pt idx="766">
                  <c:v>0.12590000000000001</c:v>
                </c:pt>
                <c:pt idx="767">
                  <c:v>0.1268</c:v>
                </c:pt>
                <c:pt idx="768">
                  <c:v>0.12330000000000002</c:v>
                </c:pt>
                <c:pt idx="769">
                  <c:v>0.12220000000000029</c:v>
                </c:pt>
                <c:pt idx="770">
                  <c:v>0.12230000000000002</c:v>
                </c:pt>
                <c:pt idx="771">
                  <c:v>0.12720000000000001</c:v>
                </c:pt>
                <c:pt idx="772">
                  <c:v>0.1265</c:v>
                </c:pt>
                <c:pt idx="773">
                  <c:v>0.13009999999999999</c:v>
                </c:pt>
                <c:pt idx="774">
                  <c:v>0.1298</c:v>
                </c:pt>
                <c:pt idx="775">
                  <c:v>0.13600000000000001</c:v>
                </c:pt>
                <c:pt idx="776">
                  <c:v>0.1396</c:v>
                </c:pt>
                <c:pt idx="777">
                  <c:v>0.1371</c:v>
                </c:pt>
                <c:pt idx="778">
                  <c:v>0.14230000000000001</c:v>
                </c:pt>
                <c:pt idx="779">
                  <c:v>0.14240000000000044</c:v>
                </c:pt>
                <c:pt idx="780">
                  <c:v>0.14019999999999999</c:v>
                </c:pt>
                <c:pt idx="781">
                  <c:v>0.13700000000000001</c:v>
                </c:pt>
                <c:pt idx="782">
                  <c:v>0.13600000000000001</c:v>
                </c:pt>
                <c:pt idx="783">
                  <c:v>0.1328</c:v>
                </c:pt>
                <c:pt idx="784">
                  <c:v>0.13009999999999999</c:v>
                </c:pt>
                <c:pt idx="785">
                  <c:v>0.1333</c:v>
                </c:pt>
                <c:pt idx="786">
                  <c:v>0.13189999999999999</c:v>
                </c:pt>
                <c:pt idx="787">
                  <c:v>0.1326</c:v>
                </c:pt>
                <c:pt idx="788">
                  <c:v>0.1321</c:v>
                </c:pt>
                <c:pt idx="789">
                  <c:v>0.13189999999999999</c:v>
                </c:pt>
                <c:pt idx="790">
                  <c:v>0.1308</c:v>
                </c:pt>
                <c:pt idx="791">
                  <c:v>0.1326</c:v>
                </c:pt>
                <c:pt idx="792">
                  <c:v>0.13489999999999999</c:v>
                </c:pt>
                <c:pt idx="793">
                  <c:v>0.1338</c:v>
                </c:pt>
                <c:pt idx="794">
                  <c:v>0.1333</c:v>
                </c:pt>
                <c:pt idx="795">
                  <c:v>0.13120000000000001</c:v>
                </c:pt>
                <c:pt idx="796">
                  <c:v>0.13039999999999999</c:v>
                </c:pt>
                <c:pt idx="797">
                  <c:v>0.13100000000000001</c:v>
                </c:pt>
                <c:pt idx="798">
                  <c:v>0.12859999999999999</c:v>
                </c:pt>
                <c:pt idx="799">
                  <c:v>0.12390000000000002</c:v>
                </c:pt>
                <c:pt idx="800">
                  <c:v>0.12320000000000073</c:v>
                </c:pt>
                <c:pt idx="801">
                  <c:v>0.12110000000000012</c:v>
                </c:pt>
                <c:pt idx="802">
                  <c:v>0.11849999999999998</c:v>
                </c:pt>
                <c:pt idx="803">
                  <c:v>0.11780000000000021</c:v>
                </c:pt>
                <c:pt idx="804">
                  <c:v>0.11790000000000023</c:v>
                </c:pt>
                <c:pt idx="805">
                  <c:v>0.11830000000000021</c:v>
                </c:pt>
                <c:pt idx="806">
                  <c:v>0.11559999999999998</c:v>
                </c:pt>
                <c:pt idx="807">
                  <c:v>0.11000000000000018</c:v>
                </c:pt>
                <c:pt idx="808">
                  <c:v>0.11190000000000011</c:v>
                </c:pt>
                <c:pt idx="809">
                  <c:v>0.11609999999999998</c:v>
                </c:pt>
                <c:pt idx="810">
                  <c:v>0.11350000000000023</c:v>
                </c:pt>
                <c:pt idx="811">
                  <c:v>0.11090000000000011</c:v>
                </c:pt>
                <c:pt idx="812">
                  <c:v>0.10770000000000073</c:v>
                </c:pt>
                <c:pt idx="813">
                  <c:v>0.10929999999999999</c:v>
                </c:pt>
                <c:pt idx="814">
                  <c:v>0.10639999999999998</c:v>
                </c:pt>
                <c:pt idx="815">
                  <c:v>0.10520000000000022</c:v>
                </c:pt>
                <c:pt idx="816">
                  <c:v>0.10750000000000012</c:v>
                </c:pt>
                <c:pt idx="817">
                  <c:v>0.10850000000000012</c:v>
                </c:pt>
                <c:pt idx="818">
                  <c:v>0.10310000000000002</c:v>
                </c:pt>
                <c:pt idx="819">
                  <c:v>0.10639999999999998</c:v>
                </c:pt>
                <c:pt idx="820">
                  <c:v>0.1024</c:v>
                </c:pt>
                <c:pt idx="821">
                  <c:v>0.10320000000000012</c:v>
                </c:pt>
                <c:pt idx="822">
                  <c:v>0.1048</c:v>
                </c:pt>
                <c:pt idx="823">
                  <c:v>0.10310000000000002</c:v>
                </c:pt>
                <c:pt idx="824">
                  <c:v>0.10589999999999998</c:v>
                </c:pt>
                <c:pt idx="825">
                  <c:v>9.8900000000000765E-2</c:v>
                </c:pt>
                <c:pt idx="826">
                  <c:v>9.7300000000000011E-2</c:v>
                </c:pt>
                <c:pt idx="827">
                  <c:v>9.4700000000000492E-2</c:v>
                </c:pt>
                <c:pt idx="828">
                  <c:v>9.3900000000000636E-2</c:v>
                </c:pt>
                <c:pt idx="829">
                  <c:v>9.1100000000000028E-2</c:v>
                </c:pt>
                <c:pt idx="830">
                  <c:v>9.3200000000000477E-2</c:v>
                </c:pt>
                <c:pt idx="831">
                  <c:v>9.6300000000000024E-2</c:v>
                </c:pt>
                <c:pt idx="832">
                  <c:v>9.6500000000000266E-2</c:v>
                </c:pt>
                <c:pt idx="833">
                  <c:v>9.2500000000000068E-2</c:v>
                </c:pt>
                <c:pt idx="834">
                  <c:v>8.8000000000000564E-2</c:v>
                </c:pt>
                <c:pt idx="835">
                  <c:v>8.8300000000000226E-2</c:v>
                </c:pt>
                <c:pt idx="836">
                  <c:v>8.9300000000000046E-2</c:v>
                </c:pt>
                <c:pt idx="837">
                  <c:v>8.6800000000000044E-2</c:v>
                </c:pt>
                <c:pt idx="838">
                  <c:v>8.3900000000000266E-2</c:v>
                </c:pt>
                <c:pt idx="839">
                  <c:v>8.6300000000000002E-2</c:v>
                </c:pt>
                <c:pt idx="840">
                  <c:v>8.5900000000000046E-2</c:v>
                </c:pt>
                <c:pt idx="841">
                  <c:v>8.5200000000000026E-2</c:v>
                </c:pt>
                <c:pt idx="842">
                  <c:v>8.7100000000000025E-2</c:v>
                </c:pt>
                <c:pt idx="843">
                  <c:v>8.6700000000000207E-2</c:v>
                </c:pt>
                <c:pt idx="844">
                  <c:v>8.5200000000000026E-2</c:v>
                </c:pt>
                <c:pt idx="845">
                  <c:v>8.3900000000000266E-2</c:v>
                </c:pt>
                <c:pt idx="846">
                  <c:v>8.2500000000000046E-2</c:v>
                </c:pt>
                <c:pt idx="847">
                  <c:v>8.1500000000000267E-2</c:v>
                </c:pt>
                <c:pt idx="848">
                  <c:v>7.7900000000000483E-2</c:v>
                </c:pt>
                <c:pt idx="849">
                  <c:v>7.8300000000000133E-2</c:v>
                </c:pt>
                <c:pt idx="850">
                  <c:v>7.9700000000000631E-2</c:v>
                </c:pt>
                <c:pt idx="851">
                  <c:v>7.6100000000000084E-2</c:v>
                </c:pt>
                <c:pt idx="852">
                  <c:v>7.5300000000000492E-2</c:v>
                </c:pt>
                <c:pt idx="853">
                  <c:v>7.3300000000000393E-2</c:v>
                </c:pt>
                <c:pt idx="854">
                  <c:v>7.1900000000000033E-2</c:v>
                </c:pt>
                <c:pt idx="855">
                  <c:v>7.0600000000000024E-2</c:v>
                </c:pt>
                <c:pt idx="856">
                  <c:v>7.5000000000000275E-2</c:v>
                </c:pt>
                <c:pt idx="857">
                  <c:v>8.0400000000000041E-2</c:v>
                </c:pt>
                <c:pt idx="858">
                  <c:v>8.0100000000000046E-2</c:v>
                </c:pt>
                <c:pt idx="859">
                  <c:v>8.2500000000000046E-2</c:v>
                </c:pt>
                <c:pt idx="860">
                  <c:v>8.4000000000000227E-2</c:v>
                </c:pt>
                <c:pt idx="861">
                  <c:v>8.2700000000000023E-2</c:v>
                </c:pt>
                <c:pt idx="862">
                  <c:v>7.8500000000000014E-2</c:v>
                </c:pt>
                <c:pt idx="863">
                  <c:v>7.8900000000000123E-2</c:v>
                </c:pt>
                <c:pt idx="864">
                  <c:v>7.8900000000000123E-2</c:v>
                </c:pt>
                <c:pt idx="865">
                  <c:v>7.9300000000000828E-2</c:v>
                </c:pt>
                <c:pt idx="866">
                  <c:v>7.9500000000000404E-2</c:v>
                </c:pt>
                <c:pt idx="867">
                  <c:v>7.8600000000000003E-2</c:v>
                </c:pt>
                <c:pt idx="868">
                  <c:v>7.9500000000000404E-2</c:v>
                </c:pt>
                <c:pt idx="869">
                  <c:v>7.9900000000000582E-2</c:v>
                </c:pt>
                <c:pt idx="870">
                  <c:v>7.8400000000000122E-2</c:v>
                </c:pt>
                <c:pt idx="871">
                  <c:v>7.7100000000000224E-2</c:v>
                </c:pt>
                <c:pt idx="872">
                  <c:v>7.4600000000000194E-2</c:v>
                </c:pt>
                <c:pt idx="873">
                  <c:v>7.2700000000000584E-2</c:v>
                </c:pt>
                <c:pt idx="874">
                  <c:v>7.3400000000000104E-2</c:v>
                </c:pt>
                <c:pt idx="875">
                  <c:v>7.4200000000000224E-2</c:v>
                </c:pt>
                <c:pt idx="876">
                  <c:v>7.4600000000000194E-2</c:v>
                </c:pt>
                <c:pt idx="877">
                  <c:v>7.4200000000000224E-2</c:v>
                </c:pt>
                <c:pt idx="878">
                  <c:v>7.2400000000000492E-2</c:v>
                </c:pt>
                <c:pt idx="879">
                  <c:v>6.9500000000000492E-2</c:v>
                </c:pt>
                <c:pt idx="880">
                  <c:v>6.8400000000000113E-2</c:v>
                </c:pt>
                <c:pt idx="881">
                  <c:v>7.2300000000000503E-2</c:v>
                </c:pt>
                <c:pt idx="882">
                  <c:v>7.4500000000000483E-2</c:v>
                </c:pt>
                <c:pt idx="883">
                  <c:v>7.7200000000000032E-2</c:v>
                </c:pt>
                <c:pt idx="884">
                  <c:v>7.5400000000000134E-2</c:v>
                </c:pt>
                <c:pt idx="885">
                  <c:v>7.4900000000000466E-2</c:v>
                </c:pt>
                <c:pt idx="886">
                  <c:v>7.5900000000000134E-2</c:v>
                </c:pt>
                <c:pt idx="887">
                  <c:v>7.8900000000000123E-2</c:v>
                </c:pt>
                <c:pt idx="888">
                  <c:v>8.14E-2</c:v>
                </c:pt>
                <c:pt idx="889">
                  <c:v>7.8800000000000134E-2</c:v>
                </c:pt>
                <c:pt idx="890">
                  <c:v>7.7200000000000032E-2</c:v>
                </c:pt>
                <c:pt idx="891">
                  <c:v>7.7700000000000616E-2</c:v>
                </c:pt>
                <c:pt idx="892">
                  <c:v>8.1500000000000267E-2</c:v>
                </c:pt>
                <c:pt idx="893">
                  <c:v>8.2600000000000048E-2</c:v>
                </c:pt>
                <c:pt idx="894">
                  <c:v>8.0500000000000266E-2</c:v>
                </c:pt>
                <c:pt idx="895">
                  <c:v>8.0900000000000027E-2</c:v>
                </c:pt>
                <c:pt idx="896">
                  <c:v>8.0800000000000066E-2</c:v>
                </c:pt>
                <c:pt idx="897">
                  <c:v>8.3000000000000268E-2</c:v>
                </c:pt>
                <c:pt idx="898">
                  <c:v>8.0100000000000046E-2</c:v>
                </c:pt>
                <c:pt idx="899">
                  <c:v>8.0100000000000046E-2</c:v>
                </c:pt>
                <c:pt idx="900">
                  <c:v>7.9500000000000404E-2</c:v>
                </c:pt>
                <c:pt idx="901">
                  <c:v>7.6600000000000001E-2</c:v>
                </c:pt>
                <c:pt idx="902">
                  <c:v>7.380000000000024E-2</c:v>
                </c:pt>
                <c:pt idx="903">
                  <c:v>7.2600000000000123E-2</c:v>
                </c:pt>
                <c:pt idx="904">
                  <c:v>7.110000000000001E-2</c:v>
                </c:pt>
                <c:pt idx="905">
                  <c:v>7.3200000000000029E-2</c:v>
                </c:pt>
                <c:pt idx="906">
                  <c:v>7.3900000000000104E-2</c:v>
                </c:pt>
                <c:pt idx="907">
                  <c:v>7.3900000000000104E-2</c:v>
                </c:pt>
                <c:pt idx="908">
                  <c:v>7.5500000000000123E-2</c:v>
                </c:pt>
                <c:pt idx="909">
                  <c:v>7.8100000000000114E-2</c:v>
                </c:pt>
                <c:pt idx="910">
                  <c:v>7.9800000000000593E-2</c:v>
                </c:pt>
                <c:pt idx="911">
                  <c:v>7.9300000000000828E-2</c:v>
                </c:pt>
                <c:pt idx="912">
                  <c:v>8.2700000000000023E-2</c:v>
                </c:pt>
                <c:pt idx="913">
                  <c:v>8.9200000000000224E-2</c:v>
                </c:pt>
                <c:pt idx="914">
                  <c:v>8.3800000000000568E-2</c:v>
                </c:pt>
                <c:pt idx="915">
                  <c:v>8.8400000000000048E-2</c:v>
                </c:pt>
                <c:pt idx="916">
                  <c:v>8.3900000000000266E-2</c:v>
                </c:pt>
                <c:pt idx="917">
                  <c:v>8.0600000000000227E-2</c:v>
                </c:pt>
                <c:pt idx="918">
                  <c:v>8.0300000000000024E-2</c:v>
                </c:pt>
                <c:pt idx="919">
                  <c:v>7.9600000000000268E-2</c:v>
                </c:pt>
                <c:pt idx="920">
                  <c:v>8.0800000000000066E-2</c:v>
                </c:pt>
                <c:pt idx="921">
                  <c:v>7.8600000000000003E-2</c:v>
                </c:pt>
                <c:pt idx="922">
                  <c:v>7.9400000000000734E-2</c:v>
                </c:pt>
                <c:pt idx="923">
                  <c:v>7.6300000000000034E-2</c:v>
                </c:pt>
                <c:pt idx="924">
                  <c:v>7.5800000000000464E-2</c:v>
                </c:pt>
                <c:pt idx="925">
                  <c:v>7.3600000000000013E-2</c:v>
                </c:pt>
                <c:pt idx="926">
                  <c:v>7.3600000000000013E-2</c:v>
                </c:pt>
                <c:pt idx="927">
                  <c:v>7.2000000000000133E-2</c:v>
                </c:pt>
                <c:pt idx="928">
                  <c:v>7.2100000000000122E-2</c:v>
                </c:pt>
                <c:pt idx="929">
                  <c:v>7.0000000000000034E-2</c:v>
                </c:pt>
                <c:pt idx="930">
                  <c:v>6.7800000000000415E-2</c:v>
                </c:pt>
                <c:pt idx="931">
                  <c:v>7.0100000000000023E-2</c:v>
                </c:pt>
                <c:pt idx="932">
                  <c:v>7.0100000000000023E-2</c:v>
                </c:pt>
                <c:pt idx="933">
                  <c:v>7.0200000000000012E-2</c:v>
                </c:pt>
                <c:pt idx="934">
                  <c:v>6.8800000000000139E-2</c:v>
                </c:pt>
                <c:pt idx="935">
                  <c:v>6.8200000000000011E-2</c:v>
                </c:pt>
                <c:pt idx="936">
                  <c:v>6.6200000000000009E-2</c:v>
                </c:pt>
                <c:pt idx="937">
                  <c:v>6.6400000000000084E-2</c:v>
                </c:pt>
                <c:pt idx="938">
                  <c:v>6.7200000000000024E-2</c:v>
                </c:pt>
                <c:pt idx="939">
                  <c:v>6.7900000000000224E-2</c:v>
                </c:pt>
                <c:pt idx="940">
                  <c:v>6.6299999999999998E-2</c:v>
                </c:pt>
                <c:pt idx="941">
                  <c:v>6.6900000000000001E-2</c:v>
                </c:pt>
                <c:pt idx="942">
                  <c:v>6.7800000000000415E-2</c:v>
                </c:pt>
                <c:pt idx="943">
                  <c:v>6.6000000000000003E-2</c:v>
                </c:pt>
                <c:pt idx="944">
                  <c:v>6.610000000000002E-2</c:v>
                </c:pt>
                <c:pt idx="945">
                  <c:v>6.610000000000002E-2</c:v>
                </c:pt>
                <c:pt idx="946">
                  <c:v>6.5000000000000113E-2</c:v>
                </c:pt>
                <c:pt idx="947">
                  <c:v>6.3700000000000034E-2</c:v>
                </c:pt>
                <c:pt idx="948">
                  <c:v>6.5600000000000033E-2</c:v>
                </c:pt>
                <c:pt idx="949">
                  <c:v>6.7100000000000104E-2</c:v>
                </c:pt>
                <c:pt idx="950">
                  <c:v>6.6400000000000084E-2</c:v>
                </c:pt>
                <c:pt idx="951">
                  <c:v>6.8200000000000011E-2</c:v>
                </c:pt>
                <c:pt idx="952">
                  <c:v>7.0000000000000034E-2</c:v>
                </c:pt>
                <c:pt idx="953">
                  <c:v>6.8900000000000031E-2</c:v>
                </c:pt>
                <c:pt idx="954">
                  <c:v>6.9500000000000492E-2</c:v>
                </c:pt>
                <c:pt idx="955">
                  <c:v>6.9600000000000134E-2</c:v>
                </c:pt>
                <c:pt idx="956">
                  <c:v>6.8599999999999994E-2</c:v>
                </c:pt>
                <c:pt idx="957">
                  <c:v>6.6700000000000023E-2</c:v>
                </c:pt>
                <c:pt idx="958">
                  <c:v>6.5199999999999994E-2</c:v>
                </c:pt>
                <c:pt idx="959">
                  <c:v>6.3500000000000029E-2</c:v>
                </c:pt>
                <c:pt idx="960">
                  <c:v>6.0500000000000123E-2</c:v>
                </c:pt>
                <c:pt idx="961">
                  <c:v>6.1100000000000015E-2</c:v>
                </c:pt>
                <c:pt idx="962">
                  <c:v>6.0400000000000134E-2</c:v>
                </c:pt>
                <c:pt idx="963">
                  <c:v>6.0200000000000017E-2</c:v>
                </c:pt>
                <c:pt idx="964">
                  <c:v>5.7600000000000033E-2</c:v>
                </c:pt>
                <c:pt idx="965">
                  <c:v>5.8200000000000016E-2</c:v>
                </c:pt>
                <c:pt idx="966">
                  <c:v>5.9500000000000254E-2</c:v>
                </c:pt>
                <c:pt idx="967">
                  <c:v>6.0800000000000229E-2</c:v>
                </c:pt>
                <c:pt idx="968">
                  <c:v>6.0500000000000123E-2</c:v>
                </c:pt>
                <c:pt idx="969">
                  <c:v>6.0100000000000126E-2</c:v>
                </c:pt>
                <c:pt idx="970">
                  <c:v>6.2700000000000589E-2</c:v>
                </c:pt>
                <c:pt idx="971">
                  <c:v>6.4100000000000268E-2</c:v>
                </c:pt>
                <c:pt idx="972">
                  <c:v>6.5000000000000113E-2</c:v>
                </c:pt>
                <c:pt idx="973">
                  <c:v>6.5700000000000133E-2</c:v>
                </c:pt>
                <c:pt idx="974">
                  <c:v>6.4400000000000582E-2</c:v>
                </c:pt>
                <c:pt idx="975">
                  <c:v>6.2600000000000031E-2</c:v>
                </c:pt>
                <c:pt idx="976">
                  <c:v>6.1199999999999997E-2</c:v>
                </c:pt>
                <c:pt idx="977">
                  <c:v>6.0700000000000497E-2</c:v>
                </c:pt>
                <c:pt idx="978">
                  <c:v>5.8700000000000134E-2</c:v>
                </c:pt>
                <c:pt idx="979">
                  <c:v>5.7600000000000033E-2</c:v>
                </c:pt>
                <c:pt idx="980">
                  <c:v>5.8500000000000017E-2</c:v>
                </c:pt>
                <c:pt idx="981">
                  <c:v>5.7600000000000033E-2</c:v>
                </c:pt>
                <c:pt idx="982">
                  <c:v>5.7200000000000112E-2</c:v>
                </c:pt>
                <c:pt idx="983">
                  <c:v>5.7200000000000112E-2</c:v>
                </c:pt>
                <c:pt idx="984">
                  <c:v>5.7300000000000496E-2</c:v>
                </c:pt>
                <c:pt idx="985">
                  <c:v>5.6599999999999998E-2</c:v>
                </c:pt>
                <c:pt idx="986">
                  <c:v>5.8200000000000016E-2</c:v>
                </c:pt>
                <c:pt idx="987">
                  <c:v>5.8200000000000016E-2</c:v>
                </c:pt>
                <c:pt idx="988">
                  <c:v>5.8300000000000192E-2</c:v>
                </c:pt>
                <c:pt idx="989">
                  <c:v>5.7400000000000444E-2</c:v>
                </c:pt>
                <c:pt idx="990">
                  <c:v>5.8300000000000192E-2</c:v>
                </c:pt>
                <c:pt idx="991">
                  <c:v>5.6300000000000114E-2</c:v>
                </c:pt>
                <c:pt idx="992">
                  <c:v>5.5100000000000024E-2</c:v>
                </c:pt>
                <c:pt idx="993">
                  <c:v>5.4400000000000497E-2</c:v>
                </c:pt>
                <c:pt idx="994">
                  <c:v>5.4300000000000598E-2</c:v>
                </c:pt>
                <c:pt idx="995">
                  <c:v>5.3500000000000013E-2</c:v>
                </c:pt>
                <c:pt idx="996">
                  <c:v>5.3600000000000002E-2</c:v>
                </c:pt>
                <c:pt idx="997">
                  <c:v>5.2800000000000423E-2</c:v>
                </c:pt>
                <c:pt idx="998">
                  <c:v>4.9500000000000134E-2</c:v>
                </c:pt>
                <c:pt idx="999">
                  <c:v>5.0400000000000104E-2</c:v>
                </c:pt>
                <c:pt idx="1000">
                  <c:v>5.0300000000000254E-2</c:v>
                </c:pt>
                <c:pt idx="1001">
                  <c:v>4.9600000000000033E-2</c:v>
                </c:pt>
                <c:pt idx="1002">
                  <c:v>4.9600000000000033E-2</c:v>
                </c:pt>
                <c:pt idx="1003">
                  <c:v>4.7900000000000123E-2</c:v>
                </c:pt>
                <c:pt idx="1004">
                  <c:v>4.8000000000000084E-2</c:v>
                </c:pt>
                <c:pt idx="1005">
                  <c:v>4.8800000000000024E-2</c:v>
                </c:pt>
                <c:pt idx="1006">
                  <c:v>5.1000000000000004E-2</c:v>
                </c:pt>
                <c:pt idx="1007">
                  <c:v>5.0500000000000024E-2</c:v>
                </c:pt>
                <c:pt idx="1008">
                  <c:v>4.9400000000000444E-2</c:v>
                </c:pt>
                <c:pt idx="1009">
                  <c:v>4.8700000000000132E-2</c:v>
                </c:pt>
                <c:pt idx="1010">
                  <c:v>4.8400000000000033E-2</c:v>
                </c:pt>
                <c:pt idx="1011">
                  <c:v>4.8400000000000033E-2</c:v>
                </c:pt>
                <c:pt idx="1012">
                  <c:v>4.8000000000000084E-2</c:v>
                </c:pt>
                <c:pt idx="1013">
                  <c:v>4.770000000000027E-2</c:v>
                </c:pt>
                <c:pt idx="1014">
                  <c:v>4.7800000000000134E-2</c:v>
                </c:pt>
                <c:pt idx="1015">
                  <c:v>4.8599999999999997E-2</c:v>
                </c:pt>
                <c:pt idx="1016">
                  <c:v>4.8700000000000132E-2</c:v>
                </c:pt>
                <c:pt idx="1017">
                  <c:v>4.7600000000000024E-2</c:v>
                </c:pt>
                <c:pt idx="1018">
                  <c:v>4.7200000000000013E-2</c:v>
                </c:pt>
                <c:pt idx="1019">
                  <c:v>4.6300000000000112E-2</c:v>
                </c:pt>
                <c:pt idx="1020">
                  <c:v>4.5200000000000004E-2</c:v>
                </c:pt>
                <c:pt idx="1021">
                  <c:v>4.3199999999999995E-2</c:v>
                </c:pt>
                <c:pt idx="1022">
                  <c:v>4.2700000000000474E-2</c:v>
                </c:pt>
                <c:pt idx="1023">
                  <c:v>4.19E-2</c:v>
                </c:pt>
                <c:pt idx="1024">
                  <c:v>4.1199999999999987E-2</c:v>
                </c:pt>
                <c:pt idx="1025">
                  <c:v>4.0800000000000024E-2</c:v>
                </c:pt>
                <c:pt idx="1026">
                  <c:v>3.9600000000000218E-2</c:v>
                </c:pt>
                <c:pt idx="1027">
                  <c:v>4.2600000000000013E-2</c:v>
                </c:pt>
                <c:pt idx="1028">
                  <c:v>4.3400000000000022E-2</c:v>
                </c:pt>
                <c:pt idx="1029">
                  <c:v>4.2900000000000132E-2</c:v>
                </c:pt>
                <c:pt idx="1030">
                  <c:v>4.36E-2</c:v>
                </c:pt>
                <c:pt idx="1031">
                  <c:v>4.3900000000000022E-2</c:v>
                </c:pt>
                <c:pt idx="1032">
                  <c:v>4.3700000000000114E-2</c:v>
                </c:pt>
                <c:pt idx="1033">
                  <c:v>4.3199999999999995E-2</c:v>
                </c:pt>
                <c:pt idx="1034">
                  <c:v>4.3299999999999998E-2</c:v>
                </c:pt>
                <c:pt idx="1035">
                  <c:v>4.2800000000000255E-2</c:v>
                </c:pt>
                <c:pt idx="1036">
                  <c:v>4.2000000000000114E-2</c:v>
                </c:pt>
                <c:pt idx="1037">
                  <c:v>4.2500000000000024E-2</c:v>
                </c:pt>
                <c:pt idx="1038">
                  <c:v>4.4400000000000134E-2</c:v>
                </c:pt>
                <c:pt idx="1039">
                  <c:v>4.7000000000000132E-2</c:v>
                </c:pt>
                <c:pt idx="1040">
                  <c:v>5.0100000000000033E-2</c:v>
                </c:pt>
                <c:pt idx="1041">
                  <c:v>5.2200000000000024E-2</c:v>
                </c:pt>
                <c:pt idx="1042">
                  <c:v>5.0900000000000112E-2</c:v>
                </c:pt>
                <c:pt idx="1043">
                  <c:v>5.2200000000000024E-2</c:v>
                </c:pt>
                <c:pt idx="1044">
                  <c:v>5.4700000000000623E-2</c:v>
                </c:pt>
                <c:pt idx="1045">
                  <c:v>5.3199999999999997E-2</c:v>
                </c:pt>
                <c:pt idx="1046">
                  <c:v>5.2800000000000423E-2</c:v>
                </c:pt>
                <c:pt idx="1047">
                  <c:v>5.2500000000000123E-2</c:v>
                </c:pt>
                <c:pt idx="1048">
                  <c:v>5.0200000000000022E-2</c:v>
                </c:pt>
                <c:pt idx="1049">
                  <c:v>5.0400000000000104E-2</c:v>
                </c:pt>
                <c:pt idx="1050">
                  <c:v>5.230000000000027E-2</c:v>
                </c:pt>
                <c:pt idx="1051">
                  <c:v>5.2000000000000254E-2</c:v>
                </c:pt>
                <c:pt idx="1052">
                  <c:v>5.400000000000027E-2</c:v>
                </c:pt>
                <c:pt idx="1053">
                  <c:v>5.7000000000000134E-2</c:v>
                </c:pt>
                <c:pt idx="1054">
                  <c:v>5.9300000000000616E-2</c:v>
                </c:pt>
                <c:pt idx="1055">
                  <c:v>5.7900000000000222E-2</c:v>
                </c:pt>
                <c:pt idx="1056">
                  <c:v>5.6900000000000013E-2</c:v>
                </c:pt>
                <c:pt idx="1057">
                  <c:v>5.6000000000000022E-2</c:v>
                </c:pt>
                <c:pt idx="1058">
                  <c:v>5.7500000000000127E-2</c:v>
                </c:pt>
                <c:pt idx="1059">
                  <c:v>5.6900000000000013E-2</c:v>
                </c:pt>
                <c:pt idx="1060">
                  <c:v>5.7100000000000123E-2</c:v>
                </c:pt>
                <c:pt idx="1061">
                  <c:v>5.62E-2</c:v>
                </c:pt>
                <c:pt idx="1062">
                  <c:v>5.5600000000000004E-2</c:v>
                </c:pt>
                <c:pt idx="1063">
                  <c:v>5.4200000000000123E-2</c:v>
                </c:pt>
                <c:pt idx="1064">
                  <c:v>5.5000000000000132E-2</c:v>
                </c:pt>
                <c:pt idx="1065">
                  <c:v>5.3500000000000013E-2</c:v>
                </c:pt>
                <c:pt idx="1066">
                  <c:v>5.2200000000000024E-2</c:v>
                </c:pt>
                <c:pt idx="1067">
                  <c:v>5.2500000000000123E-2</c:v>
                </c:pt>
                <c:pt idx="1068">
                  <c:v>5.5300000000000488E-2</c:v>
                </c:pt>
                <c:pt idx="1069">
                  <c:v>5.8700000000000134E-2</c:v>
                </c:pt>
                <c:pt idx="1070">
                  <c:v>5.5900000000000033E-2</c:v>
                </c:pt>
                <c:pt idx="1071">
                  <c:v>5.5600000000000004E-2</c:v>
                </c:pt>
                <c:pt idx="1072">
                  <c:v>5.6000000000000022E-2</c:v>
                </c:pt>
                <c:pt idx="1073">
                  <c:v>5.5500000000000126E-2</c:v>
                </c:pt>
                <c:pt idx="1074">
                  <c:v>5.4100000000000134E-2</c:v>
                </c:pt>
                <c:pt idx="1075">
                  <c:v>5.3600000000000002E-2</c:v>
                </c:pt>
                <c:pt idx="1076">
                  <c:v>5.5100000000000024E-2</c:v>
                </c:pt>
                <c:pt idx="1077">
                  <c:v>5.5500000000000126E-2</c:v>
                </c:pt>
                <c:pt idx="1078">
                  <c:v>5.7800000000000497E-2</c:v>
                </c:pt>
                <c:pt idx="1079">
                  <c:v>5.7900000000000222E-2</c:v>
                </c:pt>
                <c:pt idx="1080">
                  <c:v>5.6900000000000013E-2</c:v>
                </c:pt>
                <c:pt idx="1081">
                  <c:v>5.7000000000000134E-2</c:v>
                </c:pt>
                <c:pt idx="1082">
                  <c:v>5.5000000000000132E-2</c:v>
                </c:pt>
                <c:pt idx="1083">
                  <c:v>5.5700000000000444E-2</c:v>
                </c:pt>
                <c:pt idx="1084">
                  <c:v>5.3900000000000017E-2</c:v>
                </c:pt>
                <c:pt idx="1085">
                  <c:v>5.5800000000000134E-2</c:v>
                </c:pt>
                <c:pt idx="1086">
                  <c:v>5.5600000000000004E-2</c:v>
                </c:pt>
                <c:pt idx="1087">
                  <c:v>5.4100000000000134E-2</c:v>
                </c:pt>
                <c:pt idx="1088">
                  <c:v>5.4800000000000536E-2</c:v>
                </c:pt>
                <c:pt idx="1089">
                  <c:v>5.4900000000000254E-2</c:v>
                </c:pt>
                <c:pt idx="1090">
                  <c:v>5.4400000000000497E-2</c:v>
                </c:pt>
                <c:pt idx="1091">
                  <c:v>5.4200000000000123E-2</c:v>
                </c:pt>
                <c:pt idx="1092">
                  <c:v>5.6300000000000114E-2</c:v>
                </c:pt>
                <c:pt idx="1093">
                  <c:v>6.0900000000000114E-2</c:v>
                </c:pt>
                <c:pt idx="1094">
                  <c:v>5.9500000000000254E-2</c:v>
                </c:pt>
                <c:pt idx="1095">
                  <c:v>5.9300000000000616E-2</c:v>
                </c:pt>
                <c:pt idx="1096">
                  <c:v>6.1000000000000026E-2</c:v>
                </c:pt>
                <c:pt idx="1097">
                  <c:v>6.2800000000000133E-2</c:v>
                </c:pt>
                <c:pt idx="1098">
                  <c:v>6.0800000000000229E-2</c:v>
                </c:pt>
                <c:pt idx="1099">
                  <c:v>5.9700000000000662E-2</c:v>
                </c:pt>
                <c:pt idx="1100">
                  <c:v>6.030000000000027E-2</c:v>
                </c:pt>
                <c:pt idx="1101">
                  <c:v>6.3000000000000014E-2</c:v>
                </c:pt>
                <c:pt idx="1102">
                  <c:v>6.6700000000000023E-2</c:v>
                </c:pt>
                <c:pt idx="1103">
                  <c:v>6.660000000000002E-2</c:v>
                </c:pt>
                <c:pt idx="1104">
                  <c:v>6.6200000000000009E-2</c:v>
                </c:pt>
                <c:pt idx="1105">
                  <c:v>6.7900000000000224E-2</c:v>
                </c:pt>
                <c:pt idx="1106">
                  <c:v>6.7600000000000104E-2</c:v>
                </c:pt>
                <c:pt idx="1107">
                  <c:v>6.6200000000000009E-2</c:v>
                </c:pt>
                <c:pt idx="1108">
                  <c:v>7.0700000000000471E-2</c:v>
                </c:pt>
                <c:pt idx="1109">
                  <c:v>7.6100000000000084E-2</c:v>
                </c:pt>
                <c:pt idx="1110">
                  <c:v>8.0500000000000266E-2</c:v>
                </c:pt>
                <c:pt idx="1111">
                  <c:v>7.4300000000000616E-2</c:v>
                </c:pt>
                <c:pt idx="1112">
                  <c:v>7.5600000000000014E-2</c:v>
                </c:pt>
                <c:pt idx="1113">
                  <c:v>7.4400000000000494E-2</c:v>
                </c:pt>
                <c:pt idx="1114">
                  <c:v>7.0400000000000268E-2</c:v>
                </c:pt>
                <c:pt idx="1115">
                  <c:v>7.2200000000000014E-2</c:v>
                </c:pt>
                <c:pt idx="1116">
                  <c:v>7.0600000000000024E-2</c:v>
                </c:pt>
                <c:pt idx="1117">
                  <c:v>7.0900000000000032E-2</c:v>
                </c:pt>
                <c:pt idx="1118">
                  <c:v>7.5100000000000139E-2</c:v>
                </c:pt>
                <c:pt idx="1119">
                  <c:v>7.4300000000000616E-2</c:v>
                </c:pt>
                <c:pt idx="1120">
                  <c:v>7.0900000000000032E-2</c:v>
                </c:pt>
                <c:pt idx="1121">
                  <c:v>6.8900000000000031E-2</c:v>
                </c:pt>
                <c:pt idx="1122">
                  <c:v>7.1900000000000033E-2</c:v>
                </c:pt>
                <c:pt idx="1123">
                  <c:v>7.0400000000000268E-2</c:v>
                </c:pt>
                <c:pt idx="1124">
                  <c:v>6.9800000000000584E-2</c:v>
                </c:pt>
                <c:pt idx="1125">
                  <c:v>7.1000000000000021E-2</c:v>
                </c:pt>
                <c:pt idx="1126">
                  <c:v>6.8500000000000033E-2</c:v>
                </c:pt>
                <c:pt idx="1127">
                  <c:v>7.0100000000000023E-2</c:v>
                </c:pt>
                <c:pt idx="1128">
                  <c:v>6.6800000000000012E-2</c:v>
                </c:pt>
                <c:pt idx="1129">
                  <c:v>6.3900000000000012E-2</c:v>
                </c:pt>
                <c:pt idx="1130">
                  <c:v>6.5500000000000114E-2</c:v>
                </c:pt>
                <c:pt idx="1131">
                  <c:v>6.660000000000002E-2</c:v>
                </c:pt>
                <c:pt idx="1132">
                  <c:v>6.8300000000000194E-2</c:v>
                </c:pt>
                <c:pt idx="1133">
                  <c:v>6.8099999999999994E-2</c:v>
                </c:pt>
                <c:pt idx="1134">
                  <c:v>7.0400000000000268E-2</c:v>
                </c:pt>
                <c:pt idx="1135">
                  <c:v>6.7600000000000104E-2</c:v>
                </c:pt>
                <c:pt idx="1136">
                  <c:v>6.5500000000000114E-2</c:v>
                </c:pt>
                <c:pt idx="1137">
                  <c:v>6.5500000000000114E-2</c:v>
                </c:pt>
                <c:pt idx="1138">
                  <c:v>6.6000000000000003E-2</c:v>
                </c:pt>
                <c:pt idx="1139">
                  <c:v>6.4800000000000524E-2</c:v>
                </c:pt>
                <c:pt idx="1140">
                  <c:v>6.5100000000000033E-2</c:v>
                </c:pt>
                <c:pt idx="1141">
                  <c:v>6.3400000000000123E-2</c:v>
                </c:pt>
                <c:pt idx="1142">
                  <c:v>6.4400000000000582E-2</c:v>
                </c:pt>
                <c:pt idx="1143">
                  <c:v>6.6299999999999998E-2</c:v>
                </c:pt>
                <c:pt idx="1144">
                  <c:v>6.610000000000002E-2</c:v>
                </c:pt>
                <c:pt idx="1145">
                  <c:v>6.5000000000000113E-2</c:v>
                </c:pt>
                <c:pt idx="1146">
                  <c:v>6.4600000000000032E-2</c:v>
                </c:pt>
                <c:pt idx="1147">
                  <c:v>6.4200000000000104E-2</c:v>
                </c:pt>
                <c:pt idx="1148">
                  <c:v>6.230000000000057E-2</c:v>
                </c:pt>
                <c:pt idx="1149">
                  <c:v>6.230000000000057E-2</c:v>
                </c:pt>
                <c:pt idx="1150">
                  <c:v>6.1600000000000002E-2</c:v>
                </c:pt>
                <c:pt idx="1151">
                  <c:v>6.3000000000000014E-2</c:v>
                </c:pt>
                <c:pt idx="1152">
                  <c:v>6.4900000000000124E-2</c:v>
                </c:pt>
                <c:pt idx="1153">
                  <c:v>6.3300000000000134E-2</c:v>
                </c:pt>
                <c:pt idx="1154">
                  <c:v>6.230000000000057E-2</c:v>
                </c:pt>
                <c:pt idx="1155">
                  <c:v>6.1700000000000192E-2</c:v>
                </c:pt>
                <c:pt idx="1156">
                  <c:v>6.1700000000000192E-2</c:v>
                </c:pt>
                <c:pt idx="1157">
                  <c:v>6.0900000000000114E-2</c:v>
                </c:pt>
                <c:pt idx="1158">
                  <c:v>5.8100000000000027E-2</c:v>
                </c:pt>
                <c:pt idx="1159">
                  <c:v>5.8600000000000006E-2</c:v>
                </c:pt>
                <c:pt idx="1160">
                  <c:v>5.9300000000000616E-2</c:v>
                </c:pt>
                <c:pt idx="1161">
                  <c:v>6.1000000000000026E-2</c:v>
                </c:pt>
                <c:pt idx="1162">
                  <c:v>5.9800000000000582E-2</c:v>
                </c:pt>
                <c:pt idx="1163">
                  <c:v>6.1500000000000013E-2</c:v>
                </c:pt>
                <c:pt idx="1164">
                  <c:v>6.2600000000000031E-2</c:v>
                </c:pt>
                <c:pt idx="1165">
                  <c:v>6.1300000000000132E-2</c:v>
                </c:pt>
                <c:pt idx="1166">
                  <c:v>6.030000000000027E-2</c:v>
                </c:pt>
                <c:pt idx="1167">
                  <c:v>5.8900000000000112E-2</c:v>
                </c:pt>
                <c:pt idx="1168">
                  <c:v>5.9100000000000263E-2</c:v>
                </c:pt>
                <c:pt idx="1169">
                  <c:v>5.9300000000000616E-2</c:v>
                </c:pt>
                <c:pt idx="1170">
                  <c:v>5.9200000000000128E-2</c:v>
                </c:pt>
                <c:pt idx="1171">
                  <c:v>5.9700000000000662E-2</c:v>
                </c:pt>
                <c:pt idx="1172">
                  <c:v>6.1500000000000013E-2</c:v>
                </c:pt>
                <c:pt idx="1173">
                  <c:v>5.8500000000000017E-2</c:v>
                </c:pt>
                <c:pt idx="1174">
                  <c:v>5.8700000000000134E-2</c:v>
                </c:pt>
                <c:pt idx="1175">
                  <c:v>5.8000000000000114E-2</c:v>
                </c:pt>
                <c:pt idx="1176">
                  <c:v>5.8500000000000017E-2</c:v>
                </c:pt>
                <c:pt idx="1177">
                  <c:v>5.7500000000000127E-2</c:v>
                </c:pt>
                <c:pt idx="1178">
                  <c:v>5.6099999999999997E-2</c:v>
                </c:pt>
                <c:pt idx="1179">
                  <c:v>5.5400000000000255E-2</c:v>
                </c:pt>
                <c:pt idx="1180">
                  <c:v>5.5100000000000024E-2</c:v>
                </c:pt>
                <c:pt idx="1181">
                  <c:v>5.4200000000000123E-2</c:v>
                </c:pt>
                <c:pt idx="1182">
                  <c:v>5.4800000000000536E-2</c:v>
                </c:pt>
                <c:pt idx="1183">
                  <c:v>5.2500000000000123E-2</c:v>
                </c:pt>
                <c:pt idx="1184">
                  <c:v>5.230000000000027E-2</c:v>
                </c:pt>
                <c:pt idx="1185">
                  <c:v>5.2000000000000254E-2</c:v>
                </c:pt>
                <c:pt idx="1186">
                  <c:v>5.2700000000000496E-2</c:v>
                </c:pt>
                <c:pt idx="1187">
                  <c:v>5.3100000000000022E-2</c:v>
                </c:pt>
                <c:pt idx="1188">
                  <c:v>5.2400000000000134E-2</c:v>
                </c:pt>
                <c:pt idx="1189">
                  <c:v>5.0400000000000104E-2</c:v>
                </c:pt>
                <c:pt idx="1190">
                  <c:v>5.16E-2</c:v>
                </c:pt>
                <c:pt idx="1191">
                  <c:v>5.2100000000000132E-2</c:v>
                </c:pt>
                <c:pt idx="1192">
                  <c:v>5.2200000000000024E-2</c:v>
                </c:pt>
                <c:pt idx="1193">
                  <c:v>5.1100000000000007E-2</c:v>
                </c:pt>
                <c:pt idx="1194">
                  <c:v>5.1100000000000007E-2</c:v>
                </c:pt>
                <c:pt idx="1195">
                  <c:v>4.9600000000000033E-2</c:v>
                </c:pt>
                <c:pt idx="1196">
                  <c:v>4.9600000000000033E-2</c:v>
                </c:pt>
                <c:pt idx="1197">
                  <c:v>4.9900000000000229E-2</c:v>
                </c:pt>
                <c:pt idx="1198">
                  <c:v>5.0100000000000033E-2</c:v>
                </c:pt>
                <c:pt idx="1199">
                  <c:v>5.0800000000000123E-2</c:v>
                </c:pt>
                <c:pt idx="1200">
                  <c:v>5.0200000000000022E-2</c:v>
                </c:pt>
                <c:pt idx="1201">
                  <c:v>4.9400000000000444E-2</c:v>
                </c:pt>
                <c:pt idx="1202">
                  <c:v>4.8400000000000033E-2</c:v>
                </c:pt>
                <c:pt idx="1203">
                  <c:v>4.6599999999999996E-2</c:v>
                </c:pt>
                <c:pt idx="1204">
                  <c:v>4.5800000000000132E-2</c:v>
                </c:pt>
                <c:pt idx="1205">
                  <c:v>4.6300000000000112E-2</c:v>
                </c:pt>
                <c:pt idx="1206">
                  <c:v>4.6100000000000002E-2</c:v>
                </c:pt>
                <c:pt idx="1207">
                  <c:v>4.7200000000000013E-2</c:v>
                </c:pt>
                <c:pt idx="1208">
                  <c:v>4.770000000000027E-2</c:v>
                </c:pt>
                <c:pt idx="1209">
                  <c:v>4.8599999999999997E-2</c:v>
                </c:pt>
                <c:pt idx="1210">
                  <c:v>4.8300000000000114E-2</c:v>
                </c:pt>
                <c:pt idx="1211">
                  <c:v>4.7500000000000132E-2</c:v>
                </c:pt>
                <c:pt idx="1212">
                  <c:v>4.6899999999999997E-2</c:v>
                </c:pt>
                <c:pt idx="1213">
                  <c:v>4.6400000000000004E-2</c:v>
                </c:pt>
                <c:pt idx="1214">
                  <c:v>4.4500000000000123E-2</c:v>
                </c:pt>
                <c:pt idx="1215">
                  <c:v>4.4500000000000123E-2</c:v>
                </c:pt>
                <c:pt idx="1216">
                  <c:v>4.5100000000000022E-2</c:v>
                </c:pt>
                <c:pt idx="1217">
                  <c:v>4.5700000000000254E-2</c:v>
                </c:pt>
                <c:pt idx="1218">
                  <c:v>4.4300000000000443E-2</c:v>
                </c:pt>
                <c:pt idx="1219">
                  <c:v>4.4300000000000443E-2</c:v>
                </c:pt>
                <c:pt idx="1220">
                  <c:v>4.36E-2</c:v>
                </c:pt>
                <c:pt idx="1221">
                  <c:v>4.5200000000000004E-2</c:v>
                </c:pt>
                <c:pt idx="1222">
                  <c:v>4.8100000000000004E-2</c:v>
                </c:pt>
                <c:pt idx="1223">
                  <c:v>4.6400000000000004E-2</c:v>
                </c:pt>
                <c:pt idx="1224">
                  <c:v>4.6599999999999996E-2</c:v>
                </c:pt>
                <c:pt idx="1225">
                  <c:v>4.8400000000000033E-2</c:v>
                </c:pt>
                <c:pt idx="1226">
                  <c:v>4.8900000000000013E-2</c:v>
                </c:pt>
                <c:pt idx="1227">
                  <c:v>4.8599999999999997E-2</c:v>
                </c:pt>
                <c:pt idx="1228">
                  <c:v>4.9000000000000488E-2</c:v>
                </c:pt>
                <c:pt idx="1229">
                  <c:v>5.1000000000000004E-2</c:v>
                </c:pt>
                <c:pt idx="1230">
                  <c:v>5.0400000000000104E-2</c:v>
                </c:pt>
                <c:pt idx="1231">
                  <c:v>4.8100000000000004E-2</c:v>
                </c:pt>
                <c:pt idx="1232">
                  <c:v>4.8300000000000114E-2</c:v>
                </c:pt>
                <c:pt idx="1233">
                  <c:v>4.7300000000000508E-2</c:v>
                </c:pt>
                <c:pt idx="1234">
                  <c:v>4.6199999999999998E-2</c:v>
                </c:pt>
                <c:pt idx="1235">
                  <c:v>4.6199999999999998E-2</c:v>
                </c:pt>
                <c:pt idx="1236">
                  <c:v>4.5700000000000254E-2</c:v>
                </c:pt>
                <c:pt idx="1237">
                  <c:v>4.480000000000027E-2</c:v>
                </c:pt>
                <c:pt idx="1238">
                  <c:v>4.5500000000000013E-2</c:v>
                </c:pt>
                <c:pt idx="1239">
                  <c:v>4.5900000000000024E-2</c:v>
                </c:pt>
                <c:pt idx="1240">
                  <c:v>4.6199999999999998E-2</c:v>
                </c:pt>
                <c:pt idx="1241">
                  <c:v>4.5600000000000002E-2</c:v>
                </c:pt>
                <c:pt idx="1242">
                  <c:v>4.5600000000000002E-2</c:v>
                </c:pt>
                <c:pt idx="1243">
                  <c:v>4.4100000000000104E-2</c:v>
                </c:pt>
                <c:pt idx="1244">
                  <c:v>4.36E-2</c:v>
                </c:pt>
                <c:pt idx="1245">
                  <c:v>4.3800000000000033E-2</c:v>
                </c:pt>
                <c:pt idx="1246">
                  <c:v>4.3000000000000003E-2</c:v>
                </c:pt>
                <c:pt idx="1247">
                  <c:v>4.3100000000000006E-2</c:v>
                </c:pt>
                <c:pt idx="1248">
                  <c:v>4.3299999999999998E-2</c:v>
                </c:pt>
                <c:pt idx="1249">
                  <c:v>4.3299999999999998E-2</c:v>
                </c:pt>
                <c:pt idx="1250">
                  <c:v>4.2600000000000013E-2</c:v>
                </c:pt>
                <c:pt idx="1251">
                  <c:v>4.1599999999999998E-2</c:v>
                </c:pt>
                <c:pt idx="1252">
                  <c:v>4.1599999999999998E-2</c:v>
                </c:pt>
                <c:pt idx="1253">
                  <c:v>4.1199999999999987E-2</c:v>
                </c:pt>
                <c:pt idx="1254">
                  <c:v>4.1800000000000004E-2</c:v>
                </c:pt>
                <c:pt idx="1255">
                  <c:v>4.1400000000000013E-2</c:v>
                </c:pt>
                <c:pt idx="1256">
                  <c:v>4.0500000000000022E-2</c:v>
                </c:pt>
                <c:pt idx="1257">
                  <c:v>4.2300000000000372E-2</c:v>
                </c:pt>
                <c:pt idx="1258">
                  <c:v>4.1300000000000024E-2</c:v>
                </c:pt>
                <c:pt idx="1259">
                  <c:v>4.1199999999999987E-2</c:v>
                </c:pt>
                <c:pt idx="1260">
                  <c:v>4.0700000000000132E-2</c:v>
                </c:pt>
                <c:pt idx="1261">
                  <c:v>4.1500000000000002E-2</c:v>
                </c:pt>
                <c:pt idx="1262">
                  <c:v>4.19E-2</c:v>
                </c:pt>
                <c:pt idx="1263">
                  <c:v>4.1199999999999987E-2</c:v>
                </c:pt>
                <c:pt idx="1264">
                  <c:v>4.1000000000000002E-2</c:v>
                </c:pt>
                <c:pt idx="1265">
                  <c:v>4.1100000000000005E-2</c:v>
                </c:pt>
                <c:pt idx="1266">
                  <c:v>4.0700000000000132E-2</c:v>
                </c:pt>
                <c:pt idx="1267">
                  <c:v>4.0200000000000007E-2</c:v>
                </c:pt>
                <c:pt idx="1268">
                  <c:v>3.9600000000000218E-2</c:v>
                </c:pt>
                <c:pt idx="1269">
                  <c:v>3.8800000000000112E-2</c:v>
                </c:pt>
                <c:pt idx="1270">
                  <c:v>3.8900000000000011E-2</c:v>
                </c:pt>
                <c:pt idx="1271">
                  <c:v>3.8600000000000016E-2</c:v>
                </c:pt>
                <c:pt idx="1272">
                  <c:v>3.8600000000000016E-2</c:v>
                </c:pt>
                <c:pt idx="1273">
                  <c:v>3.8200000000000012E-2</c:v>
                </c:pt>
                <c:pt idx="1274">
                  <c:v>3.770000000000024E-2</c:v>
                </c:pt>
                <c:pt idx="1275">
                  <c:v>3.8100000000000002E-2</c:v>
                </c:pt>
                <c:pt idx="1276">
                  <c:v>3.7800000000000389E-2</c:v>
                </c:pt>
                <c:pt idx="1277">
                  <c:v>3.7900000000000232E-2</c:v>
                </c:pt>
                <c:pt idx="1278">
                  <c:v>3.8200000000000012E-2</c:v>
                </c:pt>
                <c:pt idx="1279">
                  <c:v>3.8400000000000052E-2</c:v>
                </c:pt>
                <c:pt idx="1280">
                  <c:v>3.8800000000000112E-2</c:v>
                </c:pt>
                <c:pt idx="1281">
                  <c:v>4.1300000000000024E-2</c:v>
                </c:pt>
                <c:pt idx="1282">
                  <c:v>4.2000000000000114E-2</c:v>
                </c:pt>
                <c:pt idx="1283">
                  <c:v>4.1700000000000022E-2</c:v>
                </c:pt>
                <c:pt idx="1284">
                  <c:v>4.3100000000000006E-2</c:v>
                </c:pt>
                <c:pt idx="1285">
                  <c:v>4.3199999999999995E-2</c:v>
                </c:pt>
                <c:pt idx="1286">
                  <c:v>4.1800000000000004E-2</c:v>
                </c:pt>
                <c:pt idx="1287">
                  <c:v>4.2200000000000022E-2</c:v>
                </c:pt>
                <c:pt idx="1288">
                  <c:v>4.3000000000000003E-2</c:v>
                </c:pt>
                <c:pt idx="1289">
                  <c:v>4.3199999999999995E-2</c:v>
                </c:pt>
                <c:pt idx="1290">
                  <c:v>4.3900000000000022E-2</c:v>
                </c:pt>
                <c:pt idx="1291">
                  <c:v>4.36E-2</c:v>
                </c:pt>
                <c:pt idx="1292">
                  <c:v>4.3900000000000022E-2</c:v>
                </c:pt>
                <c:pt idx="1293">
                  <c:v>4.2900000000000132E-2</c:v>
                </c:pt>
                <c:pt idx="1294">
                  <c:v>4.2400000000000132E-2</c:v>
                </c:pt>
                <c:pt idx="1295">
                  <c:v>4.1100000000000005E-2</c:v>
                </c:pt>
                <c:pt idx="1296">
                  <c:v>4.1000000000000002E-2</c:v>
                </c:pt>
                <c:pt idx="1297">
                  <c:v>4.1400000000000013E-2</c:v>
                </c:pt>
                <c:pt idx="1298">
                  <c:v>4.1800000000000004E-2</c:v>
                </c:pt>
                <c:pt idx="1299">
                  <c:v>4.1599999999999998E-2</c:v>
                </c:pt>
                <c:pt idx="1300">
                  <c:v>4.2100000000000033E-2</c:v>
                </c:pt>
                <c:pt idx="1301">
                  <c:v>4.2100000000000033E-2</c:v>
                </c:pt>
                <c:pt idx="1302">
                  <c:v>4.1000000000000002E-2</c:v>
                </c:pt>
                <c:pt idx="1303">
                  <c:v>4.1400000000000013E-2</c:v>
                </c:pt>
                <c:pt idx="1304">
                  <c:v>4.1400000000000013E-2</c:v>
                </c:pt>
                <c:pt idx="1305">
                  <c:v>4.1400000000000013E-2</c:v>
                </c:pt>
                <c:pt idx="1306">
                  <c:v>4.1800000000000004E-2</c:v>
                </c:pt>
                <c:pt idx="1307">
                  <c:v>4.2000000000000114E-2</c:v>
                </c:pt>
                <c:pt idx="1308">
                  <c:v>4.0400000000000033E-2</c:v>
                </c:pt>
                <c:pt idx="1309">
                  <c:v>4.0100000000000004E-2</c:v>
                </c:pt>
                <c:pt idx="1310">
                  <c:v>4.0599999999999997E-2</c:v>
                </c:pt>
                <c:pt idx="1311">
                  <c:v>4.0300000000000114E-2</c:v>
                </c:pt>
                <c:pt idx="1312">
                  <c:v>3.9100000000000051E-2</c:v>
                </c:pt>
                <c:pt idx="1313">
                  <c:v>3.9500000000000042E-2</c:v>
                </c:pt>
                <c:pt idx="1314">
                  <c:v>3.9600000000000218E-2</c:v>
                </c:pt>
                <c:pt idx="1315">
                  <c:v>4.0200000000000007E-2</c:v>
                </c:pt>
                <c:pt idx="1316">
                  <c:v>3.9800000000000231E-2</c:v>
                </c:pt>
                <c:pt idx="1317">
                  <c:v>3.9000000000000236E-2</c:v>
                </c:pt>
                <c:pt idx="1318">
                  <c:v>3.9000000000000236E-2</c:v>
                </c:pt>
                <c:pt idx="1319">
                  <c:v>3.9000000000000236E-2</c:v>
                </c:pt>
                <c:pt idx="1320">
                  <c:v>3.9400000000000129E-2</c:v>
                </c:pt>
                <c:pt idx="1321">
                  <c:v>3.9200000000000138E-2</c:v>
                </c:pt>
                <c:pt idx="1322">
                  <c:v>3.8700000000000005E-2</c:v>
                </c:pt>
                <c:pt idx="1323">
                  <c:v>3.8100000000000002E-2</c:v>
                </c:pt>
                <c:pt idx="1324">
                  <c:v>3.7500000000000144E-2</c:v>
                </c:pt>
                <c:pt idx="1325">
                  <c:v>3.7300000000000187E-2</c:v>
                </c:pt>
                <c:pt idx="1326">
                  <c:v>3.8200000000000012E-2</c:v>
                </c:pt>
                <c:pt idx="1327">
                  <c:v>3.9200000000000138E-2</c:v>
                </c:pt>
                <c:pt idx="1328">
                  <c:v>3.9700000000000082E-2</c:v>
                </c:pt>
                <c:pt idx="1329">
                  <c:v>4.0599999999999997E-2</c:v>
                </c:pt>
                <c:pt idx="1330">
                  <c:v>4.19E-2</c:v>
                </c:pt>
                <c:pt idx="1331">
                  <c:v>4.2900000000000132E-2</c:v>
                </c:pt>
                <c:pt idx="1332">
                  <c:v>4.2600000000000013E-2</c:v>
                </c:pt>
                <c:pt idx="1333">
                  <c:v>4.2700000000000474E-2</c:v>
                </c:pt>
                <c:pt idx="1334">
                  <c:v>4.3100000000000006E-2</c:v>
                </c:pt>
                <c:pt idx="1335">
                  <c:v>4.4400000000000134E-2</c:v>
                </c:pt>
                <c:pt idx="1336">
                  <c:v>4.6100000000000002E-2</c:v>
                </c:pt>
                <c:pt idx="1337">
                  <c:v>4.7200000000000013E-2</c:v>
                </c:pt>
                <c:pt idx="1338">
                  <c:v>4.7200000000000013E-2</c:v>
                </c:pt>
                <c:pt idx="1339">
                  <c:v>4.770000000000027E-2</c:v>
                </c:pt>
                <c:pt idx="1340">
                  <c:v>4.7100000000000024E-2</c:v>
                </c:pt>
                <c:pt idx="1341">
                  <c:v>4.5800000000000132E-2</c:v>
                </c:pt>
                <c:pt idx="1342">
                  <c:v>4.4100000000000104E-2</c:v>
                </c:pt>
                <c:pt idx="1343">
                  <c:v>4.6500000000000007E-2</c:v>
                </c:pt>
                <c:pt idx="1344">
                  <c:v>4.6599999999999996E-2</c:v>
                </c:pt>
                <c:pt idx="1345">
                  <c:v>4.5900000000000024E-2</c:v>
                </c:pt>
                <c:pt idx="1346">
                  <c:v>4.4500000000000123E-2</c:v>
                </c:pt>
                <c:pt idx="1347">
                  <c:v>4.4700000000000559E-2</c:v>
                </c:pt>
                <c:pt idx="1348">
                  <c:v>4.480000000000027E-2</c:v>
                </c:pt>
                <c:pt idx="1349">
                  <c:v>4.4000000000000254E-2</c:v>
                </c:pt>
                <c:pt idx="1350">
                  <c:v>4.3299999999999998E-2</c:v>
                </c:pt>
                <c:pt idx="1351">
                  <c:v>4.36E-2</c:v>
                </c:pt>
                <c:pt idx="1352">
                  <c:v>4.6500000000000007E-2</c:v>
                </c:pt>
                <c:pt idx="1353">
                  <c:v>4.8900000000000013E-2</c:v>
                </c:pt>
                <c:pt idx="1354">
                  <c:v>4.7300000000000508E-2</c:v>
                </c:pt>
                <c:pt idx="1355">
                  <c:v>4.5700000000000254E-2</c:v>
                </c:pt>
                <c:pt idx="1356">
                  <c:v>4.5900000000000024E-2</c:v>
                </c:pt>
                <c:pt idx="1357">
                  <c:v>4.5900000000000024E-2</c:v>
                </c:pt>
                <c:pt idx="1358">
                  <c:v>4.4900000000000134E-2</c:v>
                </c:pt>
                <c:pt idx="1359">
                  <c:v>4.4200000000000024E-2</c:v>
                </c:pt>
                <c:pt idx="1360">
                  <c:v>4.4600000000000112E-2</c:v>
                </c:pt>
                <c:pt idx="1361">
                  <c:v>4.6199999999999998E-2</c:v>
                </c:pt>
                <c:pt idx="1362">
                  <c:v>4.6199999999999998E-2</c:v>
                </c:pt>
                <c:pt idx="1363">
                  <c:v>4.5300000000000229E-2</c:v>
                </c:pt>
                <c:pt idx="1364">
                  <c:v>4.5300000000000229E-2</c:v>
                </c:pt>
                <c:pt idx="1365">
                  <c:v>4.4000000000000254E-2</c:v>
                </c:pt>
                <c:pt idx="1366">
                  <c:v>4.2600000000000013E-2</c:v>
                </c:pt>
                <c:pt idx="1367">
                  <c:v>4.3400000000000022E-2</c:v>
                </c:pt>
                <c:pt idx="1368">
                  <c:v>4.2200000000000022E-2</c:v>
                </c:pt>
                <c:pt idx="1369">
                  <c:v>4.2200000000000022E-2</c:v>
                </c:pt>
                <c:pt idx="1370">
                  <c:v>4.4400000000000134E-2</c:v>
                </c:pt>
                <c:pt idx="1371">
                  <c:v>4.4100000000000104E-2</c:v>
                </c:pt>
                <c:pt idx="1372">
                  <c:v>4.3800000000000033E-2</c:v>
                </c:pt>
                <c:pt idx="1373">
                  <c:v>4.4600000000000112E-2</c:v>
                </c:pt>
                <c:pt idx="1374">
                  <c:v>4.3500000000000004E-2</c:v>
                </c:pt>
                <c:pt idx="1375">
                  <c:v>4.5600000000000002E-2</c:v>
                </c:pt>
                <c:pt idx="1376">
                  <c:v>4.4300000000000443E-2</c:v>
                </c:pt>
                <c:pt idx="1377">
                  <c:v>4.3800000000000033E-2</c:v>
                </c:pt>
                <c:pt idx="1378">
                  <c:v>4.3500000000000004E-2</c:v>
                </c:pt>
                <c:pt idx="1379">
                  <c:v>4.36E-2</c:v>
                </c:pt>
                <c:pt idx="1380">
                  <c:v>4.3400000000000022E-2</c:v>
                </c:pt>
                <c:pt idx="1381">
                  <c:v>4.2200000000000022E-2</c:v>
                </c:pt>
                <c:pt idx="1382">
                  <c:v>4.2200000000000022E-2</c:v>
                </c:pt>
                <c:pt idx="1383">
                  <c:v>4.1800000000000004E-2</c:v>
                </c:pt>
                <c:pt idx="1384">
                  <c:v>4.1800000000000004E-2</c:v>
                </c:pt>
                <c:pt idx="1385">
                  <c:v>4.1800000000000004E-2</c:v>
                </c:pt>
                <c:pt idx="1386">
                  <c:v>4.2600000000000013E-2</c:v>
                </c:pt>
                <c:pt idx="1387">
                  <c:v>4.1300000000000024E-2</c:v>
                </c:pt>
                <c:pt idx="1388">
                  <c:v>4.1500000000000002E-2</c:v>
                </c:pt>
                <c:pt idx="1389">
                  <c:v>4.3000000000000003E-2</c:v>
                </c:pt>
                <c:pt idx="1390">
                  <c:v>4.4200000000000024E-2</c:v>
                </c:pt>
                <c:pt idx="1391">
                  <c:v>4.4000000000000254E-2</c:v>
                </c:pt>
                <c:pt idx="1392">
                  <c:v>4.4600000000000112E-2</c:v>
                </c:pt>
                <c:pt idx="1393">
                  <c:v>4.2500000000000024E-2</c:v>
                </c:pt>
                <c:pt idx="1394">
                  <c:v>4.2200000000000022E-2</c:v>
                </c:pt>
                <c:pt idx="1395">
                  <c:v>4.1700000000000022E-2</c:v>
                </c:pt>
                <c:pt idx="1396">
                  <c:v>4.1199999999999987E-2</c:v>
                </c:pt>
                <c:pt idx="1397">
                  <c:v>4.1000000000000002E-2</c:v>
                </c:pt>
                <c:pt idx="1398">
                  <c:v>4.0500000000000022E-2</c:v>
                </c:pt>
                <c:pt idx="1399">
                  <c:v>4.0800000000000024E-2</c:v>
                </c:pt>
                <c:pt idx="1400">
                  <c:v>4.1100000000000005E-2</c:v>
                </c:pt>
                <c:pt idx="1401">
                  <c:v>4.19E-2</c:v>
                </c:pt>
                <c:pt idx="1402">
                  <c:v>4.2600000000000013E-2</c:v>
                </c:pt>
                <c:pt idx="1403">
                  <c:v>4.2400000000000132E-2</c:v>
                </c:pt>
                <c:pt idx="1404">
                  <c:v>4.2700000000000474E-2</c:v>
                </c:pt>
                <c:pt idx="1405">
                  <c:v>4.1700000000000022E-2</c:v>
                </c:pt>
                <c:pt idx="1406">
                  <c:v>4.1400000000000013E-2</c:v>
                </c:pt>
                <c:pt idx="1407">
                  <c:v>4.1400000000000013E-2</c:v>
                </c:pt>
                <c:pt idx="1408">
                  <c:v>4.0000000000000112E-2</c:v>
                </c:pt>
                <c:pt idx="1409">
                  <c:v>4.0100000000000004E-2</c:v>
                </c:pt>
                <c:pt idx="1410">
                  <c:v>4.1400000000000013E-2</c:v>
                </c:pt>
                <c:pt idx="1411">
                  <c:v>4.1500000000000002E-2</c:v>
                </c:pt>
                <c:pt idx="1412">
                  <c:v>4.1100000000000005E-2</c:v>
                </c:pt>
                <c:pt idx="1413">
                  <c:v>4.0900000000000013E-2</c:v>
                </c:pt>
                <c:pt idx="1414">
                  <c:v>4.1100000000000005E-2</c:v>
                </c:pt>
                <c:pt idx="1415">
                  <c:v>3.9800000000000231E-2</c:v>
                </c:pt>
                <c:pt idx="1416">
                  <c:v>4.0000000000000112E-2</c:v>
                </c:pt>
                <c:pt idx="1417">
                  <c:v>3.9700000000000082E-2</c:v>
                </c:pt>
                <c:pt idx="1418">
                  <c:v>4.0400000000000033E-2</c:v>
                </c:pt>
                <c:pt idx="1419">
                  <c:v>4.0000000000000112E-2</c:v>
                </c:pt>
                <c:pt idx="1420">
                  <c:v>4.0700000000000132E-2</c:v>
                </c:pt>
                <c:pt idx="1421">
                  <c:v>4.0400000000000033E-2</c:v>
                </c:pt>
                <c:pt idx="1422">
                  <c:v>4.0300000000000114E-2</c:v>
                </c:pt>
                <c:pt idx="1423">
                  <c:v>4.1599999999999998E-2</c:v>
                </c:pt>
                <c:pt idx="1424">
                  <c:v>4.2000000000000114E-2</c:v>
                </c:pt>
                <c:pt idx="1425">
                  <c:v>4.19E-2</c:v>
                </c:pt>
                <c:pt idx="1426">
                  <c:v>4.1199999999999987E-2</c:v>
                </c:pt>
                <c:pt idx="1427">
                  <c:v>4.0800000000000024E-2</c:v>
                </c:pt>
                <c:pt idx="1428">
                  <c:v>4.0200000000000007E-2</c:v>
                </c:pt>
                <c:pt idx="1429">
                  <c:v>4.0100000000000004E-2</c:v>
                </c:pt>
                <c:pt idx="1430">
                  <c:v>3.9100000000000051E-2</c:v>
                </c:pt>
                <c:pt idx="1431">
                  <c:v>3.8800000000000112E-2</c:v>
                </c:pt>
                <c:pt idx="1432">
                  <c:v>3.8500000000000006E-2</c:v>
                </c:pt>
                <c:pt idx="1433">
                  <c:v>3.770000000000024E-2</c:v>
                </c:pt>
                <c:pt idx="1434">
                  <c:v>3.8700000000000005E-2</c:v>
                </c:pt>
                <c:pt idx="1435">
                  <c:v>3.8000000000000082E-2</c:v>
                </c:pt>
                <c:pt idx="1436">
                  <c:v>3.760000000000039E-2</c:v>
                </c:pt>
                <c:pt idx="1437">
                  <c:v>3.8700000000000005E-2</c:v>
                </c:pt>
                <c:pt idx="1438">
                  <c:v>4.0200000000000007E-2</c:v>
                </c:pt>
                <c:pt idx="1439">
                  <c:v>3.9300000000000002E-2</c:v>
                </c:pt>
                <c:pt idx="1440">
                  <c:v>4.0400000000000033E-2</c:v>
                </c:pt>
                <c:pt idx="1441">
                  <c:v>3.9700000000000082E-2</c:v>
                </c:pt>
                <c:pt idx="1442">
                  <c:v>4.0800000000000024E-2</c:v>
                </c:pt>
                <c:pt idx="1443">
                  <c:v>4.1100000000000005E-2</c:v>
                </c:pt>
                <c:pt idx="1444">
                  <c:v>4.0800000000000024E-2</c:v>
                </c:pt>
                <c:pt idx="1445">
                  <c:v>4.1300000000000024E-2</c:v>
                </c:pt>
                <c:pt idx="1446">
                  <c:v>4.2200000000000022E-2</c:v>
                </c:pt>
                <c:pt idx="1447">
                  <c:v>4.1199999999999987E-2</c:v>
                </c:pt>
                <c:pt idx="1448">
                  <c:v>4.1700000000000022E-2</c:v>
                </c:pt>
                <c:pt idx="1449">
                  <c:v>4.0900000000000013E-2</c:v>
                </c:pt>
                <c:pt idx="1450">
                  <c:v>4.1199999999999987E-2</c:v>
                </c:pt>
                <c:pt idx="1451">
                  <c:v>4.1199999999999987E-2</c:v>
                </c:pt>
                <c:pt idx="1452">
                  <c:v>4.0800000000000024E-2</c:v>
                </c:pt>
                <c:pt idx="1453">
                  <c:v>4.0599999999999997E-2</c:v>
                </c:pt>
                <c:pt idx="1454">
                  <c:v>4.0700000000000132E-2</c:v>
                </c:pt>
                <c:pt idx="1455">
                  <c:v>3.9900000000000012E-2</c:v>
                </c:pt>
                <c:pt idx="1456">
                  <c:v>3.9900000000000012E-2</c:v>
                </c:pt>
                <c:pt idx="1457">
                  <c:v>3.8700000000000005E-2</c:v>
                </c:pt>
                <c:pt idx="1458">
                  <c:v>3.8100000000000002E-2</c:v>
                </c:pt>
                <c:pt idx="1459">
                  <c:v>3.8300000000000001E-2</c:v>
                </c:pt>
                <c:pt idx="1460">
                  <c:v>3.9200000000000138E-2</c:v>
                </c:pt>
                <c:pt idx="1461">
                  <c:v>3.8300000000000001E-2</c:v>
                </c:pt>
                <c:pt idx="1462">
                  <c:v>3.6800000000000256E-2</c:v>
                </c:pt>
                <c:pt idx="1463">
                  <c:v>3.6200000000000246E-2</c:v>
                </c:pt>
                <c:pt idx="1464">
                  <c:v>3.6400000000000279E-2</c:v>
                </c:pt>
                <c:pt idx="1465">
                  <c:v>3.6700000000000052E-2</c:v>
                </c:pt>
                <c:pt idx="1466">
                  <c:v>3.6200000000000246E-2</c:v>
                </c:pt>
                <c:pt idx="1467">
                  <c:v>3.6300000000000096E-2</c:v>
                </c:pt>
                <c:pt idx="1468">
                  <c:v>3.5300000000000012E-2</c:v>
                </c:pt>
                <c:pt idx="1469">
                  <c:v>3.5300000000000012E-2</c:v>
                </c:pt>
                <c:pt idx="1470">
                  <c:v>3.5800000000000241E-2</c:v>
                </c:pt>
                <c:pt idx="1471">
                  <c:v>3.4800000000000129E-2</c:v>
                </c:pt>
                <c:pt idx="1472">
                  <c:v>3.4800000000000129E-2</c:v>
                </c:pt>
                <c:pt idx="1473">
                  <c:v>3.4400000000000111E-2</c:v>
                </c:pt>
                <c:pt idx="1474">
                  <c:v>3.4100000000000005E-2</c:v>
                </c:pt>
                <c:pt idx="1475">
                  <c:v>3.5700000000000016E-2</c:v>
                </c:pt>
                <c:pt idx="1476">
                  <c:v>3.6600000000000264E-2</c:v>
                </c:pt>
                <c:pt idx="1477">
                  <c:v>3.8600000000000016E-2</c:v>
                </c:pt>
                <c:pt idx="1478">
                  <c:v>3.7500000000000144E-2</c:v>
                </c:pt>
                <c:pt idx="1479">
                  <c:v>3.7400000000000287E-2</c:v>
                </c:pt>
                <c:pt idx="1480">
                  <c:v>3.7500000000000144E-2</c:v>
                </c:pt>
                <c:pt idx="1481">
                  <c:v>3.7500000000000144E-2</c:v>
                </c:pt>
                <c:pt idx="1482">
                  <c:v>3.8800000000000112E-2</c:v>
                </c:pt>
                <c:pt idx="1483">
                  <c:v>3.8600000000000016E-2</c:v>
                </c:pt>
                <c:pt idx="1484">
                  <c:v>3.7200000000000365E-2</c:v>
                </c:pt>
                <c:pt idx="1485">
                  <c:v>3.760000000000039E-2</c:v>
                </c:pt>
                <c:pt idx="1486">
                  <c:v>3.6800000000000256E-2</c:v>
                </c:pt>
                <c:pt idx="1487">
                  <c:v>3.7400000000000287E-2</c:v>
                </c:pt>
                <c:pt idx="1488">
                  <c:v>3.8100000000000002E-2</c:v>
                </c:pt>
                <c:pt idx="1489">
                  <c:v>3.7300000000000187E-2</c:v>
                </c:pt>
                <c:pt idx="1490">
                  <c:v>3.6400000000000279E-2</c:v>
                </c:pt>
                <c:pt idx="1491">
                  <c:v>3.6100000000000056E-2</c:v>
                </c:pt>
                <c:pt idx="1492">
                  <c:v>3.7000000000000276E-2</c:v>
                </c:pt>
                <c:pt idx="1493">
                  <c:v>3.6200000000000246E-2</c:v>
                </c:pt>
                <c:pt idx="1494">
                  <c:v>3.5600000000000187E-2</c:v>
                </c:pt>
                <c:pt idx="1495">
                  <c:v>3.5200000000000231E-2</c:v>
                </c:pt>
                <c:pt idx="1496">
                  <c:v>3.5200000000000231E-2</c:v>
                </c:pt>
                <c:pt idx="1497">
                  <c:v>3.5500000000000011E-2</c:v>
                </c:pt>
                <c:pt idx="1498">
                  <c:v>3.5600000000000187E-2</c:v>
                </c:pt>
                <c:pt idx="1499">
                  <c:v>3.5200000000000231E-2</c:v>
                </c:pt>
                <c:pt idx="1500">
                  <c:v>3.5200000000000231E-2</c:v>
                </c:pt>
                <c:pt idx="1501">
                  <c:v>3.450000000000001E-2</c:v>
                </c:pt>
                <c:pt idx="1502">
                  <c:v>3.4800000000000129E-2</c:v>
                </c:pt>
                <c:pt idx="1503">
                  <c:v>3.4800000000000129E-2</c:v>
                </c:pt>
                <c:pt idx="1504">
                  <c:v>3.4800000000000129E-2</c:v>
                </c:pt>
                <c:pt idx="1505">
                  <c:v>3.4800000000000129E-2</c:v>
                </c:pt>
                <c:pt idx="1506">
                  <c:v>3.4800000000000129E-2</c:v>
                </c:pt>
                <c:pt idx="1507">
                  <c:v>3.4700000000000002E-2</c:v>
                </c:pt>
                <c:pt idx="1508">
                  <c:v>3.5100000000000006E-2</c:v>
                </c:pt>
                <c:pt idx="1509">
                  <c:v>3.4599999999999999E-2</c:v>
                </c:pt>
                <c:pt idx="1510">
                  <c:v>3.4800000000000129E-2</c:v>
                </c:pt>
                <c:pt idx="1511">
                  <c:v>3.3900000000000013E-2</c:v>
                </c:pt>
                <c:pt idx="1512">
                  <c:v>3.4200000000000091E-2</c:v>
                </c:pt>
                <c:pt idx="1513">
                  <c:v>3.4100000000000005E-2</c:v>
                </c:pt>
                <c:pt idx="1514">
                  <c:v>3.4599999999999999E-2</c:v>
                </c:pt>
                <c:pt idx="1515">
                  <c:v>3.5100000000000006E-2</c:v>
                </c:pt>
                <c:pt idx="1516">
                  <c:v>3.4000000000000002E-2</c:v>
                </c:pt>
                <c:pt idx="1517">
                  <c:v>3.2900000000000137E-2</c:v>
                </c:pt>
                <c:pt idx="1518">
                  <c:v>3.2500000000000112E-2</c:v>
                </c:pt>
                <c:pt idx="1519">
                  <c:v>3.2400000000000269E-2</c:v>
                </c:pt>
                <c:pt idx="1520">
                  <c:v>3.1700000000000082E-2</c:v>
                </c:pt>
                <c:pt idx="1521">
                  <c:v>3.1700000000000082E-2</c:v>
                </c:pt>
                <c:pt idx="1522">
                  <c:v>3.2500000000000112E-2</c:v>
                </c:pt>
                <c:pt idx="1523">
                  <c:v>3.1600000000000246E-2</c:v>
                </c:pt>
                <c:pt idx="1524">
                  <c:v>3.1600000000000246E-2</c:v>
                </c:pt>
                <c:pt idx="1525">
                  <c:v>3.1100000000000096E-2</c:v>
                </c:pt>
                <c:pt idx="1526">
                  <c:v>3.1100000000000096E-2</c:v>
                </c:pt>
                <c:pt idx="1527">
                  <c:v>3.1300000000000015E-2</c:v>
                </c:pt>
                <c:pt idx="1528">
                  <c:v>3.1700000000000082E-2</c:v>
                </c:pt>
                <c:pt idx="1529">
                  <c:v>3.1700000000000082E-2</c:v>
                </c:pt>
                <c:pt idx="1530">
                  <c:v>3.1200000000000228E-2</c:v>
                </c:pt>
                <c:pt idx="1531">
                  <c:v>3.0200000000000202E-2</c:v>
                </c:pt>
                <c:pt idx="1532">
                  <c:v>3.0400000000000236E-2</c:v>
                </c:pt>
                <c:pt idx="1533">
                  <c:v>3.0700000000000012E-2</c:v>
                </c:pt>
                <c:pt idx="1534">
                  <c:v>3.0800000000000209E-2</c:v>
                </c:pt>
                <c:pt idx="1535">
                  <c:v>3.0700000000000012E-2</c:v>
                </c:pt>
                <c:pt idx="1536">
                  <c:v>3.0400000000000236E-2</c:v>
                </c:pt>
                <c:pt idx="1537">
                  <c:v>3.0600000000000217E-2</c:v>
                </c:pt>
                <c:pt idx="1538">
                  <c:v>3.0300000000000042E-2</c:v>
                </c:pt>
                <c:pt idx="1539">
                  <c:v>3.0500000000000051E-2</c:v>
                </c:pt>
                <c:pt idx="1540">
                  <c:v>2.9900000000000006E-2</c:v>
                </c:pt>
                <c:pt idx="1541">
                  <c:v>2.9200000000000052E-2</c:v>
                </c:pt>
                <c:pt idx="1542">
                  <c:v>2.9700000000000011E-2</c:v>
                </c:pt>
                <c:pt idx="1543">
                  <c:v>2.8299999999999999E-2</c:v>
                </c:pt>
                <c:pt idx="1544">
                  <c:v>2.8199999999999989E-2</c:v>
                </c:pt>
                <c:pt idx="1545">
                  <c:v>2.8199999999999989E-2</c:v>
                </c:pt>
                <c:pt idx="1546">
                  <c:v>2.7700000000000096E-2</c:v>
                </c:pt>
                <c:pt idx="1547">
                  <c:v>2.870000000000001E-2</c:v>
                </c:pt>
                <c:pt idx="1548">
                  <c:v>2.8799999999999999E-2</c:v>
                </c:pt>
                <c:pt idx="1549">
                  <c:v>2.870000000000001E-2</c:v>
                </c:pt>
                <c:pt idx="1550">
                  <c:v>2.9200000000000052E-2</c:v>
                </c:pt>
                <c:pt idx="1551">
                  <c:v>2.9000000000000095E-2</c:v>
                </c:pt>
                <c:pt idx="1552">
                  <c:v>2.81E-2</c:v>
                </c:pt>
                <c:pt idx="1553">
                  <c:v>2.7800000000000293E-2</c:v>
                </c:pt>
                <c:pt idx="1554">
                  <c:v>2.7700000000000096E-2</c:v>
                </c:pt>
                <c:pt idx="1555">
                  <c:v>2.7100000000000096E-2</c:v>
                </c:pt>
                <c:pt idx="1556">
                  <c:v>2.7000000000000277E-2</c:v>
                </c:pt>
                <c:pt idx="1557">
                  <c:v>2.6400000000000236E-2</c:v>
                </c:pt>
                <c:pt idx="1558">
                  <c:v>2.6000000000000113E-2</c:v>
                </c:pt>
                <c:pt idx="1559">
                  <c:v>2.6300000000000056E-2</c:v>
                </c:pt>
                <c:pt idx="1560">
                  <c:v>2.6500000000000086E-2</c:v>
                </c:pt>
                <c:pt idx="1561">
                  <c:v>2.6000000000000113E-2</c:v>
                </c:pt>
                <c:pt idx="1562">
                  <c:v>2.6400000000000236E-2</c:v>
                </c:pt>
                <c:pt idx="1563">
                  <c:v>2.6000000000000113E-2</c:v>
                </c:pt>
                <c:pt idx="1564">
                  <c:v>2.5500000000000002E-2</c:v>
                </c:pt>
                <c:pt idx="1565">
                  <c:v>2.6200000000000213E-2</c:v>
                </c:pt>
                <c:pt idx="1566">
                  <c:v>2.5800000000000229E-2</c:v>
                </c:pt>
                <c:pt idx="1567">
                  <c:v>2.5600000000000109E-2</c:v>
                </c:pt>
                <c:pt idx="1568">
                  <c:v>2.300000000000001E-2</c:v>
                </c:pt>
                <c:pt idx="1569">
                  <c:v>2.2500000000000086E-2</c:v>
                </c:pt>
                <c:pt idx="1570">
                  <c:v>2.2700000000000012E-2</c:v>
                </c:pt>
                <c:pt idx="1571">
                  <c:v>2.300000000000001E-2</c:v>
                </c:pt>
                <c:pt idx="1572">
                  <c:v>2.2700000000000012E-2</c:v>
                </c:pt>
                <c:pt idx="1573">
                  <c:v>2.2900000000000052E-2</c:v>
                </c:pt>
                <c:pt idx="1574">
                  <c:v>2.300000000000001E-2</c:v>
                </c:pt>
                <c:pt idx="1575">
                  <c:v>2.3199999999999988E-2</c:v>
                </c:pt>
                <c:pt idx="1576">
                  <c:v>2.2400000000000257E-2</c:v>
                </c:pt>
                <c:pt idx="1577">
                  <c:v>2.2300000000000052E-2</c:v>
                </c:pt>
                <c:pt idx="1578">
                  <c:v>2.2100000000000012E-2</c:v>
                </c:pt>
                <c:pt idx="1579">
                  <c:v>2.2100000000000012E-2</c:v>
                </c:pt>
                <c:pt idx="1580">
                  <c:v>2.2100000000000012E-2</c:v>
                </c:pt>
                <c:pt idx="1581">
                  <c:v>2.2300000000000052E-2</c:v>
                </c:pt>
                <c:pt idx="1582">
                  <c:v>2.1700000000000011E-2</c:v>
                </c:pt>
                <c:pt idx="1583">
                  <c:v>2.1900000000000051E-2</c:v>
                </c:pt>
                <c:pt idx="1584">
                  <c:v>2.2400000000000257E-2</c:v>
                </c:pt>
                <c:pt idx="1585">
                  <c:v>2.35E-2</c:v>
                </c:pt>
                <c:pt idx="1586">
                  <c:v>2.3800000000000012E-2</c:v>
                </c:pt>
                <c:pt idx="1587">
                  <c:v>2.3400000000000011E-2</c:v>
                </c:pt>
                <c:pt idx="1588">
                  <c:v>2.2800000000000237E-2</c:v>
                </c:pt>
                <c:pt idx="1589">
                  <c:v>2.2900000000000052E-2</c:v>
                </c:pt>
                <c:pt idx="1590">
                  <c:v>2.3099999999999999E-2</c:v>
                </c:pt>
                <c:pt idx="1591">
                  <c:v>2.2100000000000012E-2</c:v>
                </c:pt>
                <c:pt idx="1592">
                  <c:v>2.2600000000000234E-2</c:v>
                </c:pt>
                <c:pt idx="1593">
                  <c:v>2.2500000000000086E-2</c:v>
                </c:pt>
                <c:pt idx="1594">
                  <c:v>2.2800000000000237E-2</c:v>
                </c:pt>
                <c:pt idx="1595">
                  <c:v>2.2800000000000237E-2</c:v>
                </c:pt>
                <c:pt idx="1596">
                  <c:v>2.2700000000000012E-2</c:v>
                </c:pt>
                <c:pt idx="1597">
                  <c:v>2.3199999999999988E-2</c:v>
                </c:pt>
                <c:pt idx="1598">
                  <c:v>2.3199999999999988E-2</c:v>
                </c:pt>
                <c:pt idx="1599">
                  <c:v>2.3299999999999998E-2</c:v>
                </c:pt>
                <c:pt idx="1600">
                  <c:v>2.4100000000000007E-2</c:v>
                </c:pt>
                <c:pt idx="1601">
                  <c:v>2.3599999999999993E-2</c:v>
                </c:pt>
                <c:pt idx="1602">
                  <c:v>2.3199999999999988E-2</c:v>
                </c:pt>
                <c:pt idx="1603">
                  <c:v>2.3400000000000011E-2</c:v>
                </c:pt>
                <c:pt idx="1604">
                  <c:v>2.35E-2</c:v>
                </c:pt>
                <c:pt idx="1605">
                  <c:v>2.3299999999999998E-2</c:v>
                </c:pt>
                <c:pt idx="1606">
                  <c:v>2.35E-2</c:v>
                </c:pt>
                <c:pt idx="1607">
                  <c:v>2.3800000000000012E-2</c:v>
                </c:pt>
                <c:pt idx="1608">
                  <c:v>2.4299999999999999E-2</c:v>
                </c:pt>
                <c:pt idx="1609">
                  <c:v>2.470000000000001E-2</c:v>
                </c:pt>
                <c:pt idx="1610">
                  <c:v>2.4500000000000001E-2</c:v>
                </c:pt>
                <c:pt idx="1611">
                  <c:v>2.3900000000000001E-2</c:v>
                </c:pt>
                <c:pt idx="1612">
                  <c:v>2.3699999999999999E-2</c:v>
                </c:pt>
                <c:pt idx="1613">
                  <c:v>2.3699999999999999E-2</c:v>
                </c:pt>
                <c:pt idx="1614">
                  <c:v>2.3900000000000001E-2</c:v>
                </c:pt>
                <c:pt idx="1615">
                  <c:v>2.3099999999999999E-2</c:v>
                </c:pt>
                <c:pt idx="1616">
                  <c:v>2.2500000000000086E-2</c:v>
                </c:pt>
                <c:pt idx="1617">
                  <c:v>2.2600000000000234E-2</c:v>
                </c:pt>
                <c:pt idx="1618">
                  <c:v>2.2600000000000234E-2</c:v>
                </c:pt>
                <c:pt idx="1619">
                  <c:v>2.300000000000001E-2</c:v>
                </c:pt>
                <c:pt idx="1620">
                  <c:v>2.2700000000000012E-2</c:v>
                </c:pt>
                <c:pt idx="1621">
                  <c:v>2.2300000000000052E-2</c:v>
                </c:pt>
                <c:pt idx="1622">
                  <c:v>2.2400000000000257E-2</c:v>
                </c:pt>
                <c:pt idx="1623">
                  <c:v>2.1800000000000229E-2</c:v>
                </c:pt>
                <c:pt idx="1624">
                  <c:v>2.1800000000000229E-2</c:v>
                </c:pt>
                <c:pt idx="1625">
                  <c:v>2.1200000000000229E-2</c:v>
                </c:pt>
                <c:pt idx="1626">
                  <c:v>2.1200000000000229E-2</c:v>
                </c:pt>
                <c:pt idx="1627">
                  <c:v>2.1300000000000006E-2</c:v>
                </c:pt>
                <c:pt idx="1628">
                  <c:v>2.1600000000000202E-2</c:v>
                </c:pt>
                <c:pt idx="1629">
                  <c:v>2.1700000000000011E-2</c:v>
                </c:pt>
                <c:pt idx="1630">
                  <c:v>2.1800000000000229E-2</c:v>
                </c:pt>
                <c:pt idx="1631">
                  <c:v>2.1600000000000202E-2</c:v>
                </c:pt>
                <c:pt idx="1632">
                  <c:v>2.2200000000000247E-2</c:v>
                </c:pt>
                <c:pt idx="1633">
                  <c:v>2.3299999999999998E-2</c:v>
                </c:pt>
                <c:pt idx="1634">
                  <c:v>2.4500000000000001E-2</c:v>
                </c:pt>
                <c:pt idx="1635">
                  <c:v>2.4100000000000007E-2</c:v>
                </c:pt>
                <c:pt idx="1636">
                  <c:v>2.5700000000000011E-2</c:v>
                </c:pt>
                <c:pt idx="1637">
                  <c:v>2.6200000000000213E-2</c:v>
                </c:pt>
                <c:pt idx="1638">
                  <c:v>2.6400000000000236E-2</c:v>
                </c:pt>
                <c:pt idx="1639">
                  <c:v>2.7800000000000293E-2</c:v>
                </c:pt>
                <c:pt idx="1640">
                  <c:v>2.8199999999999989E-2</c:v>
                </c:pt>
                <c:pt idx="1641">
                  <c:v>2.8400000000000012E-2</c:v>
                </c:pt>
                <c:pt idx="1642">
                  <c:v>2.7000000000000277E-2</c:v>
                </c:pt>
                <c:pt idx="1643">
                  <c:v>2.6900000000000052E-2</c:v>
                </c:pt>
                <c:pt idx="1644">
                  <c:v>2.8000000000000011E-2</c:v>
                </c:pt>
                <c:pt idx="1645">
                  <c:v>2.6800000000000244E-2</c:v>
                </c:pt>
                <c:pt idx="1646">
                  <c:v>2.6300000000000056E-2</c:v>
                </c:pt>
                <c:pt idx="1647">
                  <c:v>2.7500000000000115E-2</c:v>
                </c:pt>
                <c:pt idx="1648">
                  <c:v>2.6200000000000213E-2</c:v>
                </c:pt>
                <c:pt idx="1649">
                  <c:v>2.6300000000000056E-2</c:v>
                </c:pt>
                <c:pt idx="1650">
                  <c:v>2.6300000000000056E-2</c:v>
                </c:pt>
                <c:pt idx="1651">
                  <c:v>2.6400000000000236E-2</c:v>
                </c:pt>
                <c:pt idx="1652">
                  <c:v>2.6000000000000113E-2</c:v>
                </c:pt>
                <c:pt idx="1653">
                  <c:v>2.6500000000000086E-2</c:v>
                </c:pt>
                <c:pt idx="1654">
                  <c:v>2.740000000000024E-2</c:v>
                </c:pt>
                <c:pt idx="1655">
                  <c:v>2.6000000000000113E-2</c:v>
                </c:pt>
                <c:pt idx="1656">
                  <c:v>2.5400000000000096E-2</c:v>
                </c:pt>
                <c:pt idx="1657">
                  <c:v>2.5100000000000011E-2</c:v>
                </c:pt>
                <c:pt idx="1658">
                  <c:v>2.5800000000000229E-2</c:v>
                </c:pt>
                <c:pt idx="1659">
                  <c:v>2.5300000000000041E-2</c:v>
                </c:pt>
                <c:pt idx="1660">
                  <c:v>2.5400000000000096E-2</c:v>
                </c:pt>
                <c:pt idx="1661">
                  <c:v>2.5600000000000109E-2</c:v>
                </c:pt>
                <c:pt idx="1662">
                  <c:v>2.5700000000000011E-2</c:v>
                </c:pt>
                <c:pt idx="1663">
                  <c:v>2.6400000000000236E-2</c:v>
                </c:pt>
                <c:pt idx="1664">
                  <c:v>2.6700000000000012E-2</c:v>
                </c:pt>
                <c:pt idx="1665">
                  <c:v>2.5900000000000006E-2</c:v>
                </c:pt>
                <c:pt idx="1666">
                  <c:v>2.4600000000000052E-2</c:v>
                </c:pt>
                <c:pt idx="1667">
                  <c:v>2.4600000000000052E-2</c:v>
                </c:pt>
                <c:pt idx="1668">
                  <c:v>2.470000000000001E-2</c:v>
                </c:pt>
                <c:pt idx="1669">
                  <c:v>2.4600000000000052E-2</c:v>
                </c:pt>
                <c:pt idx="1670">
                  <c:v>2.4299999999999999E-2</c:v>
                </c:pt>
                <c:pt idx="1671">
                  <c:v>2.4400000000000012E-2</c:v>
                </c:pt>
                <c:pt idx="1672">
                  <c:v>2.4199999999999989E-2</c:v>
                </c:pt>
                <c:pt idx="1673">
                  <c:v>2.4100000000000007E-2</c:v>
                </c:pt>
                <c:pt idx="1674">
                  <c:v>2.4600000000000052E-2</c:v>
                </c:pt>
                <c:pt idx="1675">
                  <c:v>2.5100000000000011E-2</c:v>
                </c:pt>
                <c:pt idx="1676">
                  <c:v>2.5300000000000041E-2</c:v>
                </c:pt>
                <c:pt idx="1677">
                  <c:v>2.4799999999999999E-2</c:v>
                </c:pt>
                <c:pt idx="1678">
                  <c:v>2.3800000000000012E-2</c:v>
                </c:pt>
                <c:pt idx="1679">
                  <c:v>2.3599999999999993E-2</c:v>
                </c:pt>
                <c:pt idx="1680">
                  <c:v>2.3099999999999999E-2</c:v>
                </c:pt>
                <c:pt idx="1681">
                  <c:v>2.35E-2</c:v>
                </c:pt>
                <c:pt idx="1682">
                  <c:v>2.300000000000001E-2</c:v>
                </c:pt>
                <c:pt idx="1683">
                  <c:v>2.2700000000000012E-2</c:v>
                </c:pt>
                <c:pt idx="1684">
                  <c:v>2.2700000000000012E-2</c:v>
                </c:pt>
                <c:pt idx="1685">
                  <c:v>2.2300000000000052E-2</c:v>
                </c:pt>
                <c:pt idx="1686">
                  <c:v>2.2100000000000012E-2</c:v>
                </c:pt>
                <c:pt idx="1687">
                  <c:v>2.2200000000000247E-2</c:v>
                </c:pt>
                <c:pt idx="1688">
                  <c:v>2.2300000000000052E-2</c:v>
                </c:pt>
                <c:pt idx="1689">
                  <c:v>2.1900000000000051E-2</c:v>
                </c:pt>
                <c:pt idx="1690">
                  <c:v>2.2000000000000117E-2</c:v>
                </c:pt>
                <c:pt idx="1691">
                  <c:v>2.2000000000000117E-2</c:v>
                </c:pt>
                <c:pt idx="1692">
                  <c:v>2.1800000000000229E-2</c:v>
                </c:pt>
                <c:pt idx="1693">
                  <c:v>2.1400000000000096E-2</c:v>
                </c:pt>
                <c:pt idx="1694">
                  <c:v>2.0900000000000002E-2</c:v>
                </c:pt>
                <c:pt idx="1695">
                  <c:v>2.0500000000000001E-2</c:v>
                </c:pt>
                <c:pt idx="1696">
                  <c:v>2.0900000000000002E-2</c:v>
                </c:pt>
                <c:pt idx="1697">
                  <c:v>2.0600000000000052E-2</c:v>
                </c:pt>
                <c:pt idx="1698">
                  <c:v>2.0900000000000002E-2</c:v>
                </c:pt>
                <c:pt idx="1699">
                  <c:v>2.0900000000000002E-2</c:v>
                </c:pt>
                <c:pt idx="1700">
                  <c:v>2.1000000000000109E-2</c:v>
                </c:pt>
                <c:pt idx="1701">
                  <c:v>2.1500000000000002E-2</c:v>
                </c:pt>
                <c:pt idx="1702">
                  <c:v>2.1800000000000229E-2</c:v>
                </c:pt>
                <c:pt idx="1703">
                  <c:v>2.1700000000000011E-2</c:v>
                </c:pt>
                <c:pt idx="1704">
                  <c:v>2.2300000000000052E-2</c:v>
                </c:pt>
                <c:pt idx="1705">
                  <c:v>2.2600000000000234E-2</c:v>
                </c:pt>
                <c:pt idx="1706">
                  <c:v>2.300000000000001E-2</c:v>
                </c:pt>
                <c:pt idx="1707">
                  <c:v>2.2700000000000012E-2</c:v>
                </c:pt>
                <c:pt idx="1708">
                  <c:v>2.2600000000000234E-2</c:v>
                </c:pt>
                <c:pt idx="1709">
                  <c:v>2.1700000000000011E-2</c:v>
                </c:pt>
                <c:pt idx="1710">
                  <c:v>2.2200000000000247E-2</c:v>
                </c:pt>
                <c:pt idx="1711">
                  <c:v>2.2200000000000247E-2</c:v>
                </c:pt>
                <c:pt idx="1712">
                  <c:v>2.1300000000000006E-2</c:v>
                </c:pt>
                <c:pt idx="1713">
                  <c:v>2.1700000000000011E-2</c:v>
                </c:pt>
                <c:pt idx="1714">
                  <c:v>2.2100000000000012E-2</c:v>
                </c:pt>
                <c:pt idx="1715">
                  <c:v>2.2100000000000012E-2</c:v>
                </c:pt>
                <c:pt idx="1716">
                  <c:v>2.2100000000000012E-2</c:v>
                </c:pt>
                <c:pt idx="1717">
                  <c:v>2.2400000000000257E-2</c:v>
                </c:pt>
                <c:pt idx="1718">
                  <c:v>2.2400000000000257E-2</c:v>
                </c:pt>
                <c:pt idx="1719">
                  <c:v>2.2300000000000052E-2</c:v>
                </c:pt>
                <c:pt idx="1720">
                  <c:v>2.2000000000000117E-2</c:v>
                </c:pt>
                <c:pt idx="1721">
                  <c:v>2.1800000000000229E-2</c:v>
                </c:pt>
                <c:pt idx="1722">
                  <c:v>2.2500000000000086E-2</c:v>
                </c:pt>
                <c:pt idx="1723">
                  <c:v>2.2900000000000052E-2</c:v>
                </c:pt>
                <c:pt idx="1724">
                  <c:v>2.4400000000000012E-2</c:v>
                </c:pt>
                <c:pt idx="1725">
                  <c:v>2.4799999999999999E-2</c:v>
                </c:pt>
                <c:pt idx="1726">
                  <c:v>2.5100000000000011E-2</c:v>
                </c:pt>
                <c:pt idx="1727">
                  <c:v>2.4299999999999999E-2</c:v>
                </c:pt>
                <c:pt idx="1728">
                  <c:v>2.3900000000000001E-2</c:v>
                </c:pt>
                <c:pt idx="1729">
                  <c:v>2.3299999999999998E-2</c:v>
                </c:pt>
                <c:pt idx="1730">
                  <c:v>2.3299999999999998E-2</c:v>
                </c:pt>
                <c:pt idx="1731">
                  <c:v>2.3099999999999999E-2</c:v>
                </c:pt>
                <c:pt idx="1732">
                  <c:v>2.3400000000000011E-2</c:v>
                </c:pt>
                <c:pt idx="1733">
                  <c:v>2.35E-2</c:v>
                </c:pt>
                <c:pt idx="1734">
                  <c:v>2.2600000000000234E-2</c:v>
                </c:pt>
                <c:pt idx="1735">
                  <c:v>2.2300000000000052E-2</c:v>
                </c:pt>
                <c:pt idx="1736">
                  <c:v>2.2300000000000052E-2</c:v>
                </c:pt>
                <c:pt idx="1737">
                  <c:v>2.1500000000000002E-2</c:v>
                </c:pt>
                <c:pt idx="1738">
                  <c:v>2.1600000000000202E-2</c:v>
                </c:pt>
                <c:pt idx="1739">
                  <c:v>2.1300000000000006E-2</c:v>
                </c:pt>
                <c:pt idx="1740">
                  <c:v>2.1000000000000109E-2</c:v>
                </c:pt>
                <c:pt idx="1741">
                  <c:v>2.1000000000000109E-2</c:v>
                </c:pt>
                <c:pt idx="1742">
                  <c:v>2.1300000000000006E-2</c:v>
                </c:pt>
                <c:pt idx="1743">
                  <c:v>2.1100000000000011E-2</c:v>
                </c:pt>
                <c:pt idx="1744">
                  <c:v>2.0900000000000002E-2</c:v>
                </c:pt>
                <c:pt idx="1745">
                  <c:v>2.1100000000000011E-2</c:v>
                </c:pt>
                <c:pt idx="1746">
                  <c:v>2.0900000000000002E-2</c:v>
                </c:pt>
                <c:pt idx="1747">
                  <c:v>2.1100000000000011E-2</c:v>
                </c:pt>
                <c:pt idx="1748">
                  <c:v>2.1100000000000011E-2</c:v>
                </c:pt>
                <c:pt idx="1749">
                  <c:v>2.1200000000000229E-2</c:v>
                </c:pt>
                <c:pt idx="1750">
                  <c:v>2.1500000000000002E-2</c:v>
                </c:pt>
                <c:pt idx="1751">
                  <c:v>2.1800000000000229E-2</c:v>
                </c:pt>
                <c:pt idx="1752">
                  <c:v>2.2200000000000247E-2</c:v>
                </c:pt>
                <c:pt idx="1753">
                  <c:v>2.2200000000000247E-2</c:v>
                </c:pt>
                <c:pt idx="1754">
                  <c:v>2.2100000000000012E-2</c:v>
                </c:pt>
                <c:pt idx="1755">
                  <c:v>2.1300000000000006E-2</c:v>
                </c:pt>
                <c:pt idx="1756">
                  <c:v>2.1300000000000006E-2</c:v>
                </c:pt>
                <c:pt idx="1757">
                  <c:v>2.1500000000000002E-2</c:v>
                </c:pt>
                <c:pt idx="1758">
                  <c:v>2.1500000000000002E-2</c:v>
                </c:pt>
                <c:pt idx="1759">
                  <c:v>2.1900000000000051E-2</c:v>
                </c:pt>
                <c:pt idx="1760">
                  <c:v>2.2000000000000117E-2</c:v>
                </c:pt>
                <c:pt idx="1761">
                  <c:v>2.1800000000000229E-2</c:v>
                </c:pt>
                <c:pt idx="1762">
                  <c:v>2.1900000000000051E-2</c:v>
                </c:pt>
                <c:pt idx="1763">
                  <c:v>2.1400000000000096E-2</c:v>
                </c:pt>
                <c:pt idx="1764">
                  <c:v>2.1300000000000006E-2</c:v>
                </c:pt>
                <c:pt idx="1765">
                  <c:v>2.1800000000000229E-2</c:v>
                </c:pt>
                <c:pt idx="1766">
                  <c:v>2.1800000000000229E-2</c:v>
                </c:pt>
                <c:pt idx="1767">
                  <c:v>2.2000000000000117E-2</c:v>
                </c:pt>
                <c:pt idx="1768">
                  <c:v>2.2100000000000012E-2</c:v>
                </c:pt>
                <c:pt idx="1769">
                  <c:v>2.2100000000000012E-2</c:v>
                </c:pt>
                <c:pt idx="1770">
                  <c:v>2.300000000000001E-2</c:v>
                </c:pt>
                <c:pt idx="1771">
                  <c:v>2.2700000000000012E-2</c:v>
                </c:pt>
                <c:pt idx="1772">
                  <c:v>2.2100000000000012E-2</c:v>
                </c:pt>
                <c:pt idx="1773">
                  <c:v>2.2300000000000052E-2</c:v>
                </c:pt>
                <c:pt idx="1774">
                  <c:v>2.2700000000000012E-2</c:v>
                </c:pt>
                <c:pt idx="1775">
                  <c:v>2.2500000000000086E-2</c:v>
                </c:pt>
                <c:pt idx="1776">
                  <c:v>2.1800000000000229E-2</c:v>
                </c:pt>
                <c:pt idx="1777">
                  <c:v>2.1500000000000002E-2</c:v>
                </c:pt>
                <c:pt idx="1778">
                  <c:v>2.1600000000000202E-2</c:v>
                </c:pt>
                <c:pt idx="1779">
                  <c:v>2.1200000000000229E-2</c:v>
                </c:pt>
                <c:pt idx="1780">
                  <c:v>2.0900000000000002E-2</c:v>
                </c:pt>
                <c:pt idx="1781">
                  <c:v>2.1300000000000006E-2</c:v>
                </c:pt>
                <c:pt idx="1782">
                  <c:v>2.0400000000000012E-2</c:v>
                </c:pt>
                <c:pt idx="1783">
                  <c:v>2.0299999999999999E-2</c:v>
                </c:pt>
                <c:pt idx="1784">
                  <c:v>2.010000000000001E-2</c:v>
                </c:pt>
                <c:pt idx="1785">
                  <c:v>1.9900000000000199E-2</c:v>
                </c:pt>
                <c:pt idx="1786">
                  <c:v>2.0000000000000052E-2</c:v>
                </c:pt>
                <c:pt idx="1787">
                  <c:v>2.010000000000001E-2</c:v>
                </c:pt>
                <c:pt idx="1788">
                  <c:v>2.0199999999999999E-2</c:v>
                </c:pt>
                <c:pt idx="1789">
                  <c:v>1.9699999999999999E-2</c:v>
                </c:pt>
                <c:pt idx="1790">
                  <c:v>1.9900000000000199E-2</c:v>
                </c:pt>
                <c:pt idx="1791">
                  <c:v>1.950000000000017E-2</c:v>
                </c:pt>
                <c:pt idx="1792">
                  <c:v>1.9400000000000181E-2</c:v>
                </c:pt>
                <c:pt idx="1793">
                  <c:v>1.9300000000000168E-2</c:v>
                </c:pt>
                <c:pt idx="1794">
                  <c:v>1.9300000000000168E-2</c:v>
                </c:pt>
                <c:pt idx="1795">
                  <c:v>1.9900000000000199E-2</c:v>
                </c:pt>
                <c:pt idx="1796">
                  <c:v>1.9900000000000199E-2</c:v>
                </c:pt>
                <c:pt idx="1797">
                  <c:v>1.9699999999999999E-2</c:v>
                </c:pt>
                <c:pt idx="1798">
                  <c:v>1.9800000000000192E-2</c:v>
                </c:pt>
                <c:pt idx="1799">
                  <c:v>1.9800000000000192E-2</c:v>
                </c:pt>
                <c:pt idx="1800">
                  <c:v>1.9599999999999999E-2</c:v>
                </c:pt>
                <c:pt idx="1801">
                  <c:v>1.9199999999999998E-2</c:v>
                </c:pt>
                <c:pt idx="1802">
                  <c:v>1.9199999999999998E-2</c:v>
                </c:pt>
                <c:pt idx="1803">
                  <c:v>1.8599999999999998E-2</c:v>
                </c:pt>
                <c:pt idx="1804">
                  <c:v>1.9000000000000142E-2</c:v>
                </c:pt>
                <c:pt idx="1805">
                  <c:v>1.8400000000000138E-2</c:v>
                </c:pt>
                <c:pt idx="1806">
                  <c:v>1.8700000000000175E-2</c:v>
                </c:pt>
                <c:pt idx="1807">
                  <c:v>1.8700000000000175E-2</c:v>
                </c:pt>
                <c:pt idx="1808">
                  <c:v>1.8400000000000138E-2</c:v>
                </c:pt>
                <c:pt idx="1809">
                  <c:v>1.8499999999999999E-2</c:v>
                </c:pt>
                <c:pt idx="1810">
                  <c:v>1.8599999999999998E-2</c:v>
                </c:pt>
                <c:pt idx="1811">
                  <c:v>1.8900000000000177E-2</c:v>
                </c:pt>
                <c:pt idx="1812">
                  <c:v>1.8800000000000178E-2</c:v>
                </c:pt>
                <c:pt idx="1813">
                  <c:v>1.8900000000000177E-2</c:v>
                </c:pt>
                <c:pt idx="1814">
                  <c:v>1.8400000000000138E-2</c:v>
                </c:pt>
                <c:pt idx="1815">
                  <c:v>1.810000000000014E-2</c:v>
                </c:pt>
                <c:pt idx="1816">
                  <c:v>1.810000000000014E-2</c:v>
                </c:pt>
                <c:pt idx="1817">
                  <c:v>1.8000000000000078E-2</c:v>
                </c:pt>
                <c:pt idx="1818">
                  <c:v>1.8499999999999999E-2</c:v>
                </c:pt>
                <c:pt idx="1819">
                  <c:v>1.8499999999999999E-2</c:v>
                </c:pt>
                <c:pt idx="1820">
                  <c:v>1.8300000000000156E-2</c:v>
                </c:pt>
                <c:pt idx="1821">
                  <c:v>1.8200000000000154E-2</c:v>
                </c:pt>
                <c:pt idx="1822">
                  <c:v>1.7600000000000105E-2</c:v>
                </c:pt>
                <c:pt idx="1823">
                  <c:v>1.8000000000000078E-2</c:v>
                </c:pt>
                <c:pt idx="1824">
                  <c:v>1.7900000000000121E-2</c:v>
                </c:pt>
                <c:pt idx="1825">
                  <c:v>1.810000000000014E-2</c:v>
                </c:pt>
                <c:pt idx="1826">
                  <c:v>1.8000000000000078E-2</c:v>
                </c:pt>
                <c:pt idx="1827">
                  <c:v>1.7900000000000121E-2</c:v>
                </c:pt>
                <c:pt idx="1828">
                  <c:v>1.7500000000000134E-2</c:v>
                </c:pt>
                <c:pt idx="1829">
                  <c:v>1.7900000000000121E-2</c:v>
                </c:pt>
                <c:pt idx="1830">
                  <c:v>1.8000000000000078E-2</c:v>
                </c:pt>
                <c:pt idx="1831">
                  <c:v>1.9900000000000199E-2</c:v>
                </c:pt>
                <c:pt idx="1832">
                  <c:v>1.9199999999999998E-2</c:v>
                </c:pt>
                <c:pt idx="1833">
                  <c:v>1.9599999999999999E-2</c:v>
                </c:pt>
                <c:pt idx="1834">
                  <c:v>2.0400000000000012E-2</c:v>
                </c:pt>
                <c:pt idx="1835">
                  <c:v>2.0500000000000001E-2</c:v>
                </c:pt>
                <c:pt idx="1836">
                  <c:v>1.950000000000017E-2</c:v>
                </c:pt>
                <c:pt idx="1837">
                  <c:v>2.0000000000000052E-2</c:v>
                </c:pt>
                <c:pt idx="1838">
                  <c:v>1.950000000000017E-2</c:v>
                </c:pt>
                <c:pt idx="1839">
                  <c:v>1.9000000000000142E-2</c:v>
                </c:pt>
                <c:pt idx="1840">
                  <c:v>1.8900000000000177E-2</c:v>
                </c:pt>
                <c:pt idx="1841">
                  <c:v>1.9800000000000192E-2</c:v>
                </c:pt>
                <c:pt idx="1842">
                  <c:v>1.9300000000000168E-2</c:v>
                </c:pt>
                <c:pt idx="1843">
                  <c:v>1.9199999999999998E-2</c:v>
                </c:pt>
                <c:pt idx="1844">
                  <c:v>1.9099999999999999E-2</c:v>
                </c:pt>
                <c:pt idx="1845">
                  <c:v>1.8499999999999999E-2</c:v>
                </c:pt>
                <c:pt idx="1846">
                  <c:v>1.8499999999999999E-2</c:v>
                </c:pt>
                <c:pt idx="1847">
                  <c:v>1.7900000000000121E-2</c:v>
                </c:pt>
                <c:pt idx="1848">
                  <c:v>1.7500000000000134E-2</c:v>
                </c:pt>
                <c:pt idx="1849">
                  <c:v>1.7299999999999996E-2</c:v>
                </c:pt>
                <c:pt idx="1850">
                  <c:v>1.7299999999999996E-2</c:v>
                </c:pt>
                <c:pt idx="1851">
                  <c:v>1.7299999999999996E-2</c:v>
                </c:pt>
                <c:pt idx="1852">
                  <c:v>1.7100000000000098E-2</c:v>
                </c:pt>
                <c:pt idx="1853">
                  <c:v>1.6900000000000158E-2</c:v>
                </c:pt>
                <c:pt idx="1854">
                  <c:v>1.6700000000000177E-2</c:v>
                </c:pt>
                <c:pt idx="1855">
                  <c:v>1.6600000000000174E-2</c:v>
                </c:pt>
                <c:pt idx="1856">
                  <c:v>1.6500000000000178E-2</c:v>
                </c:pt>
                <c:pt idx="1857">
                  <c:v>1.6299999999999999E-2</c:v>
                </c:pt>
                <c:pt idx="1858">
                  <c:v>1.6100000000000139E-2</c:v>
                </c:pt>
                <c:pt idx="1859">
                  <c:v>1.5500000000000095E-2</c:v>
                </c:pt>
                <c:pt idx="1860">
                  <c:v>1.5699999999999999E-2</c:v>
                </c:pt>
                <c:pt idx="1861">
                  <c:v>1.5699999999999999E-2</c:v>
                </c:pt>
                <c:pt idx="1862">
                  <c:v>1.5599999999999998E-2</c:v>
                </c:pt>
                <c:pt idx="1863">
                  <c:v>1.5299999999999998E-2</c:v>
                </c:pt>
                <c:pt idx="1864">
                  <c:v>1.5299999999999998E-2</c:v>
                </c:pt>
                <c:pt idx="1865">
                  <c:v>1.5500000000000095E-2</c:v>
                </c:pt>
                <c:pt idx="1866">
                  <c:v>1.5500000000000095E-2</c:v>
                </c:pt>
                <c:pt idx="1867">
                  <c:v>1.4999999999999998E-2</c:v>
                </c:pt>
                <c:pt idx="1868">
                  <c:v>1.4500000000000049E-2</c:v>
                </c:pt>
                <c:pt idx="1869">
                  <c:v>1.480000000000006E-2</c:v>
                </c:pt>
                <c:pt idx="1870">
                  <c:v>1.480000000000006E-2</c:v>
                </c:pt>
                <c:pt idx="1871">
                  <c:v>1.4700000000000074E-2</c:v>
                </c:pt>
                <c:pt idx="1872">
                  <c:v>1.480000000000006E-2</c:v>
                </c:pt>
                <c:pt idx="1873">
                  <c:v>1.480000000000006E-2</c:v>
                </c:pt>
                <c:pt idx="1874">
                  <c:v>1.5500000000000095E-2</c:v>
                </c:pt>
                <c:pt idx="1875">
                  <c:v>1.5200000000000097E-2</c:v>
                </c:pt>
                <c:pt idx="1876">
                  <c:v>1.5200000000000097E-2</c:v>
                </c:pt>
                <c:pt idx="1877">
                  <c:v>1.5200000000000097E-2</c:v>
                </c:pt>
                <c:pt idx="1878">
                  <c:v>1.5599999999999998E-2</c:v>
                </c:pt>
                <c:pt idx="1879">
                  <c:v>1.5599999999999998E-2</c:v>
                </c:pt>
                <c:pt idx="1880">
                  <c:v>1.5500000000000095E-2</c:v>
                </c:pt>
                <c:pt idx="1881">
                  <c:v>1.5100000000000108E-2</c:v>
                </c:pt>
                <c:pt idx="1882">
                  <c:v>1.5500000000000095E-2</c:v>
                </c:pt>
                <c:pt idx="1883">
                  <c:v>1.5100000000000108E-2</c:v>
                </c:pt>
                <c:pt idx="1884">
                  <c:v>1.5200000000000097E-2</c:v>
                </c:pt>
                <c:pt idx="1885">
                  <c:v>1.4999999999999998E-2</c:v>
                </c:pt>
                <c:pt idx="1886">
                  <c:v>1.4700000000000074E-2</c:v>
                </c:pt>
                <c:pt idx="1887">
                  <c:v>1.4300000000000047E-2</c:v>
                </c:pt>
                <c:pt idx="1888">
                  <c:v>1.4000000000000005E-2</c:v>
                </c:pt>
                <c:pt idx="1889">
                  <c:v>1.4300000000000047E-2</c:v>
                </c:pt>
                <c:pt idx="1890">
                  <c:v>1.3800000000000154E-2</c:v>
                </c:pt>
                <c:pt idx="1891">
                  <c:v>1.4100000000000001E-2</c:v>
                </c:pt>
                <c:pt idx="1892">
                  <c:v>1.4500000000000049E-2</c:v>
                </c:pt>
                <c:pt idx="1893">
                  <c:v>1.4100000000000001E-2</c:v>
                </c:pt>
                <c:pt idx="1894">
                  <c:v>1.4100000000000001E-2</c:v>
                </c:pt>
                <c:pt idx="1895">
                  <c:v>1.440000000000005E-2</c:v>
                </c:pt>
                <c:pt idx="1896">
                  <c:v>1.4500000000000049E-2</c:v>
                </c:pt>
                <c:pt idx="1897">
                  <c:v>1.4000000000000005E-2</c:v>
                </c:pt>
                <c:pt idx="1898">
                  <c:v>1.440000000000005E-2</c:v>
                </c:pt>
                <c:pt idx="1899">
                  <c:v>1.4200000000000049E-2</c:v>
                </c:pt>
                <c:pt idx="1900">
                  <c:v>1.4600000000000052E-2</c:v>
                </c:pt>
                <c:pt idx="1901">
                  <c:v>1.4300000000000047E-2</c:v>
                </c:pt>
                <c:pt idx="1902">
                  <c:v>1.4700000000000074E-2</c:v>
                </c:pt>
                <c:pt idx="1903">
                  <c:v>1.4500000000000049E-2</c:v>
                </c:pt>
                <c:pt idx="1904">
                  <c:v>1.4000000000000005E-2</c:v>
                </c:pt>
                <c:pt idx="1905">
                  <c:v>1.5100000000000108E-2</c:v>
                </c:pt>
                <c:pt idx="1906">
                  <c:v>1.4700000000000074E-2</c:v>
                </c:pt>
                <c:pt idx="1907">
                  <c:v>1.4200000000000049E-2</c:v>
                </c:pt>
                <c:pt idx="1908">
                  <c:v>1.3800000000000154E-2</c:v>
                </c:pt>
                <c:pt idx="1909">
                  <c:v>1.4100000000000001E-2</c:v>
                </c:pt>
                <c:pt idx="1910">
                  <c:v>1.440000000000005E-2</c:v>
                </c:pt>
                <c:pt idx="1911">
                  <c:v>1.4100000000000001E-2</c:v>
                </c:pt>
                <c:pt idx="1912">
                  <c:v>1.480000000000006E-2</c:v>
                </c:pt>
                <c:pt idx="1913">
                  <c:v>1.5299999999999998E-2</c:v>
                </c:pt>
                <c:pt idx="1914">
                  <c:v>1.580000000000014E-2</c:v>
                </c:pt>
                <c:pt idx="1915">
                  <c:v>1.5500000000000095E-2</c:v>
                </c:pt>
                <c:pt idx="1916">
                  <c:v>1.5299999999999998E-2</c:v>
                </c:pt>
                <c:pt idx="1917">
                  <c:v>1.6199999999999999E-2</c:v>
                </c:pt>
                <c:pt idx="1918">
                  <c:v>1.580000000000014E-2</c:v>
                </c:pt>
                <c:pt idx="1919">
                  <c:v>1.5299999999999998E-2</c:v>
                </c:pt>
                <c:pt idx="1920">
                  <c:v>1.480000000000006E-2</c:v>
                </c:pt>
                <c:pt idx="1921">
                  <c:v>1.4700000000000074E-2</c:v>
                </c:pt>
                <c:pt idx="1922">
                  <c:v>1.5100000000000108E-2</c:v>
                </c:pt>
                <c:pt idx="1923">
                  <c:v>1.5900000000000081E-2</c:v>
                </c:pt>
                <c:pt idx="1924">
                  <c:v>1.5299999999999998E-2</c:v>
                </c:pt>
                <c:pt idx="1925">
                  <c:v>1.5100000000000108E-2</c:v>
                </c:pt>
                <c:pt idx="1926">
                  <c:v>1.5299999999999998E-2</c:v>
                </c:pt>
                <c:pt idx="1927">
                  <c:v>1.5699999999999999E-2</c:v>
                </c:pt>
                <c:pt idx="1928">
                  <c:v>1.5699999999999999E-2</c:v>
                </c:pt>
                <c:pt idx="1929">
                  <c:v>1.5900000000000081E-2</c:v>
                </c:pt>
                <c:pt idx="1930">
                  <c:v>1.6000000000000118E-2</c:v>
                </c:pt>
                <c:pt idx="1931">
                  <c:v>1.6700000000000177E-2</c:v>
                </c:pt>
                <c:pt idx="1932">
                  <c:v>1.7000000000000102E-2</c:v>
                </c:pt>
                <c:pt idx="1933">
                  <c:v>1.7900000000000121E-2</c:v>
                </c:pt>
                <c:pt idx="1934">
                  <c:v>1.8200000000000154E-2</c:v>
                </c:pt>
                <c:pt idx="1935">
                  <c:v>2.2000000000000117E-2</c:v>
                </c:pt>
                <c:pt idx="1936">
                  <c:v>2.1900000000000051E-2</c:v>
                </c:pt>
                <c:pt idx="1937">
                  <c:v>2.0900000000000002E-2</c:v>
                </c:pt>
                <c:pt idx="1938">
                  <c:v>2.1300000000000006E-2</c:v>
                </c:pt>
                <c:pt idx="1939">
                  <c:v>2.0000000000000052E-2</c:v>
                </c:pt>
                <c:pt idx="1940">
                  <c:v>1.9400000000000181E-2</c:v>
                </c:pt>
                <c:pt idx="1941">
                  <c:v>2.0500000000000001E-2</c:v>
                </c:pt>
                <c:pt idx="1942">
                  <c:v>1.9800000000000192E-2</c:v>
                </c:pt>
                <c:pt idx="1943">
                  <c:v>1.8700000000000175E-2</c:v>
                </c:pt>
                <c:pt idx="1944">
                  <c:v>1.7100000000000098E-2</c:v>
                </c:pt>
                <c:pt idx="1945">
                  <c:v>1.8700000000000175E-2</c:v>
                </c:pt>
                <c:pt idx="1946">
                  <c:v>1.8599999999999998E-2</c:v>
                </c:pt>
                <c:pt idx="1947">
                  <c:v>1.9000000000000142E-2</c:v>
                </c:pt>
                <c:pt idx="1948">
                  <c:v>1.9699999999999999E-2</c:v>
                </c:pt>
                <c:pt idx="1949">
                  <c:v>2.0199999999999999E-2</c:v>
                </c:pt>
                <c:pt idx="1950">
                  <c:v>2.1800000000000229E-2</c:v>
                </c:pt>
                <c:pt idx="1951">
                  <c:v>2.070000000000001E-2</c:v>
                </c:pt>
                <c:pt idx="1952">
                  <c:v>2.1500000000000002E-2</c:v>
                </c:pt>
                <c:pt idx="1953">
                  <c:v>2.1600000000000202E-2</c:v>
                </c:pt>
                <c:pt idx="1954">
                  <c:v>2.0400000000000012E-2</c:v>
                </c:pt>
                <c:pt idx="1955">
                  <c:v>2.0000000000000052E-2</c:v>
                </c:pt>
                <c:pt idx="1956">
                  <c:v>2.0000000000000052E-2</c:v>
                </c:pt>
                <c:pt idx="1957">
                  <c:v>2.010000000000001E-2</c:v>
                </c:pt>
                <c:pt idx="1958">
                  <c:v>2.1100000000000011E-2</c:v>
                </c:pt>
                <c:pt idx="1959">
                  <c:v>1.9699999999999999E-2</c:v>
                </c:pt>
                <c:pt idx="1960">
                  <c:v>2.0400000000000012E-2</c:v>
                </c:pt>
                <c:pt idx="1961">
                  <c:v>2.0000000000000052E-2</c:v>
                </c:pt>
                <c:pt idx="1962">
                  <c:v>2.0600000000000052E-2</c:v>
                </c:pt>
                <c:pt idx="1963">
                  <c:v>2.010000000000001E-2</c:v>
                </c:pt>
                <c:pt idx="1964">
                  <c:v>2.0900000000000002E-2</c:v>
                </c:pt>
                <c:pt idx="1965">
                  <c:v>2.1500000000000002E-2</c:v>
                </c:pt>
                <c:pt idx="1966">
                  <c:v>2.0799999999999999E-2</c:v>
                </c:pt>
                <c:pt idx="1967">
                  <c:v>2.0600000000000052E-2</c:v>
                </c:pt>
                <c:pt idx="1968">
                  <c:v>2.010000000000001E-2</c:v>
                </c:pt>
                <c:pt idx="1969">
                  <c:v>1.9800000000000192E-2</c:v>
                </c:pt>
                <c:pt idx="1970">
                  <c:v>2.0000000000000052E-2</c:v>
                </c:pt>
                <c:pt idx="1971">
                  <c:v>1.8499999999999999E-2</c:v>
                </c:pt>
                <c:pt idx="1972">
                  <c:v>1.7600000000000105E-2</c:v>
                </c:pt>
                <c:pt idx="1973">
                  <c:v>1.7100000000000098E-2</c:v>
                </c:pt>
                <c:pt idx="1974">
                  <c:v>1.7200000000000101E-2</c:v>
                </c:pt>
                <c:pt idx="1975">
                  <c:v>1.7100000000000098E-2</c:v>
                </c:pt>
                <c:pt idx="1976">
                  <c:v>1.6900000000000158E-2</c:v>
                </c:pt>
                <c:pt idx="1977">
                  <c:v>1.7000000000000102E-2</c:v>
                </c:pt>
                <c:pt idx="1978">
                  <c:v>1.7500000000000134E-2</c:v>
                </c:pt>
                <c:pt idx="1979">
                  <c:v>1.7200000000000101E-2</c:v>
                </c:pt>
                <c:pt idx="1980">
                  <c:v>1.7500000000000134E-2</c:v>
                </c:pt>
                <c:pt idx="1981">
                  <c:v>1.7000000000000102E-2</c:v>
                </c:pt>
                <c:pt idx="1982">
                  <c:v>1.6900000000000158E-2</c:v>
                </c:pt>
                <c:pt idx="1983">
                  <c:v>1.7200000000000101E-2</c:v>
                </c:pt>
                <c:pt idx="1984">
                  <c:v>1.6199999999999999E-2</c:v>
                </c:pt>
                <c:pt idx="1985">
                  <c:v>1.6199999999999999E-2</c:v>
                </c:pt>
                <c:pt idx="1986">
                  <c:v>1.5900000000000081E-2</c:v>
                </c:pt>
                <c:pt idx="1987">
                  <c:v>1.6100000000000139E-2</c:v>
                </c:pt>
                <c:pt idx="1988">
                  <c:v>1.6299999999999999E-2</c:v>
                </c:pt>
                <c:pt idx="1989">
                  <c:v>1.580000000000014E-2</c:v>
                </c:pt>
                <c:pt idx="1990">
                  <c:v>1.580000000000014E-2</c:v>
                </c:pt>
                <c:pt idx="1991">
                  <c:v>1.6000000000000118E-2</c:v>
                </c:pt>
                <c:pt idx="1992">
                  <c:v>1.6799999999999999E-2</c:v>
                </c:pt>
                <c:pt idx="1993">
                  <c:v>1.6799999999999999E-2</c:v>
                </c:pt>
                <c:pt idx="1994">
                  <c:v>1.7700000000000125E-2</c:v>
                </c:pt>
                <c:pt idx="1995">
                  <c:v>1.7700000000000125E-2</c:v>
                </c:pt>
                <c:pt idx="1996">
                  <c:v>1.7400000000000113E-2</c:v>
                </c:pt>
                <c:pt idx="1997">
                  <c:v>1.8000000000000078E-2</c:v>
                </c:pt>
                <c:pt idx="1998">
                  <c:v>1.7500000000000134E-2</c:v>
                </c:pt>
                <c:pt idx="1999">
                  <c:v>1.7400000000000113E-2</c:v>
                </c:pt>
                <c:pt idx="2000">
                  <c:v>1.7500000000000134E-2</c:v>
                </c:pt>
                <c:pt idx="2001">
                  <c:v>1.7299999999999996E-2</c:v>
                </c:pt>
                <c:pt idx="2002">
                  <c:v>1.6600000000000174E-2</c:v>
                </c:pt>
                <c:pt idx="2003">
                  <c:v>1.8300000000000156E-2</c:v>
                </c:pt>
                <c:pt idx="2004">
                  <c:v>1.8400000000000138E-2</c:v>
                </c:pt>
                <c:pt idx="2005">
                  <c:v>1.8499999999999999E-2</c:v>
                </c:pt>
                <c:pt idx="2006">
                  <c:v>1.810000000000014E-2</c:v>
                </c:pt>
                <c:pt idx="2007">
                  <c:v>1.9400000000000181E-2</c:v>
                </c:pt>
                <c:pt idx="2008">
                  <c:v>1.9699999999999999E-2</c:v>
                </c:pt>
                <c:pt idx="2009">
                  <c:v>2.0600000000000052E-2</c:v>
                </c:pt>
                <c:pt idx="2010">
                  <c:v>2.0500000000000001E-2</c:v>
                </c:pt>
                <c:pt idx="2011">
                  <c:v>1.9900000000000199E-2</c:v>
                </c:pt>
                <c:pt idx="2012">
                  <c:v>1.9800000000000192E-2</c:v>
                </c:pt>
                <c:pt idx="2013">
                  <c:v>2.1000000000000109E-2</c:v>
                </c:pt>
                <c:pt idx="2014">
                  <c:v>2.0799999999999999E-2</c:v>
                </c:pt>
                <c:pt idx="2015">
                  <c:v>2.1900000000000051E-2</c:v>
                </c:pt>
                <c:pt idx="2016">
                  <c:v>2.1700000000000011E-2</c:v>
                </c:pt>
                <c:pt idx="2017">
                  <c:v>2.3400000000000011E-2</c:v>
                </c:pt>
                <c:pt idx="2018">
                  <c:v>2.3599999999999993E-2</c:v>
                </c:pt>
                <c:pt idx="2019">
                  <c:v>2.5300000000000041E-2</c:v>
                </c:pt>
                <c:pt idx="2020">
                  <c:v>2.4299999999999999E-2</c:v>
                </c:pt>
                <c:pt idx="2021">
                  <c:v>2.2600000000000234E-2</c:v>
                </c:pt>
                <c:pt idx="2022">
                  <c:v>2.300000000000001E-2</c:v>
                </c:pt>
                <c:pt idx="2023">
                  <c:v>2.2600000000000234E-2</c:v>
                </c:pt>
                <c:pt idx="2024">
                  <c:v>2.3199999999999988E-2</c:v>
                </c:pt>
                <c:pt idx="2025">
                  <c:v>2.300000000000001E-2</c:v>
                </c:pt>
                <c:pt idx="2026">
                  <c:v>2.2100000000000012E-2</c:v>
                </c:pt>
                <c:pt idx="2027">
                  <c:v>2.1600000000000202E-2</c:v>
                </c:pt>
                <c:pt idx="2028">
                  <c:v>2.070000000000001E-2</c:v>
                </c:pt>
                <c:pt idx="2029">
                  <c:v>2.0299999999999999E-2</c:v>
                </c:pt>
                <c:pt idx="2030">
                  <c:v>2.2000000000000117E-2</c:v>
                </c:pt>
                <c:pt idx="2031">
                  <c:v>2.0799999999999999E-2</c:v>
                </c:pt>
                <c:pt idx="2032">
                  <c:v>2.0199999999999999E-2</c:v>
                </c:pt>
                <c:pt idx="2033">
                  <c:v>2.0199999999999999E-2</c:v>
                </c:pt>
                <c:pt idx="2034">
                  <c:v>2.1300000000000006E-2</c:v>
                </c:pt>
                <c:pt idx="2035">
                  <c:v>2.1300000000000006E-2</c:v>
                </c:pt>
                <c:pt idx="2036">
                  <c:v>2.2500000000000086E-2</c:v>
                </c:pt>
                <c:pt idx="2037">
                  <c:v>2.2400000000000257E-2</c:v>
                </c:pt>
                <c:pt idx="2038">
                  <c:v>2.1000000000000109E-2</c:v>
                </c:pt>
                <c:pt idx="2039">
                  <c:v>2.0500000000000001E-2</c:v>
                </c:pt>
                <c:pt idx="2040">
                  <c:v>1.9800000000000192E-2</c:v>
                </c:pt>
                <c:pt idx="2041">
                  <c:v>2.0600000000000052E-2</c:v>
                </c:pt>
                <c:pt idx="2042">
                  <c:v>2.1900000000000051E-2</c:v>
                </c:pt>
                <c:pt idx="2043">
                  <c:v>2.2200000000000247E-2</c:v>
                </c:pt>
                <c:pt idx="2044">
                  <c:v>2.2700000000000012E-2</c:v>
                </c:pt>
                <c:pt idx="2045">
                  <c:v>2.3099999999999999E-2</c:v>
                </c:pt>
                <c:pt idx="2046">
                  <c:v>2.2600000000000234E-2</c:v>
                </c:pt>
                <c:pt idx="2047">
                  <c:v>2.2800000000000237E-2</c:v>
                </c:pt>
                <c:pt idx="2048">
                  <c:v>2.3400000000000011E-2</c:v>
                </c:pt>
                <c:pt idx="2049">
                  <c:v>2.3099999999999999E-2</c:v>
                </c:pt>
                <c:pt idx="2050">
                  <c:v>2.3299999999999998E-2</c:v>
                </c:pt>
                <c:pt idx="2051">
                  <c:v>2.3400000000000011E-2</c:v>
                </c:pt>
                <c:pt idx="2052">
                  <c:v>2.3299999999999998E-2</c:v>
                </c:pt>
                <c:pt idx="2053">
                  <c:v>2.4199999999999989E-2</c:v>
                </c:pt>
                <c:pt idx="2054">
                  <c:v>2.3400000000000011E-2</c:v>
                </c:pt>
                <c:pt idx="2055">
                  <c:v>2.4500000000000001E-2</c:v>
                </c:pt>
                <c:pt idx="2056">
                  <c:v>2.5400000000000096E-2</c:v>
                </c:pt>
                <c:pt idx="2057">
                  <c:v>2.7600000000000315E-2</c:v>
                </c:pt>
                <c:pt idx="2058">
                  <c:v>2.5400000000000096E-2</c:v>
                </c:pt>
                <c:pt idx="2059">
                  <c:v>2.4299999999999999E-2</c:v>
                </c:pt>
                <c:pt idx="2060">
                  <c:v>2.6100000000000012E-2</c:v>
                </c:pt>
                <c:pt idx="2061">
                  <c:v>2.6100000000000012E-2</c:v>
                </c:pt>
                <c:pt idx="2062">
                  <c:v>2.5100000000000011E-2</c:v>
                </c:pt>
                <c:pt idx="2063">
                  <c:v>2.5000000000000095E-2</c:v>
                </c:pt>
                <c:pt idx="2064">
                  <c:v>2.5900000000000006E-2</c:v>
                </c:pt>
                <c:pt idx="2065">
                  <c:v>2.5800000000000229E-2</c:v>
                </c:pt>
                <c:pt idx="2066">
                  <c:v>2.5500000000000002E-2</c:v>
                </c:pt>
                <c:pt idx="2067">
                  <c:v>2.6500000000000086E-2</c:v>
                </c:pt>
                <c:pt idx="2068">
                  <c:v>2.6500000000000086E-2</c:v>
                </c:pt>
                <c:pt idx="2069">
                  <c:v>2.5300000000000041E-2</c:v>
                </c:pt>
                <c:pt idx="2070">
                  <c:v>2.7000000000000277E-2</c:v>
                </c:pt>
                <c:pt idx="2071">
                  <c:v>2.6900000000000052E-2</c:v>
                </c:pt>
                <c:pt idx="2072">
                  <c:v>2.6500000000000086E-2</c:v>
                </c:pt>
                <c:pt idx="2073">
                  <c:v>2.5600000000000109E-2</c:v>
                </c:pt>
                <c:pt idx="2074">
                  <c:v>2.5800000000000229E-2</c:v>
                </c:pt>
                <c:pt idx="2075">
                  <c:v>2.6000000000000113E-2</c:v>
                </c:pt>
                <c:pt idx="2076">
                  <c:v>2.6300000000000056E-2</c:v>
                </c:pt>
                <c:pt idx="2077">
                  <c:v>2.4799999999999999E-2</c:v>
                </c:pt>
                <c:pt idx="2078">
                  <c:v>2.5500000000000002E-2</c:v>
                </c:pt>
                <c:pt idx="2079">
                  <c:v>2.4500000000000001E-2</c:v>
                </c:pt>
                <c:pt idx="2080">
                  <c:v>2.3400000000000011E-2</c:v>
                </c:pt>
                <c:pt idx="2081">
                  <c:v>2.3599999999999993E-2</c:v>
                </c:pt>
                <c:pt idx="2082">
                  <c:v>2.3699999999999999E-2</c:v>
                </c:pt>
                <c:pt idx="2083">
                  <c:v>2.5700000000000011E-2</c:v>
                </c:pt>
                <c:pt idx="2084">
                  <c:v>2.6500000000000086E-2</c:v>
                </c:pt>
                <c:pt idx="2085">
                  <c:v>2.6400000000000236E-2</c:v>
                </c:pt>
                <c:pt idx="2086">
                  <c:v>2.5700000000000011E-2</c:v>
                </c:pt>
                <c:pt idx="2087">
                  <c:v>2.4900000000000002E-2</c:v>
                </c:pt>
                <c:pt idx="2088">
                  <c:v>2.6100000000000012E-2</c:v>
                </c:pt>
                <c:pt idx="2089">
                  <c:v>2.6900000000000052E-2</c:v>
                </c:pt>
                <c:pt idx="2090">
                  <c:v>2.8000000000000011E-2</c:v>
                </c:pt>
                <c:pt idx="2091">
                  <c:v>2.6300000000000056E-2</c:v>
                </c:pt>
                <c:pt idx="2092">
                  <c:v>2.7500000000000115E-2</c:v>
                </c:pt>
                <c:pt idx="2093">
                  <c:v>2.7700000000000096E-2</c:v>
                </c:pt>
                <c:pt idx="2094">
                  <c:v>2.8899999999999999E-2</c:v>
                </c:pt>
                <c:pt idx="2095">
                  <c:v>3.0600000000000217E-2</c:v>
                </c:pt>
                <c:pt idx="2096">
                  <c:v>2.7500000000000115E-2</c:v>
                </c:pt>
                <c:pt idx="2097">
                  <c:v>2.9200000000000052E-2</c:v>
                </c:pt>
                <c:pt idx="2098">
                  <c:v>2.9100000000000008E-2</c:v>
                </c:pt>
                <c:pt idx="2099">
                  <c:v>2.7100000000000096E-2</c:v>
                </c:pt>
                <c:pt idx="2100">
                  <c:v>2.7300000000000095E-2</c:v>
                </c:pt>
                <c:pt idx="2101">
                  <c:v>2.81E-2</c:v>
                </c:pt>
                <c:pt idx="2102">
                  <c:v>2.7200000000000248E-2</c:v>
                </c:pt>
                <c:pt idx="2103">
                  <c:v>2.8199999999999989E-2</c:v>
                </c:pt>
                <c:pt idx="2104">
                  <c:v>2.8000000000000011E-2</c:v>
                </c:pt>
                <c:pt idx="2105">
                  <c:v>2.7100000000000096E-2</c:v>
                </c:pt>
                <c:pt idx="2106">
                  <c:v>2.6600000000000217E-2</c:v>
                </c:pt>
                <c:pt idx="2107">
                  <c:v>2.6200000000000213E-2</c:v>
                </c:pt>
                <c:pt idx="2108">
                  <c:v>2.6400000000000236E-2</c:v>
                </c:pt>
                <c:pt idx="2109">
                  <c:v>2.5600000000000109E-2</c:v>
                </c:pt>
                <c:pt idx="2110">
                  <c:v>2.6100000000000012E-2</c:v>
                </c:pt>
                <c:pt idx="2111">
                  <c:v>2.4799999999999999E-2</c:v>
                </c:pt>
                <c:pt idx="2112">
                  <c:v>2.5600000000000109E-2</c:v>
                </c:pt>
                <c:pt idx="2113">
                  <c:v>2.5000000000000095E-2</c:v>
                </c:pt>
                <c:pt idx="2114">
                  <c:v>2.4000000000000042E-2</c:v>
                </c:pt>
                <c:pt idx="2115">
                  <c:v>2.2500000000000086E-2</c:v>
                </c:pt>
                <c:pt idx="2116">
                  <c:v>2.2800000000000237E-2</c:v>
                </c:pt>
                <c:pt idx="2117">
                  <c:v>2.35E-2</c:v>
                </c:pt>
                <c:pt idx="2118">
                  <c:v>2.3099999999999999E-2</c:v>
                </c:pt>
                <c:pt idx="2119">
                  <c:v>2.3199999999999988E-2</c:v>
                </c:pt>
                <c:pt idx="2120">
                  <c:v>2.2900000000000052E-2</c:v>
                </c:pt>
                <c:pt idx="2121">
                  <c:v>2.2300000000000052E-2</c:v>
                </c:pt>
                <c:pt idx="2122">
                  <c:v>2.2500000000000086E-2</c:v>
                </c:pt>
                <c:pt idx="2123">
                  <c:v>2.2600000000000234E-2</c:v>
                </c:pt>
                <c:pt idx="2124">
                  <c:v>2.2400000000000257E-2</c:v>
                </c:pt>
                <c:pt idx="2125">
                  <c:v>2.1700000000000011E-2</c:v>
                </c:pt>
                <c:pt idx="2126">
                  <c:v>2.010000000000001E-2</c:v>
                </c:pt>
                <c:pt idx="2127">
                  <c:v>1.9800000000000192E-2</c:v>
                </c:pt>
                <c:pt idx="2128">
                  <c:v>1.9599999999999999E-2</c:v>
                </c:pt>
                <c:pt idx="2129">
                  <c:v>1.9300000000000168E-2</c:v>
                </c:pt>
                <c:pt idx="2130">
                  <c:v>2.0600000000000052E-2</c:v>
                </c:pt>
                <c:pt idx="2131">
                  <c:v>2.1200000000000229E-2</c:v>
                </c:pt>
                <c:pt idx="2132">
                  <c:v>2.1500000000000002E-2</c:v>
                </c:pt>
                <c:pt idx="2133">
                  <c:v>2.1400000000000096E-2</c:v>
                </c:pt>
                <c:pt idx="2134">
                  <c:v>2.0600000000000052E-2</c:v>
                </c:pt>
                <c:pt idx="2135">
                  <c:v>2.0900000000000002E-2</c:v>
                </c:pt>
                <c:pt idx="2136">
                  <c:v>2.1000000000000109E-2</c:v>
                </c:pt>
                <c:pt idx="2137">
                  <c:v>2.0199999999999999E-2</c:v>
                </c:pt>
                <c:pt idx="2138">
                  <c:v>2.0400000000000012E-2</c:v>
                </c:pt>
                <c:pt idx="2139">
                  <c:v>2.0900000000000002E-2</c:v>
                </c:pt>
                <c:pt idx="2140">
                  <c:v>2.0799999999999999E-2</c:v>
                </c:pt>
                <c:pt idx="2141">
                  <c:v>2.0199999999999999E-2</c:v>
                </c:pt>
                <c:pt idx="2142">
                  <c:v>2.1200000000000229E-2</c:v>
                </c:pt>
                <c:pt idx="2143">
                  <c:v>2.070000000000001E-2</c:v>
                </c:pt>
                <c:pt idx="2144">
                  <c:v>2.0600000000000052E-2</c:v>
                </c:pt>
                <c:pt idx="2145">
                  <c:v>1.9199999999999998E-2</c:v>
                </c:pt>
                <c:pt idx="2146">
                  <c:v>1.78000000000001E-2</c:v>
                </c:pt>
                <c:pt idx="2147">
                  <c:v>1.7900000000000121E-2</c:v>
                </c:pt>
                <c:pt idx="2148">
                  <c:v>1.8300000000000156E-2</c:v>
                </c:pt>
                <c:pt idx="2149">
                  <c:v>1.7500000000000134E-2</c:v>
                </c:pt>
                <c:pt idx="2150">
                  <c:v>1.7700000000000125E-2</c:v>
                </c:pt>
                <c:pt idx="2151">
                  <c:v>1.9199999999999998E-2</c:v>
                </c:pt>
                <c:pt idx="2152">
                  <c:v>1.8700000000000175E-2</c:v>
                </c:pt>
                <c:pt idx="2153">
                  <c:v>1.8800000000000178E-2</c:v>
                </c:pt>
                <c:pt idx="2154">
                  <c:v>1.9099999999999999E-2</c:v>
                </c:pt>
                <c:pt idx="2155">
                  <c:v>1.8599999999999998E-2</c:v>
                </c:pt>
                <c:pt idx="2156">
                  <c:v>1.8400000000000138E-2</c:v>
                </c:pt>
                <c:pt idx="2157">
                  <c:v>1.8700000000000175E-2</c:v>
                </c:pt>
                <c:pt idx="2158">
                  <c:v>1.8700000000000175E-2</c:v>
                </c:pt>
                <c:pt idx="2159">
                  <c:v>1.9199999999999998E-2</c:v>
                </c:pt>
                <c:pt idx="2160">
                  <c:v>1.8900000000000177E-2</c:v>
                </c:pt>
                <c:pt idx="2161">
                  <c:v>1.9400000000000181E-2</c:v>
                </c:pt>
                <c:pt idx="2162">
                  <c:v>1.9800000000000192E-2</c:v>
                </c:pt>
                <c:pt idx="2163">
                  <c:v>2.0500000000000001E-2</c:v>
                </c:pt>
                <c:pt idx="2164">
                  <c:v>2.0900000000000002E-2</c:v>
                </c:pt>
                <c:pt idx="2165">
                  <c:v>2.2000000000000117E-2</c:v>
                </c:pt>
                <c:pt idx="2166">
                  <c:v>2.2900000000000052E-2</c:v>
                </c:pt>
                <c:pt idx="2167">
                  <c:v>2.300000000000001E-2</c:v>
                </c:pt>
                <c:pt idx="2168">
                  <c:v>2.300000000000001E-2</c:v>
                </c:pt>
                <c:pt idx="2169">
                  <c:v>2.3599999999999993E-2</c:v>
                </c:pt>
                <c:pt idx="2170">
                  <c:v>2.3400000000000011E-2</c:v>
                </c:pt>
                <c:pt idx="2171">
                  <c:v>2.3900000000000001E-2</c:v>
                </c:pt>
                <c:pt idx="2172">
                  <c:v>2.3900000000000001E-2</c:v>
                </c:pt>
                <c:pt idx="2173">
                  <c:v>2.4799999999999999E-2</c:v>
                </c:pt>
                <c:pt idx="2174">
                  <c:v>2.4799999999999999E-2</c:v>
                </c:pt>
                <c:pt idx="2175">
                  <c:v>2.3599999999999993E-2</c:v>
                </c:pt>
                <c:pt idx="2176">
                  <c:v>2.4799999999999999E-2</c:v>
                </c:pt>
                <c:pt idx="2177">
                  <c:v>2.4799999999999999E-2</c:v>
                </c:pt>
                <c:pt idx="2178">
                  <c:v>2.3599999999999993E-2</c:v>
                </c:pt>
                <c:pt idx="2179">
                  <c:v>2.3199999999999988E-2</c:v>
                </c:pt>
                <c:pt idx="2180">
                  <c:v>2.2400000000000257E-2</c:v>
                </c:pt>
                <c:pt idx="2181">
                  <c:v>2.2800000000000237E-2</c:v>
                </c:pt>
                <c:pt idx="2182">
                  <c:v>2.1900000000000051E-2</c:v>
                </c:pt>
                <c:pt idx="2183">
                  <c:v>2.2000000000000117E-2</c:v>
                </c:pt>
                <c:pt idx="2184">
                  <c:v>2.2600000000000234E-2</c:v>
                </c:pt>
                <c:pt idx="2185">
                  <c:v>2.1800000000000229E-2</c:v>
                </c:pt>
                <c:pt idx="2186">
                  <c:v>2.2200000000000247E-2</c:v>
                </c:pt>
                <c:pt idx="2187">
                  <c:v>2.1700000000000011E-2</c:v>
                </c:pt>
                <c:pt idx="2188">
                  <c:v>2.1900000000000051E-2</c:v>
                </c:pt>
                <c:pt idx="2189">
                  <c:v>2.2800000000000237E-2</c:v>
                </c:pt>
                <c:pt idx="2190">
                  <c:v>2.300000000000001E-2</c:v>
                </c:pt>
                <c:pt idx="2191">
                  <c:v>2.2600000000000234E-2</c:v>
                </c:pt>
                <c:pt idx="2192">
                  <c:v>2.2100000000000012E-2</c:v>
                </c:pt>
                <c:pt idx="2193">
                  <c:v>2.1900000000000051E-2</c:v>
                </c:pt>
                <c:pt idx="2194">
                  <c:v>2.2800000000000237E-2</c:v>
                </c:pt>
                <c:pt idx="2195">
                  <c:v>2.3099999999999999E-2</c:v>
                </c:pt>
                <c:pt idx="2196">
                  <c:v>2.2500000000000086E-2</c:v>
                </c:pt>
                <c:pt idx="2197">
                  <c:v>2.3299999999999998E-2</c:v>
                </c:pt>
                <c:pt idx="2198">
                  <c:v>2.2800000000000237E-2</c:v>
                </c:pt>
                <c:pt idx="2199">
                  <c:v>2.3299999999999998E-2</c:v>
                </c:pt>
                <c:pt idx="2200">
                  <c:v>2.3800000000000012E-2</c:v>
                </c:pt>
                <c:pt idx="2201">
                  <c:v>2.4299999999999999E-2</c:v>
                </c:pt>
                <c:pt idx="2202">
                  <c:v>2.4100000000000007E-2</c:v>
                </c:pt>
                <c:pt idx="2203">
                  <c:v>2.4199999999999989E-2</c:v>
                </c:pt>
                <c:pt idx="2204">
                  <c:v>2.3900000000000001E-2</c:v>
                </c:pt>
                <c:pt idx="2205">
                  <c:v>2.3800000000000012E-2</c:v>
                </c:pt>
                <c:pt idx="2206">
                  <c:v>2.4600000000000052E-2</c:v>
                </c:pt>
                <c:pt idx="2207">
                  <c:v>2.470000000000001E-2</c:v>
                </c:pt>
                <c:pt idx="2208">
                  <c:v>2.470000000000001E-2</c:v>
                </c:pt>
                <c:pt idx="2209">
                  <c:v>2.4500000000000001E-2</c:v>
                </c:pt>
                <c:pt idx="2210">
                  <c:v>2.3900000000000001E-2</c:v>
                </c:pt>
                <c:pt idx="2211">
                  <c:v>2.4799999999999999E-2</c:v>
                </c:pt>
                <c:pt idx="2212">
                  <c:v>2.5100000000000011E-2</c:v>
                </c:pt>
                <c:pt idx="2213">
                  <c:v>2.6000000000000113E-2</c:v>
                </c:pt>
                <c:pt idx="2214">
                  <c:v>2.5500000000000002E-2</c:v>
                </c:pt>
                <c:pt idx="2215">
                  <c:v>2.5600000000000109E-2</c:v>
                </c:pt>
                <c:pt idx="2216">
                  <c:v>2.7100000000000096E-2</c:v>
                </c:pt>
                <c:pt idx="2217">
                  <c:v>2.6600000000000217E-2</c:v>
                </c:pt>
                <c:pt idx="2218">
                  <c:v>2.7100000000000096E-2</c:v>
                </c:pt>
                <c:pt idx="2219">
                  <c:v>2.6600000000000217E-2</c:v>
                </c:pt>
                <c:pt idx="2220">
                  <c:v>3.0700000000000012E-2</c:v>
                </c:pt>
                <c:pt idx="2221">
                  <c:v>3.3100000000000004E-2</c:v>
                </c:pt>
                <c:pt idx="2222">
                  <c:v>3.5900000000000092E-2</c:v>
                </c:pt>
                <c:pt idx="2223">
                  <c:v>3.2300000000000016E-2</c:v>
                </c:pt>
                <c:pt idx="2224">
                  <c:v>2.7500000000000115E-2</c:v>
                </c:pt>
                <c:pt idx="2225">
                  <c:v>2.7900000000000202E-2</c:v>
                </c:pt>
                <c:pt idx="2226">
                  <c:v>2.81E-2</c:v>
                </c:pt>
                <c:pt idx="2227">
                  <c:v>2.8799999999999999E-2</c:v>
                </c:pt>
                <c:pt idx="2228">
                  <c:v>2.7900000000000202E-2</c:v>
                </c:pt>
                <c:pt idx="2229">
                  <c:v>2.8600000000000052E-2</c:v>
                </c:pt>
                <c:pt idx="2230">
                  <c:v>3.3100000000000004E-2</c:v>
                </c:pt>
                <c:pt idx="2231">
                  <c:v>3.0300000000000042E-2</c:v>
                </c:pt>
                <c:pt idx="2232">
                  <c:v>3.2600000000000247E-2</c:v>
                </c:pt>
                <c:pt idx="2233">
                  <c:v>3.4700000000000002E-2</c:v>
                </c:pt>
                <c:pt idx="2234">
                  <c:v>3.5200000000000231E-2</c:v>
                </c:pt>
                <c:pt idx="2235">
                  <c:v>3.9400000000000129E-2</c:v>
                </c:pt>
                <c:pt idx="2236">
                  <c:v>3.9600000000000218E-2</c:v>
                </c:pt>
                <c:pt idx="2237">
                  <c:v>4.2200000000000022E-2</c:v>
                </c:pt>
                <c:pt idx="2238">
                  <c:v>4.3299999999999998E-2</c:v>
                </c:pt>
                <c:pt idx="2239">
                  <c:v>4.8500000000000022E-2</c:v>
                </c:pt>
                <c:pt idx="2240">
                  <c:v>4.8300000000000114E-2</c:v>
                </c:pt>
                <c:pt idx="2241">
                  <c:v>4.3500000000000004E-2</c:v>
                </c:pt>
                <c:pt idx="2242">
                  <c:v>4.5100000000000022E-2</c:v>
                </c:pt>
                <c:pt idx="2243">
                  <c:v>4.6500000000000007E-2</c:v>
                </c:pt>
                <c:pt idx="2244">
                  <c:v>4.9400000000000444E-2</c:v>
                </c:pt>
                <c:pt idx="2245">
                  <c:v>4.9000000000000488E-2</c:v>
                </c:pt>
                <c:pt idx="2246">
                  <c:v>5.2500000000000123E-2</c:v>
                </c:pt>
                <c:pt idx="2247">
                  <c:v>6.5600000000000033E-2</c:v>
                </c:pt>
                <c:pt idx="2248">
                  <c:v>6.2500000000000139E-2</c:v>
                </c:pt>
                <c:pt idx="2249">
                  <c:v>6.4900000000000124E-2</c:v>
                </c:pt>
                <c:pt idx="2250">
                  <c:v>6.0700000000000497E-2</c:v>
                </c:pt>
                <c:pt idx="2251">
                  <c:v>5.2800000000000423E-2</c:v>
                </c:pt>
                <c:pt idx="2252">
                  <c:v>4.8599999999999997E-2</c:v>
                </c:pt>
                <c:pt idx="2253">
                  <c:v>4.7300000000000508E-2</c:v>
                </c:pt>
                <c:pt idx="2254">
                  <c:v>4.1800000000000004E-2</c:v>
                </c:pt>
                <c:pt idx="2255">
                  <c:v>4.4500000000000123E-2</c:v>
                </c:pt>
                <c:pt idx="2256">
                  <c:v>4.4400000000000134E-2</c:v>
                </c:pt>
                <c:pt idx="2257">
                  <c:v>4.5400000000000024E-2</c:v>
                </c:pt>
                <c:pt idx="2258">
                  <c:v>4.5500000000000013E-2</c:v>
                </c:pt>
                <c:pt idx="2259">
                  <c:v>4.4000000000000254E-2</c:v>
                </c:pt>
                <c:pt idx="2260">
                  <c:v>4.36E-2</c:v>
                </c:pt>
                <c:pt idx="2261">
                  <c:v>4.3800000000000033E-2</c:v>
                </c:pt>
                <c:pt idx="2262">
                  <c:v>4.4900000000000134E-2</c:v>
                </c:pt>
                <c:pt idx="2263">
                  <c:v>4.4400000000000134E-2</c:v>
                </c:pt>
                <c:pt idx="2264">
                  <c:v>4.6000000000000013E-2</c:v>
                </c:pt>
                <c:pt idx="2265">
                  <c:v>4.5700000000000254E-2</c:v>
                </c:pt>
                <c:pt idx="2266">
                  <c:v>4.6899999999999997E-2</c:v>
                </c:pt>
                <c:pt idx="2267">
                  <c:v>5.0000000000000114E-2</c:v>
                </c:pt>
                <c:pt idx="2268">
                  <c:v>5.6900000000000013E-2</c:v>
                </c:pt>
                <c:pt idx="2269">
                  <c:v>5.2600000000000112E-2</c:v>
                </c:pt>
                <c:pt idx="2270">
                  <c:v>4.8700000000000132E-2</c:v>
                </c:pt>
                <c:pt idx="2271">
                  <c:v>4.9400000000000444E-2</c:v>
                </c:pt>
                <c:pt idx="2272">
                  <c:v>4.9400000000000444E-2</c:v>
                </c:pt>
                <c:pt idx="2273">
                  <c:v>5.0900000000000112E-2</c:v>
                </c:pt>
                <c:pt idx="2274">
                  <c:v>5.2600000000000112E-2</c:v>
                </c:pt>
                <c:pt idx="2275">
                  <c:v>5.1499999999999997E-2</c:v>
                </c:pt>
                <c:pt idx="2276">
                  <c:v>5.1499999999999997E-2</c:v>
                </c:pt>
                <c:pt idx="2277">
                  <c:v>5.2600000000000112E-2</c:v>
                </c:pt>
                <c:pt idx="2278">
                  <c:v>5.2200000000000024E-2</c:v>
                </c:pt>
                <c:pt idx="2279">
                  <c:v>4.8100000000000004E-2</c:v>
                </c:pt>
                <c:pt idx="2280">
                  <c:v>4.9900000000000229E-2</c:v>
                </c:pt>
                <c:pt idx="2281">
                  <c:v>4.8599999999999997E-2</c:v>
                </c:pt>
                <c:pt idx="2282">
                  <c:v>4.9200000000000133E-2</c:v>
                </c:pt>
                <c:pt idx="2283">
                  <c:v>4.9900000000000229E-2</c:v>
                </c:pt>
                <c:pt idx="2284">
                  <c:v>5.0700000000000134E-2</c:v>
                </c:pt>
                <c:pt idx="2285">
                  <c:v>5.0800000000000123E-2</c:v>
                </c:pt>
                <c:pt idx="2286">
                  <c:v>4.6000000000000013E-2</c:v>
                </c:pt>
                <c:pt idx="2287">
                  <c:v>4.5600000000000002E-2</c:v>
                </c:pt>
                <c:pt idx="2288">
                  <c:v>4.3900000000000022E-2</c:v>
                </c:pt>
                <c:pt idx="2289">
                  <c:v>4.3400000000000022E-2</c:v>
                </c:pt>
                <c:pt idx="2290">
                  <c:v>4.4200000000000024E-2</c:v>
                </c:pt>
                <c:pt idx="2291">
                  <c:v>4.3700000000000114E-2</c:v>
                </c:pt>
                <c:pt idx="2292">
                  <c:v>4.3199999999999995E-2</c:v>
                </c:pt>
                <c:pt idx="2293">
                  <c:v>4.2900000000000132E-2</c:v>
                </c:pt>
                <c:pt idx="2294">
                  <c:v>4.1599999999999998E-2</c:v>
                </c:pt>
                <c:pt idx="2295">
                  <c:v>4.0300000000000114E-2</c:v>
                </c:pt>
                <c:pt idx="2296">
                  <c:v>3.8900000000000011E-2</c:v>
                </c:pt>
                <c:pt idx="2297">
                  <c:v>3.8800000000000112E-2</c:v>
                </c:pt>
                <c:pt idx="2298">
                  <c:v>4.0300000000000114E-2</c:v>
                </c:pt>
                <c:pt idx="2299">
                  <c:v>4.2600000000000013E-2</c:v>
                </c:pt>
                <c:pt idx="2300">
                  <c:v>4.2200000000000022E-2</c:v>
                </c:pt>
                <c:pt idx="2301">
                  <c:v>4.4200000000000024E-2</c:v>
                </c:pt>
                <c:pt idx="2302">
                  <c:v>4.4200000000000024E-2</c:v>
                </c:pt>
                <c:pt idx="2303">
                  <c:v>4.6100000000000002E-2</c:v>
                </c:pt>
                <c:pt idx="2304">
                  <c:v>4.5900000000000024E-2</c:v>
                </c:pt>
                <c:pt idx="2305">
                  <c:v>4.3700000000000114E-2</c:v>
                </c:pt>
                <c:pt idx="2306">
                  <c:v>4.5300000000000229E-2</c:v>
                </c:pt>
                <c:pt idx="2307">
                  <c:v>4.3800000000000033E-2</c:v>
                </c:pt>
                <c:pt idx="2308">
                  <c:v>4.19E-2</c:v>
                </c:pt>
                <c:pt idx="2309">
                  <c:v>4.3900000000000022E-2</c:v>
                </c:pt>
                <c:pt idx="2310">
                  <c:v>4.8700000000000132E-2</c:v>
                </c:pt>
                <c:pt idx="2311">
                  <c:v>4.2800000000000255E-2</c:v>
                </c:pt>
                <c:pt idx="2312">
                  <c:v>4.0800000000000024E-2</c:v>
                </c:pt>
                <c:pt idx="2313">
                  <c:v>4.0300000000000114E-2</c:v>
                </c:pt>
                <c:pt idx="2314">
                  <c:v>4.0700000000000132E-2</c:v>
                </c:pt>
                <c:pt idx="2315">
                  <c:v>4.1800000000000004E-2</c:v>
                </c:pt>
                <c:pt idx="2316">
                  <c:v>4.0800000000000024E-2</c:v>
                </c:pt>
                <c:pt idx="2317">
                  <c:v>4.1000000000000002E-2</c:v>
                </c:pt>
                <c:pt idx="2318">
                  <c:v>4.2400000000000132E-2</c:v>
                </c:pt>
                <c:pt idx="2319">
                  <c:v>4.0700000000000132E-2</c:v>
                </c:pt>
                <c:pt idx="2320">
                  <c:v>4.0599999999999997E-2</c:v>
                </c:pt>
                <c:pt idx="2321">
                  <c:v>4.2800000000000255E-2</c:v>
                </c:pt>
                <c:pt idx="2322">
                  <c:v>4.3800000000000033E-2</c:v>
                </c:pt>
                <c:pt idx="2323">
                  <c:v>4.3800000000000033E-2</c:v>
                </c:pt>
                <c:pt idx="2324">
                  <c:v>4.3299999999999998E-2</c:v>
                </c:pt>
                <c:pt idx="2325">
                  <c:v>4.2700000000000474E-2</c:v>
                </c:pt>
                <c:pt idx="2326">
                  <c:v>4.3400000000000022E-2</c:v>
                </c:pt>
                <c:pt idx="2327">
                  <c:v>4.1599999999999998E-2</c:v>
                </c:pt>
                <c:pt idx="2328">
                  <c:v>4.2600000000000013E-2</c:v>
                </c:pt>
                <c:pt idx="2329">
                  <c:v>4.2800000000000255E-2</c:v>
                </c:pt>
                <c:pt idx="2330">
                  <c:v>4.2600000000000013E-2</c:v>
                </c:pt>
                <c:pt idx="2331">
                  <c:v>4.1800000000000004E-2</c:v>
                </c:pt>
                <c:pt idx="2332">
                  <c:v>4.1800000000000004E-2</c:v>
                </c:pt>
                <c:pt idx="2333">
                  <c:v>4.1599999999999998E-2</c:v>
                </c:pt>
                <c:pt idx="2334">
                  <c:v>4.5500000000000013E-2</c:v>
                </c:pt>
                <c:pt idx="2335">
                  <c:v>4.4200000000000024E-2</c:v>
                </c:pt>
                <c:pt idx="2336">
                  <c:v>4.3100000000000006E-2</c:v>
                </c:pt>
                <c:pt idx="2337">
                  <c:v>4.5400000000000024E-2</c:v>
                </c:pt>
                <c:pt idx="2338">
                  <c:v>4.5000000000000033E-2</c:v>
                </c:pt>
                <c:pt idx="2339">
                  <c:v>4.5200000000000004E-2</c:v>
                </c:pt>
                <c:pt idx="2340">
                  <c:v>4.36E-2</c:v>
                </c:pt>
                <c:pt idx="2341">
                  <c:v>4.4500000000000123E-2</c:v>
                </c:pt>
                <c:pt idx="2342">
                  <c:v>4.4400000000000134E-2</c:v>
                </c:pt>
                <c:pt idx="2343">
                  <c:v>4.3800000000000033E-2</c:v>
                </c:pt>
                <c:pt idx="2344">
                  <c:v>4.2700000000000474E-2</c:v>
                </c:pt>
                <c:pt idx="2345">
                  <c:v>4.2600000000000013E-2</c:v>
                </c:pt>
                <c:pt idx="2346">
                  <c:v>4.36E-2</c:v>
                </c:pt>
                <c:pt idx="2347">
                  <c:v>4.2000000000000114E-2</c:v>
                </c:pt>
                <c:pt idx="2348">
                  <c:v>4.2300000000000372E-2</c:v>
                </c:pt>
                <c:pt idx="2349">
                  <c:v>4.0900000000000013E-2</c:v>
                </c:pt>
                <c:pt idx="2350">
                  <c:v>4.1500000000000002E-2</c:v>
                </c:pt>
                <c:pt idx="2351">
                  <c:v>4.0700000000000132E-2</c:v>
                </c:pt>
                <c:pt idx="2352">
                  <c:v>4.0300000000000114E-2</c:v>
                </c:pt>
                <c:pt idx="2353">
                  <c:v>4.1199999999999987E-2</c:v>
                </c:pt>
                <c:pt idx="2354">
                  <c:v>4.2300000000000372E-2</c:v>
                </c:pt>
                <c:pt idx="2355">
                  <c:v>4.2500000000000024E-2</c:v>
                </c:pt>
                <c:pt idx="2356">
                  <c:v>4.2700000000000474E-2</c:v>
                </c:pt>
                <c:pt idx="2357">
                  <c:v>4.0800000000000024E-2</c:v>
                </c:pt>
                <c:pt idx="2358">
                  <c:v>3.8500000000000006E-2</c:v>
                </c:pt>
                <c:pt idx="2359">
                  <c:v>3.7800000000000389E-2</c:v>
                </c:pt>
                <c:pt idx="2360">
                  <c:v>3.8300000000000001E-2</c:v>
                </c:pt>
                <c:pt idx="2361">
                  <c:v>3.8100000000000002E-2</c:v>
                </c:pt>
                <c:pt idx="2362">
                  <c:v>3.6900000000000092E-2</c:v>
                </c:pt>
                <c:pt idx="2363">
                  <c:v>3.760000000000039E-2</c:v>
                </c:pt>
                <c:pt idx="2364">
                  <c:v>3.8200000000000012E-2</c:v>
                </c:pt>
                <c:pt idx="2365">
                  <c:v>3.9000000000000236E-2</c:v>
                </c:pt>
                <c:pt idx="2366">
                  <c:v>3.8600000000000016E-2</c:v>
                </c:pt>
                <c:pt idx="2367">
                  <c:v>3.8100000000000002E-2</c:v>
                </c:pt>
                <c:pt idx="2368">
                  <c:v>4.0100000000000004E-2</c:v>
                </c:pt>
                <c:pt idx="2369">
                  <c:v>3.8900000000000011E-2</c:v>
                </c:pt>
                <c:pt idx="2370">
                  <c:v>3.9400000000000129E-2</c:v>
                </c:pt>
                <c:pt idx="2371">
                  <c:v>3.9300000000000002E-2</c:v>
                </c:pt>
                <c:pt idx="2372">
                  <c:v>3.8000000000000082E-2</c:v>
                </c:pt>
                <c:pt idx="2373">
                  <c:v>3.8200000000000012E-2</c:v>
                </c:pt>
                <c:pt idx="2374">
                  <c:v>3.7100000000000112E-2</c:v>
                </c:pt>
                <c:pt idx="2375">
                  <c:v>3.6000000000000212E-2</c:v>
                </c:pt>
                <c:pt idx="2376">
                  <c:v>3.5700000000000016E-2</c:v>
                </c:pt>
                <c:pt idx="2377">
                  <c:v>3.5300000000000012E-2</c:v>
                </c:pt>
                <c:pt idx="2378">
                  <c:v>3.4900000000000014E-2</c:v>
                </c:pt>
                <c:pt idx="2379">
                  <c:v>3.2700000000000236E-2</c:v>
                </c:pt>
                <c:pt idx="2380">
                  <c:v>3.2000000000000237E-2</c:v>
                </c:pt>
                <c:pt idx="2381">
                  <c:v>3.0000000000000096E-2</c:v>
                </c:pt>
                <c:pt idx="2382">
                  <c:v>3.1000000000000236E-2</c:v>
                </c:pt>
                <c:pt idx="2383">
                  <c:v>3.2300000000000016E-2</c:v>
                </c:pt>
                <c:pt idx="2384">
                  <c:v>3.2400000000000269E-2</c:v>
                </c:pt>
                <c:pt idx="2385">
                  <c:v>3.3700000000000001E-2</c:v>
                </c:pt>
                <c:pt idx="2386">
                  <c:v>3.330000000000001E-2</c:v>
                </c:pt>
                <c:pt idx="2387">
                  <c:v>3.3100000000000004E-2</c:v>
                </c:pt>
                <c:pt idx="2388">
                  <c:v>3.1600000000000246E-2</c:v>
                </c:pt>
                <c:pt idx="2389">
                  <c:v>3.1100000000000096E-2</c:v>
                </c:pt>
                <c:pt idx="2390">
                  <c:v>3.1500000000000042E-2</c:v>
                </c:pt>
                <c:pt idx="2391">
                  <c:v>3.0900000000000052E-2</c:v>
                </c:pt>
                <c:pt idx="2392">
                  <c:v>3.0500000000000051E-2</c:v>
                </c:pt>
                <c:pt idx="2393">
                  <c:v>2.8799999999999999E-2</c:v>
                </c:pt>
                <c:pt idx="2394">
                  <c:v>2.7900000000000202E-2</c:v>
                </c:pt>
                <c:pt idx="2395">
                  <c:v>2.870000000000001E-2</c:v>
                </c:pt>
                <c:pt idx="2396">
                  <c:v>2.9600000000000109E-2</c:v>
                </c:pt>
                <c:pt idx="2397">
                  <c:v>2.7300000000000095E-2</c:v>
                </c:pt>
                <c:pt idx="2398">
                  <c:v>2.8299999999999999E-2</c:v>
                </c:pt>
                <c:pt idx="2399">
                  <c:v>2.9000000000000095E-2</c:v>
                </c:pt>
                <c:pt idx="2400">
                  <c:v>2.8000000000000011E-2</c:v>
                </c:pt>
                <c:pt idx="2401">
                  <c:v>2.7000000000000277E-2</c:v>
                </c:pt>
                <c:pt idx="2402">
                  <c:v>2.6600000000000217E-2</c:v>
                </c:pt>
                <c:pt idx="2403">
                  <c:v>2.6100000000000012E-2</c:v>
                </c:pt>
                <c:pt idx="2404">
                  <c:v>2.6200000000000213E-2</c:v>
                </c:pt>
                <c:pt idx="2405">
                  <c:v>2.6200000000000213E-2</c:v>
                </c:pt>
                <c:pt idx="2406">
                  <c:v>2.7000000000000277E-2</c:v>
                </c:pt>
                <c:pt idx="2407">
                  <c:v>2.7700000000000096E-2</c:v>
                </c:pt>
                <c:pt idx="2408">
                  <c:v>2.7200000000000248E-2</c:v>
                </c:pt>
                <c:pt idx="2409">
                  <c:v>2.8799999999999999E-2</c:v>
                </c:pt>
                <c:pt idx="2410">
                  <c:v>2.8799999999999999E-2</c:v>
                </c:pt>
                <c:pt idx="2411">
                  <c:v>2.8299999999999999E-2</c:v>
                </c:pt>
                <c:pt idx="2412">
                  <c:v>3.0900000000000052E-2</c:v>
                </c:pt>
                <c:pt idx="2413">
                  <c:v>3.0900000000000052E-2</c:v>
                </c:pt>
                <c:pt idx="2414">
                  <c:v>3.0200000000000202E-2</c:v>
                </c:pt>
                <c:pt idx="2415">
                  <c:v>2.9200000000000052E-2</c:v>
                </c:pt>
                <c:pt idx="2416">
                  <c:v>2.9100000000000008E-2</c:v>
                </c:pt>
                <c:pt idx="2417">
                  <c:v>2.81E-2</c:v>
                </c:pt>
                <c:pt idx="2418">
                  <c:v>2.8199999999999989E-2</c:v>
                </c:pt>
                <c:pt idx="2419">
                  <c:v>2.7700000000000096E-2</c:v>
                </c:pt>
                <c:pt idx="2420">
                  <c:v>2.870000000000001E-2</c:v>
                </c:pt>
                <c:pt idx="2421">
                  <c:v>2.8600000000000052E-2</c:v>
                </c:pt>
                <c:pt idx="2422">
                  <c:v>2.9200000000000052E-2</c:v>
                </c:pt>
                <c:pt idx="2423">
                  <c:v>3.0400000000000236E-2</c:v>
                </c:pt>
                <c:pt idx="2424">
                  <c:v>2.9700000000000011E-2</c:v>
                </c:pt>
                <c:pt idx="2425">
                  <c:v>3.0400000000000236E-2</c:v>
                </c:pt>
                <c:pt idx="2426">
                  <c:v>2.9100000000000008E-2</c:v>
                </c:pt>
                <c:pt idx="2427">
                  <c:v>2.870000000000001E-2</c:v>
                </c:pt>
                <c:pt idx="2428">
                  <c:v>2.6100000000000012E-2</c:v>
                </c:pt>
                <c:pt idx="2429">
                  <c:v>2.6300000000000056E-2</c:v>
                </c:pt>
                <c:pt idx="2430">
                  <c:v>2.5200000000000052E-2</c:v>
                </c:pt>
                <c:pt idx="2431">
                  <c:v>2.5200000000000052E-2</c:v>
                </c:pt>
                <c:pt idx="2432">
                  <c:v>2.7100000000000096E-2</c:v>
                </c:pt>
                <c:pt idx="2433">
                  <c:v>2.6800000000000244E-2</c:v>
                </c:pt>
                <c:pt idx="2434">
                  <c:v>2.5100000000000011E-2</c:v>
                </c:pt>
                <c:pt idx="2435">
                  <c:v>2.4500000000000001E-2</c:v>
                </c:pt>
                <c:pt idx="2436">
                  <c:v>2.4799999999999999E-2</c:v>
                </c:pt>
                <c:pt idx="2437">
                  <c:v>2.5000000000000095E-2</c:v>
                </c:pt>
                <c:pt idx="2438">
                  <c:v>2.5500000000000002E-2</c:v>
                </c:pt>
                <c:pt idx="2439">
                  <c:v>2.6000000000000113E-2</c:v>
                </c:pt>
                <c:pt idx="2440">
                  <c:v>2.6700000000000012E-2</c:v>
                </c:pt>
                <c:pt idx="2441">
                  <c:v>2.4900000000000002E-2</c:v>
                </c:pt>
                <c:pt idx="2442">
                  <c:v>2.4000000000000042E-2</c:v>
                </c:pt>
                <c:pt idx="2443">
                  <c:v>2.3199999999999988E-2</c:v>
                </c:pt>
                <c:pt idx="2444">
                  <c:v>2.3400000000000011E-2</c:v>
                </c:pt>
                <c:pt idx="2445">
                  <c:v>2.2800000000000237E-2</c:v>
                </c:pt>
                <c:pt idx="2446">
                  <c:v>2.3800000000000012E-2</c:v>
                </c:pt>
                <c:pt idx="2447">
                  <c:v>2.4799999999999999E-2</c:v>
                </c:pt>
                <c:pt idx="2448">
                  <c:v>2.4400000000000012E-2</c:v>
                </c:pt>
                <c:pt idx="2449">
                  <c:v>2.5300000000000041E-2</c:v>
                </c:pt>
                <c:pt idx="2450">
                  <c:v>2.5500000000000002E-2</c:v>
                </c:pt>
                <c:pt idx="2451">
                  <c:v>2.6300000000000056E-2</c:v>
                </c:pt>
                <c:pt idx="2452">
                  <c:v>2.5600000000000109E-2</c:v>
                </c:pt>
                <c:pt idx="2453">
                  <c:v>2.6300000000000056E-2</c:v>
                </c:pt>
                <c:pt idx="2454">
                  <c:v>2.6600000000000217E-2</c:v>
                </c:pt>
                <c:pt idx="2455">
                  <c:v>2.5100000000000011E-2</c:v>
                </c:pt>
                <c:pt idx="2456">
                  <c:v>2.5500000000000002E-2</c:v>
                </c:pt>
                <c:pt idx="2457">
                  <c:v>2.6200000000000213E-2</c:v>
                </c:pt>
                <c:pt idx="2458">
                  <c:v>2.6600000000000217E-2</c:v>
                </c:pt>
                <c:pt idx="2459">
                  <c:v>2.6200000000000213E-2</c:v>
                </c:pt>
                <c:pt idx="2460">
                  <c:v>2.6600000000000217E-2</c:v>
                </c:pt>
                <c:pt idx="2461">
                  <c:v>2.7100000000000096E-2</c:v>
                </c:pt>
                <c:pt idx="2462">
                  <c:v>2.7300000000000095E-2</c:v>
                </c:pt>
                <c:pt idx="2463">
                  <c:v>2.7100000000000096E-2</c:v>
                </c:pt>
                <c:pt idx="2464">
                  <c:v>2.5800000000000229E-2</c:v>
                </c:pt>
                <c:pt idx="2465">
                  <c:v>2.5000000000000095E-2</c:v>
                </c:pt>
                <c:pt idx="2466">
                  <c:v>2.3800000000000012E-2</c:v>
                </c:pt>
                <c:pt idx="2467">
                  <c:v>2.3900000000000001E-2</c:v>
                </c:pt>
                <c:pt idx="2468">
                  <c:v>2.4500000000000001E-2</c:v>
                </c:pt>
                <c:pt idx="2469">
                  <c:v>2.4900000000000002E-2</c:v>
                </c:pt>
                <c:pt idx="2470">
                  <c:v>2.3299999999999998E-2</c:v>
                </c:pt>
                <c:pt idx="2471">
                  <c:v>2.2400000000000257E-2</c:v>
                </c:pt>
                <c:pt idx="2472">
                  <c:v>2.0900000000000002E-2</c:v>
                </c:pt>
                <c:pt idx="2473">
                  <c:v>2.2800000000000237E-2</c:v>
                </c:pt>
                <c:pt idx="2474">
                  <c:v>2.2100000000000012E-2</c:v>
                </c:pt>
                <c:pt idx="2475">
                  <c:v>2.2400000000000257E-2</c:v>
                </c:pt>
                <c:pt idx="2476">
                  <c:v>2.2000000000000117E-2</c:v>
                </c:pt>
                <c:pt idx="2477">
                  <c:v>2.2700000000000012E-2</c:v>
                </c:pt>
                <c:pt idx="2478">
                  <c:v>2.3199999999999988E-2</c:v>
                </c:pt>
                <c:pt idx="2479">
                  <c:v>2.3800000000000012E-2</c:v>
                </c:pt>
                <c:pt idx="2480">
                  <c:v>2.4199999999999989E-2</c:v>
                </c:pt>
                <c:pt idx="2481">
                  <c:v>2.35E-2</c:v>
                </c:pt>
                <c:pt idx="2482">
                  <c:v>2.4000000000000042E-2</c:v>
                </c:pt>
                <c:pt idx="2483">
                  <c:v>2.5200000000000052E-2</c:v>
                </c:pt>
                <c:pt idx="2484">
                  <c:v>2.4600000000000052E-2</c:v>
                </c:pt>
                <c:pt idx="2485">
                  <c:v>2.3699999999999999E-2</c:v>
                </c:pt>
                <c:pt idx="2486">
                  <c:v>2.300000000000001E-2</c:v>
                </c:pt>
                <c:pt idx="2487">
                  <c:v>2.3299999999999998E-2</c:v>
                </c:pt>
                <c:pt idx="2488">
                  <c:v>2.1900000000000051E-2</c:v>
                </c:pt>
                <c:pt idx="2489">
                  <c:v>2.1300000000000006E-2</c:v>
                </c:pt>
                <c:pt idx="2490">
                  <c:v>2.1200000000000229E-2</c:v>
                </c:pt>
                <c:pt idx="2491">
                  <c:v>2.0900000000000002E-2</c:v>
                </c:pt>
                <c:pt idx="2492">
                  <c:v>2.0600000000000052E-2</c:v>
                </c:pt>
                <c:pt idx="2493">
                  <c:v>2.070000000000001E-2</c:v>
                </c:pt>
                <c:pt idx="2494">
                  <c:v>2.1400000000000096E-2</c:v>
                </c:pt>
                <c:pt idx="2495">
                  <c:v>2.1700000000000011E-2</c:v>
                </c:pt>
                <c:pt idx="2496">
                  <c:v>2.2100000000000012E-2</c:v>
                </c:pt>
                <c:pt idx="2497">
                  <c:v>2.2100000000000012E-2</c:v>
                </c:pt>
                <c:pt idx="2498">
                  <c:v>2.2100000000000012E-2</c:v>
                </c:pt>
                <c:pt idx="2499">
                  <c:v>2.1900000000000051E-2</c:v>
                </c:pt>
                <c:pt idx="2500">
                  <c:v>2.2100000000000012E-2</c:v>
                </c:pt>
                <c:pt idx="2501">
                  <c:v>2.4000000000000042E-2</c:v>
                </c:pt>
                <c:pt idx="2502">
                  <c:v>2.4299999999999999E-2</c:v>
                </c:pt>
                <c:pt idx="2503">
                  <c:v>2.2700000000000012E-2</c:v>
                </c:pt>
                <c:pt idx="2504">
                  <c:v>2.3800000000000012E-2</c:v>
                </c:pt>
                <c:pt idx="2505">
                  <c:v>2.35E-2</c:v>
                </c:pt>
                <c:pt idx="2506">
                  <c:v>2.3599999999999993E-2</c:v>
                </c:pt>
                <c:pt idx="2507">
                  <c:v>2.2700000000000012E-2</c:v>
                </c:pt>
                <c:pt idx="2508">
                  <c:v>2.2800000000000237E-2</c:v>
                </c:pt>
                <c:pt idx="2509">
                  <c:v>2.2700000000000012E-2</c:v>
                </c:pt>
                <c:pt idx="2510">
                  <c:v>2.1600000000000202E-2</c:v>
                </c:pt>
                <c:pt idx="2511">
                  <c:v>2.0900000000000002E-2</c:v>
                </c:pt>
                <c:pt idx="2512">
                  <c:v>2.0900000000000002E-2</c:v>
                </c:pt>
                <c:pt idx="2513">
                  <c:v>2.1600000000000202E-2</c:v>
                </c:pt>
                <c:pt idx="2514">
                  <c:v>2.1800000000000229E-2</c:v>
                </c:pt>
                <c:pt idx="2515">
                  <c:v>2.1500000000000002E-2</c:v>
                </c:pt>
                <c:pt idx="2516">
                  <c:v>2.1900000000000051E-2</c:v>
                </c:pt>
                <c:pt idx="2517">
                  <c:v>2.1400000000000096E-2</c:v>
                </c:pt>
                <c:pt idx="2518">
                  <c:v>2.2000000000000117E-2</c:v>
                </c:pt>
                <c:pt idx="2519">
                  <c:v>2.1400000000000096E-2</c:v>
                </c:pt>
                <c:pt idx="2520">
                  <c:v>2.1300000000000006E-2</c:v>
                </c:pt>
                <c:pt idx="2521">
                  <c:v>2.1500000000000002E-2</c:v>
                </c:pt>
                <c:pt idx="2522">
                  <c:v>2.1200000000000229E-2</c:v>
                </c:pt>
                <c:pt idx="2523">
                  <c:v>2.2600000000000234E-2</c:v>
                </c:pt>
                <c:pt idx="2524">
                  <c:v>2.2800000000000237E-2</c:v>
                </c:pt>
                <c:pt idx="2525">
                  <c:v>2.1800000000000229E-2</c:v>
                </c:pt>
                <c:pt idx="2526">
                  <c:v>2.1600000000000202E-2</c:v>
                </c:pt>
                <c:pt idx="2527">
                  <c:v>2.1200000000000229E-2</c:v>
                </c:pt>
                <c:pt idx="2528">
                  <c:v>2.0500000000000001E-2</c:v>
                </c:pt>
                <c:pt idx="2529">
                  <c:v>2.0799999999999999E-2</c:v>
                </c:pt>
                <c:pt idx="2530">
                  <c:v>2.1200000000000229E-2</c:v>
                </c:pt>
                <c:pt idx="2531">
                  <c:v>2.0799999999999999E-2</c:v>
                </c:pt>
                <c:pt idx="2532">
                  <c:v>1.9599999999999999E-2</c:v>
                </c:pt>
                <c:pt idx="2533">
                  <c:v>1.9599999999999999E-2</c:v>
                </c:pt>
                <c:pt idx="2534">
                  <c:v>1.9599999999999999E-2</c:v>
                </c:pt>
                <c:pt idx="2535">
                  <c:v>1.950000000000017E-2</c:v>
                </c:pt>
                <c:pt idx="2536">
                  <c:v>1.9900000000000199E-2</c:v>
                </c:pt>
                <c:pt idx="2537">
                  <c:v>2.1600000000000202E-2</c:v>
                </c:pt>
                <c:pt idx="2538">
                  <c:v>2.1100000000000011E-2</c:v>
                </c:pt>
                <c:pt idx="2539">
                  <c:v>2.0400000000000012E-2</c:v>
                </c:pt>
                <c:pt idx="2540">
                  <c:v>2.0400000000000012E-2</c:v>
                </c:pt>
                <c:pt idx="2541">
                  <c:v>2.0299999999999999E-2</c:v>
                </c:pt>
                <c:pt idx="2542">
                  <c:v>2.0000000000000052E-2</c:v>
                </c:pt>
                <c:pt idx="2543">
                  <c:v>1.9400000000000181E-2</c:v>
                </c:pt>
                <c:pt idx="2544">
                  <c:v>1.9599999999999999E-2</c:v>
                </c:pt>
                <c:pt idx="2545">
                  <c:v>1.9599999999999999E-2</c:v>
                </c:pt>
                <c:pt idx="2546">
                  <c:v>1.9599999999999999E-2</c:v>
                </c:pt>
                <c:pt idx="2547">
                  <c:v>1.9099999999999999E-2</c:v>
                </c:pt>
                <c:pt idx="2548">
                  <c:v>1.9400000000000181E-2</c:v>
                </c:pt>
                <c:pt idx="2549">
                  <c:v>1.9000000000000142E-2</c:v>
                </c:pt>
                <c:pt idx="2550">
                  <c:v>1.9099999999999999E-2</c:v>
                </c:pt>
                <c:pt idx="2551">
                  <c:v>1.8900000000000177E-2</c:v>
                </c:pt>
                <c:pt idx="2552">
                  <c:v>1.8700000000000175E-2</c:v>
                </c:pt>
                <c:pt idx="2553">
                  <c:v>1.9900000000000199E-2</c:v>
                </c:pt>
                <c:pt idx="2554">
                  <c:v>1.9199999999999998E-2</c:v>
                </c:pt>
                <c:pt idx="2555">
                  <c:v>2.010000000000001E-2</c:v>
                </c:pt>
                <c:pt idx="2556">
                  <c:v>2.0799999999999999E-2</c:v>
                </c:pt>
                <c:pt idx="2557">
                  <c:v>2.0900000000000002E-2</c:v>
                </c:pt>
                <c:pt idx="2558">
                  <c:v>2.0500000000000001E-2</c:v>
                </c:pt>
                <c:pt idx="2559">
                  <c:v>2.1300000000000006E-2</c:v>
                </c:pt>
                <c:pt idx="2560">
                  <c:v>2.2100000000000012E-2</c:v>
                </c:pt>
                <c:pt idx="2561">
                  <c:v>2.2000000000000117E-2</c:v>
                </c:pt>
                <c:pt idx="2562">
                  <c:v>2.1600000000000202E-2</c:v>
                </c:pt>
                <c:pt idx="2563">
                  <c:v>2.1900000000000051E-2</c:v>
                </c:pt>
                <c:pt idx="2564">
                  <c:v>2.2000000000000117E-2</c:v>
                </c:pt>
                <c:pt idx="2565">
                  <c:v>2.2800000000000237E-2</c:v>
                </c:pt>
                <c:pt idx="2566">
                  <c:v>2.3199999999999988E-2</c:v>
                </c:pt>
                <c:pt idx="2567">
                  <c:v>2.2700000000000012E-2</c:v>
                </c:pt>
                <c:pt idx="2568">
                  <c:v>2.2900000000000052E-2</c:v>
                </c:pt>
                <c:pt idx="2569">
                  <c:v>2.2200000000000247E-2</c:v>
                </c:pt>
                <c:pt idx="2570">
                  <c:v>2.3900000000000001E-2</c:v>
                </c:pt>
                <c:pt idx="2571">
                  <c:v>2.4299999999999999E-2</c:v>
                </c:pt>
                <c:pt idx="2572">
                  <c:v>2.4400000000000012E-2</c:v>
                </c:pt>
                <c:pt idx="2573">
                  <c:v>2.2900000000000052E-2</c:v>
                </c:pt>
                <c:pt idx="2574">
                  <c:v>2.2000000000000117E-2</c:v>
                </c:pt>
                <c:pt idx="2575">
                  <c:v>2.1300000000000006E-2</c:v>
                </c:pt>
                <c:pt idx="2576">
                  <c:v>2.1900000000000051E-2</c:v>
                </c:pt>
                <c:pt idx="2577">
                  <c:v>2.1600000000000202E-2</c:v>
                </c:pt>
                <c:pt idx="2578">
                  <c:v>2.1000000000000109E-2</c:v>
                </c:pt>
                <c:pt idx="2579">
                  <c:v>2.0400000000000012E-2</c:v>
                </c:pt>
                <c:pt idx="2580">
                  <c:v>2.0900000000000002E-2</c:v>
                </c:pt>
                <c:pt idx="2581">
                  <c:v>2.070000000000001E-2</c:v>
                </c:pt>
                <c:pt idx="2582">
                  <c:v>2.1900000000000051E-2</c:v>
                </c:pt>
                <c:pt idx="2583">
                  <c:v>2.1600000000000202E-2</c:v>
                </c:pt>
                <c:pt idx="2584">
                  <c:v>2.2000000000000117E-2</c:v>
                </c:pt>
                <c:pt idx="2585">
                  <c:v>2.1200000000000229E-2</c:v>
                </c:pt>
                <c:pt idx="2586">
                  <c:v>2.010000000000001E-2</c:v>
                </c:pt>
                <c:pt idx="2587">
                  <c:v>2.0199999999999999E-2</c:v>
                </c:pt>
                <c:pt idx="2588">
                  <c:v>2.0299999999999999E-2</c:v>
                </c:pt>
                <c:pt idx="2589">
                  <c:v>1.9599999999999999E-2</c:v>
                </c:pt>
                <c:pt idx="2590">
                  <c:v>1.8800000000000178E-2</c:v>
                </c:pt>
                <c:pt idx="2591">
                  <c:v>1.7900000000000121E-2</c:v>
                </c:pt>
                <c:pt idx="2592">
                  <c:v>1.8499999999999999E-2</c:v>
                </c:pt>
                <c:pt idx="2593">
                  <c:v>1.8300000000000156E-2</c:v>
                </c:pt>
                <c:pt idx="2594">
                  <c:v>1.8800000000000178E-2</c:v>
                </c:pt>
                <c:pt idx="2595">
                  <c:v>1.8599999999999998E-2</c:v>
                </c:pt>
                <c:pt idx="2596">
                  <c:v>1.8800000000000178E-2</c:v>
                </c:pt>
                <c:pt idx="2597">
                  <c:v>1.8800000000000178E-2</c:v>
                </c:pt>
                <c:pt idx="2598">
                  <c:v>1.9199999999999998E-2</c:v>
                </c:pt>
                <c:pt idx="2599">
                  <c:v>1.9099999999999999E-2</c:v>
                </c:pt>
                <c:pt idx="2600">
                  <c:v>1.9199999999999998E-2</c:v>
                </c:pt>
                <c:pt idx="2601">
                  <c:v>1.9300000000000168E-2</c:v>
                </c:pt>
                <c:pt idx="2602">
                  <c:v>1.8900000000000177E-2</c:v>
                </c:pt>
                <c:pt idx="2603">
                  <c:v>1.810000000000014E-2</c:v>
                </c:pt>
                <c:pt idx="2604">
                  <c:v>1.8400000000000138E-2</c:v>
                </c:pt>
                <c:pt idx="2605">
                  <c:v>1.8200000000000154E-2</c:v>
                </c:pt>
                <c:pt idx="2606">
                  <c:v>1.8200000000000154E-2</c:v>
                </c:pt>
                <c:pt idx="2607">
                  <c:v>1.810000000000014E-2</c:v>
                </c:pt>
                <c:pt idx="2608">
                  <c:v>1.8300000000000156E-2</c:v>
                </c:pt>
                <c:pt idx="2609">
                  <c:v>1.810000000000014E-2</c:v>
                </c:pt>
                <c:pt idx="2610">
                  <c:v>1.7100000000000098E-2</c:v>
                </c:pt>
                <c:pt idx="2611">
                  <c:v>1.7400000000000113E-2</c:v>
                </c:pt>
                <c:pt idx="2612">
                  <c:v>1.810000000000014E-2</c:v>
                </c:pt>
                <c:pt idx="2613">
                  <c:v>1.7600000000000105E-2</c:v>
                </c:pt>
                <c:pt idx="2614">
                  <c:v>1.7500000000000134E-2</c:v>
                </c:pt>
                <c:pt idx="2615">
                  <c:v>1.8000000000000078E-2</c:v>
                </c:pt>
                <c:pt idx="2616">
                  <c:v>1.78000000000001E-2</c:v>
                </c:pt>
                <c:pt idx="2617">
                  <c:v>1.6799999999999999E-2</c:v>
                </c:pt>
                <c:pt idx="2618">
                  <c:v>1.6700000000000177E-2</c:v>
                </c:pt>
                <c:pt idx="2619">
                  <c:v>1.7700000000000125E-2</c:v>
                </c:pt>
                <c:pt idx="2620">
                  <c:v>1.7400000000000113E-2</c:v>
                </c:pt>
                <c:pt idx="2621">
                  <c:v>1.7600000000000105E-2</c:v>
                </c:pt>
                <c:pt idx="2622">
                  <c:v>1.7900000000000121E-2</c:v>
                </c:pt>
                <c:pt idx="2623">
                  <c:v>1.8000000000000078E-2</c:v>
                </c:pt>
                <c:pt idx="2624">
                  <c:v>1.7600000000000105E-2</c:v>
                </c:pt>
                <c:pt idx="2625">
                  <c:v>1.7500000000000134E-2</c:v>
                </c:pt>
                <c:pt idx="2626">
                  <c:v>1.9000000000000142E-2</c:v>
                </c:pt>
                <c:pt idx="2627">
                  <c:v>1.8499999999999999E-2</c:v>
                </c:pt>
                <c:pt idx="2628">
                  <c:v>1.8900000000000177E-2</c:v>
                </c:pt>
                <c:pt idx="2629">
                  <c:v>1.8800000000000178E-2</c:v>
                </c:pt>
                <c:pt idx="2630">
                  <c:v>1.9000000000000142E-2</c:v>
                </c:pt>
                <c:pt idx="2631">
                  <c:v>2.070000000000001E-2</c:v>
                </c:pt>
                <c:pt idx="2632">
                  <c:v>2.1400000000000096E-2</c:v>
                </c:pt>
                <c:pt idx="2633">
                  <c:v>2.3699999999999999E-2</c:v>
                </c:pt>
                <c:pt idx="2634">
                  <c:v>2.3900000000000001E-2</c:v>
                </c:pt>
                <c:pt idx="2635">
                  <c:v>2.1000000000000109E-2</c:v>
                </c:pt>
                <c:pt idx="2636">
                  <c:v>2.0900000000000002E-2</c:v>
                </c:pt>
                <c:pt idx="2637">
                  <c:v>1.9599999999999999E-2</c:v>
                </c:pt>
                <c:pt idx="2638">
                  <c:v>1.9800000000000192E-2</c:v>
                </c:pt>
                <c:pt idx="2639">
                  <c:v>2.1000000000000109E-2</c:v>
                </c:pt>
                <c:pt idx="2640">
                  <c:v>2.1600000000000202E-2</c:v>
                </c:pt>
                <c:pt idx="2641">
                  <c:v>2.2500000000000086E-2</c:v>
                </c:pt>
                <c:pt idx="2642">
                  <c:v>2.2800000000000237E-2</c:v>
                </c:pt>
                <c:pt idx="2643">
                  <c:v>2.4400000000000012E-2</c:v>
                </c:pt>
                <c:pt idx="2644">
                  <c:v>2.4299999999999999E-2</c:v>
                </c:pt>
                <c:pt idx="2645">
                  <c:v>2.4100000000000007E-2</c:v>
                </c:pt>
                <c:pt idx="2646">
                  <c:v>2.4900000000000002E-2</c:v>
                </c:pt>
                <c:pt idx="2647">
                  <c:v>2.4199999999999989E-2</c:v>
                </c:pt>
                <c:pt idx="2648">
                  <c:v>2.2600000000000234E-2</c:v>
                </c:pt>
                <c:pt idx="2649">
                  <c:v>2.3400000000000011E-2</c:v>
                </c:pt>
                <c:pt idx="2650">
                  <c:v>2.3699999999999999E-2</c:v>
                </c:pt>
                <c:pt idx="2651">
                  <c:v>2.2700000000000012E-2</c:v>
                </c:pt>
                <c:pt idx="2652">
                  <c:v>2.2300000000000052E-2</c:v>
                </c:pt>
                <c:pt idx="2653">
                  <c:v>2.4299999999999999E-2</c:v>
                </c:pt>
                <c:pt idx="2654">
                  <c:v>2.470000000000001E-2</c:v>
                </c:pt>
                <c:pt idx="2655">
                  <c:v>2.4600000000000052E-2</c:v>
                </c:pt>
                <c:pt idx="2656">
                  <c:v>2.4600000000000052E-2</c:v>
                </c:pt>
                <c:pt idx="2657">
                  <c:v>2.3099999999999999E-2</c:v>
                </c:pt>
                <c:pt idx="2658">
                  <c:v>2.3900000000000001E-2</c:v>
                </c:pt>
                <c:pt idx="2659">
                  <c:v>2.3199999999999988E-2</c:v>
                </c:pt>
                <c:pt idx="2660">
                  <c:v>2.2100000000000012E-2</c:v>
                </c:pt>
                <c:pt idx="2661">
                  <c:v>2.2400000000000257E-2</c:v>
                </c:pt>
                <c:pt idx="2662">
                  <c:v>2.2900000000000052E-2</c:v>
                </c:pt>
                <c:pt idx="2663">
                  <c:v>2.2200000000000247E-2</c:v>
                </c:pt>
                <c:pt idx="2664">
                  <c:v>2.1900000000000051E-2</c:v>
                </c:pt>
                <c:pt idx="2665">
                  <c:v>2.3199999999999988E-2</c:v>
                </c:pt>
                <c:pt idx="2666">
                  <c:v>2.3400000000000011E-2</c:v>
                </c:pt>
                <c:pt idx="2667">
                  <c:v>2.3299999999999998E-2</c:v>
                </c:pt>
                <c:pt idx="2668">
                  <c:v>2.35E-2</c:v>
                </c:pt>
                <c:pt idx="2669">
                  <c:v>2.4000000000000042E-2</c:v>
                </c:pt>
                <c:pt idx="2670">
                  <c:v>2.4799999999999999E-2</c:v>
                </c:pt>
                <c:pt idx="2671">
                  <c:v>2.5100000000000011E-2</c:v>
                </c:pt>
                <c:pt idx="2672">
                  <c:v>2.4799999999999999E-2</c:v>
                </c:pt>
                <c:pt idx="2673">
                  <c:v>2.4299999999999999E-2</c:v>
                </c:pt>
                <c:pt idx="2674">
                  <c:v>2.4199999999999989E-2</c:v>
                </c:pt>
                <c:pt idx="2675">
                  <c:v>2.3299999999999998E-2</c:v>
                </c:pt>
                <c:pt idx="2676">
                  <c:v>2.2800000000000237E-2</c:v>
                </c:pt>
                <c:pt idx="2677">
                  <c:v>2.2600000000000234E-2</c:v>
                </c:pt>
                <c:pt idx="2678">
                  <c:v>2.1900000000000051E-2</c:v>
                </c:pt>
                <c:pt idx="2679">
                  <c:v>2.0900000000000002E-2</c:v>
                </c:pt>
                <c:pt idx="2680">
                  <c:v>2.2000000000000117E-2</c:v>
                </c:pt>
                <c:pt idx="2681">
                  <c:v>2.2300000000000052E-2</c:v>
                </c:pt>
                <c:pt idx="2682">
                  <c:v>2.2500000000000086E-2</c:v>
                </c:pt>
                <c:pt idx="2683">
                  <c:v>2.2100000000000012E-2</c:v>
                </c:pt>
                <c:pt idx="2684">
                  <c:v>2.1800000000000229E-2</c:v>
                </c:pt>
                <c:pt idx="2685">
                  <c:v>2.2600000000000234E-2</c:v>
                </c:pt>
                <c:pt idx="2686">
                  <c:v>2.1700000000000011E-2</c:v>
                </c:pt>
                <c:pt idx="2687">
                  <c:v>2.0799999999999999E-2</c:v>
                </c:pt>
                <c:pt idx="2688">
                  <c:v>2.0199999999999999E-2</c:v>
                </c:pt>
                <c:pt idx="2689">
                  <c:v>1.9800000000000192E-2</c:v>
                </c:pt>
                <c:pt idx="2690">
                  <c:v>2.0199999999999999E-2</c:v>
                </c:pt>
                <c:pt idx="2691">
                  <c:v>2.0600000000000052E-2</c:v>
                </c:pt>
                <c:pt idx="2692">
                  <c:v>2.1300000000000006E-2</c:v>
                </c:pt>
                <c:pt idx="2693">
                  <c:v>2.0199999999999999E-2</c:v>
                </c:pt>
                <c:pt idx="2694">
                  <c:v>2.0500000000000001E-2</c:v>
                </c:pt>
                <c:pt idx="2695">
                  <c:v>1.9800000000000192E-2</c:v>
                </c:pt>
                <c:pt idx="2696">
                  <c:v>2.0400000000000012E-2</c:v>
                </c:pt>
                <c:pt idx="2697">
                  <c:v>2.0199999999999999E-2</c:v>
                </c:pt>
                <c:pt idx="2698">
                  <c:v>1.9099999999999999E-2</c:v>
                </c:pt>
                <c:pt idx="2699">
                  <c:v>1.8700000000000175E-2</c:v>
                </c:pt>
                <c:pt idx="2700">
                  <c:v>1.9199999999999998E-2</c:v>
                </c:pt>
                <c:pt idx="2701">
                  <c:v>1.9199999999999998E-2</c:v>
                </c:pt>
                <c:pt idx="2702">
                  <c:v>1.9599999999999999E-2</c:v>
                </c:pt>
                <c:pt idx="2703">
                  <c:v>2.0600000000000052E-2</c:v>
                </c:pt>
                <c:pt idx="2704">
                  <c:v>1.9699999999999999E-2</c:v>
                </c:pt>
                <c:pt idx="2705">
                  <c:v>1.9599999999999999E-2</c:v>
                </c:pt>
                <c:pt idx="2706">
                  <c:v>2.0000000000000052E-2</c:v>
                </c:pt>
                <c:pt idx="2707">
                  <c:v>1.9699999999999999E-2</c:v>
                </c:pt>
                <c:pt idx="2708">
                  <c:v>1.9900000000000199E-2</c:v>
                </c:pt>
                <c:pt idx="2709">
                  <c:v>2.1300000000000006E-2</c:v>
                </c:pt>
                <c:pt idx="2710">
                  <c:v>2.1500000000000002E-2</c:v>
                </c:pt>
                <c:pt idx="2711">
                  <c:v>2.1500000000000002E-2</c:v>
                </c:pt>
                <c:pt idx="2712">
                  <c:v>2.1900000000000051E-2</c:v>
                </c:pt>
                <c:pt idx="2713">
                  <c:v>2.300000000000001E-2</c:v>
                </c:pt>
                <c:pt idx="2714">
                  <c:v>2.300000000000001E-2</c:v>
                </c:pt>
                <c:pt idx="2715">
                  <c:v>2.2000000000000117E-2</c:v>
                </c:pt>
                <c:pt idx="2716">
                  <c:v>2.1800000000000229E-2</c:v>
                </c:pt>
                <c:pt idx="2717">
                  <c:v>2.1300000000000006E-2</c:v>
                </c:pt>
                <c:pt idx="2718">
                  <c:v>2.2400000000000257E-2</c:v>
                </c:pt>
                <c:pt idx="2719">
                  <c:v>2.1800000000000229E-2</c:v>
                </c:pt>
                <c:pt idx="2720">
                  <c:v>2.1400000000000096E-2</c:v>
                </c:pt>
                <c:pt idx="2721">
                  <c:v>2.0900000000000002E-2</c:v>
                </c:pt>
                <c:pt idx="2722">
                  <c:v>2.1000000000000109E-2</c:v>
                </c:pt>
                <c:pt idx="2723">
                  <c:v>2.1100000000000011E-2</c:v>
                </c:pt>
                <c:pt idx="2724">
                  <c:v>2.0299999999999999E-2</c:v>
                </c:pt>
                <c:pt idx="2725">
                  <c:v>1.9099999999999999E-2</c:v>
                </c:pt>
                <c:pt idx="2726">
                  <c:v>1.9599999999999999E-2</c:v>
                </c:pt>
                <c:pt idx="2727">
                  <c:v>1.9800000000000192E-2</c:v>
                </c:pt>
                <c:pt idx="2728">
                  <c:v>2.1100000000000011E-2</c:v>
                </c:pt>
                <c:pt idx="2729">
                  <c:v>2.0799999999999999E-2</c:v>
                </c:pt>
                <c:pt idx="2730">
                  <c:v>2.1200000000000229E-2</c:v>
                </c:pt>
                <c:pt idx="2731">
                  <c:v>2.0299999999999999E-2</c:v>
                </c:pt>
                <c:pt idx="2732">
                  <c:v>2.0600000000000052E-2</c:v>
                </c:pt>
                <c:pt idx="2733">
                  <c:v>2.1100000000000011E-2</c:v>
                </c:pt>
                <c:pt idx="2734">
                  <c:v>2.0500000000000001E-2</c:v>
                </c:pt>
                <c:pt idx="2735">
                  <c:v>2.0299999999999999E-2</c:v>
                </c:pt>
                <c:pt idx="2736">
                  <c:v>2.0199999999999999E-2</c:v>
                </c:pt>
                <c:pt idx="2737">
                  <c:v>2.0400000000000012E-2</c:v>
                </c:pt>
                <c:pt idx="2738">
                  <c:v>2.010000000000001E-2</c:v>
                </c:pt>
                <c:pt idx="2739">
                  <c:v>2.0000000000000052E-2</c:v>
                </c:pt>
                <c:pt idx="2740">
                  <c:v>2.010000000000001E-2</c:v>
                </c:pt>
                <c:pt idx="2741">
                  <c:v>1.9699999999999999E-2</c:v>
                </c:pt>
                <c:pt idx="2742">
                  <c:v>1.9300000000000168E-2</c:v>
                </c:pt>
                <c:pt idx="2743">
                  <c:v>1.8000000000000078E-2</c:v>
                </c:pt>
                <c:pt idx="2744">
                  <c:v>1.7900000000000121E-2</c:v>
                </c:pt>
                <c:pt idx="2745">
                  <c:v>1.7100000000000098E-2</c:v>
                </c:pt>
                <c:pt idx="2746">
                  <c:v>1.6799999999999999E-2</c:v>
                </c:pt>
                <c:pt idx="2747">
                  <c:v>1.810000000000014E-2</c:v>
                </c:pt>
                <c:pt idx="2748">
                  <c:v>1.9099999999999999E-2</c:v>
                </c:pt>
                <c:pt idx="2749">
                  <c:v>1.8599999999999998E-2</c:v>
                </c:pt>
                <c:pt idx="2750">
                  <c:v>1.8400000000000138E-2</c:v>
                </c:pt>
                <c:pt idx="2751">
                  <c:v>1.8200000000000154E-2</c:v>
                </c:pt>
                <c:pt idx="2752">
                  <c:v>1.7500000000000134E-2</c:v>
                </c:pt>
                <c:pt idx="2753">
                  <c:v>1.7400000000000113E-2</c:v>
                </c:pt>
                <c:pt idx="2754">
                  <c:v>1.6900000000000158E-2</c:v>
                </c:pt>
                <c:pt idx="2755">
                  <c:v>1.6700000000000177E-2</c:v>
                </c:pt>
                <c:pt idx="2756">
                  <c:v>1.7500000000000134E-2</c:v>
                </c:pt>
                <c:pt idx="2757">
                  <c:v>1.6900000000000158E-2</c:v>
                </c:pt>
                <c:pt idx="2758">
                  <c:v>1.7400000000000113E-2</c:v>
                </c:pt>
                <c:pt idx="2759">
                  <c:v>1.7299999999999996E-2</c:v>
                </c:pt>
                <c:pt idx="2760">
                  <c:v>1.7200000000000101E-2</c:v>
                </c:pt>
                <c:pt idx="2761">
                  <c:v>1.7299999999999996E-2</c:v>
                </c:pt>
                <c:pt idx="2762">
                  <c:v>1.7900000000000121E-2</c:v>
                </c:pt>
                <c:pt idx="2763">
                  <c:v>1.7500000000000134E-2</c:v>
                </c:pt>
                <c:pt idx="2764">
                  <c:v>1.7400000000000113E-2</c:v>
                </c:pt>
                <c:pt idx="2765">
                  <c:v>1.7600000000000105E-2</c:v>
                </c:pt>
                <c:pt idx="2766">
                  <c:v>1.7100000000000098E-2</c:v>
                </c:pt>
                <c:pt idx="2767">
                  <c:v>1.6500000000000178E-2</c:v>
                </c:pt>
                <c:pt idx="2768">
                  <c:v>1.7900000000000121E-2</c:v>
                </c:pt>
                <c:pt idx="2769">
                  <c:v>1.7500000000000134E-2</c:v>
                </c:pt>
                <c:pt idx="2770">
                  <c:v>1.7600000000000105E-2</c:v>
                </c:pt>
                <c:pt idx="2771">
                  <c:v>1.7500000000000134E-2</c:v>
                </c:pt>
                <c:pt idx="2772">
                  <c:v>1.78000000000001E-2</c:v>
                </c:pt>
                <c:pt idx="2773">
                  <c:v>1.8499999999999999E-2</c:v>
                </c:pt>
                <c:pt idx="2774">
                  <c:v>1.7400000000000113E-2</c:v>
                </c:pt>
                <c:pt idx="2775">
                  <c:v>1.8200000000000154E-2</c:v>
                </c:pt>
                <c:pt idx="2776">
                  <c:v>1.9000000000000142E-2</c:v>
                </c:pt>
                <c:pt idx="2777">
                  <c:v>1.950000000000017E-2</c:v>
                </c:pt>
                <c:pt idx="2778">
                  <c:v>1.8200000000000154E-2</c:v>
                </c:pt>
                <c:pt idx="2779">
                  <c:v>1.7600000000000105E-2</c:v>
                </c:pt>
                <c:pt idx="2780">
                  <c:v>1.6799999999999999E-2</c:v>
                </c:pt>
                <c:pt idx="2781">
                  <c:v>1.7400000000000113E-2</c:v>
                </c:pt>
                <c:pt idx="2782">
                  <c:v>1.6199999999999999E-2</c:v>
                </c:pt>
                <c:pt idx="2783">
                  <c:v>1.6000000000000118E-2</c:v>
                </c:pt>
                <c:pt idx="2784">
                  <c:v>1.6500000000000178E-2</c:v>
                </c:pt>
                <c:pt idx="2785">
                  <c:v>1.6400000000000151E-2</c:v>
                </c:pt>
                <c:pt idx="2786">
                  <c:v>1.6700000000000177E-2</c:v>
                </c:pt>
                <c:pt idx="2787">
                  <c:v>1.6100000000000139E-2</c:v>
                </c:pt>
                <c:pt idx="2788">
                  <c:v>1.6700000000000177E-2</c:v>
                </c:pt>
                <c:pt idx="2789">
                  <c:v>1.8599999999999998E-2</c:v>
                </c:pt>
                <c:pt idx="2790">
                  <c:v>1.9400000000000181E-2</c:v>
                </c:pt>
                <c:pt idx="2791">
                  <c:v>1.7500000000000134E-2</c:v>
                </c:pt>
                <c:pt idx="2792">
                  <c:v>1.810000000000014E-2</c:v>
                </c:pt>
                <c:pt idx="2793">
                  <c:v>1.7600000000000105E-2</c:v>
                </c:pt>
                <c:pt idx="2794">
                  <c:v>1.7700000000000125E-2</c:v>
                </c:pt>
                <c:pt idx="2795">
                  <c:v>1.7500000000000134E-2</c:v>
                </c:pt>
                <c:pt idx="2796">
                  <c:v>1.78000000000001E-2</c:v>
                </c:pt>
                <c:pt idx="2797">
                  <c:v>1.8000000000000078E-2</c:v>
                </c:pt>
                <c:pt idx="2798">
                  <c:v>1.7500000000000134E-2</c:v>
                </c:pt>
                <c:pt idx="2799">
                  <c:v>1.8599999999999998E-2</c:v>
                </c:pt>
              </c:numCache>
            </c:numRef>
          </c:val>
          <c:smooth val="1"/>
        </c:ser>
        <c:ser>
          <c:idx val="2"/>
          <c:order val="1"/>
          <c:tx>
            <c:v>Mediana = 4,25%</c:v>
          </c:tx>
          <c:spPr>
            <a:ln w="38100">
              <a:solidFill>
                <a:srgbClr val="800000"/>
              </a:solidFill>
              <a:prstDash val="sysDash"/>
            </a:ln>
          </c:spPr>
          <c:marker>
            <c:symbol val="none"/>
          </c:marker>
          <c:cat>
            <c:numRef>
              <c:f>'Risco País'!$D$1413:$D$4212</c:f>
              <c:numCache>
                <c:formatCode>d/m/yyyy</c:formatCode>
                <c:ptCount val="2800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36578</c:v>
                </c:pt>
                <c:pt idx="35">
                  <c:v>36579</c:v>
                </c:pt>
                <c:pt idx="36">
                  <c:v>36580</c:v>
                </c:pt>
                <c:pt idx="37">
                  <c:v>36581</c:v>
                </c:pt>
                <c:pt idx="38">
                  <c:v>36584</c:v>
                </c:pt>
                <c:pt idx="39">
                  <c:v>36585</c:v>
                </c:pt>
                <c:pt idx="40">
                  <c:v>36586</c:v>
                </c:pt>
                <c:pt idx="41">
                  <c:v>36587</c:v>
                </c:pt>
                <c:pt idx="42">
                  <c:v>36588</c:v>
                </c:pt>
                <c:pt idx="43">
                  <c:v>36591</c:v>
                </c:pt>
                <c:pt idx="44">
                  <c:v>36592</c:v>
                </c:pt>
                <c:pt idx="45">
                  <c:v>36593</c:v>
                </c:pt>
                <c:pt idx="46">
                  <c:v>36594</c:v>
                </c:pt>
                <c:pt idx="47">
                  <c:v>36595</c:v>
                </c:pt>
                <c:pt idx="48">
                  <c:v>36598</c:v>
                </c:pt>
                <c:pt idx="49">
                  <c:v>36599</c:v>
                </c:pt>
                <c:pt idx="50">
                  <c:v>36600</c:v>
                </c:pt>
                <c:pt idx="51">
                  <c:v>36601</c:v>
                </c:pt>
                <c:pt idx="52">
                  <c:v>36602</c:v>
                </c:pt>
                <c:pt idx="53">
                  <c:v>36605</c:v>
                </c:pt>
                <c:pt idx="54">
                  <c:v>36606</c:v>
                </c:pt>
                <c:pt idx="55">
                  <c:v>36607</c:v>
                </c:pt>
                <c:pt idx="56">
                  <c:v>36608</c:v>
                </c:pt>
                <c:pt idx="57">
                  <c:v>36609</c:v>
                </c:pt>
                <c:pt idx="58">
                  <c:v>36612</c:v>
                </c:pt>
                <c:pt idx="59">
                  <c:v>36613</c:v>
                </c:pt>
                <c:pt idx="60">
                  <c:v>36614</c:v>
                </c:pt>
                <c:pt idx="61">
                  <c:v>36615</c:v>
                </c:pt>
                <c:pt idx="62">
                  <c:v>36616</c:v>
                </c:pt>
                <c:pt idx="63">
                  <c:v>36619</c:v>
                </c:pt>
                <c:pt idx="64">
                  <c:v>36620</c:v>
                </c:pt>
                <c:pt idx="65">
                  <c:v>36621</c:v>
                </c:pt>
                <c:pt idx="66">
                  <c:v>36622</c:v>
                </c:pt>
                <c:pt idx="67">
                  <c:v>36623</c:v>
                </c:pt>
                <c:pt idx="68">
                  <c:v>36626</c:v>
                </c:pt>
                <c:pt idx="69">
                  <c:v>36627</c:v>
                </c:pt>
                <c:pt idx="70">
                  <c:v>36628</c:v>
                </c:pt>
                <c:pt idx="71">
                  <c:v>36629</c:v>
                </c:pt>
                <c:pt idx="72">
                  <c:v>36630</c:v>
                </c:pt>
                <c:pt idx="73">
                  <c:v>36633</c:v>
                </c:pt>
                <c:pt idx="74">
                  <c:v>36634</c:v>
                </c:pt>
                <c:pt idx="75">
                  <c:v>36635</c:v>
                </c:pt>
                <c:pt idx="76">
                  <c:v>36636</c:v>
                </c:pt>
                <c:pt idx="77">
                  <c:v>36640</c:v>
                </c:pt>
                <c:pt idx="78">
                  <c:v>36641</c:v>
                </c:pt>
                <c:pt idx="79">
                  <c:v>36642</c:v>
                </c:pt>
                <c:pt idx="80">
                  <c:v>36643</c:v>
                </c:pt>
                <c:pt idx="81">
                  <c:v>36644</c:v>
                </c:pt>
                <c:pt idx="82">
                  <c:v>36647</c:v>
                </c:pt>
                <c:pt idx="83">
                  <c:v>36648</c:v>
                </c:pt>
                <c:pt idx="84">
                  <c:v>36649</c:v>
                </c:pt>
                <c:pt idx="85">
                  <c:v>36650</c:v>
                </c:pt>
                <c:pt idx="86">
                  <c:v>36651</c:v>
                </c:pt>
                <c:pt idx="87">
                  <c:v>36654</c:v>
                </c:pt>
                <c:pt idx="88">
                  <c:v>36655</c:v>
                </c:pt>
                <c:pt idx="89">
                  <c:v>36656</c:v>
                </c:pt>
                <c:pt idx="90">
                  <c:v>36657</c:v>
                </c:pt>
                <c:pt idx="91">
                  <c:v>36658</c:v>
                </c:pt>
                <c:pt idx="92">
                  <c:v>36661</c:v>
                </c:pt>
                <c:pt idx="93">
                  <c:v>36662</c:v>
                </c:pt>
                <c:pt idx="94">
                  <c:v>36663</c:v>
                </c:pt>
                <c:pt idx="95">
                  <c:v>36664</c:v>
                </c:pt>
                <c:pt idx="96">
                  <c:v>36665</c:v>
                </c:pt>
                <c:pt idx="97">
                  <c:v>36668</c:v>
                </c:pt>
                <c:pt idx="98">
                  <c:v>36669</c:v>
                </c:pt>
                <c:pt idx="99">
                  <c:v>36670</c:v>
                </c:pt>
                <c:pt idx="100">
                  <c:v>36671</c:v>
                </c:pt>
                <c:pt idx="101">
                  <c:v>36672</c:v>
                </c:pt>
                <c:pt idx="102">
                  <c:v>36676</c:v>
                </c:pt>
                <c:pt idx="103">
                  <c:v>36677</c:v>
                </c:pt>
                <c:pt idx="104">
                  <c:v>36678</c:v>
                </c:pt>
                <c:pt idx="105">
                  <c:v>36679</c:v>
                </c:pt>
                <c:pt idx="106">
                  <c:v>36682</c:v>
                </c:pt>
                <c:pt idx="107">
                  <c:v>36683</c:v>
                </c:pt>
                <c:pt idx="108">
                  <c:v>36684</c:v>
                </c:pt>
                <c:pt idx="109">
                  <c:v>36685</c:v>
                </c:pt>
                <c:pt idx="110">
                  <c:v>36686</c:v>
                </c:pt>
                <c:pt idx="111">
                  <c:v>36689</c:v>
                </c:pt>
                <c:pt idx="112">
                  <c:v>36690</c:v>
                </c:pt>
                <c:pt idx="113">
                  <c:v>36691</c:v>
                </c:pt>
                <c:pt idx="114">
                  <c:v>36692</c:v>
                </c:pt>
                <c:pt idx="115">
                  <c:v>36693</c:v>
                </c:pt>
                <c:pt idx="116">
                  <c:v>36696</c:v>
                </c:pt>
                <c:pt idx="117">
                  <c:v>36697</c:v>
                </c:pt>
                <c:pt idx="118">
                  <c:v>36698</c:v>
                </c:pt>
                <c:pt idx="119">
                  <c:v>36699</c:v>
                </c:pt>
                <c:pt idx="120">
                  <c:v>36700</c:v>
                </c:pt>
                <c:pt idx="121">
                  <c:v>36703</c:v>
                </c:pt>
                <c:pt idx="122">
                  <c:v>36704</c:v>
                </c:pt>
                <c:pt idx="123">
                  <c:v>36705</c:v>
                </c:pt>
                <c:pt idx="124">
                  <c:v>36706</c:v>
                </c:pt>
                <c:pt idx="125">
                  <c:v>36707</c:v>
                </c:pt>
                <c:pt idx="126">
                  <c:v>36710</c:v>
                </c:pt>
                <c:pt idx="127">
                  <c:v>36712</c:v>
                </c:pt>
                <c:pt idx="128">
                  <c:v>36713</c:v>
                </c:pt>
                <c:pt idx="129">
                  <c:v>36714</c:v>
                </c:pt>
                <c:pt idx="130">
                  <c:v>36717</c:v>
                </c:pt>
                <c:pt idx="131">
                  <c:v>36718</c:v>
                </c:pt>
                <c:pt idx="132">
                  <c:v>36719</c:v>
                </c:pt>
                <c:pt idx="133">
                  <c:v>36720</c:v>
                </c:pt>
                <c:pt idx="134">
                  <c:v>36721</c:v>
                </c:pt>
                <c:pt idx="135">
                  <c:v>36724</c:v>
                </c:pt>
                <c:pt idx="136">
                  <c:v>36725</c:v>
                </c:pt>
                <c:pt idx="137">
                  <c:v>36726</c:v>
                </c:pt>
                <c:pt idx="138">
                  <c:v>36727</c:v>
                </c:pt>
                <c:pt idx="139">
                  <c:v>36728</c:v>
                </c:pt>
                <c:pt idx="140">
                  <c:v>36731</c:v>
                </c:pt>
                <c:pt idx="141">
                  <c:v>36732</c:v>
                </c:pt>
                <c:pt idx="142">
                  <c:v>36733</c:v>
                </c:pt>
                <c:pt idx="143">
                  <c:v>36734</c:v>
                </c:pt>
                <c:pt idx="144">
                  <c:v>36735</c:v>
                </c:pt>
                <c:pt idx="145">
                  <c:v>36738</c:v>
                </c:pt>
                <c:pt idx="146">
                  <c:v>36739</c:v>
                </c:pt>
                <c:pt idx="147">
                  <c:v>36740</c:v>
                </c:pt>
                <c:pt idx="148">
                  <c:v>36741</c:v>
                </c:pt>
                <c:pt idx="149">
                  <c:v>36742</c:v>
                </c:pt>
                <c:pt idx="150">
                  <c:v>36745</c:v>
                </c:pt>
                <c:pt idx="151">
                  <c:v>36746</c:v>
                </c:pt>
                <c:pt idx="152">
                  <c:v>36747</c:v>
                </c:pt>
                <c:pt idx="153">
                  <c:v>36748</c:v>
                </c:pt>
                <c:pt idx="154">
                  <c:v>36749</c:v>
                </c:pt>
                <c:pt idx="155">
                  <c:v>36752</c:v>
                </c:pt>
                <c:pt idx="156">
                  <c:v>36753</c:v>
                </c:pt>
                <c:pt idx="157">
                  <c:v>36754</c:v>
                </c:pt>
                <c:pt idx="158">
                  <c:v>36755</c:v>
                </c:pt>
                <c:pt idx="159">
                  <c:v>36756</c:v>
                </c:pt>
                <c:pt idx="160">
                  <c:v>36759</c:v>
                </c:pt>
                <c:pt idx="161">
                  <c:v>36760</c:v>
                </c:pt>
                <c:pt idx="162">
                  <c:v>36761</c:v>
                </c:pt>
                <c:pt idx="163">
                  <c:v>36762</c:v>
                </c:pt>
                <c:pt idx="164">
                  <c:v>36763</c:v>
                </c:pt>
                <c:pt idx="165">
                  <c:v>36766</c:v>
                </c:pt>
                <c:pt idx="166">
                  <c:v>36767</c:v>
                </c:pt>
                <c:pt idx="167">
                  <c:v>36768</c:v>
                </c:pt>
                <c:pt idx="168">
                  <c:v>36769</c:v>
                </c:pt>
                <c:pt idx="169">
                  <c:v>36770</c:v>
                </c:pt>
                <c:pt idx="170">
                  <c:v>36773</c:v>
                </c:pt>
                <c:pt idx="171">
                  <c:v>36774</c:v>
                </c:pt>
                <c:pt idx="172">
                  <c:v>36775</c:v>
                </c:pt>
                <c:pt idx="173">
                  <c:v>36776</c:v>
                </c:pt>
                <c:pt idx="174">
                  <c:v>36777</c:v>
                </c:pt>
                <c:pt idx="175">
                  <c:v>36780</c:v>
                </c:pt>
                <c:pt idx="176">
                  <c:v>36781</c:v>
                </c:pt>
                <c:pt idx="177">
                  <c:v>36782</c:v>
                </c:pt>
                <c:pt idx="178">
                  <c:v>36783</c:v>
                </c:pt>
                <c:pt idx="179">
                  <c:v>36784</c:v>
                </c:pt>
                <c:pt idx="180">
                  <c:v>36787</c:v>
                </c:pt>
                <c:pt idx="181">
                  <c:v>36788</c:v>
                </c:pt>
                <c:pt idx="182">
                  <c:v>36789</c:v>
                </c:pt>
                <c:pt idx="183">
                  <c:v>36790</c:v>
                </c:pt>
                <c:pt idx="184">
                  <c:v>36791</c:v>
                </c:pt>
                <c:pt idx="185">
                  <c:v>36794</c:v>
                </c:pt>
                <c:pt idx="186">
                  <c:v>36795</c:v>
                </c:pt>
                <c:pt idx="187">
                  <c:v>36796</c:v>
                </c:pt>
                <c:pt idx="188">
                  <c:v>36797</c:v>
                </c:pt>
                <c:pt idx="189">
                  <c:v>36798</c:v>
                </c:pt>
                <c:pt idx="190">
                  <c:v>36801</c:v>
                </c:pt>
                <c:pt idx="191">
                  <c:v>36802</c:v>
                </c:pt>
                <c:pt idx="192">
                  <c:v>36803</c:v>
                </c:pt>
                <c:pt idx="193">
                  <c:v>36804</c:v>
                </c:pt>
                <c:pt idx="194">
                  <c:v>36805</c:v>
                </c:pt>
                <c:pt idx="195">
                  <c:v>36808</c:v>
                </c:pt>
                <c:pt idx="196">
                  <c:v>36809</c:v>
                </c:pt>
                <c:pt idx="197">
                  <c:v>36810</c:v>
                </c:pt>
                <c:pt idx="198">
                  <c:v>36811</c:v>
                </c:pt>
                <c:pt idx="199">
                  <c:v>36812</c:v>
                </c:pt>
                <c:pt idx="200">
                  <c:v>36815</c:v>
                </c:pt>
                <c:pt idx="201">
                  <c:v>36816</c:v>
                </c:pt>
                <c:pt idx="202">
                  <c:v>36817</c:v>
                </c:pt>
                <c:pt idx="203">
                  <c:v>36818</c:v>
                </c:pt>
                <c:pt idx="204">
                  <c:v>36819</c:v>
                </c:pt>
                <c:pt idx="205">
                  <c:v>36822</c:v>
                </c:pt>
                <c:pt idx="206">
                  <c:v>36823</c:v>
                </c:pt>
                <c:pt idx="207">
                  <c:v>36824</c:v>
                </c:pt>
                <c:pt idx="208">
                  <c:v>36825</c:v>
                </c:pt>
                <c:pt idx="209">
                  <c:v>36826</c:v>
                </c:pt>
                <c:pt idx="210">
                  <c:v>36829</c:v>
                </c:pt>
                <c:pt idx="211">
                  <c:v>36830</c:v>
                </c:pt>
                <c:pt idx="212">
                  <c:v>36831</c:v>
                </c:pt>
                <c:pt idx="213">
                  <c:v>36832</c:v>
                </c:pt>
                <c:pt idx="214">
                  <c:v>36833</c:v>
                </c:pt>
                <c:pt idx="215">
                  <c:v>36836</c:v>
                </c:pt>
                <c:pt idx="216">
                  <c:v>36837</c:v>
                </c:pt>
                <c:pt idx="217">
                  <c:v>36838</c:v>
                </c:pt>
                <c:pt idx="218">
                  <c:v>36839</c:v>
                </c:pt>
                <c:pt idx="219">
                  <c:v>36840</c:v>
                </c:pt>
                <c:pt idx="220">
                  <c:v>36843</c:v>
                </c:pt>
                <c:pt idx="221">
                  <c:v>36844</c:v>
                </c:pt>
                <c:pt idx="222">
                  <c:v>36845</c:v>
                </c:pt>
                <c:pt idx="223">
                  <c:v>36846</c:v>
                </c:pt>
                <c:pt idx="224">
                  <c:v>36847</c:v>
                </c:pt>
                <c:pt idx="225">
                  <c:v>36850</c:v>
                </c:pt>
                <c:pt idx="226">
                  <c:v>36851</c:v>
                </c:pt>
                <c:pt idx="227">
                  <c:v>36852</c:v>
                </c:pt>
                <c:pt idx="228">
                  <c:v>36853</c:v>
                </c:pt>
                <c:pt idx="229">
                  <c:v>36854</c:v>
                </c:pt>
                <c:pt idx="230">
                  <c:v>36857</c:v>
                </c:pt>
                <c:pt idx="231">
                  <c:v>36858</c:v>
                </c:pt>
                <c:pt idx="232">
                  <c:v>36859</c:v>
                </c:pt>
                <c:pt idx="233">
                  <c:v>36860</c:v>
                </c:pt>
                <c:pt idx="234">
                  <c:v>36861</c:v>
                </c:pt>
                <c:pt idx="235">
                  <c:v>36864</c:v>
                </c:pt>
                <c:pt idx="236">
                  <c:v>36865</c:v>
                </c:pt>
                <c:pt idx="237">
                  <c:v>36866</c:v>
                </c:pt>
                <c:pt idx="238">
                  <c:v>36867</c:v>
                </c:pt>
                <c:pt idx="239">
                  <c:v>36868</c:v>
                </c:pt>
                <c:pt idx="240">
                  <c:v>36871</c:v>
                </c:pt>
                <c:pt idx="241">
                  <c:v>36872</c:v>
                </c:pt>
                <c:pt idx="242">
                  <c:v>36873</c:v>
                </c:pt>
                <c:pt idx="243">
                  <c:v>36874</c:v>
                </c:pt>
                <c:pt idx="244">
                  <c:v>36875</c:v>
                </c:pt>
                <c:pt idx="245">
                  <c:v>36878</c:v>
                </c:pt>
                <c:pt idx="246">
                  <c:v>36879</c:v>
                </c:pt>
                <c:pt idx="247">
                  <c:v>36880</c:v>
                </c:pt>
                <c:pt idx="248">
                  <c:v>36881</c:v>
                </c:pt>
                <c:pt idx="249">
                  <c:v>36882</c:v>
                </c:pt>
                <c:pt idx="250">
                  <c:v>36886</c:v>
                </c:pt>
                <c:pt idx="251">
                  <c:v>36887</c:v>
                </c:pt>
                <c:pt idx="252">
                  <c:v>36888</c:v>
                </c:pt>
                <c:pt idx="253">
                  <c:v>36889</c:v>
                </c:pt>
                <c:pt idx="254">
                  <c:v>36893</c:v>
                </c:pt>
                <c:pt idx="255">
                  <c:v>36894</c:v>
                </c:pt>
                <c:pt idx="256">
                  <c:v>36895</c:v>
                </c:pt>
                <c:pt idx="257">
                  <c:v>36896</c:v>
                </c:pt>
                <c:pt idx="258">
                  <c:v>36899</c:v>
                </c:pt>
                <c:pt idx="259">
                  <c:v>36900</c:v>
                </c:pt>
                <c:pt idx="260">
                  <c:v>36901</c:v>
                </c:pt>
                <c:pt idx="261">
                  <c:v>36902</c:v>
                </c:pt>
                <c:pt idx="262">
                  <c:v>36903</c:v>
                </c:pt>
                <c:pt idx="263">
                  <c:v>36906</c:v>
                </c:pt>
                <c:pt idx="264">
                  <c:v>36907</c:v>
                </c:pt>
                <c:pt idx="265">
                  <c:v>36908</c:v>
                </c:pt>
                <c:pt idx="266">
                  <c:v>36909</c:v>
                </c:pt>
                <c:pt idx="267">
                  <c:v>36910</c:v>
                </c:pt>
                <c:pt idx="268">
                  <c:v>36913</c:v>
                </c:pt>
                <c:pt idx="269">
                  <c:v>36914</c:v>
                </c:pt>
                <c:pt idx="270">
                  <c:v>36915</c:v>
                </c:pt>
                <c:pt idx="271">
                  <c:v>36916</c:v>
                </c:pt>
                <c:pt idx="272">
                  <c:v>36917</c:v>
                </c:pt>
                <c:pt idx="273">
                  <c:v>36920</c:v>
                </c:pt>
                <c:pt idx="274">
                  <c:v>36921</c:v>
                </c:pt>
                <c:pt idx="275">
                  <c:v>36922</c:v>
                </c:pt>
                <c:pt idx="276">
                  <c:v>36923</c:v>
                </c:pt>
                <c:pt idx="277">
                  <c:v>36924</c:v>
                </c:pt>
                <c:pt idx="278">
                  <c:v>36927</c:v>
                </c:pt>
                <c:pt idx="279">
                  <c:v>36928</c:v>
                </c:pt>
                <c:pt idx="280">
                  <c:v>36929</c:v>
                </c:pt>
                <c:pt idx="281">
                  <c:v>36930</c:v>
                </c:pt>
                <c:pt idx="282">
                  <c:v>36931</c:v>
                </c:pt>
                <c:pt idx="283">
                  <c:v>36934</c:v>
                </c:pt>
                <c:pt idx="284">
                  <c:v>36935</c:v>
                </c:pt>
                <c:pt idx="285">
                  <c:v>36936</c:v>
                </c:pt>
                <c:pt idx="286">
                  <c:v>36937</c:v>
                </c:pt>
                <c:pt idx="287">
                  <c:v>36938</c:v>
                </c:pt>
                <c:pt idx="288">
                  <c:v>36941</c:v>
                </c:pt>
                <c:pt idx="289">
                  <c:v>36942</c:v>
                </c:pt>
                <c:pt idx="290">
                  <c:v>36943</c:v>
                </c:pt>
                <c:pt idx="291">
                  <c:v>36944</c:v>
                </c:pt>
                <c:pt idx="292">
                  <c:v>36945</c:v>
                </c:pt>
                <c:pt idx="293">
                  <c:v>36948</c:v>
                </c:pt>
                <c:pt idx="294">
                  <c:v>36949</c:v>
                </c:pt>
                <c:pt idx="295">
                  <c:v>36950</c:v>
                </c:pt>
                <c:pt idx="296">
                  <c:v>36951</c:v>
                </c:pt>
                <c:pt idx="297">
                  <c:v>36952</c:v>
                </c:pt>
                <c:pt idx="298">
                  <c:v>36955</c:v>
                </c:pt>
                <c:pt idx="299">
                  <c:v>36956</c:v>
                </c:pt>
                <c:pt idx="300">
                  <c:v>36957</c:v>
                </c:pt>
                <c:pt idx="301">
                  <c:v>36958</c:v>
                </c:pt>
                <c:pt idx="302">
                  <c:v>36959</c:v>
                </c:pt>
                <c:pt idx="303">
                  <c:v>36962</c:v>
                </c:pt>
                <c:pt idx="304">
                  <c:v>36963</c:v>
                </c:pt>
                <c:pt idx="305">
                  <c:v>36964</c:v>
                </c:pt>
                <c:pt idx="306">
                  <c:v>36965</c:v>
                </c:pt>
                <c:pt idx="307">
                  <c:v>36966</c:v>
                </c:pt>
                <c:pt idx="308">
                  <c:v>36969</c:v>
                </c:pt>
                <c:pt idx="309">
                  <c:v>36970</c:v>
                </c:pt>
                <c:pt idx="310">
                  <c:v>36971</c:v>
                </c:pt>
                <c:pt idx="311">
                  <c:v>36972</c:v>
                </c:pt>
                <c:pt idx="312">
                  <c:v>36973</c:v>
                </c:pt>
                <c:pt idx="313">
                  <c:v>36976</c:v>
                </c:pt>
                <c:pt idx="314">
                  <c:v>36977</c:v>
                </c:pt>
                <c:pt idx="315">
                  <c:v>36978</c:v>
                </c:pt>
                <c:pt idx="316">
                  <c:v>36979</c:v>
                </c:pt>
                <c:pt idx="317">
                  <c:v>36980</c:v>
                </c:pt>
                <c:pt idx="318">
                  <c:v>36983</c:v>
                </c:pt>
                <c:pt idx="319">
                  <c:v>36984</c:v>
                </c:pt>
                <c:pt idx="320">
                  <c:v>36985</c:v>
                </c:pt>
                <c:pt idx="321">
                  <c:v>36986</c:v>
                </c:pt>
                <c:pt idx="322">
                  <c:v>36987</c:v>
                </c:pt>
                <c:pt idx="323">
                  <c:v>36990</c:v>
                </c:pt>
                <c:pt idx="324">
                  <c:v>36991</c:v>
                </c:pt>
                <c:pt idx="325">
                  <c:v>36992</c:v>
                </c:pt>
                <c:pt idx="326">
                  <c:v>36993</c:v>
                </c:pt>
                <c:pt idx="327">
                  <c:v>36997</c:v>
                </c:pt>
                <c:pt idx="328">
                  <c:v>36998</c:v>
                </c:pt>
                <c:pt idx="329">
                  <c:v>36999</c:v>
                </c:pt>
                <c:pt idx="330">
                  <c:v>37000</c:v>
                </c:pt>
                <c:pt idx="331">
                  <c:v>37001</c:v>
                </c:pt>
                <c:pt idx="332">
                  <c:v>37004</c:v>
                </c:pt>
                <c:pt idx="333">
                  <c:v>37005</c:v>
                </c:pt>
                <c:pt idx="334">
                  <c:v>37006</c:v>
                </c:pt>
                <c:pt idx="335">
                  <c:v>37007</c:v>
                </c:pt>
                <c:pt idx="336">
                  <c:v>37008</c:v>
                </c:pt>
                <c:pt idx="337">
                  <c:v>37011</c:v>
                </c:pt>
                <c:pt idx="338">
                  <c:v>37012</c:v>
                </c:pt>
                <c:pt idx="339">
                  <c:v>37013</c:v>
                </c:pt>
                <c:pt idx="340">
                  <c:v>37014</c:v>
                </c:pt>
                <c:pt idx="341">
                  <c:v>37015</c:v>
                </c:pt>
                <c:pt idx="342">
                  <c:v>37018</c:v>
                </c:pt>
                <c:pt idx="343">
                  <c:v>37019</c:v>
                </c:pt>
                <c:pt idx="344">
                  <c:v>37020</c:v>
                </c:pt>
                <c:pt idx="345">
                  <c:v>37021</c:v>
                </c:pt>
                <c:pt idx="346">
                  <c:v>37022</c:v>
                </c:pt>
                <c:pt idx="347">
                  <c:v>37025</c:v>
                </c:pt>
                <c:pt idx="348">
                  <c:v>37026</c:v>
                </c:pt>
                <c:pt idx="349">
                  <c:v>37027</c:v>
                </c:pt>
                <c:pt idx="350">
                  <c:v>37028</c:v>
                </c:pt>
                <c:pt idx="351">
                  <c:v>37029</c:v>
                </c:pt>
                <c:pt idx="352">
                  <c:v>37032</c:v>
                </c:pt>
                <c:pt idx="353">
                  <c:v>37033</c:v>
                </c:pt>
                <c:pt idx="354">
                  <c:v>37034</c:v>
                </c:pt>
                <c:pt idx="355">
                  <c:v>37035</c:v>
                </c:pt>
                <c:pt idx="356">
                  <c:v>37036</c:v>
                </c:pt>
                <c:pt idx="357">
                  <c:v>37040</c:v>
                </c:pt>
                <c:pt idx="358">
                  <c:v>37041</c:v>
                </c:pt>
                <c:pt idx="359">
                  <c:v>37042</c:v>
                </c:pt>
                <c:pt idx="360">
                  <c:v>37043</c:v>
                </c:pt>
                <c:pt idx="361">
                  <c:v>37046</c:v>
                </c:pt>
                <c:pt idx="362">
                  <c:v>37047</c:v>
                </c:pt>
                <c:pt idx="363">
                  <c:v>37048</c:v>
                </c:pt>
                <c:pt idx="364">
                  <c:v>37049</c:v>
                </c:pt>
                <c:pt idx="365">
                  <c:v>37050</c:v>
                </c:pt>
                <c:pt idx="366">
                  <c:v>37053</c:v>
                </c:pt>
                <c:pt idx="367">
                  <c:v>37054</c:v>
                </c:pt>
                <c:pt idx="368">
                  <c:v>37055</c:v>
                </c:pt>
                <c:pt idx="369">
                  <c:v>37056</c:v>
                </c:pt>
                <c:pt idx="370">
                  <c:v>37057</c:v>
                </c:pt>
                <c:pt idx="371">
                  <c:v>37060</c:v>
                </c:pt>
                <c:pt idx="372">
                  <c:v>37061</c:v>
                </c:pt>
                <c:pt idx="373">
                  <c:v>37062</c:v>
                </c:pt>
                <c:pt idx="374">
                  <c:v>37063</c:v>
                </c:pt>
                <c:pt idx="375">
                  <c:v>37064</c:v>
                </c:pt>
                <c:pt idx="376">
                  <c:v>37067</c:v>
                </c:pt>
                <c:pt idx="377">
                  <c:v>37068</c:v>
                </c:pt>
                <c:pt idx="378">
                  <c:v>37069</c:v>
                </c:pt>
                <c:pt idx="379">
                  <c:v>37070</c:v>
                </c:pt>
                <c:pt idx="380">
                  <c:v>37071</c:v>
                </c:pt>
                <c:pt idx="381">
                  <c:v>37074</c:v>
                </c:pt>
                <c:pt idx="382">
                  <c:v>37075</c:v>
                </c:pt>
                <c:pt idx="383">
                  <c:v>37076</c:v>
                </c:pt>
                <c:pt idx="384">
                  <c:v>37077</c:v>
                </c:pt>
                <c:pt idx="385">
                  <c:v>37078</c:v>
                </c:pt>
                <c:pt idx="386">
                  <c:v>37081</c:v>
                </c:pt>
                <c:pt idx="387">
                  <c:v>37082</c:v>
                </c:pt>
                <c:pt idx="388">
                  <c:v>37083</c:v>
                </c:pt>
                <c:pt idx="389">
                  <c:v>37084</c:v>
                </c:pt>
                <c:pt idx="390">
                  <c:v>37085</c:v>
                </c:pt>
                <c:pt idx="391">
                  <c:v>37088</c:v>
                </c:pt>
                <c:pt idx="392">
                  <c:v>37089</c:v>
                </c:pt>
                <c:pt idx="393">
                  <c:v>37090</c:v>
                </c:pt>
                <c:pt idx="394">
                  <c:v>37091</c:v>
                </c:pt>
                <c:pt idx="395">
                  <c:v>37092</c:v>
                </c:pt>
                <c:pt idx="396">
                  <c:v>37095</c:v>
                </c:pt>
                <c:pt idx="397">
                  <c:v>37096</c:v>
                </c:pt>
                <c:pt idx="398">
                  <c:v>37097</c:v>
                </c:pt>
                <c:pt idx="399">
                  <c:v>37098</c:v>
                </c:pt>
                <c:pt idx="400">
                  <c:v>37099</c:v>
                </c:pt>
                <c:pt idx="401">
                  <c:v>37102</c:v>
                </c:pt>
                <c:pt idx="402">
                  <c:v>37103</c:v>
                </c:pt>
                <c:pt idx="403">
                  <c:v>37104</c:v>
                </c:pt>
                <c:pt idx="404">
                  <c:v>37105</c:v>
                </c:pt>
                <c:pt idx="405">
                  <c:v>37106</c:v>
                </c:pt>
                <c:pt idx="406">
                  <c:v>37109</c:v>
                </c:pt>
                <c:pt idx="407">
                  <c:v>37110</c:v>
                </c:pt>
                <c:pt idx="408">
                  <c:v>37111</c:v>
                </c:pt>
                <c:pt idx="409">
                  <c:v>37112</c:v>
                </c:pt>
                <c:pt idx="410">
                  <c:v>37113</c:v>
                </c:pt>
                <c:pt idx="411">
                  <c:v>37116</c:v>
                </c:pt>
                <c:pt idx="412">
                  <c:v>37117</c:v>
                </c:pt>
                <c:pt idx="413">
                  <c:v>37118</c:v>
                </c:pt>
                <c:pt idx="414">
                  <c:v>37119</c:v>
                </c:pt>
                <c:pt idx="415">
                  <c:v>37120</c:v>
                </c:pt>
                <c:pt idx="416">
                  <c:v>37123</c:v>
                </c:pt>
                <c:pt idx="417">
                  <c:v>37124</c:v>
                </c:pt>
                <c:pt idx="418">
                  <c:v>37125</c:v>
                </c:pt>
                <c:pt idx="419">
                  <c:v>37126</c:v>
                </c:pt>
                <c:pt idx="420">
                  <c:v>37127</c:v>
                </c:pt>
                <c:pt idx="421">
                  <c:v>37130</c:v>
                </c:pt>
                <c:pt idx="422">
                  <c:v>37131</c:v>
                </c:pt>
                <c:pt idx="423">
                  <c:v>37132</c:v>
                </c:pt>
                <c:pt idx="424">
                  <c:v>37133</c:v>
                </c:pt>
                <c:pt idx="425">
                  <c:v>37134</c:v>
                </c:pt>
                <c:pt idx="426">
                  <c:v>37138</c:v>
                </c:pt>
                <c:pt idx="427">
                  <c:v>37139</c:v>
                </c:pt>
                <c:pt idx="428">
                  <c:v>37140</c:v>
                </c:pt>
                <c:pt idx="429">
                  <c:v>37141</c:v>
                </c:pt>
                <c:pt idx="430">
                  <c:v>37144</c:v>
                </c:pt>
                <c:pt idx="431">
                  <c:v>37145</c:v>
                </c:pt>
                <c:pt idx="432">
                  <c:v>37147</c:v>
                </c:pt>
                <c:pt idx="433">
                  <c:v>37148</c:v>
                </c:pt>
                <c:pt idx="434">
                  <c:v>37151</c:v>
                </c:pt>
                <c:pt idx="435">
                  <c:v>37152</c:v>
                </c:pt>
                <c:pt idx="436">
                  <c:v>37153</c:v>
                </c:pt>
                <c:pt idx="437">
                  <c:v>37154</c:v>
                </c:pt>
                <c:pt idx="438">
                  <c:v>37155</c:v>
                </c:pt>
                <c:pt idx="439">
                  <c:v>37158</c:v>
                </c:pt>
                <c:pt idx="440">
                  <c:v>37159</c:v>
                </c:pt>
                <c:pt idx="441">
                  <c:v>37160</c:v>
                </c:pt>
                <c:pt idx="442">
                  <c:v>37161</c:v>
                </c:pt>
                <c:pt idx="443">
                  <c:v>37162</c:v>
                </c:pt>
                <c:pt idx="444">
                  <c:v>37165</c:v>
                </c:pt>
                <c:pt idx="445">
                  <c:v>37166</c:v>
                </c:pt>
                <c:pt idx="446">
                  <c:v>37167</c:v>
                </c:pt>
                <c:pt idx="447">
                  <c:v>37168</c:v>
                </c:pt>
                <c:pt idx="448">
                  <c:v>37169</c:v>
                </c:pt>
                <c:pt idx="449">
                  <c:v>37172</c:v>
                </c:pt>
                <c:pt idx="450">
                  <c:v>37173</c:v>
                </c:pt>
                <c:pt idx="451">
                  <c:v>37174</c:v>
                </c:pt>
                <c:pt idx="452">
                  <c:v>37175</c:v>
                </c:pt>
                <c:pt idx="453">
                  <c:v>37176</c:v>
                </c:pt>
                <c:pt idx="454">
                  <c:v>37179</c:v>
                </c:pt>
                <c:pt idx="455">
                  <c:v>37180</c:v>
                </c:pt>
                <c:pt idx="456">
                  <c:v>37181</c:v>
                </c:pt>
                <c:pt idx="457">
                  <c:v>37182</c:v>
                </c:pt>
                <c:pt idx="458">
                  <c:v>37183</c:v>
                </c:pt>
                <c:pt idx="459">
                  <c:v>37186</c:v>
                </c:pt>
                <c:pt idx="460">
                  <c:v>37187</c:v>
                </c:pt>
                <c:pt idx="461">
                  <c:v>37188</c:v>
                </c:pt>
                <c:pt idx="462">
                  <c:v>37189</c:v>
                </c:pt>
                <c:pt idx="463">
                  <c:v>37190</c:v>
                </c:pt>
                <c:pt idx="464">
                  <c:v>37193</c:v>
                </c:pt>
                <c:pt idx="465">
                  <c:v>37194</c:v>
                </c:pt>
                <c:pt idx="466">
                  <c:v>37195</c:v>
                </c:pt>
                <c:pt idx="467">
                  <c:v>37196</c:v>
                </c:pt>
                <c:pt idx="468">
                  <c:v>37197</c:v>
                </c:pt>
                <c:pt idx="469">
                  <c:v>37200</c:v>
                </c:pt>
                <c:pt idx="470">
                  <c:v>37201</c:v>
                </c:pt>
                <c:pt idx="471">
                  <c:v>37202</c:v>
                </c:pt>
                <c:pt idx="472">
                  <c:v>37203</c:v>
                </c:pt>
                <c:pt idx="473">
                  <c:v>37204</c:v>
                </c:pt>
                <c:pt idx="474">
                  <c:v>37207</c:v>
                </c:pt>
                <c:pt idx="475">
                  <c:v>37208</c:v>
                </c:pt>
                <c:pt idx="476">
                  <c:v>37209</c:v>
                </c:pt>
                <c:pt idx="477">
                  <c:v>37210</c:v>
                </c:pt>
                <c:pt idx="478">
                  <c:v>37211</c:v>
                </c:pt>
                <c:pt idx="479">
                  <c:v>37214</c:v>
                </c:pt>
                <c:pt idx="480">
                  <c:v>37215</c:v>
                </c:pt>
                <c:pt idx="481">
                  <c:v>37216</c:v>
                </c:pt>
                <c:pt idx="482">
                  <c:v>37217</c:v>
                </c:pt>
                <c:pt idx="483">
                  <c:v>37218</c:v>
                </c:pt>
                <c:pt idx="484">
                  <c:v>37221</c:v>
                </c:pt>
                <c:pt idx="485">
                  <c:v>37222</c:v>
                </c:pt>
                <c:pt idx="486">
                  <c:v>37223</c:v>
                </c:pt>
                <c:pt idx="487">
                  <c:v>37224</c:v>
                </c:pt>
                <c:pt idx="488">
                  <c:v>37225</c:v>
                </c:pt>
                <c:pt idx="489">
                  <c:v>37228</c:v>
                </c:pt>
                <c:pt idx="490">
                  <c:v>37229</c:v>
                </c:pt>
                <c:pt idx="491">
                  <c:v>37230</c:v>
                </c:pt>
                <c:pt idx="492">
                  <c:v>37231</c:v>
                </c:pt>
                <c:pt idx="493">
                  <c:v>37232</c:v>
                </c:pt>
                <c:pt idx="494">
                  <c:v>37235</c:v>
                </c:pt>
                <c:pt idx="495">
                  <c:v>37236</c:v>
                </c:pt>
                <c:pt idx="496">
                  <c:v>37237</c:v>
                </c:pt>
                <c:pt idx="497">
                  <c:v>37238</c:v>
                </c:pt>
                <c:pt idx="498">
                  <c:v>37239</c:v>
                </c:pt>
                <c:pt idx="499">
                  <c:v>37242</c:v>
                </c:pt>
                <c:pt idx="500">
                  <c:v>37243</c:v>
                </c:pt>
                <c:pt idx="501">
                  <c:v>37244</c:v>
                </c:pt>
                <c:pt idx="502">
                  <c:v>37245</c:v>
                </c:pt>
                <c:pt idx="503">
                  <c:v>37246</c:v>
                </c:pt>
                <c:pt idx="504">
                  <c:v>37249</c:v>
                </c:pt>
                <c:pt idx="505">
                  <c:v>37251</c:v>
                </c:pt>
                <c:pt idx="506">
                  <c:v>37252</c:v>
                </c:pt>
                <c:pt idx="507">
                  <c:v>37253</c:v>
                </c:pt>
                <c:pt idx="508">
                  <c:v>37256</c:v>
                </c:pt>
                <c:pt idx="509">
                  <c:v>37258</c:v>
                </c:pt>
                <c:pt idx="510">
                  <c:v>37259</c:v>
                </c:pt>
                <c:pt idx="511">
                  <c:v>37260</c:v>
                </c:pt>
                <c:pt idx="512">
                  <c:v>37263</c:v>
                </c:pt>
                <c:pt idx="513">
                  <c:v>37264</c:v>
                </c:pt>
                <c:pt idx="514">
                  <c:v>37265</c:v>
                </c:pt>
                <c:pt idx="515">
                  <c:v>37266</c:v>
                </c:pt>
                <c:pt idx="516">
                  <c:v>37267</c:v>
                </c:pt>
                <c:pt idx="517">
                  <c:v>37270</c:v>
                </c:pt>
                <c:pt idx="518">
                  <c:v>37271</c:v>
                </c:pt>
                <c:pt idx="519">
                  <c:v>37272</c:v>
                </c:pt>
                <c:pt idx="520">
                  <c:v>37273</c:v>
                </c:pt>
                <c:pt idx="521">
                  <c:v>37274</c:v>
                </c:pt>
                <c:pt idx="522">
                  <c:v>37277</c:v>
                </c:pt>
                <c:pt idx="523">
                  <c:v>37278</c:v>
                </c:pt>
                <c:pt idx="524">
                  <c:v>37279</c:v>
                </c:pt>
                <c:pt idx="525">
                  <c:v>37280</c:v>
                </c:pt>
                <c:pt idx="526">
                  <c:v>37281</c:v>
                </c:pt>
                <c:pt idx="527">
                  <c:v>37284</c:v>
                </c:pt>
                <c:pt idx="528">
                  <c:v>37285</c:v>
                </c:pt>
                <c:pt idx="529">
                  <c:v>37286</c:v>
                </c:pt>
                <c:pt idx="530">
                  <c:v>37287</c:v>
                </c:pt>
                <c:pt idx="531">
                  <c:v>37288</c:v>
                </c:pt>
                <c:pt idx="532">
                  <c:v>37291</c:v>
                </c:pt>
                <c:pt idx="533">
                  <c:v>37292</c:v>
                </c:pt>
                <c:pt idx="534">
                  <c:v>37293</c:v>
                </c:pt>
                <c:pt idx="535">
                  <c:v>37294</c:v>
                </c:pt>
                <c:pt idx="536">
                  <c:v>37295</c:v>
                </c:pt>
                <c:pt idx="537">
                  <c:v>37298</c:v>
                </c:pt>
                <c:pt idx="538">
                  <c:v>37299</c:v>
                </c:pt>
                <c:pt idx="539">
                  <c:v>37300</c:v>
                </c:pt>
                <c:pt idx="540">
                  <c:v>37301</c:v>
                </c:pt>
                <c:pt idx="541">
                  <c:v>37302</c:v>
                </c:pt>
                <c:pt idx="542">
                  <c:v>37305</c:v>
                </c:pt>
                <c:pt idx="543">
                  <c:v>37306</c:v>
                </c:pt>
                <c:pt idx="544">
                  <c:v>37307</c:v>
                </c:pt>
                <c:pt idx="545">
                  <c:v>37308</c:v>
                </c:pt>
                <c:pt idx="546">
                  <c:v>37309</c:v>
                </c:pt>
                <c:pt idx="547">
                  <c:v>37312</c:v>
                </c:pt>
                <c:pt idx="548">
                  <c:v>37313</c:v>
                </c:pt>
                <c:pt idx="549">
                  <c:v>37314</c:v>
                </c:pt>
                <c:pt idx="550">
                  <c:v>37315</c:v>
                </c:pt>
                <c:pt idx="551">
                  <c:v>37316</c:v>
                </c:pt>
                <c:pt idx="552">
                  <c:v>37319</c:v>
                </c:pt>
                <c:pt idx="553">
                  <c:v>37320</c:v>
                </c:pt>
                <c:pt idx="554">
                  <c:v>37321</c:v>
                </c:pt>
                <c:pt idx="555">
                  <c:v>37322</c:v>
                </c:pt>
                <c:pt idx="556">
                  <c:v>37323</c:v>
                </c:pt>
                <c:pt idx="557">
                  <c:v>37326</c:v>
                </c:pt>
                <c:pt idx="558">
                  <c:v>37327</c:v>
                </c:pt>
                <c:pt idx="559">
                  <c:v>37328</c:v>
                </c:pt>
                <c:pt idx="560">
                  <c:v>37329</c:v>
                </c:pt>
                <c:pt idx="561">
                  <c:v>37330</c:v>
                </c:pt>
                <c:pt idx="562">
                  <c:v>37333</c:v>
                </c:pt>
                <c:pt idx="563">
                  <c:v>37334</c:v>
                </c:pt>
                <c:pt idx="564">
                  <c:v>37335</c:v>
                </c:pt>
                <c:pt idx="565">
                  <c:v>37336</c:v>
                </c:pt>
                <c:pt idx="566">
                  <c:v>37337</c:v>
                </c:pt>
                <c:pt idx="567">
                  <c:v>37340</c:v>
                </c:pt>
                <c:pt idx="568">
                  <c:v>37341</c:v>
                </c:pt>
                <c:pt idx="569">
                  <c:v>37342</c:v>
                </c:pt>
                <c:pt idx="570">
                  <c:v>37343</c:v>
                </c:pt>
                <c:pt idx="571">
                  <c:v>37347</c:v>
                </c:pt>
                <c:pt idx="572">
                  <c:v>37348</c:v>
                </c:pt>
                <c:pt idx="573">
                  <c:v>37349</c:v>
                </c:pt>
                <c:pt idx="574">
                  <c:v>37350</c:v>
                </c:pt>
                <c:pt idx="575">
                  <c:v>37351</c:v>
                </c:pt>
                <c:pt idx="576">
                  <c:v>37354</c:v>
                </c:pt>
                <c:pt idx="577">
                  <c:v>37355</c:v>
                </c:pt>
                <c:pt idx="578">
                  <c:v>37356</c:v>
                </c:pt>
                <c:pt idx="579">
                  <c:v>37357</c:v>
                </c:pt>
                <c:pt idx="580">
                  <c:v>37358</c:v>
                </c:pt>
                <c:pt idx="581">
                  <c:v>37361</c:v>
                </c:pt>
                <c:pt idx="582">
                  <c:v>37362</c:v>
                </c:pt>
                <c:pt idx="583">
                  <c:v>37363</c:v>
                </c:pt>
                <c:pt idx="584">
                  <c:v>37364</c:v>
                </c:pt>
                <c:pt idx="585">
                  <c:v>37365</c:v>
                </c:pt>
                <c:pt idx="586">
                  <c:v>37368</c:v>
                </c:pt>
                <c:pt idx="587">
                  <c:v>37369</c:v>
                </c:pt>
                <c:pt idx="588">
                  <c:v>37370</c:v>
                </c:pt>
                <c:pt idx="589">
                  <c:v>37371</c:v>
                </c:pt>
                <c:pt idx="590">
                  <c:v>37372</c:v>
                </c:pt>
                <c:pt idx="591">
                  <c:v>37375</c:v>
                </c:pt>
                <c:pt idx="592">
                  <c:v>37376</c:v>
                </c:pt>
                <c:pt idx="593">
                  <c:v>37377</c:v>
                </c:pt>
                <c:pt idx="594">
                  <c:v>37378</c:v>
                </c:pt>
                <c:pt idx="595">
                  <c:v>37379</c:v>
                </c:pt>
                <c:pt idx="596">
                  <c:v>37382</c:v>
                </c:pt>
                <c:pt idx="597">
                  <c:v>37383</c:v>
                </c:pt>
                <c:pt idx="598">
                  <c:v>37384</c:v>
                </c:pt>
                <c:pt idx="599">
                  <c:v>37385</c:v>
                </c:pt>
                <c:pt idx="600">
                  <c:v>37386</c:v>
                </c:pt>
                <c:pt idx="601">
                  <c:v>37389</c:v>
                </c:pt>
                <c:pt idx="602">
                  <c:v>37390</c:v>
                </c:pt>
                <c:pt idx="603">
                  <c:v>37391</c:v>
                </c:pt>
                <c:pt idx="604">
                  <c:v>37392</c:v>
                </c:pt>
                <c:pt idx="605">
                  <c:v>37393</c:v>
                </c:pt>
                <c:pt idx="606">
                  <c:v>37396</c:v>
                </c:pt>
                <c:pt idx="607">
                  <c:v>37397</c:v>
                </c:pt>
                <c:pt idx="608">
                  <c:v>37398</c:v>
                </c:pt>
                <c:pt idx="609">
                  <c:v>37399</c:v>
                </c:pt>
                <c:pt idx="610">
                  <c:v>37400</c:v>
                </c:pt>
                <c:pt idx="611">
                  <c:v>37404</c:v>
                </c:pt>
                <c:pt idx="612">
                  <c:v>37405</c:v>
                </c:pt>
                <c:pt idx="613">
                  <c:v>37406</c:v>
                </c:pt>
                <c:pt idx="614">
                  <c:v>37407</c:v>
                </c:pt>
                <c:pt idx="615">
                  <c:v>37410</c:v>
                </c:pt>
                <c:pt idx="616">
                  <c:v>37411</c:v>
                </c:pt>
                <c:pt idx="617">
                  <c:v>37412</c:v>
                </c:pt>
                <c:pt idx="618">
                  <c:v>37413</c:v>
                </c:pt>
                <c:pt idx="619">
                  <c:v>37414</c:v>
                </c:pt>
                <c:pt idx="620">
                  <c:v>37417</c:v>
                </c:pt>
                <c:pt idx="621">
                  <c:v>37418</c:v>
                </c:pt>
                <c:pt idx="622">
                  <c:v>37419</c:v>
                </c:pt>
                <c:pt idx="623">
                  <c:v>37420</c:v>
                </c:pt>
                <c:pt idx="624">
                  <c:v>37421</c:v>
                </c:pt>
                <c:pt idx="625">
                  <c:v>37424</c:v>
                </c:pt>
                <c:pt idx="626">
                  <c:v>37425</c:v>
                </c:pt>
                <c:pt idx="627">
                  <c:v>37426</c:v>
                </c:pt>
                <c:pt idx="628">
                  <c:v>37427</c:v>
                </c:pt>
                <c:pt idx="629">
                  <c:v>37428</c:v>
                </c:pt>
                <c:pt idx="630">
                  <c:v>37431</c:v>
                </c:pt>
                <c:pt idx="631">
                  <c:v>37432</c:v>
                </c:pt>
                <c:pt idx="632">
                  <c:v>37433</c:v>
                </c:pt>
                <c:pt idx="633">
                  <c:v>37434</c:v>
                </c:pt>
                <c:pt idx="634">
                  <c:v>37435</c:v>
                </c:pt>
                <c:pt idx="635">
                  <c:v>37438</c:v>
                </c:pt>
                <c:pt idx="636">
                  <c:v>37439</c:v>
                </c:pt>
                <c:pt idx="637">
                  <c:v>37440</c:v>
                </c:pt>
                <c:pt idx="638">
                  <c:v>37442</c:v>
                </c:pt>
                <c:pt idx="639">
                  <c:v>37445</c:v>
                </c:pt>
                <c:pt idx="640">
                  <c:v>37446</c:v>
                </c:pt>
                <c:pt idx="641">
                  <c:v>37447</c:v>
                </c:pt>
                <c:pt idx="642">
                  <c:v>37448</c:v>
                </c:pt>
                <c:pt idx="643">
                  <c:v>37449</c:v>
                </c:pt>
                <c:pt idx="644">
                  <c:v>37452</c:v>
                </c:pt>
                <c:pt idx="645">
                  <c:v>37453</c:v>
                </c:pt>
                <c:pt idx="646">
                  <c:v>37454</c:v>
                </c:pt>
                <c:pt idx="647">
                  <c:v>37455</c:v>
                </c:pt>
                <c:pt idx="648">
                  <c:v>37456</c:v>
                </c:pt>
                <c:pt idx="649">
                  <c:v>37459</c:v>
                </c:pt>
                <c:pt idx="650">
                  <c:v>37460</c:v>
                </c:pt>
                <c:pt idx="651">
                  <c:v>37461</c:v>
                </c:pt>
                <c:pt idx="652">
                  <c:v>37462</c:v>
                </c:pt>
                <c:pt idx="653">
                  <c:v>37463</c:v>
                </c:pt>
                <c:pt idx="654">
                  <c:v>37466</c:v>
                </c:pt>
                <c:pt idx="655">
                  <c:v>37467</c:v>
                </c:pt>
                <c:pt idx="656">
                  <c:v>37468</c:v>
                </c:pt>
                <c:pt idx="657">
                  <c:v>37469</c:v>
                </c:pt>
                <c:pt idx="658">
                  <c:v>37470</c:v>
                </c:pt>
                <c:pt idx="659">
                  <c:v>37473</c:v>
                </c:pt>
                <c:pt idx="660">
                  <c:v>37474</c:v>
                </c:pt>
                <c:pt idx="661">
                  <c:v>37475</c:v>
                </c:pt>
                <c:pt idx="662">
                  <c:v>37476</c:v>
                </c:pt>
                <c:pt idx="663">
                  <c:v>37477</c:v>
                </c:pt>
                <c:pt idx="664">
                  <c:v>37480</c:v>
                </c:pt>
                <c:pt idx="665">
                  <c:v>37481</c:v>
                </c:pt>
                <c:pt idx="666">
                  <c:v>37482</c:v>
                </c:pt>
                <c:pt idx="667">
                  <c:v>37483</c:v>
                </c:pt>
                <c:pt idx="668">
                  <c:v>37484</c:v>
                </c:pt>
                <c:pt idx="669">
                  <c:v>37487</c:v>
                </c:pt>
                <c:pt idx="670">
                  <c:v>37488</c:v>
                </c:pt>
                <c:pt idx="671">
                  <c:v>37489</c:v>
                </c:pt>
                <c:pt idx="672">
                  <c:v>37490</c:v>
                </c:pt>
                <c:pt idx="673">
                  <c:v>37491</c:v>
                </c:pt>
                <c:pt idx="674">
                  <c:v>37494</c:v>
                </c:pt>
                <c:pt idx="675">
                  <c:v>37495</c:v>
                </c:pt>
                <c:pt idx="676">
                  <c:v>37496</c:v>
                </c:pt>
                <c:pt idx="677">
                  <c:v>37497</c:v>
                </c:pt>
                <c:pt idx="678">
                  <c:v>37498</c:v>
                </c:pt>
                <c:pt idx="679">
                  <c:v>37501</c:v>
                </c:pt>
                <c:pt idx="680">
                  <c:v>37502</c:v>
                </c:pt>
                <c:pt idx="681">
                  <c:v>37503</c:v>
                </c:pt>
                <c:pt idx="682">
                  <c:v>37504</c:v>
                </c:pt>
                <c:pt idx="683">
                  <c:v>37505</c:v>
                </c:pt>
                <c:pt idx="684">
                  <c:v>37508</c:v>
                </c:pt>
                <c:pt idx="685">
                  <c:v>37509</c:v>
                </c:pt>
                <c:pt idx="686">
                  <c:v>37510</c:v>
                </c:pt>
                <c:pt idx="687">
                  <c:v>37511</c:v>
                </c:pt>
                <c:pt idx="688">
                  <c:v>37512</c:v>
                </c:pt>
                <c:pt idx="689">
                  <c:v>37515</c:v>
                </c:pt>
                <c:pt idx="690">
                  <c:v>37516</c:v>
                </c:pt>
                <c:pt idx="691">
                  <c:v>37517</c:v>
                </c:pt>
                <c:pt idx="692">
                  <c:v>37518</c:v>
                </c:pt>
                <c:pt idx="693">
                  <c:v>37519</c:v>
                </c:pt>
                <c:pt idx="694">
                  <c:v>37522</c:v>
                </c:pt>
                <c:pt idx="695">
                  <c:v>37523</c:v>
                </c:pt>
                <c:pt idx="696">
                  <c:v>37524</c:v>
                </c:pt>
                <c:pt idx="697">
                  <c:v>37525</c:v>
                </c:pt>
                <c:pt idx="698">
                  <c:v>37526</c:v>
                </c:pt>
                <c:pt idx="699">
                  <c:v>37529</c:v>
                </c:pt>
                <c:pt idx="700">
                  <c:v>37530</c:v>
                </c:pt>
                <c:pt idx="701">
                  <c:v>37531</c:v>
                </c:pt>
                <c:pt idx="702">
                  <c:v>37532</c:v>
                </c:pt>
                <c:pt idx="703">
                  <c:v>37533</c:v>
                </c:pt>
                <c:pt idx="704">
                  <c:v>37536</c:v>
                </c:pt>
                <c:pt idx="705">
                  <c:v>37537</c:v>
                </c:pt>
                <c:pt idx="706">
                  <c:v>37538</c:v>
                </c:pt>
                <c:pt idx="707">
                  <c:v>37539</c:v>
                </c:pt>
                <c:pt idx="708">
                  <c:v>37540</c:v>
                </c:pt>
                <c:pt idx="709">
                  <c:v>37544</c:v>
                </c:pt>
                <c:pt idx="710">
                  <c:v>37545</c:v>
                </c:pt>
                <c:pt idx="711">
                  <c:v>37546</c:v>
                </c:pt>
                <c:pt idx="712">
                  <c:v>37547</c:v>
                </c:pt>
                <c:pt idx="713">
                  <c:v>37550</c:v>
                </c:pt>
                <c:pt idx="714">
                  <c:v>37551</c:v>
                </c:pt>
                <c:pt idx="715">
                  <c:v>37552</c:v>
                </c:pt>
                <c:pt idx="716">
                  <c:v>37553</c:v>
                </c:pt>
                <c:pt idx="717">
                  <c:v>37554</c:v>
                </c:pt>
                <c:pt idx="718">
                  <c:v>37557</c:v>
                </c:pt>
                <c:pt idx="719">
                  <c:v>37558</c:v>
                </c:pt>
                <c:pt idx="720">
                  <c:v>37559</c:v>
                </c:pt>
                <c:pt idx="721">
                  <c:v>37560</c:v>
                </c:pt>
                <c:pt idx="722">
                  <c:v>37561</c:v>
                </c:pt>
                <c:pt idx="723">
                  <c:v>37564</c:v>
                </c:pt>
                <c:pt idx="724">
                  <c:v>37565</c:v>
                </c:pt>
                <c:pt idx="725">
                  <c:v>37566</c:v>
                </c:pt>
                <c:pt idx="726">
                  <c:v>37567</c:v>
                </c:pt>
                <c:pt idx="727">
                  <c:v>37568</c:v>
                </c:pt>
                <c:pt idx="728">
                  <c:v>37572</c:v>
                </c:pt>
                <c:pt idx="729">
                  <c:v>37573</c:v>
                </c:pt>
                <c:pt idx="730">
                  <c:v>37574</c:v>
                </c:pt>
                <c:pt idx="731">
                  <c:v>37575</c:v>
                </c:pt>
                <c:pt idx="732">
                  <c:v>37578</c:v>
                </c:pt>
                <c:pt idx="733">
                  <c:v>37579</c:v>
                </c:pt>
                <c:pt idx="734">
                  <c:v>37580</c:v>
                </c:pt>
                <c:pt idx="735">
                  <c:v>37581</c:v>
                </c:pt>
                <c:pt idx="736">
                  <c:v>37582</c:v>
                </c:pt>
                <c:pt idx="737">
                  <c:v>37585</c:v>
                </c:pt>
                <c:pt idx="738">
                  <c:v>37586</c:v>
                </c:pt>
                <c:pt idx="739">
                  <c:v>37587</c:v>
                </c:pt>
                <c:pt idx="740">
                  <c:v>37589</c:v>
                </c:pt>
                <c:pt idx="741">
                  <c:v>37592</c:v>
                </c:pt>
                <c:pt idx="742">
                  <c:v>37593</c:v>
                </c:pt>
                <c:pt idx="743">
                  <c:v>37594</c:v>
                </c:pt>
                <c:pt idx="744">
                  <c:v>37595</c:v>
                </c:pt>
                <c:pt idx="745">
                  <c:v>37596</c:v>
                </c:pt>
                <c:pt idx="746">
                  <c:v>37599</c:v>
                </c:pt>
                <c:pt idx="747">
                  <c:v>37600</c:v>
                </c:pt>
                <c:pt idx="748">
                  <c:v>37601</c:v>
                </c:pt>
                <c:pt idx="749">
                  <c:v>37602</c:v>
                </c:pt>
                <c:pt idx="750">
                  <c:v>37603</c:v>
                </c:pt>
                <c:pt idx="751">
                  <c:v>37606</c:v>
                </c:pt>
                <c:pt idx="752">
                  <c:v>37607</c:v>
                </c:pt>
                <c:pt idx="753">
                  <c:v>37608</c:v>
                </c:pt>
                <c:pt idx="754">
                  <c:v>37609</c:v>
                </c:pt>
                <c:pt idx="755">
                  <c:v>37610</c:v>
                </c:pt>
                <c:pt idx="756">
                  <c:v>37613</c:v>
                </c:pt>
                <c:pt idx="757">
                  <c:v>37614</c:v>
                </c:pt>
                <c:pt idx="758">
                  <c:v>37616</c:v>
                </c:pt>
                <c:pt idx="759">
                  <c:v>37617</c:v>
                </c:pt>
                <c:pt idx="760">
                  <c:v>37620</c:v>
                </c:pt>
                <c:pt idx="761">
                  <c:v>37621</c:v>
                </c:pt>
                <c:pt idx="762">
                  <c:v>37623</c:v>
                </c:pt>
                <c:pt idx="763">
                  <c:v>37624</c:v>
                </c:pt>
                <c:pt idx="764">
                  <c:v>37627</c:v>
                </c:pt>
                <c:pt idx="765">
                  <c:v>37628</c:v>
                </c:pt>
                <c:pt idx="766">
                  <c:v>37629</c:v>
                </c:pt>
                <c:pt idx="767">
                  <c:v>37630</c:v>
                </c:pt>
                <c:pt idx="768">
                  <c:v>37631</c:v>
                </c:pt>
                <c:pt idx="769">
                  <c:v>37634</c:v>
                </c:pt>
                <c:pt idx="770">
                  <c:v>37635</c:v>
                </c:pt>
                <c:pt idx="771">
                  <c:v>37636</c:v>
                </c:pt>
                <c:pt idx="772">
                  <c:v>37637</c:v>
                </c:pt>
                <c:pt idx="773">
                  <c:v>37638</c:v>
                </c:pt>
                <c:pt idx="774">
                  <c:v>37641</c:v>
                </c:pt>
                <c:pt idx="775">
                  <c:v>37642</c:v>
                </c:pt>
                <c:pt idx="776">
                  <c:v>37643</c:v>
                </c:pt>
                <c:pt idx="777">
                  <c:v>37644</c:v>
                </c:pt>
                <c:pt idx="778">
                  <c:v>37645</c:v>
                </c:pt>
                <c:pt idx="779">
                  <c:v>37648</c:v>
                </c:pt>
                <c:pt idx="780">
                  <c:v>37649</c:v>
                </c:pt>
                <c:pt idx="781">
                  <c:v>37650</c:v>
                </c:pt>
                <c:pt idx="782">
                  <c:v>37651</c:v>
                </c:pt>
                <c:pt idx="783">
                  <c:v>37652</c:v>
                </c:pt>
                <c:pt idx="784">
                  <c:v>37655</c:v>
                </c:pt>
                <c:pt idx="785">
                  <c:v>37656</c:v>
                </c:pt>
                <c:pt idx="786">
                  <c:v>37657</c:v>
                </c:pt>
                <c:pt idx="787">
                  <c:v>37658</c:v>
                </c:pt>
                <c:pt idx="788">
                  <c:v>37659</c:v>
                </c:pt>
                <c:pt idx="789">
                  <c:v>37662</c:v>
                </c:pt>
                <c:pt idx="790">
                  <c:v>37663</c:v>
                </c:pt>
                <c:pt idx="791">
                  <c:v>37664</c:v>
                </c:pt>
                <c:pt idx="792">
                  <c:v>37665</c:v>
                </c:pt>
                <c:pt idx="793">
                  <c:v>37666</c:v>
                </c:pt>
                <c:pt idx="794">
                  <c:v>37669</c:v>
                </c:pt>
                <c:pt idx="795">
                  <c:v>37670</c:v>
                </c:pt>
                <c:pt idx="796">
                  <c:v>37671</c:v>
                </c:pt>
                <c:pt idx="797">
                  <c:v>37672</c:v>
                </c:pt>
                <c:pt idx="798">
                  <c:v>37673</c:v>
                </c:pt>
                <c:pt idx="799">
                  <c:v>37676</c:v>
                </c:pt>
                <c:pt idx="800">
                  <c:v>37677</c:v>
                </c:pt>
                <c:pt idx="801">
                  <c:v>37678</c:v>
                </c:pt>
                <c:pt idx="802">
                  <c:v>37679</c:v>
                </c:pt>
                <c:pt idx="803">
                  <c:v>37680</c:v>
                </c:pt>
                <c:pt idx="804">
                  <c:v>37683</c:v>
                </c:pt>
                <c:pt idx="805">
                  <c:v>37684</c:v>
                </c:pt>
                <c:pt idx="806">
                  <c:v>37685</c:v>
                </c:pt>
                <c:pt idx="807">
                  <c:v>37686</c:v>
                </c:pt>
                <c:pt idx="808">
                  <c:v>37687</c:v>
                </c:pt>
                <c:pt idx="809">
                  <c:v>37690</c:v>
                </c:pt>
                <c:pt idx="810">
                  <c:v>37691</c:v>
                </c:pt>
                <c:pt idx="811">
                  <c:v>37692</c:v>
                </c:pt>
                <c:pt idx="812">
                  <c:v>37693</c:v>
                </c:pt>
                <c:pt idx="813">
                  <c:v>37694</c:v>
                </c:pt>
                <c:pt idx="814">
                  <c:v>37697</c:v>
                </c:pt>
                <c:pt idx="815">
                  <c:v>37698</c:v>
                </c:pt>
                <c:pt idx="816">
                  <c:v>37699</c:v>
                </c:pt>
                <c:pt idx="817">
                  <c:v>37700</c:v>
                </c:pt>
                <c:pt idx="818">
                  <c:v>37701</c:v>
                </c:pt>
                <c:pt idx="819">
                  <c:v>37704</c:v>
                </c:pt>
                <c:pt idx="820">
                  <c:v>37705</c:v>
                </c:pt>
                <c:pt idx="821">
                  <c:v>37706</c:v>
                </c:pt>
                <c:pt idx="822">
                  <c:v>37707</c:v>
                </c:pt>
                <c:pt idx="823">
                  <c:v>37708</c:v>
                </c:pt>
                <c:pt idx="824">
                  <c:v>37711</c:v>
                </c:pt>
                <c:pt idx="825">
                  <c:v>37712</c:v>
                </c:pt>
                <c:pt idx="826">
                  <c:v>37713</c:v>
                </c:pt>
                <c:pt idx="827">
                  <c:v>37714</c:v>
                </c:pt>
                <c:pt idx="828">
                  <c:v>37715</c:v>
                </c:pt>
                <c:pt idx="829">
                  <c:v>37718</c:v>
                </c:pt>
                <c:pt idx="830">
                  <c:v>37719</c:v>
                </c:pt>
                <c:pt idx="831">
                  <c:v>37720</c:v>
                </c:pt>
                <c:pt idx="832">
                  <c:v>37721</c:v>
                </c:pt>
                <c:pt idx="833">
                  <c:v>37722</c:v>
                </c:pt>
                <c:pt idx="834">
                  <c:v>37725</c:v>
                </c:pt>
                <c:pt idx="835">
                  <c:v>37726</c:v>
                </c:pt>
                <c:pt idx="836">
                  <c:v>37727</c:v>
                </c:pt>
                <c:pt idx="837">
                  <c:v>37728</c:v>
                </c:pt>
                <c:pt idx="838">
                  <c:v>37729</c:v>
                </c:pt>
                <c:pt idx="839">
                  <c:v>37732</c:v>
                </c:pt>
                <c:pt idx="840">
                  <c:v>37733</c:v>
                </c:pt>
                <c:pt idx="841">
                  <c:v>37734</c:v>
                </c:pt>
                <c:pt idx="842">
                  <c:v>37735</c:v>
                </c:pt>
                <c:pt idx="843">
                  <c:v>37736</c:v>
                </c:pt>
                <c:pt idx="844">
                  <c:v>37739</c:v>
                </c:pt>
                <c:pt idx="845">
                  <c:v>37740</c:v>
                </c:pt>
                <c:pt idx="846">
                  <c:v>37741</c:v>
                </c:pt>
                <c:pt idx="847">
                  <c:v>37742</c:v>
                </c:pt>
                <c:pt idx="848">
                  <c:v>37743</c:v>
                </c:pt>
                <c:pt idx="849">
                  <c:v>37746</c:v>
                </c:pt>
                <c:pt idx="850">
                  <c:v>37747</c:v>
                </c:pt>
                <c:pt idx="851">
                  <c:v>37748</c:v>
                </c:pt>
                <c:pt idx="852">
                  <c:v>37749</c:v>
                </c:pt>
                <c:pt idx="853">
                  <c:v>37750</c:v>
                </c:pt>
                <c:pt idx="854">
                  <c:v>37753</c:v>
                </c:pt>
                <c:pt idx="855">
                  <c:v>37754</c:v>
                </c:pt>
                <c:pt idx="856">
                  <c:v>37755</c:v>
                </c:pt>
                <c:pt idx="857">
                  <c:v>37756</c:v>
                </c:pt>
                <c:pt idx="858">
                  <c:v>37757</c:v>
                </c:pt>
                <c:pt idx="859">
                  <c:v>37760</c:v>
                </c:pt>
                <c:pt idx="860">
                  <c:v>37761</c:v>
                </c:pt>
                <c:pt idx="861">
                  <c:v>37762</c:v>
                </c:pt>
                <c:pt idx="862">
                  <c:v>37763</c:v>
                </c:pt>
                <c:pt idx="863">
                  <c:v>37764</c:v>
                </c:pt>
                <c:pt idx="864">
                  <c:v>37767</c:v>
                </c:pt>
                <c:pt idx="865">
                  <c:v>37768</c:v>
                </c:pt>
                <c:pt idx="866">
                  <c:v>37769</c:v>
                </c:pt>
                <c:pt idx="867">
                  <c:v>37770</c:v>
                </c:pt>
                <c:pt idx="868">
                  <c:v>37771</c:v>
                </c:pt>
                <c:pt idx="869">
                  <c:v>37774</c:v>
                </c:pt>
                <c:pt idx="870">
                  <c:v>37775</c:v>
                </c:pt>
                <c:pt idx="871">
                  <c:v>37776</c:v>
                </c:pt>
                <c:pt idx="872">
                  <c:v>37777</c:v>
                </c:pt>
                <c:pt idx="873">
                  <c:v>37778</c:v>
                </c:pt>
                <c:pt idx="874">
                  <c:v>37781</c:v>
                </c:pt>
                <c:pt idx="875">
                  <c:v>37782</c:v>
                </c:pt>
                <c:pt idx="876">
                  <c:v>37783</c:v>
                </c:pt>
                <c:pt idx="877">
                  <c:v>37784</c:v>
                </c:pt>
                <c:pt idx="878">
                  <c:v>37785</c:v>
                </c:pt>
                <c:pt idx="879">
                  <c:v>37788</c:v>
                </c:pt>
                <c:pt idx="880">
                  <c:v>37789</c:v>
                </c:pt>
                <c:pt idx="881">
                  <c:v>37790</c:v>
                </c:pt>
                <c:pt idx="882">
                  <c:v>37791</c:v>
                </c:pt>
                <c:pt idx="883">
                  <c:v>37792</c:v>
                </c:pt>
                <c:pt idx="884">
                  <c:v>37795</c:v>
                </c:pt>
                <c:pt idx="885">
                  <c:v>37796</c:v>
                </c:pt>
                <c:pt idx="886">
                  <c:v>37797</c:v>
                </c:pt>
                <c:pt idx="887">
                  <c:v>37798</c:v>
                </c:pt>
                <c:pt idx="888">
                  <c:v>37799</c:v>
                </c:pt>
                <c:pt idx="889">
                  <c:v>37802</c:v>
                </c:pt>
                <c:pt idx="890">
                  <c:v>37803</c:v>
                </c:pt>
                <c:pt idx="891">
                  <c:v>37804</c:v>
                </c:pt>
                <c:pt idx="892">
                  <c:v>37805</c:v>
                </c:pt>
                <c:pt idx="893">
                  <c:v>37809</c:v>
                </c:pt>
                <c:pt idx="894">
                  <c:v>37810</c:v>
                </c:pt>
                <c:pt idx="895">
                  <c:v>37811</c:v>
                </c:pt>
                <c:pt idx="896">
                  <c:v>37812</c:v>
                </c:pt>
                <c:pt idx="897">
                  <c:v>37813</c:v>
                </c:pt>
                <c:pt idx="898">
                  <c:v>37816</c:v>
                </c:pt>
                <c:pt idx="899">
                  <c:v>37817</c:v>
                </c:pt>
                <c:pt idx="900">
                  <c:v>37818</c:v>
                </c:pt>
                <c:pt idx="901">
                  <c:v>37819</c:v>
                </c:pt>
                <c:pt idx="902">
                  <c:v>37820</c:v>
                </c:pt>
                <c:pt idx="903">
                  <c:v>37823</c:v>
                </c:pt>
                <c:pt idx="904">
                  <c:v>37824</c:v>
                </c:pt>
                <c:pt idx="905">
                  <c:v>37825</c:v>
                </c:pt>
                <c:pt idx="906">
                  <c:v>37826</c:v>
                </c:pt>
                <c:pt idx="907">
                  <c:v>37827</c:v>
                </c:pt>
                <c:pt idx="908">
                  <c:v>37830</c:v>
                </c:pt>
                <c:pt idx="909">
                  <c:v>37831</c:v>
                </c:pt>
                <c:pt idx="910">
                  <c:v>37832</c:v>
                </c:pt>
                <c:pt idx="911">
                  <c:v>37833</c:v>
                </c:pt>
                <c:pt idx="912">
                  <c:v>37834</c:v>
                </c:pt>
                <c:pt idx="913">
                  <c:v>37837</c:v>
                </c:pt>
                <c:pt idx="914">
                  <c:v>37838</c:v>
                </c:pt>
                <c:pt idx="915">
                  <c:v>37839</c:v>
                </c:pt>
                <c:pt idx="916">
                  <c:v>37840</c:v>
                </c:pt>
                <c:pt idx="917">
                  <c:v>37841</c:v>
                </c:pt>
                <c:pt idx="918">
                  <c:v>37844</c:v>
                </c:pt>
                <c:pt idx="919">
                  <c:v>37845</c:v>
                </c:pt>
                <c:pt idx="920">
                  <c:v>37846</c:v>
                </c:pt>
                <c:pt idx="921">
                  <c:v>37847</c:v>
                </c:pt>
                <c:pt idx="922">
                  <c:v>37848</c:v>
                </c:pt>
                <c:pt idx="923">
                  <c:v>37851</c:v>
                </c:pt>
                <c:pt idx="924">
                  <c:v>37852</c:v>
                </c:pt>
                <c:pt idx="925">
                  <c:v>37853</c:v>
                </c:pt>
                <c:pt idx="926">
                  <c:v>37854</c:v>
                </c:pt>
                <c:pt idx="927">
                  <c:v>37855</c:v>
                </c:pt>
                <c:pt idx="928">
                  <c:v>37858</c:v>
                </c:pt>
                <c:pt idx="929">
                  <c:v>37859</c:v>
                </c:pt>
                <c:pt idx="930">
                  <c:v>37860</c:v>
                </c:pt>
                <c:pt idx="931">
                  <c:v>37861</c:v>
                </c:pt>
                <c:pt idx="932">
                  <c:v>37862</c:v>
                </c:pt>
                <c:pt idx="933">
                  <c:v>37865</c:v>
                </c:pt>
                <c:pt idx="934">
                  <c:v>37866</c:v>
                </c:pt>
                <c:pt idx="935">
                  <c:v>37867</c:v>
                </c:pt>
                <c:pt idx="936">
                  <c:v>37868</c:v>
                </c:pt>
                <c:pt idx="937">
                  <c:v>37869</c:v>
                </c:pt>
                <c:pt idx="938">
                  <c:v>37872</c:v>
                </c:pt>
                <c:pt idx="939">
                  <c:v>37873</c:v>
                </c:pt>
                <c:pt idx="940">
                  <c:v>37874</c:v>
                </c:pt>
                <c:pt idx="941">
                  <c:v>37875</c:v>
                </c:pt>
                <c:pt idx="942">
                  <c:v>37876</c:v>
                </c:pt>
                <c:pt idx="943">
                  <c:v>37879</c:v>
                </c:pt>
                <c:pt idx="944">
                  <c:v>37880</c:v>
                </c:pt>
                <c:pt idx="945">
                  <c:v>37881</c:v>
                </c:pt>
                <c:pt idx="946">
                  <c:v>37882</c:v>
                </c:pt>
                <c:pt idx="947">
                  <c:v>37883</c:v>
                </c:pt>
                <c:pt idx="948">
                  <c:v>37886</c:v>
                </c:pt>
                <c:pt idx="949">
                  <c:v>37887</c:v>
                </c:pt>
                <c:pt idx="950">
                  <c:v>37888</c:v>
                </c:pt>
                <c:pt idx="951">
                  <c:v>37889</c:v>
                </c:pt>
                <c:pt idx="952">
                  <c:v>37890</c:v>
                </c:pt>
                <c:pt idx="953">
                  <c:v>37893</c:v>
                </c:pt>
                <c:pt idx="954">
                  <c:v>37894</c:v>
                </c:pt>
                <c:pt idx="955">
                  <c:v>37895</c:v>
                </c:pt>
                <c:pt idx="956">
                  <c:v>37896</c:v>
                </c:pt>
                <c:pt idx="957">
                  <c:v>37897</c:v>
                </c:pt>
                <c:pt idx="958">
                  <c:v>37900</c:v>
                </c:pt>
                <c:pt idx="959">
                  <c:v>37901</c:v>
                </c:pt>
                <c:pt idx="960">
                  <c:v>37902</c:v>
                </c:pt>
                <c:pt idx="961">
                  <c:v>37903</c:v>
                </c:pt>
                <c:pt idx="962">
                  <c:v>37904</c:v>
                </c:pt>
                <c:pt idx="963">
                  <c:v>37907</c:v>
                </c:pt>
                <c:pt idx="964">
                  <c:v>37908</c:v>
                </c:pt>
                <c:pt idx="965">
                  <c:v>37909</c:v>
                </c:pt>
                <c:pt idx="966">
                  <c:v>37910</c:v>
                </c:pt>
                <c:pt idx="967">
                  <c:v>37911</c:v>
                </c:pt>
                <c:pt idx="968">
                  <c:v>37914</c:v>
                </c:pt>
                <c:pt idx="969">
                  <c:v>37915</c:v>
                </c:pt>
                <c:pt idx="970">
                  <c:v>37916</c:v>
                </c:pt>
                <c:pt idx="971">
                  <c:v>37917</c:v>
                </c:pt>
                <c:pt idx="972">
                  <c:v>37918</c:v>
                </c:pt>
                <c:pt idx="973">
                  <c:v>37921</c:v>
                </c:pt>
                <c:pt idx="974">
                  <c:v>37922</c:v>
                </c:pt>
                <c:pt idx="975">
                  <c:v>37923</c:v>
                </c:pt>
                <c:pt idx="976">
                  <c:v>37924</c:v>
                </c:pt>
                <c:pt idx="977">
                  <c:v>37925</c:v>
                </c:pt>
                <c:pt idx="978">
                  <c:v>37928</c:v>
                </c:pt>
                <c:pt idx="979">
                  <c:v>37929</c:v>
                </c:pt>
                <c:pt idx="980">
                  <c:v>37930</c:v>
                </c:pt>
                <c:pt idx="981">
                  <c:v>37931</c:v>
                </c:pt>
                <c:pt idx="982">
                  <c:v>37932</c:v>
                </c:pt>
                <c:pt idx="983">
                  <c:v>37935</c:v>
                </c:pt>
                <c:pt idx="984">
                  <c:v>37936</c:v>
                </c:pt>
                <c:pt idx="985">
                  <c:v>37937</c:v>
                </c:pt>
                <c:pt idx="986">
                  <c:v>37938</c:v>
                </c:pt>
                <c:pt idx="987">
                  <c:v>37939</c:v>
                </c:pt>
                <c:pt idx="988">
                  <c:v>37942</c:v>
                </c:pt>
                <c:pt idx="989">
                  <c:v>37943</c:v>
                </c:pt>
                <c:pt idx="990">
                  <c:v>37944</c:v>
                </c:pt>
                <c:pt idx="991">
                  <c:v>37945</c:v>
                </c:pt>
                <c:pt idx="992">
                  <c:v>37946</c:v>
                </c:pt>
                <c:pt idx="993">
                  <c:v>37949</c:v>
                </c:pt>
                <c:pt idx="994">
                  <c:v>37950</c:v>
                </c:pt>
                <c:pt idx="995">
                  <c:v>37951</c:v>
                </c:pt>
                <c:pt idx="996">
                  <c:v>37952</c:v>
                </c:pt>
                <c:pt idx="997">
                  <c:v>37953</c:v>
                </c:pt>
                <c:pt idx="998">
                  <c:v>37956</c:v>
                </c:pt>
                <c:pt idx="999">
                  <c:v>37957</c:v>
                </c:pt>
                <c:pt idx="1000">
                  <c:v>37958</c:v>
                </c:pt>
                <c:pt idx="1001">
                  <c:v>37959</c:v>
                </c:pt>
                <c:pt idx="1002">
                  <c:v>37960</c:v>
                </c:pt>
                <c:pt idx="1003">
                  <c:v>37963</c:v>
                </c:pt>
                <c:pt idx="1004">
                  <c:v>37964</c:v>
                </c:pt>
                <c:pt idx="1005">
                  <c:v>37965</c:v>
                </c:pt>
                <c:pt idx="1006">
                  <c:v>37966</c:v>
                </c:pt>
                <c:pt idx="1007">
                  <c:v>37967</c:v>
                </c:pt>
                <c:pt idx="1008">
                  <c:v>37970</c:v>
                </c:pt>
                <c:pt idx="1009">
                  <c:v>37971</c:v>
                </c:pt>
                <c:pt idx="1010">
                  <c:v>37972</c:v>
                </c:pt>
                <c:pt idx="1011">
                  <c:v>37973</c:v>
                </c:pt>
                <c:pt idx="1012">
                  <c:v>37974</c:v>
                </c:pt>
                <c:pt idx="1013">
                  <c:v>37977</c:v>
                </c:pt>
                <c:pt idx="1014">
                  <c:v>37978</c:v>
                </c:pt>
                <c:pt idx="1015">
                  <c:v>37979</c:v>
                </c:pt>
                <c:pt idx="1016">
                  <c:v>37981</c:v>
                </c:pt>
                <c:pt idx="1017">
                  <c:v>37984</c:v>
                </c:pt>
                <c:pt idx="1018">
                  <c:v>37985</c:v>
                </c:pt>
                <c:pt idx="1019">
                  <c:v>37986</c:v>
                </c:pt>
                <c:pt idx="1020">
                  <c:v>37988</c:v>
                </c:pt>
                <c:pt idx="1021">
                  <c:v>37991</c:v>
                </c:pt>
                <c:pt idx="1022">
                  <c:v>37992</c:v>
                </c:pt>
                <c:pt idx="1023">
                  <c:v>37993</c:v>
                </c:pt>
                <c:pt idx="1024">
                  <c:v>37994</c:v>
                </c:pt>
                <c:pt idx="1025">
                  <c:v>37995</c:v>
                </c:pt>
                <c:pt idx="1026">
                  <c:v>37998</c:v>
                </c:pt>
                <c:pt idx="1027">
                  <c:v>37999</c:v>
                </c:pt>
                <c:pt idx="1028">
                  <c:v>38000</c:v>
                </c:pt>
                <c:pt idx="1029">
                  <c:v>38001</c:v>
                </c:pt>
                <c:pt idx="1030">
                  <c:v>38002</c:v>
                </c:pt>
                <c:pt idx="1031">
                  <c:v>38005</c:v>
                </c:pt>
                <c:pt idx="1032">
                  <c:v>38006</c:v>
                </c:pt>
                <c:pt idx="1033">
                  <c:v>38007</c:v>
                </c:pt>
                <c:pt idx="1034">
                  <c:v>38008</c:v>
                </c:pt>
                <c:pt idx="1035">
                  <c:v>38009</c:v>
                </c:pt>
                <c:pt idx="1036">
                  <c:v>38012</c:v>
                </c:pt>
                <c:pt idx="1037">
                  <c:v>38013</c:v>
                </c:pt>
                <c:pt idx="1038">
                  <c:v>38014</c:v>
                </c:pt>
                <c:pt idx="1039">
                  <c:v>38015</c:v>
                </c:pt>
                <c:pt idx="1040">
                  <c:v>38016</c:v>
                </c:pt>
                <c:pt idx="1041">
                  <c:v>38019</c:v>
                </c:pt>
                <c:pt idx="1042">
                  <c:v>38020</c:v>
                </c:pt>
                <c:pt idx="1043">
                  <c:v>38021</c:v>
                </c:pt>
                <c:pt idx="1044">
                  <c:v>38022</c:v>
                </c:pt>
                <c:pt idx="1045">
                  <c:v>38023</c:v>
                </c:pt>
                <c:pt idx="1046">
                  <c:v>38026</c:v>
                </c:pt>
                <c:pt idx="1047">
                  <c:v>38027</c:v>
                </c:pt>
                <c:pt idx="1048">
                  <c:v>38028</c:v>
                </c:pt>
                <c:pt idx="1049">
                  <c:v>38029</c:v>
                </c:pt>
                <c:pt idx="1050">
                  <c:v>38030</c:v>
                </c:pt>
                <c:pt idx="1051">
                  <c:v>38033</c:v>
                </c:pt>
                <c:pt idx="1052">
                  <c:v>38034</c:v>
                </c:pt>
                <c:pt idx="1053">
                  <c:v>38035</c:v>
                </c:pt>
                <c:pt idx="1054">
                  <c:v>38036</c:v>
                </c:pt>
                <c:pt idx="1055">
                  <c:v>38037</c:v>
                </c:pt>
                <c:pt idx="1056">
                  <c:v>38040</c:v>
                </c:pt>
                <c:pt idx="1057">
                  <c:v>38041</c:v>
                </c:pt>
                <c:pt idx="1058">
                  <c:v>38042</c:v>
                </c:pt>
                <c:pt idx="1059">
                  <c:v>38043</c:v>
                </c:pt>
                <c:pt idx="1060">
                  <c:v>38044</c:v>
                </c:pt>
                <c:pt idx="1061">
                  <c:v>38047</c:v>
                </c:pt>
                <c:pt idx="1062">
                  <c:v>38048</c:v>
                </c:pt>
                <c:pt idx="1063">
                  <c:v>38049</c:v>
                </c:pt>
                <c:pt idx="1064">
                  <c:v>38050</c:v>
                </c:pt>
                <c:pt idx="1065">
                  <c:v>38051</c:v>
                </c:pt>
                <c:pt idx="1066">
                  <c:v>38054</c:v>
                </c:pt>
                <c:pt idx="1067">
                  <c:v>38055</c:v>
                </c:pt>
                <c:pt idx="1068">
                  <c:v>38056</c:v>
                </c:pt>
                <c:pt idx="1069">
                  <c:v>38057</c:v>
                </c:pt>
                <c:pt idx="1070">
                  <c:v>38058</c:v>
                </c:pt>
                <c:pt idx="1071">
                  <c:v>38061</c:v>
                </c:pt>
                <c:pt idx="1072">
                  <c:v>38062</c:v>
                </c:pt>
                <c:pt idx="1073">
                  <c:v>38063</c:v>
                </c:pt>
                <c:pt idx="1074">
                  <c:v>38064</c:v>
                </c:pt>
                <c:pt idx="1075">
                  <c:v>38065</c:v>
                </c:pt>
                <c:pt idx="1076">
                  <c:v>38068</c:v>
                </c:pt>
                <c:pt idx="1077">
                  <c:v>38069</c:v>
                </c:pt>
                <c:pt idx="1078">
                  <c:v>38070</c:v>
                </c:pt>
                <c:pt idx="1079">
                  <c:v>38071</c:v>
                </c:pt>
                <c:pt idx="1080">
                  <c:v>38072</c:v>
                </c:pt>
                <c:pt idx="1081">
                  <c:v>38075</c:v>
                </c:pt>
                <c:pt idx="1082">
                  <c:v>38076</c:v>
                </c:pt>
                <c:pt idx="1083">
                  <c:v>38077</c:v>
                </c:pt>
                <c:pt idx="1084">
                  <c:v>38078</c:v>
                </c:pt>
                <c:pt idx="1085">
                  <c:v>38079</c:v>
                </c:pt>
                <c:pt idx="1086">
                  <c:v>38082</c:v>
                </c:pt>
                <c:pt idx="1087">
                  <c:v>38083</c:v>
                </c:pt>
                <c:pt idx="1088">
                  <c:v>38084</c:v>
                </c:pt>
                <c:pt idx="1089">
                  <c:v>38085</c:v>
                </c:pt>
                <c:pt idx="1090">
                  <c:v>38089</c:v>
                </c:pt>
                <c:pt idx="1091">
                  <c:v>38090</c:v>
                </c:pt>
                <c:pt idx="1092">
                  <c:v>38091</c:v>
                </c:pt>
                <c:pt idx="1093">
                  <c:v>38092</c:v>
                </c:pt>
                <c:pt idx="1094">
                  <c:v>38093</c:v>
                </c:pt>
                <c:pt idx="1095">
                  <c:v>38096</c:v>
                </c:pt>
                <c:pt idx="1096">
                  <c:v>38097</c:v>
                </c:pt>
                <c:pt idx="1097">
                  <c:v>38098</c:v>
                </c:pt>
                <c:pt idx="1098">
                  <c:v>38099</c:v>
                </c:pt>
                <c:pt idx="1099">
                  <c:v>38100</c:v>
                </c:pt>
                <c:pt idx="1100">
                  <c:v>38103</c:v>
                </c:pt>
                <c:pt idx="1101">
                  <c:v>38104</c:v>
                </c:pt>
                <c:pt idx="1102">
                  <c:v>38105</c:v>
                </c:pt>
                <c:pt idx="1103">
                  <c:v>38106</c:v>
                </c:pt>
                <c:pt idx="1104">
                  <c:v>38107</c:v>
                </c:pt>
                <c:pt idx="1105">
                  <c:v>38110</c:v>
                </c:pt>
                <c:pt idx="1106">
                  <c:v>38111</c:v>
                </c:pt>
                <c:pt idx="1107">
                  <c:v>38112</c:v>
                </c:pt>
                <c:pt idx="1108">
                  <c:v>38113</c:v>
                </c:pt>
                <c:pt idx="1109">
                  <c:v>38114</c:v>
                </c:pt>
                <c:pt idx="1110">
                  <c:v>38117</c:v>
                </c:pt>
                <c:pt idx="1111">
                  <c:v>38118</c:v>
                </c:pt>
                <c:pt idx="1112">
                  <c:v>38119</c:v>
                </c:pt>
                <c:pt idx="1113">
                  <c:v>38120</c:v>
                </c:pt>
                <c:pt idx="1114">
                  <c:v>38121</c:v>
                </c:pt>
                <c:pt idx="1115">
                  <c:v>38124</c:v>
                </c:pt>
                <c:pt idx="1116">
                  <c:v>38125</c:v>
                </c:pt>
                <c:pt idx="1117">
                  <c:v>38126</c:v>
                </c:pt>
                <c:pt idx="1118">
                  <c:v>38127</c:v>
                </c:pt>
                <c:pt idx="1119">
                  <c:v>38128</c:v>
                </c:pt>
                <c:pt idx="1120">
                  <c:v>38131</c:v>
                </c:pt>
                <c:pt idx="1121">
                  <c:v>38132</c:v>
                </c:pt>
                <c:pt idx="1122">
                  <c:v>38133</c:v>
                </c:pt>
                <c:pt idx="1123">
                  <c:v>38134</c:v>
                </c:pt>
                <c:pt idx="1124">
                  <c:v>38135</c:v>
                </c:pt>
                <c:pt idx="1125">
                  <c:v>38139</c:v>
                </c:pt>
                <c:pt idx="1126">
                  <c:v>38140</c:v>
                </c:pt>
                <c:pt idx="1127">
                  <c:v>38141</c:v>
                </c:pt>
                <c:pt idx="1128">
                  <c:v>38142</c:v>
                </c:pt>
                <c:pt idx="1129">
                  <c:v>38145</c:v>
                </c:pt>
                <c:pt idx="1130">
                  <c:v>38146</c:v>
                </c:pt>
                <c:pt idx="1131">
                  <c:v>38147</c:v>
                </c:pt>
                <c:pt idx="1132">
                  <c:v>38148</c:v>
                </c:pt>
                <c:pt idx="1133">
                  <c:v>38149</c:v>
                </c:pt>
                <c:pt idx="1134">
                  <c:v>38152</c:v>
                </c:pt>
                <c:pt idx="1135">
                  <c:v>38153</c:v>
                </c:pt>
                <c:pt idx="1136">
                  <c:v>38154</c:v>
                </c:pt>
                <c:pt idx="1137">
                  <c:v>38155</c:v>
                </c:pt>
                <c:pt idx="1138">
                  <c:v>38156</c:v>
                </c:pt>
                <c:pt idx="1139">
                  <c:v>38159</c:v>
                </c:pt>
                <c:pt idx="1140">
                  <c:v>38160</c:v>
                </c:pt>
                <c:pt idx="1141">
                  <c:v>38161</c:v>
                </c:pt>
                <c:pt idx="1142">
                  <c:v>38162</c:v>
                </c:pt>
                <c:pt idx="1143">
                  <c:v>38163</c:v>
                </c:pt>
                <c:pt idx="1144">
                  <c:v>38166</c:v>
                </c:pt>
                <c:pt idx="1145">
                  <c:v>38167</c:v>
                </c:pt>
                <c:pt idx="1146">
                  <c:v>38168</c:v>
                </c:pt>
                <c:pt idx="1147">
                  <c:v>38169</c:v>
                </c:pt>
                <c:pt idx="1148">
                  <c:v>38170</c:v>
                </c:pt>
                <c:pt idx="1149">
                  <c:v>38173</c:v>
                </c:pt>
                <c:pt idx="1150">
                  <c:v>38174</c:v>
                </c:pt>
                <c:pt idx="1151">
                  <c:v>38175</c:v>
                </c:pt>
                <c:pt idx="1152">
                  <c:v>38176</c:v>
                </c:pt>
                <c:pt idx="1153">
                  <c:v>38177</c:v>
                </c:pt>
                <c:pt idx="1154">
                  <c:v>38180</c:v>
                </c:pt>
                <c:pt idx="1155">
                  <c:v>38181</c:v>
                </c:pt>
                <c:pt idx="1156">
                  <c:v>38182</c:v>
                </c:pt>
                <c:pt idx="1157">
                  <c:v>38183</c:v>
                </c:pt>
                <c:pt idx="1158">
                  <c:v>38184</c:v>
                </c:pt>
                <c:pt idx="1159">
                  <c:v>38187</c:v>
                </c:pt>
                <c:pt idx="1160">
                  <c:v>38188</c:v>
                </c:pt>
                <c:pt idx="1161">
                  <c:v>38189</c:v>
                </c:pt>
                <c:pt idx="1162">
                  <c:v>38190</c:v>
                </c:pt>
                <c:pt idx="1163">
                  <c:v>38191</c:v>
                </c:pt>
                <c:pt idx="1164">
                  <c:v>38194</c:v>
                </c:pt>
                <c:pt idx="1165">
                  <c:v>38195</c:v>
                </c:pt>
                <c:pt idx="1166">
                  <c:v>38196</c:v>
                </c:pt>
                <c:pt idx="1167">
                  <c:v>38197</c:v>
                </c:pt>
                <c:pt idx="1168">
                  <c:v>38198</c:v>
                </c:pt>
                <c:pt idx="1169">
                  <c:v>38201</c:v>
                </c:pt>
                <c:pt idx="1170">
                  <c:v>38202</c:v>
                </c:pt>
                <c:pt idx="1171">
                  <c:v>38203</c:v>
                </c:pt>
                <c:pt idx="1172">
                  <c:v>38204</c:v>
                </c:pt>
                <c:pt idx="1173">
                  <c:v>38205</c:v>
                </c:pt>
                <c:pt idx="1174">
                  <c:v>38208</c:v>
                </c:pt>
                <c:pt idx="1175">
                  <c:v>38209</c:v>
                </c:pt>
                <c:pt idx="1176">
                  <c:v>38210</c:v>
                </c:pt>
                <c:pt idx="1177">
                  <c:v>38211</c:v>
                </c:pt>
                <c:pt idx="1178">
                  <c:v>38212</c:v>
                </c:pt>
                <c:pt idx="1179">
                  <c:v>38215</c:v>
                </c:pt>
                <c:pt idx="1180">
                  <c:v>38216</c:v>
                </c:pt>
                <c:pt idx="1181">
                  <c:v>38217</c:v>
                </c:pt>
                <c:pt idx="1182">
                  <c:v>38218</c:v>
                </c:pt>
                <c:pt idx="1183">
                  <c:v>38219</c:v>
                </c:pt>
                <c:pt idx="1184">
                  <c:v>38222</c:v>
                </c:pt>
                <c:pt idx="1185">
                  <c:v>38223</c:v>
                </c:pt>
                <c:pt idx="1186">
                  <c:v>38224</c:v>
                </c:pt>
                <c:pt idx="1187">
                  <c:v>38225</c:v>
                </c:pt>
                <c:pt idx="1188">
                  <c:v>38226</c:v>
                </c:pt>
                <c:pt idx="1189">
                  <c:v>38229</c:v>
                </c:pt>
                <c:pt idx="1190">
                  <c:v>38230</c:v>
                </c:pt>
                <c:pt idx="1191">
                  <c:v>38231</c:v>
                </c:pt>
                <c:pt idx="1192">
                  <c:v>38232</c:v>
                </c:pt>
                <c:pt idx="1193">
                  <c:v>38233</c:v>
                </c:pt>
                <c:pt idx="1194">
                  <c:v>38236</c:v>
                </c:pt>
                <c:pt idx="1195">
                  <c:v>38237</c:v>
                </c:pt>
                <c:pt idx="1196">
                  <c:v>38238</c:v>
                </c:pt>
                <c:pt idx="1197">
                  <c:v>38239</c:v>
                </c:pt>
                <c:pt idx="1198">
                  <c:v>38240</c:v>
                </c:pt>
                <c:pt idx="1199">
                  <c:v>38243</c:v>
                </c:pt>
                <c:pt idx="1200">
                  <c:v>38244</c:v>
                </c:pt>
                <c:pt idx="1201">
                  <c:v>38245</c:v>
                </c:pt>
                <c:pt idx="1202">
                  <c:v>38246</c:v>
                </c:pt>
                <c:pt idx="1203">
                  <c:v>38247</c:v>
                </c:pt>
                <c:pt idx="1204">
                  <c:v>38250</c:v>
                </c:pt>
                <c:pt idx="1205">
                  <c:v>38251</c:v>
                </c:pt>
                <c:pt idx="1206">
                  <c:v>38252</c:v>
                </c:pt>
                <c:pt idx="1207">
                  <c:v>38253</c:v>
                </c:pt>
                <c:pt idx="1208">
                  <c:v>38254</c:v>
                </c:pt>
                <c:pt idx="1209">
                  <c:v>38257</c:v>
                </c:pt>
                <c:pt idx="1210">
                  <c:v>38258</c:v>
                </c:pt>
                <c:pt idx="1211">
                  <c:v>38259</c:v>
                </c:pt>
                <c:pt idx="1212">
                  <c:v>38260</c:v>
                </c:pt>
                <c:pt idx="1213">
                  <c:v>38261</c:v>
                </c:pt>
                <c:pt idx="1214">
                  <c:v>38264</c:v>
                </c:pt>
                <c:pt idx="1215">
                  <c:v>38265</c:v>
                </c:pt>
                <c:pt idx="1216">
                  <c:v>38266</c:v>
                </c:pt>
                <c:pt idx="1217">
                  <c:v>38267</c:v>
                </c:pt>
                <c:pt idx="1218">
                  <c:v>38268</c:v>
                </c:pt>
                <c:pt idx="1219">
                  <c:v>38271</c:v>
                </c:pt>
                <c:pt idx="1220">
                  <c:v>38272</c:v>
                </c:pt>
                <c:pt idx="1221">
                  <c:v>38273</c:v>
                </c:pt>
                <c:pt idx="1222">
                  <c:v>38274</c:v>
                </c:pt>
                <c:pt idx="1223">
                  <c:v>38275</c:v>
                </c:pt>
                <c:pt idx="1224">
                  <c:v>38278</c:v>
                </c:pt>
                <c:pt idx="1225">
                  <c:v>38279</c:v>
                </c:pt>
                <c:pt idx="1226">
                  <c:v>38280</c:v>
                </c:pt>
                <c:pt idx="1227">
                  <c:v>38281</c:v>
                </c:pt>
                <c:pt idx="1228">
                  <c:v>38282</c:v>
                </c:pt>
                <c:pt idx="1229">
                  <c:v>38285</c:v>
                </c:pt>
                <c:pt idx="1230">
                  <c:v>38286</c:v>
                </c:pt>
                <c:pt idx="1231">
                  <c:v>38287</c:v>
                </c:pt>
                <c:pt idx="1232">
                  <c:v>38288</c:v>
                </c:pt>
                <c:pt idx="1233">
                  <c:v>38289</c:v>
                </c:pt>
                <c:pt idx="1234">
                  <c:v>38292</c:v>
                </c:pt>
                <c:pt idx="1235">
                  <c:v>38293</c:v>
                </c:pt>
                <c:pt idx="1236">
                  <c:v>38294</c:v>
                </c:pt>
                <c:pt idx="1237">
                  <c:v>38295</c:v>
                </c:pt>
                <c:pt idx="1238">
                  <c:v>38296</c:v>
                </c:pt>
                <c:pt idx="1239">
                  <c:v>38299</c:v>
                </c:pt>
                <c:pt idx="1240">
                  <c:v>38300</c:v>
                </c:pt>
                <c:pt idx="1241">
                  <c:v>38301</c:v>
                </c:pt>
                <c:pt idx="1242">
                  <c:v>38302</c:v>
                </c:pt>
                <c:pt idx="1243">
                  <c:v>38303</c:v>
                </c:pt>
                <c:pt idx="1244">
                  <c:v>38306</c:v>
                </c:pt>
                <c:pt idx="1245">
                  <c:v>38307</c:v>
                </c:pt>
                <c:pt idx="1246">
                  <c:v>38308</c:v>
                </c:pt>
                <c:pt idx="1247">
                  <c:v>38309</c:v>
                </c:pt>
                <c:pt idx="1248">
                  <c:v>38310</c:v>
                </c:pt>
                <c:pt idx="1249">
                  <c:v>38313</c:v>
                </c:pt>
                <c:pt idx="1250">
                  <c:v>38314</c:v>
                </c:pt>
                <c:pt idx="1251">
                  <c:v>38315</c:v>
                </c:pt>
                <c:pt idx="1252">
                  <c:v>38316</c:v>
                </c:pt>
                <c:pt idx="1253">
                  <c:v>38317</c:v>
                </c:pt>
                <c:pt idx="1254">
                  <c:v>38320</c:v>
                </c:pt>
                <c:pt idx="1255">
                  <c:v>38321</c:v>
                </c:pt>
                <c:pt idx="1256">
                  <c:v>38322</c:v>
                </c:pt>
                <c:pt idx="1257">
                  <c:v>38323</c:v>
                </c:pt>
                <c:pt idx="1258">
                  <c:v>38324</c:v>
                </c:pt>
                <c:pt idx="1259">
                  <c:v>38327</c:v>
                </c:pt>
                <c:pt idx="1260">
                  <c:v>38328</c:v>
                </c:pt>
                <c:pt idx="1261">
                  <c:v>38329</c:v>
                </c:pt>
                <c:pt idx="1262">
                  <c:v>38330</c:v>
                </c:pt>
                <c:pt idx="1263">
                  <c:v>38331</c:v>
                </c:pt>
                <c:pt idx="1264">
                  <c:v>38334</c:v>
                </c:pt>
                <c:pt idx="1265">
                  <c:v>38335</c:v>
                </c:pt>
                <c:pt idx="1266">
                  <c:v>38336</c:v>
                </c:pt>
                <c:pt idx="1267">
                  <c:v>38337</c:v>
                </c:pt>
                <c:pt idx="1268">
                  <c:v>38338</c:v>
                </c:pt>
                <c:pt idx="1269">
                  <c:v>38341</c:v>
                </c:pt>
                <c:pt idx="1270">
                  <c:v>38342</c:v>
                </c:pt>
                <c:pt idx="1271">
                  <c:v>38343</c:v>
                </c:pt>
                <c:pt idx="1272">
                  <c:v>38344</c:v>
                </c:pt>
                <c:pt idx="1273">
                  <c:v>38345</c:v>
                </c:pt>
                <c:pt idx="1274">
                  <c:v>38348</c:v>
                </c:pt>
                <c:pt idx="1275">
                  <c:v>38349</c:v>
                </c:pt>
                <c:pt idx="1276">
                  <c:v>38350</c:v>
                </c:pt>
                <c:pt idx="1277">
                  <c:v>38351</c:v>
                </c:pt>
                <c:pt idx="1278">
                  <c:v>38352</c:v>
                </c:pt>
                <c:pt idx="1279">
                  <c:v>38355</c:v>
                </c:pt>
                <c:pt idx="1280">
                  <c:v>38356</c:v>
                </c:pt>
                <c:pt idx="1281">
                  <c:v>38357</c:v>
                </c:pt>
                <c:pt idx="1282">
                  <c:v>38358</c:v>
                </c:pt>
                <c:pt idx="1283">
                  <c:v>38359</c:v>
                </c:pt>
                <c:pt idx="1284">
                  <c:v>38362</c:v>
                </c:pt>
                <c:pt idx="1285">
                  <c:v>38363</c:v>
                </c:pt>
                <c:pt idx="1286">
                  <c:v>38364</c:v>
                </c:pt>
                <c:pt idx="1287">
                  <c:v>38365</c:v>
                </c:pt>
                <c:pt idx="1288">
                  <c:v>38366</c:v>
                </c:pt>
                <c:pt idx="1289">
                  <c:v>38369</c:v>
                </c:pt>
                <c:pt idx="1290">
                  <c:v>38370</c:v>
                </c:pt>
                <c:pt idx="1291">
                  <c:v>38371</c:v>
                </c:pt>
                <c:pt idx="1292">
                  <c:v>38372</c:v>
                </c:pt>
                <c:pt idx="1293">
                  <c:v>38373</c:v>
                </c:pt>
                <c:pt idx="1294">
                  <c:v>38376</c:v>
                </c:pt>
                <c:pt idx="1295">
                  <c:v>38377</c:v>
                </c:pt>
                <c:pt idx="1296">
                  <c:v>38378</c:v>
                </c:pt>
                <c:pt idx="1297">
                  <c:v>38379</c:v>
                </c:pt>
                <c:pt idx="1298">
                  <c:v>38380</c:v>
                </c:pt>
                <c:pt idx="1299">
                  <c:v>38383</c:v>
                </c:pt>
                <c:pt idx="1300">
                  <c:v>38384</c:v>
                </c:pt>
                <c:pt idx="1301">
                  <c:v>38385</c:v>
                </c:pt>
                <c:pt idx="1302">
                  <c:v>38386</c:v>
                </c:pt>
                <c:pt idx="1303">
                  <c:v>38387</c:v>
                </c:pt>
                <c:pt idx="1304">
                  <c:v>38390</c:v>
                </c:pt>
                <c:pt idx="1305">
                  <c:v>38391</c:v>
                </c:pt>
                <c:pt idx="1306">
                  <c:v>38392</c:v>
                </c:pt>
                <c:pt idx="1307">
                  <c:v>38393</c:v>
                </c:pt>
                <c:pt idx="1308">
                  <c:v>38394</c:v>
                </c:pt>
                <c:pt idx="1309">
                  <c:v>38397</c:v>
                </c:pt>
                <c:pt idx="1310">
                  <c:v>38398</c:v>
                </c:pt>
                <c:pt idx="1311">
                  <c:v>38399</c:v>
                </c:pt>
                <c:pt idx="1312">
                  <c:v>38400</c:v>
                </c:pt>
                <c:pt idx="1313">
                  <c:v>38401</c:v>
                </c:pt>
                <c:pt idx="1314">
                  <c:v>38404</c:v>
                </c:pt>
                <c:pt idx="1315">
                  <c:v>38405</c:v>
                </c:pt>
                <c:pt idx="1316">
                  <c:v>38406</c:v>
                </c:pt>
                <c:pt idx="1317">
                  <c:v>38407</c:v>
                </c:pt>
                <c:pt idx="1318">
                  <c:v>38408</c:v>
                </c:pt>
                <c:pt idx="1319">
                  <c:v>38411</c:v>
                </c:pt>
                <c:pt idx="1320">
                  <c:v>38412</c:v>
                </c:pt>
                <c:pt idx="1321">
                  <c:v>38413</c:v>
                </c:pt>
                <c:pt idx="1322">
                  <c:v>38414</c:v>
                </c:pt>
                <c:pt idx="1323">
                  <c:v>38415</c:v>
                </c:pt>
                <c:pt idx="1324">
                  <c:v>38418</c:v>
                </c:pt>
                <c:pt idx="1325">
                  <c:v>38419</c:v>
                </c:pt>
                <c:pt idx="1326">
                  <c:v>38420</c:v>
                </c:pt>
                <c:pt idx="1327">
                  <c:v>38421</c:v>
                </c:pt>
                <c:pt idx="1328">
                  <c:v>38422</c:v>
                </c:pt>
                <c:pt idx="1329">
                  <c:v>38425</c:v>
                </c:pt>
                <c:pt idx="1330">
                  <c:v>38426</c:v>
                </c:pt>
                <c:pt idx="1331">
                  <c:v>38427</c:v>
                </c:pt>
                <c:pt idx="1332">
                  <c:v>38428</c:v>
                </c:pt>
                <c:pt idx="1333">
                  <c:v>38429</c:v>
                </c:pt>
                <c:pt idx="1334">
                  <c:v>38432</c:v>
                </c:pt>
                <c:pt idx="1335">
                  <c:v>38433</c:v>
                </c:pt>
                <c:pt idx="1336">
                  <c:v>38434</c:v>
                </c:pt>
                <c:pt idx="1337">
                  <c:v>38435</c:v>
                </c:pt>
                <c:pt idx="1338">
                  <c:v>38436</c:v>
                </c:pt>
                <c:pt idx="1339">
                  <c:v>38439</c:v>
                </c:pt>
                <c:pt idx="1340">
                  <c:v>38440</c:v>
                </c:pt>
                <c:pt idx="1341">
                  <c:v>38441</c:v>
                </c:pt>
                <c:pt idx="1342">
                  <c:v>38442</c:v>
                </c:pt>
                <c:pt idx="1343">
                  <c:v>38443</c:v>
                </c:pt>
                <c:pt idx="1344">
                  <c:v>38446</c:v>
                </c:pt>
                <c:pt idx="1345">
                  <c:v>38447</c:v>
                </c:pt>
                <c:pt idx="1346">
                  <c:v>38448</c:v>
                </c:pt>
                <c:pt idx="1347">
                  <c:v>38449</c:v>
                </c:pt>
                <c:pt idx="1348">
                  <c:v>38450</c:v>
                </c:pt>
                <c:pt idx="1349">
                  <c:v>38453</c:v>
                </c:pt>
                <c:pt idx="1350">
                  <c:v>38454</c:v>
                </c:pt>
                <c:pt idx="1351">
                  <c:v>38455</c:v>
                </c:pt>
                <c:pt idx="1352">
                  <c:v>38456</c:v>
                </c:pt>
                <c:pt idx="1353">
                  <c:v>38457</c:v>
                </c:pt>
                <c:pt idx="1354">
                  <c:v>38460</c:v>
                </c:pt>
                <c:pt idx="1355">
                  <c:v>38461</c:v>
                </c:pt>
                <c:pt idx="1356">
                  <c:v>38462</c:v>
                </c:pt>
                <c:pt idx="1357">
                  <c:v>38463</c:v>
                </c:pt>
                <c:pt idx="1358">
                  <c:v>38464</c:v>
                </c:pt>
                <c:pt idx="1359">
                  <c:v>38467</c:v>
                </c:pt>
                <c:pt idx="1360">
                  <c:v>38468</c:v>
                </c:pt>
                <c:pt idx="1361">
                  <c:v>38469</c:v>
                </c:pt>
                <c:pt idx="1362">
                  <c:v>38470</c:v>
                </c:pt>
                <c:pt idx="1363">
                  <c:v>38471</c:v>
                </c:pt>
                <c:pt idx="1364">
                  <c:v>38474</c:v>
                </c:pt>
                <c:pt idx="1365">
                  <c:v>38475</c:v>
                </c:pt>
                <c:pt idx="1366">
                  <c:v>38476</c:v>
                </c:pt>
                <c:pt idx="1367">
                  <c:v>38477</c:v>
                </c:pt>
                <c:pt idx="1368">
                  <c:v>38478</c:v>
                </c:pt>
                <c:pt idx="1369">
                  <c:v>38481</c:v>
                </c:pt>
                <c:pt idx="1370">
                  <c:v>38482</c:v>
                </c:pt>
                <c:pt idx="1371">
                  <c:v>38483</c:v>
                </c:pt>
                <c:pt idx="1372">
                  <c:v>38484</c:v>
                </c:pt>
                <c:pt idx="1373">
                  <c:v>38485</c:v>
                </c:pt>
                <c:pt idx="1374">
                  <c:v>38488</c:v>
                </c:pt>
                <c:pt idx="1375">
                  <c:v>38489</c:v>
                </c:pt>
                <c:pt idx="1376">
                  <c:v>38490</c:v>
                </c:pt>
                <c:pt idx="1377">
                  <c:v>38491</c:v>
                </c:pt>
                <c:pt idx="1378">
                  <c:v>38492</c:v>
                </c:pt>
                <c:pt idx="1379">
                  <c:v>38495</c:v>
                </c:pt>
                <c:pt idx="1380">
                  <c:v>38496</c:v>
                </c:pt>
                <c:pt idx="1381">
                  <c:v>38497</c:v>
                </c:pt>
                <c:pt idx="1382">
                  <c:v>38498</c:v>
                </c:pt>
                <c:pt idx="1383">
                  <c:v>38499</c:v>
                </c:pt>
                <c:pt idx="1384">
                  <c:v>38502</c:v>
                </c:pt>
                <c:pt idx="1385">
                  <c:v>38503</c:v>
                </c:pt>
                <c:pt idx="1386">
                  <c:v>38504</c:v>
                </c:pt>
                <c:pt idx="1387">
                  <c:v>38505</c:v>
                </c:pt>
                <c:pt idx="1388">
                  <c:v>38506</c:v>
                </c:pt>
                <c:pt idx="1389">
                  <c:v>38509</c:v>
                </c:pt>
                <c:pt idx="1390">
                  <c:v>38510</c:v>
                </c:pt>
                <c:pt idx="1391">
                  <c:v>38511</c:v>
                </c:pt>
                <c:pt idx="1392">
                  <c:v>38512</c:v>
                </c:pt>
                <c:pt idx="1393">
                  <c:v>38513</c:v>
                </c:pt>
                <c:pt idx="1394">
                  <c:v>38516</c:v>
                </c:pt>
                <c:pt idx="1395">
                  <c:v>38517</c:v>
                </c:pt>
                <c:pt idx="1396">
                  <c:v>38518</c:v>
                </c:pt>
                <c:pt idx="1397">
                  <c:v>38519</c:v>
                </c:pt>
                <c:pt idx="1398">
                  <c:v>38520</c:v>
                </c:pt>
                <c:pt idx="1399">
                  <c:v>38523</c:v>
                </c:pt>
                <c:pt idx="1400">
                  <c:v>38524</c:v>
                </c:pt>
                <c:pt idx="1401">
                  <c:v>38525</c:v>
                </c:pt>
                <c:pt idx="1402">
                  <c:v>38526</c:v>
                </c:pt>
                <c:pt idx="1403">
                  <c:v>38527</c:v>
                </c:pt>
                <c:pt idx="1404">
                  <c:v>38530</c:v>
                </c:pt>
                <c:pt idx="1405">
                  <c:v>38531</c:v>
                </c:pt>
                <c:pt idx="1406">
                  <c:v>38532</c:v>
                </c:pt>
                <c:pt idx="1407">
                  <c:v>38533</c:v>
                </c:pt>
                <c:pt idx="1408">
                  <c:v>38534</c:v>
                </c:pt>
                <c:pt idx="1409">
                  <c:v>38537</c:v>
                </c:pt>
                <c:pt idx="1410">
                  <c:v>38538</c:v>
                </c:pt>
                <c:pt idx="1411">
                  <c:v>38539</c:v>
                </c:pt>
                <c:pt idx="1412">
                  <c:v>38540</c:v>
                </c:pt>
                <c:pt idx="1413">
                  <c:v>38541</c:v>
                </c:pt>
                <c:pt idx="1414">
                  <c:v>38544</c:v>
                </c:pt>
                <c:pt idx="1415">
                  <c:v>38545</c:v>
                </c:pt>
                <c:pt idx="1416">
                  <c:v>38546</c:v>
                </c:pt>
                <c:pt idx="1417">
                  <c:v>38547</c:v>
                </c:pt>
                <c:pt idx="1418">
                  <c:v>38548</c:v>
                </c:pt>
                <c:pt idx="1419">
                  <c:v>38551</c:v>
                </c:pt>
                <c:pt idx="1420">
                  <c:v>38552</c:v>
                </c:pt>
                <c:pt idx="1421">
                  <c:v>38553</c:v>
                </c:pt>
                <c:pt idx="1422">
                  <c:v>38554</c:v>
                </c:pt>
                <c:pt idx="1423">
                  <c:v>38555</c:v>
                </c:pt>
                <c:pt idx="1424">
                  <c:v>38558</c:v>
                </c:pt>
                <c:pt idx="1425">
                  <c:v>38559</c:v>
                </c:pt>
                <c:pt idx="1426">
                  <c:v>38560</c:v>
                </c:pt>
                <c:pt idx="1427">
                  <c:v>38561</c:v>
                </c:pt>
                <c:pt idx="1428">
                  <c:v>38562</c:v>
                </c:pt>
                <c:pt idx="1429">
                  <c:v>38565</c:v>
                </c:pt>
                <c:pt idx="1430">
                  <c:v>38566</c:v>
                </c:pt>
                <c:pt idx="1431">
                  <c:v>38567</c:v>
                </c:pt>
                <c:pt idx="1432">
                  <c:v>38568</c:v>
                </c:pt>
                <c:pt idx="1433">
                  <c:v>38569</c:v>
                </c:pt>
                <c:pt idx="1434">
                  <c:v>38572</c:v>
                </c:pt>
                <c:pt idx="1435">
                  <c:v>38573</c:v>
                </c:pt>
                <c:pt idx="1436">
                  <c:v>38574</c:v>
                </c:pt>
                <c:pt idx="1437">
                  <c:v>38575</c:v>
                </c:pt>
                <c:pt idx="1438">
                  <c:v>38576</c:v>
                </c:pt>
                <c:pt idx="1439">
                  <c:v>38579</c:v>
                </c:pt>
                <c:pt idx="1440">
                  <c:v>38580</c:v>
                </c:pt>
                <c:pt idx="1441">
                  <c:v>38581</c:v>
                </c:pt>
                <c:pt idx="1442">
                  <c:v>38582</c:v>
                </c:pt>
                <c:pt idx="1443">
                  <c:v>38583</c:v>
                </c:pt>
                <c:pt idx="1444">
                  <c:v>38586</c:v>
                </c:pt>
                <c:pt idx="1445">
                  <c:v>38587</c:v>
                </c:pt>
                <c:pt idx="1446">
                  <c:v>38588</c:v>
                </c:pt>
                <c:pt idx="1447">
                  <c:v>38589</c:v>
                </c:pt>
                <c:pt idx="1448">
                  <c:v>38590</c:v>
                </c:pt>
                <c:pt idx="1449">
                  <c:v>38593</c:v>
                </c:pt>
                <c:pt idx="1450">
                  <c:v>38594</c:v>
                </c:pt>
                <c:pt idx="1451">
                  <c:v>38595</c:v>
                </c:pt>
                <c:pt idx="1452">
                  <c:v>38596</c:v>
                </c:pt>
                <c:pt idx="1453">
                  <c:v>38597</c:v>
                </c:pt>
                <c:pt idx="1454">
                  <c:v>38600</c:v>
                </c:pt>
                <c:pt idx="1455">
                  <c:v>38601</c:v>
                </c:pt>
                <c:pt idx="1456">
                  <c:v>38602</c:v>
                </c:pt>
                <c:pt idx="1457">
                  <c:v>38603</c:v>
                </c:pt>
                <c:pt idx="1458">
                  <c:v>38604</c:v>
                </c:pt>
                <c:pt idx="1459">
                  <c:v>38607</c:v>
                </c:pt>
                <c:pt idx="1460">
                  <c:v>38608</c:v>
                </c:pt>
                <c:pt idx="1461">
                  <c:v>38609</c:v>
                </c:pt>
                <c:pt idx="1462">
                  <c:v>38610</c:v>
                </c:pt>
                <c:pt idx="1463">
                  <c:v>38611</c:v>
                </c:pt>
                <c:pt idx="1464">
                  <c:v>38614</c:v>
                </c:pt>
                <c:pt idx="1465">
                  <c:v>38615</c:v>
                </c:pt>
                <c:pt idx="1466">
                  <c:v>38616</c:v>
                </c:pt>
                <c:pt idx="1467">
                  <c:v>38617</c:v>
                </c:pt>
                <c:pt idx="1468">
                  <c:v>38618</c:v>
                </c:pt>
                <c:pt idx="1469">
                  <c:v>38621</c:v>
                </c:pt>
                <c:pt idx="1470">
                  <c:v>38622</c:v>
                </c:pt>
                <c:pt idx="1471">
                  <c:v>38623</c:v>
                </c:pt>
                <c:pt idx="1472">
                  <c:v>38624</c:v>
                </c:pt>
                <c:pt idx="1473">
                  <c:v>38625</c:v>
                </c:pt>
                <c:pt idx="1474">
                  <c:v>38628</c:v>
                </c:pt>
                <c:pt idx="1475">
                  <c:v>38629</c:v>
                </c:pt>
                <c:pt idx="1476">
                  <c:v>38630</c:v>
                </c:pt>
                <c:pt idx="1477">
                  <c:v>38631</c:v>
                </c:pt>
                <c:pt idx="1478">
                  <c:v>38632</c:v>
                </c:pt>
                <c:pt idx="1479">
                  <c:v>38635</c:v>
                </c:pt>
                <c:pt idx="1480">
                  <c:v>38636</c:v>
                </c:pt>
                <c:pt idx="1481">
                  <c:v>38637</c:v>
                </c:pt>
                <c:pt idx="1482">
                  <c:v>38638</c:v>
                </c:pt>
                <c:pt idx="1483">
                  <c:v>38639</c:v>
                </c:pt>
                <c:pt idx="1484">
                  <c:v>38642</c:v>
                </c:pt>
                <c:pt idx="1485">
                  <c:v>38643</c:v>
                </c:pt>
                <c:pt idx="1486">
                  <c:v>38644</c:v>
                </c:pt>
                <c:pt idx="1487">
                  <c:v>38645</c:v>
                </c:pt>
                <c:pt idx="1488">
                  <c:v>38646</c:v>
                </c:pt>
                <c:pt idx="1489">
                  <c:v>38649</c:v>
                </c:pt>
                <c:pt idx="1490">
                  <c:v>38650</c:v>
                </c:pt>
                <c:pt idx="1491">
                  <c:v>38651</c:v>
                </c:pt>
                <c:pt idx="1492">
                  <c:v>38652</c:v>
                </c:pt>
                <c:pt idx="1493">
                  <c:v>38653</c:v>
                </c:pt>
                <c:pt idx="1494">
                  <c:v>38656</c:v>
                </c:pt>
                <c:pt idx="1495">
                  <c:v>38657</c:v>
                </c:pt>
                <c:pt idx="1496">
                  <c:v>38658</c:v>
                </c:pt>
                <c:pt idx="1497">
                  <c:v>38659</c:v>
                </c:pt>
                <c:pt idx="1498">
                  <c:v>38660</c:v>
                </c:pt>
                <c:pt idx="1499">
                  <c:v>38663</c:v>
                </c:pt>
                <c:pt idx="1500">
                  <c:v>38664</c:v>
                </c:pt>
                <c:pt idx="1501">
                  <c:v>38665</c:v>
                </c:pt>
                <c:pt idx="1502">
                  <c:v>38666</c:v>
                </c:pt>
                <c:pt idx="1503">
                  <c:v>38667</c:v>
                </c:pt>
                <c:pt idx="1504">
                  <c:v>38670</c:v>
                </c:pt>
                <c:pt idx="1505">
                  <c:v>38671</c:v>
                </c:pt>
                <c:pt idx="1506">
                  <c:v>38672</c:v>
                </c:pt>
                <c:pt idx="1507">
                  <c:v>38673</c:v>
                </c:pt>
                <c:pt idx="1508">
                  <c:v>38674</c:v>
                </c:pt>
                <c:pt idx="1509">
                  <c:v>38677</c:v>
                </c:pt>
                <c:pt idx="1510">
                  <c:v>38678</c:v>
                </c:pt>
                <c:pt idx="1511">
                  <c:v>38679</c:v>
                </c:pt>
                <c:pt idx="1512">
                  <c:v>38680</c:v>
                </c:pt>
                <c:pt idx="1513">
                  <c:v>38681</c:v>
                </c:pt>
                <c:pt idx="1514">
                  <c:v>38684</c:v>
                </c:pt>
                <c:pt idx="1515">
                  <c:v>38685</c:v>
                </c:pt>
                <c:pt idx="1516">
                  <c:v>38686</c:v>
                </c:pt>
                <c:pt idx="1517">
                  <c:v>38687</c:v>
                </c:pt>
                <c:pt idx="1518">
                  <c:v>38688</c:v>
                </c:pt>
                <c:pt idx="1519">
                  <c:v>38691</c:v>
                </c:pt>
                <c:pt idx="1520">
                  <c:v>38692</c:v>
                </c:pt>
                <c:pt idx="1521">
                  <c:v>38693</c:v>
                </c:pt>
                <c:pt idx="1522">
                  <c:v>38694</c:v>
                </c:pt>
                <c:pt idx="1523">
                  <c:v>38695</c:v>
                </c:pt>
                <c:pt idx="1524">
                  <c:v>38698</c:v>
                </c:pt>
                <c:pt idx="1525">
                  <c:v>38699</c:v>
                </c:pt>
                <c:pt idx="1526">
                  <c:v>38700</c:v>
                </c:pt>
                <c:pt idx="1527">
                  <c:v>38701</c:v>
                </c:pt>
                <c:pt idx="1528">
                  <c:v>38702</c:v>
                </c:pt>
                <c:pt idx="1529">
                  <c:v>38705</c:v>
                </c:pt>
                <c:pt idx="1530">
                  <c:v>38706</c:v>
                </c:pt>
                <c:pt idx="1531">
                  <c:v>38707</c:v>
                </c:pt>
                <c:pt idx="1532">
                  <c:v>38708</c:v>
                </c:pt>
                <c:pt idx="1533">
                  <c:v>38709</c:v>
                </c:pt>
                <c:pt idx="1534">
                  <c:v>38712</c:v>
                </c:pt>
                <c:pt idx="1535">
                  <c:v>38713</c:v>
                </c:pt>
                <c:pt idx="1536">
                  <c:v>38714</c:v>
                </c:pt>
                <c:pt idx="1537">
                  <c:v>38715</c:v>
                </c:pt>
                <c:pt idx="1538">
                  <c:v>38716</c:v>
                </c:pt>
                <c:pt idx="1539">
                  <c:v>38719</c:v>
                </c:pt>
                <c:pt idx="1540">
                  <c:v>38720</c:v>
                </c:pt>
                <c:pt idx="1541">
                  <c:v>38721</c:v>
                </c:pt>
                <c:pt idx="1542">
                  <c:v>38722</c:v>
                </c:pt>
                <c:pt idx="1543">
                  <c:v>38723</c:v>
                </c:pt>
                <c:pt idx="1544">
                  <c:v>38726</c:v>
                </c:pt>
                <c:pt idx="1545">
                  <c:v>38727</c:v>
                </c:pt>
                <c:pt idx="1546">
                  <c:v>38728</c:v>
                </c:pt>
                <c:pt idx="1547">
                  <c:v>38729</c:v>
                </c:pt>
                <c:pt idx="1548">
                  <c:v>38730</c:v>
                </c:pt>
                <c:pt idx="1549">
                  <c:v>38733</c:v>
                </c:pt>
                <c:pt idx="1550">
                  <c:v>38734</c:v>
                </c:pt>
                <c:pt idx="1551">
                  <c:v>38735</c:v>
                </c:pt>
                <c:pt idx="1552">
                  <c:v>38736</c:v>
                </c:pt>
                <c:pt idx="1553">
                  <c:v>38737</c:v>
                </c:pt>
                <c:pt idx="1554">
                  <c:v>38740</c:v>
                </c:pt>
                <c:pt idx="1555">
                  <c:v>38741</c:v>
                </c:pt>
                <c:pt idx="1556">
                  <c:v>38742</c:v>
                </c:pt>
                <c:pt idx="1557">
                  <c:v>38743</c:v>
                </c:pt>
                <c:pt idx="1558">
                  <c:v>38744</c:v>
                </c:pt>
                <c:pt idx="1559">
                  <c:v>38747</c:v>
                </c:pt>
                <c:pt idx="1560">
                  <c:v>38748</c:v>
                </c:pt>
                <c:pt idx="1561">
                  <c:v>38749</c:v>
                </c:pt>
                <c:pt idx="1562">
                  <c:v>38750</c:v>
                </c:pt>
                <c:pt idx="1563">
                  <c:v>38751</c:v>
                </c:pt>
                <c:pt idx="1564">
                  <c:v>38754</c:v>
                </c:pt>
                <c:pt idx="1565">
                  <c:v>38755</c:v>
                </c:pt>
                <c:pt idx="1566">
                  <c:v>38756</c:v>
                </c:pt>
                <c:pt idx="1567">
                  <c:v>38757</c:v>
                </c:pt>
                <c:pt idx="1568">
                  <c:v>38758</c:v>
                </c:pt>
                <c:pt idx="1569">
                  <c:v>38761</c:v>
                </c:pt>
                <c:pt idx="1570">
                  <c:v>38762</c:v>
                </c:pt>
                <c:pt idx="1571">
                  <c:v>38763</c:v>
                </c:pt>
                <c:pt idx="1572">
                  <c:v>38764</c:v>
                </c:pt>
                <c:pt idx="1573">
                  <c:v>38765</c:v>
                </c:pt>
                <c:pt idx="1574">
                  <c:v>38768</c:v>
                </c:pt>
                <c:pt idx="1575">
                  <c:v>38769</c:v>
                </c:pt>
                <c:pt idx="1576">
                  <c:v>38770</c:v>
                </c:pt>
                <c:pt idx="1577">
                  <c:v>38771</c:v>
                </c:pt>
                <c:pt idx="1578">
                  <c:v>38772</c:v>
                </c:pt>
                <c:pt idx="1579">
                  <c:v>38775</c:v>
                </c:pt>
                <c:pt idx="1580">
                  <c:v>38776</c:v>
                </c:pt>
                <c:pt idx="1581">
                  <c:v>38777</c:v>
                </c:pt>
                <c:pt idx="1582">
                  <c:v>38778</c:v>
                </c:pt>
                <c:pt idx="1583">
                  <c:v>38779</c:v>
                </c:pt>
                <c:pt idx="1584">
                  <c:v>38782</c:v>
                </c:pt>
                <c:pt idx="1585">
                  <c:v>38783</c:v>
                </c:pt>
                <c:pt idx="1586">
                  <c:v>38784</c:v>
                </c:pt>
                <c:pt idx="1587">
                  <c:v>38785</c:v>
                </c:pt>
                <c:pt idx="1588">
                  <c:v>38786</c:v>
                </c:pt>
                <c:pt idx="1589">
                  <c:v>38789</c:v>
                </c:pt>
                <c:pt idx="1590">
                  <c:v>38790</c:v>
                </c:pt>
                <c:pt idx="1591">
                  <c:v>38791</c:v>
                </c:pt>
                <c:pt idx="1592">
                  <c:v>38792</c:v>
                </c:pt>
                <c:pt idx="1593">
                  <c:v>38793</c:v>
                </c:pt>
                <c:pt idx="1594">
                  <c:v>38796</c:v>
                </c:pt>
                <c:pt idx="1595">
                  <c:v>38797</c:v>
                </c:pt>
                <c:pt idx="1596">
                  <c:v>38798</c:v>
                </c:pt>
                <c:pt idx="1597">
                  <c:v>38799</c:v>
                </c:pt>
                <c:pt idx="1598">
                  <c:v>38800</c:v>
                </c:pt>
                <c:pt idx="1599">
                  <c:v>38803</c:v>
                </c:pt>
                <c:pt idx="1600">
                  <c:v>38804</c:v>
                </c:pt>
                <c:pt idx="1601">
                  <c:v>38805</c:v>
                </c:pt>
                <c:pt idx="1602">
                  <c:v>38806</c:v>
                </c:pt>
                <c:pt idx="1603">
                  <c:v>38807</c:v>
                </c:pt>
                <c:pt idx="1604">
                  <c:v>38810</c:v>
                </c:pt>
                <c:pt idx="1605">
                  <c:v>38811</c:v>
                </c:pt>
                <c:pt idx="1606">
                  <c:v>38812</c:v>
                </c:pt>
                <c:pt idx="1607">
                  <c:v>38813</c:v>
                </c:pt>
                <c:pt idx="1608">
                  <c:v>38814</c:v>
                </c:pt>
                <c:pt idx="1609">
                  <c:v>38817</c:v>
                </c:pt>
                <c:pt idx="1610">
                  <c:v>38818</c:v>
                </c:pt>
                <c:pt idx="1611">
                  <c:v>38819</c:v>
                </c:pt>
                <c:pt idx="1612">
                  <c:v>38820</c:v>
                </c:pt>
                <c:pt idx="1613">
                  <c:v>38821</c:v>
                </c:pt>
                <c:pt idx="1614">
                  <c:v>38824</c:v>
                </c:pt>
                <c:pt idx="1615">
                  <c:v>38825</c:v>
                </c:pt>
                <c:pt idx="1616">
                  <c:v>38826</c:v>
                </c:pt>
                <c:pt idx="1617">
                  <c:v>38827</c:v>
                </c:pt>
                <c:pt idx="1618">
                  <c:v>38828</c:v>
                </c:pt>
                <c:pt idx="1619">
                  <c:v>38831</c:v>
                </c:pt>
                <c:pt idx="1620">
                  <c:v>38832</c:v>
                </c:pt>
                <c:pt idx="1621">
                  <c:v>38833</c:v>
                </c:pt>
                <c:pt idx="1622">
                  <c:v>38834</c:v>
                </c:pt>
                <c:pt idx="1623">
                  <c:v>38835</c:v>
                </c:pt>
                <c:pt idx="1624">
                  <c:v>38838</c:v>
                </c:pt>
                <c:pt idx="1625">
                  <c:v>38839</c:v>
                </c:pt>
                <c:pt idx="1626">
                  <c:v>38840</c:v>
                </c:pt>
                <c:pt idx="1627">
                  <c:v>38841</c:v>
                </c:pt>
                <c:pt idx="1628">
                  <c:v>38842</c:v>
                </c:pt>
                <c:pt idx="1629">
                  <c:v>38845</c:v>
                </c:pt>
                <c:pt idx="1630">
                  <c:v>38846</c:v>
                </c:pt>
                <c:pt idx="1631">
                  <c:v>38847</c:v>
                </c:pt>
                <c:pt idx="1632">
                  <c:v>38848</c:v>
                </c:pt>
                <c:pt idx="1633">
                  <c:v>38849</c:v>
                </c:pt>
                <c:pt idx="1634">
                  <c:v>38852</c:v>
                </c:pt>
                <c:pt idx="1635">
                  <c:v>38853</c:v>
                </c:pt>
                <c:pt idx="1636">
                  <c:v>38854</c:v>
                </c:pt>
                <c:pt idx="1637">
                  <c:v>38855</c:v>
                </c:pt>
                <c:pt idx="1638">
                  <c:v>38856</c:v>
                </c:pt>
                <c:pt idx="1639">
                  <c:v>38859</c:v>
                </c:pt>
                <c:pt idx="1640">
                  <c:v>38860</c:v>
                </c:pt>
                <c:pt idx="1641">
                  <c:v>38861</c:v>
                </c:pt>
                <c:pt idx="1642">
                  <c:v>38862</c:v>
                </c:pt>
                <c:pt idx="1643">
                  <c:v>38863</c:v>
                </c:pt>
                <c:pt idx="1644">
                  <c:v>38867</c:v>
                </c:pt>
                <c:pt idx="1645">
                  <c:v>38868</c:v>
                </c:pt>
                <c:pt idx="1646">
                  <c:v>38869</c:v>
                </c:pt>
                <c:pt idx="1647">
                  <c:v>38870</c:v>
                </c:pt>
                <c:pt idx="1648">
                  <c:v>38873</c:v>
                </c:pt>
                <c:pt idx="1649">
                  <c:v>38874</c:v>
                </c:pt>
                <c:pt idx="1650">
                  <c:v>38875</c:v>
                </c:pt>
                <c:pt idx="1651">
                  <c:v>38876</c:v>
                </c:pt>
                <c:pt idx="1652">
                  <c:v>38877</c:v>
                </c:pt>
                <c:pt idx="1653">
                  <c:v>38880</c:v>
                </c:pt>
                <c:pt idx="1654">
                  <c:v>38881</c:v>
                </c:pt>
                <c:pt idx="1655">
                  <c:v>38882</c:v>
                </c:pt>
                <c:pt idx="1656">
                  <c:v>38883</c:v>
                </c:pt>
                <c:pt idx="1657">
                  <c:v>38884</c:v>
                </c:pt>
                <c:pt idx="1658">
                  <c:v>38887</c:v>
                </c:pt>
                <c:pt idx="1659">
                  <c:v>38888</c:v>
                </c:pt>
                <c:pt idx="1660">
                  <c:v>38889</c:v>
                </c:pt>
                <c:pt idx="1661">
                  <c:v>38890</c:v>
                </c:pt>
                <c:pt idx="1662">
                  <c:v>38891</c:v>
                </c:pt>
                <c:pt idx="1663">
                  <c:v>38894</c:v>
                </c:pt>
                <c:pt idx="1664">
                  <c:v>38895</c:v>
                </c:pt>
                <c:pt idx="1665">
                  <c:v>38896</c:v>
                </c:pt>
                <c:pt idx="1666">
                  <c:v>38897</c:v>
                </c:pt>
                <c:pt idx="1667">
                  <c:v>38898</c:v>
                </c:pt>
                <c:pt idx="1668">
                  <c:v>38901</c:v>
                </c:pt>
                <c:pt idx="1669">
                  <c:v>38903</c:v>
                </c:pt>
                <c:pt idx="1670">
                  <c:v>38904</c:v>
                </c:pt>
                <c:pt idx="1671">
                  <c:v>38905</c:v>
                </c:pt>
                <c:pt idx="1672">
                  <c:v>38908</c:v>
                </c:pt>
                <c:pt idx="1673">
                  <c:v>38909</c:v>
                </c:pt>
                <c:pt idx="1674">
                  <c:v>38910</c:v>
                </c:pt>
                <c:pt idx="1675">
                  <c:v>38911</c:v>
                </c:pt>
                <c:pt idx="1676">
                  <c:v>38912</c:v>
                </c:pt>
                <c:pt idx="1677">
                  <c:v>38915</c:v>
                </c:pt>
                <c:pt idx="1678">
                  <c:v>38916</c:v>
                </c:pt>
                <c:pt idx="1679">
                  <c:v>38917</c:v>
                </c:pt>
                <c:pt idx="1680">
                  <c:v>38918</c:v>
                </c:pt>
                <c:pt idx="1681">
                  <c:v>38919</c:v>
                </c:pt>
                <c:pt idx="1682">
                  <c:v>38922</c:v>
                </c:pt>
                <c:pt idx="1683">
                  <c:v>38923</c:v>
                </c:pt>
                <c:pt idx="1684">
                  <c:v>38924</c:v>
                </c:pt>
                <c:pt idx="1685">
                  <c:v>38925</c:v>
                </c:pt>
                <c:pt idx="1686">
                  <c:v>38926</c:v>
                </c:pt>
                <c:pt idx="1687">
                  <c:v>38929</c:v>
                </c:pt>
                <c:pt idx="1688">
                  <c:v>38930</c:v>
                </c:pt>
                <c:pt idx="1689">
                  <c:v>38931</c:v>
                </c:pt>
                <c:pt idx="1690">
                  <c:v>38932</c:v>
                </c:pt>
                <c:pt idx="1691">
                  <c:v>38933</c:v>
                </c:pt>
                <c:pt idx="1692">
                  <c:v>38936</c:v>
                </c:pt>
                <c:pt idx="1693">
                  <c:v>38937</c:v>
                </c:pt>
                <c:pt idx="1694">
                  <c:v>38938</c:v>
                </c:pt>
                <c:pt idx="1695">
                  <c:v>38939</c:v>
                </c:pt>
                <c:pt idx="1696">
                  <c:v>38940</c:v>
                </c:pt>
                <c:pt idx="1697">
                  <c:v>38943</c:v>
                </c:pt>
                <c:pt idx="1698">
                  <c:v>38944</c:v>
                </c:pt>
                <c:pt idx="1699">
                  <c:v>38945</c:v>
                </c:pt>
                <c:pt idx="1700">
                  <c:v>38946</c:v>
                </c:pt>
                <c:pt idx="1701">
                  <c:v>38947</c:v>
                </c:pt>
                <c:pt idx="1702">
                  <c:v>38950</c:v>
                </c:pt>
                <c:pt idx="1703">
                  <c:v>38951</c:v>
                </c:pt>
                <c:pt idx="1704">
                  <c:v>38952</c:v>
                </c:pt>
                <c:pt idx="1705">
                  <c:v>38953</c:v>
                </c:pt>
                <c:pt idx="1706">
                  <c:v>38954</c:v>
                </c:pt>
                <c:pt idx="1707">
                  <c:v>38957</c:v>
                </c:pt>
                <c:pt idx="1708">
                  <c:v>38958</c:v>
                </c:pt>
                <c:pt idx="1709">
                  <c:v>38959</c:v>
                </c:pt>
                <c:pt idx="1710">
                  <c:v>38960</c:v>
                </c:pt>
                <c:pt idx="1711">
                  <c:v>38961</c:v>
                </c:pt>
                <c:pt idx="1712">
                  <c:v>38965</c:v>
                </c:pt>
                <c:pt idx="1713">
                  <c:v>38966</c:v>
                </c:pt>
                <c:pt idx="1714">
                  <c:v>38967</c:v>
                </c:pt>
                <c:pt idx="1715">
                  <c:v>38968</c:v>
                </c:pt>
                <c:pt idx="1716">
                  <c:v>38971</c:v>
                </c:pt>
                <c:pt idx="1717">
                  <c:v>38972</c:v>
                </c:pt>
                <c:pt idx="1718">
                  <c:v>38973</c:v>
                </c:pt>
                <c:pt idx="1719">
                  <c:v>38974</c:v>
                </c:pt>
                <c:pt idx="1720">
                  <c:v>38975</c:v>
                </c:pt>
                <c:pt idx="1721">
                  <c:v>38978</c:v>
                </c:pt>
                <c:pt idx="1722">
                  <c:v>38979</c:v>
                </c:pt>
                <c:pt idx="1723">
                  <c:v>38980</c:v>
                </c:pt>
                <c:pt idx="1724">
                  <c:v>38981</c:v>
                </c:pt>
                <c:pt idx="1725">
                  <c:v>38982</c:v>
                </c:pt>
                <c:pt idx="1726">
                  <c:v>38985</c:v>
                </c:pt>
                <c:pt idx="1727">
                  <c:v>38986</c:v>
                </c:pt>
                <c:pt idx="1728">
                  <c:v>38987</c:v>
                </c:pt>
                <c:pt idx="1729">
                  <c:v>38988</c:v>
                </c:pt>
                <c:pt idx="1730">
                  <c:v>38989</c:v>
                </c:pt>
                <c:pt idx="1731">
                  <c:v>38992</c:v>
                </c:pt>
                <c:pt idx="1732">
                  <c:v>38993</c:v>
                </c:pt>
                <c:pt idx="1733">
                  <c:v>38994</c:v>
                </c:pt>
                <c:pt idx="1734">
                  <c:v>38995</c:v>
                </c:pt>
                <c:pt idx="1735">
                  <c:v>38996</c:v>
                </c:pt>
                <c:pt idx="1736">
                  <c:v>38999</c:v>
                </c:pt>
                <c:pt idx="1737">
                  <c:v>39000</c:v>
                </c:pt>
                <c:pt idx="1738">
                  <c:v>39001</c:v>
                </c:pt>
                <c:pt idx="1739">
                  <c:v>39002</c:v>
                </c:pt>
                <c:pt idx="1740">
                  <c:v>39003</c:v>
                </c:pt>
                <c:pt idx="1741">
                  <c:v>39006</c:v>
                </c:pt>
                <c:pt idx="1742">
                  <c:v>39007</c:v>
                </c:pt>
                <c:pt idx="1743">
                  <c:v>39008</c:v>
                </c:pt>
                <c:pt idx="1744">
                  <c:v>39009</c:v>
                </c:pt>
                <c:pt idx="1745">
                  <c:v>39010</c:v>
                </c:pt>
                <c:pt idx="1746">
                  <c:v>39013</c:v>
                </c:pt>
                <c:pt idx="1747">
                  <c:v>39014</c:v>
                </c:pt>
                <c:pt idx="1748">
                  <c:v>39015</c:v>
                </c:pt>
                <c:pt idx="1749">
                  <c:v>39016</c:v>
                </c:pt>
                <c:pt idx="1750">
                  <c:v>39017</c:v>
                </c:pt>
                <c:pt idx="1751">
                  <c:v>39020</c:v>
                </c:pt>
                <c:pt idx="1752">
                  <c:v>39021</c:v>
                </c:pt>
                <c:pt idx="1753">
                  <c:v>39022</c:v>
                </c:pt>
                <c:pt idx="1754">
                  <c:v>39023</c:v>
                </c:pt>
                <c:pt idx="1755">
                  <c:v>39024</c:v>
                </c:pt>
                <c:pt idx="1756">
                  <c:v>39027</c:v>
                </c:pt>
                <c:pt idx="1757">
                  <c:v>39028</c:v>
                </c:pt>
                <c:pt idx="1758">
                  <c:v>39029</c:v>
                </c:pt>
                <c:pt idx="1759">
                  <c:v>39030</c:v>
                </c:pt>
                <c:pt idx="1760">
                  <c:v>39031</c:v>
                </c:pt>
                <c:pt idx="1761">
                  <c:v>39034</c:v>
                </c:pt>
                <c:pt idx="1762">
                  <c:v>39035</c:v>
                </c:pt>
                <c:pt idx="1763">
                  <c:v>39036</c:v>
                </c:pt>
                <c:pt idx="1764">
                  <c:v>39037</c:v>
                </c:pt>
                <c:pt idx="1765">
                  <c:v>39038</c:v>
                </c:pt>
                <c:pt idx="1766">
                  <c:v>39041</c:v>
                </c:pt>
                <c:pt idx="1767">
                  <c:v>39042</c:v>
                </c:pt>
                <c:pt idx="1768">
                  <c:v>39043</c:v>
                </c:pt>
                <c:pt idx="1769">
                  <c:v>39045</c:v>
                </c:pt>
                <c:pt idx="1770">
                  <c:v>39048</c:v>
                </c:pt>
                <c:pt idx="1771">
                  <c:v>39049</c:v>
                </c:pt>
                <c:pt idx="1772">
                  <c:v>39050</c:v>
                </c:pt>
                <c:pt idx="1773">
                  <c:v>39051</c:v>
                </c:pt>
                <c:pt idx="1774">
                  <c:v>39052</c:v>
                </c:pt>
                <c:pt idx="1775">
                  <c:v>39055</c:v>
                </c:pt>
                <c:pt idx="1776">
                  <c:v>39056</c:v>
                </c:pt>
                <c:pt idx="1777">
                  <c:v>39057</c:v>
                </c:pt>
                <c:pt idx="1778">
                  <c:v>39058</c:v>
                </c:pt>
                <c:pt idx="1779">
                  <c:v>39059</c:v>
                </c:pt>
                <c:pt idx="1780">
                  <c:v>39062</c:v>
                </c:pt>
                <c:pt idx="1781">
                  <c:v>39063</c:v>
                </c:pt>
                <c:pt idx="1782">
                  <c:v>39064</c:v>
                </c:pt>
                <c:pt idx="1783">
                  <c:v>39065</c:v>
                </c:pt>
                <c:pt idx="1784">
                  <c:v>39066</c:v>
                </c:pt>
                <c:pt idx="1785">
                  <c:v>39069</c:v>
                </c:pt>
                <c:pt idx="1786">
                  <c:v>39070</c:v>
                </c:pt>
                <c:pt idx="1787">
                  <c:v>39071</c:v>
                </c:pt>
                <c:pt idx="1788">
                  <c:v>39072</c:v>
                </c:pt>
                <c:pt idx="1789">
                  <c:v>39073</c:v>
                </c:pt>
                <c:pt idx="1790">
                  <c:v>39077</c:v>
                </c:pt>
                <c:pt idx="1791">
                  <c:v>39078</c:v>
                </c:pt>
                <c:pt idx="1792">
                  <c:v>39079</c:v>
                </c:pt>
                <c:pt idx="1793">
                  <c:v>39080</c:v>
                </c:pt>
                <c:pt idx="1794">
                  <c:v>39085</c:v>
                </c:pt>
                <c:pt idx="1795">
                  <c:v>39086</c:v>
                </c:pt>
                <c:pt idx="1796">
                  <c:v>39087</c:v>
                </c:pt>
                <c:pt idx="1797">
                  <c:v>39090</c:v>
                </c:pt>
                <c:pt idx="1798">
                  <c:v>39091</c:v>
                </c:pt>
                <c:pt idx="1799">
                  <c:v>39092</c:v>
                </c:pt>
                <c:pt idx="1800">
                  <c:v>39093</c:v>
                </c:pt>
                <c:pt idx="1801">
                  <c:v>39094</c:v>
                </c:pt>
                <c:pt idx="1802">
                  <c:v>39098</c:v>
                </c:pt>
                <c:pt idx="1803">
                  <c:v>39099</c:v>
                </c:pt>
                <c:pt idx="1804">
                  <c:v>39100</c:v>
                </c:pt>
                <c:pt idx="1805">
                  <c:v>39101</c:v>
                </c:pt>
                <c:pt idx="1806">
                  <c:v>39104</c:v>
                </c:pt>
                <c:pt idx="1807">
                  <c:v>39105</c:v>
                </c:pt>
                <c:pt idx="1808">
                  <c:v>39106</c:v>
                </c:pt>
                <c:pt idx="1809">
                  <c:v>39107</c:v>
                </c:pt>
                <c:pt idx="1810">
                  <c:v>39108</c:v>
                </c:pt>
                <c:pt idx="1811">
                  <c:v>39111</c:v>
                </c:pt>
                <c:pt idx="1812">
                  <c:v>39112</c:v>
                </c:pt>
                <c:pt idx="1813">
                  <c:v>39113</c:v>
                </c:pt>
                <c:pt idx="1814">
                  <c:v>39114</c:v>
                </c:pt>
                <c:pt idx="1815">
                  <c:v>39115</c:v>
                </c:pt>
                <c:pt idx="1816">
                  <c:v>39118</c:v>
                </c:pt>
                <c:pt idx="1817">
                  <c:v>39119</c:v>
                </c:pt>
                <c:pt idx="1818">
                  <c:v>39120</c:v>
                </c:pt>
                <c:pt idx="1819">
                  <c:v>39121</c:v>
                </c:pt>
                <c:pt idx="1820">
                  <c:v>39122</c:v>
                </c:pt>
                <c:pt idx="1821">
                  <c:v>39125</c:v>
                </c:pt>
                <c:pt idx="1822">
                  <c:v>39126</c:v>
                </c:pt>
                <c:pt idx="1823">
                  <c:v>39127</c:v>
                </c:pt>
                <c:pt idx="1824">
                  <c:v>39128</c:v>
                </c:pt>
                <c:pt idx="1825">
                  <c:v>39129</c:v>
                </c:pt>
                <c:pt idx="1826">
                  <c:v>39133</c:v>
                </c:pt>
                <c:pt idx="1827">
                  <c:v>39134</c:v>
                </c:pt>
                <c:pt idx="1828">
                  <c:v>39135</c:v>
                </c:pt>
                <c:pt idx="1829">
                  <c:v>39136</c:v>
                </c:pt>
                <c:pt idx="1830">
                  <c:v>39139</c:v>
                </c:pt>
                <c:pt idx="1831">
                  <c:v>39140</c:v>
                </c:pt>
                <c:pt idx="1832">
                  <c:v>39141</c:v>
                </c:pt>
                <c:pt idx="1833">
                  <c:v>39142</c:v>
                </c:pt>
                <c:pt idx="1834">
                  <c:v>39143</c:v>
                </c:pt>
                <c:pt idx="1835">
                  <c:v>39146</c:v>
                </c:pt>
                <c:pt idx="1836">
                  <c:v>39147</c:v>
                </c:pt>
                <c:pt idx="1837">
                  <c:v>39148</c:v>
                </c:pt>
                <c:pt idx="1838">
                  <c:v>39149</c:v>
                </c:pt>
                <c:pt idx="1839">
                  <c:v>39150</c:v>
                </c:pt>
                <c:pt idx="1840">
                  <c:v>39153</c:v>
                </c:pt>
                <c:pt idx="1841">
                  <c:v>39154</c:v>
                </c:pt>
                <c:pt idx="1842">
                  <c:v>39155</c:v>
                </c:pt>
                <c:pt idx="1843">
                  <c:v>39156</c:v>
                </c:pt>
                <c:pt idx="1844">
                  <c:v>39157</c:v>
                </c:pt>
                <c:pt idx="1845">
                  <c:v>39160</c:v>
                </c:pt>
                <c:pt idx="1846">
                  <c:v>39161</c:v>
                </c:pt>
                <c:pt idx="1847">
                  <c:v>39162</c:v>
                </c:pt>
                <c:pt idx="1848">
                  <c:v>39163</c:v>
                </c:pt>
                <c:pt idx="1849">
                  <c:v>39164</c:v>
                </c:pt>
                <c:pt idx="1850">
                  <c:v>39167</c:v>
                </c:pt>
                <c:pt idx="1851">
                  <c:v>39168</c:v>
                </c:pt>
                <c:pt idx="1852">
                  <c:v>39169</c:v>
                </c:pt>
                <c:pt idx="1853">
                  <c:v>39170</c:v>
                </c:pt>
                <c:pt idx="1854">
                  <c:v>39171</c:v>
                </c:pt>
                <c:pt idx="1855">
                  <c:v>39174</c:v>
                </c:pt>
                <c:pt idx="1856">
                  <c:v>39175</c:v>
                </c:pt>
                <c:pt idx="1857">
                  <c:v>39176</c:v>
                </c:pt>
                <c:pt idx="1858">
                  <c:v>39177</c:v>
                </c:pt>
                <c:pt idx="1859">
                  <c:v>39181</c:v>
                </c:pt>
                <c:pt idx="1860">
                  <c:v>39182</c:v>
                </c:pt>
                <c:pt idx="1861">
                  <c:v>39183</c:v>
                </c:pt>
                <c:pt idx="1862">
                  <c:v>39184</c:v>
                </c:pt>
                <c:pt idx="1863">
                  <c:v>39185</c:v>
                </c:pt>
                <c:pt idx="1864">
                  <c:v>39188</c:v>
                </c:pt>
                <c:pt idx="1865">
                  <c:v>39189</c:v>
                </c:pt>
                <c:pt idx="1866">
                  <c:v>39190</c:v>
                </c:pt>
                <c:pt idx="1867">
                  <c:v>39191</c:v>
                </c:pt>
                <c:pt idx="1868">
                  <c:v>39192</c:v>
                </c:pt>
                <c:pt idx="1869">
                  <c:v>39195</c:v>
                </c:pt>
                <c:pt idx="1870">
                  <c:v>39196</c:v>
                </c:pt>
                <c:pt idx="1871">
                  <c:v>39197</c:v>
                </c:pt>
                <c:pt idx="1872">
                  <c:v>39198</c:v>
                </c:pt>
                <c:pt idx="1873">
                  <c:v>39199</c:v>
                </c:pt>
                <c:pt idx="1874">
                  <c:v>39202</c:v>
                </c:pt>
                <c:pt idx="1875">
                  <c:v>39203</c:v>
                </c:pt>
                <c:pt idx="1876">
                  <c:v>39204</c:v>
                </c:pt>
                <c:pt idx="1877">
                  <c:v>39205</c:v>
                </c:pt>
                <c:pt idx="1878">
                  <c:v>39206</c:v>
                </c:pt>
                <c:pt idx="1879">
                  <c:v>39209</c:v>
                </c:pt>
                <c:pt idx="1880">
                  <c:v>39210</c:v>
                </c:pt>
                <c:pt idx="1881">
                  <c:v>39211</c:v>
                </c:pt>
                <c:pt idx="1882">
                  <c:v>39212</c:v>
                </c:pt>
                <c:pt idx="1883">
                  <c:v>39213</c:v>
                </c:pt>
                <c:pt idx="1884">
                  <c:v>39216</c:v>
                </c:pt>
                <c:pt idx="1885">
                  <c:v>39217</c:v>
                </c:pt>
                <c:pt idx="1886">
                  <c:v>39218</c:v>
                </c:pt>
                <c:pt idx="1887">
                  <c:v>39219</c:v>
                </c:pt>
                <c:pt idx="1888">
                  <c:v>39220</c:v>
                </c:pt>
                <c:pt idx="1889">
                  <c:v>39223</c:v>
                </c:pt>
                <c:pt idx="1890">
                  <c:v>39224</c:v>
                </c:pt>
                <c:pt idx="1891">
                  <c:v>39225</c:v>
                </c:pt>
                <c:pt idx="1892">
                  <c:v>39226</c:v>
                </c:pt>
                <c:pt idx="1893">
                  <c:v>39227</c:v>
                </c:pt>
                <c:pt idx="1894">
                  <c:v>39231</c:v>
                </c:pt>
                <c:pt idx="1895">
                  <c:v>39232</c:v>
                </c:pt>
                <c:pt idx="1896">
                  <c:v>39233</c:v>
                </c:pt>
                <c:pt idx="1897">
                  <c:v>39234</c:v>
                </c:pt>
                <c:pt idx="1898">
                  <c:v>39237</c:v>
                </c:pt>
                <c:pt idx="1899">
                  <c:v>39238</c:v>
                </c:pt>
                <c:pt idx="1900">
                  <c:v>39239</c:v>
                </c:pt>
                <c:pt idx="1901">
                  <c:v>39240</c:v>
                </c:pt>
                <c:pt idx="1902">
                  <c:v>39241</c:v>
                </c:pt>
                <c:pt idx="1903">
                  <c:v>39244</c:v>
                </c:pt>
                <c:pt idx="1904">
                  <c:v>39245</c:v>
                </c:pt>
                <c:pt idx="1905">
                  <c:v>39246</c:v>
                </c:pt>
                <c:pt idx="1906">
                  <c:v>39247</c:v>
                </c:pt>
                <c:pt idx="1907">
                  <c:v>39248</c:v>
                </c:pt>
                <c:pt idx="1908">
                  <c:v>39251</c:v>
                </c:pt>
                <c:pt idx="1909">
                  <c:v>39252</c:v>
                </c:pt>
                <c:pt idx="1910">
                  <c:v>39253</c:v>
                </c:pt>
                <c:pt idx="1911">
                  <c:v>39254</c:v>
                </c:pt>
                <c:pt idx="1912">
                  <c:v>39255</c:v>
                </c:pt>
                <c:pt idx="1913">
                  <c:v>39258</c:v>
                </c:pt>
                <c:pt idx="1914">
                  <c:v>39259</c:v>
                </c:pt>
                <c:pt idx="1915">
                  <c:v>39260</c:v>
                </c:pt>
                <c:pt idx="1916">
                  <c:v>39261</c:v>
                </c:pt>
                <c:pt idx="1917">
                  <c:v>39262</c:v>
                </c:pt>
                <c:pt idx="1918">
                  <c:v>39265</c:v>
                </c:pt>
                <c:pt idx="1919">
                  <c:v>39266</c:v>
                </c:pt>
                <c:pt idx="1920">
                  <c:v>39268</c:v>
                </c:pt>
                <c:pt idx="1921">
                  <c:v>39269</c:v>
                </c:pt>
                <c:pt idx="1922">
                  <c:v>39272</c:v>
                </c:pt>
                <c:pt idx="1923">
                  <c:v>39273</c:v>
                </c:pt>
                <c:pt idx="1924">
                  <c:v>39274</c:v>
                </c:pt>
                <c:pt idx="1925">
                  <c:v>39275</c:v>
                </c:pt>
                <c:pt idx="1926">
                  <c:v>39276</c:v>
                </c:pt>
                <c:pt idx="1927">
                  <c:v>39279</c:v>
                </c:pt>
                <c:pt idx="1928">
                  <c:v>39280</c:v>
                </c:pt>
                <c:pt idx="1929">
                  <c:v>39281</c:v>
                </c:pt>
                <c:pt idx="1930">
                  <c:v>39282</c:v>
                </c:pt>
                <c:pt idx="1931">
                  <c:v>39283</c:v>
                </c:pt>
                <c:pt idx="1932">
                  <c:v>39286</c:v>
                </c:pt>
                <c:pt idx="1933">
                  <c:v>39287</c:v>
                </c:pt>
                <c:pt idx="1934">
                  <c:v>39288</c:v>
                </c:pt>
                <c:pt idx="1935">
                  <c:v>39289</c:v>
                </c:pt>
                <c:pt idx="1936">
                  <c:v>39290</c:v>
                </c:pt>
                <c:pt idx="1937">
                  <c:v>39293</c:v>
                </c:pt>
                <c:pt idx="1938">
                  <c:v>39294</c:v>
                </c:pt>
                <c:pt idx="1939">
                  <c:v>39295</c:v>
                </c:pt>
                <c:pt idx="1940">
                  <c:v>39296</c:v>
                </c:pt>
                <c:pt idx="1941">
                  <c:v>39297</c:v>
                </c:pt>
                <c:pt idx="1942">
                  <c:v>39300</c:v>
                </c:pt>
                <c:pt idx="1943">
                  <c:v>39301</c:v>
                </c:pt>
                <c:pt idx="1944">
                  <c:v>39302</c:v>
                </c:pt>
                <c:pt idx="1945">
                  <c:v>39303</c:v>
                </c:pt>
                <c:pt idx="1946">
                  <c:v>39304</c:v>
                </c:pt>
                <c:pt idx="1947">
                  <c:v>39307</c:v>
                </c:pt>
                <c:pt idx="1948">
                  <c:v>39308</c:v>
                </c:pt>
                <c:pt idx="1949">
                  <c:v>39309</c:v>
                </c:pt>
                <c:pt idx="1950">
                  <c:v>39310</c:v>
                </c:pt>
                <c:pt idx="1951">
                  <c:v>39311</c:v>
                </c:pt>
                <c:pt idx="1952">
                  <c:v>39314</c:v>
                </c:pt>
                <c:pt idx="1953">
                  <c:v>39315</c:v>
                </c:pt>
                <c:pt idx="1954">
                  <c:v>39316</c:v>
                </c:pt>
                <c:pt idx="1955">
                  <c:v>39317</c:v>
                </c:pt>
                <c:pt idx="1956">
                  <c:v>39318</c:v>
                </c:pt>
                <c:pt idx="1957">
                  <c:v>39321</c:v>
                </c:pt>
                <c:pt idx="1958">
                  <c:v>39322</c:v>
                </c:pt>
                <c:pt idx="1959">
                  <c:v>39323</c:v>
                </c:pt>
                <c:pt idx="1960">
                  <c:v>39324</c:v>
                </c:pt>
                <c:pt idx="1961">
                  <c:v>39325</c:v>
                </c:pt>
                <c:pt idx="1962">
                  <c:v>39330</c:v>
                </c:pt>
                <c:pt idx="1963">
                  <c:v>39331</c:v>
                </c:pt>
                <c:pt idx="1964">
                  <c:v>39332</c:v>
                </c:pt>
                <c:pt idx="1965">
                  <c:v>39335</c:v>
                </c:pt>
                <c:pt idx="1966">
                  <c:v>39336</c:v>
                </c:pt>
                <c:pt idx="1967">
                  <c:v>39337</c:v>
                </c:pt>
                <c:pt idx="1968">
                  <c:v>39338</c:v>
                </c:pt>
                <c:pt idx="1969">
                  <c:v>39339</c:v>
                </c:pt>
                <c:pt idx="1970">
                  <c:v>39342</c:v>
                </c:pt>
                <c:pt idx="1971">
                  <c:v>39343</c:v>
                </c:pt>
                <c:pt idx="1972">
                  <c:v>39344</c:v>
                </c:pt>
                <c:pt idx="1973">
                  <c:v>39345</c:v>
                </c:pt>
                <c:pt idx="1974">
                  <c:v>39346</c:v>
                </c:pt>
                <c:pt idx="1975">
                  <c:v>39349</c:v>
                </c:pt>
                <c:pt idx="1976">
                  <c:v>39350</c:v>
                </c:pt>
                <c:pt idx="1977">
                  <c:v>39351</c:v>
                </c:pt>
                <c:pt idx="1978">
                  <c:v>39352</c:v>
                </c:pt>
                <c:pt idx="1979">
                  <c:v>39353</c:v>
                </c:pt>
                <c:pt idx="1980">
                  <c:v>39356</c:v>
                </c:pt>
                <c:pt idx="1981">
                  <c:v>39357</c:v>
                </c:pt>
                <c:pt idx="1982">
                  <c:v>39358</c:v>
                </c:pt>
                <c:pt idx="1983">
                  <c:v>39359</c:v>
                </c:pt>
                <c:pt idx="1984">
                  <c:v>39360</c:v>
                </c:pt>
                <c:pt idx="1985">
                  <c:v>39363</c:v>
                </c:pt>
                <c:pt idx="1986">
                  <c:v>39364</c:v>
                </c:pt>
                <c:pt idx="1987">
                  <c:v>39365</c:v>
                </c:pt>
                <c:pt idx="1988">
                  <c:v>39366</c:v>
                </c:pt>
                <c:pt idx="1989">
                  <c:v>39367</c:v>
                </c:pt>
                <c:pt idx="1990">
                  <c:v>39370</c:v>
                </c:pt>
                <c:pt idx="1991">
                  <c:v>39371</c:v>
                </c:pt>
                <c:pt idx="1992">
                  <c:v>39372</c:v>
                </c:pt>
                <c:pt idx="1993">
                  <c:v>39373</c:v>
                </c:pt>
                <c:pt idx="1994">
                  <c:v>39374</c:v>
                </c:pt>
                <c:pt idx="1995">
                  <c:v>39377</c:v>
                </c:pt>
                <c:pt idx="1996">
                  <c:v>39378</c:v>
                </c:pt>
                <c:pt idx="1997">
                  <c:v>39379</c:v>
                </c:pt>
                <c:pt idx="1998">
                  <c:v>39380</c:v>
                </c:pt>
                <c:pt idx="1999">
                  <c:v>39381</c:v>
                </c:pt>
                <c:pt idx="2000">
                  <c:v>39384</c:v>
                </c:pt>
                <c:pt idx="2001">
                  <c:v>39385</c:v>
                </c:pt>
                <c:pt idx="2002">
                  <c:v>39386</c:v>
                </c:pt>
                <c:pt idx="2003">
                  <c:v>39387</c:v>
                </c:pt>
                <c:pt idx="2004">
                  <c:v>39388</c:v>
                </c:pt>
                <c:pt idx="2005">
                  <c:v>39391</c:v>
                </c:pt>
                <c:pt idx="2006">
                  <c:v>39392</c:v>
                </c:pt>
                <c:pt idx="2007">
                  <c:v>39393</c:v>
                </c:pt>
                <c:pt idx="2008">
                  <c:v>39394</c:v>
                </c:pt>
                <c:pt idx="2009">
                  <c:v>39395</c:v>
                </c:pt>
                <c:pt idx="2010">
                  <c:v>39398</c:v>
                </c:pt>
                <c:pt idx="2011">
                  <c:v>39399</c:v>
                </c:pt>
                <c:pt idx="2012">
                  <c:v>39400</c:v>
                </c:pt>
                <c:pt idx="2013">
                  <c:v>39401</c:v>
                </c:pt>
                <c:pt idx="2014">
                  <c:v>39402</c:v>
                </c:pt>
                <c:pt idx="2015">
                  <c:v>39405</c:v>
                </c:pt>
                <c:pt idx="2016">
                  <c:v>39406</c:v>
                </c:pt>
                <c:pt idx="2017">
                  <c:v>39407</c:v>
                </c:pt>
                <c:pt idx="2018">
                  <c:v>39409</c:v>
                </c:pt>
                <c:pt idx="2019">
                  <c:v>39412</c:v>
                </c:pt>
                <c:pt idx="2020">
                  <c:v>39413</c:v>
                </c:pt>
                <c:pt idx="2021">
                  <c:v>39414</c:v>
                </c:pt>
                <c:pt idx="2022">
                  <c:v>39415</c:v>
                </c:pt>
                <c:pt idx="2023">
                  <c:v>39416</c:v>
                </c:pt>
                <c:pt idx="2024">
                  <c:v>39419</c:v>
                </c:pt>
                <c:pt idx="2025">
                  <c:v>39420</c:v>
                </c:pt>
                <c:pt idx="2026">
                  <c:v>39421</c:v>
                </c:pt>
                <c:pt idx="2027">
                  <c:v>39422</c:v>
                </c:pt>
                <c:pt idx="2028">
                  <c:v>39423</c:v>
                </c:pt>
                <c:pt idx="2029">
                  <c:v>39426</c:v>
                </c:pt>
                <c:pt idx="2030">
                  <c:v>39427</c:v>
                </c:pt>
                <c:pt idx="2031">
                  <c:v>39428</c:v>
                </c:pt>
                <c:pt idx="2032">
                  <c:v>39429</c:v>
                </c:pt>
                <c:pt idx="2033">
                  <c:v>39430</c:v>
                </c:pt>
                <c:pt idx="2034">
                  <c:v>39433</c:v>
                </c:pt>
                <c:pt idx="2035">
                  <c:v>39434</c:v>
                </c:pt>
                <c:pt idx="2036">
                  <c:v>39435</c:v>
                </c:pt>
                <c:pt idx="2037">
                  <c:v>39436</c:v>
                </c:pt>
                <c:pt idx="2038">
                  <c:v>39437</c:v>
                </c:pt>
                <c:pt idx="2039">
                  <c:v>39440</c:v>
                </c:pt>
                <c:pt idx="2040">
                  <c:v>39442</c:v>
                </c:pt>
                <c:pt idx="2041">
                  <c:v>39443</c:v>
                </c:pt>
                <c:pt idx="2042">
                  <c:v>39444</c:v>
                </c:pt>
                <c:pt idx="2043">
                  <c:v>39447</c:v>
                </c:pt>
                <c:pt idx="2044">
                  <c:v>39449</c:v>
                </c:pt>
                <c:pt idx="2045">
                  <c:v>39450</c:v>
                </c:pt>
                <c:pt idx="2046">
                  <c:v>39451</c:v>
                </c:pt>
                <c:pt idx="2047">
                  <c:v>39454</c:v>
                </c:pt>
                <c:pt idx="2048">
                  <c:v>39455</c:v>
                </c:pt>
                <c:pt idx="2049">
                  <c:v>39456</c:v>
                </c:pt>
                <c:pt idx="2050">
                  <c:v>39457</c:v>
                </c:pt>
                <c:pt idx="2051">
                  <c:v>39458</c:v>
                </c:pt>
                <c:pt idx="2052">
                  <c:v>39461</c:v>
                </c:pt>
                <c:pt idx="2053">
                  <c:v>39462</c:v>
                </c:pt>
                <c:pt idx="2054">
                  <c:v>39463</c:v>
                </c:pt>
                <c:pt idx="2055">
                  <c:v>39464</c:v>
                </c:pt>
                <c:pt idx="2056">
                  <c:v>39465</c:v>
                </c:pt>
                <c:pt idx="2057">
                  <c:v>39469</c:v>
                </c:pt>
                <c:pt idx="2058">
                  <c:v>39470</c:v>
                </c:pt>
                <c:pt idx="2059">
                  <c:v>39471</c:v>
                </c:pt>
                <c:pt idx="2060">
                  <c:v>39472</c:v>
                </c:pt>
                <c:pt idx="2061">
                  <c:v>39475</c:v>
                </c:pt>
                <c:pt idx="2062">
                  <c:v>39476</c:v>
                </c:pt>
                <c:pt idx="2063">
                  <c:v>39477</c:v>
                </c:pt>
                <c:pt idx="2064">
                  <c:v>39478</c:v>
                </c:pt>
                <c:pt idx="2065">
                  <c:v>39479</c:v>
                </c:pt>
                <c:pt idx="2066">
                  <c:v>39482</c:v>
                </c:pt>
                <c:pt idx="2067">
                  <c:v>39483</c:v>
                </c:pt>
                <c:pt idx="2068">
                  <c:v>39484</c:v>
                </c:pt>
                <c:pt idx="2069">
                  <c:v>39485</c:v>
                </c:pt>
                <c:pt idx="2070">
                  <c:v>39486</c:v>
                </c:pt>
                <c:pt idx="2071">
                  <c:v>39489</c:v>
                </c:pt>
                <c:pt idx="2072">
                  <c:v>39490</c:v>
                </c:pt>
                <c:pt idx="2073">
                  <c:v>39491</c:v>
                </c:pt>
                <c:pt idx="2074">
                  <c:v>39492</c:v>
                </c:pt>
                <c:pt idx="2075">
                  <c:v>39493</c:v>
                </c:pt>
                <c:pt idx="2076">
                  <c:v>39497</c:v>
                </c:pt>
                <c:pt idx="2077">
                  <c:v>39498</c:v>
                </c:pt>
                <c:pt idx="2078">
                  <c:v>39499</c:v>
                </c:pt>
                <c:pt idx="2079">
                  <c:v>39500</c:v>
                </c:pt>
                <c:pt idx="2080">
                  <c:v>39503</c:v>
                </c:pt>
                <c:pt idx="2081">
                  <c:v>39504</c:v>
                </c:pt>
                <c:pt idx="2082">
                  <c:v>39505</c:v>
                </c:pt>
                <c:pt idx="2083">
                  <c:v>39506</c:v>
                </c:pt>
                <c:pt idx="2084">
                  <c:v>39507</c:v>
                </c:pt>
                <c:pt idx="2085">
                  <c:v>39510</c:v>
                </c:pt>
                <c:pt idx="2086">
                  <c:v>39511</c:v>
                </c:pt>
                <c:pt idx="2087">
                  <c:v>39512</c:v>
                </c:pt>
                <c:pt idx="2088">
                  <c:v>39513</c:v>
                </c:pt>
                <c:pt idx="2089">
                  <c:v>39514</c:v>
                </c:pt>
                <c:pt idx="2090">
                  <c:v>39517</c:v>
                </c:pt>
                <c:pt idx="2091">
                  <c:v>39518</c:v>
                </c:pt>
                <c:pt idx="2092">
                  <c:v>39519</c:v>
                </c:pt>
                <c:pt idx="2093">
                  <c:v>39520</c:v>
                </c:pt>
                <c:pt idx="2094">
                  <c:v>39521</c:v>
                </c:pt>
                <c:pt idx="2095">
                  <c:v>39524</c:v>
                </c:pt>
                <c:pt idx="2096">
                  <c:v>39525</c:v>
                </c:pt>
                <c:pt idx="2097">
                  <c:v>39526</c:v>
                </c:pt>
                <c:pt idx="2098">
                  <c:v>39527</c:v>
                </c:pt>
                <c:pt idx="2099">
                  <c:v>39531</c:v>
                </c:pt>
                <c:pt idx="2100">
                  <c:v>39532</c:v>
                </c:pt>
                <c:pt idx="2101">
                  <c:v>39533</c:v>
                </c:pt>
                <c:pt idx="2102">
                  <c:v>39534</c:v>
                </c:pt>
                <c:pt idx="2103">
                  <c:v>39535</c:v>
                </c:pt>
                <c:pt idx="2104">
                  <c:v>39538</c:v>
                </c:pt>
                <c:pt idx="2105">
                  <c:v>39539</c:v>
                </c:pt>
                <c:pt idx="2106">
                  <c:v>39540</c:v>
                </c:pt>
                <c:pt idx="2107">
                  <c:v>39541</c:v>
                </c:pt>
                <c:pt idx="2108">
                  <c:v>39542</c:v>
                </c:pt>
                <c:pt idx="2109">
                  <c:v>39546</c:v>
                </c:pt>
                <c:pt idx="2110">
                  <c:v>39547</c:v>
                </c:pt>
                <c:pt idx="2111">
                  <c:v>39548</c:v>
                </c:pt>
                <c:pt idx="2112">
                  <c:v>39549</c:v>
                </c:pt>
                <c:pt idx="2113">
                  <c:v>39552</c:v>
                </c:pt>
                <c:pt idx="2114">
                  <c:v>39553</c:v>
                </c:pt>
                <c:pt idx="2115">
                  <c:v>39554</c:v>
                </c:pt>
                <c:pt idx="2116">
                  <c:v>39555</c:v>
                </c:pt>
                <c:pt idx="2117">
                  <c:v>39556</c:v>
                </c:pt>
                <c:pt idx="2118">
                  <c:v>39559</c:v>
                </c:pt>
                <c:pt idx="2119">
                  <c:v>39560</c:v>
                </c:pt>
                <c:pt idx="2120">
                  <c:v>39561</c:v>
                </c:pt>
                <c:pt idx="2121">
                  <c:v>39562</c:v>
                </c:pt>
                <c:pt idx="2122">
                  <c:v>39563</c:v>
                </c:pt>
                <c:pt idx="2123">
                  <c:v>39566</c:v>
                </c:pt>
                <c:pt idx="2124">
                  <c:v>39567</c:v>
                </c:pt>
                <c:pt idx="2125">
                  <c:v>39568</c:v>
                </c:pt>
                <c:pt idx="2126">
                  <c:v>39569</c:v>
                </c:pt>
                <c:pt idx="2127">
                  <c:v>39570</c:v>
                </c:pt>
                <c:pt idx="2128">
                  <c:v>39573</c:v>
                </c:pt>
                <c:pt idx="2129">
                  <c:v>39574</c:v>
                </c:pt>
                <c:pt idx="2130">
                  <c:v>39575</c:v>
                </c:pt>
                <c:pt idx="2131">
                  <c:v>39576</c:v>
                </c:pt>
                <c:pt idx="2132">
                  <c:v>39577</c:v>
                </c:pt>
                <c:pt idx="2133">
                  <c:v>39580</c:v>
                </c:pt>
                <c:pt idx="2134">
                  <c:v>39581</c:v>
                </c:pt>
                <c:pt idx="2135">
                  <c:v>39582</c:v>
                </c:pt>
                <c:pt idx="2136">
                  <c:v>39583</c:v>
                </c:pt>
                <c:pt idx="2137">
                  <c:v>39584</c:v>
                </c:pt>
                <c:pt idx="2138">
                  <c:v>39587</c:v>
                </c:pt>
                <c:pt idx="2139">
                  <c:v>39588</c:v>
                </c:pt>
                <c:pt idx="2140">
                  <c:v>39589</c:v>
                </c:pt>
                <c:pt idx="2141">
                  <c:v>39590</c:v>
                </c:pt>
                <c:pt idx="2142">
                  <c:v>39591</c:v>
                </c:pt>
                <c:pt idx="2143">
                  <c:v>39595</c:v>
                </c:pt>
                <c:pt idx="2144">
                  <c:v>39596</c:v>
                </c:pt>
                <c:pt idx="2145">
                  <c:v>39597</c:v>
                </c:pt>
                <c:pt idx="2146">
                  <c:v>39598</c:v>
                </c:pt>
                <c:pt idx="2147">
                  <c:v>39601</c:v>
                </c:pt>
                <c:pt idx="2148">
                  <c:v>39602</c:v>
                </c:pt>
                <c:pt idx="2149">
                  <c:v>39603</c:v>
                </c:pt>
                <c:pt idx="2150">
                  <c:v>39604</c:v>
                </c:pt>
                <c:pt idx="2151">
                  <c:v>39605</c:v>
                </c:pt>
                <c:pt idx="2152">
                  <c:v>39608</c:v>
                </c:pt>
                <c:pt idx="2153">
                  <c:v>39609</c:v>
                </c:pt>
                <c:pt idx="2154">
                  <c:v>39610</c:v>
                </c:pt>
                <c:pt idx="2155">
                  <c:v>39611</c:v>
                </c:pt>
                <c:pt idx="2156">
                  <c:v>39612</c:v>
                </c:pt>
                <c:pt idx="2157">
                  <c:v>39615</c:v>
                </c:pt>
                <c:pt idx="2158">
                  <c:v>39616</c:v>
                </c:pt>
                <c:pt idx="2159">
                  <c:v>39617</c:v>
                </c:pt>
                <c:pt idx="2160">
                  <c:v>39618</c:v>
                </c:pt>
                <c:pt idx="2161">
                  <c:v>39619</c:v>
                </c:pt>
                <c:pt idx="2162">
                  <c:v>39622</c:v>
                </c:pt>
                <c:pt idx="2163">
                  <c:v>39623</c:v>
                </c:pt>
                <c:pt idx="2164">
                  <c:v>39624</c:v>
                </c:pt>
                <c:pt idx="2165">
                  <c:v>39625</c:v>
                </c:pt>
                <c:pt idx="2166">
                  <c:v>39626</c:v>
                </c:pt>
                <c:pt idx="2167">
                  <c:v>39629</c:v>
                </c:pt>
                <c:pt idx="2168">
                  <c:v>39630</c:v>
                </c:pt>
                <c:pt idx="2169">
                  <c:v>39631</c:v>
                </c:pt>
                <c:pt idx="2170">
                  <c:v>39632</c:v>
                </c:pt>
                <c:pt idx="2171">
                  <c:v>39636</c:v>
                </c:pt>
                <c:pt idx="2172">
                  <c:v>39637</c:v>
                </c:pt>
                <c:pt idx="2173">
                  <c:v>39638</c:v>
                </c:pt>
                <c:pt idx="2174">
                  <c:v>39639</c:v>
                </c:pt>
                <c:pt idx="2175">
                  <c:v>39640</c:v>
                </c:pt>
                <c:pt idx="2176">
                  <c:v>39643</c:v>
                </c:pt>
                <c:pt idx="2177">
                  <c:v>39644</c:v>
                </c:pt>
                <c:pt idx="2178">
                  <c:v>39645</c:v>
                </c:pt>
                <c:pt idx="2179">
                  <c:v>39646</c:v>
                </c:pt>
                <c:pt idx="2180">
                  <c:v>39647</c:v>
                </c:pt>
                <c:pt idx="2181">
                  <c:v>39650</c:v>
                </c:pt>
                <c:pt idx="2182">
                  <c:v>39651</c:v>
                </c:pt>
                <c:pt idx="2183">
                  <c:v>39652</c:v>
                </c:pt>
                <c:pt idx="2184">
                  <c:v>39653</c:v>
                </c:pt>
                <c:pt idx="2185">
                  <c:v>39654</c:v>
                </c:pt>
                <c:pt idx="2186">
                  <c:v>39657</c:v>
                </c:pt>
                <c:pt idx="2187">
                  <c:v>39658</c:v>
                </c:pt>
                <c:pt idx="2188">
                  <c:v>39659</c:v>
                </c:pt>
                <c:pt idx="2189">
                  <c:v>39660</c:v>
                </c:pt>
                <c:pt idx="2190">
                  <c:v>39661</c:v>
                </c:pt>
                <c:pt idx="2191">
                  <c:v>39664</c:v>
                </c:pt>
                <c:pt idx="2192">
                  <c:v>39665</c:v>
                </c:pt>
                <c:pt idx="2193">
                  <c:v>39666</c:v>
                </c:pt>
                <c:pt idx="2194">
                  <c:v>39667</c:v>
                </c:pt>
                <c:pt idx="2195">
                  <c:v>39668</c:v>
                </c:pt>
                <c:pt idx="2196">
                  <c:v>39671</c:v>
                </c:pt>
                <c:pt idx="2197">
                  <c:v>39672</c:v>
                </c:pt>
                <c:pt idx="2198">
                  <c:v>39673</c:v>
                </c:pt>
                <c:pt idx="2199">
                  <c:v>39674</c:v>
                </c:pt>
                <c:pt idx="2200">
                  <c:v>39675</c:v>
                </c:pt>
                <c:pt idx="2201">
                  <c:v>39678</c:v>
                </c:pt>
                <c:pt idx="2202">
                  <c:v>39679</c:v>
                </c:pt>
                <c:pt idx="2203">
                  <c:v>39680</c:v>
                </c:pt>
                <c:pt idx="2204">
                  <c:v>39681</c:v>
                </c:pt>
                <c:pt idx="2205">
                  <c:v>39682</c:v>
                </c:pt>
                <c:pt idx="2206">
                  <c:v>39685</c:v>
                </c:pt>
                <c:pt idx="2207">
                  <c:v>39686</c:v>
                </c:pt>
                <c:pt idx="2208">
                  <c:v>39687</c:v>
                </c:pt>
                <c:pt idx="2209">
                  <c:v>39688</c:v>
                </c:pt>
                <c:pt idx="2210">
                  <c:v>39689</c:v>
                </c:pt>
                <c:pt idx="2211">
                  <c:v>39693</c:v>
                </c:pt>
                <c:pt idx="2212">
                  <c:v>39694</c:v>
                </c:pt>
                <c:pt idx="2213">
                  <c:v>39695</c:v>
                </c:pt>
                <c:pt idx="2214">
                  <c:v>39696</c:v>
                </c:pt>
                <c:pt idx="2215">
                  <c:v>39699</c:v>
                </c:pt>
                <c:pt idx="2216">
                  <c:v>39700</c:v>
                </c:pt>
                <c:pt idx="2217">
                  <c:v>39701</c:v>
                </c:pt>
                <c:pt idx="2218">
                  <c:v>39702</c:v>
                </c:pt>
                <c:pt idx="2219">
                  <c:v>39703</c:v>
                </c:pt>
                <c:pt idx="2220">
                  <c:v>39706</c:v>
                </c:pt>
                <c:pt idx="2221">
                  <c:v>39707</c:v>
                </c:pt>
                <c:pt idx="2222">
                  <c:v>39708</c:v>
                </c:pt>
                <c:pt idx="2223">
                  <c:v>39709</c:v>
                </c:pt>
                <c:pt idx="2224">
                  <c:v>39710</c:v>
                </c:pt>
                <c:pt idx="2225">
                  <c:v>39713</c:v>
                </c:pt>
                <c:pt idx="2226">
                  <c:v>39714</c:v>
                </c:pt>
                <c:pt idx="2227">
                  <c:v>39715</c:v>
                </c:pt>
                <c:pt idx="2228">
                  <c:v>39716</c:v>
                </c:pt>
                <c:pt idx="2229">
                  <c:v>39717</c:v>
                </c:pt>
                <c:pt idx="2230">
                  <c:v>39720</c:v>
                </c:pt>
                <c:pt idx="2231">
                  <c:v>39721</c:v>
                </c:pt>
                <c:pt idx="2232">
                  <c:v>39722</c:v>
                </c:pt>
                <c:pt idx="2233">
                  <c:v>39723</c:v>
                </c:pt>
                <c:pt idx="2234">
                  <c:v>39724</c:v>
                </c:pt>
                <c:pt idx="2235">
                  <c:v>39727</c:v>
                </c:pt>
                <c:pt idx="2236">
                  <c:v>39728</c:v>
                </c:pt>
                <c:pt idx="2237">
                  <c:v>39729</c:v>
                </c:pt>
                <c:pt idx="2238">
                  <c:v>39730</c:v>
                </c:pt>
                <c:pt idx="2239">
                  <c:v>39731</c:v>
                </c:pt>
                <c:pt idx="2240">
                  <c:v>39734</c:v>
                </c:pt>
                <c:pt idx="2241">
                  <c:v>39735</c:v>
                </c:pt>
                <c:pt idx="2242">
                  <c:v>39736</c:v>
                </c:pt>
                <c:pt idx="2243">
                  <c:v>39737</c:v>
                </c:pt>
                <c:pt idx="2244">
                  <c:v>39738</c:v>
                </c:pt>
                <c:pt idx="2245">
                  <c:v>39741</c:v>
                </c:pt>
                <c:pt idx="2246">
                  <c:v>39742</c:v>
                </c:pt>
                <c:pt idx="2247">
                  <c:v>39743</c:v>
                </c:pt>
                <c:pt idx="2248">
                  <c:v>39744</c:v>
                </c:pt>
                <c:pt idx="2249">
                  <c:v>39745</c:v>
                </c:pt>
                <c:pt idx="2250">
                  <c:v>39748</c:v>
                </c:pt>
                <c:pt idx="2251">
                  <c:v>39749</c:v>
                </c:pt>
                <c:pt idx="2252">
                  <c:v>39750</c:v>
                </c:pt>
                <c:pt idx="2253">
                  <c:v>39751</c:v>
                </c:pt>
                <c:pt idx="2254">
                  <c:v>39752</c:v>
                </c:pt>
                <c:pt idx="2255">
                  <c:v>39755</c:v>
                </c:pt>
                <c:pt idx="2256">
                  <c:v>39756</c:v>
                </c:pt>
                <c:pt idx="2257">
                  <c:v>39757</c:v>
                </c:pt>
                <c:pt idx="2258">
                  <c:v>39758</c:v>
                </c:pt>
                <c:pt idx="2259">
                  <c:v>39759</c:v>
                </c:pt>
                <c:pt idx="2260">
                  <c:v>39762</c:v>
                </c:pt>
                <c:pt idx="2261">
                  <c:v>39763</c:v>
                </c:pt>
                <c:pt idx="2262">
                  <c:v>39764</c:v>
                </c:pt>
                <c:pt idx="2263">
                  <c:v>39765</c:v>
                </c:pt>
                <c:pt idx="2264">
                  <c:v>39766</c:v>
                </c:pt>
                <c:pt idx="2265">
                  <c:v>39769</c:v>
                </c:pt>
                <c:pt idx="2266">
                  <c:v>39770</c:v>
                </c:pt>
                <c:pt idx="2267">
                  <c:v>39771</c:v>
                </c:pt>
                <c:pt idx="2268">
                  <c:v>39772</c:v>
                </c:pt>
                <c:pt idx="2269">
                  <c:v>39773</c:v>
                </c:pt>
                <c:pt idx="2270">
                  <c:v>39776</c:v>
                </c:pt>
                <c:pt idx="2271">
                  <c:v>39777</c:v>
                </c:pt>
                <c:pt idx="2272">
                  <c:v>39778</c:v>
                </c:pt>
                <c:pt idx="2273">
                  <c:v>39780</c:v>
                </c:pt>
                <c:pt idx="2274">
                  <c:v>39783</c:v>
                </c:pt>
                <c:pt idx="2275">
                  <c:v>39784</c:v>
                </c:pt>
                <c:pt idx="2276">
                  <c:v>39785</c:v>
                </c:pt>
                <c:pt idx="2277">
                  <c:v>39786</c:v>
                </c:pt>
                <c:pt idx="2278">
                  <c:v>39787</c:v>
                </c:pt>
                <c:pt idx="2279">
                  <c:v>39790</c:v>
                </c:pt>
                <c:pt idx="2280">
                  <c:v>39791</c:v>
                </c:pt>
                <c:pt idx="2281">
                  <c:v>39792</c:v>
                </c:pt>
                <c:pt idx="2282">
                  <c:v>39793</c:v>
                </c:pt>
                <c:pt idx="2283">
                  <c:v>39794</c:v>
                </c:pt>
                <c:pt idx="2284">
                  <c:v>39797</c:v>
                </c:pt>
                <c:pt idx="2285">
                  <c:v>39798</c:v>
                </c:pt>
                <c:pt idx="2286">
                  <c:v>39799</c:v>
                </c:pt>
                <c:pt idx="2287">
                  <c:v>39801</c:v>
                </c:pt>
                <c:pt idx="2288">
                  <c:v>39804</c:v>
                </c:pt>
                <c:pt idx="2289">
                  <c:v>39805</c:v>
                </c:pt>
                <c:pt idx="2290">
                  <c:v>39806</c:v>
                </c:pt>
                <c:pt idx="2291">
                  <c:v>39808</c:v>
                </c:pt>
                <c:pt idx="2292">
                  <c:v>39811</c:v>
                </c:pt>
                <c:pt idx="2293">
                  <c:v>39812</c:v>
                </c:pt>
                <c:pt idx="2294">
                  <c:v>39813</c:v>
                </c:pt>
                <c:pt idx="2295">
                  <c:v>39815</c:v>
                </c:pt>
                <c:pt idx="2296">
                  <c:v>39818</c:v>
                </c:pt>
                <c:pt idx="2297">
                  <c:v>39819</c:v>
                </c:pt>
                <c:pt idx="2298">
                  <c:v>39820</c:v>
                </c:pt>
                <c:pt idx="2299">
                  <c:v>39821</c:v>
                </c:pt>
                <c:pt idx="2300">
                  <c:v>39822</c:v>
                </c:pt>
                <c:pt idx="2301">
                  <c:v>39825</c:v>
                </c:pt>
                <c:pt idx="2302">
                  <c:v>39826</c:v>
                </c:pt>
                <c:pt idx="2303">
                  <c:v>39827</c:v>
                </c:pt>
                <c:pt idx="2304">
                  <c:v>39828</c:v>
                </c:pt>
                <c:pt idx="2305">
                  <c:v>39829</c:v>
                </c:pt>
                <c:pt idx="2306">
                  <c:v>39833</c:v>
                </c:pt>
                <c:pt idx="2307">
                  <c:v>39834</c:v>
                </c:pt>
                <c:pt idx="2308">
                  <c:v>39835</c:v>
                </c:pt>
                <c:pt idx="2309">
                  <c:v>39836</c:v>
                </c:pt>
                <c:pt idx="2310">
                  <c:v>39839</c:v>
                </c:pt>
                <c:pt idx="2311">
                  <c:v>39840</c:v>
                </c:pt>
                <c:pt idx="2312">
                  <c:v>39841</c:v>
                </c:pt>
                <c:pt idx="2313">
                  <c:v>39842</c:v>
                </c:pt>
                <c:pt idx="2314">
                  <c:v>39843</c:v>
                </c:pt>
                <c:pt idx="2315">
                  <c:v>39846</c:v>
                </c:pt>
                <c:pt idx="2316">
                  <c:v>39847</c:v>
                </c:pt>
                <c:pt idx="2317">
                  <c:v>39848</c:v>
                </c:pt>
                <c:pt idx="2318">
                  <c:v>39849</c:v>
                </c:pt>
                <c:pt idx="2319">
                  <c:v>39850</c:v>
                </c:pt>
                <c:pt idx="2320">
                  <c:v>39853</c:v>
                </c:pt>
                <c:pt idx="2321">
                  <c:v>39854</c:v>
                </c:pt>
                <c:pt idx="2322">
                  <c:v>39855</c:v>
                </c:pt>
                <c:pt idx="2323">
                  <c:v>39856</c:v>
                </c:pt>
                <c:pt idx="2324">
                  <c:v>39857</c:v>
                </c:pt>
                <c:pt idx="2325">
                  <c:v>39861</c:v>
                </c:pt>
                <c:pt idx="2326">
                  <c:v>39862</c:v>
                </c:pt>
                <c:pt idx="2327">
                  <c:v>39863</c:v>
                </c:pt>
                <c:pt idx="2328">
                  <c:v>39864</c:v>
                </c:pt>
                <c:pt idx="2329">
                  <c:v>39867</c:v>
                </c:pt>
                <c:pt idx="2330">
                  <c:v>39868</c:v>
                </c:pt>
                <c:pt idx="2331">
                  <c:v>39869</c:v>
                </c:pt>
                <c:pt idx="2332">
                  <c:v>39870</c:v>
                </c:pt>
                <c:pt idx="2333">
                  <c:v>39871</c:v>
                </c:pt>
                <c:pt idx="2334">
                  <c:v>39874</c:v>
                </c:pt>
                <c:pt idx="2335">
                  <c:v>39875</c:v>
                </c:pt>
                <c:pt idx="2336">
                  <c:v>39876</c:v>
                </c:pt>
                <c:pt idx="2337">
                  <c:v>39877</c:v>
                </c:pt>
                <c:pt idx="2338">
                  <c:v>39878</c:v>
                </c:pt>
                <c:pt idx="2339">
                  <c:v>39881</c:v>
                </c:pt>
                <c:pt idx="2340">
                  <c:v>39882</c:v>
                </c:pt>
                <c:pt idx="2341">
                  <c:v>39883</c:v>
                </c:pt>
                <c:pt idx="2342">
                  <c:v>39884</c:v>
                </c:pt>
                <c:pt idx="2343">
                  <c:v>39885</c:v>
                </c:pt>
                <c:pt idx="2344">
                  <c:v>39888</c:v>
                </c:pt>
                <c:pt idx="2345">
                  <c:v>39889</c:v>
                </c:pt>
                <c:pt idx="2346">
                  <c:v>39890</c:v>
                </c:pt>
                <c:pt idx="2347">
                  <c:v>39891</c:v>
                </c:pt>
                <c:pt idx="2348">
                  <c:v>39892</c:v>
                </c:pt>
                <c:pt idx="2349">
                  <c:v>39895</c:v>
                </c:pt>
                <c:pt idx="2350">
                  <c:v>39896</c:v>
                </c:pt>
                <c:pt idx="2351">
                  <c:v>39897</c:v>
                </c:pt>
                <c:pt idx="2352">
                  <c:v>39898</c:v>
                </c:pt>
                <c:pt idx="2353">
                  <c:v>39899</c:v>
                </c:pt>
                <c:pt idx="2354">
                  <c:v>39902</c:v>
                </c:pt>
                <c:pt idx="2355">
                  <c:v>39903</c:v>
                </c:pt>
                <c:pt idx="2356">
                  <c:v>39904</c:v>
                </c:pt>
                <c:pt idx="2357">
                  <c:v>39905</c:v>
                </c:pt>
                <c:pt idx="2358">
                  <c:v>39906</c:v>
                </c:pt>
                <c:pt idx="2359">
                  <c:v>39909</c:v>
                </c:pt>
                <c:pt idx="2360">
                  <c:v>39910</c:v>
                </c:pt>
                <c:pt idx="2361">
                  <c:v>39911</c:v>
                </c:pt>
                <c:pt idx="2362">
                  <c:v>39912</c:v>
                </c:pt>
                <c:pt idx="2363">
                  <c:v>39916</c:v>
                </c:pt>
                <c:pt idx="2364">
                  <c:v>39917</c:v>
                </c:pt>
                <c:pt idx="2365">
                  <c:v>39918</c:v>
                </c:pt>
                <c:pt idx="2366">
                  <c:v>39919</c:v>
                </c:pt>
                <c:pt idx="2367">
                  <c:v>39920</c:v>
                </c:pt>
                <c:pt idx="2368">
                  <c:v>39923</c:v>
                </c:pt>
                <c:pt idx="2369">
                  <c:v>39924</c:v>
                </c:pt>
                <c:pt idx="2370">
                  <c:v>39925</c:v>
                </c:pt>
                <c:pt idx="2371">
                  <c:v>39926</c:v>
                </c:pt>
                <c:pt idx="2372">
                  <c:v>39927</c:v>
                </c:pt>
                <c:pt idx="2373">
                  <c:v>39930</c:v>
                </c:pt>
                <c:pt idx="2374">
                  <c:v>39931</c:v>
                </c:pt>
                <c:pt idx="2375">
                  <c:v>39932</c:v>
                </c:pt>
                <c:pt idx="2376">
                  <c:v>39933</c:v>
                </c:pt>
                <c:pt idx="2377">
                  <c:v>39934</c:v>
                </c:pt>
                <c:pt idx="2378">
                  <c:v>39937</c:v>
                </c:pt>
                <c:pt idx="2379">
                  <c:v>39938</c:v>
                </c:pt>
                <c:pt idx="2380">
                  <c:v>39939</c:v>
                </c:pt>
                <c:pt idx="2381">
                  <c:v>39940</c:v>
                </c:pt>
                <c:pt idx="2382">
                  <c:v>39941</c:v>
                </c:pt>
                <c:pt idx="2383">
                  <c:v>39944</c:v>
                </c:pt>
                <c:pt idx="2384">
                  <c:v>39945</c:v>
                </c:pt>
                <c:pt idx="2385">
                  <c:v>39946</c:v>
                </c:pt>
                <c:pt idx="2386">
                  <c:v>39947</c:v>
                </c:pt>
                <c:pt idx="2387">
                  <c:v>39948</c:v>
                </c:pt>
                <c:pt idx="2388">
                  <c:v>39951</c:v>
                </c:pt>
                <c:pt idx="2389">
                  <c:v>39952</c:v>
                </c:pt>
                <c:pt idx="2390">
                  <c:v>39953</c:v>
                </c:pt>
                <c:pt idx="2391">
                  <c:v>39954</c:v>
                </c:pt>
                <c:pt idx="2392">
                  <c:v>39955</c:v>
                </c:pt>
                <c:pt idx="2393">
                  <c:v>39959</c:v>
                </c:pt>
                <c:pt idx="2394">
                  <c:v>39960</c:v>
                </c:pt>
                <c:pt idx="2395">
                  <c:v>39961</c:v>
                </c:pt>
                <c:pt idx="2396">
                  <c:v>39962</c:v>
                </c:pt>
                <c:pt idx="2397">
                  <c:v>39965</c:v>
                </c:pt>
                <c:pt idx="2398">
                  <c:v>39966</c:v>
                </c:pt>
                <c:pt idx="2399">
                  <c:v>39967</c:v>
                </c:pt>
                <c:pt idx="2400">
                  <c:v>39968</c:v>
                </c:pt>
                <c:pt idx="2401">
                  <c:v>39969</c:v>
                </c:pt>
                <c:pt idx="2402">
                  <c:v>39972</c:v>
                </c:pt>
                <c:pt idx="2403">
                  <c:v>39973</c:v>
                </c:pt>
                <c:pt idx="2404">
                  <c:v>39974</c:v>
                </c:pt>
                <c:pt idx="2405">
                  <c:v>39975</c:v>
                </c:pt>
                <c:pt idx="2406">
                  <c:v>39976</c:v>
                </c:pt>
                <c:pt idx="2407">
                  <c:v>39979</c:v>
                </c:pt>
                <c:pt idx="2408">
                  <c:v>39980</c:v>
                </c:pt>
                <c:pt idx="2409">
                  <c:v>39981</c:v>
                </c:pt>
                <c:pt idx="2410">
                  <c:v>39982</c:v>
                </c:pt>
                <c:pt idx="2411">
                  <c:v>39983</c:v>
                </c:pt>
                <c:pt idx="2412">
                  <c:v>39986</c:v>
                </c:pt>
                <c:pt idx="2413">
                  <c:v>39987</c:v>
                </c:pt>
                <c:pt idx="2414">
                  <c:v>39988</c:v>
                </c:pt>
                <c:pt idx="2415">
                  <c:v>39989</c:v>
                </c:pt>
                <c:pt idx="2416">
                  <c:v>39990</c:v>
                </c:pt>
                <c:pt idx="2417">
                  <c:v>39993</c:v>
                </c:pt>
                <c:pt idx="2418">
                  <c:v>39994</c:v>
                </c:pt>
                <c:pt idx="2419">
                  <c:v>39995</c:v>
                </c:pt>
                <c:pt idx="2420">
                  <c:v>39996</c:v>
                </c:pt>
                <c:pt idx="2421">
                  <c:v>40000</c:v>
                </c:pt>
                <c:pt idx="2422">
                  <c:v>40001</c:v>
                </c:pt>
                <c:pt idx="2423">
                  <c:v>40002</c:v>
                </c:pt>
                <c:pt idx="2424">
                  <c:v>40003</c:v>
                </c:pt>
                <c:pt idx="2425">
                  <c:v>40004</c:v>
                </c:pt>
                <c:pt idx="2426">
                  <c:v>40007</c:v>
                </c:pt>
                <c:pt idx="2427">
                  <c:v>40008</c:v>
                </c:pt>
                <c:pt idx="2428">
                  <c:v>40009</c:v>
                </c:pt>
                <c:pt idx="2429">
                  <c:v>40010</c:v>
                </c:pt>
                <c:pt idx="2430">
                  <c:v>40011</c:v>
                </c:pt>
                <c:pt idx="2431">
                  <c:v>40014</c:v>
                </c:pt>
                <c:pt idx="2432">
                  <c:v>40015</c:v>
                </c:pt>
                <c:pt idx="2433">
                  <c:v>40016</c:v>
                </c:pt>
                <c:pt idx="2434">
                  <c:v>40017</c:v>
                </c:pt>
                <c:pt idx="2435">
                  <c:v>40018</c:v>
                </c:pt>
                <c:pt idx="2436">
                  <c:v>40021</c:v>
                </c:pt>
                <c:pt idx="2437">
                  <c:v>40022</c:v>
                </c:pt>
                <c:pt idx="2438">
                  <c:v>40023</c:v>
                </c:pt>
                <c:pt idx="2439">
                  <c:v>40024</c:v>
                </c:pt>
                <c:pt idx="2440">
                  <c:v>40025</c:v>
                </c:pt>
                <c:pt idx="2441">
                  <c:v>40028</c:v>
                </c:pt>
                <c:pt idx="2442">
                  <c:v>40029</c:v>
                </c:pt>
                <c:pt idx="2443">
                  <c:v>40030</c:v>
                </c:pt>
                <c:pt idx="2444">
                  <c:v>40031</c:v>
                </c:pt>
                <c:pt idx="2445">
                  <c:v>40032</c:v>
                </c:pt>
                <c:pt idx="2446">
                  <c:v>40035</c:v>
                </c:pt>
                <c:pt idx="2447">
                  <c:v>40036</c:v>
                </c:pt>
                <c:pt idx="2448">
                  <c:v>40037</c:v>
                </c:pt>
                <c:pt idx="2449">
                  <c:v>40038</c:v>
                </c:pt>
                <c:pt idx="2450">
                  <c:v>40039</c:v>
                </c:pt>
                <c:pt idx="2451">
                  <c:v>40042</c:v>
                </c:pt>
                <c:pt idx="2452">
                  <c:v>40043</c:v>
                </c:pt>
                <c:pt idx="2453">
                  <c:v>40044</c:v>
                </c:pt>
                <c:pt idx="2454">
                  <c:v>40045</c:v>
                </c:pt>
                <c:pt idx="2455">
                  <c:v>40046</c:v>
                </c:pt>
                <c:pt idx="2456">
                  <c:v>40049</c:v>
                </c:pt>
                <c:pt idx="2457">
                  <c:v>40050</c:v>
                </c:pt>
                <c:pt idx="2458">
                  <c:v>40051</c:v>
                </c:pt>
                <c:pt idx="2459">
                  <c:v>40052</c:v>
                </c:pt>
                <c:pt idx="2460">
                  <c:v>40053</c:v>
                </c:pt>
                <c:pt idx="2461">
                  <c:v>40056</c:v>
                </c:pt>
                <c:pt idx="2462">
                  <c:v>40057</c:v>
                </c:pt>
                <c:pt idx="2463">
                  <c:v>40058</c:v>
                </c:pt>
                <c:pt idx="2464">
                  <c:v>40059</c:v>
                </c:pt>
                <c:pt idx="2465">
                  <c:v>40060</c:v>
                </c:pt>
                <c:pt idx="2466">
                  <c:v>40064</c:v>
                </c:pt>
                <c:pt idx="2467">
                  <c:v>40065</c:v>
                </c:pt>
                <c:pt idx="2468">
                  <c:v>40066</c:v>
                </c:pt>
                <c:pt idx="2469">
                  <c:v>40067</c:v>
                </c:pt>
                <c:pt idx="2470">
                  <c:v>40070</c:v>
                </c:pt>
                <c:pt idx="2471">
                  <c:v>40071</c:v>
                </c:pt>
                <c:pt idx="2472">
                  <c:v>40072</c:v>
                </c:pt>
                <c:pt idx="2473">
                  <c:v>40073</c:v>
                </c:pt>
                <c:pt idx="2474">
                  <c:v>40074</c:v>
                </c:pt>
                <c:pt idx="2475">
                  <c:v>40077</c:v>
                </c:pt>
                <c:pt idx="2476">
                  <c:v>40078</c:v>
                </c:pt>
                <c:pt idx="2477">
                  <c:v>40079</c:v>
                </c:pt>
                <c:pt idx="2478">
                  <c:v>40080</c:v>
                </c:pt>
                <c:pt idx="2479">
                  <c:v>40081</c:v>
                </c:pt>
                <c:pt idx="2480">
                  <c:v>40084</c:v>
                </c:pt>
                <c:pt idx="2481">
                  <c:v>40085</c:v>
                </c:pt>
                <c:pt idx="2482">
                  <c:v>40086</c:v>
                </c:pt>
                <c:pt idx="2483">
                  <c:v>40087</c:v>
                </c:pt>
                <c:pt idx="2484">
                  <c:v>40088</c:v>
                </c:pt>
                <c:pt idx="2485">
                  <c:v>40091</c:v>
                </c:pt>
                <c:pt idx="2486">
                  <c:v>40092</c:v>
                </c:pt>
                <c:pt idx="2487">
                  <c:v>40093</c:v>
                </c:pt>
                <c:pt idx="2488">
                  <c:v>40094</c:v>
                </c:pt>
                <c:pt idx="2489">
                  <c:v>40095</c:v>
                </c:pt>
                <c:pt idx="2490">
                  <c:v>40098</c:v>
                </c:pt>
                <c:pt idx="2491">
                  <c:v>40099</c:v>
                </c:pt>
                <c:pt idx="2492">
                  <c:v>40100</c:v>
                </c:pt>
                <c:pt idx="2493">
                  <c:v>40101</c:v>
                </c:pt>
                <c:pt idx="2494">
                  <c:v>40102</c:v>
                </c:pt>
                <c:pt idx="2495">
                  <c:v>40105</c:v>
                </c:pt>
                <c:pt idx="2496">
                  <c:v>40106</c:v>
                </c:pt>
                <c:pt idx="2497">
                  <c:v>40107</c:v>
                </c:pt>
                <c:pt idx="2498">
                  <c:v>40108</c:v>
                </c:pt>
                <c:pt idx="2499">
                  <c:v>40109</c:v>
                </c:pt>
                <c:pt idx="2500">
                  <c:v>40112</c:v>
                </c:pt>
                <c:pt idx="2501">
                  <c:v>40113</c:v>
                </c:pt>
                <c:pt idx="2502">
                  <c:v>40114</c:v>
                </c:pt>
                <c:pt idx="2503">
                  <c:v>40115</c:v>
                </c:pt>
                <c:pt idx="2504">
                  <c:v>40116</c:v>
                </c:pt>
                <c:pt idx="2505">
                  <c:v>40119</c:v>
                </c:pt>
                <c:pt idx="2506">
                  <c:v>40120</c:v>
                </c:pt>
                <c:pt idx="2507">
                  <c:v>40121</c:v>
                </c:pt>
                <c:pt idx="2508">
                  <c:v>40122</c:v>
                </c:pt>
                <c:pt idx="2509">
                  <c:v>40123</c:v>
                </c:pt>
                <c:pt idx="2510">
                  <c:v>40126</c:v>
                </c:pt>
                <c:pt idx="2511">
                  <c:v>40127</c:v>
                </c:pt>
                <c:pt idx="2512">
                  <c:v>40128</c:v>
                </c:pt>
                <c:pt idx="2513">
                  <c:v>40129</c:v>
                </c:pt>
                <c:pt idx="2514">
                  <c:v>40130</c:v>
                </c:pt>
                <c:pt idx="2515">
                  <c:v>40133</c:v>
                </c:pt>
                <c:pt idx="2516">
                  <c:v>40134</c:v>
                </c:pt>
                <c:pt idx="2517">
                  <c:v>40135</c:v>
                </c:pt>
                <c:pt idx="2518">
                  <c:v>40136</c:v>
                </c:pt>
                <c:pt idx="2519">
                  <c:v>40137</c:v>
                </c:pt>
                <c:pt idx="2520">
                  <c:v>40140</c:v>
                </c:pt>
                <c:pt idx="2521">
                  <c:v>40141</c:v>
                </c:pt>
                <c:pt idx="2522">
                  <c:v>40142</c:v>
                </c:pt>
                <c:pt idx="2523">
                  <c:v>40144</c:v>
                </c:pt>
                <c:pt idx="2524">
                  <c:v>40147</c:v>
                </c:pt>
                <c:pt idx="2525">
                  <c:v>40148</c:v>
                </c:pt>
                <c:pt idx="2526">
                  <c:v>40149</c:v>
                </c:pt>
                <c:pt idx="2527">
                  <c:v>40150</c:v>
                </c:pt>
                <c:pt idx="2528">
                  <c:v>40151</c:v>
                </c:pt>
                <c:pt idx="2529">
                  <c:v>40154</c:v>
                </c:pt>
                <c:pt idx="2530">
                  <c:v>40155</c:v>
                </c:pt>
                <c:pt idx="2531">
                  <c:v>40156</c:v>
                </c:pt>
                <c:pt idx="2532">
                  <c:v>40157</c:v>
                </c:pt>
                <c:pt idx="2533">
                  <c:v>40158</c:v>
                </c:pt>
                <c:pt idx="2534">
                  <c:v>40161</c:v>
                </c:pt>
                <c:pt idx="2535">
                  <c:v>40162</c:v>
                </c:pt>
                <c:pt idx="2536">
                  <c:v>40163</c:v>
                </c:pt>
                <c:pt idx="2537">
                  <c:v>40164</c:v>
                </c:pt>
                <c:pt idx="2538">
                  <c:v>40165</c:v>
                </c:pt>
                <c:pt idx="2539">
                  <c:v>40168</c:v>
                </c:pt>
                <c:pt idx="2540">
                  <c:v>40169</c:v>
                </c:pt>
                <c:pt idx="2541">
                  <c:v>40170</c:v>
                </c:pt>
                <c:pt idx="2542">
                  <c:v>40171</c:v>
                </c:pt>
                <c:pt idx="2543">
                  <c:v>40175</c:v>
                </c:pt>
                <c:pt idx="2544">
                  <c:v>40176</c:v>
                </c:pt>
                <c:pt idx="2545">
                  <c:v>40177</c:v>
                </c:pt>
                <c:pt idx="2546">
                  <c:v>40178</c:v>
                </c:pt>
                <c:pt idx="2547">
                  <c:v>40182</c:v>
                </c:pt>
                <c:pt idx="2548">
                  <c:v>40183</c:v>
                </c:pt>
                <c:pt idx="2549">
                  <c:v>40184</c:v>
                </c:pt>
                <c:pt idx="2550">
                  <c:v>40185</c:v>
                </c:pt>
                <c:pt idx="2551">
                  <c:v>40186</c:v>
                </c:pt>
                <c:pt idx="2552">
                  <c:v>40189</c:v>
                </c:pt>
                <c:pt idx="2553">
                  <c:v>40190</c:v>
                </c:pt>
                <c:pt idx="2554">
                  <c:v>40191</c:v>
                </c:pt>
                <c:pt idx="2555">
                  <c:v>40192</c:v>
                </c:pt>
                <c:pt idx="2556">
                  <c:v>40193</c:v>
                </c:pt>
                <c:pt idx="2557">
                  <c:v>40196</c:v>
                </c:pt>
                <c:pt idx="2558">
                  <c:v>40197</c:v>
                </c:pt>
                <c:pt idx="2559">
                  <c:v>40198</c:v>
                </c:pt>
                <c:pt idx="2560">
                  <c:v>40199</c:v>
                </c:pt>
                <c:pt idx="2561">
                  <c:v>40200</c:v>
                </c:pt>
                <c:pt idx="2562">
                  <c:v>40203</c:v>
                </c:pt>
                <c:pt idx="2563">
                  <c:v>40204</c:v>
                </c:pt>
                <c:pt idx="2564">
                  <c:v>40205</c:v>
                </c:pt>
                <c:pt idx="2565">
                  <c:v>40206</c:v>
                </c:pt>
                <c:pt idx="2566">
                  <c:v>40207</c:v>
                </c:pt>
                <c:pt idx="2567">
                  <c:v>40210</c:v>
                </c:pt>
                <c:pt idx="2568">
                  <c:v>40211</c:v>
                </c:pt>
                <c:pt idx="2569">
                  <c:v>40212</c:v>
                </c:pt>
                <c:pt idx="2570">
                  <c:v>40213</c:v>
                </c:pt>
                <c:pt idx="2571">
                  <c:v>40214</c:v>
                </c:pt>
                <c:pt idx="2572">
                  <c:v>40217</c:v>
                </c:pt>
                <c:pt idx="2573">
                  <c:v>40218</c:v>
                </c:pt>
                <c:pt idx="2574">
                  <c:v>40219</c:v>
                </c:pt>
                <c:pt idx="2575">
                  <c:v>40220</c:v>
                </c:pt>
                <c:pt idx="2576">
                  <c:v>40221</c:v>
                </c:pt>
                <c:pt idx="2577">
                  <c:v>40225</c:v>
                </c:pt>
                <c:pt idx="2578">
                  <c:v>40226</c:v>
                </c:pt>
                <c:pt idx="2579">
                  <c:v>40227</c:v>
                </c:pt>
                <c:pt idx="2580">
                  <c:v>40228</c:v>
                </c:pt>
                <c:pt idx="2581">
                  <c:v>40231</c:v>
                </c:pt>
                <c:pt idx="2582">
                  <c:v>40232</c:v>
                </c:pt>
                <c:pt idx="2583">
                  <c:v>40233</c:v>
                </c:pt>
                <c:pt idx="2584">
                  <c:v>40234</c:v>
                </c:pt>
                <c:pt idx="2585">
                  <c:v>40235</c:v>
                </c:pt>
                <c:pt idx="2586">
                  <c:v>40238</c:v>
                </c:pt>
                <c:pt idx="2587">
                  <c:v>40239</c:v>
                </c:pt>
                <c:pt idx="2588">
                  <c:v>40240</c:v>
                </c:pt>
                <c:pt idx="2589">
                  <c:v>40241</c:v>
                </c:pt>
                <c:pt idx="2590">
                  <c:v>40242</c:v>
                </c:pt>
                <c:pt idx="2591">
                  <c:v>40245</c:v>
                </c:pt>
                <c:pt idx="2592">
                  <c:v>40246</c:v>
                </c:pt>
                <c:pt idx="2593">
                  <c:v>40247</c:v>
                </c:pt>
                <c:pt idx="2594">
                  <c:v>40248</c:v>
                </c:pt>
                <c:pt idx="2595">
                  <c:v>40249</c:v>
                </c:pt>
                <c:pt idx="2596">
                  <c:v>40252</c:v>
                </c:pt>
                <c:pt idx="2597">
                  <c:v>40253</c:v>
                </c:pt>
                <c:pt idx="2598">
                  <c:v>40254</c:v>
                </c:pt>
                <c:pt idx="2599">
                  <c:v>40255</c:v>
                </c:pt>
                <c:pt idx="2600">
                  <c:v>40256</c:v>
                </c:pt>
                <c:pt idx="2601">
                  <c:v>40259</c:v>
                </c:pt>
                <c:pt idx="2602">
                  <c:v>40260</c:v>
                </c:pt>
                <c:pt idx="2603">
                  <c:v>40261</c:v>
                </c:pt>
                <c:pt idx="2604">
                  <c:v>40262</c:v>
                </c:pt>
                <c:pt idx="2605">
                  <c:v>40263</c:v>
                </c:pt>
                <c:pt idx="2606">
                  <c:v>40266</c:v>
                </c:pt>
                <c:pt idx="2607">
                  <c:v>40267</c:v>
                </c:pt>
                <c:pt idx="2608">
                  <c:v>40268</c:v>
                </c:pt>
                <c:pt idx="2609">
                  <c:v>40269</c:v>
                </c:pt>
                <c:pt idx="2610">
                  <c:v>40273</c:v>
                </c:pt>
                <c:pt idx="2611">
                  <c:v>40274</c:v>
                </c:pt>
                <c:pt idx="2612">
                  <c:v>40275</c:v>
                </c:pt>
                <c:pt idx="2613">
                  <c:v>40276</c:v>
                </c:pt>
                <c:pt idx="2614">
                  <c:v>40277</c:v>
                </c:pt>
                <c:pt idx="2615">
                  <c:v>40280</c:v>
                </c:pt>
                <c:pt idx="2616">
                  <c:v>40281</c:v>
                </c:pt>
                <c:pt idx="2617">
                  <c:v>40282</c:v>
                </c:pt>
                <c:pt idx="2618">
                  <c:v>40283</c:v>
                </c:pt>
                <c:pt idx="2619">
                  <c:v>40284</c:v>
                </c:pt>
                <c:pt idx="2620">
                  <c:v>40287</c:v>
                </c:pt>
                <c:pt idx="2621">
                  <c:v>40288</c:v>
                </c:pt>
                <c:pt idx="2622">
                  <c:v>40289</c:v>
                </c:pt>
                <c:pt idx="2623">
                  <c:v>40290</c:v>
                </c:pt>
                <c:pt idx="2624">
                  <c:v>40291</c:v>
                </c:pt>
                <c:pt idx="2625">
                  <c:v>40294</c:v>
                </c:pt>
                <c:pt idx="2626">
                  <c:v>40295</c:v>
                </c:pt>
                <c:pt idx="2627">
                  <c:v>40296</c:v>
                </c:pt>
                <c:pt idx="2628">
                  <c:v>40297</c:v>
                </c:pt>
                <c:pt idx="2629">
                  <c:v>40298</c:v>
                </c:pt>
                <c:pt idx="2630">
                  <c:v>40301</c:v>
                </c:pt>
                <c:pt idx="2631">
                  <c:v>40302</c:v>
                </c:pt>
                <c:pt idx="2632">
                  <c:v>40303</c:v>
                </c:pt>
                <c:pt idx="2633">
                  <c:v>40304</c:v>
                </c:pt>
                <c:pt idx="2634">
                  <c:v>40305</c:v>
                </c:pt>
                <c:pt idx="2635">
                  <c:v>40308</c:v>
                </c:pt>
                <c:pt idx="2636">
                  <c:v>40309</c:v>
                </c:pt>
                <c:pt idx="2637">
                  <c:v>40310</c:v>
                </c:pt>
                <c:pt idx="2638">
                  <c:v>40311</c:v>
                </c:pt>
                <c:pt idx="2639">
                  <c:v>40312</c:v>
                </c:pt>
                <c:pt idx="2640">
                  <c:v>40315</c:v>
                </c:pt>
                <c:pt idx="2641">
                  <c:v>40316</c:v>
                </c:pt>
                <c:pt idx="2642">
                  <c:v>40317</c:v>
                </c:pt>
                <c:pt idx="2643">
                  <c:v>40318</c:v>
                </c:pt>
                <c:pt idx="2644">
                  <c:v>40319</c:v>
                </c:pt>
                <c:pt idx="2645">
                  <c:v>40322</c:v>
                </c:pt>
                <c:pt idx="2646">
                  <c:v>40323</c:v>
                </c:pt>
                <c:pt idx="2647">
                  <c:v>40324</c:v>
                </c:pt>
                <c:pt idx="2648">
                  <c:v>40325</c:v>
                </c:pt>
                <c:pt idx="2649">
                  <c:v>40326</c:v>
                </c:pt>
                <c:pt idx="2650">
                  <c:v>40330</c:v>
                </c:pt>
                <c:pt idx="2651">
                  <c:v>40331</c:v>
                </c:pt>
                <c:pt idx="2652">
                  <c:v>40332</c:v>
                </c:pt>
                <c:pt idx="2653">
                  <c:v>40333</c:v>
                </c:pt>
                <c:pt idx="2654">
                  <c:v>40336</c:v>
                </c:pt>
                <c:pt idx="2655">
                  <c:v>40337</c:v>
                </c:pt>
                <c:pt idx="2656">
                  <c:v>40338</c:v>
                </c:pt>
                <c:pt idx="2657">
                  <c:v>40339</c:v>
                </c:pt>
                <c:pt idx="2658">
                  <c:v>40340</c:v>
                </c:pt>
                <c:pt idx="2659">
                  <c:v>40343</c:v>
                </c:pt>
                <c:pt idx="2660">
                  <c:v>40344</c:v>
                </c:pt>
                <c:pt idx="2661">
                  <c:v>40345</c:v>
                </c:pt>
                <c:pt idx="2662">
                  <c:v>40346</c:v>
                </c:pt>
                <c:pt idx="2663">
                  <c:v>40347</c:v>
                </c:pt>
                <c:pt idx="2664">
                  <c:v>40350</c:v>
                </c:pt>
                <c:pt idx="2665">
                  <c:v>40351</c:v>
                </c:pt>
                <c:pt idx="2666">
                  <c:v>40352</c:v>
                </c:pt>
                <c:pt idx="2667">
                  <c:v>40353</c:v>
                </c:pt>
                <c:pt idx="2668">
                  <c:v>40354</c:v>
                </c:pt>
                <c:pt idx="2669">
                  <c:v>40357</c:v>
                </c:pt>
                <c:pt idx="2670">
                  <c:v>40358</c:v>
                </c:pt>
                <c:pt idx="2671">
                  <c:v>40359</c:v>
                </c:pt>
                <c:pt idx="2672">
                  <c:v>40360</c:v>
                </c:pt>
                <c:pt idx="2673">
                  <c:v>40361</c:v>
                </c:pt>
                <c:pt idx="2674">
                  <c:v>40365</c:v>
                </c:pt>
                <c:pt idx="2675">
                  <c:v>40366</c:v>
                </c:pt>
                <c:pt idx="2676">
                  <c:v>40367</c:v>
                </c:pt>
                <c:pt idx="2677">
                  <c:v>40368</c:v>
                </c:pt>
                <c:pt idx="2678">
                  <c:v>40371</c:v>
                </c:pt>
                <c:pt idx="2679">
                  <c:v>40372</c:v>
                </c:pt>
                <c:pt idx="2680">
                  <c:v>40373</c:v>
                </c:pt>
                <c:pt idx="2681">
                  <c:v>40374</c:v>
                </c:pt>
                <c:pt idx="2682">
                  <c:v>40375</c:v>
                </c:pt>
                <c:pt idx="2683">
                  <c:v>40378</c:v>
                </c:pt>
                <c:pt idx="2684">
                  <c:v>40379</c:v>
                </c:pt>
                <c:pt idx="2685">
                  <c:v>40380</c:v>
                </c:pt>
                <c:pt idx="2686">
                  <c:v>40381</c:v>
                </c:pt>
                <c:pt idx="2687">
                  <c:v>40382</c:v>
                </c:pt>
                <c:pt idx="2688">
                  <c:v>40385</c:v>
                </c:pt>
                <c:pt idx="2689">
                  <c:v>40386</c:v>
                </c:pt>
                <c:pt idx="2690">
                  <c:v>40387</c:v>
                </c:pt>
                <c:pt idx="2691">
                  <c:v>40388</c:v>
                </c:pt>
                <c:pt idx="2692">
                  <c:v>40389</c:v>
                </c:pt>
                <c:pt idx="2693">
                  <c:v>40392</c:v>
                </c:pt>
                <c:pt idx="2694">
                  <c:v>40393</c:v>
                </c:pt>
                <c:pt idx="2695">
                  <c:v>40394</c:v>
                </c:pt>
                <c:pt idx="2696">
                  <c:v>40395</c:v>
                </c:pt>
                <c:pt idx="2697">
                  <c:v>40396</c:v>
                </c:pt>
                <c:pt idx="2698">
                  <c:v>40399</c:v>
                </c:pt>
                <c:pt idx="2699">
                  <c:v>40400</c:v>
                </c:pt>
                <c:pt idx="2700">
                  <c:v>40401</c:v>
                </c:pt>
                <c:pt idx="2701">
                  <c:v>40402</c:v>
                </c:pt>
                <c:pt idx="2702">
                  <c:v>40403</c:v>
                </c:pt>
                <c:pt idx="2703">
                  <c:v>40406</c:v>
                </c:pt>
                <c:pt idx="2704">
                  <c:v>40407</c:v>
                </c:pt>
                <c:pt idx="2705">
                  <c:v>40408</c:v>
                </c:pt>
                <c:pt idx="2706">
                  <c:v>40409</c:v>
                </c:pt>
                <c:pt idx="2707">
                  <c:v>40410</c:v>
                </c:pt>
                <c:pt idx="2708">
                  <c:v>40413</c:v>
                </c:pt>
                <c:pt idx="2709">
                  <c:v>40414</c:v>
                </c:pt>
                <c:pt idx="2710">
                  <c:v>40415</c:v>
                </c:pt>
                <c:pt idx="2711">
                  <c:v>40416</c:v>
                </c:pt>
                <c:pt idx="2712">
                  <c:v>40417</c:v>
                </c:pt>
                <c:pt idx="2713">
                  <c:v>40420</c:v>
                </c:pt>
                <c:pt idx="2714">
                  <c:v>40421</c:v>
                </c:pt>
                <c:pt idx="2715">
                  <c:v>40422</c:v>
                </c:pt>
                <c:pt idx="2716">
                  <c:v>40423</c:v>
                </c:pt>
                <c:pt idx="2717">
                  <c:v>40424</c:v>
                </c:pt>
                <c:pt idx="2718">
                  <c:v>40428</c:v>
                </c:pt>
                <c:pt idx="2719">
                  <c:v>40429</c:v>
                </c:pt>
                <c:pt idx="2720">
                  <c:v>40430</c:v>
                </c:pt>
                <c:pt idx="2721">
                  <c:v>40431</c:v>
                </c:pt>
                <c:pt idx="2722">
                  <c:v>40434</c:v>
                </c:pt>
                <c:pt idx="2723">
                  <c:v>40435</c:v>
                </c:pt>
                <c:pt idx="2724">
                  <c:v>40436</c:v>
                </c:pt>
                <c:pt idx="2725">
                  <c:v>40437</c:v>
                </c:pt>
                <c:pt idx="2726">
                  <c:v>40438</c:v>
                </c:pt>
                <c:pt idx="2727">
                  <c:v>40441</c:v>
                </c:pt>
                <c:pt idx="2728">
                  <c:v>40442</c:v>
                </c:pt>
                <c:pt idx="2729">
                  <c:v>40443</c:v>
                </c:pt>
                <c:pt idx="2730">
                  <c:v>40444</c:v>
                </c:pt>
                <c:pt idx="2731">
                  <c:v>40445</c:v>
                </c:pt>
                <c:pt idx="2732">
                  <c:v>40448</c:v>
                </c:pt>
                <c:pt idx="2733">
                  <c:v>40449</c:v>
                </c:pt>
                <c:pt idx="2734">
                  <c:v>40450</c:v>
                </c:pt>
                <c:pt idx="2735">
                  <c:v>40451</c:v>
                </c:pt>
                <c:pt idx="2736">
                  <c:v>40452</c:v>
                </c:pt>
                <c:pt idx="2737">
                  <c:v>40455</c:v>
                </c:pt>
                <c:pt idx="2738">
                  <c:v>40456</c:v>
                </c:pt>
                <c:pt idx="2739">
                  <c:v>40457</c:v>
                </c:pt>
                <c:pt idx="2740">
                  <c:v>40458</c:v>
                </c:pt>
                <c:pt idx="2741">
                  <c:v>40459</c:v>
                </c:pt>
                <c:pt idx="2742">
                  <c:v>40462</c:v>
                </c:pt>
                <c:pt idx="2743">
                  <c:v>40463</c:v>
                </c:pt>
                <c:pt idx="2744">
                  <c:v>40464</c:v>
                </c:pt>
                <c:pt idx="2745">
                  <c:v>40465</c:v>
                </c:pt>
                <c:pt idx="2746">
                  <c:v>40466</c:v>
                </c:pt>
                <c:pt idx="2747">
                  <c:v>40469</c:v>
                </c:pt>
                <c:pt idx="2748">
                  <c:v>40470</c:v>
                </c:pt>
                <c:pt idx="2749">
                  <c:v>40471</c:v>
                </c:pt>
                <c:pt idx="2750">
                  <c:v>40472</c:v>
                </c:pt>
                <c:pt idx="2751">
                  <c:v>40473</c:v>
                </c:pt>
                <c:pt idx="2752">
                  <c:v>40476</c:v>
                </c:pt>
                <c:pt idx="2753">
                  <c:v>40477</c:v>
                </c:pt>
                <c:pt idx="2754">
                  <c:v>40478</c:v>
                </c:pt>
                <c:pt idx="2755">
                  <c:v>40479</c:v>
                </c:pt>
                <c:pt idx="2756">
                  <c:v>40480</c:v>
                </c:pt>
                <c:pt idx="2757">
                  <c:v>40483</c:v>
                </c:pt>
                <c:pt idx="2758">
                  <c:v>40484</c:v>
                </c:pt>
                <c:pt idx="2759">
                  <c:v>40485</c:v>
                </c:pt>
                <c:pt idx="2760">
                  <c:v>40486</c:v>
                </c:pt>
                <c:pt idx="2761">
                  <c:v>40487</c:v>
                </c:pt>
                <c:pt idx="2762">
                  <c:v>40490</c:v>
                </c:pt>
                <c:pt idx="2763">
                  <c:v>40491</c:v>
                </c:pt>
                <c:pt idx="2764">
                  <c:v>40492</c:v>
                </c:pt>
                <c:pt idx="2765">
                  <c:v>40493</c:v>
                </c:pt>
                <c:pt idx="2766">
                  <c:v>40494</c:v>
                </c:pt>
                <c:pt idx="2767">
                  <c:v>40497</c:v>
                </c:pt>
                <c:pt idx="2768">
                  <c:v>40498</c:v>
                </c:pt>
                <c:pt idx="2769">
                  <c:v>40499</c:v>
                </c:pt>
                <c:pt idx="2770">
                  <c:v>40500</c:v>
                </c:pt>
                <c:pt idx="2771">
                  <c:v>40501</c:v>
                </c:pt>
                <c:pt idx="2772">
                  <c:v>40504</c:v>
                </c:pt>
                <c:pt idx="2773">
                  <c:v>40505</c:v>
                </c:pt>
                <c:pt idx="2774">
                  <c:v>40506</c:v>
                </c:pt>
                <c:pt idx="2775">
                  <c:v>40508</c:v>
                </c:pt>
                <c:pt idx="2776">
                  <c:v>40511</c:v>
                </c:pt>
                <c:pt idx="2777">
                  <c:v>40512</c:v>
                </c:pt>
                <c:pt idx="2778">
                  <c:v>40513</c:v>
                </c:pt>
                <c:pt idx="2779">
                  <c:v>40514</c:v>
                </c:pt>
                <c:pt idx="2780">
                  <c:v>40515</c:v>
                </c:pt>
                <c:pt idx="2781">
                  <c:v>40518</c:v>
                </c:pt>
                <c:pt idx="2782">
                  <c:v>40519</c:v>
                </c:pt>
                <c:pt idx="2783">
                  <c:v>40520</c:v>
                </c:pt>
                <c:pt idx="2784">
                  <c:v>40521</c:v>
                </c:pt>
                <c:pt idx="2785">
                  <c:v>40522</c:v>
                </c:pt>
                <c:pt idx="2786">
                  <c:v>40525</c:v>
                </c:pt>
                <c:pt idx="2787">
                  <c:v>40526</c:v>
                </c:pt>
                <c:pt idx="2788">
                  <c:v>40527</c:v>
                </c:pt>
                <c:pt idx="2789">
                  <c:v>40528</c:v>
                </c:pt>
                <c:pt idx="2790">
                  <c:v>40529</c:v>
                </c:pt>
                <c:pt idx="2791">
                  <c:v>40532</c:v>
                </c:pt>
                <c:pt idx="2792">
                  <c:v>40533</c:v>
                </c:pt>
                <c:pt idx="2793">
                  <c:v>40534</c:v>
                </c:pt>
                <c:pt idx="2794">
                  <c:v>40535</c:v>
                </c:pt>
                <c:pt idx="2795">
                  <c:v>40539</c:v>
                </c:pt>
                <c:pt idx="2796">
                  <c:v>40540</c:v>
                </c:pt>
                <c:pt idx="2797">
                  <c:v>40541</c:v>
                </c:pt>
                <c:pt idx="2798">
                  <c:v>40542</c:v>
                </c:pt>
                <c:pt idx="2799">
                  <c:v>40543</c:v>
                </c:pt>
              </c:numCache>
            </c:numRef>
          </c:cat>
          <c:val>
            <c:numRef>
              <c:f>'Risco País'!$I$1413:$I$4212</c:f>
              <c:numCache>
                <c:formatCode>0.00%</c:formatCode>
                <c:ptCount val="2800"/>
                <c:pt idx="0">
                  <c:v>4.2450000000000113E-2</c:v>
                </c:pt>
                <c:pt idx="1">
                  <c:v>4.2450000000000113E-2</c:v>
                </c:pt>
                <c:pt idx="2">
                  <c:v>4.2450000000000113E-2</c:v>
                </c:pt>
                <c:pt idx="3">
                  <c:v>4.2450000000000113E-2</c:v>
                </c:pt>
                <c:pt idx="4">
                  <c:v>4.2450000000000113E-2</c:v>
                </c:pt>
                <c:pt idx="5">
                  <c:v>4.2450000000000113E-2</c:v>
                </c:pt>
                <c:pt idx="6">
                  <c:v>4.2450000000000113E-2</c:v>
                </c:pt>
                <c:pt idx="7">
                  <c:v>4.2450000000000113E-2</c:v>
                </c:pt>
                <c:pt idx="8">
                  <c:v>4.2450000000000113E-2</c:v>
                </c:pt>
                <c:pt idx="9">
                  <c:v>4.2450000000000113E-2</c:v>
                </c:pt>
                <c:pt idx="10">
                  <c:v>4.2450000000000113E-2</c:v>
                </c:pt>
                <c:pt idx="11">
                  <c:v>4.2450000000000113E-2</c:v>
                </c:pt>
                <c:pt idx="12">
                  <c:v>4.2450000000000113E-2</c:v>
                </c:pt>
                <c:pt idx="13">
                  <c:v>4.2450000000000113E-2</c:v>
                </c:pt>
                <c:pt idx="14">
                  <c:v>4.2450000000000113E-2</c:v>
                </c:pt>
                <c:pt idx="15">
                  <c:v>4.2450000000000113E-2</c:v>
                </c:pt>
                <c:pt idx="16">
                  <c:v>4.2450000000000113E-2</c:v>
                </c:pt>
                <c:pt idx="17">
                  <c:v>4.2450000000000113E-2</c:v>
                </c:pt>
                <c:pt idx="18">
                  <c:v>4.2450000000000113E-2</c:v>
                </c:pt>
                <c:pt idx="19">
                  <c:v>4.2450000000000113E-2</c:v>
                </c:pt>
                <c:pt idx="20">
                  <c:v>4.2450000000000113E-2</c:v>
                </c:pt>
                <c:pt idx="21">
                  <c:v>4.2450000000000113E-2</c:v>
                </c:pt>
                <c:pt idx="22">
                  <c:v>4.2450000000000113E-2</c:v>
                </c:pt>
                <c:pt idx="23">
                  <c:v>4.2450000000000113E-2</c:v>
                </c:pt>
                <c:pt idx="24">
                  <c:v>4.2450000000000113E-2</c:v>
                </c:pt>
                <c:pt idx="25">
                  <c:v>4.2450000000000113E-2</c:v>
                </c:pt>
                <c:pt idx="26">
                  <c:v>4.2450000000000113E-2</c:v>
                </c:pt>
                <c:pt idx="27">
                  <c:v>4.2450000000000113E-2</c:v>
                </c:pt>
                <c:pt idx="28">
                  <c:v>4.2450000000000113E-2</c:v>
                </c:pt>
                <c:pt idx="29">
                  <c:v>4.2450000000000113E-2</c:v>
                </c:pt>
                <c:pt idx="30">
                  <c:v>4.2450000000000113E-2</c:v>
                </c:pt>
                <c:pt idx="31">
                  <c:v>4.2450000000000113E-2</c:v>
                </c:pt>
                <c:pt idx="32">
                  <c:v>4.2450000000000113E-2</c:v>
                </c:pt>
                <c:pt idx="33">
                  <c:v>4.2450000000000113E-2</c:v>
                </c:pt>
                <c:pt idx="34">
                  <c:v>4.2450000000000113E-2</c:v>
                </c:pt>
                <c:pt idx="35">
                  <c:v>4.2450000000000113E-2</c:v>
                </c:pt>
                <c:pt idx="36">
                  <c:v>4.2450000000000113E-2</c:v>
                </c:pt>
                <c:pt idx="37">
                  <c:v>4.2450000000000113E-2</c:v>
                </c:pt>
                <c:pt idx="38">
                  <c:v>4.2450000000000113E-2</c:v>
                </c:pt>
                <c:pt idx="39">
                  <c:v>4.2450000000000113E-2</c:v>
                </c:pt>
                <c:pt idx="40">
                  <c:v>4.2450000000000113E-2</c:v>
                </c:pt>
                <c:pt idx="41">
                  <c:v>4.2450000000000113E-2</c:v>
                </c:pt>
                <c:pt idx="42">
                  <c:v>4.2450000000000113E-2</c:v>
                </c:pt>
                <c:pt idx="43">
                  <c:v>4.2450000000000113E-2</c:v>
                </c:pt>
                <c:pt idx="44">
                  <c:v>4.2450000000000113E-2</c:v>
                </c:pt>
                <c:pt idx="45">
                  <c:v>4.2450000000000113E-2</c:v>
                </c:pt>
                <c:pt idx="46">
                  <c:v>4.2450000000000113E-2</c:v>
                </c:pt>
                <c:pt idx="47">
                  <c:v>4.2450000000000113E-2</c:v>
                </c:pt>
                <c:pt idx="48">
                  <c:v>4.2450000000000113E-2</c:v>
                </c:pt>
                <c:pt idx="49">
                  <c:v>4.2450000000000113E-2</c:v>
                </c:pt>
                <c:pt idx="50">
                  <c:v>4.2450000000000113E-2</c:v>
                </c:pt>
                <c:pt idx="51">
                  <c:v>4.2450000000000113E-2</c:v>
                </c:pt>
                <c:pt idx="52">
                  <c:v>4.2450000000000113E-2</c:v>
                </c:pt>
                <c:pt idx="53">
                  <c:v>4.2450000000000113E-2</c:v>
                </c:pt>
                <c:pt idx="54">
                  <c:v>4.2450000000000113E-2</c:v>
                </c:pt>
                <c:pt idx="55">
                  <c:v>4.2450000000000113E-2</c:v>
                </c:pt>
                <c:pt idx="56">
                  <c:v>4.2450000000000113E-2</c:v>
                </c:pt>
                <c:pt idx="57">
                  <c:v>4.2450000000000113E-2</c:v>
                </c:pt>
                <c:pt idx="58">
                  <c:v>4.2450000000000113E-2</c:v>
                </c:pt>
                <c:pt idx="59">
                  <c:v>4.2450000000000113E-2</c:v>
                </c:pt>
                <c:pt idx="60">
                  <c:v>4.2450000000000113E-2</c:v>
                </c:pt>
                <c:pt idx="61">
                  <c:v>4.2450000000000113E-2</c:v>
                </c:pt>
                <c:pt idx="62">
                  <c:v>4.2450000000000113E-2</c:v>
                </c:pt>
                <c:pt idx="63">
                  <c:v>4.2450000000000113E-2</c:v>
                </c:pt>
                <c:pt idx="64">
                  <c:v>4.2450000000000113E-2</c:v>
                </c:pt>
                <c:pt idx="65">
                  <c:v>4.2450000000000113E-2</c:v>
                </c:pt>
                <c:pt idx="66">
                  <c:v>4.2450000000000113E-2</c:v>
                </c:pt>
                <c:pt idx="67">
                  <c:v>4.2450000000000113E-2</c:v>
                </c:pt>
                <c:pt idx="68">
                  <c:v>4.2450000000000113E-2</c:v>
                </c:pt>
                <c:pt idx="69">
                  <c:v>4.2450000000000113E-2</c:v>
                </c:pt>
                <c:pt idx="70">
                  <c:v>4.2450000000000113E-2</c:v>
                </c:pt>
                <c:pt idx="71">
                  <c:v>4.2450000000000113E-2</c:v>
                </c:pt>
                <c:pt idx="72">
                  <c:v>4.2450000000000113E-2</c:v>
                </c:pt>
                <c:pt idx="73">
                  <c:v>4.2450000000000113E-2</c:v>
                </c:pt>
                <c:pt idx="74">
                  <c:v>4.2450000000000113E-2</c:v>
                </c:pt>
                <c:pt idx="75">
                  <c:v>4.2450000000000113E-2</c:v>
                </c:pt>
                <c:pt idx="76">
                  <c:v>4.2450000000000113E-2</c:v>
                </c:pt>
                <c:pt idx="77">
                  <c:v>4.2450000000000113E-2</c:v>
                </c:pt>
                <c:pt idx="78">
                  <c:v>4.2450000000000113E-2</c:v>
                </c:pt>
                <c:pt idx="79">
                  <c:v>4.2450000000000113E-2</c:v>
                </c:pt>
                <c:pt idx="80">
                  <c:v>4.2450000000000113E-2</c:v>
                </c:pt>
                <c:pt idx="81">
                  <c:v>4.2450000000000113E-2</c:v>
                </c:pt>
                <c:pt idx="82">
                  <c:v>4.2450000000000113E-2</c:v>
                </c:pt>
                <c:pt idx="83">
                  <c:v>4.2450000000000113E-2</c:v>
                </c:pt>
                <c:pt idx="84">
                  <c:v>4.2450000000000113E-2</c:v>
                </c:pt>
                <c:pt idx="85">
                  <c:v>4.2450000000000113E-2</c:v>
                </c:pt>
                <c:pt idx="86">
                  <c:v>4.2450000000000113E-2</c:v>
                </c:pt>
                <c:pt idx="87">
                  <c:v>4.2450000000000113E-2</c:v>
                </c:pt>
                <c:pt idx="88">
                  <c:v>4.2450000000000113E-2</c:v>
                </c:pt>
                <c:pt idx="89">
                  <c:v>4.2450000000000113E-2</c:v>
                </c:pt>
                <c:pt idx="90">
                  <c:v>4.2450000000000113E-2</c:v>
                </c:pt>
                <c:pt idx="91">
                  <c:v>4.2450000000000113E-2</c:v>
                </c:pt>
                <c:pt idx="92">
                  <c:v>4.2450000000000113E-2</c:v>
                </c:pt>
                <c:pt idx="93">
                  <c:v>4.2450000000000113E-2</c:v>
                </c:pt>
                <c:pt idx="94">
                  <c:v>4.2450000000000113E-2</c:v>
                </c:pt>
                <c:pt idx="95">
                  <c:v>4.2450000000000113E-2</c:v>
                </c:pt>
                <c:pt idx="96">
                  <c:v>4.2450000000000113E-2</c:v>
                </c:pt>
                <c:pt idx="97">
                  <c:v>4.2450000000000113E-2</c:v>
                </c:pt>
                <c:pt idx="98">
                  <c:v>4.2450000000000113E-2</c:v>
                </c:pt>
                <c:pt idx="99">
                  <c:v>4.2450000000000113E-2</c:v>
                </c:pt>
                <c:pt idx="100">
                  <c:v>4.2450000000000113E-2</c:v>
                </c:pt>
                <c:pt idx="101">
                  <c:v>4.2450000000000113E-2</c:v>
                </c:pt>
                <c:pt idx="102">
                  <c:v>4.2450000000000113E-2</c:v>
                </c:pt>
                <c:pt idx="103">
                  <c:v>4.2450000000000113E-2</c:v>
                </c:pt>
                <c:pt idx="104">
                  <c:v>4.2450000000000113E-2</c:v>
                </c:pt>
                <c:pt idx="105">
                  <c:v>4.2450000000000113E-2</c:v>
                </c:pt>
                <c:pt idx="106">
                  <c:v>4.2450000000000113E-2</c:v>
                </c:pt>
                <c:pt idx="107">
                  <c:v>4.2450000000000113E-2</c:v>
                </c:pt>
                <c:pt idx="108">
                  <c:v>4.2450000000000113E-2</c:v>
                </c:pt>
                <c:pt idx="109">
                  <c:v>4.2450000000000113E-2</c:v>
                </c:pt>
                <c:pt idx="110">
                  <c:v>4.2450000000000113E-2</c:v>
                </c:pt>
                <c:pt idx="111">
                  <c:v>4.2450000000000113E-2</c:v>
                </c:pt>
                <c:pt idx="112">
                  <c:v>4.2450000000000113E-2</c:v>
                </c:pt>
                <c:pt idx="113">
                  <c:v>4.2450000000000113E-2</c:v>
                </c:pt>
                <c:pt idx="114">
                  <c:v>4.2450000000000113E-2</c:v>
                </c:pt>
                <c:pt idx="115">
                  <c:v>4.2450000000000113E-2</c:v>
                </c:pt>
                <c:pt idx="116">
                  <c:v>4.2450000000000113E-2</c:v>
                </c:pt>
                <c:pt idx="117">
                  <c:v>4.2450000000000113E-2</c:v>
                </c:pt>
                <c:pt idx="118">
                  <c:v>4.2450000000000113E-2</c:v>
                </c:pt>
                <c:pt idx="119">
                  <c:v>4.2450000000000113E-2</c:v>
                </c:pt>
                <c:pt idx="120">
                  <c:v>4.2450000000000113E-2</c:v>
                </c:pt>
                <c:pt idx="121">
                  <c:v>4.2450000000000113E-2</c:v>
                </c:pt>
                <c:pt idx="122">
                  <c:v>4.2450000000000113E-2</c:v>
                </c:pt>
                <c:pt idx="123">
                  <c:v>4.2450000000000113E-2</c:v>
                </c:pt>
                <c:pt idx="124">
                  <c:v>4.2450000000000113E-2</c:v>
                </c:pt>
                <c:pt idx="125">
                  <c:v>4.2450000000000113E-2</c:v>
                </c:pt>
                <c:pt idx="126">
                  <c:v>4.2450000000000113E-2</c:v>
                </c:pt>
                <c:pt idx="127">
                  <c:v>4.2450000000000113E-2</c:v>
                </c:pt>
                <c:pt idx="128">
                  <c:v>4.2450000000000113E-2</c:v>
                </c:pt>
                <c:pt idx="129">
                  <c:v>4.2450000000000113E-2</c:v>
                </c:pt>
                <c:pt idx="130">
                  <c:v>4.2450000000000113E-2</c:v>
                </c:pt>
                <c:pt idx="131">
                  <c:v>4.2450000000000113E-2</c:v>
                </c:pt>
                <c:pt idx="132">
                  <c:v>4.2450000000000113E-2</c:v>
                </c:pt>
                <c:pt idx="133">
                  <c:v>4.2450000000000113E-2</c:v>
                </c:pt>
                <c:pt idx="134">
                  <c:v>4.2450000000000113E-2</c:v>
                </c:pt>
                <c:pt idx="135">
                  <c:v>4.2450000000000113E-2</c:v>
                </c:pt>
                <c:pt idx="136">
                  <c:v>4.2450000000000113E-2</c:v>
                </c:pt>
                <c:pt idx="137">
                  <c:v>4.2450000000000113E-2</c:v>
                </c:pt>
                <c:pt idx="138">
                  <c:v>4.2450000000000113E-2</c:v>
                </c:pt>
                <c:pt idx="139">
                  <c:v>4.2450000000000113E-2</c:v>
                </c:pt>
                <c:pt idx="140">
                  <c:v>4.2450000000000113E-2</c:v>
                </c:pt>
                <c:pt idx="141">
                  <c:v>4.2450000000000113E-2</c:v>
                </c:pt>
                <c:pt idx="142">
                  <c:v>4.2450000000000113E-2</c:v>
                </c:pt>
                <c:pt idx="143">
                  <c:v>4.2450000000000113E-2</c:v>
                </c:pt>
                <c:pt idx="144">
                  <c:v>4.2450000000000113E-2</c:v>
                </c:pt>
                <c:pt idx="145">
                  <c:v>4.2450000000000113E-2</c:v>
                </c:pt>
                <c:pt idx="146">
                  <c:v>4.2450000000000113E-2</c:v>
                </c:pt>
                <c:pt idx="147">
                  <c:v>4.2450000000000113E-2</c:v>
                </c:pt>
                <c:pt idx="148">
                  <c:v>4.2450000000000113E-2</c:v>
                </c:pt>
                <c:pt idx="149">
                  <c:v>4.2450000000000113E-2</c:v>
                </c:pt>
                <c:pt idx="150">
                  <c:v>4.2450000000000113E-2</c:v>
                </c:pt>
                <c:pt idx="151">
                  <c:v>4.2450000000000113E-2</c:v>
                </c:pt>
                <c:pt idx="152">
                  <c:v>4.2450000000000113E-2</c:v>
                </c:pt>
                <c:pt idx="153">
                  <c:v>4.2450000000000113E-2</c:v>
                </c:pt>
                <c:pt idx="154">
                  <c:v>4.2450000000000113E-2</c:v>
                </c:pt>
                <c:pt idx="155">
                  <c:v>4.2450000000000113E-2</c:v>
                </c:pt>
                <c:pt idx="156">
                  <c:v>4.2450000000000113E-2</c:v>
                </c:pt>
                <c:pt idx="157">
                  <c:v>4.2450000000000113E-2</c:v>
                </c:pt>
                <c:pt idx="158">
                  <c:v>4.2450000000000113E-2</c:v>
                </c:pt>
                <c:pt idx="159">
                  <c:v>4.2450000000000113E-2</c:v>
                </c:pt>
                <c:pt idx="160">
                  <c:v>4.2450000000000113E-2</c:v>
                </c:pt>
                <c:pt idx="161">
                  <c:v>4.2450000000000113E-2</c:v>
                </c:pt>
                <c:pt idx="162">
                  <c:v>4.2450000000000113E-2</c:v>
                </c:pt>
                <c:pt idx="163">
                  <c:v>4.2450000000000113E-2</c:v>
                </c:pt>
                <c:pt idx="164">
                  <c:v>4.2450000000000113E-2</c:v>
                </c:pt>
                <c:pt idx="165">
                  <c:v>4.2450000000000113E-2</c:v>
                </c:pt>
                <c:pt idx="166">
                  <c:v>4.2450000000000113E-2</c:v>
                </c:pt>
                <c:pt idx="167">
                  <c:v>4.2450000000000113E-2</c:v>
                </c:pt>
                <c:pt idx="168">
                  <c:v>4.2450000000000113E-2</c:v>
                </c:pt>
                <c:pt idx="169">
                  <c:v>4.2450000000000113E-2</c:v>
                </c:pt>
                <c:pt idx="170">
                  <c:v>4.2450000000000113E-2</c:v>
                </c:pt>
                <c:pt idx="171">
                  <c:v>4.2450000000000113E-2</c:v>
                </c:pt>
                <c:pt idx="172">
                  <c:v>4.2450000000000113E-2</c:v>
                </c:pt>
                <c:pt idx="173">
                  <c:v>4.2450000000000113E-2</c:v>
                </c:pt>
                <c:pt idx="174">
                  <c:v>4.2450000000000113E-2</c:v>
                </c:pt>
                <c:pt idx="175">
                  <c:v>4.2450000000000113E-2</c:v>
                </c:pt>
                <c:pt idx="176">
                  <c:v>4.2450000000000113E-2</c:v>
                </c:pt>
                <c:pt idx="177">
                  <c:v>4.2450000000000113E-2</c:v>
                </c:pt>
                <c:pt idx="178">
                  <c:v>4.2450000000000113E-2</c:v>
                </c:pt>
                <c:pt idx="179">
                  <c:v>4.2450000000000113E-2</c:v>
                </c:pt>
                <c:pt idx="180">
                  <c:v>4.2450000000000113E-2</c:v>
                </c:pt>
                <c:pt idx="181">
                  <c:v>4.2450000000000113E-2</c:v>
                </c:pt>
                <c:pt idx="182">
                  <c:v>4.2450000000000113E-2</c:v>
                </c:pt>
                <c:pt idx="183">
                  <c:v>4.2450000000000113E-2</c:v>
                </c:pt>
                <c:pt idx="184">
                  <c:v>4.2450000000000113E-2</c:v>
                </c:pt>
                <c:pt idx="185">
                  <c:v>4.2450000000000113E-2</c:v>
                </c:pt>
                <c:pt idx="186">
                  <c:v>4.2450000000000113E-2</c:v>
                </c:pt>
                <c:pt idx="187">
                  <c:v>4.2450000000000113E-2</c:v>
                </c:pt>
                <c:pt idx="188">
                  <c:v>4.2450000000000113E-2</c:v>
                </c:pt>
                <c:pt idx="189">
                  <c:v>4.2450000000000113E-2</c:v>
                </c:pt>
                <c:pt idx="190">
                  <c:v>4.2450000000000113E-2</c:v>
                </c:pt>
                <c:pt idx="191">
                  <c:v>4.2450000000000113E-2</c:v>
                </c:pt>
                <c:pt idx="192">
                  <c:v>4.2450000000000113E-2</c:v>
                </c:pt>
                <c:pt idx="193">
                  <c:v>4.2450000000000113E-2</c:v>
                </c:pt>
                <c:pt idx="194">
                  <c:v>4.2450000000000113E-2</c:v>
                </c:pt>
                <c:pt idx="195">
                  <c:v>4.2450000000000113E-2</c:v>
                </c:pt>
                <c:pt idx="196">
                  <c:v>4.2450000000000113E-2</c:v>
                </c:pt>
                <c:pt idx="197">
                  <c:v>4.2450000000000113E-2</c:v>
                </c:pt>
                <c:pt idx="198">
                  <c:v>4.2450000000000113E-2</c:v>
                </c:pt>
                <c:pt idx="199">
                  <c:v>4.2450000000000113E-2</c:v>
                </c:pt>
                <c:pt idx="200">
                  <c:v>4.2450000000000113E-2</c:v>
                </c:pt>
                <c:pt idx="201">
                  <c:v>4.2450000000000113E-2</c:v>
                </c:pt>
                <c:pt idx="202">
                  <c:v>4.2450000000000113E-2</c:v>
                </c:pt>
                <c:pt idx="203">
                  <c:v>4.2450000000000113E-2</c:v>
                </c:pt>
                <c:pt idx="204">
                  <c:v>4.2450000000000113E-2</c:v>
                </c:pt>
                <c:pt idx="205">
                  <c:v>4.2450000000000113E-2</c:v>
                </c:pt>
                <c:pt idx="206">
                  <c:v>4.2450000000000113E-2</c:v>
                </c:pt>
                <c:pt idx="207">
                  <c:v>4.2450000000000113E-2</c:v>
                </c:pt>
                <c:pt idx="208">
                  <c:v>4.2450000000000113E-2</c:v>
                </c:pt>
                <c:pt idx="209">
                  <c:v>4.2450000000000113E-2</c:v>
                </c:pt>
                <c:pt idx="210">
                  <c:v>4.2450000000000113E-2</c:v>
                </c:pt>
                <c:pt idx="211">
                  <c:v>4.2450000000000113E-2</c:v>
                </c:pt>
                <c:pt idx="212">
                  <c:v>4.2450000000000113E-2</c:v>
                </c:pt>
                <c:pt idx="213">
                  <c:v>4.2450000000000113E-2</c:v>
                </c:pt>
                <c:pt idx="214">
                  <c:v>4.2450000000000113E-2</c:v>
                </c:pt>
                <c:pt idx="215">
                  <c:v>4.2450000000000113E-2</c:v>
                </c:pt>
                <c:pt idx="216">
                  <c:v>4.2450000000000113E-2</c:v>
                </c:pt>
                <c:pt idx="217">
                  <c:v>4.2450000000000113E-2</c:v>
                </c:pt>
                <c:pt idx="218">
                  <c:v>4.2450000000000113E-2</c:v>
                </c:pt>
                <c:pt idx="219">
                  <c:v>4.2450000000000113E-2</c:v>
                </c:pt>
                <c:pt idx="220">
                  <c:v>4.2450000000000113E-2</c:v>
                </c:pt>
                <c:pt idx="221">
                  <c:v>4.2450000000000113E-2</c:v>
                </c:pt>
                <c:pt idx="222">
                  <c:v>4.2450000000000113E-2</c:v>
                </c:pt>
                <c:pt idx="223">
                  <c:v>4.2450000000000113E-2</c:v>
                </c:pt>
                <c:pt idx="224">
                  <c:v>4.2450000000000113E-2</c:v>
                </c:pt>
                <c:pt idx="225">
                  <c:v>4.2450000000000113E-2</c:v>
                </c:pt>
                <c:pt idx="226">
                  <c:v>4.2450000000000113E-2</c:v>
                </c:pt>
                <c:pt idx="227">
                  <c:v>4.2450000000000113E-2</c:v>
                </c:pt>
                <c:pt idx="228">
                  <c:v>4.2450000000000113E-2</c:v>
                </c:pt>
                <c:pt idx="229">
                  <c:v>4.2450000000000113E-2</c:v>
                </c:pt>
                <c:pt idx="230">
                  <c:v>4.2450000000000113E-2</c:v>
                </c:pt>
                <c:pt idx="231">
                  <c:v>4.2450000000000113E-2</c:v>
                </c:pt>
                <c:pt idx="232">
                  <c:v>4.2450000000000113E-2</c:v>
                </c:pt>
                <c:pt idx="233">
                  <c:v>4.2450000000000113E-2</c:v>
                </c:pt>
                <c:pt idx="234">
                  <c:v>4.2450000000000113E-2</c:v>
                </c:pt>
                <c:pt idx="235">
                  <c:v>4.2450000000000113E-2</c:v>
                </c:pt>
                <c:pt idx="236">
                  <c:v>4.2450000000000113E-2</c:v>
                </c:pt>
                <c:pt idx="237">
                  <c:v>4.2450000000000113E-2</c:v>
                </c:pt>
                <c:pt idx="238">
                  <c:v>4.2450000000000113E-2</c:v>
                </c:pt>
                <c:pt idx="239">
                  <c:v>4.2450000000000113E-2</c:v>
                </c:pt>
                <c:pt idx="240">
                  <c:v>4.2450000000000113E-2</c:v>
                </c:pt>
                <c:pt idx="241">
                  <c:v>4.2450000000000113E-2</c:v>
                </c:pt>
                <c:pt idx="242">
                  <c:v>4.2450000000000113E-2</c:v>
                </c:pt>
                <c:pt idx="243">
                  <c:v>4.2450000000000113E-2</c:v>
                </c:pt>
                <c:pt idx="244">
                  <c:v>4.2450000000000113E-2</c:v>
                </c:pt>
                <c:pt idx="245">
                  <c:v>4.2450000000000113E-2</c:v>
                </c:pt>
                <c:pt idx="246">
                  <c:v>4.2450000000000113E-2</c:v>
                </c:pt>
                <c:pt idx="247">
                  <c:v>4.2450000000000113E-2</c:v>
                </c:pt>
                <c:pt idx="248">
                  <c:v>4.2450000000000113E-2</c:v>
                </c:pt>
                <c:pt idx="249">
                  <c:v>4.2450000000000113E-2</c:v>
                </c:pt>
                <c:pt idx="250">
                  <c:v>4.2450000000000113E-2</c:v>
                </c:pt>
                <c:pt idx="251">
                  <c:v>4.2450000000000113E-2</c:v>
                </c:pt>
                <c:pt idx="252">
                  <c:v>4.2450000000000113E-2</c:v>
                </c:pt>
                <c:pt idx="253">
                  <c:v>4.2450000000000113E-2</c:v>
                </c:pt>
                <c:pt idx="254">
                  <c:v>4.2450000000000113E-2</c:v>
                </c:pt>
                <c:pt idx="255">
                  <c:v>4.2450000000000113E-2</c:v>
                </c:pt>
                <c:pt idx="256">
                  <c:v>4.2450000000000113E-2</c:v>
                </c:pt>
                <c:pt idx="257">
                  <c:v>4.2450000000000113E-2</c:v>
                </c:pt>
                <c:pt idx="258">
                  <c:v>4.2450000000000113E-2</c:v>
                </c:pt>
                <c:pt idx="259">
                  <c:v>4.2450000000000113E-2</c:v>
                </c:pt>
                <c:pt idx="260">
                  <c:v>4.2450000000000113E-2</c:v>
                </c:pt>
                <c:pt idx="261">
                  <c:v>4.2450000000000113E-2</c:v>
                </c:pt>
                <c:pt idx="262">
                  <c:v>4.2450000000000113E-2</c:v>
                </c:pt>
                <c:pt idx="263">
                  <c:v>4.2450000000000113E-2</c:v>
                </c:pt>
                <c:pt idx="264">
                  <c:v>4.2450000000000113E-2</c:v>
                </c:pt>
                <c:pt idx="265">
                  <c:v>4.2450000000000113E-2</c:v>
                </c:pt>
                <c:pt idx="266">
                  <c:v>4.2450000000000113E-2</c:v>
                </c:pt>
                <c:pt idx="267">
                  <c:v>4.2450000000000113E-2</c:v>
                </c:pt>
                <c:pt idx="268">
                  <c:v>4.2450000000000113E-2</c:v>
                </c:pt>
                <c:pt idx="269">
                  <c:v>4.2450000000000113E-2</c:v>
                </c:pt>
                <c:pt idx="270">
                  <c:v>4.2450000000000113E-2</c:v>
                </c:pt>
                <c:pt idx="271">
                  <c:v>4.2450000000000113E-2</c:v>
                </c:pt>
                <c:pt idx="272">
                  <c:v>4.2450000000000113E-2</c:v>
                </c:pt>
                <c:pt idx="273">
                  <c:v>4.2450000000000113E-2</c:v>
                </c:pt>
                <c:pt idx="274">
                  <c:v>4.2450000000000113E-2</c:v>
                </c:pt>
                <c:pt idx="275">
                  <c:v>4.2450000000000113E-2</c:v>
                </c:pt>
                <c:pt idx="276">
                  <c:v>4.2450000000000113E-2</c:v>
                </c:pt>
                <c:pt idx="277">
                  <c:v>4.2450000000000113E-2</c:v>
                </c:pt>
                <c:pt idx="278">
                  <c:v>4.2450000000000113E-2</c:v>
                </c:pt>
                <c:pt idx="279">
                  <c:v>4.2450000000000113E-2</c:v>
                </c:pt>
                <c:pt idx="280">
                  <c:v>4.2450000000000113E-2</c:v>
                </c:pt>
                <c:pt idx="281">
                  <c:v>4.2450000000000113E-2</c:v>
                </c:pt>
                <c:pt idx="282">
                  <c:v>4.2450000000000113E-2</c:v>
                </c:pt>
                <c:pt idx="283">
                  <c:v>4.2450000000000113E-2</c:v>
                </c:pt>
                <c:pt idx="284">
                  <c:v>4.2450000000000113E-2</c:v>
                </c:pt>
                <c:pt idx="285">
                  <c:v>4.2450000000000113E-2</c:v>
                </c:pt>
                <c:pt idx="286">
                  <c:v>4.2450000000000113E-2</c:v>
                </c:pt>
                <c:pt idx="287">
                  <c:v>4.2450000000000113E-2</c:v>
                </c:pt>
                <c:pt idx="288">
                  <c:v>4.2450000000000113E-2</c:v>
                </c:pt>
                <c:pt idx="289">
                  <c:v>4.2450000000000113E-2</c:v>
                </c:pt>
                <c:pt idx="290">
                  <c:v>4.2450000000000113E-2</c:v>
                </c:pt>
                <c:pt idx="291">
                  <c:v>4.2450000000000113E-2</c:v>
                </c:pt>
                <c:pt idx="292">
                  <c:v>4.2450000000000113E-2</c:v>
                </c:pt>
                <c:pt idx="293">
                  <c:v>4.2450000000000113E-2</c:v>
                </c:pt>
                <c:pt idx="294">
                  <c:v>4.2450000000000113E-2</c:v>
                </c:pt>
                <c:pt idx="295">
                  <c:v>4.2450000000000113E-2</c:v>
                </c:pt>
                <c:pt idx="296">
                  <c:v>4.2450000000000113E-2</c:v>
                </c:pt>
                <c:pt idx="297">
                  <c:v>4.2450000000000113E-2</c:v>
                </c:pt>
                <c:pt idx="298">
                  <c:v>4.2450000000000113E-2</c:v>
                </c:pt>
                <c:pt idx="299">
                  <c:v>4.2450000000000113E-2</c:v>
                </c:pt>
                <c:pt idx="300">
                  <c:v>4.2450000000000113E-2</c:v>
                </c:pt>
                <c:pt idx="301">
                  <c:v>4.2450000000000113E-2</c:v>
                </c:pt>
                <c:pt idx="302">
                  <c:v>4.2450000000000113E-2</c:v>
                </c:pt>
                <c:pt idx="303">
                  <c:v>4.2450000000000113E-2</c:v>
                </c:pt>
                <c:pt idx="304">
                  <c:v>4.2450000000000113E-2</c:v>
                </c:pt>
                <c:pt idx="305">
                  <c:v>4.2450000000000113E-2</c:v>
                </c:pt>
                <c:pt idx="306">
                  <c:v>4.2450000000000113E-2</c:v>
                </c:pt>
                <c:pt idx="307">
                  <c:v>4.2450000000000113E-2</c:v>
                </c:pt>
                <c:pt idx="308">
                  <c:v>4.2450000000000113E-2</c:v>
                </c:pt>
                <c:pt idx="309">
                  <c:v>4.2450000000000113E-2</c:v>
                </c:pt>
                <c:pt idx="310">
                  <c:v>4.2450000000000113E-2</c:v>
                </c:pt>
                <c:pt idx="311">
                  <c:v>4.2450000000000113E-2</c:v>
                </c:pt>
                <c:pt idx="312">
                  <c:v>4.2450000000000113E-2</c:v>
                </c:pt>
                <c:pt idx="313">
                  <c:v>4.2450000000000113E-2</c:v>
                </c:pt>
                <c:pt idx="314">
                  <c:v>4.2450000000000113E-2</c:v>
                </c:pt>
                <c:pt idx="315">
                  <c:v>4.2450000000000113E-2</c:v>
                </c:pt>
                <c:pt idx="316">
                  <c:v>4.2450000000000113E-2</c:v>
                </c:pt>
                <c:pt idx="317">
                  <c:v>4.2450000000000113E-2</c:v>
                </c:pt>
                <c:pt idx="318">
                  <c:v>4.2450000000000113E-2</c:v>
                </c:pt>
                <c:pt idx="319">
                  <c:v>4.2450000000000113E-2</c:v>
                </c:pt>
                <c:pt idx="320">
                  <c:v>4.2450000000000113E-2</c:v>
                </c:pt>
                <c:pt idx="321">
                  <c:v>4.2450000000000113E-2</c:v>
                </c:pt>
                <c:pt idx="322">
                  <c:v>4.2450000000000113E-2</c:v>
                </c:pt>
                <c:pt idx="323">
                  <c:v>4.2450000000000113E-2</c:v>
                </c:pt>
                <c:pt idx="324">
                  <c:v>4.2450000000000113E-2</c:v>
                </c:pt>
                <c:pt idx="325">
                  <c:v>4.2450000000000113E-2</c:v>
                </c:pt>
                <c:pt idx="326">
                  <c:v>4.2450000000000113E-2</c:v>
                </c:pt>
                <c:pt idx="327">
                  <c:v>4.2450000000000113E-2</c:v>
                </c:pt>
                <c:pt idx="328">
                  <c:v>4.2450000000000113E-2</c:v>
                </c:pt>
                <c:pt idx="329">
                  <c:v>4.2450000000000113E-2</c:v>
                </c:pt>
                <c:pt idx="330">
                  <c:v>4.2450000000000113E-2</c:v>
                </c:pt>
                <c:pt idx="331">
                  <c:v>4.2450000000000113E-2</c:v>
                </c:pt>
                <c:pt idx="332">
                  <c:v>4.2450000000000113E-2</c:v>
                </c:pt>
                <c:pt idx="333">
                  <c:v>4.2450000000000113E-2</c:v>
                </c:pt>
                <c:pt idx="334">
                  <c:v>4.2450000000000113E-2</c:v>
                </c:pt>
                <c:pt idx="335">
                  <c:v>4.2450000000000113E-2</c:v>
                </c:pt>
                <c:pt idx="336">
                  <c:v>4.2450000000000113E-2</c:v>
                </c:pt>
                <c:pt idx="337">
                  <c:v>4.2450000000000113E-2</c:v>
                </c:pt>
                <c:pt idx="338">
                  <c:v>4.2450000000000113E-2</c:v>
                </c:pt>
                <c:pt idx="339">
                  <c:v>4.2450000000000113E-2</c:v>
                </c:pt>
                <c:pt idx="340">
                  <c:v>4.2450000000000113E-2</c:v>
                </c:pt>
                <c:pt idx="341">
                  <c:v>4.2450000000000113E-2</c:v>
                </c:pt>
                <c:pt idx="342">
                  <c:v>4.2450000000000113E-2</c:v>
                </c:pt>
                <c:pt idx="343">
                  <c:v>4.2450000000000113E-2</c:v>
                </c:pt>
                <c:pt idx="344">
                  <c:v>4.2450000000000113E-2</c:v>
                </c:pt>
                <c:pt idx="345">
                  <c:v>4.2450000000000113E-2</c:v>
                </c:pt>
                <c:pt idx="346">
                  <c:v>4.2450000000000113E-2</c:v>
                </c:pt>
                <c:pt idx="347">
                  <c:v>4.2450000000000113E-2</c:v>
                </c:pt>
                <c:pt idx="348">
                  <c:v>4.2450000000000113E-2</c:v>
                </c:pt>
                <c:pt idx="349">
                  <c:v>4.2450000000000113E-2</c:v>
                </c:pt>
                <c:pt idx="350">
                  <c:v>4.2450000000000113E-2</c:v>
                </c:pt>
                <c:pt idx="351">
                  <c:v>4.2450000000000113E-2</c:v>
                </c:pt>
                <c:pt idx="352">
                  <c:v>4.2450000000000113E-2</c:v>
                </c:pt>
                <c:pt idx="353">
                  <c:v>4.2450000000000113E-2</c:v>
                </c:pt>
                <c:pt idx="354">
                  <c:v>4.2450000000000113E-2</c:v>
                </c:pt>
                <c:pt idx="355">
                  <c:v>4.2450000000000113E-2</c:v>
                </c:pt>
                <c:pt idx="356">
                  <c:v>4.2450000000000113E-2</c:v>
                </c:pt>
                <c:pt idx="357">
                  <c:v>4.2450000000000113E-2</c:v>
                </c:pt>
                <c:pt idx="358">
                  <c:v>4.2450000000000113E-2</c:v>
                </c:pt>
                <c:pt idx="359">
                  <c:v>4.2450000000000113E-2</c:v>
                </c:pt>
                <c:pt idx="360">
                  <c:v>4.2450000000000113E-2</c:v>
                </c:pt>
                <c:pt idx="361">
                  <c:v>4.2450000000000113E-2</c:v>
                </c:pt>
                <c:pt idx="362">
                  <c:v>4.2450000000000113E-2</c:v>
                </c:pt>
                <c:pt idx="363">
                  <c:v>4.2450000000000113E-2</c:v>
                </c:pt>
                <c:pt idx="364">
                  <c:v>4.2450000000000113E-2</c:v>
                </c:pt>
                <c:pt idx="365">
                  <c:v>4.2450000000000113E-2</c:v>
                </c:pt>
                <c:pt idx="366">
                  <c:v>4.2450000000000113E-2</c:v>
                </c:pt>
                <c:pt idx="367">
                  <c:v>4.2450000000000113E-2</c:v>
                </c:pt>
                <c:pt idx="368">
                  <c:v>4.2450000000000113E-2</c:v>
                </c:pt>
                <c:pt idx="369">
                  <c:v>4.2450000000000113E-2</c:v>
                </c:pt>
                <c:pt idx="370">
                  <c:v>4.2450000000000113E-2</c:v>
                </c:pt>
                <c:pt idx="371">
                  <c:v>4.2450000000000113E-2</c:v>
                </c:pt>
                <c:pt idx="372">
                  <c:v>4.2450000000000113E-2</c:v>
                </c:pt>
                <c:pt idx="373">
                  <c:v>4.2450000000000113E-2</c:v>
                </c:pt>
                <c:pt idx="374">
                  <c:v>4.2450000000000113E-2</c:v>
                </c:pt>
                <c:pt idx="375">
                  <c:v>4.2450000000000113E-2</c:v>
                </c:pt>
                <c:pt idx="376">
                  <c:v>4.2450000000000113E-2</c:v>
                </c:pt>
                <c:pt idx="377">
                  <c:v>4.2450000000000113E-2</c:v>
                </c:pt>
                <c:pt idx="378">
                  <c:v>4.2450000000000113E-2</c:v>
                </c:pt>
                <c:pt idx="379">
                  <c:v>4.2450000000000113E-2</c:v>
                </c:pt>
                <c:pt idx="380">
                  <c:v>4.2450000000000113E-2</c:v>
                </c:pt>
                <c:pt idx="381">
                  <c:v>4.2450000000000113E-2</c:v>
                </c:pt>
                <c:pt idx="382">
                  <c:v>4.2450000000000113E-2</c:v>
                </c:pt>
                <c:pt idx="383">
                  <c:v>4.2450000000000113E-2</c:v>
                </c:pt>
                <c:pt idx="384">
                  <c:v>4.2450000000000113E-2</c:v>
                </c:pt>
                <c:pt idx="385">
                  <c:v>4.2450000000000113E-2</c:v>
                </c:pt>
                <c:pt idx="386">
                  <c:v>4.2450000000000113E-2</c:v>
                </c:pt>
                <c:pt idx="387">
                  <c:v>4.2450000000000113E-2</c:v>
                </c:pt>
                <c:pt idx="388">
                  <c:v>4.2450000000000113E-2</c:v>
                </c:pt>
                <c:pt idx="389">
                  <c:v>4.2450000000000113E-2</c:v>
                </c:pt>
                <c:pt idx="390">
                  <c:v>4.2450000000000113E-2</c:v>
                </c:pt>
                <c:pt idx="391">
                  <c:v>4.2450000000000113E-2</c:v>
                </c:pt>
                <c:pt idx="392">
                  <c:v>4.2450000000000113E-2</c:v>
                </c:pt>
                <c:pt idx="393">
                  <c:v>4.2450000000000113E-2</c:v>
                </c:pt>
                <c:pt idx="394">
                  <c:v>4.2450000000000113E-2</c:v>
                </c:pt>
                <c:pt idx="395">
                  <c:v>4.2450000000000113E-2</c:v>
                </c:pt>
                <c:pt idx="396">
                  <c:v>4.2450000000000113E-2</c:v>
                </c:pt>
                <c:pt idx="397">
                  <c:v>4.2450000000000113E-2</c:v>
                </c:pt>
                <c:pt idx="398">
                  <c:v>4.2450000000000113E-2</c:v>
                </c:pt>
                <c:pt idx="399">
                  <c:v>4.2450000000000113E-2</c:v>
                </c:pt>
                <c:pt idx="400">
                  <c:v>4.2450000000000113E-2</c:v>
                </c:pt>
                <c:pt idx="401">
                  <c:v>4.2450000000000113E-2</c:v>
                </c:pt>
                <c:pt idx="402">
                  <c:v>4.2450000000000113E-2</c:v>
                </c:pt>
                <c:pt idx="403">
                  <c:v>4.2450000000000113E-2</c:v>
                </c:pt>
                <c:pt idx="404">
                  <c:v>4.2450000000000113E-2</c:v>
                </c:pt>
                <c:pt idx="405">
                  <c:v>4.2450000000000113E-2</c:v>
                </c:pt>
                <c:pt idx="406">
                  <c:v>4.2450000000000113E-2</c:v>
                </c:pt>
                <c:pt idx="407">
                  <c:v>4.2450000000000113E-2</c:v>
                </c:pt>
                <c:pt idx="408">
                  <c:v>4.2450000000000113E-2</c:v>
                </c:pt>
                <c:pt idx="409">
                  <c:v>4.2450000000000113E-2</c:v>
                </c:pt>
                <c:pt idx="410">
                  <c:v>4.2450000000000113E-2</c:v>
                </c:pt>
                <c:pt idx="411">
                  <c:v>4.2450000000000113E-2</c:v>
                </c:pt>
                <c:pt idx="412">
                  <c:v>4.2450000000000113E-2</c:v>
                </c:pt>
                <c:pt idx="413">
                  <c:v>4.2450000000000113E-2</c:v>
                </c:pt>
                <c:pt idx="414">
                  <c:v>4.2450000000000113E-2</c:v>
                </c:pt>
                <c:pt idx="415">
                  <c:v>4.2450000000000113E-2</c:v>
                </c:pt>
                <c:pt idx="416">
                  <c:v>4.2450000000000113E-2</c:v>
                </c:pt>
                <c:pt idx="417">
                  <c:v>4.2450000000000113E-2</c:v>
                </c:pt>
                <c:pt idx="418">
                  <c:v>4.2450000000000113E-2</c:v>
                </c:pt>
                <c:pt idx="419">
                  <c:v>4.2450000000000113E-2</c:v>
                </c:pt>
                <c:pt idx="420">
                  <c:v>4.2450000000000113E-2</c:v>
                </c:pt>
                <c:pt idx="421">
                  <c:v>4.2450000000000113E-2</c:v>
                </c:pt>
                <c:pt idx="422">
                  <c:v>4.2450000000000113E-2</c:v>
                </c:pt>
                <c:pt idx="423">
                  <c:v>4.2450000000000113E-2</c:v>
                </c:pt>
                <c:pt idx="424">
                  <c:v>4.2450000000000113E-2</c:v>
                </c:pt>
                <c:pt idx="425">
                  <c:v>4.2450000000000113E-2</c:v>
                </c:pt>
                <c:pt idx="426">
                  <c:v>4.2450000000000113E-2</c:v>
                </c:pt>
                <c:pt idx="427">
                  <c:v>4.2450000000000113E-2</c:v>
                </c:pt>
                <c:pt idx="428">
                  <c:v>4.2450000000000113E-2</c:v>
                </c:pt>
                <c:pt idx="429">
                  <c:v>4.2450000000000113E-2</c:v>
                </c:pt>
                <c:pt idx="430">
                  <c:v>4.2450000000000113E-2</c:v>
                </c:pt>
                <c:pt idx="431">
                  <c:v>4.2450000000000113E-2</c:v>
                </c:pt>
                <c:pt idx="432">
                  <c:v>4.2450000000000113E-2</c:v>
                </c:pt>
                <c:pt idx="433">
                  <c:v>4.2450000000000113E-2</c:v>
                </c:pt>
                <c:pt idx="434">
                  <c:v>4.2450000000000113E-2</c:v>
                </c:pt>
                <c:pt idx="435">
                  <c:v>4.2450000000000113E-2</c:v>
                </c:pt>
                <c:pt idx="436">
                  <c:v>4.2450000000000113E-2</c:v>
                </c:pt>
                <c:pt idx="437">
                  <c:v>4.2450000000000113E-2</c:v>
                </c:pt>
                <c:pt idx="438">
                  <c:v>4.2450000000000113E-2</c:v>
                </c:pt>
                <c:pt idx="439">
                  <c:v>4.2450000000000113E-2</c:v>
                </c:pt>
                <c:pt idx="440">
                  <c:v>4.2450000000000113E-2</c:v>
                </c:pt>
                <c:pt idx="441">
                  <c:v>4.2450000000000113E-2</c:v>
                </c:pt>
                <c:pt idx="442">
                  <c:v>4.2450000000000113E-2</c:v>
                </c:pt>
                <c:pt idx="443">
                  <c:v>4.2450000000000113E-2</c:v>
                </c:pt>
                <c:pt idx="444">
                  <c:v>4.2450000000000113E-2</c:v>
                </c:pt>
                <c:pt idx="445">
                  <c:v>4.2450000000000113E-2</c:v>
                </c:pt>
                <c:pt idx="446">
                  <c:v>4.2450000000000113E-2</c:v>
                </c:pt>
                <c:pt idx="447">
                  <c:v>4.2450000000000113E-2</c:v>
                </c:pt>
                <c:pt idx="448">
                  <c:v>4.2450000000000113E-2</c:v>
                </c:pt>
                <c:pt idx="449">
                  <c:v>4.2450000000000113E-2</c:v>
                </c:pt>
                <c:pt idx="450">
                  <c:v>4.2450000000000113E-2</c:v>
                </c:pt>
                <c:pt idx="451">
                  <c:v>4.2450000000000113E-2</c:v>
                </c:pt>
                <c:pt idx="452">
                  <c:v>4.2450000000000113E-2</c:v>
                </c:pt>
                <c:pt idx="453">
                  <c:v>4.2450000000000113E-2</c:v>
                </c:pt>
                <c:pt idx="454">
                  <c:v>4.2450000000000113E-2</c:v>
                </c:pt>
                <c:pt idx="455">
                  <c:v>4.2450000000000113E-2</c:v>
                </c:pt>
                <c:pt idx="456">
                  <c:v>4.2450000000000113E-2</c:v>
                </c:pt>
                <c:pt idx="457">
                  <c:v>4.2450000000000113E-2</c:v>
                </c:pt>
                <c:pt idx="458">
                  <c:v>4.2450000000000113E-2</c:v>
                </c:pt>
                <c:pt idx="459">
                  <c:v>4.2450000000000113E-2</c:v>
                </c:pt>
                <c:pt idx="460">
                  <c:v>4.2450000000000113E-2</c:v>
                </c:pt>
                <c:pt idx="461">
                  <c:v>4.2450000000000113E-2</c:v>
                </c:pt>
                <c:pt idx="462">
                  <c:v>4.2450000000000113E-2</c:v>
                </c:pt>
                <c:pt idx="463">
                  <c:v>4.2450000000000113E-2</c:v>
                </c:pt>
                <c:pt idx="464">
                  <c:v>4.2450000000000113E-2</c:v>
                </c:pt>
                <c:pt idx="465">
                  <c:v>4.2450000000000113E-2</c:v>
                </c:pt>
                <c:pt idx="466">
                  <c:v>4.2450000000000113E-2</c:v>
                </c:pt>
                <c:pt idx="467">
                  <c:v>4.2450000000000113E-2</c:v>
                </c:pt>
                <c:pt idx="468">
                  <c:v>4.2450000000000113E-2</c:v>
                </c:pt>
                <c:pt idx="469">
                  <c:v>4.2450000000000113E-2</c:v>
                </c:pt>
                <c:pt idx="470">
                  <c:v>4.2450000000000113E-2</c:v>
                </c:pt>
                <c:pt idx="471">
                  <c:v>4.2450000000000113E-2</c:v>
                </c:pt>
                <c:pt idx="472">
                  <c:v>4.2450000000000113E-2</c:v>
                </c:pt>
                <c:pt idx="473">
                  <c:v>4.2450000000000113E-2</c:v>
                </c:pt>
                <c:pt idx="474">
                  <c:v>4.2450000000000113E-2</c:v>
                </c:pt>
                <c:pt idx="475">
                  <c:v>4.2450000000000113E-2</c:v>
                </c:pt>
                <c:pt idx="476">
                  <c:v>4.2450000000000113E-2</c:v>
                </c:pt>
                <c:pt idx="477">
                  <c:v>4.2450000000000113E-2</c:v>
                </c:pt>
                <c:pt idx="478">
                  <c:v>4.2450000000000113E-2</c:v>
                </c:pt>
                <c:pt idx="479">
                  <c:v>4.2450000000000113E-2</c:v>
                </c:pt>
                <c:pt idx="480">
                  <c:v>4.2450000000000113E-2</c:v>
                </c:pt>
                <c:pt idx="481">
                  <c:v>4.2450000000000113E-2</c:v>
                </c:pt>
                <c:pt idx="482">
                  <c:v>4.2450000000000113E-2</c:v>
                </c:pt>
                <c:pt idx="483">
                  <c:v>4.2450000000000113E-2</c:v>
                </c:pt>
                <c:pt idx="484">
                  <c:v>4.2450000000000113E-2</c:v>
                </c:pt>
                <c:pt idx="485">
                  <c:v>4.2450000000000113E-2</c:v>
                </c:pt>
                <c:pt idx="486">
                  <c:v>4.2450000000000113E-2</c:v>
                </c:pt>
                <c:pt idx="487">
                  <c:v>4.2450000000000113E-2</c:v>
                </c:pt>
                <c:pt idx="488">
                  <c:v>4.2450000000000113E-2</c:v>
                </c:pt>
                <c:pt idx="489">
                  <c:v>4.2450000000000113E-2</c:v>
                </c:pt>
                <c:pt idx="490">
                  <c:v>4.2450000000000113E-2</c:v>
                </c:pt>
                <c:pt idx="491">
                  <c:v>4.2450000000000113E-2</c:v>
                </c:pt>
                <c:pt idx="492">
                  <c:v>4.2450000000000113E-2</c:v>
                </c:pt>
                <c:pt idx="493">
                  <c:v>4.2450000000000113E-2</c:v>
                </c:pt>
                <c:pt idx="494">
                  <c:v>4.2450000000000113E-2</c:v>
                </c:pt>
                <c:pt idx="495">
                  <c:v>4.2450000000000113E-2</c:v>
                </c:pt>
                <c:pt idx="496">
                  <c:v>4.2450000000000113E-2</c:v>
                </c:pt>
                <c:pt idx="497">
                  <c:v>4.2450000000000113E-2</c:v>
                </c:pt>
                <c:pt idx="498">
                  <c:v>4.2450000000000113E-2</c:v>
                </c:pt>
                <c:pt idx="499">
                  <c:v>4.2450000000000113E-2</c:v>
                </c:pt>
                <c:pt idx="500">
                  <c:v>4.2450000000000113E-2</c:v>
                </c:pt>
                <c:pt idx="501">
                  <c:v>4.2450000000000113E-2</c:v>
                </c:pt>
                <c:pt idx="502">
                  <c:v>4.2450000000000113E-2</c:v>
                </c:pt>
                <c:pt idx="503">
                  <c:v>4.2450000000000113E-2</c:v>
                </c:pt>
                <c:pt idx="504">
                  <c:v>4.2450000000000113E-2</c:v>
                </c:pt>
                <c:pt idx="505">
                  <c:v>4.2450000000000113E-2</c:v>
                </c:pt>
                <c:pt idx="506">
                  <c:v>4.2450000000000113E-2</c:v>
                </c:pt>
                <c:pt idx="507">
                  <c:v>4.2450000000000113E-2</c:v>
                </c:pt>
                <c:pt idx="508">
                  <c:v>4.2450000000000113E-2</c:v>
                </c:pt>
                <c:pt idx="509">
                  <c:v>4.2450000000000113E-2</c:v>
                </c:pt>
                <c:pt idx="510">
                  <c:v>4.2450000000000113E-2</c:v>
                </c:pt>
                <c:pt idx="511">
                  <c:v>4.2450000000000113E-2</c:v>
                </c:pt>
                <c:pt idx="512">
                  <c:v>4.2450000000000113E-2</c:v>
                </c:pt>
                <c:pt idx="513">
                  <c:v>4.2450000000000113E-2</c:v>
                </c:pt>
                <c:pt idx="514">
                  <c:v>4.2450000000000113E-2</c:v>
                </c:pt>
                <c:pt idx="515">
                  <c:v>4.2450000000000113E-2</c:v>
                </c:pt>
                <c:pt idx="516">
                  <c:v>4.2450000000000113E-2</c:v>
                </c:pt>
                <c:pt idx="517">
                  <c:v>4.2450000000000113E-2</c:v>
                </c:pt>
                <c:pt idx="518">
                  <c:v>4.2450000000000113E-2</c:v>
                </c:pt>
                <c:pt idx="519">
                  <c:v>4.2450000000000113E-2</c:v>
                </c:pt>
                <c:pt idx="520">
                  <c:v>4.2450000000000113E-2</c:v>
                </c:pt>
                <c:pt idx="521">
                  <c:v>4.2450000000000113E-2</c:v>
                </c:pt>
                <c:pt idx="522">
                  <c:v>4.2450000000000113E-2</c:v>
                </c:pt>
                <c:pt idx="523">
                  <c:v>4.2450000000000113E-2</c:v>
                </c:pt>
                <c:pt idx="524">
                  <c:v>4.2450000000000113E-2</c:v>
                </c:pt>
                <c:pt idx="525">
                  <c:v>4.2450000000000113E-2</c:v>
                </c:pt>
                <c:pt idx="526">
                  <c:v>4.2450000000000113E-2</c:v>
                </c:pt>
                <c:pt idx="527">
                  <c:v>4.2450000000000113E-2</c:v>
                </c:pt>
                <c:pt idx="528">
                  <c:v>4.2450000000000113E-2</c:v>
                </c:pt>
                <c:pt idx="529">
                  <c:v>4.2450000000000113E-2</c:v>
                </c:pt>
                <c:pt idx="530">
                  <c:v>4.2450000000000113E-2</c:v>
                </c:pt>
                <c:pt idx="531">
                  <c:v>4.2450000000000113E-2</c:v>
                </c:pt>
                <c:pt idx="532">
                  <c:v>4.2450000000000113E-2</c:v>
                </c:pt>
                <c:pt idx="533">
                  <c:v>4.2450000000000113E-2</c:v>
                </c:pt>
                <c:pt idx="534">
                  <c:v>4.2450000000000113E-2</c:v>
                </c:pt>
                <c:pt idx="535">
                  <c:v>4.2450000000000113E-2</c:v>
                </c:pt>
                <c:pt idx="536">
                  <c:v>4.2450000000000113E-2</c:v>
                </c:pt>
                <c:pt idx="537">
                  <c:v>4.2450000000000113E-2</c:v>
                </c:pt>
                <c:pt idx="538">
                  <c:v>4.2450000000000113E-2</c:v>
                </c:pt>
                <c:pt idx="539">
                  <c:v>4.2450000000000113E-2</c:v>
                </c:pt>
                <c:pt idx="540">
                  <c:v>4.2450000000000113E-2</c:v>
                </c:pt>
                <c:pt idx="541">
                  <c:v>4.2450000000000113E-2</c:v>
                </c:pt>
                <c:pt idx="542">
                  <c:v>4.2450000000000113E-2</c:v>
                </c:pt>
                <c:pt idx="543">
                  <c:v>4.2450000000000113E-2</c:v>
                </c:pt>
                <c:pt idx="544">
                  <c:v>4.2450000000000113E-2</c:v>
                </c:pt>
                <c:pt idx="545">
                  <c:v>4.2450000000000113E-2</c:v>
                </c:pt>
                <c:pt idx="546">
                  <c:v>4.2450000000000113E-2</c:v>
                </c:pt>
                <c:pt idx="547">
                  <c:v>4.2450000000000113E-2</c:v>
                </c:pt>
                <c:pt idx="548">
                  <c:v>4.2450000000000113E-2</c:v>
                </c:pt>
                <c:pt idx="549">
                  <c:v>4.2450000000000113E-2</c:v>
                </c:pt>
                <c:pt idx="550">
                  <c:v>4.2450000000000113E-2</c:v>
                </c:pt>
                <c:pt idx="551">
                  <c:v>4.2450000000000113E-2</c:v>
                </c:pt>
                <c:pt idx="552">
                  <c:v>4.2450000000000113E-2</c:v>
                </c:pt>
                <c:pt idx="553">
                  <c:v>4.2450000000000113E-2</c:v>
                </c:pt>
                <c:pt idx="554">
                  <c:v>4.2450000000000113E-2</c:v>
                </c:pt>
                <c:pt idx="555">
                  <c:v>4.2450000000000113E-2</c:v>
                </c:pt>
                <c:pt idx="556">
                  <c:v>4.2450000000000113E-2</c:v>
                </c:pt>
                <c:pt idx="557">
                  <c:v>4.2450000000000113E-2</c:v>
                </c:pt>
                <c:pt idx="558">
                  <c:v>4.2450000000000113E-2</c:v>
                </c:pt>
                <c:pt idx="559">
                  <c:v>4.2450000000000113E-2</c:v>
                </c:pt>
                <c:pt idx="560">
                  <c:v>4.2450000000000113E-2</c:v>
                </c:pt>
                <c:pt idx="561">
                  <c:v>4.2450000000000113E-2</c:v>
                </c:pt>
                <c:pt idx="562">
                  <c:v>4.2450000000000113E-2</c:v>
                </c:pt>
                <c:pt idx="563">
                  <c:v>4.2450000000000113E-2</c:v>
                </c:pt>
                <c:pt idx="564">
                  <c:v>4.2450000000000113E-2</c:v>
                </c:pt>
                <c:pt idx="565">
                  <c:v>4.2450000000000113E-2</c:v>
                </c:pt>
                <c:pt idx="566">
                  <c:v>4.2450000000000113E-2</c:v>
                </c:pt>
                <c:pt idx="567">
                  <c:v>4.2450000000000113E-2</c:v>
                </c:pt>
                <c:pt idx="568">
                  <c:v>4.2450000000000113E-2</c:v>
                </c:pt>
                <c:pt idx="569">
                  <c:v>4.2450000000000113E-2</c:v>
                </c:pt>
                <c:pt idx="570">
                  <c:v>4.2450000000000113E-2</c:v>
                </c:pt>
                <c:pt idx="571">
                  <c:v>4.2450000000000113E-2</c:v>
                </c:pt>
                <c:pt idx="572">
                  <c:v>4.2450000000000113E-2</c:v>
                </c:pt>
                <c:pt idx="573">
                  <c:v>4.2450000000000113E-2</c:v>
                </c:pt>
                <c:pt idx="574">
                  <c:v>4.2450000000000113E-2</c:v>
                </c:pt>
                <c:pt idx="575">
                  <c:v>4.2450000000000113E-2</c:v>
                </c:pt>
                <c:pt idx="576">
                  <c:v>4.2450000000000113E-2</c:v>
                </c:pt>
                <c:pt idx="577">
                  <c:v>4.2450000000000113E-2</c:v>
                </c:pt>
                <c:pt idx="578">
                  <c:v>4.2450000000000113E-2</c:v>
                </c:pt>
                <c:pt idx="579">
                  <c:v>4.2450000000000113E-2</c:v>
                </c:pt>
                <c:pt idx="580">
                  <c:v>4.2450000000000113E-2</c:v>
                </c:pt>
                <c:pt idx="581">
                  <c:v>4.2450000000000113E-2</c:v>
                </c:pt>
                <c:pt idx="582">
                  <c:v>4.2450000000000113E-2</c:v>
                </c:pt>
                <c:pt idx="583">
                  <c:v>4.2450000000000113E-2</c:v>
                </c:pt>
                <c:pt idx="584">
                  <c:v>4.2450000000000113E-2</c:v>
                </c:pt>
                <c:pt idx="585">
                  <c:v>4.2450000000000113E-2</c:v>
                </c:pt>
                <c:pt idx="586">
                  <c:v>4.2450000000000113E-2</c:v>
                </c:pt>
                <c:pt idx="587">
                  <c:v>4.2450000000000113E-2</c:v>
                </c:pt>
                <c:pt idx="588">
                  <c:v>4.2450000000000113E-2</c:v>
                </c:pt>
                <c:pt idx="589">
                  <c:v>4.2450000000000113E-2</c:v>
                </c:pt>
                <c:pt idx="590">
                  <c:v>4.2450000000000113E-2</c:v>
                </c:pt>
                <c:pt idx="591">
                  <c:v>4.2450000000000113E-2</c:v>
                </c:pt>
                <c:pt idx="592">
                  <c:v>4.2450000000000113E-2</c:v>
                </c:pt>
                <c:pt idx="593">
                  <c:v>4.2450000000000113E-2</c:v>
                </c:pt>
                <c:pt idx="594">
                  <c:v>4.2450000000000113E-2</c:v>
                </c:pt>
                <c:pt idx="595">
                  <c:v>4.2450000000000113E-2</c:v>
                </c:pt>
                <c:pt idx="596">
                  <c:v>4.2450000000000113E-2</c:v>
                </c:pt>
                <c:pt idx="597">
                  <c:v>4.2450000000000113E-2</c:v>
                </c:pt>
                <c:pt idx="598">
                  <c:v>4.2450000000000113E-2</c:v>
                </c:pt>
                <c:pt idx="599">
                  <c:v>4.2450000000000113E-2</c:v>
                </c:pt>
                <c:pt idx="600">
                  <c:v>4.2450000000000113E-2</c:v>
                </c:pt>
                <c:pt idx="601">
                  <c:v>4.2450000000000113E-2</c:v>
                </c:pt>
                <c:pt idx="602">
                  <c:v>4.2450000000000113E-2</c:v>
                </c:pt>
                <c:pt idx="603">
                  <c:v>4.2450000000000113E-2</c:v>
                </c:pt>
                <c:pt idx="604">
                  <c:v>4.2450000000000113E-2</c:v>
                </c:pt>
                <c:pt idx="605">
                  <c:v>4.2450000000000113E-2</c:v>
                </c:pt>
                <c:pt idx="606">
                  <c:v>4.2450000000000113E-2</c:v>
                </c:pt>
                <c:pt idx="607">
                  <c:v>4.2450000000000113E-2</c:v>
                </c:pt>
                <c:pt idx="608">
                  <c:v>4.2450000000000113E-2</c:v>
                </c:pt>
                <c:pt idx="609">
                  <c:v>4.2450000000000113E-2</c:v>
                </c:pt>
                <c:pt idx="610">
                  <c:v>4.2450000000000113E-2</c:v>
                </c:pt>
                <c:pt idx="611">
                  <c:v>4.2450000000000113E-2</c:v>
                </c:pt>
                <c:pt idx="612">
                  <c:v>4.2450000000000113E-2</c:v>
                </c:pt>
                <c:pt idx="613">
                  <c:v>4.2450000000000113E-2</c:v>
                </c:pt>
                <c:pt idx="614">
                  <c:v>4.2450000000000113E-2</c:v>
                </c:pt>
                <c:pt idx="615">
                  <c:v>4.2450000000000113E-2</c:v>
                </c:pt>
                <c:pt idx="616">
                  <c:v>4.2450000000000113E-2</c:v>
                </c:pt>
                <c:pt idx="617">
                  <c:v>4.2450000000000113E-2</c:v>
                </c:pt>
                <c:pt idx="618">
                  <c:v>4.2450000000000113E-2</c:v>
                </c:pt>
                <c:pt idx="619">
                  <c:v>4.2450000000000113E-2</c:v>
                </c:pt>
                <c:pt idx="620">
                  <c:v>4.2450000000000113E-2</c:v>
                </c:pt>
                <c:pt idx="621">
                  <c:v>4.2450000000000113E-2</c:v>
                </c:pt>
                <c:pt idx="622">
                  <c:v>4.2450000000000113E-2</c:v>
                </c:pt>
                <c:pt idx="623">
                  <c:v>4.2450000000000113E-2</c:v>
                </c:pt>
                <c:pt idx="624">
                  <c:v>4.2450000000000113E-2</c:v>
                </c:pt>
                <c:pt idx="625">
                  <c:v>4.2450000000000113E-2</c:v>
                </c:pt>
                <c:pt idx="626">
                  <c:v>4.2450000000000113E-2</c:v>
                </c:pt>
                <c:pt idx="627">
                  <c:v>4.2450000000000113E-2</c:v>
                </c:pt>
                <c:pt idx="628">
                  <c:v>4.2450000000000113E-2</c:v>
                </c:pt>
                <c:pt idx="629">
                  <c:v>4.2450000000000113E-2</c:v>
                </c:pt>
                <c:pt idx="630">
                  <c:v>4.2450000000000113E-2</c:v>
                </c:pt>
                <c:pt idx="631">
                  <c:v>4.2450000000000113E-2</c:v>
                </c:pt>
                <c:pt idx="632">
                  <c:v>4.2450000000000113E-2</c:v>
                </c:pt>
                <c:pt idx="633">
                  <c:v>4.2450000000000113E-2</c:v>
                </c:pt>
                <c:pt idx="634">
                  <c:v>4.2450000000000113E-2</c:v>
                </c:pt>
                <c:pt idx="635">
                  <c:v>4.2450000000000113E-2</c:v>
                </c:pt>
                <c:pt idx="636">
                  <c:v>4.2450000000000113E-2</c:v>
                </c:pt>
                <c:pt idx="637">
                  <c:v>4.2450000000000113E-2</c:v>
                </c:pt>
                <c:pt idx="638">
                  <c:v>4.2450000000000113E-2</c:v>
                </c:pt>
                <c:pt idx="639">
                  <c:v>4.2450000000000113E-2</c:v>
                </c:pt>
                <c:pt idx="640">
                  <c:v>4.2450000000000113E-2</c:v>
                </c:pt>
                <c:pt idx="641">
                  <c:v>4.2450000000000113E-2</c:v>
                </c:pt>
                <c:pt idx="642">
                  <c:v>4.2450000000000113E-2</c:v>
                </c:pt>
                <c:pt idx="643">
                  <c:v>4.2450000000000113E-2</c:v>
                </c:pt>
                <c:pt idx="644">
                  <c:v>4.2450000000000113E-2</c:v>
                </c:pt>
                <c:pt idx="645">
                  <c:v>4.2450000000000113E-2</c:v>
                </c:pt>
                <c:pt idx="646">
                  <c:v>4.2450000000000113E-2</c:v>
                </c:pt>
                <c:pt idx="647">
                  <c:v>4.2450000000000113E-2</c:v>
                </c:pt>
                <c:pt idx="648">
                  <c:v>4.2450000000000113E-2</c:v>
                </c:pt>
                <c:pt idx="649">
                  <c:v>4.2450000000000113E-2</c:v>
                </c:pt>
                <c:pt idx="650">
                  <c:v>4.2450000000000113E-2</c:v>
                </c:pt>
                <c:pt idx="651">
                  <c:v>4.2450000000000113E-2</c:v>
                </c:pt>
                <c:pt idx="652">
                  <c:v>4.2450000000000113E-2</c:v>
                </c:pt>
                <c:pt idx="653">
                  <c:v>4.2450000000000113E-2</c:v>
                </c:pt>
                <c:pt idx="654">
                  <c:v>4.2450000000000113E-2</c:v>
                </c:pt>
                <c:pt idx="655">
                  <c:v>4.2450000000000113E-2</c:v>
                </c:pt>
                <c:pt idx="656">
                  <c:v>4.2450000000000113E-2</c:v>
                </c:pt>
                <c:pt idx="657">
                  <c:v>4.2450000000000113E-2</c:v>
                </c:pt>
                <c:pt idx="658">
                  <c:v>4.2450000000000113E-2</c:v>
                </c:pt>
                <c:pt idx="659">
                  <c:v>4.2450000000000113E-2</c:v>
                </c:pt>
                <c:pt idx="660">
                  <c:v>4.2450000000000113E-2</c:v>
                </c:pt>
                <c:pt idx="661">
                  <c:v>4.2450000000000113E-2</c:v>
                </c:pt>
                <c:pt idx="662">
                  <c:v>4.2450000000000113E-2</c:v>
                </c:pt>
                <c:pt idx="663">
                  <c:v>4.2450000000000113E-2</c:v>
                </c:pt>
                <c:pt idx="664">
                  <c:v>4.2450000000000113E-2</c:v>
                </c:pt>
                <c:pt idx="665">
                  <c:v>4.2450000000000113E-2</c:v>
                </c:pt>
                <c:pt idx="666">
                  <c:v>4.2450000000000113E-2</c:v>
                </c:pt>
                <c:pt idx="667">
                  <c:v>4.2450000000000113E-2</c:v>
                </c:pt>
                <c:pt idx="668">
                  <c:v>4.2450000000000113E-2</c:v>
                </c:pt>
                <c:pt idx="669">
                  <c:v>4.2450000000000113E-2</c:v>
                </c:pt>
                <c:pt idx="670">
                  <c:v>4.2450000000000113E-2</c:v>
                </c:pt>
                <c:pt idx="671">
                  <c:v>4.2450000000000113E-2</c:v>
                </c:pt>
                <c:pt idx="672">
                  <c:v>4.2450000000000113E-2</c:v>
                </c:pt>
                <c:pt idx="673">
                  <c:v>4.2450000000000113E-2</c:v>
                </c:pt>
                <c:pt idx="674">
                  <c:v>4.2450000000000113E-2</c:v>
                </c:pt>
                <c:pt idx="675">
                  <c:v>4.2450000000000113E-2</c:v>
                </c:pt>
                <c:pt idx="676">
                  <c:v>4.2450000000000113E-2</c:v>
                </c:pt>
                <c:pt idx="677">
                  <c:v>4.2450000000000113E-2</c:v>
                </c:pt>
                <c:pt idx="678">
                  <c:v>4.2450000000000113E-2</c:v>
                </c:pt>
                <c:pt idx="679">
                  <c:v>4.2450000000000113E-2</c:v>
                </c:pt>
                <c:pt idx="680">
                  <c:v>4.2450000000000113E-2</c:v>
                </c:pt>
                <c:pt idx="681">
                  <c:v>4.2450000000000113E-2</c:v>
                </c:pt>
                <c:pt idx="682">
                  <c:v>4.2450000000000113E-2</c:v>
                </c:pt>
                <c:pt idx="683">
                  <c:v>4.2450000000000113E-2</c:v>
                </c:pt>
                <c:pt idx="684">
                  <c:v>4.2450000000000113E-2</c:v>
                </c:pt>
                <c:pt idx="685">
                  <c:v>4.2450000000000113E-2</c:v>
                </c:pt>
                <c:pt idx="686">
                  <c:v>4.2450000000000113E-2</c:v>
                </c:pt>
                <c:pt idx="687">
                  <c:v>4.2450000000000113E-2</c:v>
                </c:pt>
                <c:pt idx="688">
                  <c:v>4.2450000000000113E-2</c:v>
                </c:pt>
                <c:pt idx="689">
                  <c:v>4.2450000000000113E-2</c:v>
                </c:pt>
                <c:pt idx="690">
                  <c:v>4.2450000000000113E-2</c:v>
                </c:pt>
                <c:pt idx="691">
                  <c:v>4.2450000000000113E-2</c:v>
                </c:pt>
                <c:pt idx="692">
                  <c:v>4.2450000000000113E-2</c:v>
                </c:pt>
                <c:pt idx="693">
                  <c:v>4.2450000000000113E-2</c:v>
                </c:pt>
                <c:pt idx="694">
                  <c:v>4.2450000000000113E-2</c:v>
                </c:pt>
                <c:pt idx="695">
                  <c:v>4.2450000000000113E-2</c:v>
                </c:pt>
                <c:pt idx="696">
                  <c:v>4.2450000000000113E-2</c:v>
                </c:pt>
                <c:pt idx="697">
                  <c:v>4.2450000000000113E-2</c:v>
                </c:pt>
                <c:pt idx="698">
                  <c:v>4.2450000000000113E-2</c:v>
                </c:pt>
                <c:pt idx="699">
                  <c:v>4.2450000000000113E-2</c:v>
                </c:pt>
                <c:pt idx="700">
                  <c:v>4.2450000000000113E-2</c:v>
                </c:pt>
                <c:pt idx="701">
                  <c:v>4.2450000000000113E-2</c:v>
                </c:pt>
                <c:pt idx="702">
                  <c:v>4.2450000000000113E-2</c:v>
                </c:pt>
                <c:pt idx="703">
                  <c:v>4.2450000000000113E-2</c:v>
                </c:pt>
                <c:pt idx="704">
                  <c:v>4.2450000000000113E-2</c:v>
                </c:pt>
                <c:pt idx="705">
                  <c:v>4.2450000000000113E-2</c:v>
                </c:pt>
                <c:pt idx="706">
                  <c:v>4.2450000000000113E-2</c:v>
                </c:pt>
                <c:pt idx="707">
                  <c:v>4.2450000000000113E-2</c:v>
                </c:pt>
                <c:pt idx="708">
                  <c:v>4.2450000000000113E-2</c:v>
                </c:pt>
                <c:pt idx="709">
                  <c:v>4.2450000000000113E-2</c:v>
                </c:pt>
                <c:pt idx="710">
                  <c:v>4.2450000000000113E-2</c:v>
                </c:pt>
                <c:pt idx="711">
                  <c:v>4.2450000000000113E-2</c:v>
                </c:pt>
                <c:pt idx="712">
                  <c:v>4.2450000000000113E-2</c:v>
                </c:pt>
                <c:pt idx="713">
                  <c:v>4.2450000000000113E-2</c:v>
                </c:pt>
                <c:pt idx="714">
                  <c:v>4.2450000000000113E-2</c:v>
                </c:pt>
                <c:pt idx="715">
                  <c:v>4.2450000000000113E-2</c:v>
                </c:pt>
                <c:pt idx="716">
                  <c:v>4.2450000000000113E-2</c:v>
                </c:pt>
                <c:pt idx="717">
                  <c:v>4.2450000000000113E-2</c:v>
                </c:pt>
                <c:pt idx="718">
                  <c:v>4.2450000000000113E-2</c:v>
                </c:pt>
                <c:pt idx="719">
                  <c:v>4.2450000000000113E-2</c:v>
                </c:pt>
                <c:pt idx="720">
                  <c:v>4.2450000000000113E-2</c:v>
                </c:pt>
                <c:pt idx="721">
                  <c:v>4.2450000000000113E-2</c:v>
                </c:pt>
                <c:pt idx="722">
                  <c:v>4.2450000000000113E-2</c:v>
                </c:pt>
                <c:pt idx="723">
                  <c:v>4.2450000000000113E-2</c:v>
                </c:pt>
                <c:pt idx="724">
                  <c:v>4.2450000000000113E-2</c:v>
                </c:pt>
                <c:pt idx="725">
                  <c:v>4.2450000000000113E-2</c:v>
                </c:pt>
                <c:pt idx="726">
                  <c:v>4.2450000000000113E-2</c:v>
                </c:pt>
                <c:pt idx="727">
                  <c:v>4.2450000000000113E-2</c:v>
                </c:pt>
                <c:pt idx="728">
                  <c:v>4.2450000000000113E-2</c:v>
                </c:pt>
                <c:pt idx="729">
                  <c:v>4.2450000000000113E-2</c:v>
                </c:pt>
                <c:pt idx="730">
                  <c:v>4.2450000000000113E-2</c:v>
                </c:pt>
                <c:pt idx="731">
                  <c:v>4.2450000000000113E-2</c:v>
                </c:pt>
                <c:pt idx="732">
                  <c:v>4.2450000000000113E-2</c:v>
                </c:pt>
                <c:pt idx="733">
                  <c:v>4.2450000000000113E-2</c:v>
                </c:pt>
                <c:pt idx="734">
                  <c:v>4.2450000000000113E-2</c:v>
                </c:pt>
                <c:pt idx="735">
                  <c:v>4.2450000000000113E-2</c:v>
                </c:pt>
                <c:pt idx="736">
                  <c:v>4.2450000000000113E-2</c:v>
                </c:pt>
                <c:pt idx="737">
                  <c:v>4.2450000000000113E-2</c:v>
                </c:pt>
                <c:pt idx="738">
                  <c:v>4.2450000000000113E-2</c:v>
                </c:pt>
                <c:pt idx="739">
                  <c:v>4.2450000000000113E-2</c:v>
                </c:pt>
                <c:pt idx="740">
                  <c:v>4.2450000000000113E-2</c:v>
                </c:pt>
                <c:pt idx="741">
                  <c:v>4.2450000000000113E-2</c:v>
                </c:pt>
                <c:pt idx="742">
                  <c:v>4.2450000000000113E-2</c:v>
                </c:pt>
                <c:pt idx="743">
                  <c:v>4.2450000000000113E-2</c:v>
                </c:pt>
                <c:pt idx="744">
                  <c:v>4.2450000000000113E-2</c:v>
                </c:pt>
                <c:pt idx="745">
                  <c:v>4.2450000000000113E-2</c:v>
                </c:pt>
                <c:pt idx="746">
                  <c:v>4.2450000000000113E-2</c:v>
                </c:pt>
                <c:pt idx="747">
                  <c:v>4.2450000000000113E-2</c:v>
                </c:pt>
                <c:pt idx="748">
                  <c:v>4.2450000000000113E-2</c:v>
                </c:pt>
                <c:pt idx="749">
                  <c:v>4.2450000000000113E-2</c:v>
                </c:pt>
                <c:pt idx="750">
                  <c:v>4.2450000000000113E-2</c:v>
                </c:pt>
                <c:pt idx="751">
                  <c:v>4.2450000000000113E-2</c:v>
                </c:pt>
                <c:pt idx="752">
                  <c:v>4.2450000000000113E-2</c:v>
                </c:pt>
                <c:pt idx="753">
                  <c:v>4.2450000000000113E-2</c:v>
                </c:pt>
                <c:pt idx="754">
                  <c:v>4.2450000000000113E-2</c:v>
                </c:pt>
                <c:pt idx="755">
                  <c:v>4.2450000000000113E-2</c:v>
                </c:pt>
                <c:pt idx="756">
                  <c:v>4.2450000000000113E-2</c:v>
                </c:pt>
                <c:pt idx="757">
                  <c:v>4.2450000000000113E-2</c:v>
                </c:pt>
                <c:pt idx="758">
                  <c:v>4.2450000000000113E-2</c:v>
                </c:pt>
                <c:pt idx="759">
                  <c:v>4.2450000000000113E-2</c:v>
                </c:pt>
                <c:pt idx="760">
                  <c:v>4.2450000000000113E-2</c:v>
                </c:pt>
                <c:pt idx="761">
                  <c:v>4.2450000000000113E-2</c:v>
                </c:pt>
                <c:pt idx="762">
                  <c:v>4.2450000000000113E-2</c:v>
                </c:pt>
                <c:pt idx="763">
                  <c:v>4.2450000000000113E-2</c:v>
                </c:pt>
                <c:pt idx="764">
                  <c:v>4.2450000000000113E-2</c:v>
                </c:pt>
                <c:pt idx="765">
                  <c:v>4.2450000000000113E-2</c:v>
                </c:pt>
                <c:pt idx="766">
                  <c:v>4.2450000000000113E-2</c:v>
                </c:pt>
                <c:pt idx="767">
                  <c:v>4.2450000000000113E-2</c:v>
                </c:pt>
                <c:pt idx="768">
                  <c:v>4.2450000000000113E-2</c:v>
                </c:pt>
                <c:pt idx="769">
                  <c:v>4.2450000000000113E-2</c:v>
                </c:pt>
                <c:pt idx="770">
                  <c:v>4.2450000000000113E-2</c:v>
                </c:pt>
                <c:pt idx="771">
                  <c:v>4.2450000000000113E-2</c:v>
                </c:pt>
                <c:pt idx="772">
                  <c:v>4.2450000000000113E-2</c:v>
                </c:pt>
                <c:pt idx="773">
                  <c:v>4.2450000000000113E-2</c:v>
                </c:pt>
                <c:pt idx="774">
                  <c:v>4.2450000000000113E-2</c:v>
                </c:pt>
                <c:pt idx="775">
                  <c:v>4.2450000000000113E-2</c:v>
                </c:pt>
                <c:pt idx="776">
                  <c:v>4.2450000000000113E-2</c:v>
                </c:pt>
                <c:pt idx="777">
                  <c:v>4.2450000000000113E-2</c:v>
                </c:pt>
                <c:pt idx="778">
                  <c:v>4.2450000000000113E-2</c:v>
                </c:pt>
                <c:pt idx="779">
                  <c:v>4.2450000000000113E-2</c:v>
                </c:pt>
                <c:pt idx="780">
                  <c:v>4.2450000000000113E-2</c:v>
                </c:pt>
                <c:pt idx="781">
                  <c:v>4.2450000000000113E-2</c:v>
                </c:pt>
                <c:pt idx="782">
                  <c:v>4.2450000000000113E-2</c:v>
                </c:pt>
                <c:pt idx="783">
                  <c:v>4.2450000000000113E-2</c:v>
                </c:pt>
                <c:pt idx="784">
                  <c:v>4.2450000000000113E-2</c:v>
                </c:pt>
                <c:pt idx="785">
                  <c:v>4.2450000000000113E-2</c:v>
                </c:pt>
                <c:pt idx="786">
                  <c:v>4.2450000000000113E-2</c:v>
                </c:pt>
                <c:pt idx="787">
                  <c:v>4.2450000000000113E-2</c:v>
                </c:pt>
                <c:pt idx="788">
                  <c:v>4.2450000000000113E-2</c:v>
                </c:pt>
                <c:pt idx="789">
                  <c:v>4.2450000000000113E-2</c:v>
                </c:pt>
                <c:pt idx="790">
                  <c:v>4.2450000000000113E-2</c:v>
                </c:pt>
                <c:pt idx="791">
                  <c:v>4.2450000000000113E-2</c:v>
                </c:pt>
                <c:pt idx="792">
                  <c:v>4.2450000000000113E-2</c:v>
                </c:pt>
                <c:pt idx="793">
                  <c:v>4.2450000000000113E-2</c:v>
                </c:pt>
                <c:pt idx="794">
                  <c:v>4.2450000000000113E-2</c:v>
                </c:pt>
                <c:pt idx="795">
                  <c:v>4.2450000000000113E-2</c:v>
                </c:pt>
                <c:pt idx="796">
                  <c:v>4.2450000000000113E-2</c:v>
                </c:pt>
                <c:pt idx="797">
                  <c:v>4.2450000000000113E-2</c:v>
                </c:pt>
                <c:pt idx="798">
                  <c:v>4.2450000000000113E-2</c:v>
                </c:pt>
                <c:pt idx="799">
                  <c:v>4.2450000000000113E-2</c:v>
                </c:pt>
                <c:pt idx="800">
                  <c:v>4.2450000000000113E-2</c:v>
                </c:pt>
                <c:pt idx="801">
                  <c:v>4.2450000000000113E-2</c:v>
                </c:pt>
                <c:pt idx="802">
                  <c:v>4.2450000000000113E-2</c:v>
                </c:pt>
                <c:pt idx="803">
                  <c:v>4.2450000000000113E-2</c:v>
                </c:pt>
                <c:pt idx="804">
                  <c:v>4.2450000000000113E-2</c:v>
                </c:pt>
                <c:pt idx="805">
                  <c:v>4.2450000000000113E-2</c:v>
                </c:pt>
                <c:pt idx="806">
                  <c:v>4.2450000000000113E-2</c:v>
                </c:pt>
                <c:pt idx="807">
                  <c:v>4.2450000000000113E-2</c:v>
                </c:pt>
                <c:pt idx="808">
                  <c:v>4.2450000000000113E-2</c:v>
                </c:pt>
                <c:pt idx="809">
                  <c:v>4.2450000000000113E-2</c:v>
                </c:pt>
                <c:pt idx="810">
                  <c:v>4.2450000000000113E-2</c:v>
                </c:pt>
                <c:pt idx="811">
                  <c:v>4.2450000000000113E-2</c:v>
                </c:pt>
                <c:pt idx="812">
                  <c:v>4.2450000000000113E-2</c:v>
                </c:pt>
                <c:pt idx="813">
                  <c:v>4.2450000000000113E-2</c:v>
                </c:pt>
                <c:pt idx="814">
                  <c:v>4.2450000000000113E-2</c:v>
                </c:pt>
                <c:pt idx="815">
                  <c:v>4.2450000000000113E-2</c:v>
                </c:pt>
                <c:pt idx="816">
                  <c:v>4.2450000000000113E-2</c:v>
                </c:pt>
                <c:pt idx="817">
                  <c:v>4.2450000000000113E-2</c:v>
                </c:pt>
                <c:pt idx="818">
                  <c:v>4.2450000000000113E-2</c:v>
                </c:pt>
                <c:pt idx="819">
                  <c:v>4.2450000000000113E-2</c:v>
                </c:pt>
                <c:pt idx="820">
                  <c:v>4.2450000000000113E-2</c:v>
                </c:pt>
                <c:pt idx="821">
                  <c:v>4.2450000000000113E-2</c:v>
                </c:pt>
                <c:pt idx="822">
                  <c:v>4.2450000000000113E-2</c:v>
                </c:pt>
                <c:pt idx="823">
                  <c:v>4.2450000000000113E-2</c:v>
                </c:pt>
                <c:pt idx="824">
                  <c:v>4.2450000000000113E-2</c:v>
                </c:pt>
                <c:pt idx="825">
                  <c:v>4.2450000000000113E-2</c:v>
                </c:pt>
                <c:pt idx="826">
                  <c:v>4.2450000000000113E-2</c:v>
                </c:pt>
                <c:pt idx="827">
                  <c:v>4.2450000000000113E-2</c:v>
                </c:pt>
                <c:pt idx="828">
                  <c:v>4.2450000000000113E-2</c:v>
                </c:pt>
                <c:pt idx="829">
                  <c:v>4.2450000000000113E-2</c:v>
                </c:pt>
                <c:pt idx="830">
                  <c:v>4.2450000000000113E-2</c:v>
                </c:pt>
                <c:pt idx="831">
                  <c:v>4.2450000000000113E-2</c:v>
                </c:pt>
                <c:pt idx="832">
                  <c:v>4.2450000000000113E-2</c:v>
                </c:pt>
                <c:pt idx="833">
                  <c:v>4.2450000000000113E-2</c:v>
                </c:pt>
                <c:pt idx="834">
                  <c:v>4.2450000000000113E-2</c:v>
                </c:pt>
                <c:pt idx="835">
                  <c:v>4.2450000000000113E-2</c:v>
                </c:pt>
                <c:pt idx="836">
                  <c:v>4.2450000000000113E-2</c:v>
                </c:pt>
                <c:pt idx="837">
                  <c:v>4.2450000000000113E-2</c:v>
                </c:pt>
                <c:pt idx="838">
                  <c:v>4.2450000000000113E-2</c:v>
                </c:pt>
                <c:pt idx="839">
                  <c:v>4.2450000000000113E-2</c:v>
                </c:pt>
                <c:pt idx="840">
                  <c:v>4.2450000000000113E-2</c:v>
                </c:pt>
                <c:pt idx="841">
                  <c:v>4.2450000000000113E-2</c:v>
                </c:pt>
                <c:pt idx="842">
                  <c:v>4.2450000000000113E-2</c:v>
                </c:pt>
                <c:pt idx="843">
                  <c:v>4.2450000000000113E-2</c:v>
                </c:pt>
                <c:pt idx="844">
                  <c:v>4.2450000000000113E-2</c:v>
                </c:pt>
                <c:pt idx="845">
                  <c:v>4.2450000000000113E-2</c:v>
                </c:pt>
                <c:pt idx="846">
                  <c:v>4.2450000000000113E-2</c:v>
                </c:pt>
                <c:pt idx="847">
                  <c:v>4.2450000000000113E-2</c:v>
                </c:pt>
                <c:pt idx="848">
                  <c:v>4.2450000000000113E-2</c:v>
                </c:pt>
                <c:pt idx="849">
                  <c:v>4.2450000000000113E-2</c:v>
                </c:pt>
                <c:pt idx="850">
                  <c:v>4.2450000000000113E-2</c:v>
                </c:pt>
                <c:pt idx="851">
                  <c:v>4.2450000000000113E-2</c:v>
                </c:pt>
                <c:pt idx="852">
                  <c:v>4.2450000000000113E-2</c:v>
                </c:pt>
                <c:pt idx="853">
                  <c:v>4.2450000000000113E-2</c:v>
                </c:pt>
                <c:pt idx="854">
                  <c:v>4.2450000000000113E-2</c:v>
                </c:pt>
                <c:pt idx="855">
                  <c:v>4.2450000000000113E-2</c:v>
                </c:pt>
                <c:pt idx="856">
                  <c:v>4.2450000000000113E-2</c:v>
                </c:pt>
                <c:pt idx="857">
                  <c:v>4.2450000000000113E-2</c:v>
                </c:pt>
                <c:pt idx="858">
                  <c:v>4.2450000000000113E-2</c:v>
                </c:pt>
                <c:pt idx="859">
                  <c:v>4.2450000000000113E-2</c:v>
                </c:pt>
                <c:pt idx="860">
                  <c:v>4.2450000000000113E-2</c:v>
                </c:pt>
                <c:pt idx="861">
                  <c:v>4.2450000000000113E-2</c:v>
                </c:pt>
                <c:pt idx="862">
                  <c:v>4.2450000000000113E-2</c:v>
                </c:pt>
                <c:pt idx="863">
                  <c:v>4.2450000000000113E-2</c:v>
                </c:pt>
                <c:pt idx="864">
                  <c:v>4.2450000000000113E-2</c:v>
                </c:pt>
                <c:pt idx="865">
                  <c:v>4.2450000000000113E-2</c:v>
                </c:pt>
                <c:pt idx="866">
                  <c:v>4.2450000000000113E-2</c:v>
                </c:pt>
                <c:pt idx="867">
                  <c:v>4.2450000000000113E-2</c:v>
                </c:pt>
                <c:pt idx="868">
                  <c:v>4.2450000000000113E-2</c:v>
                </c:pt>
                <c:pt idx="869">
                  <c:v>4.2450000000000113E-2</c:v>
                </c:pt>
                <c:pt idx="870">
                  <c:v>4.2450000000000113E-2</c:v>
                </c:pt>
                <c:pt idx="871">
                  <c:v>4.2450000000000113E-2</c:v>
                </c:pt>
                <c:pt idx="872">
                  <c:v>4.2450000000000113E-2</c:v>
                </c:pt>
                <c:pt idx="873">
                  <c:v>4.2450000000000113E-2</c:v>
                </c:pt>
                <c:pt idx="874">
                  <c:v>4.2450000000000113E-2</c:v>
                </c:pt>
                <c:pt idx="875">
                  <c:v>4.2450000000000113E-2</c:v>
                </c:pt>
                <c:pt idx="876">
                  <c:v>4.2450000000000113E-2</c:v>
                </c:pt>
                <c:pt idx="877">
                  <c:v>4.2450000000000113E-2</c:v>
                </c:pt>
                <c:pt idx="878">
                  <c:v>4.2450000000000113E-2</c:v>
                </c:pt>
                <c:pt idx="879">
                  <c:v>4.2450000000000113E-2</c:v>
                </c:pt>
                <c:pt idx="880">
                  <c:v>4.2450000000000113E-2</c:v>
                </c:pt>
                <c:pt idx="881">
                  <c:v>4.2450000000000113E-2</c:v>
                </c:pt>
                <c:pt idx="882">
                  <c:v>4.2450000000000113E-2</c:v>
                </c:pt>
                <c:pt idx="883">
                  <c:v>4.2450000000000113E-2</c:v>
                </c:pt>
                <c:pt idx="884">
                  <c:v>4.2450000000000113E-2</c:v>
                </c:pt>
                <c:pt idx="885">
                  <c:v>4.2450000000000113E-2</c:v>
                </c:pt>
                <c:pt idx="886">
                  <c:v>4.2450000000000113E-2</c:v>
                </c:pt>
                <c:pt idx="887">
                  <c:v>4.2450000000000113E-2</c:v>
                </c:pt>
                <c:pt idx="888">
                  <c:v>4.2450000000000113E-2</c:v>
                </c:pt>
                <c:pt idx="889">
                  <c:v>4.2450000000000113E-2</c:v>
                </c:pt>
                <c:pt idx="890">
                  <c:v>4.2450000000000113E-2</c:v>
                </c:pt>
                <c:pt idx="891">
                  <c:v>4.2450000000000113E-2</c:v>
                </c:pt>
                <c:pt idx="892">
                  <c:v>4.2450000000000113E-2</c:v>
                </c:pt>
                <c:pt idx="893">
                  <c:v>4.2450000000000113E-2</c:v>
                </c:pt>
                <c:pt idx="894">
                  <c:v>4.2450000000000113E-2</c:v>
                </c:pt>
                <c:pt idx="895">
                  <c:v>4.2450000000000113E-2</c:v>
                </c:pt>
                <c:pt idx="896">
                  <c:v>4.2450000000000113E-2</c:v>
                </c:pt>
                <c:pt idx="897">
                  <c:v>4.2450000000000113E-2</c:v>
                </c:pt>
                <c:pt idx="898">
                  <c:v>4.2450000000000113E-2</c:v>
                </c:pt>
                <c:pt idx="899">
                  <c:v>4.2450000000000113E-2</c:v>
                </c:pt>
                <c:pt idx="900">
                  <c:v>4.2450000000000113E-2</c:v>
                </c:pt>
                <c:pt idx="901">
                  <c:v>4.2450000000000113E-2</c:v>
                </c:pt>
                <c:pt idx="902">
                  <c:v>4.2450000000000113E-2</c:v>
                </c:pt>
                <c:pt idx="903">
                  <c:v>4.2450000000000113E-2</c:v>
                </c:pt>
                <c:pt idx="904">
                  <c:v>4.2450000000000113E-2</c:v>
                </c:pt>
                <c:pt idx="905">
                  <c:v>4.2450000000000113E-2</c:v>
                </c:pt>
                <c:pt idx="906">
                  <c:v>4.2450000000000113E-2</c:v>
                </c:pt>
                <c:pt idx="907">
                  <c:v>4.2450000000000113E-2</c:v>
                </c:pt>
                <c:pt idx="908">
                  <c:v>4.2450000000000113E-2</c:v>
                </c:pt>
                <c:pt idx="909">
                  <c:v>4.2450000000000113E-2</c:v>
                </c:pt>
                <c:pt idx="910">
                  <c:v>4.2450000000000113E-2</c:v>
                </c:pt>
                <c:pt idx="911">
                  <c:v>4.2450000000000113E-2</c:v>
                </c:pt>
                <c:pt idx="912">
                  <c:v>4.2450000000000113E-2</c:v>
                </c:pt>
                <c:pt idx="913">
                  <c:v>4.2450000000000113E-2</c:v>
                </c:pt>
                <c:pt idx="914">
                  <c:v>4.2450000000000113E-2</c:v>
                </c:pt>
                <c:pt idx="915">
                  <c:v>4.2450000000000113E-2</c:v>
                </c:pt>
                <c:pt idx="916">
                  <c:v>4.2450000000000113E-2</c:v>
                </c:pt>
                <c:pt idx="917">
                  <c:v>4.2450000000000113E-2</c:v>
                </c:pt>
                <c:pt idx="918">
                  <c:v>4.2450000000000113E-2</c:v>
                </c:pt>
                <c:pt idx="919">
                  <c:v>4.2450000000000113E-2</c:v>
                </c:pt>
                <c:pt idx="920">
                  <c:v>4.2450000000000113E-2</c:v>
                </c:pt>
                <c:pt idx="921">
                  <c:v>4.2450000000000113E-2</c:v>
                </c:pt>
                <c:pt idx="922">
                  <c:v>4.2450000000000113E-2</c:v>
                </c:pt>
                <c:pt idx="923">
                  <c:v>4.2450000000000113E-2</c:v>
                </c:pt>
                <c:pt idx="924">
                  <c:v>4.2450000000000113E-2</c:v>
                </c:pt>
                <c:pt idx="925">
                  <c:v>4.2450000000000113E-2</c:v>
                </c:pt>
                <c:pt idx="926">
                  <c:v>4.2450000000000113E-2</c:v>
                </c:pt>
                <c:pt idx="927">
                  <c:v>4.2450000000000113E-2</c:v>
                </c:pt>
                <c:pt idx="928">
                  <c:v>4.2450000000000113E-2</c:v>
                </c:pt>
                <c:pt idx="929">
                  <c:v>4.2450000000000113E-2</c:v>
                </c:pt>
                <c:pt idx="930">
                  <c:v>4.2450000000000113E-2</c:v>
                </c:pt>
                <c:pt idx="931">
                  <c:v>4.2450000000000113E-2</c:v>
                </c:pt>
                <c:pt idx="932">
                  <c:v>4.2450000000000113E-2</c:v>
                </c:pt>
                <c:pt idx="933">
                  <c:v>4.2450000000000113E-2</c:v>
                </c:pt>
                <c:pt idx="934">
                  <c:v>4.2450000000000113E-2</c:v>
                </c:pt>
                <c:pt idx="935">
                  <c:v>4.2450000000000113E-2</c:v>
                </c:pt>
                <c:pt idx="936">
                  <c:v>4.2450000000000113E-2</c:v>
                </c:pt>
                <c:pt idx="937">
                  <c:v>4.2450000000000113E-2</c:v>
                </c:pt>
                <c:pt idx="938">
                  <c:v>4.2450000000000113E-2</c:v>
                </c:pt>
                <c:pt idx="939">
                  <c:v>4.2450000000000113E-2</c:v>
                </c:pt>
                <c:pt idx="940">
                  <c:v>4.2450000000000113E-2</c:v>
                </c:pt>
                <c:pt idx="941">
                  <c:v>4.2450000000000113E-2</c:v>
                </c:pt>
                <c:pt idx="942">
                  <c:v>4.2450000000000113E-2</c:v>
                </c:pt>
                <c:pt idx="943">
                  <c:v>4.2450000000000113E-2</c:v>
                </c:pt>
                <c:pt idx="944">
                  <c:v>4.2450000000000113E-2</c:v>
                </c:pt>
                <c:pt idx="945">
                  <c:v>4.2450000000000113E-2</c:v>
                </c:pt>
                <c:pt idx="946">
                  <c:v>4.2450000000000113E-2</c:v>
                </c:pt>
                <c:pt idx="947">
                  <c:v>4.2450000000000113E-2</c:v>
                </c:pt>
                <c:pt idx="948">
                  <c:v>4.2450000000000113E-2</c:v>
                </c:pt>
                <c:pt idx="949">
                  <c:v>4.2450000000000113E-2</c:v>
                </c:pt>
                <c:pt idx="950">
                  <c:v>4.2450000000000113E-2</c:v>
                </c:pt>
                <c:pt idx="951">
                  <c:v>4.2450000000000113E-2</c:v>
                </c:pt>
                <c:pt idx="952">
                  <c:v>4.2450000000000113E-2</c:v>
                </c:pt>
                <c:pt idx="953">
                  <c:v>4.2450000000000113E-2</c:v>
                </c:pt>
                <c:pt idx="954">
                  <c:v>4.2450000000000113E-2</c:v>
                </c:pt>
                <c:pt idx="955">
                  <c:v>4.2450000000000113E-2</c:v>
                </c:pt>
                <c:pt idx="956">
                  <c:v>4.2450000000000113E-2</c:v>
                </c:pt>
                <c:pt idx="957">
                  <c:v>4.2450000000000113E-2</c:v>
                </c:pt>
                <c:pt idx="958">
                  <c:v>4.2450000000000113E-2</c:v>
                </c:pt>
                <c:pt idx="959">
                  <c:v>4.2450000000000113E-2</c:v>
                </c:pt>
                <c:pt idx="960">
                  <c:v>4.2450000000000113E-2</c:v>
                </c:pt>
                <c:pt idx="961">
                  <c:v>4.2450000000000113E-2</c:v>
                </c:pt>
                <c:pt idx="962">
                  <c:v>4.2450000000000113E-2</c:v>
                </c:pt>
                <c:pt idx="963">
                  <c:v>4.2450000000000113E-2</c:v>
                </c:pt>
                <c:pt idx="964">
                  <c:v>4.2450000000000113E-2</c:v>
                </c:pt>
                <c:pt idx="965">
                  <c:v>4.2450000000000113E-2</c:v>
                </c:pt>
                <c:pt idx="966">
                  <c:v>4.2450000000000113E-2</c:v>
                </c:pt>
                <c:pt idx="967">
                  <c:v>4.2450000000000113E-2</c:v>
                </c:pt>
                <c:pt idx="968">
                  <c:v>4.2450000000000113E-2</c:v>
                </c:pt>
                <c:pt idx="969">
                  <c:v>4.2450000000000113E-2</c:v>
                </c:pt>
                <c:pt idx="970">
                  <c:v>4.2450000000000113E-2</c:v>
                </c:pt>
                <c:pt idx="971">
                  <c:v>4.2450000000000113E-2</c:v>
                </c:pt>
                <c:pt idx="972">
                  <c:v>4.2450000000000113E-2</c:v>
                </c:pt>
                <c:pt idx="973">
                  <c:v>4.2450000000000113E-2</c:v>
                </c:pt>
                <c:pt idx="974">
                  <c:v>4.2450000000000113E-2</c:v>
                </c:pt>
                <c:pt idx="975">
                  <c:v>4.2450000000000113E-2</c:v>
                </c:pt>
                <c:pt idx="976">
                  <c:v>4.2450000000000113E-2</c:v>
                </c:pt>
                <c:pt idx="977">
                  <c:v>4.2450000000000113E-2</c:v>
                </c:pt>
                <c:pt idx="978">
                  <c:v>4.2450000000000113E-2</c:v>
                </c:pt>
                <c:pt idx="979">
                  <c:v>4.2450000000000113E-2</c:v>
                </c:pt>
                <c:pt idx="980">
                  <c:v>4.2450000000000113E-2</c:v>
                </c:pt>
                <c:pt idx="981">
                  <c:v>4.2450000000000113E-2</c:v>
                </c:pt>
                <c:pt idx="982">
                  <c:v>4.2450000000000113E-2</c:v>
                </c:pt>
                <c:pt idx="983">
                  <c:v>4.2450000000000113E-2</c:v>
                </c:pt>
                <c:pt idx="984">
                  <c:v>4.2450000000000113E-2</c:v>
                </c:pt>
                <c:pt idx="985">
                  <c:v>4.2450000000000113E-2</c:v>
                </c:pt>
                <c:pt idx="986">
                  <c:v>4.2450000000000113E-2</c:v>
                </c:pt>
                <c:pt idx="987">
                  <c:v>4.2450000000000113E-2</c:v>
                </c:pt>
                <c:pt idx="988">
                  <c:v>4.2450000000000113E-2</c:v>
                </c:pt>
                <c:pt idx="989">
                  <c:v>4.2450000000000113E-2</c:v>
                </c:pt>
                <c:pt idx="990">
                  <c:v>4.2450000000000113E-2</c:v>
                </c:pt>
                <c:pt idx="991">
                  <c:v>4.2450000000000113E-2</c:v>
                </c:pt>
                <c:pt idx="992">
                  <c:v>4.2450000000000113E-2</c:v>
                </c:pt>
                <c:pt idx="993">
                  <c:v>4.2450000000000113E-2</c:v>
                </c:pt>
                <c:pt idx="994">
                  <c:v>4.2450000000000113E-2</c:v>
                </c:pt>
                <c:pt idx="995">
                  <c:v>4.2450000000000113E-2</c:v>
                </c:pt>
                <c:pt idx="996">
                  <c:v>4.2450000000000113E-2</c:v>
                </c:pt>
                <c:pt idx="997">
                  <c:v>4.2450000000000113E-2</c:v>
                </c:pt>
                <c:pt idx="998">
                  <c:v>4.2450000000000113E-2</c:v>
                </c:pt>
                <c:pt idx="999">
                  <c:v>4.2450000000000113E-2</c:v>
                </c:pt>
                <c:pt idx="1000">
                  <c:v>4.2450000000000113E-2</c:v>
                </c:pt>
                <c:pt idx="1001">
                  <c:v>4.2450000000000113E-2</c:v>
                </c:pt>
                <c:pt idx="1002">
                  <c:v>4.2450000000000113E-2</c:v>
                </c:pt>
                <c:pt idx="1003">
                  <c:v>4.2450000000000113E-2</c:v>
                </c:pt>
                <c:pt idx="1004">
                  <c:v>4.2450000000000113E-2</c:v>
                </c:pt>
                <c:pt idx="1005">
                  <c:v>4.2450000000000113E-2</c:v>
                </c:pt>
                <c:pt idx="1006">
                  <c:v>4.2450000000000113E-2</c:v>
                </c:pt>
                <c:pt idx="1007">
                  <c:v>4.2450000000000113E-2</c:v>
                </c:pt>
                <c:pt idx="1008">
                  <c:v>4.2450000000000113E-2</c:v>
                </c:pt>
                <c:pt idx="1009">
                  <c:v>4.2450000000000113E-2</c:v>
                </c:pt>
                <c:pt idx="1010">
                  <c:v>4.2450000000000113E-2</c:v>
                </c:pt>
                <c:pt idx="1011">
                  <c:v>4.2450000000000113E-2</c:v>
                </c:pt>
                <c:pt idx="1012">
                  <c:v>4.2450000000000113E-2</c:v>
                </c:pt>
                <c:pt idx="1013">
                  <c:v>4.2450000000000113E-2</c:v>
                </c:pt>
                <c:pt idx="1014">
                  <c:v>4.2450000000000113E-2</c:v>
                </c:pt>
                <c:pt idx="1015">
                  <c:v>4.2450000000000113E-2</c:v>
                </c:pt>
                <c:pt idx="1016">
                  <c:v>4.2450000000000113E-2</c:v>
                </c:pt>
                <c:pt idx="1017">
                  <c:v>4.2450000000000113E-2</c:v>
                </c:pt>
                <c:pt idx="1018">
                  <c:v>4.2450000000000113E-2</c:v>
                </c:pt>
                <c:pt idx="1019">
                  <c:v>4.2450000000000113E-2</c:v>
                </c:pt>
                <c:pt idx="1020">
                  <c:v>4.2450000000000113E-2</c:v>
                </c:pt>
                <c:pt idx="1021">
                  <c:v>4.2450000000000113E-2</c:v>
                </c:pt>
                <c:pt idx="1022">
                  <c:v>4.2450000000000113E-2</c:v>
                </c:pt>
                <c:pt idx="1023">
                  <c:v>4.2450000000000113E-2</c:v>
                </c:pt>
                <c:pt idx="1024">
                  <c:v>4.2450000000000113E-2</c:v>
                </c:pt>
                <c:pt idx="1025">
                  <c:v>4.2450000000000113E-2</c:v>
                </c:pt>
                <c:pt idx="1026">
                  <c:v>4.2450000000000113E-2</c:v>
                </c:pt>
                <c:pt idx="1027">
                  <c:v>4.2450000000000113E-2</c:v>
                </c:pt>
                <c:pt idx="1028">
                  <c:v>4.2450000000000113E-2</c:v>
                </c:pt>
                <c:pt idx="1029">
                  <c:v>4.2450000000000113E-2</c:v>
                </c:pt>
                <c:pt idx="1030">
                  <c:v>4.2450000000000113E-2</c:v>
                </c:pt>
                <c:pt idx="1031">
                  <c:v>4.2450000000000113E-2</c:v>
                </c:pt>
                <c:pt idx="1032">
                  <c:v>4.2450000000000113E-2</c:v>
                </c:pt>
                <c:pt idx="1033">
                  <c:v>4.2450000000000113E-2</c:v>
                </c:pt>
                <c:pt idx="1034">
                  <c:v>4.2450000000000113E-2</c:v>
                </c:pt>
                <c:pt idx="1035">
                  <c:v>4.2450000000000113E-2</c:v>
                </c:pt>
                <c:pt idx="1036">
                  <c:v>4.2450000000000113E-2</c:v>
                </c:pt>
                <c:pt idx="1037">
                  <c:v>4.2450000000000113E-2</c:v>
                </c:pt>
                <c:pt idx="1038">
                  <c:v>4.2450000000000113E-2</c:v>
                </c:pt>
                <c:pt idx="1039">
                  <c:v>4.2450000000000113E-2</c:v>
                </c:pt>
                <c:pt idx="1040">
                  <c:v>4.2450000000000113E-2</c:v>
                </c:pt>
                <c:pt idx="1041">
                  <c:v>4.2450000000000113E-2</c:v>
                </c:pt>
                <c:pt idx="1042">
                  <c:v>4.2450000000000113E-2</c:v>
                </c:pt>
                <c:pt idx="1043">
                  <c:v>4.2450000000000113E-2</c:v>
                </c:pt>
                <c:pt idx="1044">
                  <c:v>4.2450000000000113E-2</c:v>
                </c:pt>
                <c:pt idx="1045">
                  <c:v>4.2450000000000113E-2</c:v>
                </c:pt>
                <c:pt idx="1046">
                  <c:v>4.2450000000000113E-2</c:v>
                </c:pt>
                <c:pt idx="1047">
                  <c:v>4.2450000000000113E-2</c:v>
                </c:pt>
                <c:pt idx="1048">
                  <c:v>4.2450000000000113E-2</c:v>
                </c:pt>
                <c:pt idx="1049">
                  <c:v>4.2450000000000113E-2</c:v>
                </c:pt>
                <c:pt idx="1050">
                  <c:v>4.2450000000000113E-2</c:v>
                </c:pt>
                <c:pt idx="1051">
                  <c:v>4.2450000000000113E-2</c:v>
                </c:pt>
                <c:pt idx="1052">
                  <c:v>4.2450000000000113E-2</c:v>
                </c:pt>
                <c:pt idx="1053">
                  <c:v>4.2450000000000113E-2</c:v>
                </c:pt>
                <c:pt idx="1054">
                  <c:v>4.2450000000000113E-2</c:v>
                </c:pt>
                <c:pt idx="1055">
                  <c:v>4.2450000000000113E-2</c:v>
                </c:pt>
                <c:pt idx="1056">
                  <c:v>4.2450000000000113E-2</c:v>
                </c:pt>
                <c:pt idx="1057">
                  <c:v>4.2450000000000113E-2</c:v>
                </c:pt>
                <c:pt idx="1058">
                  <c:v>4.2450000000000113E-2</c:v>
                </c:pt>
                <c:pt idx="1059">
                  <c:v>4.2450000000000113E-2</c:v>
                </c:pt>
                <c:pt idx="1060">
                  <c:v>4.2450000000000113E-2</c:v>
                </c:pt>
                <c:pt idx="1061">
                  <c:v>4.2450000000000113E-2</c:v>
                </c:pt>
                <c:pt idx="1062">
                  <c:v>4.2450000000000113E-2</c:v>
                </c:pt>
                <c:pt idx="1063">
                  <c:v>4.2450000000000113E-2</c:v>
                </c:pt>
                <c:pt idx="1064">
                  <c:v>4.2450000000000113E-2</c:v>
                </c:pt>
                <c:pt idx="1065">
                  <c:v>4.2450000000000113E-2</c:v>
                </c:pt>
                <c:pt idx="1066">
                  <c:v>4.2450000000000113E-2</c:v>
                </c:pt>
                <c:pt idx="1067">
                  <c:v>4.2450000000000113E-2</c:v>
                </c:pt>
                <c:pt idx="1068">
                  <c:v>4.2450000000000113E-2</c:v>
                </c:pt>
                <c:pt idx="1069">
                  <c:v>4.2450000000000113E-2</c:v>
                </c:pt>
                <c:pt idx="1070">
                  <c:v>4.2450000000000113E-2</c:v>
                </c:pt>
                <c:pt idx="1071">
                  <c:v>4.2450000000000113E-2</c:v>
                </c:pt>
                <c:pt idx="1072">
                  <c:v>4.2450000000000113E-2</c:v>
                </c:pt>
                <c:pt idx="1073">
                  <c:v>4.2450000000000113E-2</c:v>
                </c:pt>
                <c:pt idx="1074">
                  <c:v>4.2450000000000113E-2</c:v>
                </c:pt>
                <c:pt idx="1075">
                  <c:v>4.2450000000000113E-2</c:v>
                </c:pt>
                <c:pt idx="1076">
                  <c:v>4.2450000000000113E-2</c:v>
                </c:pt>
                <c:pt idx="1077">
                  <c:v>4.2450000000000113E-2</c:v>
                </c:pt>
                <c:pt idx="1078">
                  <c:v>4.2450000000000113E-2</c:v>
                </c:pt>
                <c:pt idx="1079">
                  <c:v>4.2450000000000113E-2</c:v>
                </c:pt>
                <c:pt idx="1080">
                  <c:v>4.2450000000000113E-2</c:v>
                </c:pt>
                <c:pt idx="1081">
                  <c:v>4.2450000000000113E-2</c:v>
                </c:pt>
                <c:pt idx="1082">
                  <c:v>4.2450000000000113E-2</c:v>
                </c:pt>
                <c:pt idx="1083">
                  <c:v>4.2450000000000113E-2</c:v>
                </c:pt>
                <c:pt idx="1084">
                  <c:v>4.2450000000000113E-2</c:v>
                </c:pt>
                <c:pt idx="1085">
                  <c:v>4.2450000000000113E-2</c:v>
                </c:pt>
                <c:pt idx="1086">
                  <c:v>4.2450000000000113E-2</c:v>
                </c:pt>
                <c:pt idx="1087">
                  <c:v>4.2450000000000113E-2</c:v>
                </c:pt>
                <c:pt idx="1088">
                  <c:v>4.2450000000000113E-2</c:v>
                </c:pt>
                <c:pt idx="1089">
                  <c:v>4.2450000000000113E-2</c:v>
                </c:pt>
                <c:pt idx="1090">
                  <c:v>4.2450000000000113E-2</c:v>
                </c:pt>
                <c:pt idx="1091">
                  <c:v>4.2450000000000113E-2</c:v>
                </c:pt>
                <c:pt idx="1092">
                  <c:v>4.2450000000000113E-2</c:v>
                </c:pt>
                <c:pt idx="1093">
                  <c:v>4.2450000000000113E-2</c:v>
                </c:pt>
                <c:pt idx="1094">
                  <c:v>4.2450000000000113E-2</c:v>
                </c:pt>
                <c:pt idx="1095">
                  <c:v>4.2450000000000113E-2</c:v>
                </c:pt>
                <c:pt idx="1096">
                  <c:v>4.2450000000000113E-2</c:v>
                </c:pt>
                <c:pt idx="1097">
                  <c:v>4.2450000000000113E-2</c:v>
                </c:pt>
                <c:pt idx="1098">
                  <c:v>4.2450000000000113E-2</c:v>
                </c:pt>
                <c:pt idx="1099">
                  <c:v>4.2450000000000113E-2</c:v>
                </c:pt>
                <c:pt idx="1100">
                  <c:v>4.2450000000000113E-2</c:v>
                </c:pt>
                <c:pt idx="1101">
                  <c:v>4.2450000000000113E-2</c:v>
                </c:pt>
                <c:pt idx="1102">
                  <c:v>4.2450000000000113E-2</c:v>
                </c:pt>
                <c:pt idx="1103">
                  <c:v>4.2450000000000113E-2</c:v>
                </c:pt>
                <c:pt idx="1104">
                  <c:v>4.2450000000000113E-2</c:v>
                </c:pt>
                <c:pt idx="1105">
                  <c:v>4.2450000000000113E-2</c:v>
                </c:pt>
                <c:pt idx="1106">
                  <c:v>4.2450000000000113E-2</c:v>
                </c:pt>
                <c:pt idx="1107">
                  <c:v>4.2450000000000113E-2</c:v>
                </c:pt>
                <c:pt idx="1108">
                  <c:v>4.2450000000000113E-2</c:v>
                </c:pt>
                <c:pt idx="1109">
                  <c:v>4.2450000000000113E-2</c:v>
                </c:pt>
                <c:pt idx="1110">
                  <c:v>4.2450000000000113E-2</c:v>
                </c:pt>
                <c:pt idx="1111">
                  <c:v>4.2450000000000113E-2</c:v>
                </c:pt>
                <c:pt idx="1112">
                  <c:v>4.2450000000000113E-2</c:v>
                </c:pt>
                <c:pt idx="1113">
                  <c:v>4.2450000000000113E-2</c:v>
                </c:pt>
                <c:pt idx="1114">
                  <c:v>4.2450000000000113E-2</c:v>
                </c:pt>
                <c:pt idx="1115">
                  <c:v>4.2450000000000113E-2</c:v>
                </c:pt>
                <c:pt idx="1116">
                  <c:v>4.2450000000000113E-2</c:v>
                </c:pt>
                <c:pt idx="1117">
                  <c:v>4.2450000000000113E-2</c:v>
                </c:pt>
                <c:pt idx="1118">
                  <c:v>4.2450000000000113E-2</c:v>
                </c:pt>
                <c:pt idx="1119">
                  <c:v>4.2450000000000113E-2</c:v>
                </c:pt>
                <c:pt idx="1120">
                  <c:v>4.2450000000000113E-2</c:v>
                </c:pt>
                <c:pt idx="1121">
                  <c:v>4.2450000000000113E-2</c:v>
                </c:pt>
                <c:pt idx="1122">
                  <c:v>4.2450000000000113E-2</c:v>
                </c:pt>
                <c:pt idx="1123">
                  <c:v>4.2450000000000113E-2</c:v>
                </c:pt>
                <c:pt idx="1124">
                  <c:v>4.2450000000000113E-2</c:v>
                </c:pt>
                <c:pt idx="1125">
                  <c:v>4.2450000000000113E-2</c:v>
                </c:pt>
                <c:pt idx="1126">
                  <c:v>4.2450000000000113E-2</c:v>
                </c:pt>
                <c:pt idx="1127">
                  <c:v>4.2450000000000113E-2</c:v>
                </c:pt>
                <c:pt idx="1128">
                  <c:v>4.2450000000000113E-2</c:v>
                </c:pt>
                <c:pt idx="1129">
                  <c:v>4.2450000000000113E-2</c:v>
                </c:pt>
                <c:pt idx="1130">
                  <c:v>4.2450000000000113E-2</c:v>
                </c:pt>
                <c:pt idx="1131">
                  <c:v>4.2450000000000113E-2</c:v>
                </c:pt>
                <c:pt idx="1132">
                  <c:v>4.2450000000000113E-2</c:v>
                </c:pt>
                <c:pt idx="1133">
                  <c:v>4.2450000000000113E-2</c:v>
                </c:pt>
                <c:pt idx="1134">
                  <c:v>4.2450000000000113E-2</c:v>
                </c:pt>
                <c:pt idx="1135">
                  <c:v>4.2450000000000113E-2</c:v>
                </c:pt>
                <c:pt idx="1136">
                  <c:v>4.2450000000000113E-2</c:v>
                </c:pt>
                <c:pt idx="1137">
                  <c:v>4.2450000000000113E-2</c:v>
                </c:pt>
                <c:pt idx="1138">
                  <c:v>4.2450000000000113E-2</c:v>
                </c:pt>
                <c:pt idx="1139">
                  <c:v>4.2450000000000113E-2</c:v>
                </c:pt>
                <c:pt idx="1140">
                  <c:v>4.2450000000000113E-2</c:v>
                </c:pt>
                <c:pt idx="1141">
                  <c:v>4.2450000000000113E-2</c:v>
                </c:pt>
                <c:pt idx="1142">
                  <c:v>4.2450000000000113E-2</c:v>
                </c:pt>
                <c:pt idx="1143">
                  <c:v>4.2450000000000113E-2</c:v>
                </c:pt>
                <c:pt idx="1144">
                  <c:v>4.2450000000000113E-2</c:v>
                </c:pt>
                <c:pt idx="1145">
                  <c:v>4.2450000000000113E-2</c:v>
                </c:pt>
                <c:pt idx="1146">
                  <c:v>4.2450000000000113E-2</c:v>
                </c:pt>
                <c:pt idx="1147">
                  <c:v>4.2450000000000113E-2</c:v>
                </c:pt>
                <c:pt idx="1148">
                  <c:v>4.2450000000000113E-2</c:v>
                </c:pt>
                <c:pt idx="1149">
                  <c:v>4.2450000000000113E-2</c:v>
                </c:pt>
                <c:pt idx="1150">
                  <c:v>4.2450000000000113E-2</c:v>
                </c:pt>
                <c:pt idx="1151">
                  <c:v>4.2450000000000113E-2</c:v>
                </c:pt>
                <c:pt idx="1152">
                  <c:v>4.2450000000000113E-2</c:v>
                </c:pt>
                <c:pt idx="1153">
                  <c:v>4.2450000000000113E-2</c:v>
                </c:pt>
                <c:pt idx="1154">
                  <c:v>4.2450000000000113E-2</c:v>
                </c:pt>
                <c:pt idx="1155">
                  <c:v>4.2450000000000113E-2</c:v>
                </c:pt>
                <c:pt idx="1156">
                  <c:v>4.2450000000000113E-2</c:v>
                </c:pt>
                <c:pt idx="1157">
                  <c:v>4.2450000000000113E-2</c:v>
                </c:pt>
                <c:pt idx="1158">
                  <c:v>4.2450000000000113E-2</c:v>
                </c:pt>
                <c:pt idx="1159">
                  <c:v>4.2450000000000113E-2</c:v>
                </c:pt>
                <c:pt idx="1160">
                  <c:v>4.2450000000000113E-2</c:v>
                </c:pt>
                <c:pt idx="1161">
                  <c:v>4.2450000000000113E-2</c:v>
                </c:pt>
                <c:pt idx="1162">
                  <c:v>4.2450000000000113E-2</c:v>
                </c:pt>
                <c:pt idx="1163">
                  <c:v>4.2450000000000113E-2</c:v>
                </c:pt>
                <c:pt idx="1164">
                  <c:v>4.2450000000000113E-2</c:v>
                </c:pt>
                <c:pt idx="1165">
                  <c:v>4.2450000000000113E-2</c:v>
                </c:pt>
                <c:pt idx="1166">
                  <c:v>4.2450000000000113E-2</c:v>
                </c:pt>
                <c:pt idx="1167">
                  <c:v>4.2450000000000113E-2</c:v>
                </c:pt>
                <c:pt idx="1168">
                  <c:v>4.2450000000000113E-2</c:v>
                </c:pt>
                <c:pt idx="1169">
                  <c:v>4.2450000000000113E-2</c:v>
                </c:pt>
                <c:pt idx="1170">
                  <c:v>4.2450000000000113E-2</c:v>
                </c:pt>
                <c:pt idx="1171">
                  <c:v>4.2450000000000113E-2</c:v>
                </c:pt>
                <c:pt idx="1172">
                  <c:v>4.2450000000000113E-2</c:v>
                </c:pt>
                <c:pt idx="1173">
                  <c:v>4.2450000000000113E-2</c:v>
                </c:pt>
                <c:pt idx="1174">
                  <c:v>4.2450000000000113E-2</c:v>
                </c:pt>
                <c:pt idx="1175">
                  <c:v>4.2450000000000113E-2</c:v>
                </c:pt>
                <c:pt idx="1176">
                  <c:v>4.2450000000000113E-2</c:v>
                </c:pt>
                <c:pt idx="1177">
                  <c:v>4.2450000000000113E-2</c:v>
                </c:pt>
                <c:pt idx="1178">
                  <c:v>4.2450000000000113E-2</c:v>
                </c:pt>
                <c:pt idx="1179">
                  <c:v>4.2450000000000113E-2</c:v>
                </c:pt>
                <c:pt idx="1180">
                  <c:v>4.2450000000000113E-2</c:v>
                </c:pt>
                <c:pt idx="1181">
                  <c:v>4.2450000000000113E-2</c:v>
                </c:pt>
                <c:pt idx="1182">
                  <c:v>4.2450000000000113E-2</c:v>
                </c:pt>
                <c:pt idx="1183">
                  <c:v>4.2450000000000113E-2</c:v>
                </c:pt>
                <c:pt idx="1184">
                  <c:v>4.2450000000000113E-2</c:v>
                </c:pt>
                <c:pt idx="1185">
                  <c:v>4.2450000000000113E-2</c:v>
                </c:pt>
                <c:pt idx="1186">
                  <c:v>4.2450000000000113E-2</c:v>
                </c:pt>
                <c:pt idx="1187">
                  <c:v>4.2450000000000113E-2</c:v>
                </c:pt>
                <c:pt idx="1188">
                  <c:v>4.2450000000000113E-2</c:v>
                </c:pt>
                <c:pt idx="1189">
                  <c:v>4.2450000000000113E-2</c:v>
                </c:pt>
                <c:pt idx="1190">
                  <c:v>4.2450000000000113E-2</c:v>
                </c:pt>
                <c:pt idx="1191">
                  <c:v>4.2450000000000113E-2</c:v>
                </c:pt>
                <c:pt idx="1192">
                  <c:v>4.2450000000000113E-2</c:v>
                </c:pt>
                <c:pt idx="1193">
                  <c:v>4.2450000000000113E-2</c:v>
                </c:pt>
                <c:pt idx="1194">
                  <c:v>4.2450000000000113E-2</c:v>
                </c:pt>
                <c:pt idx="1195">
                  <c:v>4.2450000000000113E-2</c:v>
                </c:pt>
                <c:pt idx="1196">
                  <c:v>4.2450000000000113E-2</c:v>
                </c:pt>
                <c:pt idx="1197">
                  <c:v>4.2450000000000113E-2</c:v>
                </c:pt>
                <c:pt idx="1198">
                  <c:v>4.2450000000000113E-2</c:v>
                </c:pt>
                <c:pt idx="1199">
                  <c:v>4.2450000000000113E-2</c:v>
                </c:pt>
                <c:pt idx="1200">
                  <c:v>4.2450000000000113E-2</c:v>
                </c:pt>
                <c:pt idx="1201">
                  <c:v>4.2450000000000113E-2</c:v>
                </c:pt>
                <c:pt idx="1202">
                  <c:v>4.2450000000000113E-2</c:v>
                </c:pt>
                <c:pt idx="1203">
                  <c:v>4.2450000000000113E-2</c:v>
                </c:pt>
                <c:pt idx="1204">
                  <c:v>4.2450000000000113E-2</c:v>
                </c:pt>
                <c:pt idx="1205">
                  <c:v>4.2450000000000113E-2</c:v>
                </c:pt>
                <c:pt idx="1206">
                  <c:v>4.2450000000000113E-2</c:v>
                </c:pt>
                <c:pt idx="1207">
                  <c:v>4.2450000000000113E-2</c:v>
                </c:pt>
                <c:pt idx="1208">
                  <c:v>4.2450000000000113E-2</c:v>
                </c:pt>
                <c:pt idx="1209">
                  <c:v>4.2450000000000113E-2</c:v>
                </c:pt>
                <c:pt idx="1210">
                  <c:v>4.2450000000000113E-2</c:v>
                </c:pt>
                <c:pt idx="1211">
                  <c:v>4.2450000000000113E-2</c:v>
                </c:pt>
                <c:pt idx="1212">
                  <c:v>4.2450000000000113E-2</c:v>
                </c:pt>
                <c:pt idx="1213">
                  <c:v>4.2450000000000113E-2</c:v>
                </c:pt>
                <c:pt idx="1214">
                  <c:v>4.2450000000000113E-2</c:v>
                </c:pt>
                <c:pt idx="1215">
                  <c:v>4.2450000000000113E-2</c:v>
                </c:pt>
                <c:pt idx="1216">
                  <c:v>4.2450000000000113E-2</c:v>
                </c:pt>
                <c:pt idx="1217">
                  <c:v>4.2450000000000113E-2</c:v>
                </c:pt>
                <c:pt idx="1218">
                  <c:v>4.2450000000000113E-2</c:v>
                </c:pt>
                <c:pt idx="1219">
                  <c:v>4.2450000000000113E-2</c:v>
                </c:pt>
                <c:pt idx="1220">
                  <c:v>4.2450000000000113E-2</c:v>
                </c:pt>
                <c:pt idx="1221">
                  <c:v>4.2450000000000113E-2</c:v>
                </c:pt>
                <c:pt idx="1222">
                  <c:v>4.2450000000000113E-2</c:v>
                </c:pt>
                <c:pt idx="1223">
                  <c:v>4.2450000000000113E-2</c:v>
                </c:pt>
                <c:pt idx="1224">
                  <c:v>4.2450000000000113E-2</c:v>
                </c:pt>
                <c:pt idx="1225">
                  <c:v>4.2450000000000113E-2</c:v>
                </c:pt>
                <c:pt idx="1226">
                  <c:v>4.2450000000000113E-2</c:v>
                </c:pt>
                <c:pt idx="1227">
                  <c:v>4.2450000000000113E-2</c:v>
                </c:pt>
                <c:pt idx="1228">
                  <c:v>4.2450000000000113E-2</c:v>
                </c:pt>
                <c:pt idx="1229">
                  <c:v>4.2450000000000113E-2</c:v>
                </c:pt>
                <c:pt idx="1230">
                  <c:v>4.2450000000000113E-2</c:v>
                </c:pt>
                <c:pt idx="1231">
                  <c:v>4.2450000000000113E-2</c:v>
                </c:pt>
                <c:pt idx="1232">
                  <c:v>4.2450000000000113E-2</c:v>
                </c:pt>
                <c:pt idx="1233">
                  <c:v>4.2450000000000113E-2</c:v>
                </c:pt>
                <c:pt idx="1234">
                  <c:v>4.2450000000000113E-2</c:v>
                </c:pt>
                <c:pt idx="1235">
                  <c:v>4.2450000000000113E-2</c:v>
                </c:pt>
                <c:pt idx="1236">
                  <c:v>4.2450000000000113E-2</c:v>
                </c:pt>
                <c:pt idx="1237">
                  <c:v>4.2450000000000113E-2</c:v>
                </c:pt>
                <c:pt idx="1238">
                  <c:v>4.2450000000000113E-2</c:v>
                </c:pt>
                <c:pt idx="1239">
                  <c:v>4.2450000000000113E-2</c:v>
                </c:pt>
                <c:pt idx="1240">
                  <c:v>4.2450000000000113E-2</c:v>
                </c:pt>
                <c:pt idx="1241">
                  <c:v>4.2450000000000113E-2</c:v>
                </c:pt>
                <c:pt idx="1242">
                  <c:v>4.2450000000000113E-2</c:v>
                </c:pt>
                <c:pt idx="1243">
                  <c:v>4.2450000000000113E-2</c:v>
                </c:pt>
                <c:pt idx="1244">
                  <c:v>4.2450000000000113E-2</c:v>
                </c:pt>
                <c:pt idx="1245">
                  <c:v>4.2450000000000113E-2</c:v>
                </c:pt>
                <c:pt idx="1246">
                  <c:v>4.2450000000000113E-2</c:v>
                </c:pt>
                <c:pt idx="1247">
                  <c:v>4.2450000000000113E-2</c:v>
                </c:pt>
                <c:pt idx="1248">
                  <c:v>4.2450000000000113E-2</c:v>
                </c:pt>
                <c:pt idx="1249">
                  <c:v>4.2450000000000113E-2</c:v>
                </c:pt>
                <c:pt idx="1250">
                  <c:v>4.2450000000000113E-2</c:v>
                </c:pt>
                <c:pt idx="1251">
                  <c:v>4.2450000000000113E-2</c:v>
                </c:pt>
                <c:pt idx="1252">
                  <c:v>4.2450000000000113E-2</c:v>
                </c:pt>
                <c:pt idx="1253">
                  <c:v>4.2450000000000113E-2</c:v>
                </c:pt>
                <c:pt idx="1254">
                  <c:v>4.2450000000000113E-2</c:v>
                </c:pt>
                <c:pt idx="1255">
                  <c:v>4.2450000000000113E-2</c:v>
                </c:pt>
                <c:pt idx="1256">
                  <c:v>4.2450000000000113E-2</c:v>
                </c:pt>
                <c:pt idx="1257">
                  <c:v>4.2450000000000113E-2</c:v>
                </c:pt>
                <c:pt idx="1258">
                  <c:v>4.2450000000000113E-2</c:v>
                </c:pt>
                <c:pt idx="1259">
                  <c:v>4.2450000000000113E-2</c:v>
                </c:pt>
                <c:pt idx="1260">
                  <c:v>4.2450000000000113E-2</c:v>
                </c:pt>
                <c:pt idx="1261">
                  <c:v>4.2450000000000113E-2</c:v>
                </c:pt>
                <c:pt idx="1262">
                  <c:v>4.2450000000000113E-2</c:v>
                </c:pt>
                <c:pt idx="1263">
                  <c:v>4.2450000000000113E-2</c:v>
                </c:pt>
                <c:pt idx="1264">
                  <c:v>4.2450000000000113E-2</c:v>
                </c:pt>
                <c:pt idx="1265">
                  <c:v>4.2450000000000113E-2</c:v>
                </c:pt>
                <c:pt idx="1266">
                  <c:v>4.2450000000000113E-2</c:v>
                </c:pt>
                <c:pt idx="1267">
                  <c:v>4.2450000000000113E-2</c:v>
                </c:pt>
                <c:pt idx="1268">
                  <c:v>4.2450000000000113E-2</c:v>
                </c:pt>
                <c:pt idx="1269">
                  <c:v>4.2450000000000113E-2</c:v>
                </c:pt>
                <c:pt idx="1270">
                  <c:v>4.2450000000000113E-2</c:v>
                </c:pt>
                <c:pt idx="1271">
                  <c:v>4.2450000000000113E-2</c:v>
                </c:pt>
                <c:pt idx="1272">
                  <c:v>4.2450000000000113E-2</c:v>
                </c:pt>
                <c:pt idx="1273">
                  <c:v>4.2450000000000113E-2</c:v>
                </c:pt>
                <c:pt idx="1274">
                  <c:v>4.2450000000000113E-2</c:v>
                </c:pt>
                <c:pt idx="1275">
                  <c:v>4.2450000000000113E-2</c:v>
                </c:pt>
                <c:pt idx="1276">
                  <c:v>4.2450000000000113E-2</c:v>
                </c:pt>
                <c:pt idx="1277">
                  <c:v>4.2450000000000113E-2</c:v>
                </c:pt>
                <c:pt idx="1278">
                  <c:v>4.2450000000000113E-2</c:v>
                </c:pt>
                <c:pt idx="1279">
                  <c:v>4.2450000000000113E-2</c:v>
                </c:pt>
                <c:pt idx="1280">
                  <c:v>4.2450000000000113E-2</c:v>
                </c:pt>
                <c:pt idx="1281">
                  <c:v>4.2450000000000113E-2</c:v>
                </c:pt>
                <c:pt idx="1282">
                  <c:v>4.2450000000000113E-2</c:v>
                </c:pt>
                <c:pt idx="1283">
                  <c:v>4.2450000000000113E-2</c:v>
                </c:pt>
                <c:pt idx="1284">
                  <c:v>4.2450000000000113E-2</c:v>
                </c:pt>
                <c:pt idx="1285">
                  <c:v>4.2450000000000113E-2</c:v>
                </c:pt>
                <c:pt idx="1286">
                  <c:v>4.2450000000000113E-2</c:v>
                </c:pt>
                <c:pt idx="1287">
                  <c:v>4.2450000000000113E-2</c:v>
                </c:pt>
                <c:pt idx="1288">
                  <c:v>4.2450000000000113E-2</c:v>
                </c:pt>
                <c:pt idx="1289">
                  <c:v>4.2450000000000113E-2</c:v>
                </c:pt>
                <c:pt idx="1290">
                  <c:v>4.2450000000000113E-2</c:v>
                </c:pt>
                <c:pt idx="1291">
                  <c:v>4.2450000000000113E-2</c:v>
                </c:pt>
                <c:pt idx="1292">
                  <c:v>4.2450000000000113E-2</c:v>
                </c:pt>
                <c:pt idx="1293">
                  <c:v>4.2450000000000113E-2</c:v>
                </c:pt>
                <c:pt idx="1294">
                  <c:v>4.2450000000000113E-2</c:v>
                </c:pt>
                <c:pt idx="1295">
                  <c:v>4.2450000000000113E-2</c:v>
                </c:pt>
                <c:pt idx="1296">
                  <c:v>4.2450000000000113E-2</c:v>
                </c:pt>
                <c:pt idx="1297">
                  <c:v>4.2450000000000113E-2</c:v>
                </c:pt>
                <c:pt idx="1298">
                  <c:v>4.2450000000000113E-2</c:v>
                </c:pt>
                <c:pt idx="1299">
                  <c:v>4.2450000000000113E-2</c:v>
                </c:pt>
                <c:pt idx="1300">
                  <c:v>4.2450000000000113E-2</c:v>
                </c:pt>
                <c:pt idx="1301">
                  <c:v>4.2450000000000113E-2</c:v>
                </c:pt>
                <c:pt idx="1302">
                  <c:v>4.2450000000000113E-2</c:v>
                </c:pt>
                <c:pt idx="1303">
                  <c:v>4.2450000000000113E-2</c:v>
                </c:pt>
                <c:pt idx="1304">
                  <c:v>4.2450000000000113E-2</c:v>
                </c:pt>
                <c:pt idx="1305">
                  <c:v>4.2450000000000113E-2</c:v>
                </c:pt>
                <c:pt idx="1306">
                  <c:v>4.2450000000000113E-2</c:v>
                </c:pt>
                <c:pt idx="1307">
                  <c:v>4.2450000000000113E-2</c:v>
                </c:pt>
                <c:pt idx="1308">
                  <c:v>4.2450000000000113E-2</c:v>
                </c:pt>
                <c:pt idx="1309">
                  <c:v>4.2450000000000113E-2</c:v>
                </c:pt>
                <c:pt idx="1310">
                  <c:v>4.2450000000000113E-2</c:v>
                </c:pt>
                <c:pt idx="1311">
                  <c:v>4.2450000000000113E-2</c:v>
                </c:pt>
                <c:pt idx="1312">
                  <c:v>4.2450000000000113E-2</c:v>
                </c:pt>
                <c:pt idx="1313">
                  <c:v>4.2450000000000113E-2</c:v>
                </c:pt>
                <c:pt idx="1314">
                  <c:v>4.2450000000000113E-2</c:v>
                </c:pt>
                <c:pt idx="1315">
                  <c:v>4.2450000000000113E-2</c:v>
                </c:pt>
                <c:pt idx="1316">
                  <c:v>4.2450000000000113E-2</c:v>
                </c:pt>
                <c:pt idx="1317">
                  <c:v>4.2450000000000113E-2</c:v>
                </c:pt>
                <c:pt idx="1318">
                  <c:v>4.2450000000000113E-2</c:v>
                </c:pt>
                <c:pt idx="1319">
                  <c:v>4.2450000000000113E-2</c:v>
                </c:pt>
                <c:pt idx="1320">
                  <c:v>4.2450000000000113E-2</c:v>
                </c:pt>
                <c:pt idx="1321">
                  <c:v>4.2450000000000113E-2</c:v>
                </c:pt>
                <c:pt idx="1322">
                  <c:v>4.2450000000000113E-2</c:v>
                </c:pt>
                <c:pt idx="1323">
                  <c:v>4.2450000000000113E-2</c:v>
                </c:pt>
                <c:pt idx="1324">
                  <c:v>4.2450000000000113E-2</c:v>
                </c:pt>
                <c:pt idx="1325">
                  <c:v>4.2450000000000113E-2</c:v>
                </c:pt>
                <c:pt idx="1326">
                  <c:v>4.2450000000000113E-2</c:v>
                </c:pt>
                <c:pt idx="1327">
                  <c:v>4.2450000000000113E-2</c:v>
                </c:pt>
                <c:pt idx="1328">
                  <c:v>4.2450000000000113E-2</c:v>
                </c:pt>
                <c:pt idx="1329">
                  <c:v>4.2450000000000113E-2</c:v>
                </c:pt>
                <c:pt idx="1330">
                  <c:v>4.2450000000000113E-2</c:v>
                </c:pt>
                <c:pt idx="1331">
                  <c:v>4.2450000000000113E-2</c:v>
                </c:pt>
                <c:pt idx="1332">
                  <c:v>4.2450000000000113E-2</c:v>
                </c:pt>
                <c:pt idx="1333">
                  <c:v>4.2450000000000113E-2</c:v>
                </c:pt>
                <c:pt idx="1334">
                  <c:v>4.2450000000000113E-2</c:v>
                </c:pt>
                <c:pt idx="1335">
                  <c:v>4.2450000000000113E-2</c:v>
                </c:pt>
                <c:pt idx="1336">
                  <c:v>4.2450000000000113E-2</c:v>
                </c:pt>
                <c:pt idx="1337">
                  <c:v>4.2450000000000113E-2</c:v>
                </c:pt>
                <c:pt idx="1338">
                  <c:v>4.2450000000000113E-2</c:v>
                </c:pt>
                <c:pt idx="1339">
                  <c:v>4.2450000000000113E-2</c:v>
                </c:pt>
                <c:pt idx="1340">
                  <c:v>4.2450000000000113E-2</c:v>
                </c:pt>
                <c:pt idx="1341">
                  <c:v>4.2450000000000113E-2</c:v>
                </c:pt>
                <c:pt idx="1342">
                  <c:v>4.2450000000000113E-2</c:v>
                </c:pt>
                <c:pt idx="1343">
                  <c:v>4.2450000000000113E-2</c:v>
                </c:pt>
                <c:pt idx="1344">
                  <c:v>4.2450000000000113E-2</c:v>
                </c:pt>
                <c:pt idx="1345">
                  <c:v>4.2450000000000113E-2</c:v>
                </c:pt>
                <c:pt idx="1346">
                  <c:v>4.2450000000000113E-2</c:v>
                </c:pt>
                <c:pt idx="1347">
                  <c:v>4.2450000000000113E-2</c:v>
                </c:pt>
                <c:pt idx="1348">
                  <c:v>4.2450000000000113E-2</c:v>
                </c:pt>
                <c:pt idx="1349">
                  <c:v>4.2450000000000113E-2</c:v>
                </c:pt>
                <c:pt idx="1350">
                  <c:v>4.2450000000000113E-2</c:v>
                </c:pt>
                <c:pt idx="1351">
                  <c:v>4.2450000000000113E-2</c:v>
                </c:pt>
                <c:pt idx="1352">
                  <c:v>4.2450000000000113E-2</c:v>
                </c:pt>
                <c:pt idx="1353">
                  <c:v>4.2450000000000113E-2</c:v>
                </c:pt>
                <c:pt idx="1354">
                  <c:v>4.2450000000000113E-2</c:v>
                </c:pt>
                <c:pt idx="1355">
                  <c:v>4.2450000000000113E-2</c:v>
                </c:pt>
                <c:pt idx="1356">
                  <c:v>4.2450000000000113E-2</c:v>
                </c:pt>
                <c:pt idx="1357">
                  <c:v>4.2450000000000113E-2</c:v>
                </c:pt>
                <c:pt idx="1358">
                  <c:v>4.2450000000000113E-2</c:v>
                </c:pt>
                <c:pt idx="1359">
                  <c:v>4.2450000000000113E-2</c:v>
                </c:pt>
                <c:pt idx="1360">
                  <c:v>4.2450000000000113E-2</c:v>
                </c:pt>
                <c:pt idx="1361">
                  <c:v>4.2450000000000113E-2</c:v>
                </c:pt>
                <c:pt idx="1362">
                  <c:v>4.2450000000000113E-2</c:v>
                </c:pt>
                <c:pt idx="1363">
                  <c:v>4.2450000000000113E-2</c:v>
                </c:pt>
                <c:pt idx="1364">
                  <c:v>4.2450000000000113E-2</c:v>
                </c:pt>
                <c:pt idx="1365">
                  <c:v>4.2450000000000113E-2</c:v>
                </c:pt>
                <c:pt idx="1366">
                  <c:v>4.2450000000000113E-2</c:v>
                </c:pt>
                <c:pt idx="1367">
                  <c:v>4.2450000000000113E-2</c:v>
                </c:pt>
                <c:pt idx="1368">
                  <c:v>4.2450000000000113E-2</c:v>
                </c:pt>
                <c:pt idx="1369">
                  <c:v>4.2450000000000113E-2</c:v>
                </c:pt>
                <c:pt idx="1370">
                  <c:v>4.2450000000000113E-2</c:v>
                </c:pt>
                <c:pt idx="1371">
                  <c:v>4.2450000000000113E-2</c:v>
                </c:pt>
                <c:pt idx="1372">
                  <c:v>4.2450000000000113E-2</c:v>
                </c:pt>
                <c:pt idx="1373">
                  <c:v>4.2450000000000113E-2</c:v>
                </c:pt>
                <c:pt idx="1374">
                  <c:v>4.2450000000000113E-2</c:v>
                </c:pt>
                <c:pt idx="1375">
                  <c:v>4.2450000000000113E-2</c:v>
                </c:pt>
                <c:pt idx="1376">
                  <c:v>4.2450000000000113E-2</c:v>
                </c:pt>
                <c:pt idx="1377">
                  <c:v>4.2450000000000113E-2</c:v>
                </c:pt>
                <c:pt idx="1378">
                  <c:v>4.2450000000000113E-2</c:v>
                </c:pt>
                <c:pt idx="1379">
                  <c:v>4.2450000000000113E-2</c:v>
                </c:pt>
                <c:pt idx="1380">
                  <c:v>4.2450000000000113E-2</c:v>
                </c:pt>
                <c:pt idx="1381">
                  <c:v>4.2450000000000113E-2</c:v>
                </c:pt>
                <c:pt idx="1382">
                  <c:v>4.2450000000000113E-2</c:v>
                </c:pt>
                <c:pt idx="1383">
                  <c:v>4.2450000000000113E-2</c:v>
                </c:pt>
                <c:pt idx="1384">
                  <c:v>4.2450000000000113E-2</c:v>
                </c:pt>
                <c:pt idx="1385">
                  <c:v>4.2450000000000113E-2</c:v>
                </c:pt>
                <c:pt idx="1386">
                  <c:v>4.2450000000000113E-2</c:v>
                </c:pt>
                <c:pt idx="1387">
                  <c:v>4.2450000000000113E-2</c:v>
                </c:pt>
                <c:pt idx="1388">
                  <c:v>4.2450000000000113E-2</c:v>
                </c:pt>
                <c:pt idx="1389">
                  <c:v>4.2450000000000113E-2</c:v>
                </c:pt>
                <c:pt idx="1390">
                  <c:v>4.2450000000000113E-2</c:v>
                </c:pt>
                <c:pt idx="1391">
                  <c:v>4.2450000000000113E-2</c:v>
                </c:pt>
                <c:pt idx="1392">
                  <c:v>4.2450000000000113E-2</c:v>
                </c:pt>
                <c:pt idx="1393">
                  <c:v>4.2450000000000113E-2</c:v>
                </c:pt>
                <c:pt idx="1394">
                  <c:v>4.2450000000000113E-2</c:v>
                </c:pt>
                <c:pt idx="1395">
                  <c:v>4.2450000000000113E-2</c:v>
                </c:pt>
                <c:pt idx="1396">
                  <c:v>4.2450000000000113E-2</c:v>
                </c:pt>
                <c:pt idx="1397">
                  <c:v>4.2450000000000113E-2</c:v>
                </c:pt>
                <c:pt idx="1398">
                  <c:v>4.2450000000000113E-2</c:v>
                </c:pt>
                <c:pt idx="1399">
                  <c:v>4.2450000000000113E-2</c:v>
                </c:pt>
                <c:pt idx="1400">
                  <c:v>4.2450000000000113E-2</c:v>
                </c:pt>
                <c:pt idx="1401">
                  <c:v>4.2450000000000113E-2</c:v>
                </c:pt>
                <c:pt idx="1402">
                  <c:v>4.2450000000000113E-2</c:v>
                </c:pt>
                <c:pt idx="1403">
                  <c:v>4.2450000000000113E-2</c:v>
                </c:pt>
                <c:pt idx="1404">
                  <c:v>4.2450000000000113E-2</c:v>
                </c:pt>
                <c:pt idx="1405">
                  <c:v>4.2450000000000113E-2</c:v>
                </c:pt>
                <c:pt idx="1406">
                  <c:v>4.2450000000000113E-2</c:v>
                </c:pt>
                <c:pt idx="1407">
                  <c:v>4.2450000000000113E-2</c:v>
                </c:pt>
                <c:pt idx="1408">
                  <c:v>4.2450000000000113E-2</c:v>
                </c:pt>
                <c:pt idx="1409">
                  <c:v>4.2450000000000113E-2</c:v>
                </c:pt>
                <c:pt idx="1410">
                  <c:v>4.2450000000000113E-2</c:v>
                </c:pt>
                <c:pt idx="1411">
                  <c:v>4.2450000000000113E-2</c:v>
                </c:pt>
                <c:pt idx="1412">
                  <c:v>4.2450000000000113E-2</c:v>
                </c:pt>
                <c:pt idx="1413">
                  <c:v>4.2450000000000113E-2</c:v>
                </c:pt>
                <c:pt idx="1414">
                  <c:v>4.2450000000000113E-2</c:v>
                </c:pt>
                <c:pt idx="1415">
                  <c:v>4.2450000000000113E-2</c:v>
                </c:pt>
                <c:pt idx="1416">
                  <c:v>4.2450000000000113E-2</c:v>
                </c:pt>
                <c:pt idx="1417">
                  <c:v>4.2450000000000113E-2</c:v>
                </c:pt>
                <c:pt idx="1418">
                  <c:v>4.2450000000000113E-2</c:v>
                </c:pt>
                <c:pt idx="1419">
                  <c:v>4.2450000000000113E-2</c:v>
                </c:pt>
                <c:pt idx="1420">
                  <c:v>4.2450000000000113E-2</c:v>
                </c:pt>
                <c:pt idx="1421">
                  <c:v>4.2450000000000113E-2</c:v>
                </c:pt>
                <c:pt idx="1422">
                  <c:v>4.2450000000000113E-2</c:v>
                </c:pt>
                <c:pt idx="1423">
                  <c:v>4.2450000000000113E-2</c:v>
                </c:pt>
                <c:pt idx="1424">
                  <c:v>4.2450000000000113E-2</c:v>
                </c:pt>
                <c:pt idx="1425">
                  <c:v>4.2450000000000113E-2</c:v>
                </c:pt>
                <c:pt idx="1426">
                  <c:v>4.2450000000000113E-2</c:v>
                </c:pt>
                <c:pt idx="1427">
                  <c:v>4.2450000000000113E-2</c:v>
                </c:pt>
                <c:pt idx="1428">
                  <c:v>4.2450000000000113E-2</c:v>
                </c:pt>
                <c:pt idx="1429">
                  <c:v>4.2450000000000113E-2</c:v>
                </c:pt>
                <c:pt idx="1430">
                  <c:v>4.2450000000000113E-2</c:v>
                </c:pt>
                <c:pt idx="1431">
                  <c:v>4.2450000000000113E-2</c:v>
                </c:pt>
                <c:pt idx="1432">
                  <c:v>4.2450000000000113E-2</c:v>
                </c:pt>
                <c:pt idx="1433">
                  <c:v>4.2450000000000113E-2</c:v>
                </c:pt>
                <c:pt idx="1434">
                  <c:v>4.2450000000000113E-2</c:v>
                </c:pt>
                <c:pt idx="1435">
                  <c:v>4.2450000000000113E-2</c:v>
                </c:pt>
                <c:pt idx="1436">
                  <c:v>4.2450000000000113E-2</c:v>
                </c:pt>
                <c:pt idx="1437">
                  <c:v>4.2450000000000113E-2</c:v>
                </c:pt>
                <c:pt idx="1438">
                  <c:v>4.2450000000000113E-2</c:v>
                </c:pt>
                <c:pt idx="1439">
                  <c:v>4.2450000000000113E-2</c:v>
                </c:pt>
                <c:pt idx="1440">
                  <c:v>4.2450000000000113E-2</c:v>
                </c:pt>
                <c:pt idx="1441">
                  <c:v>4.2450000000000113E-2</c:v>
                </c:pt>
                <c:pt idx="1442">
                  <c:v>4.2450000000000113E-2</c:v>
                </c:pt>
                <c:pt idx="1443">
                  <c:v>4.2450000000000113E-2</c:v>
                </c:pt>
                <c:pt idx="1444">
                  <c:v>4.2450000000000113E-2</c:v>
                </c:pt>
                <c:pt idx="1445">
                  <c:v>4.2450000000000113E-2</c:v>
                </c:pt>
                <c:pt idx="1446">
                  <c:v>4.2450000000000113E-2</c:v>
                </c:pt>
                <c:pt idx="1447">
                  <c:v>4.2450000000000113E-2</c:v>
                </c:pt>
                <c:pt idx="1448">
                  <c:v>4.2450000000000113E-2</c:v>
                </c:pt>
                <c:pt idx="1449">
                  <c:v>4.2450000000000113E-2</c:v>
                </c:pt>
                <c:pt idx="1450">
                  <c:v>4.2450000000000113E-2</c:v>
                </c:pt>
                <c:pt idx="1451">
                  <c:v>4.2450000000000113E-2</c:v>
                </c:pt>
                <c:pt idx="1452">
                  <c:v>4.2450000000000113E-2</c:v>
                </c:pt>
                <c:pt idx="1453">
                  <c:v>4.2450000000000113E-2</c:v>
                </c:pt>
                <c:pt idx="1454">
                  <c:v>4.2450000000000113E-2</c:v>
                </c:pt>
                <c:pt idx="1455">
                  <c:v>4.2450000000000113E-2</c:v>
                </c:pt>
                <c:pt idx="1456">
                  <c:v>4.2450000000000113E-2</c:v>
                </c:pt>
                <c:pt idx="1457">
                  <c:v>4.2450000000000113E-2</c:v>
                </c:pt>
                <c:pt idx="1458">
                  <c:v>4.2450000000000113E-2</c:v>
                </c:pt>
                <c:pt idx="1459">
                  <c:v>4.2450000000000113E-2</c:v>
                </c:pt>
                <c:pt idx="1460">
                  <c:v>4.2450000000000113E-2</c:v>
                </c:pt>
                <c:pt idx="1461">
                  <c:v>4.2450000000000113E-2</c:v>
                </c:pt>
                <c:pt idx="1462">
                  <c:v>4.2450000000000113E-2</c:v>
                </c:pt>
                <c:pt idx="1463">
                  <c:v>4.2450000000000113E-2</c:v>
                </c:pt>
                <c:pt idx="1464">
                  <c:v>4.2450000000000113E-2</c:v>
                </c:pt>
                <c:pt idx="1465">
                  <c:v>4.2450000000000113E-2</c:v>
                </c:pt>
                <c:pt idx="1466">
                  <c:v>4.2450000000000113E-2</c:v>
                </c:pt>
                <c:pt idx="1467">
                  <c:v>4.2450000000000113E-2</c:v>
                </c:pt>
                <c:pt idx="1468">
                  <c:v>4.2450000000000113E-2</c:v>
                </c:pt>
                <c:pt idx="1469">
                  <c:v>4.2450000000000113E-2</c:v>
                </c:pt>
                <c:pt idx="1470">
                  <c:v>4.2450000000000113E-2</c:v>
                </c:pt>
                <c:pt idx="1471">
                  <c:v>4.2450000000000113E-2</c:v>
                </c:pt>
                <c:pt idx="1472">
                  <c:v>4.2450000000000113E-2</c:v>
                </c:pt>
                <c:pt idx="1473">
                  <c:v>4.2450000000000113E-2</c:v>
                </c:pt>
                <c:pt idx="1474">
                  <c:v>4.2450000000000113E-2</c:v>
                </c:pt>
                <c:pt idx="1475">
                  <c:v>4.2450000000000113E-2</c:v>
                </c:pt>
                <c:pt idx="1476">
                  <c:v>4.2450000000000113E-2</c:v>
                </c:pt>
                <c:pt idx="1477">
                  <c:v>4.2450000000000113E-2</c:v>
                </c:pt>
                <c:pt idx="1478">
                  <c:v>4.2450000000000113E-2</c:v>
                </c:pt>
                <c:pt idx="1479">
                  <c:v>4.2450000000000113E-2</c:v>
                </c:pt>
                <c:pt idx="1480">
                  <c:v>4.2450000000000113E-2</c:v>
                </c:pt>
                <c:pt idx="1481">
                  <c:v>4.2450000000000113E-2</c:v>
                </c:pt>
                <c:pt idx="1482">
                  <c:v>4.2450000000000113E-2</c:v>
                </c:pt>
                <c:pt idx="1483">
                  <c:v>4.2450000000000113E-2</c:v>
                </c:pt>
                <c:pt idx="1484">
                  <c:v>4.2450000000000113E-2</c:v>
                </c:pt>
                <c:pt idx="1485">
                  <c:v>4.2450000000000113E-2</c:v>
                </c:pt>
                <c:pt idx="1486">
                  <c:v>4.2450000000000113E-2</c:v>
                </c:pt>
                <c:pt idx="1487">
                  <c:v>4.2450000000000113E-2</c:v>
                </c:pt>
                <c:pt idx="1488">
                  <c:v>4.2450000000000113E-2</c:v>
                </c:pt>
                <c:pt idx="1489">
                  <c:v>4.2450000000000113E-2</c:v>
                </c:pt>
                <c:pt idx="1490">
                  <c:v>4.2450000000000113E-2</c:v>
                </c:pt>
                <c:pt idx="1491">
                  <c:v>4.2450000000000113E-2</c:v>
                </c:pt>
                <c:pt idx="1492">
                  <c:v>4.2450000000000113E-2</c:v>
                </c:pt>
                <c:pt idx="1493">
                  <c:v>4.2450000000000113E-2</c:v>
                </c:pt>
                <c:pt idx="1494">
                  <c:v>4.2450000000000113E-2</c:v>
                </c:pt>
                <c:pt idx="1495">
                  <c:v>4.2450000000000113E-2</c:v>
                </c:pt>
                <c:pt idx="1496">
                  <c:v>4.2450000000000113E-2</c:v>
                </c:pt>
                <c:pt idx="1497">
                  <c:v>4.2450000000000113E-2</c:v>
                </c:pt>
                <c:pt idx="1498">
                  <c:v>4.2450000000000113E-2</c:v>
                </c:pt>
                <c:pt idx="1499">
                  <c:v>4.2450000000000113E-2</c:v>
                </c:pt>
                <c:pt idx="1500">
                  <c:v>4.2450000000000113E-2</c:v>
                </c:pt>
                <c:pt idx="1501">
                  <c:v>4.2450000000000113E-2</c:v>
                </c:pt>
                <c:pt idx="1502">
                  <c:v>4.2450000000000113E-2</c:v>
                </c:pt>
                <c:pt idx="1503">
                  <c:v>4.2450000000000113E-2</c:v>
                </c:pt>
                <c:pt idx="1504">
                  <c:v>4.2450000000000113E-2</c:v>
                </c:pt>
                <c:pt idx="1505">
                  <c:v>4.2450000000000113E-2</c:v>
                </c:pt>
                <c:pt idx="1506">
                  <c:v>4.2450000000000113E-2</c:v>
                </c:pt>
                <c:pt idx="1507">
                  <c:v>4.2450000000000113E-2</c:v>
                </c:pt>
                <c:pt idx="1508">
                  <c:v>4.2450000000000113E-2</c:v>
                </c:pt>
                <c:pt idx="1509">
                  <c:v>4.2450000000000113E-2</c:v>
                </c:pt>
                <c:pt idx="1510">
                  <c:v>4.2450000000000113E-2</c:v>
                </c:pt>
                <c:pt idx="1511">
                  <c:v>4.2450000000000113E-2</c:v>
                </c:pt>
                <c:pt idx="1512">
                  <c:v>4.2450000000000113E-2</c:v>
                </c:pt>
                <c:pt idx="1513">
                  <c:v>4.2450000000000113E-2</c:v>
                </c:pt>
                <c:pt idx="1514">
                  <c:v>4.2450000000000113E-2</c:v>
                </c:pt>
                <c:pt idx="1515">
                  <c:v>4.2450000000000113E-2</c:v>
                </c:pt>
                <c:pt idx="1516">
                  <c:v>4.2450000000000113E-2</c:v>
                </c:pt>
                <c:pt idx="1517">
                  <c:v>4.2450000000000113E-2</c:v>
                </c:pt>
                <c:pt idx="1518">
                  <c:v>4.2450000000000113E-2</c:v>
                </c:pt>
                <c:pt idx="1519">
                  <c:v>4.2450000000000113E-2</c:v>
                </c:pt>
                <c:pt idx="1520">
                  <c:v>4.2450000000000113E-2</c:v>
                </c:pt>
                <c:pt idx="1521">
                  <c:v>4.2450000000000113E-2</c:v>
                </c:pt>
                <c:pt idx="1522">
                  <c:v>4.2450000000000113E-2</c:v>
                </c:pt>
                <c:pt idx="1523">
                  <c:v>4.2450000000000113E-2</c:v>
                </c:pt>
                <c:pt idx="1524">
                  <c:v>4.2450000000000113E-2</c:v>
                </c:pt>
                <c:pt idx="1525">
                  <c:v>4.2450000000000113E-2</c:v>
                </c:pt>
                <c:pt idx="1526">
                  <c:v>4.2450000000000113E-2</c:v>
                </c:pt>
                <c:pt idx="1527">
                  <c:v>4.2450000000000113E-2</c:v>
                </c:pt>
                <c:pt idx="1528">
                  <c:v>4.2450000000000113E-2</c:v>
                </c:pt>
                <c:pt idx="1529">
                  <c:v>4.2450000000000113E-2</c:v>
                </c:pt>
                <c:pt idx="1530">
                  <c:v>4.2450000000000113E-2</c:v>
                </c:pt>
                <c:pt idx="1531">
                  <c:v>4.2450000000000113E-2</c:v>
                </c:pt>
                <c:pt idx="1532">
                  <c:v>4.2450000000000113E-2</c:v>
                </c:pt>
                <c:pt idx="1533">
                  <c:v>4.2450000000000113E-2</c:v>
                </c:pt>
                <c:pt idx="1534">
                  <c:v>4.2450000000000113E-2</c:v>
                </c:pt>
                <c:pt idx="1535">
                  <c:v>4.2450000000000113E-2</c:v>
                </c:pt>
                <c:pt idx="1536">
                  <c:v>4.2450000000000113E-2</c:v>
                </c:pt>
                <c:pt idx="1537">
                  <c:v>4.2450000000000113E-2</c:v>
                </c:pt>
                <c:pt idx="1538">
                  <c:v>4.2450000000000113E-2</c:v>
                </c:pt>
                <c:pt idx="1539">
                  <c:v>4.2450000000000113E-2</c:v>
                </c:pt>
                <c:pt idx="1540">
                  <c:v>4.2450000000000113E-2</c:v>
                </c:pt>
                <c:pt idx="1541">
                  <c:v>4.2450000000000113E-2</c:v>
                </c:pt>
                <c:pt idx="1542">
                  <c:v>4.2450000000000113E-2</c:v>
                </c:pt>
                <c:pt idx="1543">
                  <c:v>4.2450000000000113E-2</c:v>
                </c:pt>
                <c:pt idx="1544">
                  <c:v>4.2450000000000113E-2</c:v>
                </c:pt>
                <c:pt idx="1545">
                  <c:v>4.2450000000000113E-2</c:v>
                </c:pt>
                <c:pt idx="1546">
                  <c:v>4.2450000000000113E-2</c:v>
                </c:pt>
                <c:pt idx="1547">
                  <c:v>4.2450000000000113E-2</c:v>
                </c:pt>
                <c:pt idx="1548">
                  <c:v>4.2450000000000113E-2</c:v>
                </c:pt>
                <c:pt idx="1549">
                  <c:v>4.2450000000000113E-2</c:v>
                </c:pt>
                <c:pt idx="1550">
                  <c:v>4.2450000000000113E-2</c:v>
                </c:pt>
                <c:pt idx="1551">
                  <c:v>4.2450000000000113E-2</c:v>
                </c:pt>
                <c:pt idx="1552">
                  <c:v>4.2450000000000113E-2</c:v>
                </c:pt>
                <c:pt idx="1553">
                  <c:v>4.2450000000000113E-2</c:v>
                </c:pt>
                <c:pt idx="1554">
                  <c:v>4.2450000000000113E-2</c:v>
                </c:pt>
                <c:pt idx="1555">
                  <c:v>4.2450000000000113E-2</c:v>
                </c:pt>
                <c:pt idx="1556">
                  <c:v>4.2450000000000113E-2</c:v>
                </c:pt>
                <c:pt idx="1557">
                  <c:v>4.2450000000000113E-2</c:v>
                </c:pt>
                <c:pt idx="1558">
                  <c:v>4.2450000000000113E-2</c:v>
                </c:pt>
                <c:pt idx="1559">
                  <c:v>4.2450000000000113E-2</c:v>
                </c:pt>
                <c:pt idx="1560">
                  <c:v>4.2450000000000113E-2</c:v>
                </c:pt>
                <c:pt idx="1561">
                  <c:v>4.2450000000000113E-2</c:v>
                </c:pt>
                <c:pt idx="1562">
                  <c:v>4.2450000000000113E-2</c:v>
                </c:pt>
                <c:pt idx="1563">
                  <c:v>4.2450000000000113E-2</c:v>
                </c:pt>
                <c:pt idx="1564">
                  <c:v>4.2450000000000113E-2</c:v>
                </c:pt>
                <c:pt idx="1565">
                  <c:v>4.2450000000000113E-2</c:v>
                </c:pt>
                <c:pt idx="1566">
                  <c:v>4.2450000000000113E-2</c:v>
                </c:pt>
                <c:pt idx="1567">
                  <c:v>4.2450000000000113E-2</c:v>
                </c:pt>
                <c:pt idx="1568">
                  <c:v>4.2450000000000113E-2</c:v>
                </c:pt>
                <c:pt idx="1569">
                  <c:v>4.2450000000000113E-2</c:v>
                </c:pt>
                <c:pt idx="1570">
                  <c:v>4.2450000000000113E-2</c:v>
                </c:pt>
                <c:pt idx="1571">
                  <c:v>4.2450000000000113E-2</c:v>
                </c:pt>
                <c:pt idx="1572">
                  <c:v>4.2450000000000113E-2</c:v>
                </c:pt>
                <c:pt idx="1573">
                  <c:v>4.2450000000000113E-2</c:v>
                </c:pt>
                <c:pt idx="1574">
                  <c:v>4.2450000000000113E-2</c:v>
                </c:pt>
                <c:pt idx="1575">
                  <c:v>4.2450000000000113E-2</c:v>
                </c:pt>
                <c:pt idx="1576">
                  <c:v>4.2450000000000113E-2</c:v>
                </c:pt>
                <c:pt idx="1577">
                  <c:v>4.2450000000000113E-2</c:v>
                </c:pt>
                <c:pt idx="1578">
                  <c:v>4.2450000000000113E-2</c:v>
                </c:pt>
                <c:pt idx="1579">
                  <c:v>4.2450000000000113E-2</c:v>
                </c:pt>
                <c:pt idx="1580">
                  <c:v>4.2450000000000113E-2</c:v>
                </c:pt>
                <c:pt idx="1581">
                  <c:v>4.2450000000000113E-2</c:v>
                </c:pt>
                <c:pt idx="1582">
                  <c:v>4.2450000000000113E-2</c:v>
                </c:pt>
                <c:pt idx="1583">
                  <c:v>4.2450000000000113E-2</c:v>
                </c:pt>
                <c:pt idx="1584">
                  <c:v>4.2450000000000113E-2</c:v>
                </c:pt>
                <c:pt idx="1585">
                  <c:v>4.2450000000000113E-2</c:v>
                </c:pt>
                <c:pt idx="1586">
                  <c:v>4.2450000000000113E-2</c:v>
                </c:pt>
                <c:pt idx="1587">
                  <c:v>4.2450000000000113E-2</c:v>
                </c:pt>
                <c:pt idx="1588">
                  <c:v>4.2450000000000113E-2</c:v>
                </c:pt>
                <c:pt idx="1589">
                  <c:v>4.2450000000000113E-2</c:v>
                </c:pt>
                <c:pt idx="1590">
                  <c:v>4.2450000000000113E-2</c:v>
                </c:pt>
                <c:pt idx="1591">
                  <c:v>4.2450000000000113E-2</c:v>
                </c:pt>
                <c:pt idx="1592">
                  <c:v>4.2450000000000113E-2</c:v>
                </c:pt>
                <c:pt idx="1593">
                  <c:v>4.2450000000000113E-2</c:v>
                </c:pt>
                <c:pt idx="1594">
                  <c:v>4.2450000000000113E-2</c:v>
                </c:pt>
                <c:pt idx="1595">
                  <c:v>4.2450000000000113E-2</c:v>
                </c:pt>
                <c:pt idx="1596">
                  <c:v>4.2450000000000113E-2</c:v>
                </c:pt>
                <c:pt idx="1597">
                  <c:v>4.2450000000000113E-2</c:v>
                </c:pt>
                <c:pt idx="1598">
                  <c:v>4.2450000000000113E-2</c:v>
                </c:pt>
                <c:pt idx="1599">
                  <c:v>4.2450000000000113E-2</c:v>
                </c:pt>
                <c:pt idx="1600">
                  <c:v>4.2450000000000113E-2</c:v>
                </c:pt>
                <c:pt idx="1601">
                  <c:v>4.2450000000000113E-2</c:v>
                </c:pt>
                <c:pt idx="1602">
                  <c:v>4.2450000000000113E-2</c:v>
                </c:pt>
                <c:pt idx="1603">
                  <c:v>4.2450000000000113E-2</c:v>
                </c:pt>
                <c:pt idx="1604">
                  <c:v>4.2450000000000113E-2</c:v>
                </c:pt>
                <c:pt idx="1605">
                  <c:v>4.2450000000000113E-2</c:v>
                </c:pt>
                <c:pt idx="1606">
                  <c:v>4.2450000000000113E-2</c:v>
                </c:pt>
                <c:pt idx="1607">
                  <c:v>4.2450000000000113E-2</c:v>
                </c:pt>
                <c:pt idx="1608">
                  <c:v>4.2450000000000113E-2</c:v>
                </c:pt>
                <c:pt idx="1609">
                  <c:v>4.2450000000000113E-2</c:v>
                </c:pt>
                <c:pt idx="1610">
                  <c:v>4.2450000000000113E-2</c:v>
                </c:pt>
                <c:pt idx="1611">
                  <c:v>4.2450000000000113E-2</c:v>
                </c:pt>
                <c:pt idx="1612">
                  <c:v>4.2450000000000113E-2</c:v>
                </c:pt>
                <c:pt idx="1613">
                  <c:v>4.2450000000000113E-2</c:v>
                </c:pt>
                <c:pt idx="1614">
                  <c:v>4.2450000000000113E-2</c:v>
                </c:pt>
                <c:pt idx="1615">
                  <c:v>4.2450000000000113E-2</c:v>
                </c:pt>
                <c:pt idx="1616">
                  <c:v>4.2450000000000113E-2</c:v>
                </c:pt>
                <c:pt idx="1617">
                  <c:v>4.2450000000000113E-2</c:v>
                </c:pt>
                <c:pt idx="1618">
                  <c:v>4.2450000000000113E-2</c:v>
                </c:pt>
                <c:pt idx="1619">
                  <c:v>4.2450000000000113E-2</c:v>
                </c:pt>
                <c:pt idx="1620">
                  <c:v>4.2450000000000113E-2</c:v>
                </c:pt>
                <c:pt idx="1621">
                  <c:v>4.2450000000000113E-2</c:v>
                </c:pt>
                <c:pt idx="1622">
                  <c:v>4.2450000000000113E-2</c:v>
                </c:pt>
                <c:pt idx="1623">
                  <c:v>4.2450000000000113E-2</c:v>
                </c:pt>
                <c:pt idx="1624">
                  <c:v>4.2450000000000113E-2</c:v>
                </c:pt>
                <c:pt idx="1625">
                  <c:v>4.2450000000000113E-2</c:v>
                </c:pt>
                <c:pt idx="1626">
                  <c:v>4.2450000000000113E-2</c:v>
                </c:pt>
                <c:pt idx="1627">
                  <c:v>4.2450000000000113E-2</c:v>
                </c:pt>
                <c:pt idx="1628">
                  <c:v>4.2450000000000113E-2</c:v>
                </c:pt>
                <c:pt idx="1629">
                  <c:v>4.2450000000000113E-2</c:v>
                </c:pt>
                <c:pt idx="1630">
                  <c:v>4.2450000000000113E-2</c:v>
                </c:pt>
                <c:pt idx="1631">
                  <c:v>4.2450000000000113E-2</c:v>
                </c:pt>
                <c:pt idx="1632">
                  <c:v>4.2450000000000113E-2</c:v>
                </c:pt>
                <c:pt idx="1633">
                  <c:v>4.2450000000000113E-2</c:v>
                </c:pt>
                <c:pt idx="1634">
                  <c:v>4.2450000000000113E-2</c:v>
                </c:pt>
                <c:pt idx="1635">
                  <c:v>4.2450000000000113E-2</c:v>
                </c:pt>
                <c:pt idx="1636">
                  <c:v>4.2450000000000113E-2</c:v>
                </c:pt>
                <c:pt idx="1637">
                  <c:v>4.2450000000000113E-2</c:v>
                </c:pt>
                <c:pt idx="1638">
                  <c:v>4.2450000000000113E-2</c:v>
                </c:pt>
                <c:pt idx="1639">
                  <c:v>4.2450000000000113E-2</c:v>
                </c:pt>
                <c:pt idx="1640">
                  <c:v>4.2450000000000113E-2</c:v>
                </c:pt>
                <c:pt idx="1641">
                  <c:v>4.2450000000000113E-2</c:v>
                </c:pt>
                <c:pt idx="1642">
                  <c:v>4.2450000000000113E-2</c:v>
                </c:pt>
                <c:pt idx="1643">
                  <c:v>4.2450000000000113E-2</c:v>
                </c:pt>
                <c:pt idx="1644">
                  <c:v>4.2450000000000113E-2</c:v>
                </c:pt>
                <c:pt idx="1645">
                  <c:v>4.2450000000000113E-2</c:v>
                </c:pt>
                <c:pt idx="1646">
                  <c:v>4.2450000000000113E-2</c:v>
                </c:pt>
                <c:pt idx="1647">
                  <c:v>4.2450000000000113E-2</c:v>
                </c:pt>
                <c:pt idx="1648">
                  <c:v>4.2450000000000113E-2</c:v>
                </c:pt>
                <c:pt idx="1649">
                  <c:v>4.2450000000000113E-2</c:v>
                </c:pt>
                <c:pt idx="1650">
                  <c:v>4.2450000000000113E-2</c:v>
                </c:pt>
                <c:pt idx="1651">
                  <c:v>4.2450000000000113E-2</c:v>
                </c:pt>
                <c:pt idx="1652">
                  <c:v>4.2450000000000113E-2</c:v>
                </c:pt>
                <c:pt idx="1653">
                  <c:v>4.2450000000000113E-2</c:v>
                </c:pt>
                <c:pt idx="1654">
                  <c:v>4.2450000000000113E-2</c:v>
                </c:pt>
                <c:pt idx="1655">
                  <c:v>4.2450000000000113E-2</c:v>
                </c:pt>
                <c:pt idx="1656">
                  <c:v>4.2450000000000113E-2</c:v>
                </c:pt>
                <c:pt idx="1657">
                  <c:v>4.2450000000000113E-2</c:v>
                </c:pt>
                <c:pt idx="1658">
                  <c:v>4.2450000000000113E-2</c:v>
                </c:pt>
                <c:pt idx="1659">
                  <c:v>4.2450000000000113E-2</c:v>
                </c:pt>
                <c:pt idx="1660">
                  <c:v>4.2450000000000113E-2</c:v>
                </c:pt>
                <c:pt idx="1661">
                  <c:v>4.2450000000000113E-2</c:v>
                </c:pt>
                <c:pt idx="1662">
                  <c:v>4.2450000000000113E-2</c:v>
                </c:pt>
                <c:pt idx="1663">
                  <c:v>4.2450000000000113E-2</c:v>
                </c:pt>
                <c:pt idx="1664">
                  <c:v>4.2450000000000113E-2</c:v>
                </c:pt>
                <c:pt idx="1665">
                  <c:v>4.2450000000000113E-2</c:v>
                </c:pt>
                <c:pt idx="1666">
                  <c:v>4.2450000000000113E-2</c:v>
                </c:pt>
                <c:pt idx="1667">
                  <c:v>4.2450000000000113E-2</c:v>
                </c:pt>
                <c:pt idx="1668">
                  <c:v>4.2450000000000113E-2</c:v>
                </c:pt>
                <c:pt idx="1669">
                  <c:v>4.2450000000000113E-2</c:v>
                </c:pt>
                <c:pt idx="1670">
                  <c:v>4.2450000000000113E-2</c:v>
                </c:pt>
                <c:pt idx="1671">
                  <c:v>4.2450000000000113E-2</c:v>
                </c:pt>
                <c:pt idx="1672">
                  <c:v>4.2450000000000113E-2</c:v>
                </c:pt>
                <c:pt idx="1673">
                  <c:v>4.2450000000000113E-2</c:v>
                </c:pt>
                <c:pt idx="1674">
                  <c:v>4.2450000000000113E-2</c:v>
                </c:pt>
                <c:pt idx="1675">
                  <c:v>4.2450000000000113E-2</c:v>
                </c:pt>
                <c:pt idx="1676">
                  <c:v>4.2450000000000113E-2</c:v>
                </c:pt>
                <c:pt idx="1677">
                  <c:v>4.2450000000000113E-2</c:v>
                </c:pt>
                <c:pt idx="1678">
                  <c:v>4.2450000000000113E-2</c:v>
                </c:pt>
                <c:pt idx="1679">
                  <c:v>4.2450000000000113E-2</c:v>
                </c:pt>
                <c:pt idx="1680">
                  <c:v>4.2450000000000113E-2</c:v>
                </c:pt>
                <c:pt idx="1681">
                  <c:v>4.2450000000000113E-2</c:v>
                </c:pt>
                <c:pt idx="1682">
                  <c:v>4.2450000000000113E-2</c:v>
                </c:pt>
                <c:pt idx="1683">
                  <c:v>4.2450000000000113E-2</c:v>
                </c:pt>
                <c:pt idx="1684">
                  <c:v>4.2450000000000113E-2</c:v>
                </c:pt>
                <c:pt idx="1685">
                  <c:v>4.2450000000000113E-2</c:v>
                </c:pt>
                <c:pt idx="1686">
                  <c:v>4.2450000000000113E-2</c:v>
                </c:pt>
                <c:pt idx="1687">
                  <c:v>4.2450000000000113E-2</c:v>
                </c:pt>
                <c:pt idx="1688">
                  <c:v>4.2450000000000113E-2</c:v>
                </c:pt>
                <c:pt idx="1689">
                  <c:v>4.2450000000000113E-2</c:v>
                </c:pt>
                <c:pt idx="1690">
                  <c:v>4.2450000000000113E-2</c:v>
                </c:pt>
                <c:pt idx="1691">
                  <c:v>4.2450000000000113E-2</c:v>
                </c:pt>
                <c:pt idx="1692">
                  <c:v>4.2450000000000113E-2</c:v>
                </c:pt>
                <c:pt idx="1693">
                  <c:v>4.2450000000000113E-2</c:v>
                </c:pt>
                <c:pt idx="1694">
                  <c:v>4.2450000000000113E-2</c:v>
                </c:pt>
                <c:pt idx="1695">
                  <c:v>4.2450000000000113E-2</c:v>
                </c:pt>
                <c:pt idx="1696">
                  <c:v>4.2450000000000113E-2</c:v>
                </c:pt>
                <c:pt idx="1697">
                  <c:v>4.2450000000000113E-2</c:v>
                </c:pt>
                <c:pt idx="1698">
                  <c:v>4.2450000000000113E-2</c:v>
                </c:pt>
                <c:pt idx="1699">
                  <c:v>4.2450000000000113E-2</c:v>
                </c:pt>
                <c:pt idx="1700">
                  <c:v>4.2450000000000113E-2</c:v>
                </c:pt>
                <c:pt idx="1701">
                  <c:v>4.2450000000000113E-2</c:v>
                </c:pt>
                <c:pt idx="1702">
                  <c:v>4.2450000000000113E-2</c:v>
                </c:pt>
                <c:pt idx="1703">
                  <c:v>4.2450000000000113E-2</c:v>
                </c:pt>
                <c:pt idx="1704">
                  <c:v>4.2450000000000113E-2</c:v>
                </c:pt>
                <c:pt idx="1705">
                  <c:v>4.2450000000000113E-2</c:v>
                </c:pt>
                <c:pt idx="1706">
                  <c:v>4.2450000000000113E-2</c:v>
                </c:pt>
                <c:pt idx="1707">
                  <c:v>4.2450000000000113E-2</c:v>
                </c:pt>
                <c:pt idx="1708">
                  <c:v>4.2450000000000113E-2</c:v>
                </c:pt>
                <c:pt idx="1709">
                  <c:v>4.2450000000000113E-2</c:v>
                </c:pt>
                <c:pt idx="1710">
                  <c:v>4.2450000000000113E-2</c:v>
                </c:pt>
                <c:pt idx="1711">
                  <c:v>4.2450000000000113E-2</c:v>
                </c:pt>
                <c:pt idx="1712">
                  <c:v>4.2450000000000113E-2</c:v>
                </c:pt>
                <c:pt idx="1713">
                  <c:v>4.2450000000000113E-2</c:v>
                </c:pt>
                <c:pt idx="1714">
                  <c:v>4.2450000000000113E-2</c:v>
                </c:pt>
                <c:pt idx="1715">
                  <c:v>4.2450000000000113E-2</c:v>
                </c:pt>
                <c:pt idx="1716">
                  <c:v>4.2450000000000113E-2</c:v>
                </c:pt>
                <c:pt idx="1717">
                  <c:v>4.2450000000000113E-2</c:v>
                </c:pt>
                <c:pt idx="1718">
                  <c:v>4.2450000000000113E-2</c:v>
                </c:pt>
                <c:pt idx="1719">
                  <c:v>4.2450000000000113E-2</c:v>
                </c:pt>
                <c:pt idx="1720">
                  <c:v>4.2450000000000113E-2</c:v>
                </c:pt>
                <c:pt idx="1721">
                  <c:v>4.2450000000000113E-2</c:v>
                </c:pt>
                <c:pt idx="1722">
                  <c:v>4.2450000000000113E-2</c:v>
                </c:pt>
                <c:pt idx="1723">
                  <c:v>4.2450000000000113E-2</c:v>
                </c:pt>
                <c:pt idx="1724">
                  <c:v>4.2450000000000113E-2</c:v>
                </c:pt>
                <c:pt idx="1725">
                  <c:v>4.2450000000000113E-2</c:v>
                </c:pt>
                <c:pt idx="1726">
                  <c:v>4.2450000000000113E-2</c:v>
                </c:pt>
                <c:pt idx="1727">
                  <c:v>4.2450000000000113E-2</c:v>
                </c:pt>
                <c:pt idx="1728">
                  <c:v>4.2450000000000113E-2</c:v>
                </c:pt>
                <c:pt idx="1729">
                  <c:v>4.2450000000000113E-2</c:v>
                </c:pt>
                <c:pt idx="1730">
                  <c:v>4.2450000000000113E-2</c:v>
                </c:pt>
                <c:pt idx="1731">
                  <c:v>4.2450000000000113E-2</c:v>
                </c:pt>
                <c:pt idx="1732">
                  <c:v>4.2450000000000113E-2</c:v>
                </c:pt>
                <c:pt idx="1733">
                  <c:v>4.2450000000000113E-2</c:v>
                </c:pt>
                <c:pt idx="1734">
                  <c:v>4.2450000000000113E-2</c:v>
                </c:pt>
                <c:pt idx="1735">
                  <c:v>4.2450000000000113E-2</c:v>
                </c:pt>
                <c:pt idx="1736">
                  <c:v>4.2450000000000113E-2</c:v>
                </c:pt>
                <c:pt idx="1737">
                  <c:v>4.2450000000000113E-2</c:v>
                </c:pt>
                <c:pt idx="1738">
                  <c:v>4.2450000000000113E-2</c:v>
                </c:pt>
                <c:pt idx="1739">
                  <c:v>4.2450000000000113E-2</c:v>
                </c:pt>
                <c:pt idx="1740">
                  <c:v>4.2450000000000113E-2</c:v>
                </c:pt>
                <c:pt idx="1741">
                  <c:v>4.2450000000000113E-2</c:v>
                </c:pt>
                <c:pt idx="1742">
                  <c:v>4.2450000000000113E-2</c:v>
                </c:pt>
                <c:pt idx="1743">
                  <c:v>4.2450000000000113E-2</c:v>
                </c:pt>
                <c:pt idx="1744">
                  <c:v>4.2450000000000113E-2</c:v>
                </c:pt>
                <c:pt idx="1745">
                  <c:v>4.2450000000000113E-2</c:v>
                </c:pt>
                <c:pt idx="1746">
                  <c:v>4.2450000000000113E-2</c:v>
                </c:pt>
                <c:pt idx="1747">
                  <c:v>4.2450000000000113E-2</c:v>
                </c:pt>
                <c:pt idx="1748">
                  <c:v>4.2450000000000113E-2</c:v>
                </c:pt>
                <c:pt idx="1749">
                  <c:v>4.2450000000000113E-2</c:v>
                </c:pt>
                <c:pt idx="1750">
                  <c:v>4.2450000000000113E-2</c:v>
                </c:pt>
                <c:pt idx="1751">
                  <c:v>4.2450000000000113E-2</c:v>
                </c:pt>
                <c:pt idx="1752">
                  <c:v>4.2450000000000113E-2</c:v>
                </c:pt>
                <c:pt idx="1753">
                  <c:v>4.2450000000000113E-2</c:v>
                </c:pt>
                <c:pt idx="1754">
                  <c:v>4.2450000000000113E-2</c:v>
                </c:pt>
                <c:pt idx="1755">
                  <c:v>4.2450000000000113E-2</c:v>
                </c:pt>
                <c:pt idx="1756">
                  <c:v>4.2450000000000113E-2</c:v>
                </c:pt>
                <c:pt idx="1757">
                  <c:v>4.2450000000000113E-2</c:v>
                </c:pt>
                <c:pt idx="1758">
                  <c:v>4.2450000000000113E-2</c:v>
                </c:pt>
                <c:pt idx="1759">
                  <c:v>4.2450000000000113E-2</c:v>
                </c:pt>
                <c:pt idx="1760">
                  <c:v>4.2450000000000113E-2</c:v>
                </c:pt>
                <c:pt idx="1761">
                  <c:v>4.2450000000000113E-2</c:v>
                </c:pt>
                <c:pt idx="1762">
                  <c:v>4.2450000000000113E-2</c:v>
                </c:pt>
                <c:pt idx="1763">
                  <c:v>4.2450000000000113E-2</c:v>
                </c:pt>
                <c:pt idx="1764">
                  <c:v>4.2450000000000113E-2</c:v>
                </c:pt>
                <c:pt idx="1765">
                  <c:v>4.2450000000000113E-2</c:v>
                </c:pt>
                <c:pt idx="1766">
                  <c:v>4.2450000000000113E-2</c:v>
                </c:pt>
                <c:pt idx="1767">
                  <c:v>4.2450000000000113E-2</c:v>
                </c:pt>
                <c:pt idx="1768">
                  <c:v>4.2450000000000113E-2</c:v>
                </c:pt>
                <c:pt idx="1769">
                  <c:v>4.2450000000000113E-2</c:v>
                </c:pt>
                <c:pt idx="1770">
                  <c:v>4.2450000000000113E-2</c:v>
                </c:pt>
                <c:pt idx="1771">
                  <c:v>4.2450000000000113E-2</c:v>
                </c:pt>
                <c:pt idx="1772">
                  <c:v>4.2450000000000113E-2</c:v>
                </c:pt>
                <c:pt idx="1773">
                  <c:v>4.2450000000000113E-2</c:v>
                </c:pt>
                <c:pt idx="1774">
                  <c:v>4.2450000000000113E-2</c:v>
                </c:pt>
                <c:pt idx="1775">
                  <c:v>4.2450000000000113E-2</c:v>
                </c:pt>
                <c:pt idx="1776">
                  <c:v>4.2450000000000113E-2</c:v>
                </c:pt>
                <c:pt idx="1777">
                  <c:v>4.2450000000000113E-2</c:v>
                </c:pt>
                <c:pt idx="1778">
                  <c:v>4.2450000000000113E-2</c:v>
                </c:pt>
                <c:pt idx="1779">
                  <c:v>4.2450000000000113E-2</c:v>
                </c:pt>
                <c:pt idx="1780">
                  <c:v>4.2450000000000113E-2</c:v>
                </c:pt>
                <c:pt idx="1781">
                  <c:v>4.2450000000000113E-2</c:v>
                </c:pt>
                <c:pt idx="1782">
                  <c:v>4.2450000000000113E-2</c:v>
                </c:pt>
                <c:pt idx="1783">
                  <c:v>4.2450000000000113E-2</c:v>
                </c:pt>
                <c:pt idx="1784">
                  <c:v>4.2450000000000113E-2</c:v>
                </c:pt>
                <c:pt idx="1785">
                  <c:v>4.2450000000000113E-2</c:v>
                </c:pt>
                <c:pt idx="1786">
                  <c:v>4.2450000000000113E-2</c:v>
                </c:pt>
                <c:pt idx="1787">
                  <c:v>4.2450000000000113E-2</c:v>
                </c:pt>
                <c:pt idx="1788">
                  <c:v>4.2450000000000113E-2</c:v>
                </c:pt>
                <c:pt idx="1789">
                  <c:v>4.2450000000000113E-2</c:v>
                </c:pt>
                <c:pt idx="1790">
                  <c:v>4.2450000000000113E-2</c:v>
                </c:pt>
                <c:pt idx="1791">
                  <c:v>4.2450000000000113E-2</c:v>
                </c:pt>
                <c:pt idx="1792">
                  <c:v>4.2450000000000113E-2</c:v>
                </c:pt>
                <c:pt idx="1793">
                  <c:v>4.2450000000000113E-2</c:v>
                </c:pt>
                <c:pt idx="1794">
                  <c:v>4.2450000000000113E-2</c:v>
                </c:pt>
                <c:pt idx="1795">
                  <c:v>4.2450000000000113E-2</c:v>
                </c:pt>
                <c:pt idx="1796">
                  <c:v>4.2450000000000113E-2</c:v>
                </c:pt>
                <c:pt idx="1797">
                  <c:v>4.2450000000000113E-2</c:v>
                </c:pt>
                <c:pt idx="1798">
                  <c:v>4.2450000000000113E-2</c:v>
                </c:pt>
                <c:pt idx="1799">
                  <c:v>4.2450000000000113E-2</c:v>
                </c:pt>
                <c:pt idx="1800">
                  <c:v>4.2450000000000113E-2</c:v>
                </c:pt>
                <c:pt idx="1801">
                  <c:v>4.2450000000000113E-2</c:v>
                </c:pt>
                <c:pt idx="1802">
                  <c:v>4.2450000000000113E-2</c:v>
                </c:pt>
                <c:pt idx="1803">
                  <c:v>4.2450000000000113E-2</c:v>
                </c:pt>
                <c:pt idx="1804">
                  <c:v>4.2450000000000113E-2</c:v>
                </c:pt>
                <c:pt idx="1805">
                  <c:v>4.2450000000000113E-2</c:v>
                </c:pt>
                <c:pt idx="1806">
                  <c:v>4.2450000000000113E-2</c:v>
                </c:pt>
                <c:pt idx="1807">
                  <c:v>4.2450000000000113E-2</c:v>
                </c:pt>
                <c:pt idx="1808">
                  <c:v>4.2450000000000113E-2</c:v>
                </c:pt>
                <c:pt idx="1809">
                  <c:v>4.2450000000000113E-2</c:v>
                </c:pt>
                <c:pt idx="1810">
                  <c:v>4.2450000000000113E-2</c:v>
                </c:pt>
                <c:pt idx="1811">
                  <c:v>4.2450000000000113E-2</c:v>
                </c:pt>
                <c:pt idx="1812">
                  <c:v>4.2450000000000113E-2</c:v>
                </c:pt>
                <c:pt idx="1813">
                  <c:v>4.2450000000000113E-2</c:v>
                </c:pt>
                <c:pt idx="1814">
                  <c:v>4.2450000000000113E-2</c:v>
                </c:pt>
                <c:pt idx="1815">
                  <c:v>4.2450000000000113E-2</c:v>
                </c:pt>
                <c:pt idx="1816">
                  <c:v>4.2450000000000113E-2</c:v>
                </c:pt>
                <c:pt idx="1817">
                  <c:v>4.2450000000000113E-2</c:v>
                </c:pt>
                <c:pt idx="1818">
                  <c:v>4.2450000000000113E-2</c:v>
                </c:pt>
                <c:pt idx="1819">
                  <c:v>4.2450000000000113E-2</c:v>
                </c:pt>
                <c:pt idx="1820">
                  <c:v>4.2450000000000113E-2</c:v>
                </c:pt>
                <c:pt idx="1821">
                  <c:v>4.2450000000000113E-2</c:v>
                </c:pt>
                <c:pt idx="1822">
                  <c:v>4.2450000000000113E-2</c:v>
                </c:pt>
                <c:pt idx="1823">
                  <c:v>4.2450000000000113E-2</c:v>
                </c:pt>
                <c:pt idx="1824">
                  <c:v>4.2450000000000113E-2</c:v>
                </c:pt>
                <c:pt idx="1825">
                  <c:v>4.2450000000000113E-2</c:v>
                </c:pt>
                <c:pt idx="1826">
                  <c:v>4.2450000000000113E-2</c:v>
                </c:pt>
                <c:pt idx="1827">
                  <c:v>4.2450000000000113E-2</c:v>
                </c:pt>
                <c:pt idx="1828">
                  <c:v>4.2450000000000113E-2</c:v>
                </c:pt>
                <c:pt idx="1829">
                  <c:v>4.2450000000000113E-2</c:v>
                </c:pt>
                <c:pt idx="1830">
                  <c:v>4.2450000000000113E-2</c:v>
                </c:pt>
                <c:pt idx="1831">
                  <c:v>4.2450000000000113E-2</c:v>
                </c:pt>
                <c:pt idx="1832">
                  <c:v>4.2450000000000113E-2</c:v>
                </c:pt>
                <c:pt idx="1833">
                  <c:v>4.2450000000000113E-2</c:v>
                </c:pt>
                <c:pt idx="1834">
                  <c:v>4.2450000000000113E-2</c:v>
                </c:pt>
                <c:pt idx="1835">
                  <c:v>4.2450000000000113E-2</c:v>
                </c:pt>
                <c:pt idx="1836">
                  <c:v>4.2450000000000113E-2</c:v>
                </c:pt>
                <c:pt idx="1837">
                  <c:v>4.2450000000000113E-2</c:v>
                </c:pt>
                <c:pt idx="1838">
                  <c:v>4.2450000000000113E-2</c:v>
                </c:pt>
                <c:pt idx="1839">
                  <c:v>4.2450000000000113E-2</c:v>
                </c:pt>
                <c:pt idx="1840">
                  <c:v>4.2450000000000113E-2</c:v>
                </c:pt>
                <c:pt idx="1841">
                  <c:v>4.2450000000000113E-2</c:v>
                </c:pt>
                <c:pt idx="1842">
                  <c:v>4.2450000000000113E-2</c:v>
                </c:pt>
                <c:pt idx="1843">
                  <c:v>4.2450000000000113E-2</c:v>
                </c:pt>
                <c:pt idx="1844">
                  <c:v>4.2450000000000113E-2</c:v>
                </c:pt>
                <c:pt idx="1845">
                  <c:v>4.2450000000000113E-2</c:v>
                </c:pt>
                <c:pt idx="1846">
                  <c:v>4.2450000000000113E-2</c:v>
                </c:pt>
                <c:pt idx="1847">
                  <c:v>4.2450000000000113E-2</c:v>
                </c:pt>
                <c:pt idx="1848">
                  <c:v>4.2450000000000113E-2</c:v>
                </c:pt>
                <c:pt idx="1849">
                  <c:v>4.2450000000000113E-2</c:v>
                </c:pt>
                <c:pt idx="1850">
                  <c:v>4.2450000000000113E-2</c:v>
                </c:pt>
                <c:pt idx="1851">
                  <c:v>4.2450000000000113E-2</c:v>
                </c:pt>
                <c:pt idx="1852">
                  <c:v>4.2450000000000113E-2</c:v>
                </c:pt>
                <c:pt idx="1853">
                  <c:v>4.2450000000000113E-2</c:v>
                </c:pt>
                <c:pt idx="1854">
                  <c:v>4.2450000000000113E-2</c:v>
                </c:pt>
                <c:pt idx="1855">
                  <c:v>4.2450000000000113E-2</c:v>
                </c:pt>
                <c:pt idx="1856">
                  <c:v>4.2450000000000113E-2</c:v>
                </c:pt>
                <c:pt idx="1857">
                  <c:v>4.2450000000000113E-2</c:v>
                </c:pt>
                <c:pt idx="1858">
                  <c:v>4.2450000000000113E-2</c:v>
                </c:pt>
                <c:pt idx="1859">
                  <c:v>4.2450000000000113E-2</c:v>
                </c:pt>
                <c:pt idx="1860">
                  <c:v>4.2450000000000113E-2</c:v>
                </c:pt>
                <c:pt idx="1861">
                  <c:v>4.2450000000000113E-2</c:v>
                </c:pt>
                <c:pt idx="1862">
                  <c:v>4.2450000000000113E-2</c:v>
                </c:pt>
                <c:pt idx="1863">
                  <c:v>4.2450000000000113E-2</c:v>
                </c:pt>
                <c:pt idx="1864">
                  <c:v>4.2450000000000113E-2</c:v>
                </c:pt>
                <c:pt idx="1865">
                  <c:v>4.2450000000000113E-2</c:v>
                </c:pt>
                <c:pt idx="1866">
                  <c:v>4.2450000000000113E-2</c:v>
                </c:pt>
                <c:pt idx="1867">
                  <c:v>4.2450000000000113E-2</c:v>
                </c:pt>
                <c:pt idx="1868">
                  <c:v>4.2450000000000113E-2</c:v>
                </c:pt>
                <c:pt idx="1869">
                  <c:v>4.2450000000000113E-2</c:v>
                </c:pt>
                <c:pt idx="1870">
                  <c:v>4.2450000000000113E-2</c:v>
                </c:pt>
                <c:pt idx="1871">
                  <c:v>4.2450000000000113E-2</c:v>
                </c:pt>
                <c:pt idx="1872">
                  <c:v>4.2450000000000113E-2</c:v>
                </c:pt>
                <c:pt idx="1873">
                  <c:v>4.2450000000000113E-2</c:v>
                </c:pt>
                <c:pt idx="1874">
                  <c:v>4.2450000000000113E-2</c:v>
                </c:pt>
                <c:pt idx="1875">
                  <c:v>4.2450000000000113E-2</c:v>
                </c:pt>
                <c:pt idx="1876">
                  <c:v>4.2450000000000113E-2</c:v>
                </c:pt>
                <c:pt idx="1877">
                  <c:v>4.2450000000000113E-2</c:v>
                </c:pt>
                <c:pt idx="1878">
                  <c:v>4.2450000000000113E-2</c:v>
                </c:pt>
                <c:pt idx="1879">
                  <c:v>4.2450000000000113E-2</c:v>
                </c:pt>
                <c:pt idx="1880">
                  <c:v>4.2450000000000113E-2</c:v>
                </c:pt>
                <c:pt idx="1881">
                  <c:v>4.2450000000000113E-2</c:v>
                </c:pt>
                <c:pt idx="1882">
                  <c:v>4.2450000000000113E-2</c:v>
                </c:pt>
                <c:pt idx="1883">
                  <c:v>4.2450000000000113E-2</c:v>
                </c:pt>
                <c:pt idx="1884">
                  <c:v>4.2450000000000113E-2</c:v>
                </c:pt>
                <c:pt idx="1885">
                  <c:v>4.2450000000000113E-2</c:v>
                </c:pt>
                <c:pt idx="1886">
                  <c:v>4.2450000000000113E-2</c:v>
                </c:pt>
                <c:pt idx="1887">
                  <c:v>4.2450000000000113E-2</c:v>
                </c:pt>
                <c:pt idx="1888">
                  <c:v>4.2450000000000113E-2</c:v>
                </c:pt>
                <c:pt idx="1889">
                  <c:v>4.2450000000000113E-2</c:v>
                </c:pt>
                <c:pt idx="1890">
                  <c:v>4.2450000000000113E-2</c:v>
                </c:pt>
                <c:pt idx="1891">
                  <c:v>4.2450000000000113E-2</c:v>
                </c:pt>
                <c:pt idx="1892">
                  <c:v>4.2450000000000113E-2</c:v>
                </c:pt>
                <c:pt idx="1893">
                  <c:v>4.2450000000000113E-2</c:v>
                </c:pt>
                <c:pt idx="1894">
                  <c:v>4.2450000000000113E-2</c:v>
                </c:pt>
                <c:pt idx="1895">
                  <c:v>4.2450000000000113E-2</c:v>
                </c:pt>
                <c:pt idx="1896">
                  <c:v>4.2450000000000113E-2</c:v>
                </c:pt>
                <c:pt idx="1897">
                  <c:v>4.2450000000000113E-2</c:v>
                </c:pt>
                <c:pt idx="1898">
                  <c:v>4.2450000000000113E-2</c:v>
                </c:pt>
                <c:pt idx="1899">
                  <c:v>4.2450000000000113E-2</c:v>
                </c:pt>
                <c:pt idx="1900">
                  <c:v>4.2450000000000113E-2</c:v>
                </c:pt>
                <c:pt idx="1901">
                  <c:v>4.2450000000000113E-2</c:v>
                </c:pt>
                <c:pt idx="1902">
                  <c:v>4.2450000000000113E-2</c:v>
                </c:pt>
                <c:pt idx="1903">
                  <c:v>4.2450000000000113E-2</c:v>
                </c:pt>
                <c:pt idx="1904">
                  <c:v>4.2450000000000113E-2</c:v>
                </c:pt>
                <c:pt idx="1905">
                  <c:v>4.2450000000000113E-2</c:v>
                </c:pt>
                <c:pt idx="1906">
                  <c:v>4.2450000000000113E-2</c:v>
                </c:pt>
                <c:pt idx="1907">
                  <c:v>4.2450000000000113E-2</c:v>
                </c:pt>
                <c:pt idx="1908">
                  <c:v>4.2450000000000113E-2</c:v>
                </c:pt>
                <c:pt idx="1909">
                  <c:v>4.2450000000000113E-2</c:v>
                </c:pt>
                <c:pt idx="1910">
                  <c:v>4.2450000000000113E-2</c:v>
                </c:pt>
                <c:pt idx="1911">
                  <c:v>4.2450000000000113E-2</c:v>
                </c:pt>
                <c:pt idx="1912">
                  <c:v>4.2450000000000113E-2</c:v>
                </c:pt>
                <c:pt idx="1913">
                  <c:v>4.2450000000000113E-2</c:v>
                </c:pt>
                <c:pt idx="1914">
                  <c:v>4.2450000000000113E-2</c:v>
                </c:pt>
                <c:pt idx="1915">
                  <c:v>4.2450000000000113E-2</c:v>
                </c:pt>
                <c:pt idx="1916">
                  <c:v>4.2450000000000113E-2</c:v>
                </c:pt>
                <c:pt idx="1917">
                  <c:v>4.2450000000000113E-2</c:v>
                </c:pt>
                <c:pt idx="1918">
                  <c:v>4.2450000000000113E-2</c:v>
                </c:pt>
                <c:pt idx="1919">
                  <c:v>4.2450000000000113E-2</c:v>
                </c:pt>
                <c:pt idx="1920">
                  <c:v>4.2450000000000113E-2</c:v>
                </c:pt>
                <c:pt idx="1921">
                  <c:v>4.2450000000000113E-2</c:v>
                </c:pt>
                <c:pt idx="1922">
                  <c:v>4.2450000000000113E-2</c:v>
                </c:pt>
                <c:pt idx="1923">
                  <c:v>4.2450000000000113E-2</c:v>
                </c:pt>
                <c:pt idx="1924">
                  <c:v>4.2450000000000113E-2</c:v>
                </c:pt>
                <c:pt idx="1925">
                  <c:v>4.2450000000000113E-2</c:v>
                </c:pt>
                <c:pt idx="1926">
                  <c:v>4.2450000000000113E-2</c:v>
                </c:pt>
                <c:pt idx="1927">
                  <c:v>4.2450000000000113E-2</c:v>
                </c:pt>
                <c:pt idx="1928">
                  <c:v>4.2450000000000113E-2</c:v>
                </c:pt>
                <c:pt idx="1929">
                  <c:v>4.2450000000000113E-2</c:v>
                </c:pt>
                <c:pt idx="1930">
                  <c:v>4.2450000000000113E-2</c:v>
                </c:pt>
                <c:pt idx="1931">
                  <c:v>4.2450000000000113E-2</c:v>
                </c:pt>
                <c:pt idx="1932">
                  <c:v>4.2450000000000113E-2</c:v>
                </c:pt>
                <c:pt idx="1933">
                  <c:v>4.2450000000000113E-2</c:v>
                </c:pt>
                <c:pt idx="1934">
                  <c:v>4.2450000000000113E-2</c:v>
                </c:pt>
                <c:pt idx="1935">
                  <c:v>4.2450000000000113E-2</c:v>
                </c:pt>
                <c:pt idx="1936">
                  <c:v>4.2450000000000113E-2</c:v>
                </c:pt>
                <c:pt idx="1937">
                  <c:v>4.2450000000000113E-2</c:v>
                </c:pt>
                <c:pt idx="1938">
                  <c:v>4.2450000000000113E-2</c:v>
                </c:pt>
                <c:pt idx="1939">
                  <c:v>4.2450000000000113E-2</c:v>
                </c:pt>
                <c:pt idx="1940">
                  <c:v>4.2450000000000113E-2</c:v>
                </c:pt>
                <c:pt idx="1941">
                  <c:v>4.2450000000000113E-2</c:v>
                </c:pt>
                <c:pt idx="1942">
                  <c:v>4.2450000000000113E-2</c:v>
                </c:pt>
                <c:pt idx="1943">
                  <c:v>4.2450000000000113E-2</c:v>
                </c:pt>
                <c:pt idx="1944">
                  <c:v>4.2450000000000113E-2</c:v>
                </c:pt>
                <c:pt idx="1945">
                  <c:v>4.2450000000000113E-2</c:v>
                </c:pt>
                <c:pt idx="1946">
                  <c:v>4.2450000000000113E-2</c:v>
                </c:pt>
                <c:pt idx="1947">
                  <c:v>4.2450000000000113E-2</c:v>
                </c:pt>
                <c:pt idx="1948">
                  <c:v>4.2450000000000113E-2</c:v>
                </c:pt>
                <c:pt idx="1949">
                  <c:v>4.2450000000000113E-2</c:v>
                </c:pt>
                <c:pt idx="1950">
                  <c:v>4.2450000000000113E-2</c:v>
                </c:pt>
                <c:pt idx="1951">
                  <c:v>4.2450000000000113E-2</c:v>
                </c:pt>
                <c:pt idx="1952">
                  <c:v>4.2450000000000113E-2</c:v>
                </c:pt>
                <c:pt idx="1953">
                  <c:v>4.2450000000000113E-2</c:v>
                </c:pt>
                <c:pt idx="1954">
                  <c:v>4.2450000000000113E-2</c:v>
                </c:pt>
                <c:pt idx="1955">
                  <c:v>4.2450000000000113E-2</c:v>
                </c:pt>
                <c:pt idx="1956">
                  <c:v>4.2450000000000113E-2</c:v>
                </c:pt>
                <c:pt idx="1957">
                  <c:v>4.2450000000000113E-2</c:v>
                </c:pt>
                <c:pt idx="1958">
                  <c:v>4.2450000000000113E-2</c:v>
                </c:pt>
                <c:pt idx="1959">
                  <c:v>4.2450000000000113E-2</c:v>
                </c:pt>
                <c:pt idx="1960">
                  <c:v>4.2450000000000113E-2</c:v>
                </c:pt>
                <c:pt idx="1961">
                  <c:v>4.2450000000000113E-2</c:v>
                </c:pt>
                <c:pt idx="1962">
                  <c:v>4.2450000000000113E-2</c:v>
                </c:pt>
                <c:pt idx="1963">
                  <c:v>4.2450000000000113E-2</c:v>
                </c:pt>
                <c:pt idx="1964">
                  <c:v>4.2450000000000113E-2</c:v>
                </c:pt>
                <c:pt idx="1965">
                  <c:v>4.2450000000000113E-2</c:v>
                </c:pt>
                <c:pt idx="1966">
                  <c:v>4.2450000000000113E-2</c:v>
                </c:pt>
                <c:pt idx="1967">
                  <c:v>4.2450000000000113E-2</c:v>
                </c:pt>
                <c:pt idx="1968">
                  <c:v>4.2450000000000113E-2</c:v>
                </c:pt>
                <c:pt idx="1969">
                  <c:v>4.2450000000000113E-2</c:v>
                </c:pt>
                <c:pt idx="1970">
                  <c:v>4.2450000000000113E-2</c:v>
                </c:pt>
                <c:pt idx="1971">
                  <c:v>4.2450000000000113E-2</c:v>
                </c:pt>
                <c:pt idx="1972">
                  <c:v>4.2450000000000113E-2</c:v>
                </c:pt>
                <c:pt idx="1973">
                  <c:v>4.2450000000000113E-2</c:v>
                </c:pt>
                <c:pt idx="1974">
                  <c:v>4.2450000000000113E-2</c:v>
                </c:pt>
                <c:pt idx="1975">
                  <c:v>4.2450000000000113E-2</c:v>
                </c:pt>
                <c:pt idx="1976">
                  <c:v>4.2450000000000113E-2</c:v>
                </c:pt>
                <c:pt idx="1977">
                  <c:v>4.2450000000000113E-2</c:v>
                </c:pt>
                <c:pt idx="1978">
                  <c:v>4.2450000000000113E-2</c:v>
                </c:pt>
                <c:pt idx="1979">
                  <c:v>4.2450000000000113E-2</c:v>
                </c:pt>
                <c:pt idx="1980">
                  <c:v>4.2450000000000113E-2</c:v>
                </c:pt>
                <c:pt idx="1981">
                  <c:v>4.2450000000000113E-2</c:v>
                </c:pt>
                <c:pt idx="1982">
                  <c:v>4.2450000000000113E-2</c:v>
                </c:pt>
                <c:pt idx="1983">
                  <c:v>4.2450000000000113E-2</c:v>
                </c:pt>
                <c:pt idx="1984">
                  <c:v>4.2450000000000113E-2</c:v>
                </c:pt>
                <c:pt idx="1985">
                  <c:v>4.2450000000000113E-2</c:v>
                </c:pt>
                <c:pt idx="1986">
                  <c:v>4.2450000000000113E-2</c:v>
                </c:pt>
                <c:pt idx="1987">
                  <c:v>4.2450000000000113E-2</c:v>
                </c:pt>
                <c:pt idx="1988">
                  <c:v>4.2450000000000113E-2</c:v>
                </c:pt>
                <c:pt idx="1989">
                  <c:v>4.2450000000000113E-2</c:v>
                </c:pt>
                <c:pt idx="1990">
                  <c:v>4.2450000000000113E-2</c:v>
                </c:pt>
                <c:pt idx="1991">
                  <c:v>4.2450000000000113E-2</c:v>
                </c:pt>
                <c:pt idx="1992">
                  <c:v>4.2450000000000113E-2</c:v>
                </c:pt>
                <c:pt idx="1993">
                  <c:v>4.2450000000000113E-2</c:v>
                </c:pt>
                <c:pt idx="1994">
                  <c:v>4.2450000000000113E-2</c:v>
                </c:pt>
                <c:pt idx="1995">
                  <c:v>4.2450000000000113E-2</c:v>
                </c:pt>
                <c:pt idx="1996">
                  <c:v>4.2450000000000113E-2</c:v>
                </c:pt>
                <c:pt idx="1997">
                  <c:v>4.2450000000000113E-2</c:v>
                </c:pt>
                <c:pt idx="1998">
                  <c:v>4.2450000000000113E-2</c:v>
                </c:pt>
                <c:pt idx="1999">
                  <c:v>4.2450000000000113E-2</c:v>
                </c:pt>
                <c:pt idx="2000">
                  <c:v>4.2450000000000113E-2</c:v>
                </c:pt>
                <c:pt idx="2001">
                  <c:v>4.2450000000000113E-2</c:v>
                </c:pt>
                <c:pt idx="2002">
                  <c:v>4.2450000000000113E-2</c:v>
                </c:pt>
                <c:pt idx="2003">
                  <c:v>4.2450000000000113E-2</c:v>
                </c:pt>
                <c:pt idx="2004">
                  <c:v>4.2450000000000113E-2</c:v>
                </c:pt>
                <c:pt idx="2005">
                  <c:v>4.2450000000000113E-2</c:v>
                </c:pt>
                <c:pt idx="2006">
                  <c:v>4.2450000000000113E-2</c:v>
                </c:pt>
                <c:pt idx="2007">
                  <c:v>4.2450000000000113E-2</c:v>
                </c:pt>
                <c:pt idx="2008">
                  <c:v>4.2450000000000113E-2</c:v>
                </c:pt>
                <c:pt idx="2009">
                  <c:v>4.2450000000000113E-2</c:v>
                </c:pt>
                <c:pt idx="2010">
                  <c:v>4.2450000000000113E-2</c:v>
                </c:pt>
                <c:pt idx="2011">
                  <c:v>4.2450000000000113E-2</c:v>
                </c:pt>
                <c:pt idx="2012">
                  <c:v>4.2450000000000113E-2</c:v>
                </c:pt>
                <c:pt idx="2013">
                  <c:v>4.2450000000000113E-2</c:v>
                </c:pt>
                <c:pt idx="2014">
                  <c:v>4.2450000000000113E-2</c:v>
                </c:pt>
                <c:pt idx="2015">
                  <c:v>4.2450000000000113E-2</c:v>
                </c:pt>
                <c:pt idx="2016">
                  <c:v>4.2450000000000113E-2</c:v>
                </c:pt>
                <c:pt idx="2017">
                  <c:v>4.2450000000000113E-2</c:v>
                </c:pt>
                <c:pt idx="2018">
                  <c:v>4.2450000000000113E-2</c:v>
                </c:pt>
                <c:pt idx="2019">
                  <c:v>4.2450000000000113E-2</c:v>
                </c:pt>
                <c:pt idx="2020">
                  <c:v>4.2450000000000113E-2</c:v>
                </c:pt>
                <c:pt idx="2021">
                  <c:v>4.2450000000000113E-2</c:v>
                </c:pt>
                <c:pt idx="2022">
                  <c:v>4.2450000000000113E-2</c:v>
                </c:pt>
                <c:pt idx="2023">
                  <c:v>4.2450000000000113E-2</c:v>
                </c:pt>
                <c:pt idx="2024">
                  <c:v>4.2450000000000113E-2</c:v>
                </c:pt>
                <c:pt idx="2025">
                  <c:v>4.2450000000000113E-2</c:v>
                </c:pt>
                <c:pt idx="2026">
                  <c:v>4.2450000000000113E-2</c:v>
                </c:pt>
                <c:pt idx="2027">
                  <c:v>4.2450000000000113E-2</c:v>
                </c:pt>
                <c:pt idx="2028">
                  <c:v>4.2450000000000113E-2</c:v>
                </c:pt>
                <c:pt idx="2029">
                  <c:v>4.2450000000000113E-2</c:v>
                </c:pt>
                <c:pt idx="2030">
                  <c:v>4.2450000000000113E-2</c:v>
                </c:pt>
                <c:pt idx="2031">
                  <c:v>4.2450000000000113E-2</c:v>
                </c:pt>
                <c:pt idx="2032">
                  <c:v>4.2450000000000113E-2</c:v>
                </c:pt>
                <c:pt idx="2033">
                  <c:v>4.2450000000000113E-2</c:v>
                </c:pt>
                <c:pt idx="2034">
                  <c:v>4.2450000000000113E-2</c:v>
                </c:pt>
                <c:pt idx="2035">
                  <c:v>4.2450000000000113E-2</c:v>
                </c:pt>
                <c:pt idx="2036">
                  <c:v>4.2450000000000113E-2</c:v>
                </c:pt>
                <c:pt idx="2037">
                  <c:v>4.2450000000000113E-2</c:v>
                </c:pt>
                <c:pt idx="2038">
                  <c:v>4.2450000000000113E-2</c:v>
                </c:pt>
                <c:pt idx="2039">
                  <c:v>4.2450000000000113E-2</c:v>
                </c:pt>
                <c:pt idx="2040">
                  <c:v>4.2450000000000113E-2</c:v>
                </c:pt>
                <c:pt idx="2041">
                  <c:v>4.2450000000000113E-2</c:v>
                </c:pt>
                <c:pt idx="2042">
                  <c:v>4.2450000000000113E-2</c:v>
                </c:pt>
                <c:pt idx="2043">
                  <c:v>4.2450000000000113E-2</c:v>
                </c:pt>
                <c:pt idx="2044">
                  <c:v>4.2450000000000113E-2</c:v>
                </c:pt>
                <c:pt idx="2045">
                  <c:v>4.2450000000000113E-2</c:v>
                </c:pt>
                <c:pt idx="2046">
                  <c:v>4.2450000000000113E-2</c:v>
                </c:pt>
                <c:pt idx="2047">
                  <c:v>4.2450000000000113E-2</c:v>
                </c:pt>
                <c:pt idx="2048">
                  <c:v>4.2450000000000113E-2</c:v>
                </c:pt>
                <c:pt idx="2049">
                  <c:v>4.2450000000000113E-2</c:v>
                </c:pt>
                <c:pt idx="2050">
                  <c:v>4.2450000000000113E-2</c:v>
                </c:pt>
                <c:pt idx="2051">
                  <c:v>4.2450000000000113E-2</c:v>
                </c:pt>
                <c:pt idx="2052">
                  <c:v>4.2450000000000113E-2</c:v>
                </c:pt>
                <c:pt idx="2053">
                  <c:v>4.2450000000000113E-2</c:v>
                </c:pt>
                <c:pt idx="2054">
                  <c:v>4.2450000000000113E-2</c:v>
                </c:pt>
                <c:pt idx="2055">
                  <c:v>4.2450000000000113E-2</c:v>
                </c:pt>
                <c:pt idx="2056">
                  <c:v>4.2450000000000113E-2</c:v>
                </c:pt>
                <c:pt idx="2057">
                  <c:v>4.2450000000000113E-2</c:v>
                </c:pt>
                <c:pt idx="2058">
                  <c:v>4.2450000000000113E-2</c:v>
                </c:pt>
                <c:pt idx="2059">
                  <c:v>4.2450000000000113E-2</c:v>
                </c:pt>
                <c:pt idx="2060">
                  <c:v>4.2450000000000113E-2</c:v>
                </c:pt>
                <c:pt idx="2061">
                  <c:v>4.2450000000000113E-2</c:v>
                </c:pt>
                <c:pt idx="2062">
                  <c:v>4.2450000000000113E-2</c:v>
                </c:pt>
                <c:pt idx="2063">
                  <c:v>4.2450000000000113E-2</c:v>
                </c:pt>
                <c:pt idx="2064">
                  <c:v>4.2450000000000113E-2</c:v>
                </c:pt>
                <c:pt idx="2065">
                  <c:v>4.2450000000000113E-2</c:v>
                </c:pt>
                <c:pt idx="2066">
                  <c:v>4.2450000000000113E-2</c:v>
                </c:pt>
                <c:pt idx="2067">
                  <c:v>4.2450000000000113E-2</c:v>
                </c:pt>
                <c:pt idx="2068">
                  <c:v>4.2450000000000113E-2</c:v>
                </c:pt>
                <c:pt idx="2069">
                  <c:v>4.2450000000000113E-2</c:v>
                </c:pt>
                <c:pt idx="2070">
                  <c:v>4.2450000000000113E-2</c:v>
                </c:pt>
                <c:pt idx="2071">
                  <c:v>4.2450000000000113E-2</c:v>
                </c:pt>
                <c:pt idx="2072">
                  <c:v>4.2450000000000113E-2</c:v>
                </c:pt>
                <c:pt idx="2073">
                  <c:v>4.2450000000000113E-2</c:v>
                </c:pt>
                <c:pt idx="2074">
                  <c:v>4.2450000000000113E-2</c:v>
                </c:pt>
                <c:pt idx="2075">
                  <c:v>4.2450000000000113E-2</c:v>
                </c:pt>
                <c:pt idx="2076">
                  <c:v>4.2450000000000113E-2</c:v>
                </c:pt>
                <c:pt idx="2077">
                  <c:v>4.2450000000000113E-2</c:v>
                </c:pt>
                <c:pt idx="2078">
                  <c:v>4.2450000000000113E-2</c:v>
                </c:pt>
                <c:pt idx="2079">
                  <c:v>4.2450000000000113E-2</c:v>
                </c:pt>
                <c:pt idx="2080">
                  <c:v>4.2450000000000113E-2</c:v>
                </c:pt>
                <c:pt idx="2081">
                  <c:v>4.2450000000000113E-2</c:v>
                </c:pt>
                <c:pt idx="2082">
                  <c:v>4.2450000000000113E-2</c:v>
                </c:pt>
                <c:pt idx="2083">
                  <c:v>4.2450000000000113E-2</c:v>
                </c:pt>
                <c:pt idx="2084">
                  <c:v>4.2450000000000113E-2</c:v>
                </c:pt>
                <c:pt idx="2085">
                  <c:v>4.2450000000000113E-2</c:v>
                </c:pt>
                <c:pt idx="2086">
                  <c:v>4.2450000000000113E-2</c:v>
                </c:pt>
                <c:pt idx="2087">
                  <c:v>4.2450000000000113E-2</c:v>
                </c:pt>
                <c:pt idx="2088">
                  <c:v>4.2450000000000113E-2</c:v>
                </c:pt>
                <c:pt idx="2089">
                  <c:v>4.2450000000000113E-2</c:v>
                </c:pt>
                <c:pt idx="2090">
                  <c:v>4.2450000000000113E-2</c:v>
                </c:pt>
                <c:pt idx="2091">
                  <c:v>4.2450000000000113E-2</c:v>
                </c:pt>
                <c:pt idx="2092">
                  <c:v>4.2450000000000113E-2</c:v>
                </c:pt>
                <c:pt idx="2093">
                  <c:v>4.2450000000000113E-2</c:v>
                </c:pt>
                <c:pt idx="2094">
                  <c:v>4.2450000000000113E-2</c:v>
                </c:pt>
                <c:pt idx="2095">
                  <c:v>4.2450000000000113E-2</c:v>
                </c:pt>
                <c:pt idx="2096">
                  <c:v>4.2450000000000113E-2</c:v>
                </c:pt>
                <c:pt idx="2097">
                  <c:v>4.2450000000000113E-2</c:v>
                </c:pt>
                <c:pt idx="2098">
                  <c:v>4.2450000000000113E-2</c:v>
                </c:pt>
                <c:pt idx="2099">
                  <c:v>4.2450000000000113E-2</c:v>
                </c:pt>
                <c:pt idx="2100">
                  <c:v>4.2450000000000113E-2</c:v>
                </c:pt>
                <c:pt idx="2101">
                  <c:v>4.2450000000000113E-2</c:v>
                </c:pt>
                <c:pt idx="2102">
                  <c:v>4.2450000000000113E-2</c:v>
                </c:pt>
                <c:pt idx="2103">
                  <c:v>4.2450000000000113E-2</c:v>
                </c:pt>
                <c:pt idx="2104">
                  <c:v>4.2450000000000113E-2</c:v>
                </c:pt>
                <c:pt idx="2105">
                  <c:v>4.2450000000000113E-2</c:v>
                </c:pt>
                <c:pt idx="2106">
                  <c:v>4.2450000000000113E-2</c:v>
                </c:pt>
                <c:pt idx="2107">
                  <c:v>4.2450000000000113E-2</c:v>
                </c:pt>
                <c:pt idx="2108">
                  <c:v>4.2450000000000113E-2</c:v>
                </c:pt>
                <c:pt idx="2109">
                  <c:v>4.2450000000000113E-2</c:v>
                </c:pt>
                <c:pt idx="2110">
                  <c:v>4.2450000000000113E-2</c:v>
                </c:pt>
                <c:pt idx="2111">
                  <c:v>4.2450000000000113E-2</c:v>
                </c:pt>
                <c:pt idx="2112">
                  <c:v>4.2450000000000113E-2</c:v>
                </c:pt>
                <c:pt idx="2113">
                  <c:v>4.2450000000000113E-2</c:v>
                </c:pt>
                <c:pt idx="2114">
                  <c:v>4.2450000000000113E-2</c:v>
                </c:pt>
                <c:pt idx="2115">
                  <c:v>4.2450000000000113E-2</c:v>
                </c:pt>
                <c:pt idx="2116">
                  <c:v>4.2450000000000113E-2</c:v>
                </c:pt>
                <c:pt idx="2117">
                  <c:v>4.2450000000000113E-2</c:v>
                </c:pt>
                <c:pt idx="2118">
                  <c:v>4.2450000000000113E-2</c:v>
                </c:pt>
                <c:pt idx="2119">
                  <c:v>4.2450000000000113E-2</c:v>
                </c:pt>
                <c:pt idx="2120">
                  <c:v>4.2450000000000113E-2</c:v>
                </c:pt>
                <c:pt idx="2121">
                  <c:v>4.2450000000000113E-2</c:v>
                </c:pt>
                <c:pt idx="2122">
                  <c:v>4.2450000000000113E-2</c:v>
                </c:pt>
                <c:pt idx="2123">
                  <c:v>4.2450000000000113E-2</c:v>
                </c:pt>
                <c:pt idx="2124">
                  <c:v>4.2450000000000113E-2</c:v>
                </c:pt>
                <c:pt idx="2125">
                  <c:v>4.2450000000000113E-2</c:v>
                </c:pt>
                <c:pt idx="2126">
                  <c:v>4.2450000000000113E-2</c:v>
                </c:pt>
                <c:pt idx="2127">
                  <c:v>4.2450000000000113E-2</c:v>
                </c:pt>
                <c:pt idx="2128">
                  <c:v>4.2450000000000113E-2</c:v>
                </c:pt>
                <c:pt idx="2129">
                  <c:v>4.2450000000000113E-2</c:v>
                </c:pt>
                <c:pt idx="2130">
                  <c:v>4.2450000000000113E-2</c:v>
                </c:pt>
                <c:pt idx="2131">
                  <c:v>4.2450000000000113E-2</c:v>
                </c:pt>
                <c:pt idx="2132">
                  <c:v>4.2450000000000113E-2</c:v>
                </c:pt>
                <c:pt idx="2133">
                  <c:v>4.2450000000000113E-2</c:v>
                </c:pt>
                <c:pt idx="2134">
                  <c:v>4.2450000000000113E-2</c:v>
                </c:pt>
                <c:pt idx="2135">
                  <c:v>4.2450000000000113E-2</c:v>
                </c:pt>
                <c:pt idx="2136">
                  <c:v>4.2450000000000113E-2</c:v>
                </c:pt>
                <c:pt idx="2137">
                  <c:v>4.2450000000000113E-2</c:v>
                </c:pt>
                <c:pt idx="2138">
                  <c:v>4.2450000000000113E-2</c:v>
                </c:pt>
                <c:pt idx="2139">
                  <c:v>4.2450000000000113E-2</c:v>
                </c:pt>
                <c:pt idx="2140">
                  <c:v>4.2450000000000113E-2</c:v>
                </c:pt>
                <c:pt idx="2141">
                  <c:v>4.2450000000000113E-2</c:v>
                </c:pt>
                <c:pt idx="2142">
                  <c:v>4.2450000000000113E-2</c:v>
                </c:pt>
                <c:pt idx="2143">
                  <c:v>4.2450000000000113E-2</c:v>
                </c:pt>
                <c:pt idx="2144">
                  <c:v>4.2450000000000113E-2</c:v>
                </c:pt>
                <c:pt idx="2145">
                  <c:v>4.2450000000000113E-2</c:v>
                </c:pt>
                <c:pt idx="2146">
                  <c:v>4.2450000000000113E-2</c:v>
                </c:pt>
                <c:pt idx="2147">
                  <c:v>4.2450000000000113E-2</c:v>
                </c:pt>
                <c:pt idx="2148">
                  <c:v>4.2450000000000113E-2</c:v>
                </c:pt>
                <c:pt idx="2149">
                  <c:v>4.2450000000000113E-2</c:v>
                </c:pt>
                <c:pt idx="2150">
                  <c:v>4.2450000000000113E-2</c:v>
                </c:pt>
                <c:pt idx="2151">
                  <c:v>4.2450000000000113E-2</c:v>
                </c:pt>
                <c:pt idx="2152">
                  <c:v>4.2450000000000113E-2</c:v>
                </c:pt>
                <c:pt idx="2153">
                  <c:v>4.2450000000000113E-2</c:v>
                </c:pt>
                <c:pt idx="2154">
                  <c:v>4.2450000000000113E-2</c:v>
                </c:pt>
                <c:pt idx="2155">
                  <c:v>4.2450000000000113E-2</c:v>
                </c:pt>
                <c:pt idx="2156">
                  <c:v>4.2450000000000113E-2</c:v>
                </c:pt>
                <c:pt idx="2157">
                  <c:v>4.2450000000000113E-2</c:v>
                </c:pt>
                <c:pt idx="2158">
                  <c:v>4.2450000000000113E-2</c:v>
                </c:pt>
                <c:pt idx="2159">
                  <c:v>4.2450000000000113E-2</c:v>
                </c:pt>
                <c:pt idx="2160">
                  <c:v>4.2450000000000113E-2</c:v>
                </c:pt>
                <c:pt idx="2161">
                  <c:v>4.2450000000000113E-2</c:v>
                </c:pt>
                <c:pt idx="2162">
                  <c:v>4.2450000000000113E-2</c:v>
                </c:pt>
                <c:pt idx="2163">
                  <c:v>4.2450000000000113E-2</c:v>
                </c:pt>
                <c:pt idx="2164">
                  <c:v>4.2450000000000113E-2</c:v>
                </c:pt>
                <c:pt idx="2165">
                  <c:v>4.2450000000000113E-2</c:v>
                </c:pt>
                <c:pt idx="2166">
                  <c:v>4.2450000000000113E-2</c:v>
                </c:pt>
                <c:pt idx="2167">
                  <c:v>4.2450000000000113E-2</c:v>
                </c:pt>
                <c:pt idx="2168">
                  <c:v>4.2450000000000113E-2</c:v>
                </c:pt>
                <c:pt idx="2169">
                  <c:v>4.2450000000000113E-2</c:v>
                </c:pt>
                <c:pt idx="2170">
                  <c:v>4.2450000000000113E-2</c:v>
                </c:pt>
                <c:pt idx="2171">
                  <c:v>4.2450000000000113E-2</c:v>
                </c:pt>
                <c:pt idx="2172">
                  <c:v>4.2450000000000113E-2</c:v>
                </c:pt>
                <c:pt idx="2173">
                  <c:v>4.2450000000000113E-2</c:v>
                </c:pt>
                <c:pt idx="2174">
                  <c:v>4.2450000000000113E-2</c:v>
                </c:pt>
                <c:pt idx="2175">
                  <c:v>4.2450000000000113E-2</c:v>
                </c:pt>
                <c:pt idx="2176">
                  <c:v>4.2450000000000113E-2</c:v>
                </c:pt>
                <c:pt idx="2177">
                  <c:v>4.2450000000000113E-2</c:v>
                </c:pt>
                <c:pt idx="2178">
                  <c:v>4.2450000000000113E-2</c:v>
                </c:pt>
                <c:pt idx="2179">
                  <c:v>4.2450000000000113E-2</c:v>
                </c:pt>
                <c:pt idx="2180">
                  <c:v>4.2450000000000113E-2</c:v>
                </c:pt>
                <c:pt idx="2181">
                  <c:v>4.2450000000000113E-2</c:v>
                </c:pt>
                <c:pt idx="2182">
                  <c:v>4.2450000000000113E-2</c:v>
                </c:pt>
                <c:pt idx="2183">
                  <c:v>4.2450000000000113E-2</c:v>
                </c:pt>
                <c:pt idx="2184">
                  <c:v>4.2450000000000113E-2</c:v>
                </c:pt>
                <c:pt idx="2185">
                  <c:v>4.2450000000000113E-2</c:v>
                </c:pt>
                <c:pt idx="2186">
                  <c:v>4.2450000000000113E-2</c:v>
                </c:pt>
                <c:pt idx="2187">
                  <c:v>4.2450000000000113E-2</c:v>
                </c:pt>
                <c:pt idx="2188">
                  <c:v>4.2450000000000113E-2</c:v>
                </c:pt>
                <c:pt idx="2189">
                  <c:v>4.2450000000000113E-2</c:v>
                </c:pt>
                <c:pt idx="2190">
                  <c:v>4.2450000000000113E-2</c:v>
                </c:pt>
                <c:pt idx="2191">
                  <c:v>4.2450000000000113E-2</c:v>
                </c:pt>
                <c:pt idx="2192">
                  <c:v>4.2450000000000113E-2</c:v>
                </c:pt>
                <c:pt idx="2193">
                  <c:v>4.2450000000000113E-2</c:v>
                </c:pt>
                <c:pt idx="2194">
                  <c:v>4.2450000000000113E-2</c:v>
                </c:pt>
                <c:pt idx="2195">
                  <c:v>4.2450000000000113E-2</c:v>
                </c:pt>
                <c:pt idx="2196">
                  <c:v>4.2450000000000113E-2</c:v>
                </c:pt>
                <c:pt idx="2197">
                  <c:v>4.2450000000000113E-2</c:v>
                </c:pt>
                <c:pt idx="2198">
                  <c:v>4.2450000000000113E-2</c:v>
                </c:pt>
                <c:pt idx="2199">
                  <c:v>4.2450000000000113E-2</c:v>
                </c:pt>
                <c:pt idx="2200">
                  <c:v>4.2450000000000113E-2</c:v>
                </c:pt>
                <c:pt idx="2201">
                  <c:v>4.2450000000000113E-2</c:v>
                </c:pt>
                <c:pt idx="2202">
                  <c:v>4.2450000000000113E-2</c:v>
                </c:pt>
                <c:pt idx="2203">
                  <c:v>4.2450000000000113E-2</c:v>
                </c:pt>
                <c:pt idx="2204">
                  <c:v>4.2450000000000113E-2</c:v>
                </c:pt>
                <c:pt idx="2205">
                  <c:v>4.2450000000000113E-2</c:v>
                </c:pt>
                <c:pt idx="2206">
                  <c:v>4.2450000000000113E-2</c:v>
                </c:pt>
                <c:pt idx="2207">
                  <c:v>4.2450000000000113E-2</c:v>
                </c:pt>
                <c:pt idx="2208">
                  <c:v>4.2450000000000113E-2</c:v>
                </c:pt>
                <c:pt idx="2209">
                  <c:v>4.2450000000000113E-2</c:v>
                </c:pt>
                <c:pt idx="2210">
                  <c:v>4.2450000000000113E-2</c:v>
                </c:pt>
                <c:pt idx="2211">
                  <c:v>4.2450000000000113E-2</c:v>
                </c:pt>
                <c:pt idx="2212">
                  <c:v>4.2450000000000113E-2</c:v>
                </c:pt>
                <c:pt idx="2213">
                  <c:v>4.2450000000000113E-2</c:v>
                </c:pt>
                <c:pt idx="2214">
                  <c:v>4.2450000000000113E-2</c:v>
                </c:pt>
                <c:pt idx="2215">
                  <c:v>4.2450000000000113E-2</c:v>
                </c:pt>
                <c:pt idx="2216">
                  <c:v>4.2450000000000113E-2</c:v>
                </c:pt>
                <c:pt idx="2217">
                  <c:v>4.2450000000000113E-2</c:v>
                </c:pt>
                <c:pt idx="2218">
                  <c:v>4.2450000000000113E-2</c:v>
                </c:pt>
                <c:pt idx="2219">
                  <c:v>4.2450000000000113E-2</c:v>
                </c:pt>
                <c:pt idx="2220">
                  <c:v>4.2450000000000113E-2</c:v>
                </c:pt>
                <c:pt idx="2221">
                  <c:v>4.2450000000000113E-2</c:v>
                </c:pt>
                <c:pt idx="2222">
                  <c:v>4.2450000000000113E-2</c:v>
                </c:pt>
                <c:pt idx="2223">
                  <c:v>4.2450000000000113E-2</c:v>
                </c:pt>
                <c:pt idx="2224">
                  <c:v>4.2450000000000113E-2</c:v>
                </c:pt>
                <c:pt idx="2225">
                  <c:v>4.2450000000000113E-2</c:v>
                </c:pt>
                <c:pt idx="2226">
                  <c:v>4.2450000000000113E-2</c:v>
                </c:pt>
                <c:pt idx="2227">
                  <c:v>4.2450000000000113E-2</c:v>
                </c:pt>
                <c:pt idx="2228">
                  <c:v>4.2450000000000113E-2</c:v>
                </c:pt>
                <c:pt idx="2229">
                  <c:v>4.2450000000000113E-2</c:v>
                </c:pt>
                <c:pt idx="2230">
                  <c:v>4.2450000000000113E-2</c:v>
                </c:pt>
                <c:pt idx="2231">
                  <c:v>4.2450000000000113E-2</c:v>
                </c:pt>
                <c:pt idx="2232">
                  <c:v>4.2450000000000113E-2</c:v>
                </c:pt>
                <c:pt idx="2233">
                  <c:v>4.2450000000000113E-2</c:v>
                </c:pt>
                <c:pt idx="2234">
                  <c:v>4.2450000000000113E-2</c:v>
                </c:pt>
                <c:pt idx="2235">
                  <c:v>4.2450000000000113E-2</c:v>
                </c:pt>
                <c:pt idx="2236">
                  <c:v>4.2450000000000113E-2</c:v>
                </c:pt>
                <c:pt idx="2237">
                  <c:v>4.2450000000000113E-2</c:v>
                </c:pt>
                <c:pt idx="2238">
                  <c:v>4.2450000000000113E-2</c:v>
                </c:pt>
                <c:pt idx="2239">
                  <c:v>4.2450000000000113E-2</c:v>
                </c:pt>
                <c:pt idx="2240">
                  <c:v>4.2450000000000113E-2</c:v>
                </c:pt>
                <c:pt idx="2241">
                  <c:v>4.2450000000000113E-2</c:v>
                </c:pt>
                <c:pt idx="2242">
                  <c:v>4.2450000000000113E-2</c:v>
                </c:pt>
                <c:pt idx="2243">
                  <c:v>4.2450000000000113E-2</c:v>
                </c:pt>
                <c:pt idx="2244">
                  <c:v>4.2450000000000113E-2</c:v>
                </c:pt>
                <c:pt idx="2245">
                  <c:v>4.2450000000000113E-2</c:v>
                </c:pt>
                <c:pt idx="2246">
                  <c:v>4.2450000000000113E-2</c:v>
                </c:pt>
                <c:pt idx="2247">
                  <c:v>4.2450000000000113E-2</c:v>
                </c:pt>
                <c:pt idx="2248">
                  <c:v>4.2450000000000113E-2</c:v>
                </c:pt>
                <c:pt idx="2249">
                  <c:v>4.2450000000000113E-2</c:v>
                </c:pt>
                <c:pt idx="2250">
                  <c:v>4.2450000000000113E-2</c:v>
                </c:pt>
                <c:pt idx="2251">
                  <c:v>4.2450000000000113E-2</c:v>
                </c:pt>
                <c:pt idx="2252">
                  <c:v>4.2450000000000113E-2</c:v>
                </c:pt>
                <c:pt idx="2253">
                  <c:v>4.2450000000000113E-2</c:v>
                </c:pt>
                <c:pt idx="2254">
                  <c:v>4.2450000000000113E-2</c:v>
                </c:pt>
                <c:pt idx="2255">
                  <c:v>4.2450000000000113E-2</c:v>
                </c:pt>
                <c:pt idx="2256">
                  <c:v>4.2450000000000113E-2</c:v>
                </c:pt>
                <c:pt idx="2257">
                  <c:v>4.2450000000000113E-2</c:v>
                </c:pt>
                <c:pt idx="2258">
                  <c:v>4.2450000000000113E-2</c:v>
                </c:pt>
                <c:pt idx="2259">
                  <c:v>4.2450000000000113E-2</c:v>
                </c:pt>
                <c:pt idx="2260">
                  <c:v>4.2450000000000113E-2</c:v>
                </c:pt>
                <c:pt idx="2261">
                  <c:v>4.2450000000000113E-2</c:v>
                </c:pt>
                <c:pt idx="2262">
                  <c:v>4.2450000000000113E-2</c:v>
                </c:pt>
                <c:pt idx="2263">
                  <c:v>4.2450000000000113E-2</c:v>
                </c:pt>
                <c:pt idx="2264">
                  <c:v>4.2450000000000113E-2</c:v>
                </c:pt>
                <c:pt idx="2265">
                  <c:v>4.2450000000000113E-2</c:v>
                </c:pt>
                <c:pt idx="2266">
                  <c:v>4.2450000000000113E-2</c:v>
                </c:pt>
                <c:pt idx="2267">
                  <c:v>4.2450000000000113E-2</c:v>
                </c:pt>
                <c:pt idx="2268">
                  <c:v>4.2450000000000113E-2</c:v>
                </c:pt>
                <c:pt idx="2269">
                  <c:v>4.2450000000000113E-2</c:v>
                </c:pt>
                <c:pt idx="2270">
                  <c:v>4.2450000000000113E-2</c:v>
                </c:pt>
                <c:pt idx="2271">
                  <c:v>4.2450000000000113E-2</c:v>
                </c:pt>
                <c:pt idx="2272">
                  <c:v>4.2450000000000113E-2</c:v>
                </c:pt>
                <c:pt idx="2273">
                  <c:v>4.2450000000000113E-2</c:v>
                </c:pt>
                <c:pt idx="2274">
                  <c:v>4.2450000000000113E-2</c:v>
                </c:pt>
                <c:pt idx="2275">
                  <c:v>4.2450000000000113E-2</c:v>
                </c:pt>
                <c:pt idx="2276">
                  <c:v>4.2450000000000113E-2</c:v>
                </c:pt>
                <c:pt idx="2277">
                  <c:v>4.2450000000000113E-2</c:v>
                </c:pt>
                <c:pt idx="2278">
                  <c:v>4.2450000000000113E-2</c:v>
                </c:pt>
                <c:pt idx="2279">
                  <c:v>4.2450000000000113E-2</c:v>
                </c:pt>
                <c:pt idx="2280">
                  <c:v>4.2450000000000113E-2</c:v>
                </c:pt>
                <c:pt idx="2281">
                  <c:v>4.2450000000000113E-2</c:v>
                </c:pt>
                <c:pt idx="2282">
                  <c:v>4.2450000000000113E-2</c:v>
                </c:pt>
                <c:pt idx="2283">
                  <c:v>4.2450000000000113E-2</c:v>
                </c:pt>
                <c:pt idx="2284">
                  <c:v>4.2450000000000113E-2</c:v>
                </c:pt>
                <c:pt idx="2285">
                  <c:v>4.2450000000000113E-2</c:v>
                </c:pt>
                <c:pt idx="2286">
                  <c:v>4.2450000000000113E-2</c:v>
                </c:pt>
                <c:pt idx="2287">
                  <c:v>4.2450000000000113E-2</c:v>
                </c:pt>
                <c:pt idx="2288">
                  <c:v>4.2450000000000113E-2</c:v>
                </c:pt>
                <c:pt idx="2289">
                  <c:v>4.2450000000000113E-2</c:v>
                </c:pt>
                <c:pt idx="2290">
                  <c:v>4.2450000000000113E-2</c:v>
                </c:pt>
                <c:pt idx="2291">
                  <c:v>4.2450000000000113E-2</c:v>
                </c:pt>
                <c:pt idx="2292">
                  <c:v>4.2450000000000113E-2</c:v>
                </c:pt>
                <c:pt idx="2293">
                  <c:v>4.2450000000000113E-2</c:v>
                </c:pt>
                <c:pt idx="2294">
                  <c:v>4.2450000000000113E-2</c:v>
                </c:pt>
                <c:pt idx="2295">
                  <c:v>4.2450000000000113E-2</c:v>
                </c:pt>
                <c:pt idx="2296">
                  <c:v>4.2450000000000113E-2</c:v>
                </c:pt>
                <c:pt idx="2297">
                  <c:v>4.2450000000000113E-2</c:v>
                </c:pt>
                <c:pt idx="2298">
                  <c:v>4.2450000000000113E-2</c:v>
                </c:pt>
                <c:pt idx="2299">
                  <c:v>4.2450000000000113E-2</c:v>
                </c:pt>
                <c:pt idx="2300">
                  <c:v>4.2450000000000113E-2</c:v>
                </c:pt>
                <c:pt idx="2301">
                  <c:v>4.2450000000000113E-2</c:v>
                </c:pt>
                <c:pt idx="2302">
                  <c:v>4.2450000000000113E-2</c:v>
                </c:pt>
                <c:pt idx="2303">
                  <c:v>4.2450000000000113E-2</c:v>
                </c:pt>
                <c:pt idx="2304">
                  <c:v>4.2450000000000113E-2</c:v>
                </c:pt>
                <c:pt idx="2305">
                  <c:v>4.2450000000000113E-2</c:v>
                </c:pt>
                <c:pt idx="2306">
                  <c:v>4.2450000000000113E-2</c:v>
                </c:pt>
                <c:pt idx="2307">
                  <c:v>4.2450000000000113E-2</c:v>
                </c:pt>
                <c:pt idx="2308">
                  <c:v>4.2450000000000113E-2</c:v>
                </c:pt>
                <c:pt idx="2309">
                  <c:v>4.2450000000000113E-2</c:v>
                </c:pt>
                <c:pt idx="2310">
                  <c:v>4.2450000000000113E-2</c:v>
                </c:pt>
                <c:pt idx="2311">
                  <c:v>4.2450000000000113E-2</c:v>
                </c:pt>
                <c:pt idx="2312">
                  <c:v>4.2450000000000113E-2</c:v>
                </c:pt>
                <c:pt idx="2313">
                  <c:v>4.2450000000000113E-2</c:v>
                </c:pt>
                <c:pt idx="2314">
                  <c:v>4.2450000000000113E-2</c:v>
                </c:pt>
                <c:pt idx="2315">
                  <c:v>4.2450000000000113E-2</c:v>
                </c:pt>
                <c:pt idx="2316">
                  <c:v>4.2450000000000113E-2</c:v>
                </c:pt>
                <c:pt idx="2317">
                  <c:v>4.2450000000000113E-2</c:v>
                </c:pt>
                <c:pt idx="2318">
                  <c:v>4.2450000000000113E-2</c:v>
                </c:pt>
                <c:pt idx="2319">
                  <c:v>4.2450000000000113E-2</c:v>
                </c:pt>
                <c:pt idx="2320">
                  <c:v>4.2450000000000113E-2</c:v>
                </c:pt>
                <c:pt idx="2321">
                  <c:v>4.2450000000000113E-2</c:v>
                </c:pt>
                <c:pt idx="2322">
                  <c:v>4.2450000000000113E-2</c:v>
                </c:pt>
                <c:pt idx="2323">
                  <c:v>4.2450000000000113E-2</c:v>
                </c:pt>
                <c:pt idx="2324">
                  <c:v>4.2450000000000113E-2</c:v>
                </c:pt>
                <c:pt idx="2325">
                  <c:v>4.2450000000000113E-2</c:v>
                </c:pt>
                <c:pt idx="2326">
                  <c:v>4.2450000000000113E-2</c:v>
                </c:pt>
                <c:pt idx="2327">
                  <c:v>4.2450000000000113E-2</c:v>
                </c:pt>
                <c:pt idx="2328">
                  <c:v>4.2450000000000113E-2</c:v>
                </c:pt>
                <c:pt idx="2329">
                  <c:v>4.2450000000000113E-2</c:v>
                </c:pt>
                <c:pt idx="2330">
                  <c:v>4.2450000000000113E-2</c:v>
                </c:pt>
                <c:pt idx="2331">
                  <c:v>4.2450000000000113E-2</c:v>
                </c:pt>
                <c:pt idx="2332">
                  <c:v>4.2450000000000113E-2</c:v>
                </c:pt>
                <c:pt idx="2333">
                  <c:v>4.2450000000000113E-2</c:v>
                </c:pt>
                <c:pt idx="2334">
                  <c:v>4.2450000000000113E-2</c:v>
                </c:pt>
                <c:pt idx="2335">
                  <c:v>4.2450000000000113E-2</c:v>
                </c:pt>
                <c:pt idx="2336">
                  <c:v>4.2450000000000113E-2</c:v>
                </c:pt>
                <c:pt idx="2337">
                  <c:v>4.2450000000000113E-2</c:v>
                </c:pt>
                <c:pt idx="2338">
                  <c:v>4.2450000000000113E-2</c:v>
                </c:pt>
                <c:pt idx="2339">
                  <c:v>4.2450000000000113E-2</c:v>
                </c:pt>
                <c:pt idx="2340">
                  <c:v>4.2450000000000113E-2</c:v>
                </c:pt>
                <c:pt idx="2341">
                  <c:v>4.2450000000000113E-2</c:v>
                </c:pt>
                <c:pt idx="2342">
                  <c:v>4.2450000000000113E-2</c:v>
                </c:pt>
                <c:pt idx="2343">
                  <c:v>4.2450000000000113E-2</c:v>
                </c:pt>
                <c:pt idx="2344">
                  <c:v>4.2450000000000113E-2</c:v>
                </c:pt>
                <c:pt idx="2345">
                  <c:v>4.2450000000000113E-2</c:v>
                </c:pt>
                <c:pt idx="2346">
                  <c:v>4.2450000000000113E-2</c:v>
                </c:pt>
                <c:pt idx="2347">
                  <c:v>4.2450000000000113E-2</c:v>
                </c:pt>
                <c:pt idx="2348">
                  <c:v>4.2450000000000113E-2</c:v>
                </c:pt>
                <c:pt idx="2349">
                  <c:v>4.2450000000000113E-2</c:v>
                </c:pt>
                <c:pt idx="2350">
                  <c:v>4.2450000000000113E-2</c:v>
                </c:pt>
                <c:pt idx="2351">
                  <c:v>4.2450000000000113E-2</c:v>
                </c:pt>
                <c:pt idx="2352">
                  <c:v>4.2450000000000113E-2</c:v>
                </c:pt>
                <c:pt idx="2353">
                  <c:v>4.2450000000000113E-2</c:v>
                </c:pt>
                <c:pt idx="2354">
                  <c:v>4.2450000000000113E-2</c:v>
                </c:pt>
                <c:pt idx="2355">
                  <c:v>4.2450000000000113E-2</c:v>
                </c:pt>
                <c:pt idx="2356">
                  <c:v>4.2450000000000113E-2</c:v>
                </c:pt>
                <c:pt idx="2357">
                  <c:v>4.2450000000000113E-2</c:v>
                </c:pt>
                <c:pt idx="2358">
                  <c:v>4.2450000000000113E-2</c:v>
                </c:pt>
                <c:pt idx="2359">
                  <c:v>4.2450000000000113E-2</c:v>
                </c:pt>
                <c:pt idx="2360">
                  <c:v>4.2450000000000113E-2</c:v>
                </c:pt>
                <c:pt idx="2361">
                  <c:v>4.2450000000000113E-2</c:v>
                </c:pt>
                <c:pt idx="2362">
                  <c:v>4.2450000000000113E-2</c:v>
                </c:pt>
                <c:pt idx="2363">
                  <c:v>4.2450000000000113E-2</c:v>
                </c:pt>
                <c:pt idx="2364">
                  <c:v>4.2450000000000113E-2</c:v>
                </c:pt>
                <c:pt idx="2365">
                  <c:v>4.2450000000000113E-2</c:v>
                </c:pt>
                <c:pt idx="2366">
                  <c:v>4.2450000000000113E-2</c:v>
                </c:pt>
                <c:pt idx="2367">
                  <c:v>4.2450000000000113E-2</c:v>
                </c:pt>
                <c:pt idx="2368">
                  <c:v>4.2450000000000113E-2</c:v>
                </c:pt>
                <c:pt idx="2369">
                  <c:v>4.2450000000000113E-2</c:v>
                </c:pt>
                <c:pt idx="2370">
                  <c:v>4.2450000000000113E-2</c:v>
                </c:pt>
                <c:pt idx="2371">
                  <c:v>4.2450000000000113E-2</c:v>
                </c:pt>
                <c:pt idx="2372">
                  <c:v>4.2450000000000113E-2</c:v>
                </c:pt>
                <c:pt idx="2373">
                  <c:v>4.2450000000000113E-2</c:v>
                </c:pt>
                <c:pt idx="2374">
                  <c:v>4.2450000000000113E-2</c:v>
                </c:pt>
                <c:pt idx="2375">
                  <c:v>4.2450000000000113E-2</c:v>
                </c:pt>
                <c:pt idx="2376">
                  <c:v>4.2450000000000113E-2</c:v>
                </c:pt>
                <c:pt idx="2377">
                  <c:v>4.2450000000000113E-2</c:v>
                </c:pt>
                <c:pt idx="2378">
                  <c:v>4.2450000000000113E-2</c:v>
                </c:pt>
                <c:pt idx="2379">
                  <c:v>4.2450000000000113E-2</c:v>
                </c:pt>
                <c:pt idx="2380">
                  <c:v>4.2450000000000113E-2</c:v>
                </c:pt>
                <c:pt idx="2381">
                  <c:v>4.2450000000000113E-2</c:v>
                </c:pt>
                <c:pt idx="2382">
                  <c:v>4.2450000000000113E-2</c:v>
                </c:pt>
                <c:pt idx="2383">
                  <c:v>4.2450000000000113E-2</c:v>
                </c:pt>
                <c:pt idx="2384">
                  <c:v>4.2450000000000113E-2</c:v>
                </c:pt>
                <c:pt idx="2385">
                  <c:v>4.2450000000000113E-2</c:v>
                </c:pt>
                <c:pt idx="2386">
                  <c:v>4.2450000000000113E-2</c:v>
                </c:pt>
                <c:pt idx="2387">
                  <c:v>4.2450000000000113E-2</c:v>
                </c:pt>
                <c:pt idx="2388">
                  <c:v>4.2450000000000113E-2</c:v>
                </c:pt>
                <c:pt idx="2389">
                  <c:v>4.2450000000000113E-2</c:v>
                </c:pt>
                <c:pt idx="2390">
                  <c:v>4.2450000000000113E-2</c:v>
                </c:pt>
                <c:pt idx="2391">
                  <c:v>4.2450000000000113E-2</c:v>
                </c:pt>
                <c:pt idx="2392">
                  <c:v>4.2450000000000113E-2</c:v>
                </c:pt>
                <c:pt idx="2393">
                  <c:v>4.2450000000000113E-2</c:v>
                </c:pt>
                <c:pt idx="2394">
                  <c:v>4.2450000000000113E-2</c:v>
                </c:pt>
                <c:pt idx="2395">
                  <c:v>4.2450000000000113E-2</c:v>
                </c:pt>
                <c:pt idx="2396">
                  <c:v>4.2450000000000113E-2</c:v>
                </c:pt>
                <c:pt idx="2397">
                  <c:v>4.2450000000000113E-2</c:v>
                </c:pt>
                <c:pt idx="2398">
                  <c:v>4.2450000000000113E-2</c:v>
                </c:pt>
                <c:pt idx="2399">
                  <c:v>4.2450000000000113E-2</c:v>
                </c:pt>
                <c:pt idx="2400">
                  <c:v>4.2450000000000113E-2</c:v>
                </c:pt>
                <c:pt idx="2401">
                  <c:v>4.2450000000000113E-2</c:v>
                </c:pt>
                <c:pt idx="2402">
                  <c:v>4.2450000000000113E-2</c:v>
                </c:pt>
                <c:pt idx="2403">
                  <c:v>4.2450000000000113E-2</c:v>
                </c:pt>
                <c:pt idx="2404">
                  <c:v>4.2450000000000113E-2</c:v>
                </c:pt>
                <c:pt idx="2405">
                  <c:v>4.2450000000000113E-2</c:v>
                </c:pt>
                <c:pt idx="2406">
                  <c:v>4.2450000000000113E-2</c:v>
                </c:pt>
                <c:pt idx="2407">
                  <c:v>4.2450000000000113E-2</c:v>
                </c:pt>
                <c:pt idx="2408">
                  <c:v>4.2450000000000113E-2</c:v>
                </c:pt>
                <c:pt idx="2409">
                  <c:v>4.2450000000000113E-2</c:v>
                </c:pt>
                <c:pt idx="2410">
                  <c:v>4.2450000000000113E-2</c:v>
                </c:pt>
                <c:pt idx="2411">
                  <c:v>4.2450000000000113E-2</c:v>
                </c:pt>
                <c:pt idx="2412">
                  <c:v>4.2450000000000113E-2</c:v>
                </c:pt>
                <c:pt idx="2413">
                  <c:v>4.2450000000000113E-2</c:v>
                </c:pt>
                <c:pt idx="2414">
                  <c:v>4.2450000000000113E-2</c:v>
                </c:pt>
                <c:pt idx="2415">
                  <c:v>4.2450000000000113E-2</c:v>
                </c:pt>
                <c:pt idx="2416">
                  <c:v>4.2450000000000113E-2</c:v>
                </c:pt>
                <c:pt idx="2417">
                  <c:v>4.2450000000000113E-2</c:v>
                </c:pt>
                <c:pt idx="2418">
                  <c:v>4.2450000000000113E-2</c:v>
                </c:pt>
                <c:pt idx="2419">
                  <c:v>4.2450000000000113E-2</c:v>
                </c:pt>
                <c:pt idx="2420">
                  <c:v>4.2450000000000113E-2</c:v>
                </c:pt>
                <c:pt idx="2421">
                  <c:v>4.2450000000000113E-2</c:v>
                </c:pt>
                <c:pt idx="2422">
                  <c:v>4.2450000000000113E-2</c:v>
                </c:pt>
                <c:pt idx="2423">
                  <c:v>4.2450000000000113E-2</c:v>
                </c:pt>
                <c:pt idx="2424">
                  <c:v>4.2450000000000113E-2</c:v>
                </c:pt>
                <c:pt idx="2425">
                  <c:v>4.2450000000000113E-2</c:v>
                </c:pt>
                <c:pt idx="2426">
                  <c:v>4.2450000000000113E-2</c:v>
                </c:pt>
                <c:pt idx="2427">
                  <c:v>4.2450000000000113E-2</c:v>
                </c:pt>
                <c:pt idx="2428">
                  <c:v>4.2450000000000113E-2</c:v>
                </c:pt>
                <c:pt idx="2429">
                  <c:v>4.2450000000000113E-2</c:v>
                </c:pt>
                <c:pt idx="2430">
                  <c:v>4.2450000000000113E-2</c:v>
                </c:pt>
                <c:pt idx="2431">
                  <c:v>4.2450000000000113E-2</c:v>
                </c:pt>
                <c:pt idx="2432">
                  <c:v>4.2450000000000113E-2</c:v>
                </c:pt>
                <c:pt idx="2433">
                  <c:v>4.2450000000000113E-2</c:v>
                </c:pt>
                <c:pt idx="2434">
                  <c:v>4.2450000000000113E-2</c:v>
                </c:pt>
                <c:pt idx="2435">
                  <c:v>4.2450000000000113E-2</c:v>
                </c:pt>
                <c:pt idx="2436">
                  <c:v>4.2450000000000113E-2</c:v>
                </c:pt>
                <c:pt idx="2437">
                  <c:v>4.2450000000000113E-2</c:v>
                </c:pt>
                <c:pt idx="2438">
                  <c:v>4.2450000000000113E-2</c:v>
                </c:pt>
                <c:pt idx="2439">
                  <c:v>4.2450000000000113E-2</c:v>
                </c:pt>
                <c:pt idx="2440">
                  <c:v>4.2450000000000113E-2</c:v>
                </c:pt>
                <c:pt idx="2441">
                  <c:v>4.2450000000000113E-2</c:v>
                </c:pt>
                <c:pt idx="2442">
                  <c:v>4.2450000000000113E-2</c:v>
                </c:pt>
                <c:pt idx="2443">
                  <c:v>4.2450000000000113E-2</c:v>
                </c:pt>
                <c:pt idx="2444">
                  <c:v>4.2450000000000113E-2</c:v>
                </c:pt>
                <c:pt idx="2445">
                  <c:v>4.2450000000000113E-2</c:v>
                </c:pt>
                <c:pt idx="2446">
                  <c:v>4.2450000000000113E-2</c:v>
                </c:pt>
                <c:pt idx="2447">
                  <c:v>4.2450000000000113E-2</c:v>
                </c:pt>
                <c:pt idx="2448">
                  <c:v>4.2450000000000113E-2</c:v>
                </c:pt>
                <c:pt idx="2449">
                  <c:v>4.2450000000000113E-2</c:v>
                </c:pt>
                <c:pt idx="2450">
                  <c:v>4.2450000000000113E-2</c:v>
                </c:pt>
                <c:pt idx="2451">
                  <c:v>4.2450000000000113E-2</c:v>
                </c:pt>
                <c:pt idx="2452">
                  <c:v>4.2450000000000113E-2</c:v>
                </c:pt>
                <c:pt idx="2453">
                  <c:v>4.2450000000000113E-2</c:v>
                </c:pt>
                <c:pt idx="2454">
                  <c:v>4.2450000000000113E-2</c:v>
                </c:pt>
                <c:pt idx="2455">
                  <c:v>4.2450000000000113E-2</c:v>
                </c:pt>
                <c:pt idx="2456">
                  <c:v>4.2450000000000113E-2</c:v>
                </c:pt>
                <c:pt idx="2457">
                  <c:v>4.2450000000000113E-2</c:v>
                </c:pt>
                <c:pt idx="2458">
                  <c:v>4.2450000000000113E-2</c:v>
                </c:pt>
                <c:pt idx="2459">
                  <c:v>4.2450000000000113E-2</c:v>
                </c:pt>
                <c:pt idx="2460">
                  <c:v>4.2450000000000113E-2</c:v>
                </c:pt>
                <c:pt idx="2461">
                  <c:v>4.2450000000000113E-2</c:v>
                </c:pt>
                <c:pt idx="2462">
                  <c:v>4.2450000000000113E-2</c:v>
                </c:pt>
                <c:pt idx="2463">
                  <c:v>4.2450000000000113E-2</c:v>
                </c:pt>
                <c:pt idx="2464">
                  <c:v>4.2450000000000113E-2</c:v>
                </c:pt>
                <c:pt idx="2465">
                  <c:v>4.2450000000000113E-2</c:v>
                </c:pt>
                <c:pt idx="2466">
                  <c:v>4.2450000000000113E-2</c:v>
                </c:pt>
                <c:pt idx="2467">
                  <c:v>4.2450000000000113E-2</c:v>
                </c:pt>
                <c:pt idx="2468">
                  <c:v>4.2450000000000113E-2</c:v>
                </c:pt>
                <c:pt idx="2469">
                  <c:v>4.2450000000000113E-2</c:v>
                </c:pt>
                <c:pt idx="2470">
                  <c:v>4.2450000000000113E-2</c:v>
                </c:pt>
                <c:pt idx="2471">
                  <c:v>4.2450000000000113E-2</c:v>
                </c:pt>
                <c:pt idx="2472">
                  <c:v>4.2450000000000113E-2</c:v>
                </c:pt>
                <c:pt idx="2473">
                  <c:v>4.2450000000000113E-2</c:v>
                </c:pt>
                <c:pt idx="2474">
                  <c:v>4.2450000000000113E-2</c:v>
                </c:pt>
                <c:pt idx="2475">
                  <c:v>4.2450000000000113E-2</c:v>
                </c:pt>
                <c:pt idx="2476">
                  <c:v>4.2450000000000113E-2</c:v>
                </c:pt>
                <c:pt idx="2477">
                  <c:v>4.2450000000000113E-2</c:v>
                </c:pt>
                <c:pt idx="2478">
                  <c:v>4.2450000000000113E-2</c:v>
                </c:pt>
                <c:pt idx="2479">
                  <c:v>4.2450000000000113E-2</c:v>
                </c:pt>
                <c:pt idx="2480">
                  <c:v>4.2450000000000113E-2</c:v>
                </c:pt>
                <c:pt idx="2481">
                  <c:v>4.2450000000000113E-2</c:v>
                </c:pt>
                <c:pt idx="2482">
                  <c:v>4.2450000000000113E-2</c:v>
                </c:pt>
                <c:pt idx="2483">
                  <c:v>4.2450000000000113E-2</c:v>
                </c:pt>
                <c:pt idx="2484">
                  <c:v>4.2450000000000113E-2</c:v>
                </c:pt>
                <c:pt idx="2485">
                  <c:v>4.2450000000000113E-2</c:v>
                </c:pt>
                <c:pt idx="2486">
                  <c:v>4.2450000000000113E-2</c:v>
                </c:pt>
                <c:pt idx="2487">
                  <c:v>4.2450000000000113E-2</c:v>
                </c:pt>
                <c:pt idx="2488">
                  <c:v>4.2450000000000113E-2</c:v>
                </c:pt>
                <c:pt idx="2489">
                  <c:v>4.2450000000000113E-2</c:v>
                </c:pt>
                <c:pt idx="2490">
                  <c:v>4.2450000000000113E-2</c:v>
                </c:pt>
                <c:pt idx="2491">
                  <c:v>4.2450000000000113E-2</c:v>
                </c:pt>
                <c:pt idx="2492">
                  <c:v>4.2450000000000113E-2</c:v>
                </c:pt>
                <c:pt idx="2493">
                  <c:v>4.2450000000000113E-2</c:v>
                </c:pt>
                <c:pt idx="2494">
                  <c:v>4.2450000000000113E-2</c:v>
                </c:pt>
                <c:pt idx="2495">
                  <c:v>4.2450000000000113E-2</c:v>
                </c:pt>
                <c:pt idx="2496">
                  <c:v>4.2450000000000113E-2</c:v>
                </c:pt>
                <c:pt idx="2497">
                  <c:v>4.2450000000000113E-2</c:v>
                </c:pt>
                <c:pt idx="2498">
                  <c:v>4.2450000000000113E-2</c:v>
                </c:pt>
                <c:pt idx="2499">
                  <c:v>4.2450000000000113E-2</c:v>
                </c:pt>
                <c:pt idx="2500">
                  <c:v>4.2450000000000113E-2</c:v>
                </c:pt>
                <c:pt idx="2501">
                  <c:v>4.2450000000000113E-2</c:v>
                </c:pt>
                <c:pt idx="2502">
                  <c:v>4.2450000000000113E-2</c:v>
                </c:pt>
                <c:pt idx="2503">
                  <c:v>4.2450000000000113E-2</c:v>
                </c:pt>
                <c:pt idx="2504">
                  <c:v>4.2450000000000113E-2</c:v>
                </c:pt>
                <c:pt idx="2505">
                  <c:v>4.2450000000000113E-2</c:v>
                </c:pt>
                <c:pt idx="2506">
                  <c:v>4.2450000000000113E-2</c:v>
                </c:pt>
                <c:pt idx="2507">
                  <c:v>4.2450000000000113E-2</c:v>
                </c:pt>
                <c:pt idx="2508">
                  <c:v>4.2450000000000113E-2</c:v>
                </c:pt>
                <c:pt idx="2509">
                  <c:v>4.2450000000000113E-2</c:v>
                </c:pt>
                <c:pt idx="2510">
                  <c:v>4.2450000000000113E-2</c:v>
                </c:pt>
                <c:pt idx="2511">
                  <c:v>4.2450000000000113E-2</c:v>
                </c:pt>
                <c:pt idx="2512">
                  <c:v>4.2450000000000113E-2</c:v>
                </c:pt>
                <c:pt idx="2513">
                  <c:v>4.2450000000000113E-2</c:v>
                </c:pt>
                <c:pt idx="2514">
                  <c:v>4.2450000000000113E-2</c:v>
                </c:pt>
                <c:pt idx="2515">
                  <c:v>4.2450000000000113E-2</c:v>
                </c:pt>
                <c:pt idx="2516">
                  <c:v>4.2450000000000113E-2</c:v>
                </c:pt>
                <c:pt idx="2517">
                  <c:v>4.2450000000000113E-2</c:v>
                </c:pt>
                <c:pt idx="2518">
                  <c:v>4.2450000000000113E-2</c:v>
                </c:pt>
                <c:pt idx="2519">
                  <c:v>4.2450000000000113E-2</c:v>
                </c:pt>
                <c:pt idx="2520">
                  <c:v>4.2450000000000113E-2</c:v>
                </c:pt>
                <c:pt idx="2521">
                  <c:v>4.2450000000000113E-2</c:v>
                </c:pt>
                <c:pt idx="2522">
                  <c:v>4.2450000000000113E-2</c:v>
                </c:pt>
                <c:pt idx="2523">
                  <c:v>4.2450000000000113E-2</c:v>
                </c:pt>
                <c:pt idx="2524">
                  <c:v>4.2450000000000113E-2</c:v>
                </c:pt>
                <c:pt idx="2525">
                  <c:v>4.2450000000000113E-2</c:v>
                </c:pt>
                <c:pt idx="2526">
                  <c:v>4.2450000000000113E-2</c:v>
                </c:pt>
                <c:pt idx="2527">
                  <c:v>4.2450000000000113E-2</c:v>
                </c:pt>
                <c:pt idx="2528">
                  <c:v>4.2450000000000113E-2</c:v>
                </c:pt>
                <c:pt idx="2529">
                  <c:v>4.2450000000000113E-2</c:v>
                </c:pt>
                <c:pt idx="2530">
                  <c:v>4.2450000000000113E-2</c:v>
                </c:pt>
                <c:pt idx="2531">
                  <c:v>4.2450000000000113E-2</c:v>
                </c:pt>
                <c:pt idx="2532">
                  <c:v>4.2450000000000113E-2</c:v>
                </c:pt>
                <c:pt idx="2533">
                  <c:v>4.2450000000000113E-2</c:v>
                </c:pt>
                <c:pt idx="2534">
                  <c:v>4.2450000000000113E-2</c:v>
                </c:pt>
                <c:pt idx="2535">
                  <c:v>4.2450000000000113E-2</c:v>
                </c:pt>
                <c:pt idx="2536">
                  <c:v>4.2450000000000113E-2</c:v>
                </c:pt>
                <c:pt idx="2537">
                  <c:v>4.2450000000000113E-2</c:v>
                </c:pt>
                <c:pt idx="2538">
                  <c:v>4.2450000000000113E-2</c:v>
                </c:pt>
                <c:pt idx="2539">
                  <c:v>4.2450000000000113E-2</c:v>
                </c:pt>
                <c:pt idx="2540">
                  <c:v>4.2450000000000113E-2</c:v>
                </c:pt>
                <c:pt idx="2541">
                  <c:v>4.2450000000000113E-2</c:v>
                </c:pt>
                <c:pt idx="2542">
                  <c:v>4.2450000000000113E-2</c:v>
                </c:pt>
                <c:pt idx="2543">
                  <c:v>4.2450000000000113E-2</c:v>
                </c:pt>
                <c:pt idx="2544">
                  <c:v>4.2450000000000113E-2</c:v>
                </c:pt>
                <c:pt idx="2545">
                  <c:v>4.2450000000000113E-2</c:v>
                </c:pt>
                <c:pt idx="2546">
                  <c:v>4.2450000000000113E-2</c:v>
                </c:pt>
                <c:pt idx="2547">
                  <c:v>4.2450000000000113E-2</c:v>
                </c:pt>
                <c:pt idx="2548">
                  <c:v>4.2450000000000113E-2</c:v>
                </c:pt>
                <c:pt idx="2549">
                  <c:v>4.2450000000000113E-2</c:v>
                </c:pt>
                <c:pt idx="2550">
                  <c:v>4.2450000000000113E-2</c:v>
                </c:pt>
                <c:pt idx="2551">
                  <c:v>4.2450000000000113E-2</c:v>
                </c:pt>
                <c:pt idx="2552">
                  <c:v>4.2450000000000113E-2</c:v>
                </c:pt>
                <c:pt idx="2553">
                  <c:v>4.2450000000000113E-2</c:v>
                </c:pt>
                <c:pt idx="2554">
                  <c:v>4.2450000000000113E-2</c:v>
                </c:pt>
                <c:pt idx="2555">
                  <c:v>4.2450000000000113E-2</c:v>
                </c:pt>
                <c:pt idx="2556">
                  <c:v>4.2450000000000113E-2</c:v>
                </c:pt>
                <c:pt idx="2557">
                  <c:v>4.2450000000000113E-2</c:v>
                </c:pt>
                <c:pt idx="2558">
                  <c:v>4.2450000000000113E-2</c:v>
                </c:pt>
                <c:pt idx="2559">
                  <c:v>4.2450000000000113E-2</c:v>
                </c:pt>
                <c:pt idx="2560">
                  <c:v>4.2450000000000113E-2</c:v>
                </c:pt>
                <c:pt idx="2561">
                  <c:v>4.2450000000000113E-2</c:v>
                </c:pt>
                <c:pt idx="2562">
                  <c:v>4.2450000000000113E-2</c:v>
                </c:pt>
                <c:pt idx="2563">
                  <c:v>4.2450000000000113E-2</c:v>
                </c:pt>
                <c:pt idx="2564">
                  <c:v>4.2450000000000113E-2</c:v>
                </c:pt>
                <c:pt idx="2565">
                  <c:v>4.2450000000000113E-2</c:v>
                </c:pt>
                <c:pt idx="2566">
                  <c:v>4.2450000000000113E-2</c:v>
                </c:pt>
                <c:pt idx="2567">
                  <c:v>4.2450000000000113E-2</c:v>
                </c:pt>
                <c:pt idx="2568">
                  <c:v>4.2450000000000113E-2</c:v>
                </c:pt>
                <c:pt idx="2569">
                  <c:v>4.2450000000000113E-2</c:v>
                </c:pt>
                <c:pt idx="2570">
                  <c:v>4.2450000000000113E-2</c:v>
                </c:pt>
                <c:pt idx="2571">
                  <c:v>4.2450000000000113E-2</c:v>
                </c:pt>
                <c:pt idx="2572">
                  <c:v>4.2450000000000113E-2</c:v>
                </c:pt>
                <c:pt idx="2573">
                  <c:v>4.2450000000000113E-2</c:v>
                </c:pt>
                <c:pt idx="2574">
                  <c:v>4.2450000000000113E-2</c:v>
                </c:pt>
                <c:pt idx="2575">
                  <c:v>4.2450000000000113E-2</c:v>
                </c:pt>
                <c:pt idx="2576">
                  <c:v>4.2450000000000113E-2</c:v>
                </c:pt>
                <c:pt idx="2577">
                  <c:v>4.2450000000000113E-2</c:v>
                </c:pt>
                <c:pt idx="2578">
                  <c:v>4.2450000000000113E-2</c:v>
                </c:pt>
                <c:pt idx="2579">
                  <c:v>4.2450000000000113E-2</c:v>
                </c:pt>
                <c:pt idx="2580">
                  <c:v>4.2450000000000113E-2</c:v>
                </c:pt>
                <c:pt idx="2581">
                  <c:v>4.2450000000000113E-2</c:v>
                </c:pt>
                <c:pt idx="2582">
                  <c:v>4.2450000000000113E-2</c:v>
                </c:pt>
                <c:pt idx="2583">
                  <c:v>4.2450000000000113E-2</c:v>
                </c:pt>
                <c:pt idx="2584">
                  <c:v>4.2450000000000113E-2</c:v>
                </c:pt>
                <c:pt idx="2585">
                  <c:v>4.2450000000000113E-2</c:v>
                </c:pt>
                <c:pt idx="2586">
                  <c:v>4.2450000000000113E-2</c:v>
                </c:pt>
                <c:pt idx="2587">
                  <c:v>4.2450000000000113E-2</c:v>
                </c:pt>
                <c:pt idx="2588">
                  <c:v>4.2450000000000113E-2</c:v>
                </c:pt>
                <c:pt idx="2589">
                  <c:v>4.2450000000000113E-2</c:v>
                </c:pt>
                <c:pt idx="2590">
                  <c:v>4.2450000000000113E-2</c:v>
                </c:pt>
                <c:pt idx="2591">
                  <c:v>4.2450000000000113E-2</c:v>
                </c:pt>
                <c:pt idx="2592">
                  <c:v>4.2450000000000113E-2</c:v>
                </c:pt>
                <c:pt idx="2593">
                  <c:v>4.2450000000000113E-2</c:v>
                </c:pt>
                <c:pt idx="2594">
                  <c:v>4.2450000000000113E-2</c:v>
                </c:pt>
                <c:pt idx="2595">
                  <c:v>4.2450000000000113E-2</c:v>
                </c:pt>
                <c:pt idx="2596">
                  <c:v>4.2450000000000113E-2</c:v>
                </c:pt>
                <c:pt idx="2597">
                  <c:v>4.2450000000000113E-2</c:v>
                </c:pt>
                <c:pt idx="2598">
                  <c:v>4.2450000000000113E-2</c:v>
                </c:pt>
                <c:pt idx="2599">
                  <c:v>4.2450000000000113E-2</c:v>
                </c:pt>
                <c:pt idx="2600">
                  <c:v>4.2450000000000113E-2</c:v>
                </c:pt>
                <c:pt idx="2601">
                  <c:v>4.2450000000000113E-2</c:v>
                </c:pt>
                <c:pt idx="2602">
                  <c:v>4.2450000000000113E-2</c:v>
                </c:pt>
                <c:pt idx="2603">
                  <c:v>4.2450000000000113E-2</c:v>
                </c:pt>
                <c:pt idx="2604">
                  <c:v>4.2450000000000113E-2</c:v>
                </c:pt>
                <c:pt idx="2605">
                  <c:v>4.2450000000000113E-2</c:v>
                </c:pt>
                <c:pt idx="2606">
                  <c:v>4.2450000000000113E-2</c:v>
                </c:pt>
                <c:pt idx="2607">
                  <c:v>4.2450000000000113E-2</c:v>
                </c:pt>
                <c:pt idx="2608">
                  <c:v>4.2450000000000113E-2</c:v>
                </c:pt>
                <c:pt idx="2609">
                  <c:v>4.2450000000000113E-2</c:v>
                </c:pt>
                <c:pt idx="2610">
                  <c:v>4.2450000000000113E-2</c:v>
                </c:pt>
                <c:pt idx="2611">
                  <c:v>4.2450000000000113E-2</c:v>
                </c:pt>
                <c:pt idx="2612">
                  <c:v>4.2450000000000113E-2</c:v>
                </c:pt>
                <c:pt idx="2613">
                  <c:v>4.2450000000000113E-2</c:v>
                </c:pt>
                <c:pt idx="2614">
                  <c:v>4.2450000000000113E-2</c:v>
                </c:pt>
                <c:pt idx="2615">
                  <c:v>4.2450000000000113E-2</c:v>
                </c:pt>
                <c:pt idx="2616">
                  <c:v>4.2450000000000113E-2</c:v>
                </c:pt>
                <c:pt idx="2617">
                  <c:v>4.2450000000000113E-2</c:v>
                </c:pt>
                <c:pt idx="2618">
                  <c:v>4.2450000000000113E-2</c:v>
                </c:pt>
                <c:pt idx="2619">
                  <c:v>4.2450000000000113E-2</c:v>
                </c:pt>
                <c:pt idx="2620">
                  <c:v>4.2450000000000113E-2</c:v>
                </c:pt>
                <c:pt idx="2621">
                  <c:v>4.2450000000000113E-2</c:v>
                </c:pt>
                <c:pt idx="2622">
                  <c:v>4.2450000000000113E-2</c:v>
                </c:pt>
                <c:pt idx="2623">
                  <c:v>4.2450000000000113E-2</c:v>
                </c:pt>
                <c:pt idx="2624">
                  <c:v>4.2450000000000113E-2</c:v>
                </c:pt>
                <c:pt idx="2625">
                  <c:v>4.2450000000000113E-2</c:v>
                </c:pt>
                <c:pt idx="2626">
                  <c:v>4.2450000000000113E-2</c:v>
                </c:pt>
                <c:pt idx="2627">
                  <c:v>4.2450000000000113E-2</c:v>
                </c:pt>
                <c:pt idx="2628">
                  <c:v>4.2450000000000113E-2</c:v>
                </c:pt>
                <c:pt idx="2629">
                  <c:v>4.2450000000000113E-2</c:v>
                </c:pt>
                <c:pt idx="2630">
                  <c:v>4.2450000000000113E-2</c:v>
                </c:pt>
                <c:pt idx="2631">
                  <c:v>4.2450000000000113E-2</c:v>
                </c:pt>
                <c:pt idx="2632">
                  <c:v>4.2450000000000113E-2</c:v>
                </c:pt>
                <c:pt idx="2633">
                  <c:v>4.2450000000000113E-2</c:v>
                </c:pt>
                <c:pt idx="2634">
                  <c:v>4.2450000000000113E-2</c:v>
                </c:pt>
                <c:pt idx="2635">
                  <c:v>4.2450000000000113E-2</c:v>
                </c:pt>
                <c:pt idx="2636">
                  <c:v>4.2450000000000113E-2</c:v>
                </c:pt>
                <c:pt idx="2637">
                  <c:v>4.2450000000000113E-2</c:v>
                </c:pt>
                <c:pt idx="2638">
                  <c:v>4.2450000000000113E-2</c:v>
                </c:pt>
                <c:pt idx="2639">
                  <c:v>4.2450000000000113E-2</c:v>
                </c:pt>
                <c:pt idx="2640">
                  <c:v>4.2450000000000113E-2</c:v>
                </c:pt>
                <c:pt idx="2641">
                  <c:v>4.2450000000000113E-2</c:v>
                </c:pt>
                <c:pt idx="2642">
                  <c:v>4.2450000000000113E-2</c:v>
                </c:pt>
                <c:pt idx="2643">
                  <c:v>4.2450000000000113E-2</c:v>
                </c:pt>
                <c:pt idx="2644">
                  <c:v>4.2450000000000113E-2</c:v>
                </c:pt>
                <c:pt idx="2645">
                  <c:v>4.2450000000000113E-2</c:v>
                </c:pt>
                <c:pt idx="2646">
                  <c:v>4.2450000000000113E-2</c:v>
                </c:pt>
                <c:pt idx="2647">
                  <c:v>4.2450000000000113E-2</c:v>
                </c:pt>
                <c:pt idx="2648">
                  <c:v>4.2450000000000113E-2</c:v>
                </c:pt>
                <c:pt idx="2649">
                  <c:v>4.2450000000000113E-2</c:v>
                </c:pt>
                <c:pt idx="2650">
                  <c:v>4.2450000000000113E-2</c:v>
                </c:pt>
                <c:pt idx="2651">
                  <c:v>4.2450000000000113E-2</c:v>
                </c:pt>
                <c:pt idx="2652">
                  <c:v>4.2450000000000113E-2</c:v>
                </c:pt>
                <c:pt idx="2653">
                  <c:v>4.2450000000000113E-2</c:v>
                </c:pt>
                <c:pt idx="2654">
                  <c:v>4.2450000000000113E-2</c:v>
                </c:pt>
                <c:pt idx="2655">
                  <c:v>4.2450000000000113E-2</c:v>
                </c:pt>
                <c:pt idx="2656">
                  <c:v>4.2450000000000113E-2</c:v>
                </c:pt>
                <c:pt idx="2657">
                  <c:v>4.2450000000000113E-2</c:v>
                </c:pt>
                <c:pt idx="2658">
                  <c:v>4.2450000000000113E-2</c:v>
                </c:pt>
                <c:pt idx="2659">
                  <c:v>4.2450000000000113E-2</c:v>
                </c:pt>
                <c:pt idx="2660">
                  <c:v>4.2450000000000113E-2</c:v>
                </c:pt>
                <c:pt idx="2661">
                  <c:v>4.2450000000000113E-2</c:v>
                </c:pt>
                <c:pt idx="2662">
                  <c:v>4.2450000000000113E-2</c:v>
                </c:pt>
                <c:pt idx="2663">
                  <c:v>4.2450000000000113E-2</c:v>
                </c:pt>
                <c:pt idx="2664">
                  <c:v>4.2450000000000113E-2</c:v>
                </c:pt>
                <c:pt idx="2665">
                  <c:v>4.2450000000000113E-2</c:v>
                </c:pt>
                <c:pt idx="2666">
                  <c:v>4.2450000000000113E-2</c:v>
                </c:pt>
                <c:pt idx="2667">
                  <c:v>4.2450000000000113E-2</c:v>
                </c:pt>
                <c:pt idx="2668">
                  <c:v>4.2450000000000113E-2</c:v>
                </c:pt>
                <c:pt idx="2669">
                  <c:v>4.2450000000000113E-2</c:v>
                </c:pt>
                <c:pt idx="2670">
                  <c:v>4.2450000000000113E-2</c:v>
                </c:pt>
                <c:pt idx="2671">
                  <c:v>4.2450000000000113E-2</c:v>
                </c:pt>
                <c:pt idx="2672">
                  <c:v>4.2450000000000113E-2</c:v>
                </c:pt>
                <c:pt idx="2673">
                  <c:v>4.2450000000000113E-2</c:v>
                </c:pt>
                <c:pt idx="2674">
                  <c:v>4.2450000000000113E-2</c:v>
                </c:pt>
                <c:pt idx="2675">
                  <c:v>4.2450000000000113E-2</c:v>
                </c:pt>
                <c:pt idx="2676">
                  <c:v>4.2450000000000113E-2</c:v>
                </c:pt>
                <c:pt idx="2677">
                  <c:v>4.2450000000000113E-2</c:v>
                </c:pt>
                <c:pt idx="2678">
                  <c:v>4.2450000000000113E-2</c:v>
                </c:pt>
                <c:pt idx="2679">
                  <c:v>4.2450000000000113E-2</c:v>
                </c:pt>
                <c:pt idx="2680">
                  <c:v>4.2450000000000113E-2</c:v>
                </c:pt>
                <c:pt idx="2681">
                  <c:v>4.2450000000000113E-2</c:v>
                </c:pt>
                <c:pt idx="2682">
                  <c:v>4.2450000000000113E-2</c:v>
                </c:pt>
                <c:pt idx="2683">
                  <c:v>4.2450000000000113E-2</c:v>
                </c:pt>
                <c:pt idx="2684">
                  <c:v>4.2450000000000113E-2</c:v>
                </c:pt>
                <c:pt idx="2685">
                  <c:v>4.2450000000000113E-2</c:v>
                </c:pt>
                <c:pt idx="2686">
                  <c:v>4.2450000000000113E-2</c:v>
                </c:pt>
                <c:pt idx="2687">
                  <c:v>4.2450000000000113E-2</c:v>
                </c:pt>
                <c:pt idx="2688">
                  <c:v>4.2450000000000113E-2</c:v>
                </c:pt>
                <c:pt idx="2689">
                  <c:v>4.2450000000000113E-2</c:v>
                </c:pt>
                <c:pt idx="2690">
                  <c:v>4.2450000000000113E-2</c:v>
                </c:pt>
                <c:pt idx="2691">
                  <c:v>4.2450000000000113E-2</c:v>
                </c:pt>
                <c:pt idx="2692">
                  <c:v>4.2450000000000113E-2</c:v>
                </c:pt>
                <c:pt idx="2693">
                  <c:v>4.2450000000000113E-2</c:v>
                </c:pt>
                <c:pt idx="2694">
                  <c:v>4.2450000000000113E-2</c:v>
                </c:pt>
                <c:pt idx="2695">
                  <c:v>4.2450000000000113E-2</c:v>
                </c:pt>
                <c:pt idx="2696">
                  <c:v>4.2450000000000113E-2</c:v>
                </c:pt>
                <c:pt idx="2697">
                  <c:v>4.2450000000000113E-2</c:v>
                </c:pt>
                <c:pt idx="2698">
                  <c:v>4.2450000000000113E-2</c:v>
                </c:pt>
                <c:pt idx="2699">
                  <c:v>4.2450000000000113E-2</c:v>
                </c:pt>
                <c:pt idx="2700">
                  <c:v>4.2450000000000113E-2</c:v>
                </c:pt>
                <c:pt idx="2701">
                  <c:v>4.2450000000000113E-2</c:v>
                </c:pt>
                <c:pt idx="2702">
                  <c:v>4.2450000000000113E-2</c:v>
                </c:pt>
                <c:pt idx="2703">
                  <c:v>4.2450000000000113E-2</c:v>
                </c:pt>
                <c:pt idx="2704">
                  <c:v>4.2450000000000113E-2</c:v>
                </c:pt>
                <c:pt idx="2705">
                  <c:v>4.2450000000000113E-2</c:v>
                </c:pt>
                <c:pt idx="2706">
                  <c:v>4.2450000000000113E-2</c:v>
                </c:pt>
                <c:pt idx="2707">
                  <c:v>4.2450000000000113E-2</c:v>
                </c:pt>
                <c:pt idx="2708">
                  <c:v>4.2450000000000113E-2</c:v>
                </c:pt>
                <c:pt idx="2709">
                  <c:v>4.2450000000000113E-2</c:v>
                </c:pt>
                <c:pt idx="2710">
                  <c:v>4.2450000000000113E-2</c:v>
                </c:pt>
                <c:pt idx="2711">
                  <c:v>4.2450000000000113E-2</c:v>
                </c:pt>
                <c:pt idx="2712">
                  <c:v>4.2450000000000113E-2</c:v>
                </c:pt>
                <c:pt idx="2713">
                  <c:v>4.2450000000000113E-2</c:v>
                </c:pt>
                <c:pt idx="2714">
                  <c:v>4.2450000000000113E-2</c:v>
                </c:pt>
                <c:pt idx="2715">
                  <c:v>4.2450000000000113E-2</c:v>
                </c:pt>
                <c:pt idx="2716">
                  <c:v>4.2450000000000113E-2</c:v>
                </c:pt>
                <c:pt idx="2717">
                  <c:v>4.2450000000000113E-2</c:v>
                </c:pt>
                <c:pt idx="2718">
                  <c:v>4.2450000000000113E-2</c:v>
                </c:pt>
                <c:pt idx="2719">
                  <c:v>4.2450000000000113E-2</c:v>
                </c:pt>
                <c:pt idx="2720">
                  <c:v>4.2450000000000113E-2</c:v>
                </c:pt>
                <c:pt idx="2721">
                  <c:v>4.2450000000000113E-2</c:v>
                </c:pt>
                <c:pt idx="2722">
                  <c:v>4.2450000000000113E-2</c:v>
                </c:pt>
                <c:pt idx="2723">
                  <c:v>4.2450000000000113E-2</c:v>
                </c:pt>
                <c:pt idx="2724">
                  <c:v>4.2450000000000113E-2</c:v>
                </c:pt>
                <c:pt idx="2725">
                  <c:v>4.2450000000000113E-2</c:v>
                </c:pt>
                <c:pt idx="2726">
                  <c:v>4.2450000000000113E-2</c:v>
                </c:pt>
                <c:pt idx="2727">
                  <c:v>4.2450000000000113E-2</c:v>
                </c:pt>
                <c:pt idx="2728">
                  <c:v>4.2450000000000113E-2</c:v>
                </c:pt>
                <c:pt idx="2729">
                  <c:v>4.2450000000000113E-2</c:v>
                </c:pt>
                <c:pt idx="2730">
                  <c:v>4.2450000000000113E-2</c:v>
                </c:pt>
                <c:pt idx="2731">
                  <c:v>4.2450000000000113E-2</c:v>
                </c:pt>
                <c:pt idx="2732">
                  <c:v>4.2450000000000113E-2</c:v>
                </c:pt>
                <c:pt idx="2733">
                  <c:v>4.2450000000000113E-2</c:v>
                </c:pt>
                <c:pt idx="2734">
                  <c:v>4.2450000000000113E-2</c:v>
                </c:pt>
                <c:pt idx="2735">
                  <c:v>4.2450000000000113E-2</c:v>
                </c:pt>
                <c:pt idx="2736">
                  <c:v>4.2450000000000113E-2</c:v>
                </c:pt>
                <c:pt idx="2737">
                  <c:v>4.2450000000000113E-2</c:v>
                </c:pt>
                <c:pt idx="2738">
                  <c:v>4.2450000000000113E-2</c:v>
                </c:pt>
                <c:pt idx="2739">
                  <c:v>4.2450000000000113E-2</c:v>
                </c:pt>
                <c:pt idx="2740">
                  <c:v>4.2450000000000113E-2</c:v>
                </c:pt>
                <c:pt idx="2741">
                  <c:v>4.2450000000000113E-2</c:v>
                </c:pt>
                <c:pt idx="2742">
                  <c:v>4.2450000000000113E-2</c:v>
                </c:pt>
                <c:pt idx="2743">
                  <c:v>4.2450000000000113E-2</c:v>
                </c:pt>
                <c:pt idx="2744">
                  <c:v>4.2450000000000113E-2</c:v>
                </c:pt>
                <c:pt idx="2745">
                  <c:v>4.2450000000000113E-2</c:v>
                </c:pt>
                <c:pt idx="2746">
                  <c:v>4.2450000000000113E-2</c:v>
                </c:pt>
                <c:pt idx="2747">
                  <c:v>4.2450000000000113E-2</c:v>
                </c:pt>
                <c:pt idx="2748">
                  <c:v>4.2450000000000113E-2</c:v>
                </c:pt>
                <c:pt idx="2749">
                  <c:v>4.2450000000000113E-2</c:v>
                </c:pt>
                <c:pt idx="2750">
                  <c:v>4.2450000000000113E-2</c:v>
                </c:pt>
                <c:pt idx="2751">
                  <c:v>4.2450000000000113E-2</c:v>
                </c:pt>
                <c:pt idx="2752">
                  <c:v>4.2450000000000113E-2</c:v>
                </c:pt>
                <c:pt idx="2753">
                  <c:v>4.2450000000000113E-2</c:v>
                </c:pt>
                <c:pt idx="2754">
                  <c:v>4.2450000000000113E-2</c:v>
                </c:pt>
                <c:pt idx="2755">
                  <c:v>4.2450000000000113E-2</c:v>
                </c:pt>
                <c:pt idx="2756">
                  <c:v>4.2450000000000113E-2</c:v>
                </c:pt>
                <c:pt idx="2757">
                  <c:v>4.2450000000000113E-2</c:v>
                </c:pt>
                <c:pt idx="2758">
                  <c:v>4.2450000000000113E-2</c:v>
                </c:pt>
                <c:pt idx="2759">
                  <c:v>4.2450000000000113E-2</c:v>
                </c:pt>
                <c:pt idx="2760">
                  <c:v>4.2450000000000113E-2</c:v>
                </c:pt>
                <c:pt idx="2761">
                  <c:v>4.2450000000000113E-2</c:v>
                </c:pt>
                <c:pt idx="2762">
                  <c:v>4.2450000000000113E-2</c:v>
                </c:pt>
                <c:pt idx="2763">
                  <c:v>4.2450000000000113E-2</c:v>
                </c:pt>
                <c:pt idx="2764">
                  <c:v>4.2450000000000113E-2</c:v>
                </c:pt>
                <c:pt idx="2765">
                  <c:v>4.2450000000000113E-2</c:v>
                </c:pt>
                <c:pt idx="2766">
                  <c:v>4.2450000000000113E-2</c:v>
                </c:pt>
                <c:pt idx="2767">
                  <c:v>4.2450000000000113E-2</c:v>
                </c:pt>
                <c:pt idx="2768">
                  <c:v>4.2450000000000113E-2</c:v>
                </c:pt>
                <c:pt idx="2769">
                  <c:v>4.2450000000000113E-2</c:v>
                </c:pt>
                <c:pt idx="2770">
                  <c:v>4.2450000000000113E-2</c:v>
                </c:pt>
                <c:pt idx="2771">
                  <c:v>4.2450000000000113E-2</c:v>
                </c:pt>
                <c:pt idx="2772">
                  <c:v>4.2450000000000113E-2</c:v>
                </c:pt>
                <c:pt idx="2773">
                  <c:v>4.2450000000000113E-2</c:v>
                </c:pt>
                <c:pt idx="2774">
                  <c:v>4.2450000000000113E-2</c:v>
                </c:pt>
                <c:pt idx="2775">
                  <c:v>4.2450000000000113E-2</c:v>
                </c:pt>
                <c:pt idx="2776">
                  <c:v>4.2450000000000113E-2</c:v>
                </c:pt>
                <c:pt idx="2777">
                  <c:v>4.2450000000000113E-2</c:v>
                </c:pt>
                <c:pt idx="2778">
                  <c:v>4.2450000000000113E-2</c:v>
                </c:pt>
                <c:pt idx="2779">
                  <c:v>4.2450000000000113E-2</c:v>
                </c:pt>
                <c:pt idx="2780">
                  <c:v>4.2450000000000113E-2</c:v>
                </c:pt>
                <c:pt idx="2781">
                  <c:v>4.2450000000000113E-2</c:v>
                </c:pt>
                <c:pt idx="2782">
                  <c:v>4.2450000000000113E-2</c:v>
                </c:pt>
                <c:pt idx="2783">
                  <c:v>4.2450000000000113E-2</c:v>
                </c:pt>
                <c:pt idx="2784">
                  <c:v>4.2450000000000113E-2</c:v>
                </c:pt>
                <c:pt idx="2785">
                  <c:v>4.2450000000000113E-2</c:v>
                </c:pt>
                <c:pt idx="2786">
                  <c:v>4.2450000000000113E-2</c:v>
                </c:pt>
                <c:pt idx="2787">
                  <c:v>4.2450000000000113E-2</c:v>
                </c:pt>
                <c:pt idx="2788">
                  <c:v>4.2450000000000113E-2</c:v>
                </c:pt>
                <c:pt idx="2789">
                  <c:v>4.2450000000000113E-2</c:v>
                </c:pt>
                <c:pt idx="2790">
                  <c:v>4.2450000000000113E-2</c:v>
                </c:pt>
                <c:pt idx="2791">
                  <c:v>4.2450000000000113E-2</c:v>
                </c:pt>
                <c:pt idx="2792">
                  <c:v>4.2450000000000113E-2</c:v>
                </c:pt>
                <c:pt idx="2793">
                  <c:v>4.2450000000000113E-2</c:v>
                </c:pt>
                <c:pt idx="2794">
                  <c:v>4.2450000000000113E-2</c:v>
                </c:pt>
                <c:pt idx="2795">
                  <c:v>4.2450000000000113E-2</c:v>
                </c:pt>
                <c:pt idx="2796">
                  <c:v>4.2450000000000113E-2</c:v>
                </c:pt>
                <c:pt idx="2797">
                  <c:v>4.2450000000000113E-2</c:v>
                </c:pt>
                <c:pt idx="2798">
                  <c:v>4.2450000000000113E-2</c:v>
                </c:pt>
                <c:pt idx="2799">
                  <c:v>4.2450000000000113E-2</c:v>
                </c:pt>
              </c:numCache>
            </c:numRef>
          </c:val>
        </c:ser>
        <c:marker val="1"/>
        <c:axId val="127283968"/>
        <c:axId val="127285504"/>
      </c:lineChart>
      <c:dateAx>
        <c:axId val="127283968"/>
        <c:scaling>
          <c:orientation val="minMax"/>
        </c:scaling>
        <c:axPos val="b"/>
        <c:numFmt formatCode="[$-416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7285504"/>
        <c:crosses val="autoZero"/>
        <c:auto val="1"/>
        <c:lblOffset val="100"/>
        <c:baseTimeUnit val="days"/>
        <c:majorUnit val="6"/>
        <c:majorTimeUnit val="months"/>
      </c:dateAx>
      <c:valAx>
        <c:axId val="127285504"/>
        <c:scaling>
          <c:orientation val="minMax"/>
          <c:max val="0.2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Spread sobre US Bond</a:t>
                </a:r>
              </a:p>
            </c:rich>
          </c:tx>
          <c:layout>
            <c:manualLayout>
              <c:xMode val="edge"/>
              <c:yMode val="edge"/>
              <c:x val="2.3988005997001478E-2"/>
              <c:y val="0.18443804034582426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7283968"/>
        <c:crosses val="autoZero"/>
        <c:crossBetween val="between"/>
        <c:majorUnit val="2.5000000000000095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9085473011526114"/>
          <c:y val="0.91354466858789662"/>
          <c:w val="0.52773644673725451"/>
          <c:h val="6.628242074927959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0.27579</cdr:x>
      <cdr:y>0.03794</cdr:y>
    </cdr:from>
    <cdr:to>
      <cdr:x>0.88632</cdr:x>
      <cdr:y>0.09756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47775" y="133350"/>
          <a:ext cx="27622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0.27789</cdr:x>
      <cdr:y>0.03252</cdr:y>
    </cdr:from>
    <cdr:to>
      <cdr:x>0.85474</cdr:x>
      <cdr:y>0.12195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57301" y="114300"/>
          <a:ext cx="26098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/>
            <a:t>Composição da receita com tributos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43069D4-2EEB-4F81-A1E5-56199467F8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87" tIns="48093" rIns="96187" bIns="48093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1E9116-F1DA-432A-AAEA-5DB11A175E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D91DF-F5F9-477E-AA4E-54EF6227C4EE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3C86-1B68-4994-987A-0D62636E5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8587-60F2-4A2B-AE73-1F90C61377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4625" y="-17463"/>
            <a:ext cx="2162175" cy="57515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925" y="-17463"/>
            <a:ext cx="63373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037E-E402-4207-A61D-FD3843E23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C838F-85DE-41E9-BF8D-1F3714749C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AF58-AE03-4218-B084-C64E9C9819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A014-5168-4437-80DF-65363F2F89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DBD9-AF94-473D-9AFC-22D1ABF722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BAD8-72D2-4C0A-8DBE-CC24EFE009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81AF-7B12-4DDF-AA88-E9BAD15666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75FC-FC70-4F1B-8027-5D22000945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205E-3343-44EA-94E3-189EB5C55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CDBA-8094-43F4-B5D1-4BEB78B36E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F992-34DB-4622-9D5D-9E6F99A208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1E93-97D8-46A3-9419-64ECAF1D7F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4625" y="-17463"/>
            <a:ext cx="2162175" cy="57515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925" y="-17463"/>
            <a:ext cx="6337300" cy="57515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7279-7241-44D0-B849-50AE231956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84DC-7848-4519-BC10-FCCC5F1C3D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AF16-8296-41D8-B461-55FB4D6FC6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03E7-B0D4-43B0-A274-025C7D284E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AA41-A7DA-4C21-B7D9-29D91E328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BB8D-AB81-4CFC-B609-910C6CC79C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3DD99-5493-4348-89AC-91E4698416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FF17-8D40-4F07-B42C-F909C0A0F9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3225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62713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462713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E772F72-1A8D-4802-8A36-FE15B94A97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pic>
        <p:nvPicPr>
          <p:cNvPr id="4104" name="Picture 8" descr="Logo Aneel Vertic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21713" y="640397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3" name="Freeform 9"/>
          <p:cNvSpPr>
            <a:spLocks/>
          </p:cNvSpPr>
          <p:nvPr/>
        </p:nvSpPr>
        <p:spPr bwMode="auto">
          <a:xfrm rot="-2610856">
            <a:off x="8415338" y="449263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4" name="Freeform 10"/>
          <p:cNvSpPr>
            <a:spLocks/>
          </p:cNvSpPr>
          <p:nvPr/>
        </p:nvSpPr>
        <p:spPr bwMode="auto">
          <a:xfrm rot="-2610856">
            <a:off x="8170863" y="677863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5" name="Freeform 11"/>
          <p:cNvSpPr>
            <a:spLocks/>
          </p:cNvSpPr>
          <p:nvPr/>
        </p:nvSpPr>
        <p:spPr bwMode="auto">
          <a:xfrm rot="-2610856">
            <a:off x="8856663" y="7938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8000"/>
                </a:srgbClr>
              </a:gs>
              <a:gs pos="100000">
                <a:srgbClr val="004454">
                  <a:alpha val="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6" name="Freeform 12"/>
          <p:cNvSpPr>
            <a:spLocks/>
          </p:cNvSpPr>
          <p:nvPr/>
        </p:nvSpPr>
        <p:spPr bwMode="auto">
          <a:xfrm rot="-2610856">
            <a:off x="8612188" y="236538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004454">
                  <a:alpha val="0"/>
                </a:srgbClr>
              </a:gs>
              <a:gs pos="100000">
                <a:srgbClr val="FFFFFF">
                  <a:alpha val="88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7" name="Freeform 13"/>
          <p:cNvSpPr>
            <a:spLocks/>
          </p:cNvSpPr>
          <p:nvPr/>
        </p:nvSpPr>
        <p:spPr bwMode="auto">
          <a:xfrm rot="-2610856">
            <a:off x="7975600" y="887413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33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8" name="Freeform 14"/>
          <p:cNvSpPr>
            <a:spLocks/>
          </p:cNvSpPr>
          <p:nvPr/>
        </p:nvSpPr>
        <p:spPr bwMode="auto">
          <a:xfrm rot="-2610856">
            <a:off x="8856663" y="573088"/>
            <a:ext cx="301625" cy="319087"/>
          </a:xfrm>
          <a:custGeom>
            <a:avLst/>
            <a:gdLst/>
            <a:ahLst/>
            <a:cxnLst>
              <a:cxn ang="0">
                <a:pos x="84" y="40"/>
              </a:cxn>
              <a:cxn ang="0">
                <a:pos x="90" y="0"/>
              </a:cxn>
              <a:cxn ang="0">
                <a:pos x="98" y="0"/>
              </a:cxn>
              <a:cxn ang="0">
                <a:pos x="106" y="0"/>
              </a:cxn>
              <a:cxn ang="0">
                <a:pos x="115" y="2"/>
              </a:cxn>
              <a:cxn ang="0">
                <a:pos x="125" y="4"/>
              </a:cxn>
              <a:cxn ang="0">
                <a:pos x="134" y="6"/>
              </a:cxn>
              <a:cxn ang="0">
                <a:pos x="142" y="9"/>
              </a:cxn>
              <a:cxn ang="0">
                <a:pos x="152" y="13"/>
              </a:cxn>
              <a:cxn ang="0">
                <a:pos x="158" y="17"/>
              </a:cxn>
              <a:cxn ang="0">
                <a:pos x="165" y="23"/>
              </a:cxn>
              <a:cxn ang="0">
                <a:pos x="171" y="31"/>
              </a:cxn>
              <a:cxn ang="0">
                <a:pos x="177" y="37"/>
              </a:cxn>
              <a:cxn ang="0">
                <a:pos x="181" y="44"/>
              </a:cxn>
              <a:cxn ang="0">
                <a:pos x="185" y="52"/>
              </a:cxn>
              <a:cxn ang="0">
                <a:pos x="186" y="62"/>
              </a:cxn>
              <a:cxn ang="0">
                <a:pos x="188" y="71"/>
              </a:cxn>
              <a:cxn ang="0">
                <a:pos x="190" y="81"/>
              </a:cxn>
              <a:cxn ang="0">
                <a:pos x="188" y="91"/>
              </a:cxn>
              <a:cxn ang="0">
                <a:pos x="188" y="101"/>
              </a:cxn>
              <a:cxn ang="0">
                <a:pos x="183" y="120"/>
              </a:cxn>
              <a:cxn ang="0">
                <a:pos x="173" y="139"/>
              </a:cxn>
              <a:cxn ang="0">
                <a:pos x="161" y="157"/>
              </a:cxn>
              <a:cxn ang="0">
                <a:pos x="146" y="170"/>
              </a:cxn>
              <a:cxn ang="0">
                <a:pos x="129" y="184"/>
              </a:cxn>
              <a:cxn ang="0">
                <a:pos x="111" y="192"/>
              </a:cxn>
              <a:cxn ang="0">
                <a:pos x="102" y="195"/>
              </a:cxn>
              <a:cxn ang="0">
                <a:pos x="90" y="197"/>
              </a:cxn>
              <a:cxn ang="0">
                <a:pos x="81" y="199"/>
              </a:cxn>
              <a:cxn ang="0">
                <a:pos x="71" y="201"/>
              </a:cxn>
              <a:cxn ang="0">
                <a:pos x="63" y="201"/>
              </a:cxn>
              <a:cxn ang="0">
                <a:pos x="55" y="201"/>
              </a:cxn>
              <a:cxn ang="0">
                <a:pos x="63" y="161"/>
              </a:cxn>
              <a:cxn ang="0">
                <a:pos x="0" y="161"/>
              </a:cxn>
              <a:cxn ang="0">
                <a:pos x="7" y="120"/>
              </a:cxn>
              <a:cxn ang="0">
                <a:pos x="71" y="120"/>
              </a:cxn>
              <a:cxn ang="0">
                <a:pos x="77" y="81"/>
              </a:cxn>
              <a:cxn ang="0">
                <a:pos x="15" y="81"/>
              </a:cxn>
              <a:cxn ang="0">
                <a:pos x="21" y="40"/>
              </a:cxn>
              <a:cxn ang="0">
                <a:pos x="84" y="40"/>
              </a:cxn>
            </a:cxnLst>
            <a:rect l="0" t="0" r="r" b="b"/>
            <a:pathLst>
              <a:path w="190" h="201">
                <a:moveTo>
                  <a:pt x="84" y="40"/>
                </a:moveTo>
                <a:lnTo>
                  <a:pt x="90" y="0"/>
                </a:lnTo>
                <a:lnTo>
                  <a:pt x="98" y="0"/>
                </a:lnTo>
                <a:lnTo>
                  <a:pt x="106" y="0"/>
                </a:lnTo>
                <a:lnTo>
                  <a:pt x="115" y="2"/>
                </a:lnTo>
                <a:lnTo>
                  <a:pt x="125" y="4"/>
                </a:lnTo>
                <a:lnTo>
                  <a:pt x="134" y="6"/>
                </a:lnTo>
                <a:lnTo>
                  <a:pt x="142" y="9"/>
                </a:lnTo>
                <a:lnTo>
                  <a:pt x="152" y="13"/>
                </a:lnTo>
                <a:lnTo>
                  <a:pt x="158" y="17"/>
                </a:lnTo>
                <a:lnTo>
                  <a:pt x="165" y="23"/>
                </a:lnTo>
                <a:lnTo>
                  <a:pt x="171" y="31"/>
                </a:lnTo>
                <a:lnTo>
                  <a:pt x="177" y="37"/>
                </a:lnTo>
                <a:lnTo>
                  <a:pt x="181" y="44"/>
                </a:lnTo>
                <a:lnTo>
                  <a:pt x="185" y="52"/>
                </a:lnTo>
                <a:lnTo>
                  <a:pt x="186" y="62"/>
                </a:lnTo>
                <a:lnTo>
                  <a:pt x="188" y="71"/>
                </a:lnTo>
                <a:lnTo>
                  <a:pt x="190" y="81"/>
                </a:lnTo>
                <a:lnTo>
                  <a:pt x="188" y="91"/>
                </a:lnTo>
                <a:lnTo>
                  <a:pt x="188" y="101"/>
                </a:lnTo>
                <a:lnTo>
                  <a:pt x="183" y="120"/>
                </a:lnTo>
                <a:lnTo>
                  <a:pt x="173" y="139"/>
                </a:lnTo>
                <a:lnTo>
                  <a:pt x="161" y="157"/>
                </a:lnTo>
                <a:lnTo>
                  <a:pt x="146" y="170"/>
                </a:lnTo>
                <a:lnTo>
                  <a:pt x="129" y="184"/>
                </a:lnTo>
                <a:lnTo>
                  <a:pt x="111" y="192"/>
                </a:lnTo>
                <a:lnTo>
                  <a:pt x="102" y="195"/>
                </a:lnTo>
                <a:lnTo>
                  <a:pt x="90" y="197"/>
                </a:lnTo>
                <a:lnTo>
                  <a:pt x="81" y="199"/>
                </a:lnTo>
                <a:lnTo>
                  <a:pt x="71" y="201"/>
                </a:lnTo>
                <a:lnTo>
                  <a:pt x="63" y="201"/>
                </a:lnTo>
                <a:lnTo>
                  <a:pt x="55" y="201"/>
                </a:lnTo>
                <a:lnTo>
                  <a:pt x="63" y="161"/>
                </a:lnTo>
                <a:lnTo>
                  <a:pt x="0" y="161"/>
                </a:lnTo>
                <a:lnTo>
                  <a:pt x="7" y="120"/>
                </a:lnTo>
                <a:lnTo>
                  <a:pt x="71" y="120"/>
                </a:lnTo>
                <a:lnTo>
                  <a:pt x="77" y="81"/>
                </a:lnTo>
                <a:lnTo>
                  <a:pt x="15" y="81"/>
                </a:lnTo>
                <a:lnTo>
                  <a:pt x="21" y="40"/>
                </a:lnTo>
                <a:lnTo>
                  <a:pt x="84" y="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5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0479" name="Freeform 15"/>
          <p:cNvSpPr>
            <a:spLocks/>
          </p:cNvSpPr>
          <p:nvPr/>
        </p:nvSpPr>
        <p:spPr bwMode="auto">
          <a:xfrm rot="-2610856">
            <a:off x="8612188" y="801688"/>
            <a:ext cx="307975" cy="315912"/>
          </a:xfrm>
          <a:custGeom>
            <a:avLst/>
            <a:gdLst/>
            <a:ahLst/>
            <a:cxnLst>
              <a:cxn ang="0">
                <a:pos x="84" y="199"/>
              </a:cxn>
              <a:cxn ang="0">
                <a:pos x="73" y="199"/>
              </a:cxn>
              <a:cxn ang="0">
                <a:pos x="61" y="197"/>
              </a:cxn>
              <a:cxn ang="0">
                <a:pos x="52" y="195"/>
              </a:cxn>
              <a:cxn ang="0">
                <a:pos x="44" y="192"/>
              </a:cxn>
              <a:cxn ang="0">
                <a:pos x="36" y="186"/>
              </a:cxn>
              <a:cxn ang="0">
                <a:pos x="29" y="180"/>
              </a:cxn>
              <a:cxn ang="0">
                <a:pos x="23" y="174"/>
              </a:cxn>
              <a:cxn ang="0">
                <a:pos x="17" y="168"/>
              </a:cxn>
              <a:cxn ang="0">
                <a:pos x="7" y="153"/>
              </a:cxn>
              <a:cxn ang="0">
                <a:pos x="2" y="135"/>
              </a:cxn>
              <a:cxn ang="0">
                <a:pos x="0" y="118"/>
              </a:cxn>
              <a:cxn ang="0">
                <a:pos x="2" y="101"/>
              </a:cxn>
              <a:cxn ang="0">
                <a:pos x="7" y="83"/>
              </a:cxn>
              <a:cxn ang="0">
                <a:pos x="15" y="64"/>
              </a:cxn>
              <a:cxn ang="0">
                <a:pos x="25" y="48"/>
              </a:cxn>
              <a:cxn ang="0">
                <a:pos x="38" y="33"/>
              </a:cxn>
              <a:cxn ang="0">
                <a:pos x="56" y="19"/>
              </a:cxn>
              <a:cxn ang="0">
                <a:pos x="75" y="9"/>
              </a:cxn>
              <a:cxn ang="0">
                <a:pos x="84" y="6"/>
              </a:cxn>
              <a:cxn ang="0">
                <a:pos x="96" y="4"/>
              </a:cxn>
              <a:cxn ang="0">
                <a:pos x="108" y="2"/>
              </a:cxn>
              <a:cxn ang="0">
                <a:pos x="119" y="0"/>
              </a:cxn>
              <a:cxn ang="0">
                <a:pos x="119" y="0"/>
              </a:cxn>
              <a:cxn ang="0">
                <a:pos x="194" y="0"/>
              </a:cxn>
              <a:cxn ang="0">
                <a:pos x="187" y="40"/>
              </a:cxn>
              <a:cxn ang="0">
                <a:pos x="123" y="40"/>
              </a:cxn>
              <a:cxn ang="0">
                <a:pos x="117" y="81"/>
              </a:cxn>
              <a:cxn ang="0">
                <a:pos x="179" y="81"/>
              </a:cxn>
              <a:cxn ang="0">
                <a:pos x="173" y="120"/>
              </a:cxn>
              <a:cxn ang="0">
                <a:pos x="109" y="120"/>
              </a:cxn>
              <a:cxn ang="0">
                <a:pos x="102" y="161"/>
              </a:cxn>
              <a:cxn ang="0">
                <a:pos x="165" y="161"/>
              </a:cxn>
              <a:cxn ang="0">
                <a:pos x="158" y="199"/>
              </a:cxn>
              <a:cxn ang="0">
                <a:pos x="84" y="199"/>
              </a:cxn>
              <a:cxn ang="0">
                <a:pos x="84" y="199"/>
              </a:cxn>
            </a:cxnLst>
            <a:rect l="0" t="0" r="r" b="b"/>
            <a:pathLst>
              <a:path w="194" h="199">
                <a:moveTo>
                  <a:pt x="84" y="199"/>
                </a:moveTo>
                <a:lnTo>
                  <a:pt x="73" y="199"/>
                </a:lnTo>
                <a:lnTo>
                  <a:pt x="61" y="197"/>
                </a:lnTo>
                <a:lnTo>
                  <a:pt x="52" y="195"/>
                </a:lnTo>
                <a:lnTo>
                  <a:pt x="44" y="192"/>
                </a:lnTo>
                <a:lnTo>
                  <a:pt x="36" y="186"/>
                </a:lnTo>
                <a:lnTo>
                  <a:pt x="29" y="180"/>
                </a:lnTo>
                <a:lnTo>
                  <a:pt x="23" y="174"/>
                </a:lnTo>
                <a:lnTo>
                  <a:pt x="17" y="168"/>
                </a:lnTo>
                <a:lnTo>
                  <a:pt x="7" y="153"/>
                </a:lnTo>
                <a:lnTo>
                  <a:pt x="2" y="135"/>
                </a:lnTo>
                <a:lnTo>
                  <a:pt x="0" y="118"/>
                </a:lnTo>
                <a:lnTo>
                  <a:pt x="2" y="101"/>
                </a:lnTo>
                <a:lnTo>
                  <a:pt x="7" y="83"/>
                </a:lnTo>
                <a:lnTo>
                  <a:pt x="15" y="64"/>
                </a:lnTo>
                <a:lnTo>
                  <a:pt x="25" y="48"/>
                </a:lnTo>
                <a:lnTo>
                  <a:pt x="38" y="33"/>
                </a:lnTo>
                <a:lnTo>
                  <a:pt x="56" y="19"/>
                </a:lnTo>
                <a:lnTo>
                  <a:pt x="75" y="9"/>
                </a:lnTo>
                <a:lnTo>
                  <a:pt x="84" y="6"/>
                </a:lnTo>
                <a:lnTo>
                  <a:pt x="96" y="4"/>
                </a:lnTo>
                <a:lnTo>
                  <a:pt x="108" y="2"/>
                </a:lnTo>
                <a:lnTo>
                  <a:pt x="119" y="0"/>
                </a:lnTo>
                <a:lnTo>
                  <a:pt x="119" y="0"/>
                </a:lnTo>
                <a:lnTo>
                  <a:pt x="194" y="0"/>
                </a:lnTo>
                <a:lnTo>
                  <a:pt x="187" y="40"/>
                </a:lnTo>
                <a:lnTo>
                  <a:pt x="123" y="40"/>
                </a:lnTo>
                <a:lnTo>
                  <a:pt x="117" y="81"/>
                </a:lnTo>
                <a:lnTo>
                  <a:pt x="179" y="81"/>
                </a:lnTo>
                <a:lnTo>
                  <a:pt x="173" y="120"/>
                </a:lnTo>
                <a:lnTo>
                  <a:pt x="109" y="120"/>
                </a:lnTo>
                <a:lnTo>
                  <a:pt x="102" y="161"/>
                </a:lnTo>
                <a:lnTo>
                  <a:pt x="165" y="161"/>
                </a:lnTo>
                <a:lnTo>
                  <a:pt x="158" y="199"/>
                </a:lnTo>
                <a:lnTo>
                  <a:pt x="84" y="199"/>
                </a:lnTo>
                <a:lnTo>
                  <a:pt x="84" y="19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4454">
                  <a:alpha val="42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1014413"/>
            <a:ext cx="9144000" cy="73025"/>
          </a:xfrm>
          <a:prstGeom prst="rect">
            <a:avLst/>
          </a:prstGeom>
          <a:solidFill>
            <a:srgbClr val="003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5124" name="Picture 9" descr="Logo_Aneel_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0250" y="115888"/>
            <a:ext cx="2597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3225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62713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62713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F6CEC164-AA0E-406D-9B4F-6D7B8A5A58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eel.gov.b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100138" y="5734050"/>
            <a:ext cx="6913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/>
              <a:t>Nelson Hübner</a:t>
            </a:r>
          </a:p>
          <a:p>
            <a:pPr algn="ctr" eaLnBrk="0" hangingPunct="0"/>
            <a:r>
              <a:rPr lang="pt-BR" b="1"/>
              <a:t>Diretor-Geral</a:t>
            </a:r>
          </a:p>
          <a:p>
            <a:pPr algn="ctr" eaLnBrk="0" hangingPunct="0"/>
            <a:r>
              <a:rPr lang="pt-BR" b="1"/>
              <a:t>15 de junho de 2011 – Brasília-DF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50825" y="3213100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 i="1"/>
              <a:t>Tarifa de Energia Elétrica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785813" y="1268413"/>
            <a:ext cx="75453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600" b="1"/>
              <a:t>Câmara dos Deputados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53975"/>
            <a:ext cx="8229600" cy="998538"/>
          </a:xfrm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Mecanismos de Alteração das Tarifas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950" y="13335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0" hangingPunct="0">
              <a:spcBef>
                <a:spcPct val="50000"/>
              </a:spcBef>
              <a:buFontTx/>
              <a:buChar char="•"/>
            </a:pPr>
            <a:r>
              <a:rPr lang="pt-BR" sz="2800" b="1">
                <a:ea typeface="ＭＳ Ｐゴシック" pitchFamily="-112" charset="-128"/>
              </a:rPr>
              <a:t>Contratos de Concessão</a:t>
            </a:r>
            <a:r>
              <a:rPr lang="pt-BR" sz="2800" b="1" u="sng">
                <a:ea typeface="ＭＳ Ｐゴシック" pitchFamily="-112" charset="-128"/>
              </a:rPr>
              <a:t>  </a:t>
            </a:r>
          </a:p>
        </p:txBody>
      </p:sp>
      <p:sp>
        <p:nvSpPr>
          <p:cNvPr id="6150" name="Oval 4"/>
          <p:cNvSpPr>
            <a:spLocks noChangeArrowheads="1"/>
          </p:cNvSpPr>
          <p:nvPr/>
        </p:nvSpPr>
        <p:spPr bwMode="auto">
          <a:xfrm>
            <a:off x="2579688" y="3635375"/>
            <a:ext cx="1676400" cy="1371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 sz="1400" b="1">
              <a:ea typeface="ＭＳ Ｐゴシック" pitchFamily="-112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2743200" y="4071938"/>
            <a:ext cx="1328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>
                <a:ea typeface="ＭＳ Ｐゴシック" pitchFamily="-112" charset="-128"/>
              </a:rPr>
              <a:t>Reajuste Tarifário</a:t>
            </a:r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4256088" y="3635375"/>
            <a:ext cx="1676400" cy="1371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 sz="1400" b="1">
              <a:ea typeface="ＭＳ Ｐゴシック" pitchFamily="-112" charset="-128"/>
            </a:endParaRPr>
          </a:p>
        </p:txBody>
      </p:sp>
      <p:sp>
        <p:nvSpPr>
          <p:cNvPr id="6153" name="Oval 7"/>
          <p:cNvSpPr>
            <a:spLocks noChangeArrowheads="1"/>
          </p:cNvSpPr>
          <p:nvPr/>
        </p:nvSpPr>
        <p:spPr bwMode="auto">
          <a:xfrm>
            <a:off x="3417888" y="2492375"/>
            <a:ext cx="1676400" cy="13716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 sz="1400" b="1">
              <a:ea typeface="ＭＳ Ｐゴシック" pitchFamily="-112" charset="-128"/>
            </a:endParaRP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4256088" y="4005263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ea typeface="ＭＳ Ｐゴシック" pitchFamily="-112" charset="-128"/>
              </a:rPr>
              <a:t>Revisão Extraordinária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3492500" y="2881313"/>
            <a:ext cx="1539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ea typeface="ＭＳ Ｐゴシック" pitchFamily="-112" charset="-128"/>
              </a:rPr>
              <a:t>Revisão Tarifária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2514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pt-BR" sz="1600" b="1">
                <a:ea typeface="ＭＳ Ｐゴシック" pitchFamily="-112" charset="-128"/>
              </a:rPr>
              <a:t>Realizado anualmente e visa preservar o equilíbrio econômico-financeiro da concessão.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148263" y="2114550"/>
            <a:ext cx="2514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pt-BR" sz="1600" b="1">
                <a:ea typeface="ＭＳ Ｐゴシック" pitchFamily="-112" charset="-128"/>
              </a:rPr>
              <a:t>Realizada em média a cada 4 anos e visa redefinir o equilíbrio econômico-financeiro da concessão.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715000" y="4724400"/>
            <a:ext cx="251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ea typeface="ＭＳ Ｐゴシック" pitchFamily="-112" charset="-128"/>
              </a:rPr>
              <a:t>É aplicada quando algo extraordinário desequilibra o contrato de concessão.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53975"/>
            <a:ext cx="8229600" cy="998538"/>
          </a:xfrm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Aplicação dos Mecanismos</a:t>
            </a:r>
          </a:p>
        </p:txBody>
      </p:sp>
      <p:sp>
        <p:nvSpPr>
          <p:cNvPr id="10243" name="Line 18"/>
          <p:cNvSpPr>
            <a:spLocks noChangeShapeType="1"/>
          </p:cNvSpPr>
          <p:nvPr/>
        </p:nvSpPr>
        <p:spPr bwMode="auto">
          <a:xfrm flipV="1">
            <a:off x="625475" y="4365625"/>
            <a:ext cx="7993063" cy="1587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4" name="Line 19"/>
          <p:cNvSpPr>
            <a:spLocks noChangeShapeType="1"/>
          </p:cNvSpPr>
          <p:nvPr/>
        </p:nvSpPr>
        <p:spPr bwMode="auto">
          <a:xfrm flipV="1">
            <a:off x="44735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5" name="Line 20"/>
          <p:cNvSpPr>
            <a:spLocks noChangeShapeType="1"/>
          </p:cNvSpPr>
          <p:nvPr/>
        </p:nvSpPr>
        <p:spPr bwMode="auto">
          <a:xfrm flipV="1">
            <a:off x="80549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6" name="Line 21"/>
          <p:cNvSpPr>
            <a:spLocks noChangeShapeType="1"/>
          </p:cNvSpPr>
          <p:nvPr/>
        </p:nvSpPr>
        <p:spPr bwMode="auto">
          <a:xfrm flipV="1">
            <a:off x="63023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7" name="Line 22"/>
          <p:cNvSpPr>
            <a:spLocks noChangeShapeType="1"/>
          </p:cNvSpPr>
          <p:nvPr/>
        </p:nvSpPr>
        <p:spPr bwMode="auto">
          <a:xfrm flipV="1">
            <a:off x="36353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8" name="Line 23"/>
          <p:cNvSpPr>
            <a:spLocks noChangeShapeType="1"/>
          </p:cNvSpPr>
          <p:nvPr/>
        </p:nvSpPr>
        <p:spPr bwMode="auto">
          <a:xfrm flipV="1">
            <a:off x="71405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9" name="Line 25"/>
          <p:cNvSpPr>
            <a:spLocks noChangeShapeType="1"/>
          </p:cNvSpPr>
          <p:nvPr/>
        </p:nvSpPr>
        <p:spPr bwMode="auto">
          <a:xfrm flipV="1">
            <a:off x="27209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50" name="Line 26"/>
          <p:cNvSpPr>
            <a:spLocks noChangeShapeType="1"/>
          </p:cNvSpPr>
          <p:nvPr/>
        </p:nvSpPr>
        <p:spPr bwMode="auto">
          <a:xfrm flipV="1">
            <a:off x="18827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51" name="Line 27"/>
          <p:cNvSpPr>
            <a:spLocks noChangeShapeType="1"/>
          </p:cNvSpPr>
          <p:nvPr/>
        </p:nvSpPr>
        <p:spPr bwMode="auto">
          <a:xfrm flipV="1">
            <a:off x="11207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52" name="Line 28"/>
          <p:cNvSpPr>
            <a:spLocks noChangeShapeType="1"/>
          </p:cNvSpPr>
          <p:nvPr/>
        </p:nvSpPr>
        <p:spPr bwMode="auto">
          <a:xfrm flipV="1">
            <a:off x="5387975" y="4076700"/>
            <a:ext cx="1588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10253" name="Group 29"/>
          <p:cNvGrpSpPr>
            <a:grpSpLocks/>
          </p:cNvGrpSpPr>
          <p:nvPr/>
        </p:nvGrpSpPr>
        <p:grpSpPr bwMode="auto">
          <a:xfrm>
            <a:off x="481013" y="2420938"/>
            <a:ext cx="1524000" cy="1435100"/>
            <a:chOff x="624" y="1536"/>
            <a:chExt cx="960" cy="768"/>
          </a:xfrm>
        </p:grpSpPr>
        <p:sp>
          <p:nvSpPr>
            <p:cNvPr id="10275" name="Text Box 30"/>
            <p:cNvSpPr txBox="1">
              <a:spLocks noChangeArrowheads="1"/>
            </p:cNvSpPr>
            <p:nvPr/>
          </p:nvSpPr>
          <p:spPr bwMode="auto">
            <a:xfrm>
              <a:off x="624" y="1536"/>
              <a:ext cx="96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pt-BR" sz="1600" b="1">
                  <a:ea typeface="ＭＳ Ｐゴシック" pitchFamily="-112" charset="-128"/>
                </a:rPr>
                <a:t>Celebração do contrato de concessão</a:t>
              </a:r>
            </a:p>
          </p:txBody>
        </p:sp>
        <p:sp>
          <p:nvSpPr>
            <p:cNvPr id="10276" name="Line 31"/>
            <p:cNvSpPr>
              <a:spLocks noChangeShapeType="1"/>
            </p:cNvSpPr>
            <p:nvPr/>
          </p:nvSpPr>
          <p:spPr bwMode="auto">
            <a:xfrm>
              <a:off x="1056" y="2160"/>
              <a:ext cx="0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54" name="Rectangle 38"/>
          <p:cNvSpPr>
            <a:spLocks noChangeArrowheads="1"/>
          </p:cNvSpPr>
          <p:nvPr/>
        </p:nvSpPr>
        <p:spPr bwMode="auto">
          <a:xfrm>
            <a:off x="3721100" y="2852738"/>
            <a:ext cx="1524000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ea typeface="ＭＳ Ｐゴシック" pitchFamily="-112" charset="-128"/>
              </a:rPr>
              <a:t>1° Revisão Tarifária</a:t>
            </a:r>
          </a:p>
        </p:txBody>
      </p:sp>
      <p:sp>
        <p:nvSpPr>
          <p:cNvPr id="10255" name="Line 39"/>
          <p:cNvSpPr>
            <a:spLocks noChangeShapeType="1"/>
          </p:cNvSpPr>
          <p:nvPr/>
        </p:nvSpPr>
        <p:spPr bwMode="auto">
          <a:xfrm>
            <a:off x="4483100" y="3614738"/>
            <a:ext cx="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Rectangle 41"/>
          <p:cNvSpPr>
            <a:spLocks noChangeArrowheads="1"/>
          </p:cNvSpPr>
          <p:nvPr/>
        </p:nvSpPr>
        <p:spPr bwMode="auto">
          <a:xfrm>
            <a:off x="5276850" y="2852738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ea typeface="ＭＳ Ｐゴシック" pitchFamily="-112" charset="-128"/>
              </a:rPr>
              <a:t>Reajuste tarifário anual</a:t>
            </a:r>
          </a:p>
        </p:txBody>
      </p:sp>
      <p:sp>
        <p:nvSpPr>
          <p:cNvPr id="10257" name="Line 42"/>
          <p:cNvSpPr>
            <a:spLocks noChangeShapeType="1"/>
          </p:cNvSpPr>
          <p:nvPr/>
        </p:nvSpPr>
        <p:spPr bwMode="auto">
          <a:xfrm flipH="1">
            <a:off x="5581650" y="3538538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58" name="Line 43"/>
          <p:cNvSpPr>
            <a:spLocks noChangeShapeType="1"/>
          </p:cNvSpPr>
          <p:nvPr/>
        </p:nvSpPr>
        <p:spPr bwMode="auto">
          <a:xfrm>
            <a:off x="6267450" y="3614738"/>
            <a:ext cx="17463" cy="2460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>
            <a:off x="6724650" y="3538538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Rectangle 46"/>
          <p:cNvSpPr>
            <a:spLocks noChangeArrowheads="1"/>
          </p:cNvSpPr>
          <p:nvPr/>
        </p:nvSpPr>
        <p:spPr bwMode="auto">
          <a:xfrm>
            <a:off x="7296150" y="2852738"/>
            <a:ext cx="1524000" cy="5492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ea typeface="ＭＳ Ｐゴシック" pitchFamily="-112" charset="-128"/>
              </a:rPr>
              <a:t>2° </a:t>
            </a:r>
            <a:r>
              <a:rPr lang="pl-PL" sz="1600" b="1">
                <a:ea typeface="ＭＳ Ｐゴシック" pitchFamily="-112" charset="-128"/>
              </a:rPr>
              <a:t>Revisão</a:t>
            </a:r>
            <a:r>
              <a:rPr lang="pl-PL" sz="1400" b="1">
                <a:ea typeface="ＭＳ Ｐゴシック" pitchFamily="-112" charset="-128"/>
              </a:rPr>
              <a:t> Tarifária</a:t>
            </a:r>
          </a:p>
        </p:txBody>
      </p:sp>
      <p:sp>
        <p:nvSpPr>
          <p:cNvPr id="10261" name="Line 47"/>
          <p:cNvSpPr>
            <a:spLocks noChangeShapeType="1"/>
          </p:cNvSpPr>
          <p:nvPr/>
        </p:nvSpPr>
        <p:spPr bwMode="auto">
          <a:xfrm>
            <a:off x="8067675" y="3686175"/>
            <a:ext cx="1588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62" name="Rectangle 33"/>
          <p:cNvSpPr>
            <a:spLocks noChangeArrowheads="1"/>
          </p:cNvSpPr>
          <p:nvPr/>
        </p:nvSpPr>
        <p:spPr bwMode="auto">
          <a:xfrm>
            <a:off x="1920875" y="2781300"/>
            <a:ext cx="1758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ea typeface="ＭＳ Ｐゴシック" pitchFamily="-112" charset="-128"/>
              </a:rPr>
              <a:t>Reajuste tarifário anual</a:t>
            </a:r>
          </a:p>
        </p:txBody>
      </p:sp>
      <p:sp>
        <p:nvSpPr>
          <p:cNvPr id="10263" name="Text Box 70"/>
          <p:cNvSpPr txBox="1">
            <a:spLocks noChangeArrowheads="1"/>
          </p:cNvSpPr>
          <p:nvPr/>
        </p:nvSpPr>
        <p:spPr bwMode="auto">
          <a:xfrm>
            <a:off x="727075" y="4676775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1</a:t>
            </a:r>
          </a:p>
        </p:txBody>
      </p:sp>
      <p:sp>
        <p:nvSpPr>
          <p:cNvPr id="10264" name="Text Box 71"/>
          <p:cNvSpPr txBox="1">
            <a:spLocks noChangeArrowheads="1"/>
          </p:cNvSpPr>
          <p:nvPr/>
        </p:nvSpPr>
        <p:spPr bwMode="auto">
          <a:xfrm>
            <a:off x="1490663" y="4676775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2</a:t>
            </a:r>
          </a:p>
        </p:txBody>
      </p:sp>
      <p:sp>
        <p:nvSpPr>
          <p:cNvPr id="10265" name="Text Box 72"/>
          <p:cNvSpPr txBox="1">
            <a:spLocks noChangeArrowheads="1"/>
          </p:cNvSpPr>
          <p:nvPr/>
        </p:nvSpPr>
        <p:spPr bwMode="auto">
          <a:xfrm>
            <a:off x="2339975" y="4676775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3</a:t>
            </a:r>
          </a:p>
        </p:txBody>
      </p:sp>
      <p:sp>
        <p:nvSpPr>
          <p:cNvPr id="10266" name="Text Box 74"/>
          <p:cNvSpPr txBox="1">
            <a:spLocks noChangeArrowheads="1"/>
          </p:cNvSpPr>
          <p:nvPr/>
        </p:nvSpPr>
        <p:spPr bwMode="auto">
          <a:xfrm>
            <a:off x="3248025" y="4681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4</a:t>
            </a:r>
          </a:p>
        </p:txBody>
      </p:sp>
      <p:sp>
        <p:nvSpPr>
          <p:cNvPr id="10267" name="Text Box 75"/>
          <p:cNvSpPr txBox="1">
            <a:spLocks noChangeArrowheads="1"/>
          </p:cNvSpPr>
          <p:nvPr/>
        </p:nvSpPr>
        <p:spPr bwMode="auto">
          <a:xfrm>
            <a:off x="4097338" y="4681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5</a:t>
            </a:r>
          </a:p>
        </p:txBody>
      </p:sp>
      <p:sp>
        <p:nvSpPr>
          <p:cNvPr id="10268" name="Text Box 76"/>
          <p:cNvSpPr txBox="1">
            <a:spLocks noChangeArrowheads="1"/>
          </p:cNvSpPr>
          <p:nvPr/>
        </p:nvSpPr>
        <p:spPr bwMode="auto">
          <a:xfrm>
            <a:off x="5019675" y="4676775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6</a:t>
            </a:r>
          </a:p>
        </p:txBody>
      </p:sp>
      <p:sp>
        <p:nvSpPr>
          <p:cNvPr id="10269" name="Text Box 77"/>
          <p:cNvSpPr txBox="1">
            <a:spLocks noChangeArrowheads="1"/>
          </p:cNvSpPr>
          <p:nvPr/>
        </p:nvSpPr>
        <p:spPr bwMode="auto">
          <a:xfrm>
            <a:off x="5926138" y="4681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7</a:t>
            </a:r>
          </a:p>
        </p:txBody>
      </p:sp>
      <p:sp>
        <p:nvSpPr>
          <p:cNvPr id="10270" name="Text Box 78"/>
          <p:cNvSpPr txBox="1">
            <a:spLocks noChangeArrowheads="1"/>
          </p:cNvSpPr>
          <p:nvPr/>
        </p:nvSpPr>
        <p:spPr bwMode="auto">
          <a:xfrm>
            <a:off x="6775450" y="4681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8</a:t>
            </a:r>
          </a:p>
        </p:txBody>
      </p:sp>
      <p:sp>
        <p:nvSpPr>
          <p:cNvPr id="10271" name="Text Box 79"/>
          <p:cNvSpPr txBox="1">
            <a:spLocks noChangeArrowheads="1"/>
          </p:cNvSpPr>
          <p:nvPr/>
        </p:nvSpPr>
        <p:spPr bwMode="auto">
          <a:xfrm>
            <a:off x="7669213" y="4681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364A"/>
                </a:solidFill>
              </a:rPr>
              <a:t>Ano 9</a:t>
            </a:r>
          </a:p>
        </p:txBody>
      </p:sp>
      <p:sp>
        <p:nvSpPr>
          <p:cNvPr id="10272" name="Line 42"/>
          <p:cNvSpPr>
            <a:spLocks noChangeShapeType="1"/>
          </p:cNvSpPr>
          <p:nvPr/>
        </p:nvSpPr>
        <p:spPr bwMode="auto">
          <a:xfrm flipH="1">
            <a:off x="2062163" y="3514725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73" name="Line 43"/>
          <p:cNvSpPr>
            <a:spLocks noChangeShapeType="1"/>
          </p:cNvSpPr>
          <p:nvPr/>
        </p:nvSpPr>
        <p:spPr bwMode="auto">
          <a:xfrm>
            <a:off x="2747963" y="3590925"/>
            <a:ext cx="17462" cy="2460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74" name="Line 44"/>
          <p:cNvSpPr>
            <a:spLocks noChangeShapeType="1"/>
          </p:cNvSpPr>
          <p:nvPr/>
        </p:nvSpPr>
        <p:spPr bwMode="auto">
          <a:xfrm>
            <a:off x="3205163" y="3514725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54" name="Rectangle 26"/>
          <p:cNvSpPr>
            <a:spLocks noChangeArrowheads="1"/>
          </p:cNvSpPr>
          <p:nvPr/>
        </p:nvSpPr>
        <p:spPr bwMode="auto">
          <a:xfrm>
            <a:off x="6132513" y="3208338"/>
            <a:ext cx="1166812" cy="360362"/>
          </a:xfrm>
          <a:prstGeom prst="rect">
            <a:avLst/>
          </a:prstGeom>
          <a:solidFill>
            <a:srgbClr val="33CC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484313"/>
            <a:ext cx="8907463" cy="1309687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sz="2200" smtClean="0"/>
              <a:t>É a avaliação completa de todos os custos (Parcelas A e B) incorridos pela distribuidora, para levar energia elétrica a seus consumidores, além dos encargos setoriais.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53975"/>
            <a:ext cx="8229600" cy="998538"/>
          </a:xfrm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O que é a Revisão Tarifária Periódica?</a:t>
            </a:r>
          </a:p>
        </p:txBody>
      </p:sp>
      <p:sp>
        <p:nvSpPr>
          <p:cNvPr id="227361" name="Rectangle 33"/>
          <p:cNvSpPr>
            <a:spLocks noChangeArrowheads="1"/>
          </p:cNvSpPr>
          <p:nvPr/>
        </p:nvSpPr>
        <p:spPr bwMode="auto">
          <a:xfrm>
            <a:off x="6130925" y="2773363"/>
            <a:ext cx="1166813" cy="29527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sp>
        <p:nvSpPr>
          <p:cNvPr id="227362" name="Rectangle 34"/>
          <p:cNvSpPr>
            <a:spLocks noChangeArrowheads="1"/>
          </p:cNvSpPr>
          <p:nvPr/>
        </p:nvSpPr>
        <p:spPr bwMode="auto">
          <a:xfrm>
            <a:off x="6130925" y="2770188"/>
            <a:ext cx="1169988" cy="431800"/>
          </a:xfrm>
          <a:prstGeom prst="rect">
            <a:avLst/>
          </a:prstGeom>
          <a:solidFill>
            <a:srgbClr val="33CC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6132513" y="3575050"/>
            <a:ext cx="1166812" cy="2159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sp>
        <p:nvSpPr>
          <p:cNvPr id="227351" name="Rectangle 23"/>
          <p:cNvSpPr>
            <a:spLocks noChangeArrowheads="1"/>
          </p:cNvSpPr>
          <p:nvPr/>
        </p:nvSpPr>
        <p:spPr bwMode="auto">
          <a:xfrm>
            <a:off x="1814513" y="3214688"/>
            <a:ext cx="1166812" cy="25193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970213" y="3208338"/>
            <a:ext cx="3171825" cy="2525712"/>
            <a:chOff x="1744" y="2218"/>
            <a:chExt cx="2314" cy="1590"/>
          </a:xfrm>
        </p:grpSpPr>
        <p:sp>
          <p:nvSpPr>
            <p:cNvPr id="12302" name="Line 28"/>
            <p:cNvSpPr>
              <a:spLocks noChangeShapeType="1"/>
            </p:cNvSpPr>
            <p:nvPr/>
          </p:nvSpPr>
          <p:spPr bwMode="auto">
            <a:xfrm>
              <a:off x="1744" y="3808"/>
              <a:ext cx="231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3" name="Line 29"/>
            <p:cNvSpPr>
              <a:spLocks noChangeShapeType="1"/>
            </p:cNvSpPr>
            <p:nvPr/>
          </p:nvSpPr>
          <p:spPr bwMode="auto">
            <a:xfrm>
              <a:off x="1746" y="2218"/>
              <a:ext cx="231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7360" name="Text Box 32"/>
          <p:cNvSpPr txBox="1">
            <a:spLocks noChangeArrowheads="1"/>
          </p:cNvSpPr>
          <p:nvPr/>
        </p:nvSpPr>
        <p:spPr bwMode="auto">
          <a:xfrm>
            <a:off x="7367588" y="3429000"/>
            <a:ext cx="865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700" b="1">
                <a:latin typeface="Arial Narrow" pitchFamily="34" charset="0"/>
                <a:ea typeface="ＭＳ Ｐゴシック" pitchFamily="-112" charset="-128"/>
              </a:rPr>
              <a:t>Tarifas sobem</a:t>
            </a:r>
          </a:p>
        </p:txBody>
      </p:sp>
      <p:sp>
        <p:nvSpPr>
          <p:cNvPr id="227363" name="Text Box 35"/>
          <p:cNvSpPr txBox="1">
            <a:spLocks noChangeArrowheads="1"/>
          </p:cNvSpPr>
          <p:nvPr/>
        </p:nvSpPr>
        <p:spPr bwMode="auto">
          <a:xfrm>
            <a:off x="7294563" y="2565400"/>
            <a:ext cx="10080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700" b="1">
                <a:latin typeface="Arial Narrow" pitchFamily="34" charset="0"/>
                <a:ea typeface="ＭＳ Ｐゴシック" pitchFamily="-112" charset="-128"/>
              </a:rPr>
              <a:t>Tarifas reduzem</a:t>
            </a:r>
          </a:p>
        </p:txBody>
      </p:sp>
      <p:sp>
        <p:nvSpPr>
          <p:cNvPr id="227365" name="AutoShape 37"/>
          <p:cNvSpPr>
            <a:spLocks noChangeArrowheads="1"/>
          </p:cNvSpPr>
          <p:nvPr/>
        </p:nvSpPr>
        <p:spPr bwMode="auto">
          <a:xfrm>
            <a:off x="5422900" y="4057650"/>
            <a:ext cx="25908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RECEITA VERIFICADA</a:t>
            </a:r>
          </a:p>
          <a:p>
            <a:pPr algn="ctr">
              <a:spcBef>
                <a:spcPct val="10000"/>
              </a:spcBef>
              <a:defRPr/>
            </a:pPr>
            <a:r>
              <a:rPr lang="pt-BR"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OBTIDA PELA APLICAÇÃO DAS TARIFAS VIGENTES</a:t>
            </a:r>
          </a:p>
        </p:txBody>
      </p:sp>
      <p:sp>
        <p:nvSpPr>
          <p:cNvPr id="227366" name="AutoShape 38"/>
          <p:cNvSpPr>
            <a:spLocks noChangeArrowheads="1"/>
          </p:cNvSpPr>
          <p:nvPr/>
        </p:nvSpPr>
        <p:spPr bwMode="auto">
          <a:xfrm>
            <a:off x="1069975" y="4037013"/>
            <a:ext cx="2590800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CUSTOS DA</a:t>
            </a:r>
          </a:p>
          <a:p>
            <a:pPr algn="ctr">
              <a:defRPr/>
            </a:pPr>
            <a:r>
              <a: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DISTRIBUIDORA</a:t>
            </a:r>
            <a:endParaRPr lang="pt-BR" sz="1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4" grpId="0" animBg="1"/>
      <p:bldP spid="227361" grpId="0" animBg="1"/>
      <p:bldP spid="227362" grpId="0" animBg="1"/>
      <p:bldP spid="227349" grpId="0" animBg="1"/>
      <p:bldP spid="227351" grpId="0" animBg="1"/>
      <p:bldP spid="227360" grpId="0"/>
      <p:bldP spid="227360" grpId="1"/>
      <p:bldP spid="227363" grpId="0"/>
      <p:bldP spid="227365" grpId="0" animBg="1"/>
      <p:bldP spid="227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46088" y="1125538"/>
            <a:ext cx="8229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8000" b="1" i="1">
                <a:solidFill>
                  <a:srgbClr val="00364A"/>
                </a:solidFill>
              </a:rPr>
              <a:t>Obrigado!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39800" y="4291013"/>
            <a:ext cx="72326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pt-BR" sz="2600" b="1" i="1" dirty="0"/>
          </a:p>
          <a:p>
            <a:pPr algn="ctr">
              <a:lnSpc>
                <a:spcPct val="80000"/>
              </a:lnSpc>
            </a:pPr>
            <a:r>
              <a:rPr lang="pt-BR" sz="2400" b="1" i="1" dirty="0"/>
              <a:t>SGAN 603 – Quadra 603 / Módulos “I” e “J”</a:t>
            </a:r>
          </a:p>
          <a:p>
            <a:pPr algn="ctr">
              <a:lnSpc>
                <a:spcPct val="80000"/>
              </a:lnSpc>
            </a:pPr>
            <a:r>
              <a:rPr lang="pt-BR" sz="2400" b="1" i="1" dirty="0"/>
              <a:t>CEP 70830-030 – Brasília – DF – Brasil</a:t>
            </a:r>
          </a:p>
          <a:p>
            <a:pPr algn="ctr">
              <a:lnSpc>
                <a:spcPct val="80000"/>
              </a:lnSpc>
            </a:pPr>
            <a:r>
              <a:rPr lang="pt-BR" sz="2400" b="1" i="1" dirty="0"/>
              <a:t>Tel. 55 (61) 2192-8600</a:t>
            </a:r>
          </a:p>
          <a:p>
            <a:pPr algn="ctr">
              <a:lnSpc>
                <a:spcPct val="80000"/>
              </a:lnSpc>
            </a:pPr>
            <a:r>
              <a:rPr lang="pt-BR" sz="2400" b="1" i="1" dirty="0"/>
              <a:t>Ouvidoria 167</a:t>
            </a:r>
          </a:p>
          <a:p>
            <a:pPr algn="ctr">
              <a:lnSpc>
                <a:spcPct val="80000"/>
              </a:lnSpc>
            </a:pPr>
            <a:r>
              <a:rPr lang="pt-BR" sz="2400" b="1" i="1" dirty="0">
                <a:solidFill>
                  <a:schemeClr val="accent2"/>
                </a:solidFill>
                <a:hlinkClick r:id="rId2"/>
              </a:rPr>
              <a:t>www.aneel.gov.br</a:t>
            </a:r>
            <a:endParaRPr lang="pt-BR"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175" y="1412875"/>
            <a:ext cx="8715375" cy="461963"/>
          </a:xfrm>
          <a:prstGeom prst="rect">
            <a:avLst/>
          </a:prstGeom>
          <a:gradFill rotWithShape="1">
            <a:gsLst>
              <a:gs pos="0">
                <a:srgbClr val="5D7E9D"/>
              </a:gs>
              <a:gs pos="100000">
                <a:srgbClr val="FFFFFF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191919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pt-BR" sz="2400" dirty="0" smtClean="0"/>
              <a:t>Capital Próprio – Risco País</a:t>
            </a:r>
            <a:endParaRPr lang="pt-BR" sz="2400" dirty="0">
              <a:solidFill>
                <a:srgbClr val="191919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52288" y="2384884"/>
          <a:ext cx="8459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2400"/>
            <a:ext cx="78486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3800" dirty="0" smtClean="0">
                <a:solidFill>
                  <a:schemeClr val="bg1"/>
                </a:solidFill>
                <a:latin typeface="Calibri" pitchFamily="34" charset="0"/>
              </a:rPr>
              <a:t>3CRTP – Propostas e Resultados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3800" dirty="0" smtClean="0">
                <a:solidFill>
                  <a:schemeClr val="bg1"/>
                </a:solidFill>
                <a:latin typeface="Calibri" pitchFamily="34" charset="0"/>
              </a:rPr>
              <a:t>Custo de Capital</a:t>
            </a:r>
            <a:endParaRPr lang="pt-BR" sz="3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Atuação da ANEEL</a:t>
            </a:r>
          </a:p>
        </p:txBody>
      </p:sp>
      <p:sp>
        <p:nvSpPr>
          <p:cNvPr id="8195" name="AutoShape 14"/>
          <p:cNvSpPr>
            <a:spLocks noChangeArrowheads="1"/>
          </p:cNvSpPr>
          <p:nvPr/>
        </p:nvSpPr>
        <p:spPr bwMode="auto">
          <a:xfrm>
            <a:off x="2255838" y="2289175"/>
            <a:ext cx="4608512" cy="3171825"/>
          </a:xfrm>
          <a:prstGeom prst="triangle">
            <a:avLst>
              <a:gd name="adj" fmla="val 49995"/>
            </a:avLst>
          </a:prstGeom>
          <a:gradFill rotWithShape="1">
            <a:gsLst>
              <a:gs pos="0">
                <a:srgbClr val="006666"/>
              </a:gs>
              <a:gs pos="100000">
                <a:srgbClr val="001C27"/>
              </a:gs>
            </a:gsLst>
            <a:path path="rect">
              <a:fillToRect l="100000" t="10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/>
            <a:endParaRPr kumimoji="1" lang="en-US" sz="2400">
              <a:solidFill>
                <a:srgbClr val="66FFCC"/>
              </a:solidFill>
              <a:ea typeface="ＭＳ Ｐゴシック" pitchFamily="-112" charset="-128"/>
            </a:endParaRPr>
          </a:p>
        </p:txBody>
      </p:sp>
      <p:sp>
        <p:nvSpPr>
          <p:cNvPr id="8196" name="Line 15"/>
          <p:cNvSpPr>
            <a:spLocks noChangeShapeType="1"/>
          </p:cNvSpPr>
          <p:nvPr/>
        </p:nvSpPr>
        <p:spPr bwMode="auto">
          <a:xfrm flipH="1" flipV="1">
            <a:off x="4572000" y="2565400"/>
            <a:ext cx="0" cy="1295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Oval 28"/>
          <p:cNvSpPr>
            <a:spLocks noChangeArrowheads="1"/>
          </p:cNvSpPr>
          <p:nvPr/>
        </p:nvSpPr>
        <p:spPr bwMode="auto">
          <a:xfrm>
            <a:off x="3287713" y="1411288"/>
            <a:ext cx="2592387" cy="1439862"/>
          </a:xfrm>
          <a:prstGeom prst="ellipse">
            <a:avLst/>
          </a:prstGeom>
          <a:gradFill rotWithShape="1">
            <a:gsLst>
              <a:gs pos="0">
                <a:srgbClr val="898600"/>
              </a:gs>
              <a:gs pos="100000">
                <a:srgbClr val="3F3E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400">
              <a:ea typeface="ＭＳ Ｐゴシック" pitchFamily="-112" charset="-128"/>
            </a:endParaRPr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 flipV="1">
            <a:off x="2555875" y="4508500"/>
            <a:ext cx="1727200" cy="7921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Line 17"/>
          <p:cNvSpPr>
            <a:spLocks noChangeShapeType="1"/>
          </p:cNvSpPr>
          <p:nvPr/>
        </p:nvSpPr>
        <p:spPr bwMode="auto">
          <a:xfrm rot="-367627">
            <a:off x="4927600" y="4440238"/>
            <a:ext cx="1857375" cy="116681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280" name="AutoShape 18"/>
          <p:cNvSpPr>
            <a:spLocks noChangeArrowheads="1"/>
          </p:cNvSpPr>
          <p:nvPr/>
        </p:nvSpPr>
        <p:spPr bwMode="auto">
          <a:xfrm>
            <a:off x="3756025" y="3559175"/>
            <a:ext cx="1595438" cy="1216025"/>
          </a:xfrm>
          <a:prstGeom prst="triangle">
            <a:avLst>
              <a:gd name="adj" fmla="val 49995"/>
            </a:avLst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100000">
                <a:srgbClr val="006666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kumimoji="1"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</a:rPr>
              <a:t>ANEEL</a:t>
            </a:r>
          </a:p>
        </p:txBody>
      </p:sp>
      <p:sp>
        <p:nvSpPr>
          <p:cNvPr id="8201" name="Oval 21"/>
          <p:cNvSpPr>
            <a:spLocks noChangeArrowheads="1"/>
          </p:cNvSpPr>
          <p:nvPr/>
        </p:nvSpPr>
        <p:spPr bwMode="auto">
          <a:xfrm>
            <a:off x="179388" y="4868863"/>
            <a:ext cx="2592387" cy="1655762"/>
          </a:xfrm>
          <a:prstGeom prst="ellipse">
            <a:avLst/>
          </a:prstGeom>
          <a:gradFill rotWithShape="1">
            <a:gsLst>
              <a:gs pos="0">
                <a:srgbClr val="898600"/>
              </a:gs>
              <a:gs pos="100000">
                <a:srgbClr val="3F3E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400">
              <a:ea typeface="ＭＳ Ｐゴシック" pitchFamily="-112" charset="-128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58800" y="5084763"/>
            <a:ext cx="2212975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Remuneração adequada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Cumprimento dos </a:t>
            </a:r>
            <a:br>
              <a:rPr kumimoji="1" lang="pt-BR" sz="1400" b="1">
                <a:solidFill>
                  <a:srgbClr val="FFFFFF"/>
                </a:solidFill>
              </a:rPr>
            </a:br>
            <a:r>
              <a:rPr kumimoji="1" lang="pt-BR" sz="1400" b="1">
                <a:solidFill>
                  <a:srgbClr val="FFFFFF"/>
                </a:solidFill>
              </a:rPr>
              <a:t>contratos 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Regras claras e estáveis</a:t>
            </a:r>
          </a:p>
        </p:txBody>
      </p:sp>
      <p:sp>
        <p:nvSpPr>
          <p:cNvPr id="8203" name="Rectangle 25"/>
          <p:cNvSpPr>
            <a:spLocks noChangeArrowheads="1"/>
          </p:cNvSpPr>
          <p:nvPr/>
        </p:nvSpPr>
        <p:spPr bwMode="auto">
          <a:xfrm>
            <a:off x="3132138" y="1103313"/>
            <a:ext cx="300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5000"/>
              </a:lnSpc>
            </a:pPr>
            <a:r>
              <a:rPr kumimoji="1" lang="pt-BR" b="1">
                <a:ea typeface="ＭＳ Ｐゴシック" pitchFamily="-112" charset="-128"/>
              </a:rPr>
              <a:t>Consumidores/Sociedade</a:t>
            </a:r>
          </a:p>
        </p:txBody>
      </p:sp>
      <p:sp>
        <p:nvSpPr>
          <p:cNvPr id="8204" name="Rectangle 26"/>
          <p:cNvSpPr>
            <a:spLocks noChangeArrowheads="1"/>
          </p:cNvSpPr>
          <p:nvPr/>
        </p:nvSpPr>
        <p:spPr bwMode="auto">
          <a:xfrm>
            <a:off x="6227763" y="4527550"/>
            <a:ext cx="25193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5000"/>
              </a:lnSpc>
            </a:pPr>
            <a:r>
              <a:rPr kumimoji="1" lang="pt-BR" b="1">
                <a:ea typeface="ＭＳ Ｐゴシック" pitchFamily="-112" charset="-128"/>
              </a:rPr>
              <a:t>Governo</a:t>
            </a:r>
          </a:p>
        </p:txBody>
      </p:sp>
      <p:sp>
        <p:nvSpPr>
          <p:cNvPr id="8205" name="Rectangle 27"/>
          <p:cNvSpPr>
            <a:spLocks noChangeArrowheads="1"/>
          </p:cNvSpPr>
          <p:nvPr/>
        </p:nvSpPr>
        <p:spPr bwMode="auto">
          <a:xfrm>
            <a:off x="179388" y="4292600"/>
            <a:ext cx="2627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95000"/>
              </a:lnSpc>
            </a:pPr>
            <a:r>
              <a:rPr kumimoji="1" lang="pt-BR" b="1">
                <a:ea typeface="ＭＳ Ｐゴシック" pitchFamily="-112" charset="-128"/>
              </a:rPr>
              <a:t>Prestadores de serviço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503613" y="1762125"/>
            <a:ext cx="2592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Modicidade Tarifária 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Qualidade do serviço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Garantia de direitos</a:t>
            </a:r>
          </a:p>
        </p:txBody>
      </p:sp>
      <p:sp>
        <p:nvSpPr>
          <p:cNvPr id="8207" name="Oval 29"/>
          <p:cNvSpPr>
            <a:spLocks noChangeArrowheads="1"/>
          </p:cNvSpPr>
          <p:nvPr/>
        </p:nvSpPr>
        <p:spPr bwMode="auto">
          <a:xfrm>
            <a:off x="6227763" y="4868863"/>
            <a:ext cx="2592387" cy="1655762"/>
          </a:xfrm>
          <a:prstGeom prst="ellipse">
            <a:avLst/>
          </a:prstGeom>
          <a:gradFill rotWithShape="1">
            <a:gsLst>
              <a:gs pos="0">
                <a:srgbClr val="898600"/>
              </a:gs>
              <a:gs pos="100000">
                <a:srgbClr val="3F3E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sz="1400">
              <a:ea typeface="ＭＳ Ｐゴシック" pitchFamily="-112" charset="-128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718300" y="5084763"/>
            <a:ext cx="2101850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Interesses Estratégicos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Modelo de </a:t>
            </a:r>
            <a:br>
              <a:rPr kumimoji="1" lang="pt-BR" sz="1400" b="1">
                <a:solidFill>
                  <a:srgbClr val="FFFFFF"/>
                </a:solidFill>
              </a:rPr>
            </a:br>
            <a:r>
              <a:rPr kumimoji="1" lang="pt-BR" sz="1400" b="1">
                <a:solidFill>
                  <a:srgbClr val="FFFFFF"/>
                </a:solidFill>
              </a:rPr>
              <a:t>Desenvolvimento</a:t>
            </a:r>
          </a:p>
          <a:p>
            <a:pPr marL="177800" indent="-177800" defTabSz="762000" eaLnBrk="0" hangingPunct="0">
              <a:buFontTx/>
              <a:buChar char="•"/>
              <a:defRPr/>
            </a:pPr>
            <a:r>
              <a:rPr kumimoji="1" lang="pt-BR" sz="1400" b="1">
                <a:solidFill>
                  <a:srgbClr val="FFFFFF"/>
                </a:solidFill>
              </a:rPr>
              <a:t>Universalização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6"/>
          <p:cNvSpPr>
            <a:spLocks noChangeArrowheads="1"/>
          </p:cNvSpPr>
          <p:nvPr/>
        </p:nvSpPr>
        <p:spPr bwMode="auto">
          <a:xfrm>
            <a:off x="87313" y="68263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3200" b="1" i="1">
                <a:solidFill>
                  <a:schemeClr val="bg1"/>
                </a:solidFill>
              </a:rPr>
              <a:t>O caminho da energia até o consumidor</a:t>
            </a:r>
          </a:p>
        </p:txBody>
      </p:sp>
      <p:pic>
        <p:nvPicPr>
          <p:cNvPr id="11267" name="Picture 9" descr="energ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953000" y="4370388"/>
            <a:ext cx="1917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700" b="1">
                <a:solidFill>
                  <a:srgbClr val="24211D"/>
                </a:solidFill>
                <a:ea typeface="ＭＳ Ｐゴシック" pitchFamily="-112" charset="-128"/>
              </a:rPr>
              <a:t>DISTRIBUIÇÃO (D)</a:t>
            </a:r>
            <a:endParaRPr lang="pt-BR" b="1">
              <a:ea typeface="ＭＳ Ｐゴシック" pitchFamily="-112" charset="-128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905000" y="1779588"/>
            <a:ext cx="14747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700" b="1">
                <a:solidFill>
                  <a:srgbClr val="24211D"/>
                </a:solidFill>
                <a:ea typeface="ＭＳ Ｐゴシック" pitchFamily="-112" charset="-128"/>
              </a:rPr>
              <a:t>GERAÇÃO (G)</a:t>
            </a:r>
            <a:endParaRPr lang="pt-BR" sz="1700" b="1">
              <a:ea typeface="ＭＳ Ｐゴシック" pitchFamily="-112" charset="-128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914400" y="4979988"/>
            <a:ext cx="19304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700" b="1">
                <a:solidFill>
                  <a:srgbClr val="24211D"/>
                </a:solidFill>
                <a:ea typeface="ＭＳ Ｐゴシック" pitchFamily="-112" charset="-128"/>
              </a:rPr>
              <a:t>TRANSMISSÃO (T)</a:t>
            </a:r>
            <a:endParaRPr lang="pt-BR" b="1">
              <a:ea typeface="ＭＳ Ｐゴシック" pitchFamily="-112" charset="-128"/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86600" y="3684588"/>
            <a:ext cx="17875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700" b="1">
                <a:solidFill>
                  <a:srgbClr val="24211D"/>
                </a:solidFill>
                <a:ea typeface="ＭＳ Ｐゴシック" pitchFamily="-112" charset="-128"/>
              </a:rPr>
              <a:t>CONSUMIDORES</a:t>
            </a:r>
            <a:endParaRPr lang="pt-BR" b="1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82688"/>
            <a:ext cx="8907463" cy="5414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dirty="0" smtClean="0"/>
              <a:t>Lei 8.987/95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b="0" dirty="0" smtClean="0"/>
              <a:t>Art. 9.º A tarifa do serviço público concedido será fixada pelo </a:t>
            </a:r>
            <a:r>
              <a:rPr lang="pt-BR" sz="2300" b="0" i="1" dirty="0" smtClean="0"/>
              <a:t>preço</a:t>
            </a:r>
            <a:r>
              <a:rPr lang="pt-BR" sz="2300" b="0" dirty="0" smtClean="0"/>
              <a:t> da proposta vencedora da licitação e preservada pelas regras de revisão previstas nesta Lei, no edital e no </a:t>
            </a:r>
            <a:r>
              <a:rPr lang="pt-BR" sz="2300" b="0" i="1" dirty="0" smtClean="0"/>
              <a:t>contrato</a:t>
            </a:r>
            <a:r>
              <a:rPr lang="pt-BR" sz="2300" b="0" dirty="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b="0" dirty="0" smtClean="0"/>
              <a:t>Art. 23.	São cláusulas essenciais do </a:t>
            </a:r>
            <a:r>
              <a:rPr lang="pt-BR" sz="2300" b="0" i="1" dirty="0" smtClean="0"/>
              <a:t>contrato</a:t>
            </a:r>
            <a:r>
              <a:rPr lang="pt-BR" sz="2300" b="0" dirty="0" smtClean="0"/>
              <a:t> de concessão as relativas: 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b="0" dirty="0" smtClean="0"/>
              <a:t>IV – ao </a:t>
            </a:r>
            <a:r>
              <a:rPr lang="pt-BR" sz="2300" b="0" i="1" dirty="0" smtClean="0"/>
              <a:t>preço</a:t>
            </a:r>
            <a:r>
              <a:rPr lang="pt-BR" sz="2300" b="0" dirty="0" smtClean="0"/>
              <a:t> do serviço e aos critérios e procedimentos para o </a:t>
            </a:r>
            <a:r>
              <a:rPr lang="pt-BR" sz="2300" b="0" i="1" dirty="0" smtClean="0"/>
              <a:t>reajuste e a revisão</a:t>
            </a:r>
            <a:r>
              <a:rPr lang="pt-BR" sz="2300" b="0" dirty="0" smtClean="0"/>
              <a:t> de tarifas.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dirty="0" smtClean="0"/>
              <a:t>Lei 9.427/96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b="0" dirty="0" smtClean="0"/>
              <a:t>Art. 3º - Além das atribuições previstas nos incisos ... V ... do art. 29 ... da Lei nº 8.987/95 ... , compete à ANEEL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300" b="0" i="1" dirty="0" smtClean="0"/>
              <a:t>V – homologar reajustes e proceder à revisão das tarifas na forma desta Lei, das normas pertinentes e do contrato.</a:t>
            </a:r>
            <a:endParaRPr lang="pt-BR" sz="2300" b="0" dirty="0" smtClean="0"/>
          </a:p>
        </p:txBody>
      </p:sp>
      <p:sp>
        <p:nvSpPr>
          <p:cNvPr id="304130" name="Rectangle 26"/>
          <p:cNvSpPr>
            <a:spLocks noChangeArrowheads="1"/>
          </p:cNvSpPr>
          <p:nvPr/>
        </p:nvSpPr>
        <p:spPr bwMode="auto">
          <a:xfrm>
            <a:off x="87313" y="68263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3200" b="1" i="1">
                <a:solidFill>
                  <a:schemeClr val="bg1"/>
                </a:solidFill>
              </a:rPr>
              <a:t>Legislação Básica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6"/>
          <p:cNvSpPr>
            <a:spLocks noChangeArrowheads="1"/>
          </p:cNvSpPr>
          <p:nvPr/>
        </p:nvSpPr>
        <p:spPr bwMode="auto">
          <a:xfrm>
            <a:off x="87313" y="68263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3200" b="1" i="1">
                <a:solidFill>
                  <a:schemeClr val="bg1"/>
                </a:solidFill>
              </a:rPr>
              <a:t>Como são revistos os custos da distribuidora?</a:t>
            </a:r>
          </a:p>
        </p:txBody>
      </p:sp>
      <p:cxnSp>
        <p:nvCxnSpPr>
          <p:cNvPr id="171017" name="AutoShape 9"/>
          <p:cNvCxnSpPr>
            <a:cxnSpLocks noChangeShapeType="1"/>
          </p:cNvCxnSpPr>
          <p:nvPr/>
        </p:nvCxnSpPr>
        <p:spPr bwMode="auto">
          <a:xfrm rot="10800000">
            <a:off x="2984500" y="4224338"/>
            <a:ext cx="2216150" cy="10271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336699"/>
            </a:solidFill>
            <a:round/>
            <a:headEnd/>
            <a:tailEnd type="triangle" w="med" len="med"/>
          </a:ln>
        </p:spPr>
      </p:cxn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987675" y="1673225"/>
            <a:ext cx="2212975" cy="2692400"/>
            <a:chOff x="1882" y="1054"/>
            <a:chExt cx="1394" cy="1696"/>
          </a:xfrm>
        </p:grpSpPr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rot="10800000">
              <a:off x="1882" y="1054"/>
              <a:ext cx="1394" cy="58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6699"/>
              </a:solidFill>
              <a:round/>
              <a:headEnd/>
              <a:tailEnd type="triangle" w="med" len="med"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rot="10800000">
              <a:off x="1882" y="1054"/>
              <a:ext cx="1394" cy="16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6699"/>
              </a:solidFill>
              <a:round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rot="10800000">
              <a:off x="1882" y="1054"/>
              <a:ext cx="1394" cy="113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6699"/>
              </a:solidFill>
              <a:round/>
              <a:headEnd/>
              <a:tailEnd type="triangle" w="med" len="med"/>
            </a:ln>
          </p:spPr>
        </p:cxnSp>
      </p:grpSp>
      <p:sp>
        <p:nvSpPr>
          <p:cNvPr id="171069" name="AutoShape 61"/>
          <p:cNvSpPr>
            <a:spLocks noChangeArrowheads="1"/>
          </p:cNvSpPr>
          <p:nvPr/>
        </p:nvSpPr>
        <p:spPr bwMode="auto">
          <a:xfrm>
            <a:off x="4991100" y="2386013"/>
            <a:ext cx="25908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COMPRA DE ENERGIA</a:t>
            </a:r>
          </a:p>
        </p:txBody>
      </p:sp>
      <p:sp>
        <p:nvSpPr>
          <p:cNvPr id="171070" name="AutoShape 62"/>
          <p:cNvSpPr>
            <a:spLocks noChangeArrowheads="1"/>
          </p:cNvSpPr>
          <p:nvPr/>
        </p:nvSpPr>
        <p:spPr bwMode="auto">
          <a:xfrm>
            <a:off x="4991100" y="3257550"/>
            <a:ext cx="259080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TRANSPORTE</a:t>
            </a:r>
          </a:p>
        </p:txBody>
      </p:sp>
      <p:sp>
        <p:nvSpPr>
          <p:cNvPr id="171071" name="AutoShape 63"/>
          <p:cNvSpPr>
            <a:spLocks noChangeArrowheads="1"/>
          </p:cNvSpPr>
          <p:nvPr/>
        </p:nvSpPr>
        <p:spPr bwMode="auto">
          <a:xfrm>
            <a:off x="4991100" y="4160838"/>
            <a:ext cx="25908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ENCARGOS SETORIAS</a:t>
            </a:r>
          </a:p>
        </p:txBody>
      </p:sp>
      <p:sp>
        <p:nvSpPr>
          <p:cNvPr id="171072" name="AutoShape 64"/>
          <p:cNvSpPr>
            <a:spLocks noChangeArrowheads="1"/>
          </p:cNvSpPr>
          <p:nvPr/>
        </p:nvSpPr>
        <p:spPr bwMode="auto">
          <a:xfrm>
            <a:off x="4991100" y="5018088"/>
            <a:ext cx="25908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DISTRIBUIÇÃO</a:t>
            </a:r>
          </a:p>
        </p:txBody>
      </p:sp>
      <p:grpSp>
        <p:nvGrpSpPr>
          <p:cNvPr id="1034" name="Group 65"/>
          <p:cNvGrpSpPr>
            <a:grpSpLocks/>
          </p:cNvGrpSpPr>
          <p:nvPr/>
        </p:nvGrpSpPr>
        <p:grpSpPr bwMode="auto">
          <a:xfrm>
            <a:off x="6726238" y="2906713"/>
            <a:ext cx="209550" cy="209550"/>
            <a:chOff x="936" y="2148"/>
            <a:chExt cx="132" cy="132"/>
          </a:xfrm>
        </p:grpSpPr>
        <p:sp>
          <p:nvSpPr>
            <p:cNvPr id="1051" name="Rectangle 66"/>
            <p:cNvSpPr>
              <a:spLocks noChangeArrowheads="1"/>
            </p:cNvSpPr>
            <p:nvPr/>
          </p:nvSpPr>
          <p:spPr bwMode="auto">
            <a:xfrm>
              <a:off x="989" y="2148"/>
              <a:ext cx="27" cy="1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  <p:sp>
          <p:nvSpPr>
            <p:cNvPr id="1052" name="Rectangle 67"/>
            <p:cNvSpPr>
              <a:spLocks noChangeArrowheads="1"/>
            </p:cNvSpPr>
            <p:nvPr/>
          </p:nvSpPr>
          <p:spPr bwMode="auto">
            <a:xfrm>
              <a:off x="936" y="2196"/>
              <a:ext cx="132" cy="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</p:grpSp>
      <p:grpSp>
        <p:nvGrpSpPr>
          <p:cNvPr id="1035" name="Group 68"/>
          <p:cNvGrpSpPr>
            <a:grpSpLocks/>
          </p:cNvGrpSpPr>
          <p:nvPr/>
        </p:nvGrpSpPr>
        <p:grpSpPr bwMode="auto">
          <a:xfrm>
            <a:off x="6726238" y="4656138"/>
            <a:ext cx="209550" cy="209550"/>
            <a:chOff x="936" y="2148"/>
            <a:chExt cx="132" cy="132"/>
          </a:xfrm>
        </p:grpSpPr>
        <p:sp>
          <p:nvSpPr>
            <p:cNvPr id="1049" name="Rectangle 69"/>
            <p:cNvSpPr>
              <a:spLocks noChangeArrowheads="1"/>
            </p:cNvSpPr>
            <p:nvPr/>
          </p:nvSpPr>
          <p:spPr bwMode="auto">
            <a:xfrm>
              <a:off x="989" y="2148"/>
              <a:ext cx="27" cy="1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  <p:sp>
          <p:nvSpPr>
            <p:cNvPr id="1050" name="Rectangle 70"/>
            <p:cNvSpPr>
              <a:spLocks noChangeArrowheads="1"/>
            </p:cNvSpPr>
            <p:nvPr/>
          </p:nvSpPr>
          <p:spPr bwMode="auto">
            <a:xfrm>
              <a:off x="936" y="2196"/>
              <a:ext cx="132" cy="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</p:grpSp>
      <p:grpSp>
        <p:nvGrpSpPr>
          <p:cNvPr id="1036" name="Group 71"/>
          <p:cNvGrpSpPr>
            <a:grpSpLocks/>
          </p:cNvGrpSpPr>
          <p:nvPr/>
        </p:nvGrpSpPr>
        <p:grpSpPr bwMode="auto">
          <a:xfrm>
            <a:off x="6726238" y="3776663"/>
            <a:ext cx="209550" cy="209550"/>
            <a:chOff x="936" y="2148"/>
            <a:chExt cx="132" cy="132"/>
          </a:xfrm>
        </p:grpSpPr>
        <p:sp>
          <p:nvSpPr>
            <p:cNvPr id="1047" name="Rectangle 72"/>
            <p:cNvSpPr>
              <a:spLocks noChangeArrowheads="1"/>
            </p:cNvSpPr>
            <p:nvPr/>
          </p:nvSpPr>
          <p:spPr bwMode="auto">
            <a:xfrm>
              <a:off x="989" y="2148"/>
              <a:ext cx="27" cy="1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  <p:sp>
          <p:nvSpPr>
            <p:cNvPr id="1048" name="Rectangle 73"/>
            <p:cNvSpPr>
              <a:spLocks noChangeArrowheads="1"/>
            </p:cNvSpPr>
            <p:nvPr/>
          </p:nvSpPr>
          <p:spPr bwMode="auto">
            <a:xfrm>
              <a:off x="936" y="2196"/>
              <a:ext cx="132" cy="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Arial Narrow" pitchFamily="34" charset="0"/>
                <a:ea typeface="ＭＳ Ｐゴシック" pitchFamily="-112" charset="-128"/>
              </a:endParaRPr>
            </a:p>
          </p:txBody>
        </p:sp>
      </p:grpSp>
      <p:pic>
        <p:nvPicPr>
          <p:cNvPr id="1037" name="Picture 74" descr="imagemus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788" y="2173288"/>
            <a:ext cx="971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l="32861" t="53929" r="35466" b="10735"/>
          <a:stretch>
            <a:fillRect/>
          </a:stretch>
        </p:blipFill>
        <p:spPr bwMode="auto">
          <a:xfrm>
            <a:off x="7573963" y="3030538"/>
            <a:ext cx="99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6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7567613" y="3924300"/>
          <a:ext cx="979487" cy="828675"/>
        </p:xfrm>
        <a:graphic>
          <a:graphicData uri="http://schemas.openxmlformats.org/presentationml/2006/ole">
            <p:oleObj spid="_x0000_s1026" name="Imagem de bitmap" r:id="rId5" imgW="1123810" imgH="1019048" progId="PBrush">
              <p:embed/>
            </p:oleObj>
          </a:graphicData>
        </a:graphic>
      </p:graphicFrame>
      <p:pic>
        <p:nvPicPr>
          <p:cNvPr id="1039" name="Picture 77" descr="postes">
            <a:hlinkClick r:id="" action="ppaction://noaction"/>
          </p:cNvPr>
          <p:cNvPicPr preferRelativeResize="0">
            <a:picLocks noChangeArrowheads="1"/>
          </p:cNvPicPr>
          <p:nvPr/>
        </p:nvPicPr>
        <p:blipFill>
          <a:blip r:embed="rId6" cstate="print"/>
          <a:srcRect l="9523"/>
          <a:stretch>
            <a:fillRect/>
          </a:stretch>
        </p:blipFill>
        <p:spPr bwMode="auto">
          <a:xfrm>
            <a:off x="7585075" y="4841875"/>
            <a:ext cx="990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86" name="AutoShape 78"/>
          <p:cNvSpPr>
            <a:spLocks noChangeArrowheads="1"/>
          </p:cNvSpPr>
          <p:nvPr/>
        </p:nvSpPr>
        <p:spPr bwMode="auto">
          <a:xfrm>
            <a:off x="5508625" y="1539875"/>
            <a:ext cx="295116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RECEITA REQUERIDA</a:t>
            </a: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496888" y="1482725"/>
            <a:ext cx="3070225" cy="2184400"/>
            <a:chOff x="295" y="943"/>
            <a:chExt cx="1934" cy="1376"/>
          </a:xfrm>
        </p:grpSpPr>
        <p:sp>
          <p:nvSpPr>
            <p:cNvPr id="1045" name="Rectangle 5"/>
            <p:cNvSpPr>
              <a:spLocks noChangeArrowheads="1"/>
            </p:cNvSpPr>
            <p:nvPr/>
          </p:nvSpPr>
          <p:spPr bwMode="auto">
            <a:xfrm>
              <a:off x="295" y="1223"/>
              <a:ext cx="193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ea typeface="ＭＳ Ｐゴシック" pitchFamily="-112" charset="-128"/>
                  <a:cs typeface="Times New Roman" pitchFamily="18" charset="0"/>
                </a:rPr>
                <a:t>Custos que, em certa medida, não dependem da distribuidora; chamados de </a:t>
              </a:r>
              <a:r>
                <a:rPr lang="pt-BR" b="1" u="sng">
                  <a:ea typeface="ＭＳ Ｐゴシック" pitchFamily="-112" charset="-128"/>
                  <a:cs typeface="Times New Roman" pitchFamily="18" charset="0"/>
                </a:rPr>
                <a:t>não gerenciáveis</a:t>
              </a:r>
              <a:r>
                <a:rPr lang="pt-BR" b="1">
                  <a:ea typeface="ＭＳ Ｐゴシック" pitchFamily="-112" charset="-128"/>
                  <a:cs typeface="Times New Roman" pitchFamily="18" charset="0"/>
                </a:rPr>
                <a:t>; </a:t>
              </a:r>
              <a:r>
                <a:rPr lang="pt-BR" altLang="ja-JP" b="1">
                  <a:ea typeface="ＭＳ Ｐゴシック" pitchFamily="-112" charset="-128"/>
                  <a:cs typeface="Times New Roman" pitchFamily="18" charset="0"/>
                </a:rPr>
                <a:t>são repassados diretamente às tarifas.</a:t>
              </a:r>
              <a:endParaRPr lang="pt-BR" b="1">
                <a:ea typeface="ＭＳ Ｐゴシック" pitchFamily="-112" charset="-128"/>
                <a:cs typeface="Times New Roman" pitchFamily="18" charset="0"/>
              </a:endParaRPr>
            </a:p>
          </p:txBody>
        </p:sp>
        <p:sp>
          <p:nvSpPr>
            <p:cNvPr id="171091" name="AutoShape 83"/>
            <p:cNvSpPr>
              <a:spLocks noChangeArrowheads="1"/>
            </p:cNvSpPr>
            <p:nvPr/>
          </p:nvSpPr>
          <p:spPr bwMode="auto">
            <a:xfrm>
              <a:off x="695" y="943"/>
              <a:ext cx="1134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64A">
                    <a:gamma/>
                    <a:shade val="46275"/>
                    <a:invGamma/>
                  </a:srgbClr>
                </a:gs>
                <a:gs pos="100000">
                  <a:srgbClr val="00364A"/>
                </a:gs>
              </a:gsLst>
              <a:lin ang="5400000" scaled="1"/>
            </a:gradFill>
            <a:ln w="5080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-112" charset="-128"/>
                </a:rPr>
                <a:t>PARCELA A</a:t>
              </a:r>
              <a:endPara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</a:endParaRP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279400" y="4033838"/>
            <a:ext cx="3497263" cy="2716212"/>
            <a:chOff x="203" y="2541"/>
            <a:chExt cx="2203" cy="1711"/>
          </a:xfrm>
        </p:grpSpPr>
        <p:sp>
          <p:nvSpPr>
            <p:cNvPr id="1043" name="Rectangle 8"/>
            <p:cNvSpPr>
              <a:spLocks noChangeArrowheads="1"/>
            </p:cNvSpPr>
            <p:nvPr/>
          </p:nvSpPr>
          <p:spPr bwMode="auto">
            <a:xfrm>
              <a:off x="203" y="2810"/>
              <a:ext cx="220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ea typeface="ＭＳ Ｐゴシック" pitchFamily="-112" charset="-128"/>
                  <a:cs typeface="Times New Roman" pitchFamily="18" charset="0"/>
                </a:rPr>
                <a:t>Custos </a:t>
              </a:r>
              <a:r>
                <a:rPr lang="pt-BR" b="1" u="sng">
                  <a:ea typeface="ＭＳ Ｐゴシック" pitchFamily="-112" charset="-128"/>
                  <a:cs typeface="Times New Roman" pitchFamily="18" charset="0"/>
                </a:rPr>
                <a:t>gerenciáveis</a:t>
              </a:r>
              <a:r>
                <a:rPr lang="pt-BR" b="1">
                  <a:ea typeface="ＭＳ Ｐゴシック" pitchFamily="-112" charset="-128"/>
                  <a:cs typeface="Times New Roman" pitchFamily="18" charset="0"/>
                </a:rPr>
                <a:t> pela distribuidora; são revistos observando-se diretrizes contidas na legislação, no contrato de concessão e em regulamentos que estabelecem padrões de eficiência.</a:t>
              </a:r>
            </a:p>
          </p:txBody>
        </p:sp>
        <p:sp>
          <p:nvSpPr>
            <p:cNvPr id="171092" name="AutoShape 84"/>
            <p:cNvSpPr>
              <a:spLocks noChangeArrowheads="1"/>
            </p:cNvSpPr>
            <p:nvPr/>
          </p:nvSpPr>
          <p:spPr bwMode="auto">
            <a:xfrm>
              <a:off x="738" y="2541"/>
              <a:ext cx="1134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64A">
                    <a:gamma/>
                    <a:shade val="46275"/>
                    <a:invGamma/>
                  </a:srgbClr>
                </a:gs>
                <a:gs pos="100000">
                  <a:srgbClr val="00364A"/>
                </a:gs>
              </a:gsLst>
              <a:lin ang="5400000" scaled="1"/>
            </a:gradFill>
            <a:ln w="5080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pitchFamily="-112" charset="-128"/>
                </a:rPr>
                <a:t>PARCELA B</a:t>
              </a:r>
              <a:endPara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Parcela B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4925" y="2463800"/>
            <a:ext cx="86407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just">
              <a:buFont typeface="Wingdings" pitchFamily="2" charset="2"/>
              <a:buNone/>
            </a:pPr>
            <a:r>
              <a:rPr lang="pt-BR" sz="2600" b="1">
                <a:solidFill>
                  <a:srgbClr val="898600"/>
                </a:solidFill>
                <a:ea typeface="ＭＳ Ｐゴシック" pitchFamily="-112" charset="-128"/>
              </a:rPr>
              <a:t>1) Custos Operacionais:</a:t>
            </a:r>
            <a:endParaRPr lang="pt-BR" sz="2600" b="1">
              <a:ea typeface="ＭＳ Ｐゴシック" pitchFamily="-112" charset="-128"/>
            </a:endParaRPr>
          </a:p>
          <a:p>
            <a:pPr marL="914400" lvl="1" indent="-457200" algn="just">
              <a:buFont typeface="Wingdings" pitchFamily="2" charset="2"/>
              <a:buNone/>
            </a:pPr>
            <a:r>
              <a:rPr lang="pt-BR" sz="2300" b="1">
                <a:ea typeface="ＭＳ Ｐゴシック" pitchFamily="-112" charset="-128"/>
              </a:rPr>
              <a:t>	Custos Operacionais eficientes </a:t>
            </a:r>
            <a:r>
              <a:rPr lang="pt-BR" sz="2300">
                <a:ea typeface="ＭＳ Ｐゴシック" pitchFamily="-112" charset="-128"/>
              </a:rPr>
              <a:t>associados a atividade de distribuição de energia elétrica (Empresa de Referência).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34925" y="3933825"/>
            <a:ext cx="8640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just">
              <a:buFont typeface="Wingdings" pitchFamily="2" charset="2"/>
              <a:buNone/>
            </a:pPr>
            <a:r>
              <a:rPr lang="pt-BR" sz="2600" b="1">
                <a:solidFill>
                  <a:srgbClr val="898600"/>
                </a:solidFill>
                <a:ea typeface="ＭＳ Ｐゴシック" pitchFamily="-112" charset="-128"/>
              </a:rPr>
              <a:t>2) Remuneração dos Investimentos:</a:t>
            </a:r>
            <a:endParaRPr lang="pt-BR" sz="2600" b="1">
              <a:ea typeface="ＭＳ Ｐゴシック" pitchFamily="-112" charset="-128"/>
            </a:endParaRPr>
          </a:p>
          <a:p>
            <a:pPr marL="914400" lvl="1" indent="-457200" algn="just">
              <a:buFont typeface="Wingdings" pitchFamily="2" charset="2"/>
              <a:buNone/>
            </a:pPr>
            <a:r>
              <a:rPr lang="pt-BR" sz="2300" b="1">
                <a:ea typeface="ＭＳ Ｐゴシック" pitchFamily="-112" charset="-128"/>
              </a:rPr>
              <a:t>	Investimentos prudentes</a:t>
            </a:r>
            <a:r>
              <a:rPr lang="pt-BR" sz="2300">
                <a:ea typeface="ＭＳ Ｐゴシック" pitchFamily="-112" charset="-128"/>
              </a:rPr>
              <a:t> requeridos para que a concessionária possa prestar o serviço de distribuição.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4925" y="5129213"/>
            <a:ext cx="85502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just">
              <a:buFont typeface="Wingdings" pitchFamily="2" charset="2"/>
              <a:buNone/>
            </a:pPr>
            <a:r>
              <a:rPr lang="pt-BR" sz="2600" b="1">
                <a:solidFill>
                  <a:srgbClr val="898600"/>
                </a:solidFill>
                <a:ea typeface="ＭＳ Ｐゴシック" pitchFamily="-112" charset="-128"/>
              </a:rPr>
              <a:t>3) Quota de Reintegração Regulatória:</a:t>
            </a:r>
            <a:endParaRPr lang="pt-BR" sz="2600" b="1">
              <a:ea typeface="ＭＳ Ｐゴシック" pitchFamily="-112" charset="-128"/>
            </a:endParaRPr>
          </a:p>
          <a:p>
            <a:pPr marL="914400" lvl="1" indent="-457200" algn="just">
              <a:buFont typeface="Wingdings" pitchFamily="2" charset="2"/>
              <a:buNone/>
            </a:pPr>
            <a:r>
              <a:rPr lang="pt-BR" sz="2300">
                <a:ea typeface="ＭＳ Ｐゴシック" pitchFamily="-112" charset="-128"/>
              </a:rPr>
              <a:t>	</a:t>
            </a:r>
            <a:r>
              <a:rPr lang="pt-BR" sz="2300" b="1">
                <a:ea typeface="ＭＳ Ｐゴシック" pitchFamily="-112" charset="-128"/>
              </a:rPr>
              <a:t>Quota de reintegração regulatória</a:t>
            </a:r>
            <a:r>
              <a:rPr lang="pt-BR" sz="2300">
                <a:ea typeface="ＭＳ Ｐゴシック" pitchFamily="-112" charset="-128"/>
              </a:rPr>
              <a:t> representa a forma de recomposição dos investimentos realizados para prestação do serviço ao longo da vida útil desses bens. </a:t>
            </a:r>
          </a:p>
        </p:txBody>
      </p:sp>
      <p:pic>
        <p:nvPicPr>
          <p:cNvPr id="15366" name="Picture 8" descr="postes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9523"/>
          <a:stretch>
            <a:fillRect/>
          </a:stretch>
        </p:blipFill>
        <p:spPr bwMode="auto">
          <a:xfrm>
            <a:off x="207963" y="1196975"/>
            <a:ext cx="1270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7" name="AutoShape 9"/>
          <p:cNvSpPr>
            <a:spLocks noChangeArrowheads="1"/>
          </p:cNvSpPr>
          <p:nvPr/>
        </p:nvSpPr>
        <p:spPr bwMode="auto">
          <a:xfrm>
            <a:off x="1403350" y="1284288"/>
            <a:ext cx="3095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DISTRIBUIÇÃO DE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/>
      <p:bldP spid="273414" grpId="0"/>
      <p:bldP spid="273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smtClean="0"/>
              <a:t>Parcela A (Compra de Energia, Transmissão e Encargos)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38125" y="1196975"/>
          <a:ext cx="1238250" cy="1122363"/>
        </p:xfrm>
        <a:graphic>
          <a:graphicData uri="http://schemas.openxmlformats.org/presentationml/2006/ole">
            <p:oleObj spid="_x0000_s2050" name="Imagem de bitmap" r:id="rId3" imgW="1123810" imgH="1019048" progId="PBrush">
              <p:embed/>
            </p:oleObj>
          </a:graphicData>
        </a:graphic>
      </p:graphicFrame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2305050" y="3751263"/>
            <a:ext cx="2147888" cy="48577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Subsidia a geração térmica na região norte do país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2339975" y="2463800"/>
            <a:ext cx="2147888" cy="88265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Destina recursos à universalização do serviço e subsidia os consumidores baixa renda</a:t>
            </a: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6851650" y="3636963"/>
            <a:ext cx="2192338" cy="48577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Recursos destinados ao funcionamento da ANEEL</a:t>
            </a:r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6851650" y="5576888"/>
            <a:ext cx="2190750" cy="88265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Recursos para pesquisas relacionadas à eletricidade e ao uso sustentável dos recursos naturais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6851650" y="2454275"/>
            <a:ext cx="2192338" cy="684213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Indeniza ativos vinculados à concessão e fomenta a expansão do setor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6851650" y="4740275"/>
            <a:ext cx="2192338" cy="48577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Recursos para o funcionamento do ONS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2314575" y="4824413"/>
            <a:ext cx="2133600" cy="48577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Subsidia as fontes alternativas de energia</a:t>
            </a:r>
          </a:p>
        </p:txBody>
      </p:sp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2312988" y="5783263"/>
            <a:ext cx="2133600" cy="88265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Cobertura de custos associados à confiabilidade e segurança do sistema </a:t>
            </a:r>
          </a:p>
        </p:txBody>
      </p:sp>
      <p:sp>
        <p:nvSpPr>
          <p:cNvPr id="243734" name="AutoShape 22"/>
          <p:cNvSpPr>
            <a:spLocks noChangeArrowheads="1"/>
          </p:cNvSpPr>
          <p:nvPr/>
        </p:nvSpPr>
        <p:spPr bwMode="auto">
          <a:xfrm>
            <a:off x="1419225" y="1298575"/>
            <a:ext cx="295116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ENCARGOS SETORIAIS</a:t>
            </a:r>
          </a:p>
        </p:txBody>
      </p:sp>
      <p:sp>
        <p:nvSpPr>
          <p:cNvPr id="243737" name="AutoShape 25"/>
          <p:cNvSpPr>
            <a:spLocks noChangeArrowheads="1"/>
          </p:cNvSpPr>
          <p:nvPr/>
        </p:nvSpPr>
        <p:spPr bwMode="auto">
          <a:xfrm>
            <a:off x="179388" y="2406650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CDE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Conta de Desenvolvimento Energético</a:t>
            </a:r>
          </a:p>
        </p:txBody>
      </p:sp>
      <p:sp>
        <p:nvSpPr>
          <p:cNvPr id="243738" name="AutoShape 26"/>
          <p:cNvSpPr>
            <a:spLocks noChangeArrowheads="1"/>
          </p:cNvSpPr>
          <p:nvPr/>
        </p:nvSpPr>
        <p:spPr bwMode="auto">
          <a:xfrm>
            <a:off x="180975" y="3592513"/>
            <a:ext cx="20161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CCC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Conta de Consumo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de Combustível</a:t>
            </a:r>
          </a:p>
        </p:txBody>
      </p:sp>
      <p:sp>
        <p:nvSpPr>
          <p:cNvPr id="243739" name="AutoShape 27"/>
          <p:cNvSpPr>
            <a:spLocks noChangeArrowheads="1"/>
          </p:cNvSpPr>
          <p:nvPr/>
        </p:nvSpPr>
        <p:spPr bwMode="auto">
          <a:xfrm>
            <a:off x="180975" y="4557713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PROINFA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Programa de Incentivo às Fontes Alternativas de Energia Elétrica</a:t>
            </a:r>
          </a:p>
        </p:txBody>
      </p:sp>
      <p:sp>
        <p:nvSpPr>
          <p:cNvPr id="243740" name="AutoShape 28"/>
          <p:cNvSpPr>
            <a:spLocks noChangeArrowheads="1"/>
          </p:cNvSpPr>
          <p:nvPr/>
        </p:nvSpPr>
        <p:spPr bwMode="auto">
          <a:xfrm>
            <a:off x="180975" y="5751513"/>
            <a:ext cx="20161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ea typeface="ＭＳ Ｐゴシック" pitchFamily="-112" charset="-128"/>
              </a:rPr>
              <a:t>ESS / EER</a:t>
            </a:r>
          </a:p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ea typeface="ＭＳ Ｐゴシック" pitchFamily="-112" charset="-128"/>
              </a:rPr>
              <a:t>Encargo de Serviços do Sistema e Energia de Reserva</a:t>
            </a:r>
          </a:p>
        </p:txBody>
      </p:sp>
      <p:sp>
        <p:nvSpPr>
          <p:cNvPr id="243741" name="AutoShape 29"/>
          <p:cNvSpPr>
            <a:spLocks noChangeArrowheads="1"/>
          </p:cNvSpPr>
          <p:nvPr/>
        </p:nvSpPr>
        <p:spPr bwMode="auto">
          <a:xfrm>
            <a:off x="4716463" y="3362325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TFSEE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Taxa de Fiscalização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dos Serviços de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Energia Elétrica</a:t>
            </a:r>
          </a:p>
        </p:txBody>
      </p:sp>
      <p:sp>
        <p:nvSpPr>
          <p:cNvPr id="243742" name="AutoShape 30"/>
          <p:cNvSpPr>
            <a:spLocks noChangeArrowheads="1"/>
          </p:cNvSpPr>
          <p:nvPr/>
        </p:nvSpPr>
        <p:spPr bwMode="auto">
          <a:xfrm>
            <a:off x="4716463" y="2406650"/>
            <a:ext cx="20161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ea typeface="ＭＳ Ｐゴシック" pitchFamily="-112" charset="-128"/>
              </a:rPr>
              <a:t>RGR</a:t>
            </a:r>
          </a:p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ea typeface="ＭＳ Ｐゴシック" pitchFamily="-112" charset="-128"/>
              </a:rPr>
              <a:t>Reserva Global</a:t>
            </a:r>
          </a:p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ea typeface="ＭＳ Ｐゴシック" pitchFamily="-112" charset="-128"/>
              </a:rPr>
              <a:t>De Reversão</a:t>
            </a:r>
          </a:p>
        </p:txBody>
      </p:sp>
      <p:sp>
        <p:nvSpPr>
          <p:cNvPr id="243743" name="AutoShape 31"/>
          <p:cNvSpPr>
            <a:spLocks noChangeArrowheads="1"/>
          </p:cNvSpPr>
          <p:nvPr/>
        </p:nvSpPr>
        <p:spPr bwMode="auto">
          <a:xfrm>
            <a:off x="4716463" y="5535613"/>
            <a:ext cx="20161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P&amp;D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Pesquisa e Desenvolvimento &amp; Eficiência Energética</a:t>
            </a:r>
          </a:p>
        </p:txBody>
      </p:sp>
      <p:sp>
        <p:nvSpPr>
          <p:cNvPr id="243744" name="AutoShape 32"/>
          <p:cNvSpPr>
            <a:spLocks noChangeArrowheads="1"/>
          </p:cNvSpPr>
          <p:nvPr/>
        </p:nvSpPr>
        <p:spPr bwMode="auto">
          <a:xfrm>
            <a:off x="4716463" y="4586288"/>
            <a:ext cx="20161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ea typeface="ＭＳ Ｐゴシック" pitchFamily="-112" charset="-128"/>
              </a:rPr>
              <a:t>ONS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Operador Nacional</a:t>
            </a:r>
          </a:p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ea typeface="ＭＳ Ｐゴシック" pitchFamily="-112" charset="-128"/>
              </a:rPr>
              <a:t>do Sistema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4716463" y="1412875"/>
            <a:ext cx="20161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ea typeface="ＭＳ Ｐゴシック" pitchFamily="-112" charset="-128"/>
              </a:rPr>
              <a:t>CFURH</a:t>
            </a:r>
          </a:p>
          <a:p>
            <a:pPr algn="ctr">
              <a:defRPr/>
            </a:pPr>
            <a:r>
              <a:rPr lang="pt-BR" sz="1400" dirty="0" err="1">
                <a:solidFill>
                  <a:schemeClr val="bg1"/>
                </a:solidFill>
                <a:ea typeface="ＭＳ Ｐゴシック" pitchFamily="-112" charset="-128"/>
              </a:rPr>
              <a:t>Compens</a:t>
            </a:r>
            <a:r>
              <a:rPr lang="pt-BR" sz="1400" dirty="0">
                <a:solidFill>
                  <a:schemeClr val="bg1"/>
                </a:solidFill>
                <a:ea typeface="ＭＳ Ｐゴシック" pitchFamily="-112" charset="-128"/>
              </a:rPr>
              <a:t>. </a:t>
            </a:r>
            <a:r>
              <a:rPr lang="pt-BR" sz="1400" dirty="0" err="1">
                <a:solidFill>
                  <a:schemeClr val="bg1"/>
                </a:solidFill>
                <a:ea typeface="ＭＳ Ｐゴシック" pitchFamily="-112" charset="-128"/>
              </a:rPr>
              <a:t>Financ</a:t>
            </a:r>
            <a:r>
              <a:rPr lang="pt-BR" sz="1400" dirty="0">
                <a:solidFill>
                  <a:schemeClr val="bg1"/>
                </a:solidFill>
                <a:ea typeface="ＭＳ Ｐゴシック" pitchFamily="-112" charset="-128"/>
              </a:rPr>
              <a:t>. pelo Uso de Recursos Hídricos</a:t>
            </a:r>
          </a:p>
        </p:txBody>
      </p:sp>
      <p:sp>
        <p:nvSpPr>
          <p:cNvPr id="2070" name="Text Box 15"/>
          <p:cNvSpPr txBox="1">
            <a:spLocks noChangeArrowheads="1"/>
          </p:cNvSpPr>
          <p:nvPr/>
        </p:nvSpPr>
        <p:spPr bwMode="auto">
          <a:xfrm>
            <a:off x="6875463" y="1484313"/>
            <a:ext cx="2193925" cy="67310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lIns="54000" tIns="36000" rIns="54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>
                <a:ea typeface="ＭＳ Ｐゴシック" pitchFamily="-112" charset="-128"/>
              </a:rPr>
              <a:t>Pagamento a Estados, DF e Municípios pelo uso de recursos hídricos.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87313" y="53975"/>
            <a:ext cx="82296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3200" b="1" i="1" dirty="0">
                <a:solidFill>
                  <a:schemeClr val="bg1"/>
                </a:solidFill>
              </a:rPr>
              <a:t>ANEEL tem Forte Atuação na Parcela “B” – Reajustes tarifários fev-abr/2011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1671637"/>
          <a:ext cx="6912768" cy="427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pt-BR" dirty="0" smtClean="0"/>
              <a:t>Distribuição da Tarifa de Energia</a:t>
            </a:r>
            <a:br>
              <a:rPr lang="pt-BR" dirty="0" smtClean="0"/>
            </a:br>
            <a:r>
              <a:rPr lang="pt-BR" dirty="0" smtClean="0"/>
              <a:t>Reajustes tarifários de fev-abr/2011</a:t>
            </a:r>
          </a:p>
        </p:txBody>
      </p:sp>
      <p:pic>
        <p:nvPicPr>
          <p:cNvPr id="3076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150" y="1485900"/>
            <a:ext cx="13573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5049838"/>
            <a:ext cx="17065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863" y="4419600"/>
            <a:ext cx="19224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imagemus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8" y="2908300"/>
            <a:ext cx="16843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437438" y="2986088"/>
          <a:ext cx="1274762" cy="1079500"/>
        </p:xfrm>
        <a:graphic>
          <a:graphicData uri="http://schemas.openxmlformats.org/presentationml/2006/ole">
            <p:oleObj spid="_x0000_s3074" name="Imagem de bitmap" r:id="rId7" imgW="1123810" imgH="1019048" progId="PBrush">
              <p:embed/>
            </p:oleObj>
          </a:graphicData>
        </a:graphic>
      </p:graphicFrame>
      <p:pic>
        <p:nvPicPr>
          <p:cNvPr id="3080" name="Picture 8" descr="lin7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1875" y="3633788"/>
            <a:ext cx="1730375" cy="1281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3081" name="AutoShape 12"/>
          <p:cNvCxnSpPr>
            <a:cxnSpLocks noChangeShapeType="1"/>
          </p:cNvCxnSpPr>
          <p:nvPr/>
        </p:nvCxnSpPr>
        <p:spPr bwMode="auto">
          <a:xfrm>
            <a:off x="1736725" y="3609975"/>
            <a:ext cx="565150" cy="665163"/>
          </a:xfrm>
          <a:prstGeom prst="bentConnector3">
            <a:avLst>
              <a:gd name="adj1" fmla="val 49718"/>
            </a:avLst>
          </a:prstGeom>
          <a:noFill/>
          <a:ln w="25400">
            <a:solidFill>
              <a:srgbClr val="CCCC00"/>
            </a:solidFill>
            <a:miter lim="800000"/>
            <a:headEnd/>
            <a:tailEnd type="triangle" w="med" len="med"/>
          </a:ln>
        </p:spPr>
      </p:cxnSp>
      <p:sp>
        <p:nvSpPr>
          <p:cNvPr id="3082" name="Oval 14"/>
          <p:cNvSpPr>
            <a:spLocks noChangeArrowheads="1"/>
          </p:cNvSpPr>
          <p:nvPr/>
        </p:nvSpPr>
        <p:spPr bwMode="auto">
          <a:xfrm>
            <a:off x="1892300" y="2957513"/>
            <a:ext cx="95250" cy="88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Arial Narrow" pitchFamily="34" charset="0"/>
              <a:ea typeface="ＭＳ Ｐゴシック" pitchFamily="-112" charset="-128"/>
            </a:endParaRP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5070475" y="4941888"/>
            <a:ext cx="1085850" cy="376237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5725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R$ 26,50</a:t>
            </a:r>
          </a:p>
        </p:txBody>
      </p:sp>
      <p:cxnSp>
        <p:nvCxnSpPr>
          <p:cNvPr id="199697" name="AutoShape 17"/>
          <p:cNvCxnSpPr>
            <a:cxnSpLocks noChangeShapeType="1"/>
          </p:cNvCxnSpPr>
          <p:nvPr/>
        </p:nvCxnSpPr>
        <p:spPr bwMode="auto">
          <a:xfrm rot="16200000" flipV="1">
            <a:off x="2659856" y="2547144"/>
            <a:ext cx="1152525" cy="4681538"/>
          </a:xfrm>
          <a:prstGeom prst="curvedConnector3">
            <a:avLst>
              <a:gd name="adj1" fmla="val -73833"/>
            </a:avLst>
          </a:prstGeom>
          <a:noFill/>
          <a:ln w="31750">
            <a:solidFill>
              <a:schemeClr val="tx2"/>
            </a:solidFill>
            <a:round/>
            <a:headEnd/>
            <a:tailEnd type="stealth" w="lg" len="med"/>
          </a:ln>
        </p:spPr>
      </p:cxnSp>
      <p:cxnSp>
        <p:nvCxnSpPr>
          <p:cNvPr id="199698" name="AutoShape 18"/>
          <p:cNvCxnSpPr>
            <a:cxnSpLocks noChangeShapeType="1"/>
            <a:stCxn id="199696" idx="1"/>
          </p:cNvCxnSpPr>
          <p:nvPr/>
        </p:nvCxnSpPr>
        <p:spPr bwMode="auto">
          <a:xfrm rot="10800000">
            <a:off x="5576888" y="5464175"/>
            <a:ext cx="1665287" cy="741363"/>
          </a:xfrm>
          <a:prstGeom prst="curvedConnector2">
            <a:avLst/>
          </a:prstGeom>
          <a:noFill/>
          <a:ln w="31750">
            <a:solidFill>
              <a:srgbClr val="00364A"/>
            </a:solidFill>
            <a:round/>
            <a:headEnd/>
            <a:tailEnd type="stealth" w="lg" len="med"/>
          </a:ln>
        </p:spPr>
      </p:cxnSp>
      <p:cxnSp>
        <p:nvCxnSpPr>
          <p:cNvPr id="199699" name="AutoShape 19"/>
          <p:cNvCxnSpPr>
            <a:cxnSpLocks noChangeShapeType="1"/>
          </p:cNvCxnSpPr>
          <p:nvPr/>
        </p:nvCxnSpPr>
        <p:spPr bwMode="auto">
          <a:xfrm rot="16200000" flipV="1">
            <a:off x="4097338" y="3984625"/>
            <a:ext cx="549275" cy="2409825"/>
          </a:xfrm>
          <a:prstGeom prst="curvedConnector3">
            <a:avLst>
              <a:gd name="adj1" fmla="val -41620"/>
            </a:avLst>
          </a:prstGeom>
          <a:noFill/>
          <a:ln w="31750">
            <a:solidFill>
              <a:schemeClr val="tx2"/>
            </a:solidFill>
            <a:round/>
            <a:headEnd/>
            <a:tailEnd type="stealth" w="lg" len="med"/>
          </a:ln>
        </p:spPr>
      </p:cxnSp>
      <p:cxnSp>
        <p:nvCxnSpPr>
          <p:cNvPr id="199700" name="AutoShape 20"/>
          <p:cNvCxnSpPr>
            <a:cxnSpLocks noChangeShapeType="1"/>
          </p:cNvCxnSpPr>
          <p:nvPr/>
        </p:nvCxnSpPr>
        <p:spPr bwMode="auto">
          <a:xfrm rot="-5400000">
            <a:off x="6060282" y="3042444"/>
            <a:ext cx="893762" cy="1860550"/>
          </a:xfrm>
          <a:prstGeom prst="curvedConnector2">
            <a:avLst/>
          </a:prstGeom>
          <a:noFill/>
          <a:ln w="31750">
            <a:solidFill>
              <a:schemeClr val="tx2"/>
            </a:solidFill>
            <a:round/>
            <a:headEnd/>
            <a:tailEnd type="stealth" w="lg" len="med"/>
          </a:ln>
        </p:spPr>
      </p:cxn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2752725" y="6367463"/>
            <a:ext cx="1095375" cy="366712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chemeClr val="tx2"/>
                </a:solidFill>
                <a:latin typeface="Arial Narrow" pitchFamily="34" charset="0"/>
                <a:ea typeface="ＭＳ Ｐゴシック" pitchFamily="-112" charset="-128"/>
              </a:rPr>
              <a:t>R$ 31,00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3578225" y="5729288"/>
            <a:ext cx="1225550" cy="366712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chemeClr val="tx2"/>
                </a:solidFill>
                <a:latin typeface="Arial Narrow" pitchFamily="34" charset="0"/>
                <a:ea typeface="ＭＳ Ｐゴシック" pitchFamily="-112" charset="-128"/>
              </a:rPr>
              <a:t>R$ 5,70</a:t>
            </a:r>
          </a:p>
        </p:txBody>
      </p:sp>
      <p:cxnSp>
        <p:nvCxnSpPr>
          <p:cNvPr id="3090" name="AutoShape 25"/>
          <p:cNvCxnSpPr>
            <a:cxnSpLocks noChangeShapeType="1"/>
          </p:cNvCxnSpPr>
          <p:nvPr/>
        </p:nvCxnSpPr>
        <p:spPr bwMode="auto">
          <a:xfrm>
            <a:off x="4032250" y="4275138"/>
            <a:ext cx="582613" cy="666750"/>
          </a:xfrm>
          <a:prstGeom prst="bentConnector3">
            <a:avLst>
              <a:gd name="adj1" fmla="val 49866"/>
            </a:avLst>
          </a:prstGeom>
          <a:noFill/>
          <a:ln w="25400">
            <a:solidFill>
              <a:srgbClr val="CCCC00"/>
            </a:solidFill>
            <a:miter lim="800000"/>
            <a:headEnd/>
            <a:tailEnd type="triangle" w="med" len="med"/>
          </a:ln>
        </p:spPr>
      </p:cxnSp>
      <p:cxnSp>
        <p:nvCxnSpPr>
          <p:cNvPr id="3091" name="AutoShape 26"/>
          <p:cNvCxnSpPr>
            <a:cxnSpLocks noChangeShapeType="1"/>
          </p:cNvCxnSpPr>
          <p:nvPr/>
        </p:nvCxnSpPr>
        <p:spPr bwMode="auto">
          <a:xfrm>
            <a:off x="6537325" y="4941888"/>
            <a:ext cx="574675" cy="669925"/>
          </a:xfrm>
          <a:prstGeom prst="bentConnector3">
            <a:avLst>
              <a:gd name="adj1" fmla="val 49722"/>
            </a:avLst>
          </a:prstGeom>
          <a:noFill/>
          <a:ln w="25400">
            <a:solidFill>
              <a:srgbClr val="CCCC00"/>
            </a:solidFill>
            <a:miter lim="800000"/>
            <a:headEnd/>
            <a:tailEnd type="triangle" w="med" len="med"/>
          </a:ln>
        </p:spPr>
      </p:cxnSp>
      <p:cxnSp>
        <p:nvCxnSpPr>
          <p:cNvPr id="199708" name="AutoShape 28"/>
          <p:cNvCxnSpPr>
            <a:cxnSpLocks noChangeShapeType="1"/>
          </p:cNvCxnSpPr>
          <p:nvPr/>
        </p:nvCxnSpPr>
        <p:spPr bwMode="auto">
          <a:xfrm rot="5400000" flipH="1">
            <a:off x="4768057" y="3610769"/>
            <a:ext cx="1481137" cy="136525"/>
          </a:xfrm>
          <a:prstGeom prst="curvedConnector3">
            <a:avLst>
              <a:gd name="adj1" fmla="val 50056"/>
            </a:avLst>
          </a:prstGeom>
          <a:noFill/>
          <a:ln w="31750">
            <a:solidFill>
              <a:schemeClr val="tx2"/>
            </a:solidFill>
            <a:round/>
            <a:headEnd/>
            <a:tailEnd type="stealth" w="lg" len="med"/>
          </a:ln>
        </p:spPr>
      </p:cxnSp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6356350" y="3640138"/>
            <a:ext cx="1225550" cy="366712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chemeClr val="tx2"/>
                </a:solidFill>
                <a:latin typeface="Arial Narrow" pitchFamily="34" charset="0"/>
                <a:ea typeface="ＭＳ Ｐゴシック" pitchFamily="-112" charset="-128"/>
              </a:rPr>
              <a:t>R$ 10,90</a:t>
            </a:r>
          </a:p>
        </p:txBody>
      </p:sp>
      <p:sp>
        <p:nvSpPr>
          <p:cNvPr id="199710" name="Text Box 30"/>
          <p:cNvSpPr txBox="1">
            <a:spLocks noChangeArrowheads="1"/>
          </p:cNvSpPr>
          <p:nvPr/>
        </p:nvSpPr>
        <p:spPr bwMode="auto">
          <a:xfrm>
            <a:off x="5349875" y="3135313"/>
            <a:ext cx="1225550" cy="366712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chemeClr val="tx2"/>
                </a:solidFill>
                <a:latin typeface="Arial Narrow" pitchFamily="34" charset="0"/>
                <a:ea typeface="ＭＳ Ｐゴシック" pitchFamily="-112" charset="-128"/>
              </a:rPr>
              <a:t>R$ 25,90</a:t>
            </a:r>
          </a:p>
        </p:txBody>
      </p:sp>
      <p:sp>
        <p:nvSpPr>
          <p:cNvPr id="199714" name="AutoShape 34"/>
          <p:cNvSpPr>
            <a:spLocks noChangeArrowheads="1"/>
          </p:cNvSpPr>
          <p:nvPr/>
        </p:nvSpPr>
        <p:spPr bwMode="auto">
          <a:xfrm>
            <a:off x="179388" y="1268413"/>
            <a:ext cx="341947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CONTA DE ENERGIA = R$ 100,00</a:t>
            </a:r>
          </a:p>
        </p:txBody>
      </p:sp>
      <p:sp>
        <p:nvSpPr>
          <p:cNvPr id="199715" name="AutoShape 35"/>
          <p:cNvSpPr>
            <a:spLocks noChangeArrowheads="1"/>
          </p:cNvSpPr>
          <p:nvPr/>
        </p:nvSpPr>
        <p:spPr bwMode="auto">
          <a:xfrm>
            <a:off x="7708900" y="4854575"/>
            <a:ext cx="1331913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Consumidor</a:t>
            </a:r>
          </a:p>
        </p:txBody>
      </p:sp>
      <p:sp>
        <p:nvSpPr>
          <p:cNvPr id="199716" name="AutoShape 36"/>
          <p:cNvSpPr>
            <a:spLocks noChangeArrowheads="1"/>
          </p:cNvSpPr>
          <p:nvPr/>
        </p:nvSpPr>
        <p:spPr bwMode="auto">
          <a:xfrm>
            <a:off x="5861050" y="4243388"/>
            <a:ext cx="1331913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Distribuição</a:t>
            </a:r>
          </a:p>
        </p:txBody>
      </p:sp>
      <p:sp>
        <p:nvSpPr>
          <p:cNvPr id="199717" name="AutoShape 37"/>
          <p:cNvSpPr>
            <a:spLocks noChangeArrowheads="1"/>
          </p:cNvSpPr>
          <p:nvPr/>
        </p:nvSpPr>
        <p:spPr bwMode="auto">
          <a:xfrm>
            <a:off x="3362325" y="3457575"/>
            <a:ext cx="1331913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Transmissão</a:t>
            </a:r>
          </a:p>
        </p:txBody>
      </p:sp>
      <p:sp>
        <p:nvSpPr>
          <p:cNvPr id="199718" name="AutoShape 38"/>
          <p:cNvSpPr>
            <a:spLocks noChangeArrowheads="1"/>
          </p:cNvSpPr>
          <p:nvPr/>
        </p:nvSpPr>
        <p:spPr bwMode="auto">
          <a:xfrm>
            <a:off x="1058863" y="2752725"/>
            <a:ext cx="1331912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Geração</a:t>
            </a:r>
          </a:p>
        </p:txBody>
      </p:sp>
      <p:sp>
        <p:nvSpPr>
          <p:cNvPr id="199719" name="AutoShape 39"/>
          <p:cNvSpPr>
            <a:spLocks noChangeArrowheads="1"/>
          </p:cNvSpPr>
          <p:nvPr/>
        </p:nvSpPr>
        <p:spPr bwMode="auto">
          <a:xfrm>
            <a:off x="5724525" y="1644650"/>
            <a:ext cx="1871663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ICMS, PIS &amp; COFINS</a:t>
            </a:r>
          </a:p>
        </p:txBody>
      </p:sp>
      <p:sp>
        <p:nvSpPr>
          <p:cNvPr id="199720" name="AutoShape 40"/>
          <p:cNvSpPr>
            <a:spLocks noChangeArrowheads="1"/>
          </p:cNvSpPr>
          <p:nvPr/>
        </p:nvSpPr>
        <p:spPr bwMode="auto">
          <a:xfrm>
            <a:off x="6534150" y="2767013"/>
            <a:ext cx="180022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98600">
                  <a:gamma/>
                  <a:shade val="46275"/>
                  <a:invGamma/>
                </a:srgbClr>
              </a:gs>
              <a:gs pos="100000">
                <a:srgbClr val="898600"/>
              </a:gs>
            </a:gsLst>
            <a:lin ang="5400000" scaled="1"/>
          </a:gradFill>
          <a:ln w="508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600" b="1">
                <a:solidFill>
                  <a:schemeClr val="bg1"/>
                </a:solidFill>
                <a:latin typeface="Arial Narrow" pitchFamily="34" charset="0"/>
                <a:ea typeface="ＭＳ Ｐゴシック" pitchFamily="-112" charset="-128"/>
              </a:rPr>
              <a:t>Encargos Setoriais</a:t>
            </a: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7242175" y="6021388"/>
            <a:ext cx="1290638" cy="366712"/>
          </a:xfrm>
          <a:prstGeom prst="rect">
            <a:avLst/>
          </a:prstGeom>
          <a:gradFill rotWithShape="1">
            <a:gsLst>
              <a:gs pos="0">
                <a:srgbClr val="00364A">
                  <a:gamma/>
                  <a:shade val="46275"/>
                  <a:invGamma/>
                </a:srgbClr>
              </a:gs>
              <a:gs pos="100000">
                <a:srgbClr val="00364A"/>
              </a:gs>
            </a:gsLst>
            <a:lin ang="5400000" scaled="1"/>
          </a:gradFill>
          <a:ln w="1143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itchFamily="-112" charset="-128"/>
              </a:rPr>
              <a:t>R$ 100,00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20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5" grpId="0" animBg="1"/>
      <p:bldP spid="199702" grpId="0"/>
      <p:bldP spid="199703" grpId="0"/>
      <p:bldP spid="199709" grpId="0"/>
      <p:bldP spid="199710" grpId="0"/>
    </p:bldLst>
  </p:timing>
</p:sld>
</file>

<file path=ppt/theme/theme1.xml><?xml version="1.0" encoding="utf-8"?>
<a:theme xmlns:a="http://schemas.openxmlformats.org/drawingml/2006/main" name="Layout padrão de palestras - ANEEL - V2">
  <a:themeElements>
    <a:clrScheme name="Layout padrão de palestras - ANEEL - 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yout padrão de palestras - ANEEL -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out padrão de palestras - ANEEL -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 padrão de palestras - ANEEL -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 padrão de palestras - ANEEL -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 padrão de palestras - ANEEL -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 padrão de palestras - ANEEL -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 padrão de palestras - ANEEL -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out padrão de palestras - ANEEL -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yout padrão de palestras - ANEEL - V2">
  <a:themeElements>
    <a:clrScheme name="1_Layout padrão de palestras - ANEEL - 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ayout padrão de palestras - ANEEL -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out padrão de palestras - ANEEL -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out padrão de palestras - ANEEL -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out padrão de palestras - ANEEL -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out padrão de palestras - ANEEL -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out padrão de palestras - ANEEL -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out padrão de palestras - ANEEL -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out padrão de palestras - ANEEL -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yout padrão de palestras - ANEEL - V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ayout padrão de palestras - ANEEL - V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Layout padrão de palestras - ANEEL - V2</Template>
  <TotalTime>13775</TotalTime>
  <Words>639</Words>
  <Application>Microsoft Office PowerPoint</Application>
  <PresentationFormat>Apresentação na tela (4:3)</PresentationFormat>
  <Paragraphs>150</Paragraphs>
  <Slides>14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  <vt:variant>
        <vt:lpstr>Apresentações personalizadas</vt:lpstr>
      </vt:variant>
      <vt:variant>
        <vt:i4>1</vt:i4>
      </vt:variant>
    </vt:vector>
  </HeadingPairs>
  <TitlesOfParts>
    <vt:vector size="18" baseType="lpstr">
      <vt:lpstr>Layout padrão de palestras - ANEEL - V2</vt:lpstr>
      <vt:lpstr>1_Layout padrão de palestras - ANEEL - V2</vt:lpstr>
      <vt:lpstr>Imagem de bitmap</vt:lpstr>
      <vt:lpstr>Slide 1</vt:lpstr>
      <vt:lpstr>Atuação da ANEEL</vt:lpstr>
      <vt:lpstr>Slide 3</vt:lpstr>
      <vt:lpstr>Slide 4</vt:lpstr>
      <vt:lpstr>Slide 5</vt:lpstr>
      <vt:lpstr>Parcela B</vt:lpstr>
      <vt:lpstr>Parcela A (Compra de Energia, Transmissão e Encargos)</vt:lpstr>
      <vt:lpstr>Slide 8</vt:lpstr>
      <vt:lpstr>Distribuição da Tarifa de Energia Reajustes tarifários de fev-abr/2011</vt:lpstr>
      <vt:lpstr>Mecanismos de Alteração das Tarifas</vt:lpstr>
      <vt:lpstr>Aplicação dos Mecanismos</vt:lpstr>
      <vt:lpstr>O que é a Revisão Tarifária Periódica?</vt:lpstr>
      <vt:lpstr>Slide 13</vt:lpstr>
      <vt:lpstr>Slide 14</vt:lpstr>
      <vt:lpstr>Apresentação personalizada 1</vt:lpstr>
    </vt:vector>
  </TitlesOfParts>
  <Company>aneel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aneel</dc:creator>
  <cp:lastModifiedBy>hubner</cp:lastModifiedBy>
  <cp:revision>1125</cp:revision>
  <dcterms:created xsi:type="dcterms:W3CDTF">2002-10-29T13:21:30Z</dcterms:created>
  <dcterms:modified xsi:type="dcterms:W3CDTF">2011-06-15T13:28:18Z</dcterms:modified>
</cp:coreProperties>
</file>