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44" r:id="rId3"/>
    <p:sldId id="345" r:id="rId4"/>
    <p:sldId id="318" r:id="rId5"/>
    <p:sldId id="347" r:id="rId6"/>
    <p:sldId id="353" r:id="rId7"/>
    <p:sldId id="348" r:id="rId8"/>
    <p:sldId id="354" r:id="rId9"/>
    <p:sldId id="351" r:id="rId10"/>
    <p:sldId id="355" r:id="rId11"/>
    <p:sldId id="338" r:id="rId12"/>
    <p:sldId id="356" r:id="rId13"/>
    <p:sldId id="358" r:id="rId14"/>
    <p:sldId id="346" r:id="rId15"/>
    <p:sldId id="357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E9"/>
    <a:srgbClr val="EF8F03"/>
    <a:srgbClr val="FBFBF1"/>
    <a:srgbClr val="655B25"/>
    <a:srgbClr val="665B25"/>
    <a:srgbClr val="763831"/>
    <a:srgbClr val="792B37"/>
    <a:srgbClr val="BB105E"/>
    <a:srgbClr val="C57411"/>
    <a:srgbClr val="F7E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8"/>
    <p:restoredTop sz="96327"/>
  </p:normalViewPr>
  <p:slideViewPr>
    <p:cSldViewPr snapToGrid="0">
      <p:cViewPr>
        <p:scale>
          <a:sx n="123" d="100"/>
          <a:sy n="123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B86DF-D899-4980-8AFA-A423531F6D1E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83BDF-4F2D-4E98-8CC6-BCE66F5073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625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805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6104C-26C6-65CE-B92C-EBD085B7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4AA224-F55B-C225-4F44-20EA4A122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06D838-54C5-FF56-A369-5C873E15F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307B83-9806-5657-D0C2-0950BF2FE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669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6104C-26C6-65CE-B92C-EBD085B7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4AA224-F55B-C225-4F44-20EA4A122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06D838-54C5-FF56-A369-5C873E15F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307B83-9806-5657-D0C2-0950BF2FE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75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E332-1ED3-600E-0F98-F1FDA2948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C5B580-405A-7009-71C8-07DB2BD18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A430C0-EB9E-60C6-FD07-95E2212AA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8DC1AA-E1AA-E3C9-F358-186FC6978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78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85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31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25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6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17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1941-A6E5-E60F-784B-84E53D0F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290773-0496-A490-0DEF-59C127E10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4C7EF5-F08C-FF79-E916-8AB344047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AF2CFD-B3AE-01A1-D99B-060772A4E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11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39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1941-A6E5-E60F-784B-84E53D0F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290773-0496-A490-0DEF-59C127E10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4C7EF5-F08C-FF79-E916-8AB344047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AF2CFD-B3AE-01A1-D99B-060772A4E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650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66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1941-A6E5-E60F-784B-84E53D0F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290773-0496-A490-0DEF-59C127E10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4C7EF5-F08C-FF79-E916-8AB344047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AF2CFD-B3AE-01A1-D99B-060772A4E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83BDF-4F2D-4E98-8CC6-BCE66F50737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06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6AC0A-AB96-8A4B-A28D-B3E0F3A85A73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ADE5E-EF21-D34C-B543-6AB167888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488D52B-BBF1-580E-D883-60CD4D7B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36475" y="6205997"/>
            <a:ext cx="123145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spc="5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Associação Brasileira da Indústria de Chocolates, Amendoim e Balas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71C5882-DEE2-2955-5F82-3ED1EB701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04"/>
          <a:stretch/>
        </p:blipFill>
        <p:spPr>
          <a:xfrm>
            <a:off x="3831610" y="-2406654"/>
            <a:ext cx="4698900" cy="22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1CB53-0D79-8363-D361-89DBE883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AC7F5C2-3343-3A45-E342-B9AF3DFBA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" y="3235"/>
            <a:ext cx="12186583" cy="685628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FA73EB5-E804-43AE-9559-D46756DE7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4602519"/>
            <a:ext cx="2159452" cy="2024288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BABF051F-D86E-9134-F8B9-CB9A972C40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7770"/>
          <a:stretch/>
        </p:blipFill>
        <p:spPr>
          <a:xfrm>
            <a:off x="951720" y="2055570"/>
            <a:ext cx="139794" cy="2556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27EB8AE6-AE69-166D-CA08-309AC8A6C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8285"/>
          <a:stretch/>
        </p:blipFill>
        <p:spPr>
          <a:xfrm>
            <a:off x="951720" y="1581655"/>
            <a:ext cx="107536" cy="2556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0CBC494D-4E81-64C9-AE26-2F3219B33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803" y="2637989"/>
            <a:ext cx="2383294" cy="1951436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9DDA5C7B-E252-D76D-4AB5-36B7CD3F5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61">
            <a:off x="12840989" y="68633"/>
            <a:ext cx="642686" cy="1205359"/>
          </a:xfrm>
          <a:prstGeom prst="rect">
            <a:avLst/>
          </a:prstGeom>
          <a:effectLst>
            <a:outerShdw blurRad="127097" dist="73879" dir="4620000" sx="103000" sy="103000" algn="tl" rotWithShape="0">
              <a:srgbClr val="792B37">
                <a:alpha val="58000"/>
              </a:srgbClr>
            </a:outerShdw>
          </a:effectLst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F9C83300-45AD-FA4A-4AC7-4CEBC1EEAA23}"/>
              </a:ext>
            </a:extLst>
          </p:cNvPr>
          <p:cNvSpPr txBox="1"/>
          <p:nvPr/>
        </p:nvSpPr>
        <p:spPr>
          <a:xfrm>
            <a:off x="10399998" y="222754"/>
            <a:ext cx="154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BB10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cacau chocolate brasileiro</a:t>
            </a:r>
            <a:endParaRPr lang="pt-BR" sz="1600" b="1" dirty="0">
              <a:solidFill>
                <a:srgbClr val="BB105E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32D69E-44DE-0B44-C054-3253FBE84DFE}"/>
              </a:ext>
            </a:extLst>
          </p:cNvPr>
          <p:cNvSpPr txBox="1"/>
          <p:nvPr/>
        </p:nvSpPr>
        <p:spPr>
          <a:xfrm>
            <a:off x="1034558" y="2641357"/>
            <a:ext cx="10611537" cy="1067305"/>
          </a:xfrm>
          <a:custGeom>
            <a:avLst/>
            <a:gdLst/>
            <a:ahLst/>
            <a:cxnLst/>
            <a:rect l="l" t="t" r="r" b="b"/>
            <a:pathLst>
              <a:path w="10611537" h="1067305">
                <a:moveTo>
                  <a:pt x="5385607" y="687716"/>
                </a:moveTo>
                <a:lnTo>
                  <a:pt x="5318243" y="758010"/>
                </a:lnTo>
                <a:cubicBezTo>
                  <a:pt x="5306137" y="779879"/>
                  <a:pt x="5300083" y="803701"/>
                  <a:pt x="5300083" y="829476"/>
                </a:cubicBezTo>
                <a:cubicBezTo>
                  <a:pt x="5300083" y="841973"/>
                  <a:pt x="5302622" y="854860"/>
                  <a:pt x="5307699" y="868138"/>
                </a:cubicBezTo>
                <a:cubicBezTo>
                  <a:pt x="5312776" y="881416"/>
                  <a:pt x="5320196" y="893327"/>
                  <a:pt x="5329959" y="903871"/>
                </a:cubicBezTo>
                <a:cubicBezTo>
                  <a:pt x="5339722" y="914415"/>
                  <a:pt x="5352023" y="923006"/>
                  <a:pt x="5366863" y="929645"/>
                </a:cubicBezTo>
                <a:lnTo>
                  <a:pt x="5417240" y="939604"/>
                </a:lnTo>
                <a:lnTo>
                  <a:pt x="5477868" y="926424"/>
                </a:lnTo>
                <a:cubicBezTo>
                  <a:pt x="5496027" y="917637"/>
                  <a:pt x="5512136" y="904457"/>
                  <a:pt x="5526195" y="886883"/>
                </a:cubicBezTo>
                <a:close/>
                <a:moveTo>
                  <a:pt x="9001698" y="363189"/>
                </a:moveTo>
                <a:lnTo>
                  <a:pt x="8920859" y="739264"/>
                </a:lnTo>
                <a:lnTo>
                  <a:pt x="9084878" y="739264"/>
                </a:lnTo>
                <a:lnTo>
                  <a:pt x="9004039" y="363189"/>
                </a:lnTo>
                <a:close/>
                <a:moveTo>
                  <a:pt x="4667824" y="363189"/>
                </a:moveTo>
                <a:lnTo>
                  <a:pt x="4586985" y="739264"/>
                </a:lnTo>
                <a:lnTo>
                  <a:pt x="4751003" y="739264"/>
                </a:lnTo>
                <a:lnTo>
                  <a:pt x="4670165" y="363189"/>
                </a:lnTo>
                <a:close/>
                <a:moveTo>
                  <a:pt x="9560358" y="342100"/>
                </a:moveTo>
                <a:lnTo>
                  <a:pt x="9560358" y="930231"/>
                </a:lnTo>
                <a:lnTo>
                  <a:pt x="9635337" y="930231"/>
                </a:lnTo>
                <a:cubicBezTo>
                  <a:pt x="9665016" y="930231"/>
                  <a:pt x="9688838" y="925154"/>
                  <a:pt x="9706803" y="915001"/>
                </a:cubicBezTo>
                <a:cubicBezTo>
                  <a:pt x="9724767" y="904847"/>
                  <a:pt x="9739021" y="888054"/>
                  <a:pt x="9749566" y="864623"/>
                </a:cubicBezTo>
                <a:cubicBezTo>
                  <a:pt x="9760109" y="841191"/>
                  <a:pt x="9767139" y="810340"/>
                  <a:pt x="9770654" y="772069"/>
                </a:cubicBezTo>
                <a:cubicBezTo>
                  <a:pt x="9774168" y="733797"/>
                  <a:pt x="9775926" y="686153"/>
                  <a:pt x="9775926" y="629136"/>
                </a:cubicBezTo>
                <a:cubicBezTo>
                  <a:pt x="9775926" y="581492"/>
                  <a:pt x="9774363" y="539706"/>
                  <a:pt x="9771240" y="503778"/>
                </a:cubicBezTo>
                <a:cubicBezTo>
                  <a:pt x="9768116" y="467849"/>
                  <a:pt x="9761672" y="437974"/>
                  <a:pt x="9751909" y="414152"/>
                </a:cubicBezTo>
                <a:cubicBezTo>
                  <a:pt x="9742145" y="390330"/>
                  <a:pt x="9727696" y="372366"/>
                  <a:pt x="9708560" y="360260"/>
                </a:cubicBezTo>
                <a:cubicBezTo>
                  <a:pt x="9689424" y="348153"/>
                  <a:pt x="9663846" y="342100"/>
                  <a:pt x="9631822" y="342100"/>
                </a:cubicBezTo>
                <a:close/>
                <a:moveTo>
                  <a:pt x="7628107" y="342100"/>
                </a:moveTo>
                <a:lnTo>
                  <a:pt x="7628107" y="583445"/>
                </a:lnTo>
                <a:lnTo>
                  <a:pt x="7698400" y="583445"/>
                </a:lnTo>
                <a:cubicBezTo>
                  <a:pt x="7739015" y="583445"/>
                  <a:pt x="7770257" y="573877"/>
                  <a:pt x="7792126" y="554741"/>
                </a:cubicBezTo>
                <a:cubicBezTo>
                  <a:pt x="7813995" y="535605"/>
                  <a:pt x="7824931" y="503387"/>
                  <a:pt x="7824931" y="458086"/>
                </a:cubicBezTo>
                <a:cubicBezTo>
                  <a:pt x="7824931" y="380762"/>
                  <a:pt x="7785877" y="342100"/>
                  <a:pt x="7707773" y="342100"/>
                </a:cubicBezTo>
                <a:close/>
                <a:moveTo>
                  <a:pt x="3618083" y="342100"/>
                </a:moveTo>
                <a:lnTo>
                  <a:pt x="3618083" y="583445"/>
                </a:lnTo>
                <a:lnTo>
                  <a:pt x="3688375" y="583445"/>
                </a:lnTo>
                <a:cubicBezTo>
                  <a:pt x="3728990" y="583445"/>
                  <a:pt x="3760232" y="573877"/>
                  <a:pt x="3782101" y="554741"/>
                </a:cubicBezTo>
                <a:cubicBezTo>
                  <a:pt x="3803971" y="535605"/>
                  <a:pt x="3814905" y="503387"/>
                  <a:pt x="3814905" y="458086"/>
                </a:cubicBezTo>
                <a:cubicBezTo>
                  <a:pt x="3814905" y="380762"/>
                  <a:pt x="3775853" y="342100"/>
                  <a:pt x="3697748" y="342100"/>
                </a:cubicBezTo>
                <a:close/>
                <a:moveTo>
                  <a:pt x="1149785" y="342100"/>
                </a:moveTo>
                <a:lnTo>
                  <a:pt x="1149785" y="930231"/>
                </a:lnTo>
                <a:lnTo>
                  <a:pt x="1224763" y="930231"/>
                </a:lnTo>
                <a:cubicBezTo>
                  <a:pt x="1254443" y="930231"/>
                  <a:pt x="1278265" y="925154"/>
                  <a:pt x="1296229" y="915001"/>
                </a:cubicBezTo>
                <a:cubicBezTo>
                  <a:pt x="1314193" y="904847"/>
                  <a:pt x="1328448" y="888054"/>
                  <a:pt x="1338992" y="864623"/>
                </a:cubicBezTo>
                <a:cubicBezTo>
                  <a:pt x="1349536" y="841191"/>
                  <a:pt x="1356566" y="810340"/>
                  <a:pt x="1360080" y="772069"/>
                </a:cubicBezTo>
                <a:cubicBezTo>
                  <a:pt x="1363595" y="733797"/>
                  <a:pt x="1365352" y="686153"/>
                  <a:pt x="1365352" y="629136"/>
                </a:cubicBezTo>
                <a:cubicBezTo>
                  <a:pt x="1365352" y="581492"/>
                  <a:pt x="1363790" y="539706"/>
                  <a:pt x="1360666" y="503778"/>
                </a:cubicBezTo>
                <a:cubicBezTo>
                  <a:pt x="1357542" y="467849"/>
                  <a:pt x="1351098" y="437974"/>
                  <a:pt x="1341335" y="414152"/>
                </a:cubicBezTo>
                <a:cubicBezTo>
                  <a:pt x="1331572" y="390330"/>
                  <a:pt x="1317122" y="372366"/>
                  <a:pt x="1297986" y="360260"/>
                </a:cubicBezTo>
                <a:cubicBezTo>
                  <a:pt x="1278851" y="348153"/>
                  <a:pt x="1253271" y="342100"/>
                  <a:pt x="1221248" y="342100"/>
                </a:cubicBezTo>
                <a:close/>
                <a:moveTo>
                  <a:pt x="10326843" y="325698"/>
                </a:moveTo>
                <a:lnTo>
                  <a:pt x="10293015" y="329945"/>
                </a:lnTo>
                <a:cubicBezTo>
                  <a:pt x="10282959" y="332777"/>
                  <a:pt x="10274124" y="337024"/>
                  <a:pt x="10266508" y="342686"/>
                </a:cubicBezTo>
                <a:cubicBezTo>
                  <a:pt x="10251278" y="354011"/>
                  <a:pt x="10239562" y="372171"/>
                  <a:pt x="10231362" y="397164"/>
                </a:cubicBezTo>
                <a:cubicBezTo>
                  <a:pt x="10223160" y="422158"/>
                  <a:pt x="10217693" y="454181"/>
                  <a:pt x="10214959" y="493233"/>
                </a:cubicBezTo>
                <a:cubicBezTo>
                  <a:pt x="10212226" y="532286"/>
                  <a:pt x="10210858" y="579930"/>
                  <a:pt x="10210858" y="636166"/>
                </a:cubicBezTo>
                <a:cubicBezTo>
                  <a:pt x="10210858" y="692401"/>
                  <a:pt x="10212226" y="740241"/>
                  <a:pt x="10214959" y="779684"/>
                </a:cubicBezTo>
                <a:cubicBezTo>
                  <a:pt x="10217693" y="819127"/>
                  <a:pt x="10223160" y="851150"/>
                  <a:pt x="10231362" y="875753"/>
                </a:cubicBezTo>
                <a:cubicBezTo>
                  <a:pt x="10239562" y="900356"/>
                  <a:pt x="10251278" y="918320"/>
                  <a:pt x="10266508" y="929645"/>
                </a:cubicBezTo>
                <a:cubicBezTo>
                  <a:pt x="10274124" y="935308"/>
                  <a:pt x="10282959" y="939555"/>
                  <a:pt x="10293015" y="942386"/>
                </a:cubicBezTo>
                <a:lnTo>
                  <a:pt x="10326843" y="946633"/>
                </a:lnTo>
                <a:lnTo>
                  <a:pt x="10360672" y="942386"/>
                </a:lnTo>
                <a:cubicBezTo>
                  <a:pt x="10370727" y="939555"/>
                  <a:pt x="10379563" y="935308"/>
                  <a:pt x="10387178" y="929645"/>
                </a:cubicBezTo>
                <a:cubicBezTo>
                  <a:pt x="10402409" y="918320"/>
                  <a:pt x="10414125" y="900356"/>
                  <a:pt x="10422326" y="875753"/>
                </a:cubicBezTo>
                <a:cubicBezTo>
                  <a:pt x="10430527" y="851150"/>
                  <a:pt x="10435995" y="819127"/>
                  <a:pt x="10438729" y="779684"/>
                </a:cubicBezTo>
                <a:cubicBezTo>
                  <a:pt x="10441462" y="740241"/>
                  <a:pt x="10442828" y="692401"/>
                  <a:pt x="10442828" y="636166"/>
                </a:cubicBezTo>
                <a:cubicBezTo>
                  <a:pt x="10442828" y="579930"/>
                  <a:pt x="10441462" y="532286"/>
                  <a:pt x="10438729" y="493233"/>
                </a:cubicBezTo>
                <a:cubicBezTo>
                  <a:pt x="10435995" y="454181"/>
                  <a:pt x="10430527" y="422158"/>
                  <a:pt x="10422326" y="397164"/>
                </a:cubicBezTo>
                <a:cubicBezTo>
                  <a:pt x="10414125" y="372171"/>
                  <a:pt x="10402409" y="354011"/>
                  <a:pt x="10387178" y="342686"/>
                </a:cubicBezTo>
                <a:cubicBezTo>
                  <a:pt x="10379563" y="337024"/>
                  <a:pt x="10370727" y="332777"/>
                  <a:pt x="10360672" y="329945"/>
                </a:cubicBezTo>
                <a:close/>
                <a:moveTo>
                  <a:pt x="5431299" y="321012"/>
                </a:moveTo>
                <a:lnTo>
                  <a:pt x="5403329" y="325405"/>
                </a:lnTo>
                <a:cubicBezTo>
                  <a:pt x="5394835" y="328334"/>
                  <a:pt x="5387171" y="332728"/>
                  <a:pt x="5380337" y="338586"/>
                </a:cubicBezTo>
                <a:cubicBezTo>
                  <a:pt x="5366668" y="350301"/>
                  <a:pt x="5359834" y="367094"/>
                  <a:pt x="5359834" y="388963"/>
                </a:cubicBezTo>
                <a:cubicBezTo>
                  <a:pt x="5359834" y="412395"/>
                  <a:pt x="5373893" y="442856"/>
                  <a:pt x="5402010" y="480346"/>
                </a:cubicBezTo>
                <a:lnTo>
                  <a:pt x="5421926" y="508463"/>
                </a:lnTo>
                <a:lnTo>
                  <a:pt x="5452386" y="482689"/>
                </a:lnTo>
                <a:cubicBezTo>
                  <a:pt x="5471131" y="467068"/>
                  <a:pt x="5484604" y="451643"/>
                  <a:pt x="5492806" y="436412"/>
                </a:cubicBezTo>
                <a:cubicBezTo>
                  <a:pt x="5501007" y="421182"/>
                  <a:pt x="5505107" y="406146"/>
                  <a:pt x="5505107" y="391306"/>
                </a:cubicBezTo>
                <a:cubicBezTo>
                  <a:pt x="5505107" y="368656"/>
                  <a:pt x="5498273" y="351278"/>
                  <a:pt x="5484604" y="339171"/>
                </a:cubicBezTo>
                <a:cubicBezTo>
                  <a:pt x="5477770" y="333118"/>
                  <a:pt x="5469911" y="328578"/>
                  <a:pt x="5461027" y="325552"/>
                </a:cubicBezTo>
                <a:close/>
                <a:moveTo>
                  <a:pt x="9391649" y="217913"/>
                </a:moveTo>
                <a:lnTo>
                  <a:pt x="9391651" y="217913"/>
                </a:lnTo>
                <a:lnTo>
                  <a:pt x="9668141" y="217913"/>
                </a:lnTo>
                <a:lnTo>
                  <a:pt x="9668143" y="217913"/>
                </a:lnTo>
                <a:cubicBezTo>
                  <a:pt x="9726722" y="217913"/>
                  <a:pt x="9773976" y="227481"/>
                  <a:pt x="9809904" y="246617"/>
                </a:cubicBezTo>
                <a:cubicBezTo>
                  <a:pt x="9845832" y="265753"/>
                  <a:pt x="9873755" y="293089"/>
                  <a:pt x="9893671" y="328627"/>
                </a:cubicBezTo>
                <a:cubicBezTo>
                  <a:pt x="9913588" y="364165"/>
                  <a:pt x="9927061" y="406927"/>
                  <a:pt x="9934090" y="456915"/>
                </a:cubicBezTo>
                <a:cubicBezTo>
                  <a:pt x="9941120" y="506902"/>
                  <a:pt x="9944635" y="562747"/>
                  <a:pt x="9944635" y="624450"/>
                </a:cubicBezTo>
                <a:cubicBezTo>
                  <a:pt x="9944635" y="697869"/>
                  <a:pt x="9940144" y="761720"/>
                  <a:pt x="9931162" y="816003"/>
                </a:cubicBezTo>
                <a:cubicBezTo>
                  <a:pt x="9922179" y="870286"/>
                  <a:pt x="9906754" y="915001"/>
                  <a:pt x="9884884" y="950148"/>
                </a:cubicBezTo>
                <a:cubicBezTo>
                  <a:pt x="9863015" y="985295"/>
                  <a:pt x="9833726" y="1011460"/>
                  <a:pt x="9797016" y="1028644"/>
                </a:cubicBezTo>
                <a:cubicBezTo>
                  <a:pt x="9760307" y="1045827"/>
                  <a:pt x="9713834" y="1054418"/>
                  <a:pt x="9657599" y="1054418"/>
                </a:cubicBezTo>
                <a:lnTo>
                  <a:pt x="9657597" y="1054418"/>
                </a:lnTo>
                <a:lnTo>
                  <a:pt x="9391651" y="1054418"/>
                </a:lnTo>
                <a:lnTo>
                  <a:pt x="9391649" y="1054418"/>
                </a:lnTo>
                <a:close/>
                <a:moveTo>
                  <a:pt x="8898598" y="217913"/>
                </a:moveTo>
                <a:lnTo>
                  <a:pt x="8898600" y="217913"/>
                </a:lnTo>
                <a:lnTo>
                  <a:pt x="9107138" y="217913"/>
                </a:lnTo>
                <a:lnTo>
                  <a:pt x="9107140" y="217913"/>
                </a:lnTo>
                <a:lnTo>
                  <a:pt x="9328567" y="1054418"/>
                </a:lnTo>
                <a:lnTo>
                  <a:pt x="9328565" y="1054418"/>
                </a:lnTo>
                <a:lnTo>
                  <a:pt x="9152831" y="1054418"/>
                </a:lnTo>
                <a:lnTo>
                  <a:pt x="9152829" y="1054418"/>
                </a:lnTo>
                <a:lnTo>
                  <a:pt x="9114167" y="877510"/>
                </a:lnTo>
                <a:lnTo>
                  <a:pt x="8891570" y="877510"/>
                </a:lnTo>
                <a:lnTo>
                  <a:pt x="8852908" y="1054418"/>
                </a:lnTo>
                <a:lnTo>
                  <a:pt x="8852906" y="1054418"/>
                </a:lnTo>
                <a:lnTo>
                  <a:pt x="8677172" y="1054418"/>
                </a:lnTo>
                <a:lnTo>
                  <a:pt x="8677170" y="1054418"/>
                </a:lnTo>
                <a:close/>
                <a:moveTo>
                  <a:pt x="7459399" y="217913"/>
                </a:moveTo>
                <a:lnTo>
                  <a:pt x="7459401" y="217913"/>
                </a:lnTo>
                <a:lnTo>
                  <a:pt x="7771038" y="217913"/>
                </a:lnTo>
                <a:lnTo>
                  <a:pt x="7771040" y="217913"/>
                </a:lnTo>
                <a:cubicBezTo>
                  <a:pt x="7841334" y="217913"/>
                  <a:pt x="7896008" y="235682"/>
                  <a:pt x="7935060" y="271220"/>
                </a:cubicBezTo>
                <a:cubicBezTo>
                  <a:pt x="7974113" y="306758"/>
                  <a:pt x="7993639" y="360845"/>
                  <a:pt x="7993639" y="433483"/>
                </a:cubicBezTo>
                <a:cubicBezTo>
                  <a:pt x="7993639" y="489719"/>
                  <a:pt x="7982313" y="535605"/>
                  <a:pt x="7959663" y="571143"/>
                </a:cubicBezTo>
                <a:cubicBezTo>
                  <a:pt x="7937013" y="606681"/>
                  <a:pt x="7901865" y="629527"/>
                  <a:pt x="7854221" y="639681"/>
                </a:cubicBezTo>
                <a:lnTo>
                  <a:pt x="7854221" y="642024"/>
                </a:lnTo>
                <a:cubicBezTo>
                  <a:pt x="7896399" y="648272"/>
                  <a:pt x="7927249" y="661940"/>
                  <a:pt x="7946776" y="683029"/>
                </a:cubicBezTo>
                <a:cubicBezTo>
                  <a:pt x="7966303" y="704117"/>
                  <a:pt x="7978409" y="738093"/>
                  <a:pt x="7983095" y="784956"/>
                </a:cubicBezTo>
                <a:cubicBezTo>
                  <a:pt x="7984657" y="800577"/>
                  <a:pt x="7985829" y="817565"/>
                  <a:pt x="7986610" y="835919"/>
                </a:cubicBezTo>
                <a:cubicBezTo>
                  <a:pt x="7987391" y="854274"/>
                  <a:pt x="7988171" y="874777"/>
                  <a:pt x="7988953" y="897427"/>
                </a:cubicBezTo>
                <a:cubicBezTo>
                  <a:pt x="7990515" y="941947"/>
                  <a:pt x="7992857" y="975923"/>
                  <a:pt x="7995983" y="999354"/>
                </a:cubicBezTo>
                <a:cubicBezTo>
                  <a:pt x="8000669" y="1022786"/>
                  <a:pt x="8010821" y="1038797"/>
                  <a:pt x="8026443" y="1047389"/>
                </a:cubicBezTo>
                <a:lnTo>
                  <a:pt x="8026443" y="1054418"/>
                </a:lnTo>
                <a:lnTo>
                  <a:pt x="8026441" y="1054418"/>
                </a:lnTo>
                <a:lnTo>
                  <a:pt x="7843677" y="1054418"/>
                </a:lnTo>
                <a:lnTo>
                  <a:pt x="7843675" y="1054418"/>
                </a:lnTo>
                <a:cubicBezTo>
                  <a:pt x="7835084" y="1042702"/>
                  <a:pt x="7829617" y="1029229"/>
                  <a:pt x="7827273" y="1013999"/>
                </a:cubicBezTo>
                <a:cubicBezTo>
                  <a:pt x="7824930" y="998768"/>
                  <a:pt x="7823368" y="982952"/>
                  <a:pt x="7822587" y="966550"/>
                </a:cubicBezTo>
                <a:lnTo>
                  <a:pt x="7817901" y="806044"/>
                </a:lnTo>
                <a:cubicBezTo>
                  <a:pt x="7816339" y="773240"/>
                  <a:pt x="7808138" y="747465"/>
                  <a:pt x="7793297" y="728720"/>
                </a:cubicBezTo>
                <a:cubicBezTo>
                  <a:pt x="7778458" y="709975"/>
                  <a:pt x="7753465" y="700602"/>
                  <a:pt x="7718317" y="700602"/>
                </a:cubicBezTo>
                <a:lnTo>
                  <a:pt x="7628107" y="700602"/>
                </a:lnTo>
                <a:lnTo>
                  <a:pt x="7628107" y="1054418"/>
                </a:lnTo>
                <a:lnTo>
                  <a:pt x="7628105" y="1054418"/>
                </a:lnTo>
                <a:lnTo>
                  <a:pt x="7459401" y="1054418"/>
                </a:lnTo>
                <a:lnTo>
                  <a:pt x="7459399" y="1054418"/>
                </a:lnTo>
                <a:close/>
                <a:moveTo>
                  <a:pt x="6897424" y="217913"/>
                </a:moveTo>
                <a:lnTo>
                  <a:pt x="6897426" y="217913"/>
                </a:lnTo>
                <a:lnTo>
                  <a:pt x="7364883" y="217913"/>
                </a:lnTo>
                <a:lnTo>
                  <a:pt x="7364885" y="217913"/>
                </a:lnTo>
                <a:lnTo>
                  <a:pt x="7364885" y="356159"/>
                </a:lnTo>
                <a:lnTo>
                  <a:pt x="7364883" y="356159"/>
                </a:lnTo>
                <a:lnTo>
                  <a:pt x="7066133" y="356159"/>
                </a:lnTo>
                <a:lnTo>
                  <a:pt x="7066133" y="552984"/>
                </a:lnTo>
                <a:lnTo>
                  <a:pt x="7347309" y="552984"/>
                </a:lnTo>
                <a:lnTo>
                  <a:pt x="7347311" y="552984"/>
                </a:lnTo>
                <a:lnTo>
                  <a:pt x="7347311" y="691230"/>
                </a:lnTo>
                <a:lnTo>
                  <a:pt x="7347309" y="691230"/>
                </a:lnTo>
                <a:lnTo>
                  <a:pt x="7066133" y="691230"/>
                </a:lnTo>
                <a:lnTo>
                  <a:pt x="7066133" y="916172"/>
                </a:lnTo>
                <a:lnTo>
                  <a:pt x="7376598" y="916172"/>
                </a:lnTo>
                <a:lnTo>
                  <a:pt x="7376600" y="916172"/>
                </a:lnTo>
                <a:lnTo>
                  <a:pt x="7376600" y="1054418"/>
                </a:lnTo>
                <a:lnTo>
                  <a:pt x="7376598" y="1054418"/>
                </a:lnTo>
                <a:lnTo>
                  <a:pt x="6897426" y="1054418"/>
                </a:lnTo>
                <a:lnTo>
                  <a:pt x="6897424" y="1054418"/>
                </a:lnTo>
                <a:close/>
                <a:moveTo>
                  <a:pt x="6034164" y="217913"/>
                </a:moveTo>
                <a:lnTo>
                  <a:pt x="6034166" y="217913"/>
                </a:lnTo>
                <a:lnTo>
                  <a:pt x="6284881" y="217913"/>
                </a:lnTo>
                <a:lnTo>
                  <a:pt x="6284883" y="217913"/>
                </a:lnTo>
                <a:lnTo>
                  <a:pt x="6404383" y="808387"/>
                </a:lnTo>
                <a:lnTo>
                  <a:pt x="6406725" y="808387"/>
                </a:lnTo>
                <a:lnTo>
                  <a:pt x="6527397" y="217913"/>
                </a:lnTo>
                <a:lnTo>
                  <a:pt x="6527399" y="217913"/>
                </a:lnTo>
                <a:lnTo>
                  <a:pt x="6776942" y="217913"/>
                </a:lnTo>
                <a:lnTo>
                  <a:pt x="6776944" y="217913"/>
                </a:lnTo>
                <a:lnTo>
                  <a:pt x="6776944" y="1054418"/>
                </a:lnTo>
                <a:lnTo>
                  <a:pt x="6776942" y="1054418"/>
                </a:lnTo>
                <a:lnTo>
                  <a:pt x="6622296" y="1054418"/>
                </a:lnTo>
                <a:lnTo>
                  <a:pt x="6622294" y="1054418"/>
                </a:lnTo>
                <a:lnTo>
                  <a:pt x="6622294" y="386620"/>
                </a:lnTo>
                <a:lnTo>
                  <a:pt x="6619953" y="386620"/>
                </a:lnTo>
                <a:lnTo>
                  <a:pt x="6471163" y="1054418"/>
                </a:lnTo>
                <a:lnTo>
                  <a:pt x="6471161" y="1054418"/>
                </a:lnTo>
                <a:lnTo>
                  <a:pt x="6339947" y="1054418"/>
                </a:lnTo>
                <a:lnTo>
                  <a:pt x="6339945" y="1054418"/>
                </a:lnTo>
                <a:lnTo>
                  <a:pt x="6191155" y="386620"/>
                </a:lnTo>
                <a:lnTo>
                  <a:pt x="6188813" y="386620"/>
                </a:lnTo>
                <a:lnTo>
                  <a:pt x="6188813" y="1054418"/>
                </a:lnTo>
                <a:lnTo>
                  <a:pt x="6188811" y="1054418"/>
                </a:lnTo>
                <a:lnTo>
                  <a:pt x="6034166" y="1054418"/>
                </a:lnTo>
                <a:lnTo>
                  <a:pt x="6034164" y="1054418"/>
                </a:lnTo>
                <a:close/>
                <a:moveTo>
                  <a:pt x="5434813" y="217913"/>
                </a:moveTo>
                <a:lnTo>
                  <a:pt x="5434814" y="217914"/>
                </a:lnTo>
                <a:lnTo>
                  <a:pt x="5434815" y="217913"/>
                </a:lnTo>
                <a:cubicBezTo>
                  <a:pt x="5470743" y="217913"/>
                  <a:pt x="5501790" y="222404"/>
                  <a:pt x="5527955" y="231386"/>
                </a:cubicBezTo>
                <a:cubicBezTo>
                  <a:pt x="5554120" y="240368"/>
                  <a:pt x="5575794" y="252865"/>
                  <a:pt x="5592977" y="268877"/>
                </a:cubicBezTo>
                <a:cubicBezTo>
                  <a:pt x="5610160" y="284888"/>
                  <a:pt x="5622853" y="303438"/>
                  <a:pt x="5631053" y="324527"/>
                </a:cubicBezTo>
                <a:cubicBezTo>
                  <a:pt x="5639255" y="345615"/>
                  <a:pt x="5643355" y="368265"/>
                  <a:pt x="5643355" y="392478"/>
                </a:cubicBezTo>
                <a:cubicBezTo>
                  <a:pt x="5643355" y="434655"/>
                  <a:pt x="5631444" y="472536"/>
                  <a:pt x="5607622" y="506121"/>
                </a:cubicBezTo>
                <a:cubicBezTo>
                  <a:pt x="5583800" y="539706"/>
                  <a:pt x="5547286" y="574072"/>
                  <a:pt x="5498079" y="609220"/>
                </a:cubicBezTo>
                <a:lnTo>
                  <a:pt x="5623437" y="779096"/>
                </a:lnTo>
                <a:lnTo>
                  <a:pt x="5644524" y="715833"/>
                </a:lnTo>
                <a:cubicBezTo>
                  <a:pt x="5649992" y="691620"/>
                  <a:pt x="5652726" y="670532"/>
                  <a:pt x="5652726" y="652568"/>
                </a:cubicBezTo>
                <a:lnTo>
                  <a:pt x="5652728" y="652568"/>
                </a:lnTo>
                <a:lnTo>
                  <a:pt x="5798001" y="652568"/>
                </a:lnTo>
                <a:lnTo>
                  <a:pt x="5798003" y="652568"/>
                </a:lnTo>
                <a:cubicBezTo>
                  <a:pt x="5798003" y="697869"/>
                  <a:pt x="5789997" y="741412"/>
                  <a:pt x="5773986" y="783199"/>
                </a:cubicBezTo>
                <a:cubicBezTo>
                  <a:pt x="5757974" y="824985"/>
                  <a:pt x="5737472" y="863842"/>
                  <a:pt x="5712478" y="899770"/>
                </a:cubicBezTo>
                <a:lnTo>
                  <a:pt x="5822606" y="1054418"/>
                </a:lnTo>
                <a:lnTo>
                  <a:pt x="5822604" y="1054418"/>
                </a:lnTo>
                <a:lnTo>
                  <a:pt x="5643355" y="1054418"/>
                </a:lnTo>
                <a:lnTo>
                  <a:pt x="5643353" y="1054418"/>
                </a:lnTo>
                <a:lnTo>
                  <a:pt x="5596491" y="989983"/>
                </a:lnTo>
                <a:lnTo>
                  <a:pt x="5559441" y="1023079"/>
                </a:lnTo>
                <a:cubicBezTo>
                  <a:pt x="5545284" y="1032646"/>
                  <a:pt x="5529322" y="1040750"/>
                  <a:pt x="5511553" y="1047389"/>
                </a:cubicBezTo>
                <a:cubicBezTo>
                  <a:pt x="5476015" y="1060667"/>
                  <a:pt x="5437158" y="1067305"/>
                  <a:pt x="5394981" y="1067305"/>
                </a:cubicBezTo>
                <a:lnTo>
                  <a:pt x="5394980" y="1067305"/>
                </a:lnTo>
                <a:lnTo>
                  <a:pt x="5394979" y="1067305"/>
                </a:lnTo>
                <a:cubicBezTo>
                  <a:pt x="5342649" y="1067305"/>
                  <a:pt x="5299691" y="1059690"/>
                  <a:pt x="5266106" y="1044460"/>
                </a:cubicBezTo>
                <a:cubicBezTo>
                  <a:pt x="5232520" y="1029229"/>
                  <a:pt x="5206356" y="1009508"/>
                  <a:pt x="5187610" y="985295"/>
                </a:cubicBezTo>
                <a:cubicBezTo>
                  <a:pt x="5168865" y="961083"/>
                  <a:pt x="5155978" y="934917"/>
                  <a:pt x="5148948" y="906800"/>
                </a:cubicBezTo>
                <a:cubicBezTo>
                  <a:pt x="5141919" y="878682"/>
                  <a:pt x="5138404" y="852907"/>
                  <a:pt x="5138404" y="829476"/>
                </a:cubicBezTo>
                <a:cubicBezTo>
                  <a:pt x="5138404" y="780270"/>
                  <a:pt x="5153439" y="735945"/>
                  <a:pt x="5183510" y="696502"/>
                </a:cubicBezTo>
                <a:cubicBezTo>
                  <a:pt x="5213580" y="657059"/>
                  <a:pt x="5254781" y="620935"/>
                  <a:pt x="5307111" y="588131"/>
                </a:cubicBezTo>
                <a:lnTo>
                  <a:pt x="5277822" y="544783"/>
                </a:lnTo>
                <a:cubicBezTo>
                  <a:pt x="5266106" y="527600"/>
                  <a:pt x="5256538" y="512369"/>
                  <a:pt x="5249118" y="499091"/>
                </a:cubicBezTo>
                <a:cubicBezTo>
                  <a:pt x="5241698" y="485813"/>
                  <a:pt x="5236035" y="473317"/>
                  <a:pt x="5232130" y="461601"/>
                </a:cubicBezTo>
                <a:cubicBezTo>
                  <a:pt x="5228225" y="449885"/>
                  <a:pt x="5225491" y="438560"/>
                  <a:pt x="5223929" y="427625"/>
                </a:cubicBezTo>
                <a:cubicBezTo>
                  <a:pt x="5222367" y="416691"/>
                  <a:pt x="5221586" y="405365"/>
                  <a:pt x="5221586" y="393650"/>
                </a:cubicBezTo>
                <a:cubicBezTo>
                  <a:pt x="5221586" y="366313"/>
                  <a:pt x="5226858" y="341905"/>
                  <a:pt x="5237402" y="320426"/>
                </a:cubicBezTo>
                <a:cubicBezTo>
                  <a:pt x="5247946" y="298947"/>
                  <a:pt x="5262591" y="280593"/>
                  <a:pt x="5281336" y="265362"/>
                </a:cubicBezTo>
                <a:cubicBezTo>
                  <a:pt x="5300081" y="250132"/>
                  <a:pt x="5322536" y="238416"/>
                  <a:pt x="5348702" y="230215"/>
                </a:cubicBezTo>
                <a:cubicBezTo>
                  <a:pt x="5374867" y="222014"/>
                  <a:pt x="5403570" y="217913"/>
                  <a:pt x="5434813" y="217913"/>
                </a:cubicBezTo>
                <a:close/>
                <a:moveTo>
                  <a:pt x="4564723" y="217913"/>
                </a:moveTo>
                <a:lnTo>
                  <a:pt x="4564725" y="217913"/>
                </a:lnTo>
                <a:lnTo>
                  <a:pt x="4773263" y="217913"/>
                </a:lnTo>
                <a:lnTo>
                  <a:pt x="4773265" y="217913"/>
                </a:lnTo>
                <a:lnTo>
                  <a:pt x="4994693" y="1054418"/>
                </a:lnTo>
                <a:lnTo>
                  <a:pt x="4994691" y="1054418"/>
                </a:lnTo>
                <a:lnTo>
                  <a:pt x="4818956" y="1054418"/>
                </a:lnTo>
                <a:lnTo>
                  <a:pt x="4818954" y="1054418"/>
                </a:lnTo>
                <a:lnTo>
                  <a:pt x="4780293" y="877510"/>
                </a:lnTo>
                <a:lnTo>
                  <a:pt x="4557696" y="877510"/>
                </a:lnTo>
                <a:lnTo>
                  <a:pt x="4519034" y="1054418"/>
                </a:lnTo>
                <a:lnTo>
                  <a:pt x="4519032" y="1054418"/>
                </a:lnTo>
                <a:lnTo>
                  <a:pt x="4343297" y="1054418"/>
                </a:lnTo>
                <a:lnTo>
                  <a:pt x="4343295" y="1054418"/>
                </a:lnTo>
                <a:close/>
                <a:moveTo>
                  <a:pt x="4105275" y="217913"/>
                </a:moveTo>
                <a:lnTo>
                  <a:pt x="4105277" y="217913"/>
                </a:lnTo>
                <a:lnTo>
                  <a:pt x="4273982" y="217913"/>
                </a:lnTo>
                <a:lnTo>
                  <a:pt x="4273984" y="217913"/>
                </a:lnTo>
                <a:lnTo>
                  <a:pt x="4273984" y="1054418"/>
                </a:lnTo>
                <a:lnTo>
                  <a:pt x="4273982" y="1054418"/>
                </a:lnTo>
                <a:lnTo>
                  <a:pt x="4105277" y="1054418"/>
                </a:lnTo>
                <a:lnTo>
                  <a:pt x="4105275" y="1054418"/>
                </a:lnTo>
                <a:close/>
                <a:moveTo>
                  <a:pt x="3449374" y="217913"/>
                </a:moveTo>
                <a:lnTo>
                  <a:pt x="3449376" y="217913"/>
                </a:lnTo>
                <a:lnTo>
                  <a:pt x="3761013" y="217913"/>
                </a:lnTo>
                <a:lnTo>
                  <a:pt x="3761015" y="217913"/>
                </a:lnTo>
                <a:cubicBezTo>
                  <a:pt x="3831310" y="217913"/>
                  <a:pt x="3885983" y="235682"/>
                  <a:pt x="3925036" y="271220"/>
                </a:cubicBezTo>
                <a:cubicBezTo>
                  <a:pt x="3964088" y="306758"/>
                  <a:pt x="3983614" y="360845"/>
                  <a:pt x="3983614" y="433483"/>
                </a:cubicBezTo>
                <a:cubicBezTo>
                  <a:pt x="3983614" y="489719"/>
                  <a:pt x="3972289" y="535605"/>
                  <a:pt x="3949639" y="571143"/>
                </a:cubicBezTo>
                <a:cubicBezTo>
                  <a:pt x="3926988" y="606681"/>
                  <a:pt x="3891841" y="629527"/>
                  <a:pt x="3844197" y="639681"/>
                </a:cubicBezTo>
                <a:lnTo>
                  <a:pt x="3844197" y="642024"/>
                </a:lnTo>
                <a:cubicBezTo>
                  <a:pt x="3886373" y="648272"/>
                  <a:pt x="3917225" y="661940"/>
                  <a:pt x="3936751" y="683029"/>
                </a:cubicBezTo>
                <a:cubicBezTo>
                  <a:pt x="3956277" y="704117"/>
                  <a:pt x="3968383" y="738093"/>
                  <a:pt x="3973070" y="784956"/>
                </a:cubicBezTo>
                <a:cubicBezTo>
                  <a:pt x="3974632" y="800577"/>
                  <a:pt x="3975804" y="817565"/>
                  <a:pt x="3976585" y="835919"/>
                </a:cubicBezTo>
                <a:cubicBezTo>
                  <a:pt x="3977366" y="854274"/>
                  <a:pt x="3978147" y="874777"/>
                  <a:pt x="3978928" y="897427"/>
                </a:cubicBezTo>
                <a:cubicBezTo>
                  <a:pt x="3980490" y="941947"/>
                  <a:pt x="3982833" y="975923"/>
                  <a:pt x="3985957" y="999354"/>
                </a:cubicBezTo>
                <a:cubicBezTo>
                  <a:pt x="3990644" y="1022786"/>
                  <a:pt x="4000797" y="1038797"/>
                  <a:pt x="4016418" y="1047389"/>
                </a:cubicBezTo>
                <a:lnTo>
                  <a:pt x="4016418" y="1054418"/>
                </a:lnTo>
                <a:lnTo>
                  <a:pt x="4016416" y="1054418"/>
                </a:lnTo>
                <a:lnTo>
                  <a:pt x="3833653" y="1054418"/>
                </a:lnTo>
                <a:lnTo>
                  <a:pt x="3833651" y="1054418"/>
                </a:lnTo>
                <a:cubicBezTo>
                  <a:pt x="3825059" y="1042702"/>
                  <a:pt x="3819592" y="1029229"/>
                  <a:pt x="3817249" y="1013999"/>
                </a:cubicBezTo>
                <a:cubicBezTo>
                  <a:pt x="3814905" y="998768"/>
                  <a:pt x="3813344" y="982952"/>
                  <a:pt x="3812562" y="966550"/>
                </a:cubicBezTo>
                <a:lnTo>
                  <a:pt x="3807876" y="806044"/>
                </a:lnTo>
                <a:cubicBezTo>
                  <a:pt x="3806314" y="773240"/>
                  <a:pt x="3798113" y="747465"/>
                  <a:pt x="3783273" y="728720"/>
                </a:cubicBezTo>
                <a:cubicBezTo>
                  <a:pt x="3768433" y="709975"/>
                  <a:pt x="3743439" y="700602"/>
                  <a:pt x="3708292" y="700602"/>
                </a:cubicBezTo>
                <a:lnTo>
                  <a:pt x="3618083" y="700602"/>
                </a:lnTo>
                <a:lnTo>
                  <a:pt x="3618083" y="1054418"/>
                </a:lnTo>
                <a:lnTo>
                  <a:pt x="3618081" y="1054418"/>
                </a:lnTo>
                <a:lnTo>
                  <a:pt x="3449376" y="1054418"/>
                </a:lnTo>
                <a:lnTo>
                  <a:pt x="3449374" y="1054418"/>
                </a:lnTo>
                <a:close/>
                <a:moveTo>
                  <a:pt x="2842879" y="217913"/>
                </a:moveTo>
                <a:lnTo>
                  <a:pt x="2842881" y="217913"/>
                </a:lnTo>
                <a:lnTo>
                  <a:pt x="3377117" y="217913"/>
                </a:lnTo>
                <a:lnTo>
                  <a:pt x="3377119" y="217913"/>
                </a:lnTo>
                <a:lnTo>
                  <a:pt x="3377119" y="356159"/>
                </a:lnTo>
                <a:lnTo>
                  <a:pt x="3377117" y="356159"/>
                </a:lnTo>
                <a:lnTo>
                  <a:pt x="3194354" y="356159"/>
                </a:lnTo>
                <a:lnTo>
                  <a:pt x="3194354" y="1054418"/>
                </a:lnTo>
                <a:lnTo>
                  <a:pt x="3194352" y="1054418"/>
                </a:lnTo>
                <a:lnTo>
                  <a:pt x="3025647" y="1054418"/>
                </a:lnTo>
                <a:lnTo>
                  <a:pt x="3025645" y="1054418"/>
                </a:lnTo>
                <a:lnTo>
                  <a:pt x="3025645" y="356159"/>
                </a:lnTo>
                <a:lnTo>
                  <a:pt x="2842881" y="356159"/>
                </a:lnTo>
                <a:lnTo>
                  <a:pt x="2842879" y="356159"/>
                </a:lnTo>
                <a:close/>
                <a:moveTo>
                  <a:pt x="1638605" y="217913"/>
                </a:moveTo>
                <a:lnTo>
                  <a:pt x="1638607" y="217913"/>
                </a:lnTo>
                <a:lnTo>
                  <a:pt x="1807312" y="217913"/>
                </a:lnTo>
                <a:lnTo>
                  <a:pt x="1807314" y="217913"/>
                </a:lnTo>
                <a:lnTo>
                  <a:pt x="1807314" y="801358"/>
                </a:lnTo>
                <a:cubicBezTo>
                  <a:pt x="1807314" y="822446"/>
                  <a:pt x="1808681" y="841777"/>
                  <a:pt x="1811414" y="859351"/>
                </a:cubicBezTo>
                <a:cubicBezTo>
                  <a:pt x="1814148" y="876925"/>
                  <a:pt x="1819225" y="892155"/>
                  <a:pt x="1826645" y="905042"/>
                </a:cubicBezTo>
                <a:cubicBezTo>
                  <a:pt x="1834065" y="917930"/>
                  <a:pt x="1844219" y="928083"/>
                  <a:pt x="1857106" y="935503"/>
                </a:cubicBezTo>
                <a:lnTo>
                  <a:pt x="1905726" y="946633"/>
                </a:lnTo>
                <a:lnTo>
                  <a:pt x="1954930" y="935503"/>
                </a:lnTo>
                <a:cubicBezTo>
                  <a:pt x="1967427" y="928083"/>
                  <a:pt x="1977386" y="917930"/>
                  <a:pt x="1984806" y="905042"/>
                </a:cubicBezTo>
                <a:cubicBezTo>
                  <a:pt x="1992226" y="892155"/>
                  <a:pt x="1997303" y="876925"/>
                  <a:pt x="2000036" y="859351"/>
                </a:cubicBezTo>
                <a:cubicBezTo>
                  <a:pt x="2002770" y="841777"/>
                  <a:pt x="2004137" y="822446"/>
                  <a:pt x="2004137" y="801358"/>
                </a:cubicBezTo>
                <a:lnTo>
                  <a:pt x="2004137" y="217913"/>
                </a:lnTo>
                <a:lnTo>
                  <a:pt x="2004138" y="217913"/>
                </a:lnTo>
                <a:lnTo>
                  <a:pt x="2172844" y="217913"/>
                </a:lnTo>
                <a:lnTo>
                  <a:pt x="2172846" y="217913"/>
                </a:lnTo>
                <a:lnTo>
                  <a:pt x="2172846" y="801358"/>
                </a:lnTo>
                <a:cubicBezTo>
                  <a:pt x="2172846" y="854469"/>
                  <a:pt x="2165426" y="898403"/>
                  <a:pt x="2150585" y="933160"/>
                </a:cubicBezTo>
                <a:cubicBezTo>
                  <a:pt x="2135746" y="967917"/>
                  <a:pt x="2115829" y="995449"/>
                  <a:pt x="2090835" y="1015756"/>
                </a:cubicBezTo>
                <a:cubicBezTo>
                  <a:pt x="2065842" y="1036063"/>
                  <a:pt x="2037333" y="1049732"/>
                  <a:pt x="2005310" y="1056761"/>
                </a:cubicBezTo>
                <a:cubicBezTo>
                  <a:pt x="1973287" y="1063791"/>
                  <a:pt x="1940092" y="1067305"/>
                  <a:pt x="1905726" y="1067305"/>
                </a:cubicBezTo>
                <a:lnTo>
                  <a:pt x="1905725" y="1067305"/>
                </a:lnTo>
                <a:lnTo>
                  <a:pt x="1905725" y="1067305"/>
                </a:lnTo>
                <a:cubicBezTo>
                  <a:pt x="1871358" y="1067305"/>
                  <a:pt x="1838163" y="1064181"/>
                  <a:pt x="1806140" y="1057933"/>
                </a:cubicBezTo>
                <a:cubicBezTo>
                  <a:pt x="1774117" y="1051684"/>
                  <a:pt x="1745609" y="1038992"/>
                  <a:pt x="1720615" y="1019857"/>
                </a:cubicBezTo>
                <a:cubicBezTo>
                  <a:pt x="1695622" y="1000721"/>
                  <a:pt x="1675705" y="973579"/>
                  <a:pt x="1660865" y="938432"/>
                </a:cubicBezTo>
                <a:cubicBezTo>
                  <a:pt x="1646025" y="903285"/>
                  <a:pt x="1638605" y="857594"/>
                  <a:pt x="1638605" y="801358"/>
                </a:cubicBezTo>
                <a:close/>
                <a:moveTo>
                  <a:pt x="981075" y="217913"/>
                </a:moveTo>
                <a:lnTo>
                  <a:pt x="981077" y="217913"/>
                </a:lnTo>
                <a:lnTo>
                  <a:pt x="1257568" y="217913"/>
                </a:lnTo>
                <a:lnTo>
                  <a:pt x="1257569" y="217913"/>
                </a:lnTo>
                <a:cubicBezTo>
                  <a:pt x="1316148" y="217913"/>
                  <a:pt x="1363402" y="227481"/>
                  <a:pt x="1399330" y="246617"/>
                </a:cubicBezTo>
                <a:cubicBezTo>
                  <a:pt x="1435258" y="265753"/>
                  <a:pt x="1463181" y="293089"/>
                  <a:pt x="1483098" y="328627"/>
                </a:cubicBezTo>
                <a:cubicBezTo>
                  <a:pt x="1503014" y="364165"/>
                  <a:pt x="1516488" y="406927"/>
                  <a:pt x="1523517" y="456915"/>
                </a:cubicBezTo>
                <a:cubicBezTo>
                  <a:pt x="1530546" y="506902"/>
                  <a:pt x="1534061" y="562747"/>
                  <a:pt x="1534061" y="624450"/>
                </a:cubicBezTo>
                <a:cubicBezTo>
                  <a:pt x="1534061" y="697869"/>
                  <a:pt x="1529570" y="761720"/>
                  <a:pt x="1520588" y="816003"/>
                </a:cubicBezTo>
                <a:cubicBezTo>
                  <a:pt x="1511605" y="870286"/>
                  <a:pt x="1496180" y="915001"/>
                  <a:pt x="1474310" y="950148"/>
                </a:cubicBezTo>
                <a:cubicBezTo>
                  <a:pt x="1452441" y="985295"/>
                  <a:pt x="1423151" y="1011460"/>
                  <a:pt x="1386443" y="1028644"/>
                </a:cubicBezTo>
                <a:cubicBezTo>
                  <a:pt x="1349733" y="1045827"/>
                  <a:pt x="1303261" y="1054418"/>
                  <a:pt x="1247025" y="1054418"/>
                </a:cubicBezTo>
                <a:lnTo>
                  <a:pt x="1247023" y="1054418"/>
                </a:lnTo>
                <a:lnTo>
                  <a:pt x="981077" y="1054418"/>
                </a:lnTo>
                <a:lnTo>
                  <a:pt x="981075" y="1054418"/>
                </a:lnTo>
                <a:close/>
                <a:moveTo>
                  <a:pt x="296599" y="217913"/>
                </a:moveTo>
                <a:lnTo>
                  <a:pt x="296601" y="217913"/>
                </a:lnTo>
                <a:lnTo>
                  <a:pt x="491081" y="217913"/>
                </a:lnTo>
                <a:lnTo>
                  <a:pt x="491083" y="217913"/>
                </a:lnTo>
                <a:lnTo>
                  <a:pt x="694937" y="790814"/>
                </a:lnTo>
                <a:lnTo>
                  <a:pt x="697278" y="790814"/>
                </a:lnTo>
                <a:lnTo>
                  <a:pt x="697278" y="217913"/>
                </a:lnTo>
                <a:lnTo>
                  <a:pt x="697280" y="217913"/>
                </a:lnTo>
                <a:lnTo>
                  <a:pt x="851926" y="217913"/>
                </a:lnTo>
                <a:lnTo>
                  <a:pt x="851928" y="217913"/>
                </a:lnTo>
                <a:lnTo>
                  <a:pt x="851928" y="1054418"/>
                </a:lnTo>
                <a:lnTo>
                  <a:pt x="851926" y="1054418"/>
                </a:lnTo>
                <a:lnTo>
                  <a:pt x="659789" y="1054418"/>
                </a:lnTo>
                <a:lnTo>
                  <a:pt x="659787" y="1054418"/>
                </a:lnTo>
                <a:lnTo>
                  <a:pt x="453590" y="468630"/>
                </a:lnTo>
                <a:lnTo>
                  <a:pt x="451249" y="468630"/>
                </a:lnTo>
                <a:lnTo>
                  <a:pt x="451249" y="1054418"/>
                </a:lnTo>
                <a:lnTo>
                  <a:pt x="451247" y="1054418"/>
                </a:lnTo>
                <a:lnTo>
                  <a:pt x="296601" y="1054418"/>
                </a:lnTo>
                <a:lnTo>
                  <a:pt x="296599" y="1054418"/>
                </a:lnTo>
                <a:close/>
                <a:moveTo>
                  <a:pt x="0" y="217913"/>
                </a:moveTo>
                <a:lnTo>
                  <a:pt x="2" y="217913"/>
                </a:lnTo>
                <a:lnTo>
                  <a:pt x="168707" y="217913"/>
                </a:lnTo>
                <a:lnTo>
                  <a:pt x="168709" y="217913"/>
                </a:lnTo>
                <a:lnTo>
                  <a:pt x="168709" y="1054418"/>
                </a:lnTo>
                <a:lnTo>
                  <a:pt x="168707" y="1054418"/>
                </a:lnTo>
                <a:lnTo>
                  <a:pt x="2" y="1054418"/>
                </a:lnTo>
                <a:lnTo>
                  <a:pt x="0" y="1054418"/>
                </a:lnTo>
                <a:close/>
                <a:moveTo>
                  <a:pt x="10326842" y="201511"/>
                </a:moveTo>
                <a:lnTo>
                  <a:pt x="10326843" y="201511"/>
                </a:lnTo>
                <a:lnTo>
                  <a:pt x="10326844" y="201511"/>
                </a:lnTo>
                <a:cubicBezTo>
                  <a:pt x="10390109" y="201511"/>
                  <a:pt x="10440487" y="212251"/>
                  <a:pt x="10477978" y="233730"/>
                </a:cubicBezTo>
                <a:cubicBezTo>
                  <a:pt x="10515468" y="255208"/>
                  <a:pt x="10544172" y="285084"/>
                  <a:pt x="10564089" y="323355"/>
                </a:cubicBezTo>
                <a:cubicBezTo>
                  <a:pt x="10584005" y="361626"/>
                  <a:pt x="10596893" y="407513"/>
                  <a:pt x="10602751" y="461015"/>
                </a:cubicBezTo>
                <a:cubicBezTo>
                  <a:pt x="10608609" y="514517"/>
                  <a:pt x="10611537" y="572901"/>
                  <a:pt x="10611537" y="636166"/>
                </a:cubicBezTo>
                <a:cubicBezTo>
                  <a:pt x="10611537" y="700212"/>
                  <a:pt x="10608609" y="758791"/>
                  <a:pt x="10602751" y="811902"/>
                </a:cubicBezTo>
                <a:cubicBezTo>
                  <a:pt x="10596893" y="865014"/>
                  <a:pt x="10584005" y="910705"/>
                  <a:pt x="10564089" y="948976"/>
                </a:cubicBezTo>
                <a:cubicBezTo>
                  <a:pt x="10544172" y="987248"/>
                  <a:pt x="10515468" y="1016537"/>
                  <a:pt x="10477978" y="1036844"/>
                </a:cubicBezTo>
                <a:cubicBezTo>
                  <a:pt x="10440487" y="1057152"/>
                  <a:pt x="10390109" y="1067305"/>
                  <a:pt x="10326844" y="1067305"/>
                </a:cubicBezTo>
                <a:lnTo>
                  <a:pt x="10326843" y="1067305"/>
                </a:lnTo>
                <a:lnTo>
                  <a:pt x="10326842" y="1067305"/>
                </a:lnTo>
                <a:cubicBezTo>
                  <a:pt x="10263578" y="1067305"/>
                  <a:pt x="10213199" y="1057152"/>
                  <a:pt x="10175710" y="1036844"/>
                </a:cubicBezTo>
                <a:cubicBezTo>
                  <a:pt x="10138219" y="1016537"/>
                  <a:pt x="10109515" y="987248"/>
                  <a:pt x="10089599" y="948976"/>
                </a:cubicBezTo>
                <a:cubicBezTo>
                  <a:pt x="10069681" y="910705"/>
                  <a:pt x="10056795" y="865014"/>
                  <a:pt x="10050937" y="811902"/>
                </a:cubicBezTo>
                <a:cubicBezTo>
                  <a:pt x="10045078" y="758791"/>
                  <a:pt x="10042149" y="700212"/>
                  <a:pt x="10042150" y="636166"/>
                </a:cubicBezTo>
                <a:cubicBezTo>
                  <a:pt x="10042149" y="572901"/>
                  <a:pt x="10045078" y="514517"/>
                  <a:pt x="10050937" y="461015"/>
                </a:cubicBezTo>
                <a:cubicBezTo>
                  <a:pt x="10056795" y="407513"/>
                  <a:pt x="10069681" y="361626"/>
                  <a:pt x="10089599" y="323355"/>
                </a:cubicBezTo>
                <a:cubicBezTo>
                  <a:pt x="10109515" y="285084"/>
                  <a:pt x="10138219" y="255208"/>
                  <a:pt x="10175710" y="233730"/>
                </a:cubicBezTo>
                <a:cubicBezTo>
                  <a:pt x="10213199" y="212251"/>
                  <a:pt x="10263578" y="201511"/>
                  <a:pt x="10326842" y="201511"/>
                </a:cubicBezTo>
                <a:close/>
                <a:moveTo>
                  <a:pt x="8374218" y="201511"/>
                </a:moveTo>
                <a:lnTo>
                  <a:pt x="8374219" y="201511"/>
                </a:lnTo>
                <a:lnTo>
                  <a:pt x="8374220" y="201511"/>
                </a:lnTo>
                <a:cubicBezTo>
                  <a:pt x="8434360" y="201511"/>
                  <a:pt x="8481809" y="211274"/>
                  <a:pt x="8516566" y="230801"/>
                </a:cubicBezTo>
                <a:cubicBezTo>
                  <a:pt x="8551322" y="250327"/>
                  <a:pt x="8577292" y="275125"/>
                  <a:pt x="8594476" y="305196"/>
                </a:cubicBezTo>
                <a:cubicBezTo>
                  <a:pt x="8611659" y="335266"/>
                  <a:pt x="8622398" y="367680"/>
                  <a:pt x="8626694" y="402436"/>
                </a:cubicBezTo>
                <a:cubicBezTo>
                  <a:pt x="8630990" y="437193"/>
                  <a:pt x="8633138" y="469802"/>
                  <a:pt x="8633138" y="500263"/>
                </a:cubicBezTo>
                <a:lnTo>
                  <a:pt x="8633136" y="500263"/>
                </a:lnTo>
                <a:lnTo>
                  <a:pt x="8464431" y="500263"/>
                </a:lnTo>
                <a:lnTo>
                  <a:pt x="8464429" y="500263"/>
                </a:lnTo>
                <a:cubicBezTo>
                  <a:pt x="8464429" y="439341"/>
                  <a:pt x="8457204" y="395016"/>
                  <a:pt x="8442755" y="367289"/>
                </a:cubicBezTo>
                <a:cubicBezTo>
                  <a:pt x="8435530" y="353426"/>
                  <a:pt x="8425327" y="343028"/>
                  <a:pt x="8412147" y="336096"/>
                </a:cubicBezTo>
                <a:lnTo>
                  <a:pt x="8363675" y="325698"/>
                </a:lnTo>
                <a:lnTo>
                  <a:pt x="8334826" y="329945"/>
                </a:lnTo>
                <a:cubicBezTo>
                  <a:pt x="8326137" y="332777"/>
                  <a:pt x="8318375" y="337024"/>
                  <a:pt x="8311541" y="342686"/>
                </a:cubicBezTo>
                <a:cubicBezTo>
                  <a:pt x="8297872" y="354011"/>
                  <a:pt x="8287133" y="372366"/>
                  <a:pt x="8279322" y="397750"/>
                </a:cubicBezTo>
                <a:cubicBezTo>
                  <a:pt x="8271512" y="423134"/>
                  <a:pt x="8266045" y="456329"/>
                  <a:pt x="8262920" y="497334"/>
                </a:cubicBezTo>
                <a:cubicBezTo>
                  <a:pt x="8259796" y="538339"/>
                  <a:pt x="8258234" y="588522"/>
                  <a:pt x="8258234" y="647882"/>
                </a:cubicBezTo>
                <a:cubicBezTo>
                  <a:pt x="8258234" y="711147"/>
                  <a:pt x="8260382" y="762305"/>
                  <a:pt x="8264678" y="801358"/>
                </a:cubicBezTo>
                <a:cubicBezTo>
                  <a:pt x="8268973" y="840410"/>
                  <a:pt x="8275612" y="870676"/>
                  <a:pt x="8284595" y="892155"/>
                </a:cubicBezTo>
                <a:cubicBezTo>
                  <a:pt x="8293576" y="913634"/>
                  <a:pt x="8304901" y="928083"/>
                  <a:pt x="8318570" y="935503"/>
                </a:cubicBezTo>
                <a:lnTo>
                  <a:pt x="8366018" y="946633"/>
                </a:lnTo>
                <a:lnTo>
                  <a:pt x="8407608" y="939018"/>
                </a:lnTo>
                <a:cubicBezTo>
                  <a:pt x="8420495" y="933941"/>
                  <a:pt x="8431625" y="923788"/>
                  <a:pt x="8440998" y="908557"/>
                </a:cubicBezTo>
                <a:cubicBezTo>
                  <a:pt x="8450370" y="893327"/>
                  <a:pt x="8457790" y="871848"/>
                  <a:pt x="8463257" y="844120"/>
                </a:cubicBezTo>
                <a:cubicBezTo>
                  <a:pt x="8468725" y="816393"/>
                  <a:pt x="8471458" y="779879"/>
                  <a:pt x="8471458" y="734578"/>
                </a:cubicBezTo>
                <a:lnTo>
                  <a:pt x="8471460" y="734578"/>
                </a:lnTo>
                <a:lnTo>
                  <a:pt x="8640165" y="734578"/>
                </a:lnTo>
                <a:lnTo>
                  <a:pt x="8640167" y="734578"/>
                </a:lnTo>
                <a:cubicBezTo>
                  <a:pt x="8640167" y="779879"/>
                  <a:pt x="8636653" y="822837"/>
                  <a:pt x="8629623" y="863451"/>
                </a:cubicBezTo>
                <a:cubicBezTo>
                  <a:pt x="8622594" y="904066"/>
                  <a:pt x="8609511" y="939604"/>
                  <a:pt x="8590375" y="970065"/>
                </a:cubicBezTo>
                <a:cubicBezTo>
                  <a:pt x="8571239" y="1000526"/>
                  <a:pt x="8544293" y="1024348"/>
                  <a:pt x="8509537" y="1041531"/>
                </a:cubicBezTo>
                <a:cubicBezTo>
                  <a:pt x="8474780" y="1058714"/>
                  <a:pt x="8429674" y="1067305"/>
                  <a:pt x="8374220" y="1067305"/>
                </a:cubicBezTo>
                <a:lnTo>
                  <a:pt x="8374219" y="1067305"/>
                </a:lnTo>
                <a:lnTo>
                  <a:pt x="8374218" y="1067305"/>
                </a:lnTo>
                <a:cubicBezTo>
                  <a:pt x="8310953" y="1067305"/>
                  <a:pt x="8260575" y="1057152"/>
                  <a:pt x="8223085" y="1036844"/>
                </a:cubicBezTo>
                <a:cubicBezTo>
                  <a:pt x="8185595" y="1016537"/>
                  <a:pt x="8156891" y="987248"/>
                  <a:pt x="8136973" y="948976"/>
                </a:cubicBezTo>
                <a:cubicBezTo>
                  <a:pt x="8117057" y="910705"/>
                  <a:pt x="8104170" y="865014"/>
                  <a:pt x="8098312" y="811902"/>
                </a:cubicBezTo>
                <a:cubicBezTo>
                  <a:pt x="8092455" y="758791"/>
                  <a:pt x="8089525" y="700212"/>
                  <a:pt x="8089525" y="636166"/>
                </a:cubicBezTo>
                <a:cubicBezTo>
                  <a:pt x="8089525" y="572901"/>
                  <a:pt x="8092455" y="514517"/>
                  <a:pt x="8098312" y="461015"/>
                </a:cubicBezTo>
                <a:cubicBezTo>
                  <a:pt x="8104170" y="407513"/>
                  <a:pt x="8117057" y="361626"/>
                  <a:pt x="8136973" y="323355"/>
                </a:cubicBezTo>
                <a:cubicBezTo>
                  <a:pt x="8156891" y="285084"/>
                  <a:pt x="8185595" y="255208"/>
                  <a:pt x="8223085" y="233730"/>
                </a:cubicBezTo>
                <a:cubicBezTo>
                  <a:pt x="8260575" y="212251"/>
                  <a:pt x="8310953" y="201511"/>
                  <a:pt x="8374218" y="201511"/>
                </a:cubicBezTo>
                <a:close/>
                <a:moveTo>
                  <a:pt x="2515629" y="201511"/>
                </a:moveTo>
                <a:lnTo>
                  <a:pt x="2515630" y="201511"/>
                </a:lnTo>
                <a:lnTo>
                  <a:pt x="2515631" y="201511"/>
                </a:lnTo>
                <a:cubicBezTo>
                  <a:pt x="2553121" y="201511"/>
                  <a:pt x="2587683" y="205612"/>
                  <a:pt x="2619315" y="213813"/>
                </a:cubicBezTo>
                <a:cubicBezTo>
                  <a:pt x="2650948" y="222014"/>
                  <a:pt x="2678285" y="235292"/>
                  <a:pt x="2701326" y="253646"/>
                </a:cubicBezTo>
                <a:cubicBezTo>
                  <a:pt x="2724366" y="272001"/>
                  <a:pt x="2742331" y="295433"/>
                  <a:pt x="2755218" y="323941"/>
                </a:cubicBezTo>
                <a:cubicBezTo>
                  <a:pt x="2768105" y="352449"/>
                  <a:pt x="2774549" y="386620"/>
                  <a:pt x="2774549" y="426454"/>
                </a:cubicBezTo>
                <a:lnTo>
                  <a:pt x="2774549" y="449885"/>
                </a:lnTo>
                <a:lnTo>
                  <a:pt x="2774547" y="449885"/>
                </a:lnTo>
                <a:lnTo>
                  <a:pt x="2612872" y="449885"/>
                </a:lnTo>
                <a:lnTo>
                  <a:pt x="2612870" y="449885"/>
                </a:lnTo>
                <a:cubicBezTo>
                  <a:pt x="2612870" y="410052"/>
                  <a:pt x="2605840" y="379395"/>
                  <a:pt x="2591781" y="357916"/>
                </a:cubicBezTo>
                <a:cubicBezTo>
                  <a:pt x="2584752" y="347177"/>
                  <a:pt x="2575379" y="339122"/>
                  <a:pt x="2563664" y="333753"/>
                </a:cubicBezTo>
                <a:lnTo>
                  <a:pt x="2521488" y="325698"/>
                </a:lnTo>
                <a:lnTo>
                  <a:pt x="2474626" y="333899"/>
                </a:lnTo>
                <a:cubicBezTo>
                  <a:pt x="2462129" y="339367"/>
                  <a:pt x="2452171" y="346591"/>
                  <a:pt x="2444750" y="355573"/>
                </a:cubicBezTo>
                <a:cubicBezTo>
                  <a:pt x="2437331" y="364555"/>
                  <a:pt x="2432254" y="374904"/>
                  <a:pt x="2429520" y="386620"/>
                </a:cubicBezTo>
                <a:cubicBezTo>
                  <a:pt x="2426787" y="398336"/>
                  <a:pt x="2425419" y="410442"/>
                  <a:pt x="2425419" y="422939"/>
                </a:cubicBezTo>
                <a:cubicBezTo>
                  <a:pt x="2425419" y="448714"/>
                  <a:pt x="2430887" y="470388"/>
                  <a:pt x="2441822" y="487961"/>
                </a:cubicBezTo>
                <a:cubicBezTo>
                  <a:pt x="2452757" y="505535"/>
                  <a:pt x="2476188" y="521742"/>
                  <a:pt x="2512116" y="536582"/>
                </a:cubicBezTo>
                <a:lnTo>
                  <a:pt x="2642161" y="592818"/>
                </a:lnTo>
                <a:cubicBezTo>
                  <a:pt x="2674184" y="606876"/>
                  <a:pt x="2700349" y="621521"/>
                  <a:pt x="2720657" y="636752"/>
                </a:cubicBezTo>
                <a:cubicBezTo>
                  <a:pt x="2740964" y="651982"/>
                  <a:pt x="2757171" y="668384"/>
                  <a:pt x="2769277" y="685958"/>
                </a:cubicBezTo>
                <a:cubicBezTo>
                  <a:pt x="2781383" y="703531"/>
                  <a:pt x="2789779" y="722862"/>
                  <a:pt x="2794466" y="743951"/>
                </a:cubicBezTo>
                <a:cubicBezTo>
                  <a:pt x="2799152" y="765039"/>
                  <a:pt x="2801495" y="788471"/>
                  <a:pt x="2801495" y="814245"/>
                </a:cubicBezTo>
                <a:cubicBezTo>
                  <a:pt x="2801495" y="902504"/>
                  <a:pt x="2775916" y="966745"/>
                  <a:pt x="2724757" y="1006969"/>
                </a:cubicBezTo>
                <a:cubicBezTo>
                  <a:pt x="2673598" y="1047193"/>
                  <a:pt x="2602327" y="1067305"/>
                  <a:pt x="2510945" y="1067305"/>
                </a:cubicBezTo>
                <a:lnTo>
                  <a:pt x="2510944" y="1067305"/>
                </a:lnTo>
                <a:lnTo>
                  <a:pt x="2510943" y="1067305"/>
                </a:lnTo>
                <a:cubicBezTo>
                  <a:pt x="2415655" y="1067305"/>
                  <a:pt x="2347508" y="1046608"/>
                  <a:pt x="2306503" y="1005212"/>
                </a:cubicBezTo>
                <a:cubicBezTo>
                  <a:pt x="2265498" y="963816"/>
                  <a:pt x="2244995" y="904457"/>
                  <a:pt x="2244995" y="827133"/>
                </a:cubicBezTo>
                <a:lnTo>
                  <a:pt x="2244995" y="793157"/>
                </a:lnTo>
                <a:lnTo>
                  <a:pt x="2244997" y="793157"/>
                </a:lnTo>
                <a:lnTo>
                  <a:pt x="2413702" y="793157"/>
                </a:lnTo>
                <a:lnTo>
                  <a:pt x="2413704" y="793157"/>
                </a:lnTo>
                <a:lnTo>
                  <a:pt x="2413704" y="817760"/>
                </a:lnTo>
                <a:cubicBezTo>
                  <a:pt x="2413704" y="837286"/>
                  <a:pt x="2415266" y="855055"/>
                  <a:pt x="2418390" y="871067"/>
                </a:cubicBezTo>
                <a:cubicBezTo>
                  <a:pt x="2421514" y="887078"/>
                  <a:pt x="2427373" y="900551"/>
                  <a:pt x="2435964" y="911486"/>
                </a:cubicBezTo>
                <a:cubicBezTo>
                  <a:pt x="2444555" y="922421"/>
                  <a:pt x="2456076" y="931012"/>
                  <a:pt x="2470526" y="937261"/>
                </a:cubicBezTo>
                <a:lnTo>
                  <a:pt x="2525002" y="946633"/>
                </a:lnTo>
                <a:lnTo>
                  <a:pt x="2561760" y="940336"/>
                </a:lnTo>
                <a:cubicBezTo>
                  <a:pt x="2573378" y="936138"/>
                  <a:pt x="2584362" y="929841"/>
                  <a:pt x="2594711" y="921444"/>
                </a:cubicBezTo>
                <a:cubicBezTo>
                  <a:pt x="2615408" y="904652"/>
                  <a:pt x="2625757" y="878682"/>
                  <a:pt x="2625757" y="843535"/>
                </a:cubicBezTo>
                <a:cubicBezTo>
                  <a:pt x="2625757" y="824789"/>
                  <a:pt x="2623218" y="808583"/>
                  <a:pt x="2618142" y="794914"/>
                </a:cubicBezTo>
                <a:cubicBezTo>
                  <a:pt x="2613065" y="781246"/>
                  <a:pt x="2604669" y="768944"/>
                  <a:pt x="2592953" y="758010"/>
                </a:cubicBezTo>
                <a:cubicBezTo>
                  <a:pt x="2581238" y="747075"/>
                  <a:pt x="2565811" y="737117"/>
                  <a:pt x="2546676" y="728134"/>
                </a:cubicBezTo>
                <a:cubicBezTo>
                  <a:pt x="2527540" y="719152"/>
                  <a:pt x="2503913" y="709975"/>
                  <a:pt x="2475795" y="700602"/>
                </a:cubicBezTo>
                <a:cubicBezTo>
                  <a:pt x="2438305" y="688106"/>
                  <a:pt x="2405892" y="674437"/>
                  <a:pt x="2378555" y="659597"/>
                </a:cubicBezTo>
                <a:cubicBezTo>
                  <a:pt x="2351218" y="644757"/>
                  <a:pt x="2328372" y="627379"/>
                  <a:pt x="2310018" y="607462"/>
                </a:cubicBezTo>
                <a:cubicBezTo>
                  <a:pt x="2291663" y="587545"/>
                  <a:pt x="2278190" y="564504"/>
                  <a:pt x="2269598" y="538339"/>
                </a:cubicBezTo>
                <a:cubicBezTo>
                  <a:pt x="2261007" y="512174"/>
                  <a:pt x="2256711" y="481908"/>
                  <a:pt x="2256711" y="447542"/>
                </a:cubicBezTo>
                <a:cubicBezTo>
                  <a:pt x="2256711" y="364751"/>
                  <a:pt x="2279752" y="303048"/>
                  <a:pt x="2325834" y="262433"/>
                </a:cubicBezTo>
                <a:cubicBezTo>
                  <a:pt x="2371916" y="221819"/>
                  <a:pt x="2435181" y="201511"/>
                  <a:pt x="2515629" y="201511"/>
                </a:cubicBezTo>
                <a:close/>
                <a:moveTo>
                  <a:pt x="1892837" y="0"/>
                </a:moveTo>
                <a:lnTo>
                  <a:pt x="1892839" y="0"/>
                </a:lnTo>
                <a:lnTo>
                  <a:pt x="2054514" y="0"/>
                </a:lnTo>
                <a:lnTo>
                  <a:pt x="2054516" y="0"/>
                </a:lnTo>
                <a:lnTo>
                  <a:pt x="1939702" y="168707"/>
                </a:lnTo>
                <a:lnTo>
                  <a:pt x="1939700" y="168707"/>
                </a:lnTo>
                <a:lnTo>
                  <a:pt x="1829574" y="168707"/>
                </a:lnTo>
                <a:lnTo>
                  <a:pt x="1829572" y="1687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780"/>
              </a:lnSpc>
            </a:pPr>
            <a:endParaRPr lang="pt-BR" sz="92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801D6D5-3DA9-3C55-E548-D7FB8BF342E6}"/>
              </a:ext>
            </a:extLst>
          </p:cNvPr>
          <p:cNvSpPr txBox="1"/>
          <p:nvPr/>
        </p:nvSpPr>
        <p:spPr>
          <a:xfrm>
            <a:off x="985389" y="3922863"/>
            <a:ext cx="3861065" cy="305952"/>
          </a:xfrm>
          <a:custGeom>
            <a:avLst/>
            <a:gdLst/>
            <a:ahLst/>
            <a:cxnLst/>
            <a:rect l="l" t="t" r="r" b="b"/>
            <a:pathLst>
              <a:path w="3861065" h="305952">
                <a:moveTo>
                  <a:pt x="3178140" y="190043"/>
                </a:moveTo>
                <a:lnTo>
                  <a:pt x="3160939" y="197175"/>
                </a:lnTo>
                <a:cubicBezTo>
                  <a:pt x="3153839" y="198670"/>
                  <a:pt x="3146399" y="199894"/>
                  <a:pt x="3138617" y="200845"/>
                </a:cubicBezTo>
                <a:cubicBezTo>
                  <a:pt x="3130835" y="201797"/>
                  <a:pt x="3122985" y="202883"/>
                  <a:pt x="3115067" y="204106"/>
                </a:cubicBezTo>
                <a:cubicBezTo>
                  <a:pt x="3107148" y="205328"/>
                  <a:pt x="3100049" y="207297"/>
                  <a:pt x="3093768" y="210013"/>
                </a:cubicBezTo>
                <a:cubicBezTo>
                  <a:pt x="3087488" y="212728"/>
                  <a:pt x="3082369" y="216600"/>
                  <a:pt x="3078410" y="221628"/>
                </a:cubicBezTo>
                <a:cubicBezTo>
                  <a:pt x="3074450" y="226656"/>
                  <a:pt x="3072470" y="233517"/>
                  <a:pt x="3072471" y="242212"/>
                </a:cubicBezTo>
                <a:cubicBezTo>
                  <a:pt x="3072470" y="247916"/>
                  <a:pt x="3073631" y="252739"/>
                  <a:pt x="3075952" y="256679"/>
                </a:cubicBezTo>
                <a:cubicBezTo>
                  <a:pt x="3078273" y="260619"/>
                  <a:pt x="3081276" y="263812"/>
                  <a:pt x="3084963" y="266259"/>
                </a:cubicBezTo>
                <a:cubicBezTo>
                  <a:pt x="3088649" y="268706"/>
                  <a:pt x="3092949" y="270472"/>
                  <a:pt x="3097864" y="271558"/>
                </a:cubicBezTo>
                <a:lnTo>
                  <a:pt x="3113428" y="273186"/>
                </a:lnTo>
                <a:lnTo>
                  <a:pt x="3142916" y="268499"/>
                </a:lnTo>
                <a:cubicBezTo>
                  <a:pt x="3151108" y="265373"/>
                  <a:pt x="3157798" y="261433"/>
                  <a:pt x="3162986" y="256679"/>
                </a:cubicBezTo>
                <a:cubicBezTo>
                  <a:pt x="3168173" y="251924"/>
                  <a:pt x="3171996" y="246761"/>
                  <a:pt x="3174454" y="241191"/>
                </a:cubicBezTo>
                <a:cubicBezTo>
                  <a:pt x="3176911" y="235622"/>
                  <a:pt x="3178140" y="230392"/>
                  <a:pt x="3178140" y="225503"/>
                </a:cubicBezTo>
                <a:close/>
                <a:moveTo>
                  <a:pt x="1454115" y="190043"/>
                </a:moveTo>
                <a:lnTo>
                  <a:pt x="1436914" y="197175"/>
                </a:lnTo>
                <a:cubicBezTo>
                  <a:pt x="1429815" y="198670"/>
                  <a:pt x="1422374" y="199894"/>
                  <a:pt x="1414592" y="200845"/>
                </a:cubicBezTo>
                <a:cubicBezTo>
                  <a:pt x="1406810" y="201797"/>
                  <a:pt x="1398960" y="202883"/>
                  <a:pt x="1391041" y="204106"/>
                </a:cubicBezTo>
                <a:cubicBezTo>
                  <a:pt x="1383123" y="205328"/>
                  <a:pt x="1376024" y="207297"/>
                  <a:pt x="1369744" y="210013"/>
                </a:cubicBezTo>
                <a:cubicBezTo>
                  <a:pt x="1363464" y="212728"/>
                  <a:pt x="1358344" y="216600"/>
                  <a:pt x="1354385" y="221628"/>
                </a:cubicBezTo>
                <a:cubicBezTo>
                  <a:pt x="1350425" y="226656"/>
                  <a:pt x="1348446" y="233517"/>
                  <a:pt x="1348446" y="242212"/>
                </a:cubicBezTo>
                <a:cubicBezTo>
                  <a:pt x="1348446" y="247916"/>
                  <a:pt x="1349606" y="252739"/>
                  <a:pt x="1351927" y="256679"/>
                </a:cubicBezTo>
                <a:cubicBezTo>
                  <a:pt x="1354248" y="260619"/>
                  <a:pt x="1357252" y="263812"/>
                  <a:pt x="1360938" y="266259"/>
                </a:cubicBezTo>
                <a:cubicBezTo>
                  <a:pt x="1364624" y="268706"/>
                  <a:pt x="1368924" y="270472"/>
                  <a:pt x="1373839" y="271558"/>
                </a:cubicBezTo>
                <a:lnTo>
                  <a:pt x="1389403" y="273186"/>
                </a:lnTo>
                <a:lnTo>
                  <a:pt x="1418892" y="268499"/>
                </a:lnTo>
                <a:cubicBezTo>
                  <a:pt x="1427083" y="265373"/>
                  <a:pt x="1433773" y="261433"/>
                  <a:pt x="1438961" y="256679"/>
                </a:cubicBezTo>
                <a:cubicBezTo>
                  <a:pt x="1444149" y="251924"/>
                  <a:pt x="1447971" y="246761"/>
                  <a:pt x="1450429" y="241191"/>
                </a:cubicBezTo>
                <a:cubicBezTo>
                  <a:pt x="1452886" y="235622"/>
                  <a:pt x="1454115" y="230392"/>
                  <a:pt x="1454115" y="225503"/>
                </a:cubicBezTo>
                <a:close/>
                <a:moveTo>
                  <a:pt x="2255253" y="158096"/>
                </a:moveTo>
                <a:lnTo>
                  <a:pt x="2235799" y="169973"/>
                </a:lnTo>
                <a:cubicBezTo>
                  <a:pt x="2229656" y="174069"/>
                  <a:pt x="2224263" y="178711"/>
                  <a:pt x="2219621" y="183899"/>
                </a:cubicBezTo>
                <a:cubicBezTo>
                  <a:pt x="2214979" y="189087"/>
                  <a:pt x="2211293" y="194889"/>
                  <a:pt x="2208563" y="201306"/>
                </a:cubicBezTo>
                <a:cubicBezTo>
                  <a:pt x="2205832" y="207723"/>
                  <a:pt x="2204467" y="215300"/>
                  <a:pt x="2204467" y="224037"/>
                </a:cubicBezTo>
                <a:cubicBezTo>
                  <a:pt x="2204467" y="231410"/>
                  <a:pt x="2206037" y="238168"/>
                  <a:pt x="2209177" y="244311"/>
                </a:cubicBezTo>
                <a:cubicBezTo>
                  <a:pt x="2212317" y="250455"/>
                  <a:pt x="2216481" y="255643"/>
                  <a:pt x="2221669" y="259875"/>
                </a:cubicBezTo>
                <a:cubicBezTo>
                  <a:pt x="2226857" y="264107"/>
                  <a:pt x="2232796" y="267452"/>
                  <a:pt x="2239485" y="269910"/>
                </a:cubicBezTo>
                <a:lnTo>
                  <a:pt x="2260169" y="273596"/>
                </a:lnTo>
                <a:lnTo>
                  <a:pt x="2296006" y="264176"/>
                </a:lnTo>
                <a:cubicBezTo>
                  <a:pt x="2306518" y="257896"/>
                  <a:pt x="2315324" y="249431"/>
                  <a:pt x="2322423" y="238782"/>
                </a:cubicBezTo>
                <a:close/>
                <a:moveTo>
                  <a:pt x="623812" y="113452"/>
                </a:moveTo>
                <a:lnTo>
                  <a:pt x="598214" y="118777"/>
                </a:lnTo>
                <a:cubicBezTo>
                  <a:pt x="590159" y="122326"/>
                  <a:pt x="583128" y="127514"/>
                  <a:pt x="577121" y="134340"/>
                </a:cubicBezTo>
                <a:cubicBezTo>
                  <a:pt x="571114" y="141167"/>
                  <a:pt x="566403" y="149563"/>
                  <a:pt x="562990" y="159529"/>
                </a:cubicBezTo>
                <a:cubicBezTo>
                  <a:pt x="559577" y="169496"/>
                  <a:pt x="557871" y="180895"/>
                  <a:pt x="557871" y="193729"/>
                </a:cubicBezTo>
                <a:cubicBezTo>
                  <a:pt x="557871" y="206562"/>
                  <a:pt x="559577" y="217962"/>
                  <a:pt x="562990" y="227928"/>
                </a:cubicBezTo>
                <a:cubicBezTo>
                  <a:pt x="566403" y="237895"/>
                  <a:pt x="571114" y="246223"/>
                  <a:pt x="577121" y="252912"/>
                </a:cubicBezTo>
                <a:cubicBezTo>
                  <a:pt x="583128" y="259602"/>
                  <a:pt x="590159" y="264722"/>
                  <a:pt x="598214" y="268271"/>
                </a:cubicBezTo>
                <a:lnTo>
                  <a:pt x="623812" y="273596"/>
                </a:lnTo>
                <a:lnTo>
                  <a:pt x="649410" y="268271"/>
                </a:lnTo>
                <a:cubicBezTo>
                  <a:pt x="657465" y="264722"/>
                  <a:pt x="664496" y="259602"/>
                  <a:pt x="670503" y="252912"/>
                </a:cubicBezTo>
                <a:cubicBezTo>
                  <a:pt x="676510" y="246223"/>
                  <a:pt x="681220" y="237895"/>
                  <a:pt x="684633" y="227928"/>
                </a:cubicBezTo>
                <a:cubicBezTo>
                  <a:pt x="688046" y="217962"/>
                  <a:pt x="689753" y="206562"/>
                  <a:pt x="689753" y="193729"/>
                </a:cubicBezTo>
                <a:cubicBezTo>
                  <a:pt x="689753" y="180895"/>
                  <a:pt x="688046" y="169496"/>
                  <a:pt x="684633" y="159529"/>
                </a:cubicBezTo>
                <a:cubicBezTo>
                  <a:pt x="681220" y="149563"/>
                  <a:pt x="676510" y="141167"/>
                  <a:pt x="670503" y="134340"/>
                </a:cubicBezTo>
                <a:cubicBezTo>
                  <a:pt x="664496" y="127514"/>
                  <a:pt x="657465" y="122326"/>
                  <a:pt x="649410" y="118777"/>
                </a:cubicBezTo>
                <a:close/>
                <a:moveTo>
                  <a:pt x="1081012" y="113452"/>
                </a:moveTo>
                <a:lnTo>
                  <a:pt x="1055414" y="118777"/>
                </a:lnTo>
                <a:cubicBezTo>
                  <a:pt x="1047359" y="122326"/>
                  <a:pt x="1040328" y="127514"/>
                  <a:pt x="1034321" y="134340"/>
                </a:cubicBezTo>
                <a:cubicBezTo>
                  <a:pt x="1028314" y="141167"/>
                  <a:pt x="1023603" y="149563"/>
                  <a:pt x="1020190" y="159529"/>
                </a:cubicBezTo>
                <a:cubicBezTo>
                  <a:pt x="1016777" y="169496"/>
                  <a:pt x="1015071" y="180895"/>
                  <a:pt x="1015071" y="193729"/>
                </a:cubicBezTo>
                <a:cubicBezTo>
                  <a:pt x="1015071" y="206562"/>
                  <a:pt x="1016777" y="217962"/>
                  <a:pt x="1020190" y="227928"/>
                </a:cubicBezTo>
                <a:cubicBezTo>
                  <a:pt x="1023603" y="237895"/>
                  <a:pt x="1028314" y="246223"/>
                  <a:pt x="1034321" y="252912"/>
                </a:cubicBezTo>
                <a:cubicBezTo>
                  <a:pt x="1040328" y="259602"/>
                  <a:pt x="1047359" y="264722"/>
                  <a:pt x="1055414" y="268271"/>
                </a:cubicBezTo>
                <a:lnTo>
                  <a:pt x="1081012" y="273596"/>
                </a:lnTo>
                <a:lnTo>
                  <a:pt x="1106610" y="268271"/>
                </a:lnTo>
                <a:cubicBezTo>
                  <a:pt x="1114665" y="264722"/>
                  <a:pt x="1121696" y="259602"/>
                  <a:pt x="1127703" y="252912"/>
                </a:cubicBezTo>
                <a:cubicBezTo>
                  <a:pt x="1133710" y="246223"/>
                  <a:pt x="1138420" y="237895"/>
                  <a:pt x="1141833" y="227928"/>
                </a:cubicBezTo>
                <a:cubicBezTo>
                  <a:pt x="1145246" y="217962"/>
                  <a:pt x="1146953" y="206562"/>
                  <a:pt x="1146953" y="193729"/>
                </a:cubicBezTo>
                <a:cubicBezTo>
                  <a:pt x="1146953" y="180895"/>
                  <a:pt x="1145246" y="169496"/>
                  <a:pt x="1141833" y="159529"/>
                </a:cubicBezTo>
                <a:cubicBezTo>
                  <a:pt x="1138420" y="149563"/>
                  <a:pt x="1133710" y="141167"/>
                  <a:pt x="1127703" y="134340"/>
                </a:cubicBezTo>
                <a:cubicBezTo>
                  <a:pt x="1121696" y="127514"/>
                  <a:pt x="1114665" y="122326"/>
                  <a:pt x="1106610" y="118777"/>
                </a:cubicBezTo>
                <a:close/>
                <a:moveTo>
                  <a:pt x="1761487" y="113452"/>
                </a:moveTo>
                <a:lnTo>
                  <a:pt x="1737118" y="118162"/>
                </a:lnTo>
                <a:cubicBezTo>
                  <a:pt x="1729882" y="121302"/>
                  <a:pt x="1723670" y="125603"/>
                  <a:pt x="1718483" y="131064"/>
                </a:cubicBezTo>
                <a:cubicBezTo>
                  <a:pt x="1713294" y="136525"/>
                  <a:pt x="1709199" y="142873"/>
                  <a:pt x="1706195" y="150109"/>
                </a:cubicBezTo>
                <a:cubicBezTo>
                  <a:pt x="1703192" y="157345"/>
                  <a:pt x="1701417" y="165059"/>
                  <a:pt x="1700871" y="173250"/>
                </a:cubicBezTo>
                <a:lnTo>
                  <a:pt x="1822514" y="173250"/>
                </a:lnTo>
                <a:cubicBezTo>
                  <a:pt x="1821967" y="165059"/>
                  <a:pt x="1820124" y="157277"/>
                  <a:pt x="1816984" y="149904"/>
                </a:cubicBezTo>
                <a:cubicBezTo>
                  <a:pt x="1813844" y="142532"/>
                  <a:pt x="1809612" y="136183"/>
                  <a:pt x="1804288" y="130859"/>
                </a:cubicBezTo>
                <a:cubicBezTo>
                  <a:pt x="1798963" y="125535"/>
                  <a:pt x="1792683" y="121302"/>
                  <a:pt x="1785447" y="118162"/>
                </a:cubicBezTo>
                <a:close/>
                <a:moveTo>
                  <a:pt x="3764813" y="82734"/>
                </a:moveTo>
                <a:lnTo>
                  <a:pt x="3764814" y="82734"/>
                </a:lnTo>
                <a:lnTo>
                  <a:pt x="3764814" y="82734"/>
                </a:lnTo>
                <a:cubicBezTo>
                  <a:pt x="3776829" y="82734"/>
                  <a:pt x="3787887" y="83758"/>
                  <a:pt x="3797990" y="85806"/>
                </a:cubicBezTo>
                <a:cubicBezTo>
                  <a:pt x="3808093" y="87854"/>
                  <a:pt x="3817035" y="91403"/>
                  <a:pt x="3824817" y="96455"/>
                </a:cubicBezTo>
                <a:cubicBezTo>
                  <a:pt x="3832599" y="101506"/>
                  <a:pt x="3838811" y="108332"/>
                  <a:pt x="3843453" y="116933"/>
                </a:cubicBezTo>
                <a:cubicBezTo>
                  <a:pt x="3848095" y="125535"/>
                  <a:pt x="3850825" y="136252"/>
                  <a:pt x="3851644" y="149085"/>
                </a:cubicBezTo>
                <a:lnTo>
                  <a:pt x="3851643" y="149085"/>
                </a:lnTo>
                <a:lnTo>
                  <a:pt x="3816830" y="149085"/>
                </a:lnTo>
                <a:lnTo>
                  <a:pt x="3816829" y="149085"/>
                </a:lnTo>
                <a:cubicBezTo>
                  <a:pt x="3816283" y="142259"/>
                  <a:pt x="3814508" y="136593"/>
                  <a:pt x="3811505" y="132088"/>
                </a:cubicBezTo>
                <a:cubicBezTo>
                  <a:pt x="3808501" y="127582"/>
                  <a:pt x="3804679" y="123965"/>
                  <a:pt x="3800037" y="121234"/>
                </a:cubicBezTo>
                <a:cubicBezTo>
                  <a:pt x="3795395" y="118504"/>
                  <a:pt x="3790275" y="116524"/>
                  <a:pt x="3784678" y="115295"/>
                </a:cubicBezTo>
                <a:lnTo>
                  <a:pt x="3767681" y="113452"/>
                </a:lnTo>
                <a:lnTo>
                  <a:pt x="3751913" y="114681"/>
                </a:lnTo>
                <a:cubicBezTo>
                  <a:pt x="3746588" y="115500"/>
                  <a:pt x="3741741" y="116933"/>
                  <a:pt x="3737373" y="118981"/>
                </a:cubicBezTo>
                <a:cubicBezTo>
                  <a:pt x="3733004" y="121029"/>
                  <a:pt x="3729454" y="123760"/>
                  <a:pt x="3726724" y="127173"/>
                </a:cubicBezTo>
                <a:cubicBezTo>
                  <a:pt x="3723993" y="130586"/>
                  <a:pt x="3722628" y="135023"/>
                  <a:pt x="3722628" y="140484"/>
                </a:cubicBezTo>
                <a:cubicBezTo>
                  <a:pt x="3722628" y="146491"/>
                  <a:pt x="3724744" y="151474"/>
                  <a:pt x="3728976" y="155434"/>
                </a:cubicBezTo>
                <a:cubicBezTo>
                  <a:pt x="3733209" y="159393"/>
                  <a:pt x="3738602" y="162669"/>
                  <a:pt x="3745155" y="165263"/>
                </a:cubicBezTo>
                <a:cubicBezTo>
                  <a:pt x="3751708" y="167857"/>
                  <a:pt x="3759080" y="170042"/>
                  <a:pt x="3767272" y="171817"/>
                </a:cubicBezTo>
                <a:cubicBezTo>
                  <a:pt x="3775463" y="173591"/>
                  <a:pt x="3783655" y="175434"/>
                  <a:pt x="3791846" y="177346"/>
                </a:cubicBezTo>
                <a:cubicBezTo>
                  <a:pt x="3800584" y="179257"/>
                  <a:pt x="3809117" y="181578"/>
                  <a:pt x="3817445" y="184309"/>
                </a:cubicBezTo>
                <a:cubicBezTo>
                  <a:pt x="3825773" y="187039"/>
                  <a:pt x="3833145" y="190657"/>
                  <a:pt x="3839562" y="195162"/>
                </a:cubicBezTo>
                <a:cubicBezTo>
                  <a:pt x="3845978" y="199668"/>
                  <a:pt x="3851166" y="205333"/>
                  <a:pt x="3855126" y="212160"/>
                </a:cubicBezTo>
                <a:cubicBezTo>
                  <a:pt x="3859085" y="218986"/>
                  <a:pt x="3861065" y="227450"/>
                  <a:pt x="3861065" y="237553"/>
                </a:cubicBezTo>
                <a:cubicBezTo>
                  <a:pt x="3861065" y="250387"/>
                  <a:pt x="3858402" y="261036"/>
                  <a:pt x="3853078" y="269500"/>
                </a:cubicBezTo>
                <a:cubicBezTo>
                  <a:pt x="3847753" y="277965"/>
                  <a:pt x="3840791" y="284791"/>
                  <a:pt x="3832190" y="289979"/>
                </a:cubicBezTo>
                <a:cubicBezTo>
                  <a:pt x="3823588" y="295167"/>
                  <a:pt x="3813895" y="298785"/>
                  <a:pt x="3803110" y="300833"/>
                </a:cubicBezTo>
                <a:cubicBezTo>
                  <a:pt x="3792324" y="302881"/>
                  <a:pt x="3781607" y="303905"/>
                  <a:pt x="3770958" y="303905"/>
                </a:cubicBezTo>
                <a:lnTo>
                  <a:pt x="3770958" y="303905"/>
                </a:lnTo>
                <a:lnTo>
                  <a:pt x="3770957" y="303905"/>
                </a:lnTo>
                <a:cubicBezTo>
                  <a:pt x="3759216" y="303905"/>
                  <a:pt x="3748021" y="302676"/>
                  <a:pt x="3737372" y="300218"/>
                </a:cubicBezTo>
                <a:cubicBezTo>
                  <a:pt x="3726723" y="297761"/>
                  <a:pt x="3717303" y="293733"/>
                  <a:pt x="3709111" y="288136"/>
                </a:cubicBezTo>
                <a:cubicBezTo>
                  <a:pt x="3700920" y="282538"/>
                  <a:pt x="3694367" y="275166"/>
                  <a:pt x="3689452" y="266019"/>
                </a:cubicBezTo>
                <a:cubicBezTo>
                  <a:pt x="3684537" y="256872"/>
                  <a:pt x="3681806" y="245745"/>
                  <a:pt x="3681260" y="232638"/>
                </a:cubicBezTo>
                <a:lnTo>
                  <a:pt x="3681261" y="232638"/>
                </a:lnTo>
                <a:lnTo>
                  <a:pt x="3716074" y="232638"/>
                </a:lnTo>
                <a:lnTo>
                  <a:pt x="3716075" y="232638"/>
                </a:lnTo>
                <a:cubicBezTo>
                  <a:pt x="3716348" y="240284"/>
                  <a:pt x="3718123" y="246769"/>
                  <a:pt x="3721400" y="252093"/>
                </a:cubicBezTo>
                <a:cubicBezTo>
                  <a:pt x="3724676" y="257418"/>
                  <a:pt x="3728976" y="261650"/>
                  <a:pt x="3734301" y="264790"/>
                </a:cubicBezTo>
                <a:cubicBezTo>
                  <a:pt x="3739626" y="267930"/>
                  <a:pt x="3745632" y="270183"/>
                  <a:pt x="3752322" y="271548"/>
                </a:cubicBezTo>
                <a:lnTo>
                  <a:pt x="3773006" y="273596"/>
                </a:lnTo>
                <a:lnTo>
                  <a:pt x="3790207" y="272367"/>
                </a:lnTo>
                <a:cubicBezTo>
                  <a:pt x="3796214" y="271548"/>
                  <a:pt x="3801743" y="270046"/>
                  <a:pt x="3806795" y="267862"/>
                </a:cubicBezTo>
                <a:cubicBezTo>
                  <a:pt x="3811846" y="265677"/>
                  <a:pt x="3816010" y="262469"/>
                  <a:pt x="3819287" y="258237"/>
                </a:cubicBezTo>
                <a:cubicBezTo>
                  <a:pt x="3822563" y="254005"/>
                  <a:pt x="3824202" y="248612"/>
                  <a:pt x="3824202" y="242059"/>
                </a:cubicBezTo>
                <a:cubicBezTo>
                  <a:pt x="3824202" y="233048"/>
                  <a:pt x="3820788" y="226222"/>
                  <a:pt x="3813962" y="221580"/>
                </a:cubicBezTo>
                <a:cubicBezTo>
                  <a:pt x="3807136" y="216938"/>
                  <a:pt x="3798604" y="213184"/>
                  <a:pt x="3788364" y="210317"/>
                </a:cubicBezTo>
                <a:cubicBezTo>
                  <a:pt x="3778125" y="207450"/>
                  <a:pt x="3766998" y="204856"/>
                  <a:pt x="3754984" y="202535"/>
                </a:cubicBezTo>
                <a:cubicBezTo>
                  <a:pt x="3742969" y="200214"/>
                  <a:pt x="3731843" y="196937"/>
                  <a:pt x="3721603" y="192705"/>
                </a:cubicBezTo>
                <a:cubicBezTo>
                  <a:pt x="3711364" y="188473"/>
                  <a:pt x="3702831" y="182534"/>
                  <a:pt x="3696005" y="174888"/>
                </a:cubicBezTo>
                <a:cubicBezTo>
                  <a:pt x="3689178" y="167243"/>
                  <a:pt x="3685765" y="156594"/>
                  <a:pt x="3685765" y="142941"/>
                </a:cubicBezTo>
                <a:cubicBezTo>
                  <a:pt x="3685765" y="132293"/>
                  <a:pt x="3688154" y="123145"/>
                  <a:pt x="3692933" y="115500"/>
                </a:cubicBezTo>
                <a:cubicBezTo>
                  <a:pt x="3697711" y="107855"/>
                  <a:pt x="3703855" y="101643"/>
                  <a:pt x="3711364" y="96864"/>
                </a:cubicBezTo>
                <a:cubicBezTo>
                  <a:pt x="3718873" y="92086"/>
                  <a:pt x="3727337" y="88536"/>
                  <a:pt x="3736758" y="86215"/>
                </a:cubicBezTo>
                <a:cubicBezTo>
                  <a:pt x="3746178" y="83894"/>
                  <a:pt x="3755530" y="82734"/>
                  <a:pt x="3764813" y="82734"/>
                </a:cubicBezTo>
                <a:close/>
                <a:moveTo>
                  <a:pt x="3354619" y="82734"/>
                </a:moveTo>
                <a:lnTo>
                  <a:pt x="3354620" y="82734"/>
                </a:lnTo>
                <a:lnTo>
                  <a:pt x="3354620" y="82734"/>
                </a:lnTo>
                <a:cubicBezTo>
                  <a:pt x="3366634" y="82734"/>
                  <a:pt x="3377898" y="84167"/>
                  <a:pt x="3388410" y="87034"/>
                </a:cubicBezTo>
                <a:cubicBezTo>
                  <a:pt x="3398923" y="89902"/>
                  <a:pt x="3408206" y="94339"/>
                  <a:pt x="3416261" y="100346"/>
                </a:cubicBezTo>
                <a:cubicBezTo>
                  <a:pt x="3424316" y="106353"/>
                  <a:pt x="3430938" y="113930"/>
                  <a:pt x="3436126" y="123077"/>
                </a:cubicBezTo>
                <a:cubicBezTo>
                  <a:pt x="3441313" y="132224"/>
                  <a:pt x="3444590" y="143078"/>
                  <a:pt x="3445955" y="155638"/>
                </a:cubicBezTo>
                <a:lnTo>
                  <a:pt x="3445954" y="155638"/>
                </a:lnTo>
                <a:lnTo>
                  <a:pt x="3409913" y="155638"/>
                </a:lnTo>
                <a:lnTo>
                  <a:pt x="3409912" y="155638"/>
                </a:lnTo>
                <a:cubicBezTo>
                  <a:pt x="3407181" y="142259"/>
                  <a:pt x="3401447" y="131883"/>
                  <a:pt x="3392710" y="124511"/>
                </a:cubicBezTo>
                <a:lnTo>
                  <a:pt x="3357487" y="113452"/>
                </a:lnTo>
                <a:lnTo>
                  <a:pt x="3325950" y="120415"/>
                </a:lnTo>
                <a:cubicBezTo>
                  <a:pt x="3317485" y="125057"/>
                  <a:pt x="3310727" y="131200"/>
                  <a:pt x="3305676" y="138846"/>
                </a:cubicBezTo>
                <a:cubicBezTo>
                  <a:pt x="3300624" y="146491"/>
                  <a:pt x="3297007" y="155297"/>
                  <a:pt x="3294822" y="165263"/>
                </a:cubicBezTo>
                <a:cubicBezTo>
                  <a:pt x="3292638" y="175230"/>
                  <a:pt x="3291546" y="185537"/>
                  <a:pt x="3291546" y="196186"/>
                </a:cubicBezTo>
                <a:cubicBezTo>
                  <a:pt x="3291546" y="206016"/>
                  <a:pt x="3292706" y="215573"/>
                  <a:pt x="3295027" y="224856"/>
                </a:cubicBezTo>
                <a:cubicBezTo>
                  <a:pt x="3297348" y="234140"/>
                  <a:pt x="3300966" y="242400"/>
                  <a:pt x="3305881" y="249636"/>
                </a:cubicBezTo>
                <a:cubicBezTo>
                  <a:pt x="3310796" y="256872"/>
                  <a:pt x="3317212" y="262674"/>
                  <a:pt x="3325131" y="267043"/>
                </a:cubicBezTo>
                <a:lnTo>
                  <a:pt x="3353391" y="273596"/>
                </a:lnTo>
                <a:lnTo>
                  <a:pt x="3393734" y="260080"/>
                </a:lnTo>
                <a:cubicBezTo>
                  <a:pt x="3403427" y="251069"/>
                  <a:pt x="3409366" y="238372"/>
                  <a:pt x="3411550" y="221989"/>
                </a:cubicBezTo>
                <a:lnTo>
                  <a:pt x="3411551" y="221989"/>
                </a:lnTo>
                <a:lnTo>
                  <a:pt x="3447183" y="221989"/>
                </a:lnTo>
                <a:lnTo>
                  <a:pt x="3447184" y="221989"/>
                </a:lnTo>
                <a:cubicBezTo>
                  <a:pt x="3443361" y="248202"/>
                  <a:pt x="3433600" y="268408"/>
                  <a:pt x="3417900" y="282607"/>
                </a:cubicBezTo>
                <a:cubicBezTo>
                  <a:pt x="3402199" y="296805"/>
                  <a:pt x="3380833" y="303905"/>
                  <a:pt x="3353801" y="303905"/>
                </a:cubicBezTo>
                <a:lnTo>
                  <a:pt x="3353801" y="303905"/>
                </a:lnTo>
                <a:lnTo>
                  <a:pt x="3353800" y="303905"/>
                </a:lnTo>
                <a:cubicBezTo>
                  <a:pt x="3337690" y="303905"/>
                  <a:pt x="3323423" y="301311"/>
                  <a:pt x="3311000" y="296123"/>
                </a:cubicBezTo>
                <a:cubicBezTo>
                  <a:pt x="3298576" y="290935"/>
                  <a:pt x="3288200" y="283562"/>
                  <a:pt x="3279872" y="274006"/>
                </a:cubicBezTo>
                <a:cubicBezTo>
                  <a:pt x="3271544" y="264449"/>
                  <a:pt x="3265263" y="253049"/>
                  <a:pt x="3261031" y="239806"/>
                </a:cubicBezTo>
                <a:cubicBezTo>
                  <a:pt x="3256799" y="226563"/>
                  <a:pt x="3254683" y="212023"/>
                  <a:pt x="3254683" y="196186"/>
                </a:cubicBezTo>
                <a:cubicBezTo>
                  <a:pt x="3254683" y="180349"/>
                  <a:pt x="3256731" y="165536"/>
                  <a:pt x="3260826" y="151747"/>
                </a:cubicBezTo>
                <a:cubicBezTo>
                  <a:pt x="3264922" y="137958"/>
                  <a:pt x="3271134" y="125944"/>
                  <a:pt x="3279462" y="115705"/>
                </a:cubicBezTo>
                <a:cubicBezTo>
                  <a:pt x="3287790" y="105465"/>
                  <a:pt x="3298234" y="97410"/>
                  <a:pt x="3310795" y="91540"/>
                </a:cubicBezTo>
                <a:cubicBezTo>
                  <a:pt x="3323355" y="85669"/>
                  <a:pt x="3337963" y="82734"/>
                  <a:pt x="3354619" y="82734"/>
                </a:cubicBezTo>
                <a:close/>
                <a:moveTo>
                  <a:pt x="3133496" y="82734"/>
                </a:moveTo>
                <a:lnTo>
                  <a:pt x="3133497" y="82734"/>
                </a:lnTo>
                <a:lnTo>
                  <a:pt x="3133497" y="82734"/>
                </a:lnTo>
                <a:cubicBezTo>
                  <a:pt x="3143054" y="82734"/>
                  <a:pt x="3152542" y="83416"/>
                  <a:pt x="3161963" y="84779"/>
                </a:cubicBezTo>
                <a:cubicBezTo>
                  <a:pt x="3171383" y="86142"/>
                  <a:pt x="3179916" y="88934"/>
                  <a:pt x="3187561" y="93156"/>
                </a:cubicBezTo>
                <a:cubicBezTo>
                  <a:pt x="3195206" y="97377"/>
                  <a:pt x="3201350" y="103303"/>
                  <a:pt x="3205992" y="110934"/>
                </a:cubicBezTo>
                <a:cubicBezTo>
                  <a:pt x="3210634" y="118564"/>
                  <a:pt x="3212955" y="128508"/>
                  <a:pt x="3212955" y="140766"/>
                </a:cubicBezTo>
                <a:lnTo>
                  <a:pt x="3212955" y="249482"/>
                </a:lnTo>
                <a:cubicBezTo>
                  <a:pt x="3212955" y="257657"/>
                  <a:pt x="3213433" y="263651"/>
                  <a:pt x="3214388" y="267465"/>
                </a:cubicBezTo>
                <a:lnTo>
                  <a:pt x="3224013" y="273186"/>
                </a:lnTo>
                <a:lnTo>
                  <a:pt x="3234661" y="271548"/>
                </a:lnTo>
                <a:lnTo>
                  <a:pt x="3234661" y="271548"/>
                </a:lnTo>
                <a:lnTo>
                  <a:pt x="3234662" y="271548"/>
                </a:lnTo>
                <a:lnTo>
                  <a:pt x="3234662" y="298580"/>
                </a:lnTo>
                <a:cubicBezTo>
                  <a:pt x="3228655" y="302130"/>
                  <a:pt x="3220327" y="303905"/>
                  <a:pt x="3209678" y="303905"/>
                </a:cubicBezTo>
                <a:lnTo>
                  <a:pt x="3209678" y="303905"/>
                </a:lnTo>
                <a:lnTo>
                  <a:pt x="3209677" y="303905"/>
                </a:lnTo>
                <a:cubicBezTo>
                  <a:pt x="3200667" y="303905"/>
                  <a:pt x="3193499" y="301379"/>
                  <a:pt x="3188174" y="296327"/>
                </a:cubicBezTo>
                <a:lnTo>
                  <a:pt x="3180188" y="271549"/>
                </a:lnTo>
                <a:lnTo>
                  <a:pt x="3146809" y="296327"/>
                </a:lnTo>
                <a:cubicBezTo>
                  <a:pt x="3134112" y="301379"/>
                  <a:pt x="3120391" y="303905"/>
                  <a:pt x="3105646" y="303905"/>
                </a:cubicBezTo>
                <a:lnTo>
                  <a:pt x="3105646" y="303905"/>
                </a:lnTo>
                <a:lnTo>
                  <a:pt x="3105645" y="303905"/>
                </a:lnTo>
                <a:cubicBezTo>
                  <a:pt x="3096089" y="303905"/>
                  <a:pt x="3087010" y="302812"/>
                  <a:pt x="3078409" y="300628"/>
                </a:cubicBezTo>
                <a:cubicBezTo>
                  <a:pt x="3069808" y="298444"/>
                  <a:pt x="3062367" y="295030"/>
                  <a:pt x="3056087" y="290389"/>
                </a:cubicBezTo>
                <a:cubicBezTo>
                  <a:pt x="3049806" y="285747"/>
                  <a:pt x="3044823" y="279671"/>
                  <a:pt x="3041137" y="272162"/>
                </a:cubicBezTo>
                <a:cubicBezTo>
                  <a:pt x="3037451" y="264654"/>
                  <a:pt x="3035608" y="255575"/>
                  <a:pt x="3035608" y="244926"/>
                </a:cubicBezTo>
                <a:cubicBezTo>
                  <a:pt x="3035608" y="232911"/>
                  <a:pt x="3037655" y="223082"/>
                  <a:pt x="3041751" y="215436"/>
                </a:cubicBezTo>
                <a:cubicBezTo>
                  <a:pt x="3045847" y="207791"/>
                  <a:pt x="3051240" y="201579"/>
                  <a:pt x="3057930" y="196801"/>
                </a:cubicBezTo>
                <a:cubicBezTo>
                  <a:pt x="3064619" y="192022"/>
                  <a:pt x="3072265" y="188404"/>
                  <a:pt x="3080866" y="185947"/>
                </a:cubicBezTo>
                <a:cubicBezTo>
                  <a:pt x="3089467" y="183489"/>
                  <a:pt x="3098273" y="181442"/>
                  <a:pt x="3107283" y="179803"/>
                </a:cubicBezTo>
                <a:cubicBezTo>
                  <a:pt x="3116840" y="177892"/>
                  <a:pt x="3125919" y="176458"/>
                  <a:pt x="3134520" y="175503"/>
                </a:cubicBezTo>
                <a:cubicBezTo>
                  <a:pt x="3143121" y="174547"/>
                  <a:pt x="3150698" y="173182"/>
                  <a:pt x="3157252" y="171407"/>
                </a:cubicBezTo>
                <a:cubicBezTo>
                  <a:pt x="3163805" y="169632"/>
                  <a:pt x="3168993" y="167038"/>
                  <a:pt x="3172816" y="163625"/>
                </a:cubicBezTo>
                <a:cubicBezTo>
                  <a:pt x="3176638" y="160212"/>
                  <a:pt x="3178549" y="155229"/>
                  <a:pt x="3178549" y="148676"/>
                </a:cubicBezTo>
                <a:cubicBezTo>
                  <a:pt x="3178549" y="141030"/>
                  <a:pt x="3177116" y="134887"/>
                  <a:pt x="3174249" y="130245"/>
                </a:cubicBezTo>
                <a:cubicBezTo>
                  <a:pt x="3171382" y="125603"/>
                  <a:pt x="3167696" y="122053"/>
                  <a:pt x="3163191" y="119596"/>
                </a:cubicBezTo>
                <a:cubicBezTo>
                  <a:pt x="3158685" y="117138"/>
                  <a:pt x="3153634" y="115500"/>
                  <a:pt x="3148036" y="114681"/>
                </a:cubicBezTo>
                <a:lnTo>
                  <a:pt x="3131449" y="113452"/>
                </a:lnTo>
                <a:lnTo>
                  <a:pt x="3094588" y="121848"/>
                </a:lnTo>
                <a:cubicBezTo>
                  <a:pt x="3084758" y="127446"/>
                  <a:pt x="3079433" y="138027"/>
                  <a:pt x="3078614" y="153590"/>
                </a:cubicBezTo>
                <a:lnTo>
                  <a:pt x="3078613" y="153590"/>
                </a:lnTo>
                <a:lnTo>
                  <a:pt x="3043800" y="153590"/>
                </a:lnTo>
                <a:lnTo>
                  <a:pt x="3043799" y="153590"/>
                </a:lnTo>
                <a:cubicBezTo>
                  <a:pt x="3044345" y="140484"/>
                  <a:pt x="3047076" y="129425"/>
                  <a:pt x="3051991" y="120415"/>
                </a:cubicBezTo>
                <a:cubicBezTo>
                  <a:pt x="3056906" y="111404"/>
                  <a:pt x="3063459" y="104100"/>
                  <a:pt x="3071650" y="98503"/>
                </a:cubicBezTo>
                <a:cubicBezTo>
                  <a:pt x="3079842" y="92905"/>
                  <a:pt x="3089194" y="88878"/>
                  <a:pt x="3099706" y="86420"/>
                </a:cubicBezTo>
                <a:cubicBezTo>
                  <a:pt x="3110218" y="83963"/>
                  <a:pt x="3121482" y="82734"/>
                  <a:pt x="3133496" y="82734"/>
                </a:cubicBezTo>
                <a:close/>
                <a:moveTo>
                  <a:pt x="2920870" y="82734"/>
                </a:moveTo>
                <a:lnTo>
                  <a:pt x="2920870" y="82734"/>
                </a:lnTo>
                <a:lnTo>
                  <a:pt x="2920871" y="82734"/>
                </a:lnTo>
                <a:cubicBezTo>
                  <a:pt x="2934796" y="82734"/>
                  <a:pt x="2946401" y="84645"/>
                  <a:pt x="2955685" y="88468"/>
                </a:cubicBezTo>
                <a:cubicBezTo>
                  <a:pt x="2964968" y="92291"/>
                  <a:pt x="2972477" y="97615"/>
                  <a:pt x="2978211" y="104441"/>
                </a:cubicBezTo>
                <a:cubicBezTo>
                  <a:pt x="2983945" y="111268"/>
                  <a:pt x="2987973" y="119391"/>
                  <a:pt x="2990294" y="128811"/>
                </a:cubicBezTo>
                <a:cubicBezTo>
                  <a:pt x="2992614" y="138231"/>
                  <a:pt x="2993775" y="148676"/>
                  <a:pt x="2993775" y="160144"/>
                </a:cubicBezTo>
                <a:lnTo>
                  <a:pt x="2993775" y="299399"/>
                </a:lnTo>
                <a:lnTo>
                  <a:pt x="2993774" y="299399"/>
                </a:lnTo>
                <a:lnTo>
                  <a:pt x="2958961" y="299399"/>
                </a:lnTo>
                <a:lnTo>
                  <a:pt x="2958960" y="299399"/>
                </a:lnTo>
                <a:lnTo>
                  <a:pt x="2958960" y="156048"/>
                </a:lnTo>
                <a:cubicBezTo>
                  <a:pt x="2958960" y="142941"/>
                  <a:pt x="2955137" y="132566"/>
                  <a:pt x="2947492" y="124920"/>
                </a:cubicBezTo>
                <a:lnTo>
                  <a:pt x="2915955" y="113452"/>
                </a:lnTo>
                <a:lnTo>
                  <a:pt x="2888309" y="118367"/>
                </a:lnTo>
                <a:cubicBezTo>
                  <a:pt x="2880527" y="121644"/>
                  <a:pt x="2874042" y="126285"/>
                  <a:pt x="2868855" y="132293"/>
                </a:cubicBezTo>
                <a:cubicBezTo>
                  <a:pt x="2863667" y="138300"/>
                  <a:pt x="2859776" y="145331"/>
                  <a:pt x="2857182" y="153386"/>
                </a:cubicBezTo>
                <a:cubicBezTo>
                  <a:pt x="2854588" y="161441"/>
                  <a:pt x="2853291" y="170246"/>
                  <a:pt x="2853291" y="179803"/>
                </a:cubicBezTo>
                <a:lnTo>
                  <a:pt x="2853291" y="299399"/>
                </a:lnTo>
                <a:lnTo>
                  <a:pt x="2853290" y="299399"/>
                </a:lnTo>
                <a:lnTo>
                  <a:pt x="2818477" y="299399"/>
                </a:lnTo>
                <a:lnTo>
                  <a:pt x="2818476" y="299399"/>
                </a:lnTo>
                <a:lnTo>
                  <a:pt x="2818476" y="87649"/>
                </a:lnTo>
                <a:lnTo>
                  <a:pt x="2818477" y="87649"/>
                </a:lnTo>
                <a:lnTo>
                  <a:pt x="2851242" y="87649"/>
                </a:lnTo>
                <a:lnTo>
                  <a:pt x="2851243" y="87649"/>
                </a:lnTo>
                <a:lnTo>
                  <a:pt x="2851243" y="121234"/>
                </a:lnTo>
                <a:lnTo>
                  <a:pt x="2852061" y="121234"/>
                </a:lnTo>
                <a:cubicBezTo>
                  <a:pt x="2866533" y="95567"/>
                  <a:pt x="2889469" y="82734"/>
                  <a:pt x="2920870" y="82734"/>
                </a:cubicBezTo>
                <a:close/>
                <a:moveTo>
                  <a:pt x="1964588" y="82734"/>
                </a:moveTo>
                <a:lnTo>
                  <a:pt x="1964589" y="82734"/>
                </a:lnTo>
                <a:lnTo>
                  <a:pt x="1964589" y="82734"/>
                </a:lnTo>
                <a:cubicBezTo>
                  <a:pt x="1976604" y="82734"/>
                  <a:pt x="1987662" y="83758"/>
                  <a:pt x="1997765" y="85806"/>
                </a:cubicBezTo>
                <a:cubicBezTo>
                  <a:pt x="2007868" y="87854"/>
                  <a:pt x="2016810" y="91403"/>
                  <a:pt x="2024592" y="96455"/>
                </a:cubicBezTo>
                <a:cubicBezTo>
                  <a:pt x="2032374" y="101506"/>
                  <a:pt x="2038586" y="108332"/>
                  <a:pt x="2043228" y="116933"/>
                </a:cubicBezTo>
                <a:cubicBezTo>
                  <a:pt x="2047870" y="125535"/>
                  <a:pt x="2050600" y="136252"/>
                  <a:pt x="2051419" y="149085"/>
                </a:cubicBezTo>
                <a:lnTo>
                  <a:pt x="2051418" y="149085"/>
                </a:lnTo>
                <a:lnTo>
                  <a:pt x="2016605" y="149085"/>
                </a:lnTo>
                <a:lnTo>
                  <a:pt x="2016604" y="149085"/>
                </a:lnTo>
                <a:cubicBezTo>
                  <a:pt x="2016058" y="142259"/>
                  <a:pt x="2014283" y="136593"/>
                  <a:pt x="2011280" y="132088"/>
                </a:cubicBezTo>
                <a:cubicBezTo>
                  <a:pt x="2008276" y="127582"/>
                  <a:pt x="2004453" y="123965"/>
                  <a:pt x="1999812" y="121234"/>
                </a:cubicBezTo>
                <a:cubicBezTo>
                  <a:pt x="1995170" y="118504"/>
                  <a:pt x="1990050" y="116524"/>
                  <a:pt x="1984453" y="115295"/>
                </a:cubicBezTo>
                <a:lnTo>
                  <a:pt x="1967456" y="113452"/>
                </a:lnTo>
                <a:lnTo>
                  <a:pt x="1951688" y="114681"/>
                </a:lnTo>
                <a:cubicBezTo>
                  <a:pt x="1946363" y="115500"/>
                  <a:pt x="1941516" y="116933"/>
                  <a:pt x="1937148" y="118981"/>
                </a:cubicBezTo>
                <a:cubicBezTo>
                  <a:pt x="1932779" y="121029"/>
                  <a:pt x="1929229" y="123760"/>
                  <a:pt x="1926499" y="127173"/>
                </a:cubicBezTo>
                <a:cubicBezTo>
                  <a:pt x="1923768" y="130586"/>
                  <a:pt x="1922403" y="135023"/>
                  <a:pt x="1922403" y="140484"/>
                </a:cubicBezTo>
                <a:cubicBezTo>
                  <a:pt x="1922403" y="146491"/>
                  <a:pt x="1924519" y="151474"/>
                  <a:pt x="1928752" y="155434"/>
                </a:cubicBezTo>
                <a:cubicBezTo>
                  <a:pt x="1932984" y="159393"/>
                  <a:pt x="1938377" y="162669"/>
                  <a:pt x="1944930" y="165263"/>
                </a:cubicBezTo>
                <a:cubicBezTo>
                  <a:pt x="1951483" y="167857"/>
                  <a:pt x="1958855" y="170042"/>
                  <a:pt x="1967047" y="171817"/>
                </a:cubicBezTo>
                <a:cubicBezTo>
                  <a:pt x="1975238" y="173591"/>
                  <a:pt x="1983430" y="175434"/>
                  <a:pt x="1991621" y="177346"/>
                </a:cubicBezTo>
                <a:cubicBezTo>
                  <a:pt x="2000359" y="179257"/>
                  <a:pt x="2008892" y="181578"/>
                  <a:pt x="2017220" y="184309"/>
                </a:cubicBezTo>
                <a:cubicBezTo>
                  <a:pt x="2025548" y="187039"/>
                  <a:pt x="2032920" y="190657"/>
                  <a:pt x="2039337" y="195162"/>
                </a:cubicBezTo>
                <a:cubicBezTo>
                  <a:pt x="2045753" y="199668"/>
                  <a:pt x="2050941" y="205333"/>
                  <a:pt x="2054901" y="212160"/>
                </a:cubicBezTo>
                <a:cubicBezTo>
                  <a:pt x="2058860" y="218986"/>
                  <a:pt x="2060839" y="227450"/>
                  <a:pt x="2060839" y="237553"/>
                </a:cubicBezTo>
                <a:cubicBezTo>
                  <a:pt x="2060839" y="250387"/>
                  <a:pt x="2058177" y="261036"/>
                  <a:pt x="2052853" y="269500"/>
                </a:cubicBezTo>
                <a:cubicBezTo>
                  <a:pt x="2047528" y="277965"/>
                  <a:pt x="2040565" y="284791"/>
                  <a:pt x="2031964" y="289979"/>
                </a:cubicBezTo>
                <a:cubicBezTo>
                  <a:pt x="2023363" y="295167"/>
                  <a:pt x="2013670" y="298785"/>
                  <a:pt x="2002884" y="300833"/>
                </a:cubicBezTo>
                <a:cubicBezTo>
                  <a:pt x="1992099" y="302881"/>
                  <a:pt x="1981382" y="303905"/>
                  <a:pt x="1970733" y="303905"/>
                </a:cubicBezTo>
                <a:lnTo>
                  <a:pt x="1970732" y="303905"/>
                </a:lnTo>
                <a:lnTo>
                  <a:pt x="1970732" y="303905"/>
                </a:lnTo>
                <a:cubicBezTo>
                  <a:pt x="1958991" y="303905"/>
                  <a:pt x="1947796" y="302676"/>
                  <a:pt x="1937147" y="300218"/>
                </a:cubicBezTo>
                <a:cubicBezTo>
                  <a:pt x="1926498" y="297761"/>
                  <a:pt x="1917078" y="293733"/>
                  <a:pt x="1908886" y="288136"/>
                </a:cubicBezTo>
                <a:cubicBezTo>
                  <a:pt x="1900695" y="282538"/>
                  <a:pt x="1894141" y="275166"/>
                  <a:pt x="1889227" y="266019"/>
                </a:cubicBezTo>
                <a:cubicBezTo>
                  <a:pt x="1884312" y="256872"/>
                  <a:pt x="1881581" y="245745"/>
                  <a:pt x="1881035" y="232638"/>
                </a:cubicBezTo>
                <a:lnTo>
                  <a:pt x="1881036" y="232638"/>
                </a:lnTo>
                <a:lnTo>
                  <a:pt x="1915849" y="232638"/>
                </a:lnTo>
                <a:lnTo>
                  <a:pt x="1915850" y="232638"/>
                </a:lnTo>
                <a:cubicBezTo>
                  <a:pt x="1916123" y="240284"/>
                  <a:pt x="1917898" y="246769"/>
                  <a:pt x="1921175" y="252093"/>
                </a:cubicBezTo>
                <a:cubicBezTo>
                  <a:pt x="1924451" y="257418"/>
                  <a:pt x="1928752" y="261650"/>
                  <a:pt x="1934076" y="264790"/>
                </a:cubicBezTo>
                <a:cubicBezTo>
                  <a:pt x="1939400" y="267930"/>
                  <a:pt x="1945408" y="270183"/>
                  <a:pt x="1952097" y="271548"/>
                </a:cubicBezTo>
                <a:lnTo>
                  <a:pt x="1972780" y="273596"/>
                </a:lnTo>
                <a:lnTo>
                  <a:pt x="1989982" y="272367"/>
                </a:lnTo>
                <a:cubicBezTo>
                  <a:pt x="1995989" y="271548"/>
                  <a:pt x="2001518" y="270046"/>
                  <a:pt x="2006570" y="267862"/>
                </a:cubicBezTo>
                <a:cubicBezTo>
                  <a:pt x="2011621" y="265677"/>
                  <a:pt x="2015785" y="262469"/>
                  <a:pt x="2019062" y="258237"/>
                </a:cubicBezTo>
                <a:cubicBezTo>
                  <a:pt x="2022338" y="254005"/>
                  <a:pt x="2023977" y="248612"/>
                  <a:pt x="2023977" y="242059"/>
                </a:cubicBezTo>
                <a:cubicBezTo>
                  <a:pt x="2023977" y="233048"/>
                  <a:pt x="2020563" y="226222"/>
                  <a:pt x="2013737" y="221580"/>
                </a:cubicBezTo>
                <a:cubicBezTo>
                  <a:pt x="2006911" y="216938"/>
                  <a:pt x="1998378" y="213184"/>
                  <a:pt x="1988139" y="210317"/>
                </a:cubicBezTo>
                <a:cubicBezTo>
                  <a:pt x="1977900" y="207450"/>
                  <a:pt x="1966773" y="204856"/>
                  <a:pt x="1954759" y="202535"/>
                </a:cubicBezTo>
                <a:cubicBezTo>
                  <a:pt x="1942744" y="200214"/>
                  <a:pt x="1931617" y="196937"/>
                  <a:pt x="1921378" y="192705"/>
                </a:cubicBezTo>
                <a:cubicBezTo>
                  <a:pt x="1911139" y="188473"/>
                  <a:pt x="1902606" y="182534"/>
                  <a:pt x="1895780" y="174888"/>
                </a:cubicBezTo>
                <a:cubicBezTo>
                  <a:pt x="1888954" y="167243"/>
                  <a:pt x="1885540" y="156594"/>
                  <a:pt x="1885540" y="142941"/>
                </a:cubicBezTo>
                <a:cubicBezTo>
                  <a:pt x="1885540" y="132293"/>
                  <a:pt x="1887930" y="123145"/>
                  <a:pt x="1892708" y="115500"/>
                </a:cubicBezTo>
                <a:cubicBezTo>
                  <a:pt x="1897486" y="107855"/>
                  <a:pt x="1903630" y="101643"/>
                  <a:pt x="1911139" y="96864"/>
                </a:cubicBezTo>
                <a:cubicBezTo>
                  <a:pt x="1918648" y="92086"/>
                  <a:pt x="1927112" y="88536"/>
                  <a:pt x="1936532" y="86215"/>
                </a:cubicBezTo>
                <a:cubicBezTo>
                  <a:pt x="1945953" y="83894"/>
                  <a:pt x="1955305" y="82734"/>
                  <a:pt x="1964588" y="82734"/>
                </a:cubicBezTo>
                <a:close/>
                <a:moveTo>
                  <a:pt x="1763535" y="82734"/>
                </a:moveTo>
                <a:lnTo>
                  <a:pt x="1763535" y="82734"/>
                </a:lnTo>
                <a:lnTo>
                  <a:pt x="1763536" y="82734"/>
                </a:lnTo>
                <a:cubicBezTo>
                  <a:pt x="1782376" y="82734"/>
                  <a:pt x="1798008" y="86625"/>
                  <a:pt x="1810432" y="94407"/>
                </a:cubicBezTo>
                <a:cubicBezTo>
                  <a:pt x="1822856" y="102189"/>
                  <a:pt x="1832822" y="112087"/>
                  <a:pt x="1840331" y="124101"/>
                </a:cubicBezTo>
                <a:cubicBezTo>
                  <a:pt x="1847840" y="136115"/>
                  <a:pt x="1853028" y="149222"/>
                  <a:pt x="1855895" y="163420"/>
                </a:cubicBezTo>
                <a:cubicBezTo>
                  <a:pt x="1858762" y="177619"/>
                  <a:pt x="1859922" y="191135"/>
                  <a:pt x="1859376" y="203968"/>
                </a:cubicBezTo>
                <a:lnTo>
                  <a:pt x="1859375" y="203968"/>
                </a:lnTo>
                <a:lnTo>
                  <a:pt x="1700871" y="203968"/>
                </a:lnTo>
                <a:cubicBezTo>
                  <a:pt x="1700598" y="213252"/>
                  <a:pt x="1701690" y="222058"/>
                  <a:pt x="1704147" y="230386"/>
                </a:cubicBezTo>
                <a:cubicBezTo>
                  <a:pt x="1706605" y="238714"/>
                  <a:pt x="1710564" y="246086"/>
                  <a:pt x="1716025" y="252503"/>
                </a:cubicBezTo>
                <a:cubicBezTo>
                  <a:pt x="1721486" y="258919"/>
                  <a:pt x="1728449" y="264039"/>
                  <a:pt x="1736913" y="267862"/>
                </a:cubicBezTo>
                <a:lnTo>
                  <a:pt x="1766812" y="273596"/>
                </a:lnTo>
                <a:lnTo>
                  <a:pt x="1803059" y="263357"/>
                </a:lnTo>
                <a:cubicBezTo>
                  <a:pt x="1812479" y="256530"/>
                  <a:pt x="1818691" y="246154"/>
                  <a:pt x="1821694" y="232229"/>
                </a:cubicBezTo>
                <a:lnTo>
                  <a:pt x="1821695" y="232229"/>
                </a:lnTo>
                <a:lnTo>
                  <a:pt x="1856099" y="232229"/>
                </a:lnTo>
                <a:lnTo>
                  <a:pt x="1856100" y="232229"/>
                </a:lnTo>
                <a:cubicBezTo>
                  <a:pt x="1851458" y="255984"/>
                  <a:pt x="1841219" y="273869"/>
                  <a:pt x="1825382" y="285883"/>
                </a:cubicBezTo>
                <a:cubicBezTo>
                  <a:pt x="1809545" y="297897"/>
                  <a:pt x="1789612" y="303905"/>
                  <a:pt x="1765584" y="303905"/>
                </a:cubicBezTo>
                <a:lnTo>
                  <a:pt x="1765583" y="303905"/>
                </a:lnTo>
                <a:lnTo>
                  <a:pt x="1765583" y="303905"/>
                </a:lnTo>
                <a:cubicBezTo>
                  <a:pt x="1748654" y="303905"/>
                  <a:pt x="1733977" y="301174"/>
                  <a:pt x="1721553" y="295713"/>
                </a:cubicBezTo>
                <a:cubicBezTo>
                  <a:pt x="1709130" y="290252"/>
                  <a:pt x="1698685" y="282607"/>
                  <a:pt x="1690221" y="272777"/>
                </a:cubicBezTo>
                <a:cubicBezTo>
                  <a:pt x="1681756" y="262947"/>
                  <a:pt x="1675408" y="251206"/>
                  <a:pt x="1671176" y="237553"/>
                </a:cubicBezTo>
                <a:cubicBezTo>
                  <a:pt x="1666943" y="223901"/>
                  <a:pt x="1664554" y="209020"/>
                  <a:pt x="1664008" y="192910"/>
                </a:cubicBezTo>
                <a:cubicBezTo>
                  <a:pt x="1664008" y="176800"/>
                  <a:pt x="1666466" y="162055"/>
                  <a:pt x="1671380" y="148676"/>
                </a:cubicBezTo>
                <a:cubicBezTo>
                  <a:pt x="1676295" y="135296"/>
                  <a:pt x="1683190" y="123691"/>
                  <a:pt x="1692064" y="113862"/>
                </a:cubicBezTo>
                <a:cubicBezTo>
                  <a:pt x="1700938" y="104032"/>
                  <a:pt x="1711450" y="96386"/>
                  <a:pt x="1723601" y="90925"/>
                </a:cubicBezTo>
                <a:cubicBezTo>
                  <a:pt x="1735752" y="85464"/>
                  <a:pt x="1749063" y="82734"/>
                  <a:pt x="1763535" y="82734"/>
                </a:cubicBezTo>
                <a:close/>
                <a:moveTo>
                  <a:pt x="1409471" y="82734"/>
                </a:moveTo>
                <a:lnTo>
                  <a:pt x="1409472" y="82734"/>
                </a:lnTo>
                <a:lnTo>
                  <a:pt x="1409472" y="82734"/>
                </a:lnTo>
                <a:cubicBezTo>
                  <a:pt x="1419029" y="82734"/>
                  <a:pt x="1428518" y="83416"/>
                  <a:pt x="1437938" y="84779"/>
                </a:cubicBezTo>
                <a:cubicBezTo>
                  <a:pt x="1447358" y="86142"/>
                  <a:pt x="1455891" y="88934"/>
                  <a:pt x="1463536" y="93156"/>
                </a:cubicBezTo>
                <a:cubicBezTo>
                  <a:pt x="1471182" y="97377"/>
                  <a:pt x="1477325" y="103303"/>
                  <a:pt x="1481967" y="110934"/>
                </a:cubicBezTo>
                <a:cubicBezTo>
                  <a:pt x="1486609" y="118564"/>
                  <a:pt x="1488930" y="128508"/>
                  <a:pt x="1488930" y="140766"/>
                </a:cubicBezTo>
                <a:lnTo>
                  <a:pt x="1488930" y="249482"/>
                </a:lnTo>
                <a:cubicBezTo>
                  <a:pt x="1488930" y="257657"/>
                  <a:pt x="1489408" y="263651"/>
                  <a:pt x="1490363" y="267465"/>
                </a:cubicBezTo>
                <a:lnTo>
                  <a:pt x="1499988" y="273186"/>
                </a:lnTo>
                <a:lnTo>
                  <a:pt x="1510636" y="271548"/>
                </a:lnTo>
                <a:lnTo>
                  <a:pt x="1510636" y="271548"/>
                </a:lnTo>
                <a:lnTo>
                  <a:pt x="1510637" y="271548"/>
                </a:lnTo>
                <a:lnTo>
                  <a:pt x="1510637" y="298580"/>
                </a:lnTo>
                <a:cubicBezTo>
                  <a:pt x="1504630" y="302130"/>
                  <a:pt x="1496302" y="303905"/>
                  <a:pt x="1485653" y="303905"/>
                </a:cubicBezTo>
                <a:lnTo>
                  <a:pt x="1485653" y="303905"/>
                </a:lnTo>
                <a:lnTo>
                  <a:pt x="1485652" y="303905"/>
                </a:lnTo>
                <a:cubicBezTo>
                  <a:pt x="1476642" y="303905"/>
                  <a:pt x="1469474" y="301379"/>
                  <a:pt x="1464150" y="296327"/>
                </a:cubicBezTo>
                <a:lnTo>
                  <a:pt x="1456163" y="271549"/>
                </a:lnTo>
                <a:lnTo>
                  <a:pt x="1422784" y="296327"/>
                </a:lnTo>
                <a:cubicBezTo>
                  <a:pt x="1410087" y="301379"/>
                  <a:pt x="1396366" y="303905"/>
                  <a:pt x="1381621" y="303905"/>
                </a:cubicBezTo>
                <a:lnTo>
                  <a:pt x="1381621" y="303905"/>
                </a:lnTo>
                <a:lnTo>
                  <a:pt x="1381620" y="303905"/>
                </a:lnTo>
                <a:cubicBezTo>
                  <a:pt x="1372063" y="303905"/>
                  <a:pt x="1362985" y="302812"/>
                  <a:pt x="1354384" y="300628"/>
                </a:cubicBezTo>
                <a:cubicBezTo>
                  <a:pt x="1345782" y="298444"/>
                  <a:pt x="1338342" y="295030"/>
                  <a:pt x="1332062" y="290389"/>
                </a:cubicBezTo>
                <a:cubicBezTo>
                  <a:pt x="1325782" y="285747"/>
                  <a:pt x="1320798" y="279671"/>
                  <a:pt x="1317112" y="272162"/>
                </a:cubicBezTo>
                <a:cubicBezTo>
                  <a:pt x="1313426" y="264654"/>
                  <a:pt x="1311583" y="255575"/>
                  <a:pt x="1311583" y="244926"/>
                </a:cubicBezTo>
                <a:cubicBezTo>
                  <a:pt x="1311583" y="232911"/>
                  <a:pt x="1313631" y="223082"/>
                  <a:pt x="1317727" y="215436"/>
                </a:cubicBezTo>
                <a:cubicBezTo>
                  <a:pt x="1321822" y="207791"/>
                  <a:pt x="1327215" y="201579"/>
                  <a:pt x="1333905" y="196801"/>
                </a:cubicBezTo>
                <a:cubicBezTo>
                  <a:pt x="1340595" y="192022"/>
                  <a:pt x="1348240" y="188404"/>
                  <a:pt x="1356841" y="185947"/>
                </a:cubicBezTo>
                <a:cubicBezTo>
                  <a:pt x="1365442" y="183489"/>
                  <a:pt x="1374248" y="181442"/>
                  <a:pt x="1383259" y="179803"/>
                </a:cubicBezTo>
                <a:cubicBezTo>
                  <a:pt x="1392815" y="177892"/>
                  <a:pt x="1401894" y="176458"/>
                  <a:pt x="1410495" y="175503"/>
                </a:cubicBezTo>
                <a:cubicBezTo>
                  <a:pt x="1419096" y="174547"/>
                  <a:pt x="1426673" y="173182"/>
                  <a:pt x="1433227" y="171407"/>
                </a:cubicBezTo>
                <a:cubicBezTo>
                  <a:pt x="1439780" y="169632"/>
                  <a:pt x="1444968" y="167038"/>
                  <a:pt x="1448791" y="163625"/>
                </a:cubicBezTo>
                <a:cubicBezTo>
                  <a:pt x="1452613" y="160212"/>
                  <a:pt x="1454525" y="155229"/>
                  <a:pt x="1454525" y="148676"/>
                </a:cubicBezTo>
                <a:cubicBezTo>
                  <a:pt x="1454525" y="141030"/>
                  <a:pt x="1453091" y="134887"/>
                  <a:pt x="1450224" y="130245"/>
                </a:cubicBezTo>
                <a:cubicBezTo>
                  <a:pt x="1447357" y="125603"/>
                  <a:pt x="1443671" y="122053"/>
                  <a:pt x="1439166" y="119596"/>
                </a:cubicBezTo>
                <a:cubicBezTo>
                  <a:pt x="1434660" y="117138"/>
                  <a:pt x="1429609" y="115500"/>
                  <a:pt x="1424011" y="114681"/>
                </a:cubicBezTo>
                <a:lnTo>
                  <a:pt x="1407424" y="113452"/>
                </a:lnTo>
                <a:lnTo>
                  <a:pt x="1370563" y="121848"/>
                </a:lnTo>
                <a:cubicBezTo>
                  <a:pt x="1360733" y="127446"/>
                  <a:pt x="1355408" y="138027"/>
                  <a:pt x="1354589" y="153590"/>
                </a:cubicBezTo>
                <a:lnTo>
                  <a:pt x="1354588" y="153590"/>
                </a:lnTo>
                <a:lnTo>
                  <a:pt x="1319776" y="153590"/>
                </a:lnTo>
                <a:lnTo>
                  <a:pt x="1319775" y="153590"/>
                </a:lnTo>
                <a:cubicBezTo>
                  <a:pt x="1320321" y="140484"/>
                  <a:pt x="1323051" y="129425"/>
                  <a:pt x="1327966" y="120415"/>
                </a:cubicBezTo>
                <a:cubicBezTo>
                  <a:pt x="1332881" y="111404"/>
                  <a:pt x="1339434" y="104100"/>
                  <a:pt x="1347626" y="98503"/>
                </a:cubicBezTo>
                <a:cubicBezTo>
                  <a:pt x="1355817" y="92905"/>
                  <a:pt x="1365169" y="88878"/>
                  <a:pt x="1375682" y="86420"/>
                </a:cubicBezTo>
                <a:cubicBezTo>
                  <a:pt x="1386194" y="83963"/>
                  <a:pt x="1397457" y="82734"/>
                  <a:pt x="1409471" y="82734"/>
                </a:cubicBezTo>
                <a:close/>
                <a:moveTo>
                  <a:pt x="1081011" y="82734"/>
                </a:moveTo>
                <a:lnTo>
                  <a:pt x="1081012" y="82734"/>
                </a:lnTo>
                <a:lnTo>
                  <a:pt x="1081012" y="82734"/>
                </a:lnTo>
                <a:cubicBezTo>
                  <a:pt x="1097941" y="82734"/>
                  <a:pt x="1112754" y="85601"/>
                  <a:pt x="1125451" y="91335"/>
                </a:cubicBezTo>
                <a:cubicBezTo>
                  <a:pt x="1138148" y="97069"/>
                  <a:pt x="1148865" y="104919"/>
                  <a:pt x="1157603" y="114886"/>
                </a:cubicBezTo>
                <a:cubicBezTo>
                  <a:pt x="1166341" y="124852"/>
                  <a:pt x="1172894" y="136593"/>
                  <a:pt x="1177263" y="150109"/>
                </a:cubicBezTo>
                <a:cubicBezTo>
                  <a:pt x="1181631" y="163625"/>
                  <a:pt x="1183816" y="178165"/>
                  <a:pt x="1183816" y="193729"/>
                </a:cubicBezTo>
                <a:cubicBezTo>
                  <a:pt x="1183816" y="209293"/>
                  <a:pt x="1181631" y="223764"/>
                  <a:pt x="1177263" y="237144"/>
                </a:cubicBezTo>
                <a:cubicBezTo>
                  <a:pt x="1172894" y="250523"/>
                  <a:pt x="1166341" y="262196"/>
                  <a:pt x="1157603" y="272162"/>
                </a:cubicBezTo>
                <a:cubicBezTo>
                  <a:pt x="1148865" y="282129"/>
                  <a:pt x="1138148" y="289911"/>
                  <a:pt x="1125451" y="295508"/>
                </a:cubicBezTo>
                <a:cubicBezTo>
                  <a:pt x="1112754" y="301106"/>
                  <a:pt x="1097941" y="303905"/>
                  <a:pt x="1081012" y="303905"/>
                </a:cubicBezTo>
                <a:lnTo>
                  <a:pt x="1081012" y="303905"/>
                </a:lnTo>
                <a:lnTo>
                  <a:pt x="1081011" y="303905"/>
                </a:lnTo>
                <a:cubicBezTo>
                  <a:pt x="1064355" y="303905"/>
                  <a:pt x="1049611" y="301106"/>
                  <a:pt x="1036777" y="295508"/>
                </a:cubicBezTo>
                <a:cubicBezTo>
                  <a:pt x="1023944" y="289911"/>
                  <a:pt x="1013158" y="282129"/>
                  <a:pt x="1004421" y="272162"/>
                </a:cubicBezTo>
                <a:cubicBezTo>
                  <a:pt x="995683" y="262196"/>
                  <a:pt x="989130" y="250523"/>
                  <a:pt x="984761" y="237144"/>
                </a:cubicBezTo>
                <a:cubicBezTo>
                  <a:pt x="980392" y="223764"/>
                  <a:pt x="978208" y="209293"/>
                  <a:pt x="978208" y="193729"/>
                </a:cubicBezTo>
                <a:cubicBezTo>
                  <a:pt x="978208" y="178165"/>
                  <a:pt x="980392" y="163625"/>
                  <a:pt x="984761" y="150109"/>
                </a:cubicBezTo>
                <a:cubicBezTo>
                  <a:pt x="989130" y="136593"/>
                  <a:pt x="995683" y="124852"/>
                  <a:pt x="1004421" y="114886"/>
                </a:cubicBezTo>
                <a:cubicBezTo>
                  <a:pt x="1013158" y="104919"/>
                  <a:pt x="1023944" y="97069"/>
                  <a:pt x="1036777" y="91335"/>
                </a:cubicBezTo>
                <a:cubicBezTo>
                  <a:pt x="1049611" y="85601"/>
                  <a:pt x="1064355" y="82734"/>
                  <a:pt x="1081011" y="82734"/>
                </a:cubicBezTo>
                <a:close/>
                <a:moveTo>
                  <a:pt x="859069" y="82734"/>
                </a:moveTo>
                <a:lnTo>
                  <a:pt x="859070" y="82734"/>
                </a:lnTo>
                <a:lnTo>
                  <a:pt x="859070" y="82734"/>
                </a:lnTo>
                <a:cubicBezTo>
                  <a:pt x="871084" y="82734"/>
                  <a:pt x="882348" y="84167"/>
                  <a:pt x="892860" y="87034"/>
                </a:cubicBezTo>
                <a:cubicBezTo>
                  <a:pt x="903373" y="89902"/>
                  <a:pt x="912656" y="94339"/>
                  <a:pt x="920711" y="100346"/>
                </a:cubicBezTo>
                <a:cubicBezTo>
                  <a:pt x="928766" y="106353"/>
                  <a:pt x="935388" y="113930"/>
                  <a:pt x="940576" y="123077"/>
                </a:cubicBezTo>
                <a:cubicBezTo>
                  <a:pt x="945763" y="132224"/>
                  <a:pt x="949040" y="143078"/>
                  <a:pt x="950405" y="155638"/>
                </a:cubicBezTo>
                <a:lnTo>
                  <a:pt x="950404" y="155638"/>
                </a:lnTo>
                <a:lnTo>
                  <a:pt x="914363" y="155638"/>
                </a:lnTo>
                <a:lnTo>
                  <a:pt x="914362" y="155638"/>
                </a:lnTo>
                <a:cubicBezTo>
                  <a:pt x="911631" y="142259"/>
                  <a:pt x="905897" y="131883"/>
                  <a:pt x="897160" y="124511"/>
                </a:cubicBezTo>
                <a:lnTo>
                  <a:pt x="861937" y="113452"/>
                </a:lnTo>
                <a:lnTo>
                  <a:pt x="830400" y="120415"/>
                </a:lnTo>
                <a:cubicBezTo>
                  <a:pt x="821935" y="125057"/>
                  <a:pt x="815177" y="131200"/>
                  <a:pt x="810126" y="138846"/>
                </a:cubicBezTo>
                <a:cubicBezTo>
                  <a:pt x="805075" y="146491"/>
                  <a:pt x="801457" y="155297"/>
                  <a:pt x="799272" y="165263"/>
                </a:cubicBezTo>
                <a:cubicBezTo>
                  <a:pt x="797088" y="175230"/>
                  <a:pt x="795996" y="185537"/>
                  <a:pt x="795996" y="196186"/>
                </a:cubicBezTo>
                <a:cubicBezTo>
                  <a:pt x="795996" y="206016"/>
                  <a:pt x="797156" y="215573"/>
                  <a:pt x="799477" y="224856"/>
                </a:cubicBezTo>
                <a:cubicBezTo>
                  <a:pt x="801798" y="234140"/>
                  <a:pt x="805416" y="242400"/>
                  <a:pt x="810331" y="249636"/>
                </a:cubicBezTo>
                <a:cubicBezTo>
                  <a:pt x="815246" y="256872"/>
                  <a:pt x="821662" y="262674"/>
                  <a:pt x="829581" y="267043"/>
                </a:cubicBezTo>
                <a:lnTo>
                  <a:pt x="857841" y="273596"/>
                </a:lnTo>
                <a:lnTo>
                  <a:pt x="898183" y="260080"/>
                </a:lnTo>
                <a:cubicBezTo>
                  <a:pt x="907877" y="251069"/>
                  <a:pt x="913816" y="238372"/>
                  <a:pt x="916000" y="221989"/>
                </a:cubicBezTo>
                <a:lnTo>
                  <a:pt x="916001" y="221989"/>
                </a:lnTo>
                <a:lnTo>
                  <a:pt x="951633" y="221989"/>
                </a:lnTo>
                <a:lnTo>
                  <a:pt x="951634" y="221989"/>
                </a:lnTo>
                <a:cubicBezTo>
                  <a:pt x="947811" y="248202"/>
                  <a:pt x="938050" y="268408"/>
                  <a:pt x="922350" y="282607"/>
                </a:cubicBezTo>
                <a:cubicBezTo>
                  <a:pt x="906649" y="296805"/>
                  <a:pt x="885283" y="303905"/>
                  <a:pt x="858251" y="303905"/>
                </a:cubicBezTo>
                <a:lnTo>
                  <a:pt x="858251" y="303905"/>
                </a:lnTo>
                <a:lnTo>
                  <a:pt x="858250" y="303905"/>
                </a:lnTo>
                <a:cubicBezTo>
                  <a:pt x="842140" y="303905"/>
                  <a:pt x="827873" y="301311"/>
                  <a:pt x="815450" y="296123"/>
                </a:cubicBezTo>
                <a:cubicBezTo>
                  <a:pt x="803026" y="290935"/>
                  <a:pt x="792650" y="283562"/>
                  <a:pt x="784322" y="274006"/>
                </a:cubicBezTo>
                <a:cubicBezTo>
                  <a:pt x="775994" y="264449"/>
                  <a:pt x="769714" y="253049"/>
                  <a:pt x="765481" y="239806"/>
                </a:cubicBezTo>
                <a:cubicBezTo>
                  <a:pt x="761249" y="226563"/>
                  <a:pt x="759133" y="212023"/>
                  <a:pt x="759133" y="196186"/>
                </a:cubicBezTo>
                <a:cubicBezTo>
                  <a:pt x="759133" y="180349"/>
                  <a:pt x="761181" y="165536"/>
                  <a:pt x="765276" y="151747"/>
                </a:cubicBezTo>
                <a:cubicBezTo>
                  <a:pt x="769372" y="137958"/>
                  <a:pt x="775584" y="125944"/>
                  <a:pt x="783912" y="115705"/>
                </a:cubicBezTo>
                <a:cubicBezTo>
                  <a:pt x="792240" y="105465"/>
                  <a:pt x="802684" y="97410"/>
                  <a:pt x="815245" y="91540"/>
                </a:cubicBezTo>
                <a:cubicBezTo>
                  <a:pt x="827805" y="85669"/>
                  <a:pt x="842413" y="82734"/>
                  <a:pt x="859069" y="82734"/>
                </a:cubicBezTo>
                <a:close/>
                <a:moveTo>
                  <a:pt x="623811" y="82734"/>
                </a:moveTo>
                <a:lnTo>
                  <a:pt x="623812" y="82734"/>
                </a:lnTo>
                <a:lnTo>
                  <a:pt x="623812" y="82734"/>
                </a:lnTo>
                <a:cubicBezTo>
                  <a:pt x="640741" y="82734"/>
                  <a:pt x="655554" y="85601"/>
                  <a:pt x="668251" y="91335"/>
                </a:cubicBezTo>
                <a:cubicBezTo>
                  <a:pt x="680948" y="97069"/>
                  <a:pt x="691665" y="104919"/>
                  <a:pt x="700403" y="114886"/>
                </a:cubicBezTo>
                <a:cubicBezTo>
                  <a:pt x="709140" y="124852"/>
                  <a:pt x="715694" y="136593"/>
                  <a:pt x="720062" y="150109"/>
                </a:cubicBezTo>
                <a:cubicBezTo>
                  <a:pt x="724431" y="163625"/>
                  <a:pt x="726616" y="178165"/>
                  <a:pt x="726616" y="193729"/>
                </a:cubicBezTo>
                <a:cubicBezTo>
                  <a:pt x="726616" y="209293"/>
                  <a:pt x="724431" y="223764"/>
                  <a:pt x="720062" y="237144"/>
                </a:cubicBezTo>
                <a:cubicBezTo>
                  <a:pt x="715694" y="250523"/>
                  <a:pt x="709140" y="262196"/>
                  <a:pt x="700403" y="272162"/>
                </a:cubicBezTo>
                <a:cubicBezTo>
                  <a:pt x="691665" y="282129"/>
                  <a:pt x="680948" y="289911"/>
                  <a:pt x="668251" y="295508"/>
                </a:cubicBezTo>
                <a:cubicBezTo>
                  <a:pt x="655554" y="301106"/>
                  <a:pt x="640741" y="303905"/>
                  <a:pt x="623812" y="303905"/>
                </a:cubicBezTo>
                <a:lnTo>
                  <a:pt x="623812" y="303905"/>
                </a:lnTo>
                <a:lnTo>
                  <a:pt x="623811" y="303905"/>
                </a:lnTo>
                <a:cubicBezTo>
                  <a:pt x="607155" y="303905"/>
                  <a:pt x="592410" y="301106"/>
                  <a:pt x="579577" y="295508"/>
                </a:cubicBezTo>
                <a:cubicBezTo>
                  <a:pt x="566744" y="289911"/>
                  <a:pt x="555958" y="282129"/>
                  <a:pt x="547221" y="272162"/>
                </a:cubicBezTo>
                <a:cubicBezTo>
                  <a:pt x="538483" y="262196"/>
                  <a:pt x="531930" y="250523"/>
                  <a:pt x="527561" y="237144"/>
                </a:cubicBezTo>
                <a:cubicBezTo>
                  <a:pt x="523192" y="223764"/>
                  <a:pt x="521008" y="209293"/>
                  <a:pt x="521008" y="193729"/>
                </a:cubicBezTo>
                <a:cubicBezTo>
                  <a:pt x="521008" y="178165"/>
                  <a:pt x="523192" y="163625"/>
                  <a:pt x="527561" y="150109"/>
                </a:cubicBezTo>
                <a:cubicBezTo>
                  <a:pt x="531930" y="136593"/>
                  <a:pt x="538483" y="124852"/>
                  <a:pt x="547221" y="114886"/>
                </a:cubicBezTo>
                <a:cubicBezTo>
                  <a:pt x="555958" y="104919"/>
                  <a:pt x="566744" y="97069"/>
                  <a:pt x="579577" y="91335"/>
                </a:cubicBezTo>
                <a:cubicBezTo>
                  <a:pt x="592410" y="85601"/>
                  <a:pt x="607155" y="82734"/>
                  <a:pt x="623811" y="82734"/>
                </a:cubicBezTo>
                <a:close/>
                <a:moveTo>
                  <a:pt x="2272046" y="37681"/>
                </a:moveTo>
                <a:lnTo>
                  <a:pt x="2249111" y="45258"/>
                </a:lnTo>
                <a:cubicBezTo>
                  <a:pt x="2242011" y="50309"/>
                  <a:pt x="2238462" y="58159"/>
                  <a:pt x="2238462" y="68808"/>
                </a:cubicBezTo>
                <a:cubicBezTo>
                  <a:pt x="2238462" y="73177"/>
                  <a:pt x="2239349" y="77546"/>
                  <a:pt x="2241124" y="81915"/>
                </a:cubicBezTo>
                <a:cubicBezTo>
                  <a:pt x="2242898" y="86284"/>
                  <a:pt x="2245151" y="90584"/>
                  <a:pt x="2247882" y="94816"/>
                </a:cubicBezTo>
                <a:cubicBezTo>
                  <a:pt x="2250612" y="99049"/>
                  <a:pt x="2253616" y="103213"/>
                  <a:pt x="2256892" y="107308"/>
                </a:cubicBezTo>
                <a:lnTo>
                  <a:pt x="2266722" y="119595"/>
                </a:lnTo>
                <a:lnTo>
                  <a:pt x="2279828" y="110585"/>
                </a:lnTo>
                <a:cubicBezTo>
                  <a:pt x="2284469" y="107308"/>
                  <a:pt x="2288702" y="103622"/>
                  <a:pt x="2292525" y="99527"/>
                </a:cubicBezTo>
                <a:cubicBezTo>
                  <a:pt x="2296347" y="95431"/>
                  <a:pt x="2299487" y="90857"/>
                  <a:pt x="2301945" y="85806"/>
                </a:cubicBezTo>
                <a:cubicBezTo>
                  <a:pt x="2304402" y="80754"/>
                  <a:pt x="2305631" y="75089"/>
                  <a:pt x="2305631" y="68808"/>
                </a:cubicBezTo>
                <a:cubicBezTo>
                  <a:pt x="2305631" y="60344"/>
                  <a:pt x="2302627" y="53040"/>
                  <a:pt x="2296620" y="46896"/>
                </a:cubicBezTo>
                <a:close/>
                <a:moveTo>
                  <a:pt x="1555642" y="24165"/>
                </a:moveTo>
                <a:lnTo>
                  <a:pt x="1555643" y="24165"/>
                </a:lnTo>
                <a:lnTo>
                  <a:pt x="1590456" y="24165"/>
                </a:lnTo>
                <a:lnTo>
                  <a:pt x="1590457" y="24165"/>
                </a:lnTo>
                <a:lnTo>
                  <a:pt x="1590457" y="87649"/>
                </a:lnTo>
                <a:lnTo>
                  <a:pt x="1632642" y="87649"/>
                </a:lnTo>
                <a:lnTo>
                  <a:pt x="1632643" y="87649"/>
                </a:lnTo>
                <a:lnTo>
                  <a:pt x="1632643" y="118367"/>
                </a:lnTo>
                <a:lnTo>
                  <a:pt x="1632642" y="118367"/>
                </a:lnTo>
                <a:lnTo>
                  <a:pt x="1590457" y="118367"/>
                </a:lnTo>
                <a:lnTo>
                  <a:pt x="1590457" y="249841"/>
                </a:lnTo>
                <a:cubicBezTo>
                  <a:pt x="1590457" y="253936"/>
                  <a:pt x="1590798" y="257213"/>
                  <a:pt x="1591481" y="259670"/>
                </a:cubicBezTo>
                <a:cubicBezTo>
                  <a:pt x="1592163" y="262128"/>
                  <a:pt x="1593461" y="264039"/>
                  <a:pt x="1595372" y="265404"/>
                </a:cubicBezTo>
                <a:cubicBezTo>
                  <a:pt x="1597283" y="266770"/>
                  <a:pt x="1599945" y="267657"/>
                  <a:pt x="1603359" y="268067"/>
                </a:cubicBezTo>
                <a:cubicBezTo>
                  <a:pt x="1606772" y="268476"/>
                  <a:pt x="1611209" y="268681"/>
                  <a:pt x="1616670" y="268681"/>
                </a:cubicBezTo>
                <a:lnTo>
                  <a:pt x="1632642" y="268681"/>
                </a:lnTo>
                <a:lnTo>
                  <a:pt x="1632643" y="268681"/>
                </a:lnTo>
                <a:lnTo>
                  <a:pt x="1632643" y="299399"/>
                </a:lnTo>
                <a:lnTo>
                  <a:pt x="1632642" y="299399"/>
                </a:lnTo>
                <a:lnTo>
                  <a:pt x="1606021" y="299399"/>
                </a:lnTo>
                <a:lnTo>
                  <a:pt x="1606020" y="299399"/>
                </a:lnTo>
                <a:cubicBezTo>
                  <a:pt x="1597009" y="299399"/>
                  <a:pt x="1589296" y="298785"/>
                  <a:pt x="1582879" y="297556"/>
                </a:cubicBezTo>
                <a:cubicBezTo>
                  <a:pt x="1576462" y="296327"/>
                  <a:pt x="1571274" y="294075"/>
                  <a:pt x="1567315" y="290798"/>
                </a:cubicBezTo>
                <a:cubicBezTo>
                  <a:pt x="1563356" y="287522"/>
                  <a:pt x="1560421" y="282880"/>
                  <a:pt x="1558509" y="276873"/>
                </a:cubicBezTo>
                <a:cubicBezTo>
                  <a:pt x="1556598" y="270865"/>
                  <a:pt x="1555642" y="262947"/>
                  <a:pt x="1555642" y="253117"/>
                </a:cubicBezTo>
                <a:lnTo>
                  <a:pt x="1555642" y="118367"/>
                </a:lnTo>
                <a:lnTo>
                  <a:pt x="1519601" y="118367"/>
                </a:lnTo>
                <a:lnTo>
                  <a:pt x="1519600" y="118367"/>
                </a:lnTo>
                <a:lnTo>
                  <a:pt x="1519600" y="87649"/>
                </a:lnTo>
                <a:lnTo>
                  <a:pt x="1519601" y="87649"/>
                </a:lnTo>
                <a:lnTo>
                  <a:pt x="1555642" y="87649"/>
                </a:lnTo>
                <a:close/>
                <a:moveTo>
                  <a:pt x="3487274" y="6963"/>
                </a:moveTo>
                <a:lnTo>
                  <a:pt x="3487275" y="6963"/>
                </a:lnTo>
                <a:lnTo>
                  <a:pt x="3522088" y="6963"/>
                </a:lnTo>
                <a:lnTo>
                  <a:pt x="3522089" y="6963"/>
                </a:lnTo>
                <a:lnTo>
                  <a:pt x="3522089" y="180212"/>
                </a:lnTo>
                <a:lnTo>
                  <a:pt x="3618748" y="87649"/>
                </a:lnTo>
                <a:lnTo>
                  <a:pt x="3618749" y="87649"/>
                </a:lnTo>
                <a:lnTo>
                  <a:pt x="3665439" y="87649"/>
                </a:lnTo>
                <a:lnTo>
                  <a:pt x="3665440" y="87649"/>
                </a:lnTo>
                <a:lnTo>
                  <a:pt x="3581477" y="164649"/>
                </a:lnTo>
                <a:lnTo>
                  <a:pt x="3671584" y="299399"/>
                </a:lnTo>
                <a:lnTo>
                  <a:pt x="3671583" y="299399"/>
                </a:lnTo>
                <a:lnTo>
                  <a:pt x="3627350" y="299399"/>
                </a:lnTo>
                <a:lnTo>
                  <a:pt x="3627349" y="299399"/>
                </a:lnTo>
                <a:lnTo>
                  <a:pt x="3554855" y="188814"/>
                </a:lnTo>
                <a:lnTo>
                  <a:pt x="3522089" y="219122"/>
                </a:lnTo>
                <a:lnTo>
                  <a:pt x="3522089" y="299399"/>
                </a:lnTo>
                <a:lnTo>
                  <a:pt x="3522088" y="299399"/>
                </a:lnTo>
                <a:lnTo>
                  <a:pt x="3487275" y="299399"/>
                </a:lnTo>
                <a:lnTo>
                  <a:pt x="3487274" y="299399"/>
                </a:lnTo>
                <a:close/>
                <a:moveTo>
                  <a:pt x="2269588" y="6963"/>
                </a:moveTo>
                <a:lnTo>
                  <a:pt x="2269589" y="6963"/>
                </a:lnTo>
                <a:lnTo>
                  <a:pt x="2269589" y="6963"/>
                </a:lnTo>
                <a:cubicBezTo>
                  <a:pt x="2278600" y="6963"/>
                  <a:pt x="2287406" y="8191"/>
                  <a:pt x="2296007" y="10649"/>
                </a:cubicBezTo>
                <a:cubicBezTo>
                  <a:pt x="2304608" y="13106"/>
                  <a:pt x="2312185" y="16861"/>
                  <a:pt x="2318738" y="21912"/>
                </a:cubicBezTo>
                <a:cubicBezTo>
                  <a:pt x="2325292" y="26964"/>
                  <a:pt x="2330548" y="33244"/>
                  <a:pt x="2334507" y="40753"/>
                </a:cubicBezTo>
                <a:cubicBezTo>
                  <a:pt x="2338466" y="48261"/>
                  <a:pt x="2340446" y="56931"/>
                  <a:pt x="2340446" y="66761"/>
                </a:cubicBezTo>
                <a:cubicBezTo>
                  <a:pt x="2340446" y="75498"/>
                  <a:pt x="2338944" y="83621"/>
                  <a:pt x="2335940" y="91130"/>
                </a:cubicBezTo>
                <a:cubicBezTo>
                  <a:pt x="2332937" y="98639"/>
                  <a:pt x="2328841" y="105534"/>
                  <a:pt x="2323653" y="111814"/>
                </a:cubicBezTo>
                <a:cubicBezTo>
                  <a:pt x="2318465" y="118094"/>
                  <a:pt x="2312595" y="123760"/>
                  <a:pt x="2306041" y="128811"/>
                </a:cubicBezTo>
                <a:cubicBezTo>
                  <a:pt x="2299488" y="133863"/>
                  <a:pt x="2292662" y="138436"/>
                  <a:pt x="2285563" y="142532"/>
                </a:cubicBezTo>
                <a:lnTo>
                  <a:pt x="2338397" y="206834"/>
                </a:lnTo>
                <a:lnTo>
                  <a:pt x="2347817" y="161372"/>
                </a:lnTo>
                <a:lnTo>
                  <a:pt x="2347818" y="161372"/>
                </a:lnTo>
                <a:lnTo>
                  <a:pt x="2380993" y="161372"/>
                </a:lnTo>
                <a:lnTo>
                  <a:pt x="2380994" y="161372"/>
                </a:lnTo>
                <a:cubicBezTo>
                  <a:pt x="2380175" y="170110"/>
                  <a:pt x="2379287" y="177551"/>
                  <a:pt x="2378331" y="183694"/>
                </a:cubicBezTo>
                <a:cubicBezTo>
                  <a:pt x="2377376" y="189838"/>
                  <a:pt x="2376147" y="195504"/>
                  <a:pt x="2374645" y="200692"/>
                </a:cubicBezTo>
                <a:cubicBezTo>
                  <a:pt x="2373143" y="205880"/>
                  <a:pt x="2371300" y="210999"/>
                  <a:pt x="2369116" y="216051"/>
                </a:cubicBezTo>
                <a:cubicBezTo>
                  <a:pt x="2366931" y="221102"/>
                  <a:pt x="2364337" y="226904"/>
                  <a:pt x="2361334" y="233458"/>
                </a:cubicBezTo>
                <a:lnTo>
                  <a:pt x="2418265" y="299399"/>
                </a:lnTo>
                <a:lnTo>
                  <a:pt x="2418264" y="299399"/>
                </a:lnTo>
                <a:lnTo>
                  <a:pt x="2372802" y="299399"/>
                </a:lnTo>
                <a:lnTo>
                  <a:pt x="2372801" y="299399"/>
                </a:lnTo>
                <a:lnTo>
                  <a:pt x="2341674" y="262947"/>
                </a:lnTo>
                <a:lnTo>
                  <a:pt x="2305837" y="293665"/>
                </a:lnTo>
                <a:cubicBezTo>
                  <a:pt x="2290682" y="300491"/>
                  <a:pt x="2275050" y="303905"/>
                  <a:pt x="2258940" y="303905"/>
                </a:cubicBezTo>
                <a:lnTo>
                  <a:pt x="2258940" y="303905"/>
                </a:lnTo>
                <a:lnTo>
                  <a:pt x="2258939" y="303905"/>
                </a:lnTo>
                <a:cubicBezTo>
                  <a:pt x="2239280" y="303905"/>
                  <a:pt x="2223443" y="300901"/>
                  <a:pt x="2211429" y="294894"/>
                </a:cubicBezTo>
                <a:cubicBezTo>
                  <a:pt x="2199414" y="288887"/>
                  <a:pt x="2190131" y="281651"/>
                  <a:pt x="2183578" y="273186"/>
                </a:cubicBezTo>
                <a:cubicBezTo>
                  <a:pt x="2177024" y="264722"/>
                  <a:pt x="2172724" y="255984"/>
                  <a:pt x="2170676" y="246974"/>
                </a:cubicBezTo>
                <a:cubicBezTo>
                  <a:pt x="2168628" y="237963"/>
                  <a:pt x="2167604" y="230454"/>
                  <a:pt x="2167604" y="224447"/>
                </a:cubicBezTo>
                <a:cubicBezTo>
                  <a:pt x="2167604" y="212979"/>
                  <a:pt x="2169447" y="202876"/>
                  <a:pt x="2173133" y="194138"/>
                </a:cubicBezTo>
                <a:cubicBezTo>
                  <a:pt x="2176819" y="185401"/>
                  <a:pt x="2181734" y="177551"/>
                  <a:pt x="2187878" y="170588"/>
                </a:cubicBezTo>
                <a:cubicBezTo>
                  <a:pt x="2194022" y="163625"/>
                  <a:pt x="2201257" y="157345"/>
                  <a:pt x="2209586" y="151747"/>
                </a:cubicBezTo>
                <a:cubicBezTo>
                  <a:pt x="2217913" y="146150"/>
                  <a:pt x="2226719" y="140894"/>
                  <a:pt x="2236003" y="135979"/>
                </a:cubicBezTo>
                <a:cubicBezTo>
                  <a:pt x="2231907" y="130245"/>
                  <a:pt x="2227948" y="124784"/>
                  <a:pt x="2224125" y="119596"/>
                </a:cubicBezTo>
                <a:cubicBezTo>
                  <a:pt x="2220303" y="114408"/>
                  <a:pt x="2216821" y="109152"/>
                  <a:pt x="2213681" y="103827"/>
                </a:cubicBezTo>
                <a:cubicBezTo>
                  <a:pt x="2210541" y="98503"/>
                  <a:pt x="2208084" y="92905"/>
                  <a:pt x="2206309" y="87034"/>
                </a:cubicBezTo>
                <a:cubicBezTo>
                  <a:pt x="2204534" y="81164"/>
                  <a:pt x="2203647" y="74542"/>
                  <a:pt x="2203647" y="67170"/>
                </a:cubicBezTo>
                <a:cubicBezTo>
                  <a:pt x="2203647" y="59252"/>
                  <a:pt x="2205080" y="51675"/>
                  <a:pt x="2207947" y="44439"/>
                </a:cubicBezTo>
                <a:cubicBezTo>
                  <a:pt x="2210814" y="37203"/>
                  <a:pt x="2215046" y="30786"/>
                  <a:pt x="2220644" y="25189"/>
                </a:cubicBezTo>
                <a:cubicBezTo>
                  <a:pt x="2226241" y="19591"/>
                  <a:pt x="2233136" y="15154"/>
                  <a:pt x="2241328" y="11877"/>
                </a:cubicBezTo>
                <a:cubicBezTo>
                  <a:pt x="2249519" y="8601"/>
                  <a:pt x="2258939" y="6963"/>
                  <a:pt x="2269588" y="6963"/>
                </a:cubicBezTo>
                <a:close/>
                <a:moveTo>
                  <a:pt x="1229849" y="6963"/>
                </a:moveTo>
                <a:lnTo>
                  <a:pt x="1229850" y="6963"/>
                </a:lnTo>
                <a:lnTo>
                  <a:pt x="1264663" y="6963"/>
                </a:lnTo>
                <a:lnTo>
                  <a:pt x="1264664" y="6963"/>
                </a:lnTo>
                <a:lnTo>
                  <a:pt x="1264664" y="299399"/>
                </a:lnTo>
                <a:lnTo>
                  <a:pt x="1264663" y="299399"/>
                </a:lnTo>
                <a:lnTo>
                  <a:pt x="1229850" y="299399"/>
                </a:lnTo>
                <a:lnTo>
                  <a:pt x="1229849" y="299399"/>
                </a:lnTo>
                <a:close/>
                <a:moveTo>
                  <a:pt x="303876" y="6963"/>
                </a:moveTo>
                <a:lnTo>
                  <a:pt x="303877" y="6963"/>
                </a:lnTo>
                <a:lnTo>
                  <a:pt x="338690" y="6963"/>
                </a:lnTo>
                <a:lnTo>
                  <a:pt x="338691" y="6963"/>
                </a:lnTo>
                <a:lnTo>
                  <a:pt x="338691" y="118777"/>
                </a:lnTo>
                <a:lnTo>
                  <a:pt x="339509" y="118777"/>
                </a:lnTo>
                <a:cubicBezTo>
                  <a:pt x="342240" y="112223"/>
                  <a:pt x="346062" y="106694"/>
                  <a:pt x="350977" y="102189"/>
                </a:cubicBezTo>
                <a:cubicBezTo>
                  <a:pt x="355892" y="97683"/>
                  <a:pt x="361421" y="93997"/>
                  <a:pt x="367565" y="91130"/>
                </a:cubicBezTo>
                <a:cubicBezTo>
                  <a:pt x="373708" y="88263"/>
                  <a:pt x="380125" y="86147"/>
                  <a:pt x="386815" y="84782"/>
                </a:cubicBezTo>
                <a:cubicBezTo>
                  <a:pt x="393505" y="83417"/>
                  <a:pt x="399989" y="82734"/>
                  <a:pt x="406270" y="82734"/>
                </a:cubicBezTo>
                <a:lnTo>
                  <a:pt x="406270" y="82734"/>
                </a:lnTo>
                <a:lnTo>
                  <a:pt x="406271" y="82734"/>
                </a:lnTo>
                <a:cubicBezTo>
                  <a:pt x="420196" y="82734"/>
                  <a:pt x="431801" y="84645"/>
                  <a:pt x="441085" y="88468"/>
                </a:cubicBezTo>
                <a:cubicBezTo>
                  <a:pt x="450368" y="92291"/>
                  <a:pt x="457877" y="97615"/>
                  <a:pt x="463611" y="104441"/>
                </a:cubicBezTo>
                <a:cubicBezTo>
                  <a:pt x="469345" y="111268"/>
                  <a:pt x="473373" y="119391"/>
                  <a:pt x="475694" y="128811"/>
                </a:cubicBezTo>
                <a:cubicBezTo>
                  <a:pt x="478015" y="138231"/>
                  <a:pt x="479175" y="148676"/>
                  <a:pt x="479175" y="160144"/>
                </a:cubicBezTo>
                <a:lnTo>
                  <a:pt x="479175" y="299399"/>
                </a:lnTo>
                <a:lnTo>
                  <a:pt x="479174" y="299399"/>
                </a:lnTo>
                <a:lnTo>
                  <a:pt x="444361" y="299399"/>
                </a:lnTo>
                <a:lnTo>
                  <a:pt x="444360" y="299399"/>
                </a:lnTo>
                <a:lnTo>
                  <a:pt x="444360" y="156048"/>
                </a:lnTo>
                <a:cubicBezTo>
                  <a:pt x="444360" y="142941"/>
                  <a:pt x="440538" y="132566"/>
                  <a:pt x="432892" y="124920"/>
                </a:cubicBezTo>
                <a:lnTo>
                  <a:pt x="401355" y="113452"/>
                </a:lnTo>
                <a:lnTo>
                  <a:pt x="373709" y="118367"/>
                </a:lnTo>
                <a:cubicBezTo>
                  <a:pt x="365928" y="121644"/>
                  <a:pt x="359443" y="126285"/>
                  <a:pt x="354255" y="132293"/>
                </a:cubicBezTo>
                <a:cubicBezTo>
                  <a:pt x="349067" y="138300"/>
                  <a:pt x="345176" y="145331"/>
                  <a:pt x="342582" y="153386"/>
                </a:cubicBezTo>
                <a:cubicBezTo>
                  <a:pt x="339988" y="161441"/>
                  <a:pt x="338691" y="170246"/>
                  <a:pt x="338691" y="179803"/>
                </a:cubicBezTo>
                <a:lnTo>
                  <a:pt x="338691" y="299399"/>
                </a:lnTo>
                <a:lnTo>
                  <a:pt x="338690" y="299399"/>
                </a:lnTo>
                <a:lnTo>
                  <a:pt x="303877" y="299399"/>
                </a:lnTo>
                <a:lnTo>
                  <a:pt x="303876" y="299399"/>
                </a:lnTo>
                <a:close/>
                <a:moveTo>
                  <a:pt x="2655808" y="0"/>
                </a:moveTo>
                <a:lnTo>
                  <a:pt x="2655809" y="0"/>
                </a:lnTo>
                <a:lnTo>
                  <a:pt x="2655809" y="0"/>
                </a:lnTo>
                <a:cubicBezTo>
                  <a:pt x="2670827" y="0"/>
                  <a:pt x="2684752" y="1775"/>
                  <a:pt x="2697586" y="5324"/>
                </a:cubicBezTo>
                <a:cubicBezTo>
                  <a:pt x="2710419" y="8874"/>
                  <a:pt x="2721682" y="14471"/>
                  <a:pt x="2731376" y="22117"/>
                </a:cubicBezTo>
                <a:cubicBezTo>
                  <a:pt x="2741069" y="29762"/>
                  <a:pt x="2748714" y="39387"/>
                  <a:pt x="2754312" y="50992"/>
                </a:cubicBezTo>
                <a:cubicBezTo>
                  <a:pt x="2759909" y="62597"/>
                  <a:pt x="2762981" y="76454"/>
                  <a:pt x="2763527" y="92564"/>
                </a:cubicBezTo>
                <a:lnTo>
                  <a:pt x="2763526" y="92564"/>
                </a:lnTo>
                <a:lnTo>
                  <a:pt x="2726666" y="92564"/>
                </a:lnTo>
                <a:lnTo>
                  <a:pt x="2726665" y="92564"/>
                </a:lnTo>
                <a:cubicBezTo>
                  <a:pt x="2724480" y="71539"/>
                  <a:pt x="2716903" y="56316"/>
                  <a:pt x="2703933" y="46896"/>
                </a:cubicBezTo>
                <a:lnTo>
                  <a:pt x="2654170" y="32766"/>
                </a:lnTo>
                <a:lnTo>
                  <a:pt x="2630006" y="35223"/>
                </a:lnTo>
                <a:cubicBezTo>
                  <a:pt x="2622087" y="36862"/>
                  <a:pt x="2615056" y="39592"/>
                  <a:pt x="2608913" y="43415"/>
                </a:cubicBezTo>
                <a:cubicBezTo>
                  <a:pt x="2602769" y="47237"/>
                  <a:pt x="2597854" y="52357"/>
                  <a:pt x="2594168" y="58774"/>
                </a:cubicBezTo>
                <a:cubicBezTo>
                  <a:pt x="2590482" y="65190"/>
                  <a:pt x="2588639" y="73177"/>
                  <a:pt x="2588639" y="82734"/>
                </a:cubicBezTo>
                <a:cubicBezTo>
                  <a:pt x="2588639" y="91745"/>
                  <a:pt x="2591301" y="99049"/>
                  <a:pt x="2596626" y="104646"/>
                </a:cubicBezTo>
                <a:cubicBezTo>
                  <a:pt x="2601950" y="110244"/>
                  <a:pt x="2609049" y="114817"/>
                  <a:pt x="2617923" y="118367"/>
                </a:cubicBezTo>
                <a:cubicBezTo>
                  <a:pt x="2626798" y="121917"/>
                  <a:pt x="2636832" y="124852"/>
                  <a:pt x="2648027" y="127173"/>
                </a:cubicBezTo>
                <a:cubicBezTo>
                  <a:pt x="2659222" y="129494"/>
                  <a:pt x="2670622" y="132019"/>
                  <a:pt x="2682227" y="134750"/>
                </a:cubicBezTo>
                <a:cubicBezTo>
                  <a:pt x="2693831" y="137480"/>
                  <a:pt x="2705231" y="140689"/>
                  <a:pt x="2716426" y="144375"/>
                </a:cubicBezTo>
                <a:cubicBezTo>
                  <a:pt x="2727621" y="148061"/>
                  <a:pt x="2737656" y="153044"/>
                  <a:pt x="2746530" y="159324"/>
                </a:cubicBezTo>
                <a:cubicBezTo>
                  <a:pt x="2755404" y="165605"/>
                  <a:pt x="2762503" y="173523"/>
                  <a:pt x="2767828" y="183080"/>
                </a:cubicBezTo>
                <a:cubicBezTo>
                  <a:pt x="2773152" y="192637"/>
                  <a:pt x="2775814" y="204651"/>
                  <a:pt x="2775815" y="219122"/>
                </a:cubicBezTo>
                <a:cubicBezTo>
                  <a:pt x="2775814" y="234686"/>
                  <a:pt x="2772333" y="247997"/>
                  <a:pt x="2765370" y="259056"/>
                </a:cubicBezTo>
                <a:cubicBezTo>
                  <a:pt x="2758408" y="270115"/>
                  <a:pt x="2749465" y="279125"/>
                  <a:pt x="2738543" y="286088"/>
                </a:cubicBezTo>
                <a:cubicBezTo>
                  <a:pt x="2727621" y="293051"/>
                  <a:pt x="2715402" y="298102"/>
                  <a:pt x="2701886" y="301242"/>
                </a:cubicBezTo>
                <a:cubicBezTo>
                  <a:pt x="2688370" y="304382"/>
                  <a:pt x="2674923" y="305952"/>
                  <a:pt x="2661543" y="305952"/>
                </a:cubicBezTo>
                <a:lnTo>
                  <a:pt x="2661543" y="305952"/>
                </a:lnTo>
                <a:lnTo>
                  <a:pt x="2661542" y="305952"/>
                </a:lnTo>
                <a:cubicBezTo>
                  <a:pt x="2645159" y="305952"/>
                  <a:pt x="2629664" y="303905"/>
                  <a:pt x="2615055" y="299809"/>
                </a:cubicBezTo>
                <a:cubicBezTo>
                  <a:pt x="2600447" y="295713"/>
                  <a:pt x="2587614" y="289501"/>
                  <a:pt x="2576555" y="281173"/>
                </a:cubicBezTo>
                <a:cubicBezTo>
                  <a:pt x="2565497" y="272845"/>
                  <a:pt x="2556759" y="262196"/>
                  <a:pt x="2550342" y="249226"/>
                </a:cubicBezTo>
                <a:cubicBezTo>
                  <a:pt x="2543926" y="236256"/>
                  <a:pt x="2540717" y="220897"/>
                  <a:pt x="2540717" y="203149"/>
                </a:cubicBezTo>
                <a:lnTo>
                  <a:pt x="2540718" y="203149"/>
                </a:lnTo>
                <a:lnTo>
                  <a:pt x="2577579" y="203149"/>
                </a:lnTo>
                <a:lnTo>
                  <a:pt x="2577580" y="203149"/>
                </a:lnTo>
                <a:cubicBezTo>
                  <a:pt x="2577580" y="215436"/>
                  <a:pt x="2579969" y="226017"/>
                  <a:pt x="2584748" y="234891"/>
                </a:cubicBezTo>
                <a:cubicBezTo>
                  <a:pt x="2589526" y="243765"/>
                  <a:pt x="2595806" y="251069"/>
                  <a:pt x="2603588" y="256803"/>
                </a:cubicBezTo>
                <a:cubicBezTo>
                  <a:pt x="2611370" y="262537"/>
                  <a:pt x="2620449" y="266770"/>
                  <a:pt x="2630825" y="269500"/>
                </a:cubicBezTo>
                <a:lnTo>
                  <a:pt x="2662771" y="273596"/>
                </a:lnTo>
                <a:lnTo>
                  <a:pt x="2689188" y="271138"/>
                </a:lnTo>
                <a:cubicBezTo>
                  <a:pt x="2698063" y="269500"/>
                  <a:pt x="2706049" y="266701"/>
                  <a:pt x="2713149" y="262742"/>
                </a:cubicBezTo>
                <a:cubicBezTo>
                  <a:pt x="2720248" y="258783"/>
                  <a:pt x="2725982" y="253390"/>
                  <a:pt x="2730351" y="246564"/>
                </a:cubicBezTo>
                <a:cubicBezTo>
                  <a:pt x="2734720" y="239738"/>
                  <a:pt x="2736904" y="231000"/>
                  <a:pt x="2736904" y="220351"/>
                </a:cubicBezTo>
                <a:cubicBezTo>
                  <a:pt x="2736904" y="210248"/>
                  <a:pt x="2734242" y="202057"/>
                  <a:pt x="2728917" y="195777"/>
                </a:cubicBezTo>
                <a:cubicBezTo>
                  <a:pt x="2723593" y="189497"/>
                  <a:pt x="2716493" y="184377"/>
                  <a:pt x="2707619" y="180418"/>
                </a:cubicBezTo>
                <a:cubicBezTo>
                  <a:pt x="2698745" y="176458"/>
                  <a:pt x="2688710" y="173250"/>
                  <a:pt x="2677516" y="170793"/>
                </a:cubicBezTo>
                <a:cubicBezTo>
                  <a:pt x="2666321" y="168335"/>
                  <a:pt x="2654921" y="165809"/>
                  <a:pt x="2643316" y="163215"/>
                </a:cubicBezTo>
                <a:cubicBezTo>
                  <a:pt x="2631711" y="160621"/>
                  <a:pt x="2620311" y="157618"/>
                  <a:pt x="2609117" y="154205"/>
                </a:cubicBezTo>
                <a:cubicBezTo>
                  <a:pt x="2597922" y="150792"/>
                  <a:pt x="2587887" y="146286"/>
                  <a:pt x="2579013" y="140689"/>
                </a:cubicBezTo>
                <a:cubicBezTo>
                  <a:pt x="2570139" y="135091"/>
                  <a:pt x="2563039" y="127855"/>
                  <a:pt x="2557715" y="118981"/>
                </a:cubicBezTo>
                <a:cubicBezTo>
                  <a:pt x="2552390" y="110107"/>
                  <a:pt x="2549728" y="98980"/>
                  <a:pt x="2549728" y="85601"/>
                </a:cubicBezTo>
                <a:cubicBezTo>
                  <a:pt x="2549728" y="70856"/>
                  <a:pt x="2552732" y="58091"/>
                  <a:pt x="2558739" y="47306"/>
                </a:cubicBezTo>
                <a:cubicBezTo>
                  <a:pt x="2564746" y="36520"/>
                  <a:pt x="2572733" y="27646"/>
                  <a:pt x="2582699" y="20683"/>
                </a:cubicBezTo>
                <a:cubicBezTo>
                  <a:pt x="2592665" y="13721"/>
                  <a:pt x="2603997" y="8533"/>
                  <a:pt x="2616694" y="5119"/>
                </a:cubicBezTo>
                <a:cubicBezTo>
                  <a:pt x="2629390" y="1706"/>
                  <a:pt x="2642428" y="0"/>
                  <a:pt x="2655808" y="0"/>
                </a:cubicBezTo>
                <a:close/>
                <a:moveTo>
                  <a:pt x="138436" y="0"/>
                </a:moveTo>
                <a:lnTo>
                  <a:pt x="138437" y="0"/>
                </a:lnTo>
                <a:lnTo>
                  <a:pt x="138437" y="0"/>
                </a:lnTo>
                <a:cubicBezTo>
                  <a:pt x="153728" y="0"/>
                  <a:pt x="168200" y="2048"/>
                  <a:pt x="181852" y="6143"/>
                </a:cubicBezTo>
                <a:cubicBezTo>
                  <a:pt x="195505" y="10239"/>
                  <a:pt x="207655" y="16246"/>
                  <a:pt x="218304" y="24165"/>
                </a:cubicBezTo>
                <a:cubicBezTo>
                  <a:pt x="228953" y="32083"/>
                  <a:pt x="237827" y="41981"/>
                  <a:pt x="244927" y="53859"/>
                </a:cubicBezTo>
                <a:cubicBezTo>
                  <a:pt x="252026" y="65737"/>
                  <a:pt x="256668" y="79457"/>
                  <a:pt x="258852" y="95021"/>
                </a:cubicBezTo>
                <a:lnTo>
                  <a:pt x="258851" y="95021"/>
                </a:lnTo>
                <a:lnTo>
                  <a:pt x="219943" y="95021"/>
                </a:lnTo>
                <a:lnTo>
                  <a:pt x="219942" y="95021"/>
                </a:lnTo>
                <a:cubicBezTo>
                  <a:pt x="215573" y="74269"/>
                  <a:pt x="205948" y="58706"/>
                  <a:pt x="191067" y="48330"/>
                </a:cubicBezTo>
                <a:cubicBezTo>
                  <a:pt x="183626" y="43142"/>
                  <a:pt x="175486" y="39251"/>
                  <a:pt x="166646" y="36657"/>
                </a:cubicBezTo>
                <a:lnTo>
                  <a:pt x="138027" y="32766"/>
                </a:lnTo>
                <a:lnTo>
                  <a:pt x="93179" y="42596"/>
                </a:lnTo>
                <a:cubicBezTo>
                  <a:pt x="80756" y="49149"/>
                  <a:pt x="70516" y="57955"/>
                  <a:pt x="62461" y="69013"/>
                </a:cubicBezTo>
                <a:cubicBezTo>
                  <a:pt x="54406" y="80072"/>
                  <a:pt x="48467" y="92700"/>
                  <a:pt x="44645" y="106899"/>
                </a:cubicBezTo>
                <a:cubicBezTo>
                  <a:pt x="40822" y="121097"/>
                  <a:pt x="38910" y="135842"/>
                  <a:pt x="38910" y="151133"/>
                </a:cubicBezTo>
                <a:cubicBezTo>
                  <a:pt x="38910" y="167789"/>
                  <a:pt x="40822" y="183558"/>
                  <a:pt x="44645" y="198439"/>
                </a:cubicBezTo>
                <a:cubicBezTo>
                  <a:pt x="48467" y="213320"/>
                  <a:pt x="54406" y="226290"/>
                  <a:pt x="62461" y="237349"/>
                </a:cubicBezTo>
                <a:cubicBezTo>
                  <a:pt x="70516" y="248407"/>
                  <a:pt x="80824" y="257213"/>
                  <a:pt x="93384" y="263766"/>
                </a:cubicBezTo>
                <a:lnTo>
                  <a:pt x="138437" y="273596"/>
                </a:lnTo>
                <a:lnTo>
                  <a:pt x="172636" y="267247"/>
                </a:lnTo>
                <a:cubicBezTo>
                  <a:pt x="182602" y="263015"/>
                  <a:pt x="191203" y="257145"/>
                  <a:pt x="198439" y="249636"/>
                </a:cubicBezTo>
                <a:cubicBezTo>
                  <a:pt x="205675" y="242127"/>
                  <a:pt x="211341" y="233185"/>
                  <a:pt x="215436" y="222809"/>
                </a:cubicBezTo>
                <a:cubicBezTo>
                  <a:pt x="219532" y="212433"/>
                  <a:pt x="221989" y="201238"/>
                  <a:pt x="222809" y="189223"/>
                </a:cubicBezTo>
                <a:lnTo>
                  <a:pt x="222810" y="189223"/>
                </a:lnTo>
                <a:lnTo>
                  <a:pt x="261718" y="189223"/>
                </a:lnTo>
                <a:lnTo>
                  <a:pt x="261719" y="189223"/>
                </a:lnTo>
                <a:cubicBezTo>
                  <a:pt x="257897" y="226085"/>
                  <a:pt x="245200" y="254755"/>
                  <a:pt x="223629" y="275234"/>
                </a:cubicBezTo>
                <a:cubicBezTo>
                  <a:pt x="202058" y="295713"/>
                  <a:pt x="172568" y="305952"/>
                  <a:pt x="135161" y="305952"/>
                </a:cubicBezTo>
                <a:lnTo>
                  <a:pt x="135160" y="305952"/>
                </a:lnTo>
                <a:lnTo>
                  <a:pt x="135160" y="305952"/>
                </a:lnTo>
                <a:cubicBezTo>
                  <a:pt x="112497" y="305952"/>
                  <a:pt x="92700" y="302061"/>
                  <a:pt x="75771" y="294280"/>
                </a:cubicBezTo>
                <a:cubicBezTo>
                  <a:pt x="58842" y="286498"/>
                  <a:pt x="44780" y="275780"/>
                  <a:pt x="33585" y="262128"/>
                </a:cubicBezTo>
                <a:cubicBezTo>
                  <a:pt x="22390" y="248475"/>
                  <a:pt x="13994" y="232365"/>
                  <a:pt x="8396" y="213798"/>
                </a:cubicBezTo>
                <a:cubicBezTo>
                  <a:pt x="2799" y="195231"/>
                  <a:pt x="0" y="175298"/>
                  <a:pt x="0" y="154000"/>
                </a:cubicBezTo>
                <a:cubicBezTo>
                  <a:pt x="0" y="132702"/>
                  <a:pt x="3003" y="112701"/>
                  <a:pt x="9011" y="93997"/>
                </a:cubicBezTo>
                <a:cubicBezTo>
                  <a:pt x="15018" y="75293"/>
                  <a:pt x="23824" y="58979"/>
                  <a:pt x="35428" y="45053"/>
                </a:cubicBezTo>
                <a:cubicBezTo>
                  <a:pt x="47033" y="31127"/>
                  <a:pt x="61504" y="20137"/>
                  <a:pt x="78843" y="12082"/>
                </a:cubicBezTo>
                <a:cubicBezTo>
                  <a:pt x="96182" y="4027"/>
                  <a:pt x="116046" y="0"/>
                  <a:pt x="1384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t-BR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4EA7D5F-050A-A0D7-9FE2-9C1304A37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641">
            <a:off x="57873" y="366524"/>
            <a:ext cx="2853056" cy="2884208"/>
          </a:xfrm>
          <a:prstGeom prst="rect">
            <a:avLst/>
          </a:prstGeom>
          <a:effectLst>
            <a:outerShdw blurRad="117402" dist="325838" dir="3060000" algn="ctr" rotWithShape="0">
              <a:schemeClr val="tx1">
                <a:alpha val="30000"/>
              </a:schemeClr>
            </a:outerShdw>
          </a:effec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E4A609C-694F-9FC6-4DD2-EE972A6F6950}"/>
              </a:ext>
            </a:extLst>
          </p:cNvPr>
          <p:cNvGrpSpPr/>
          <p:nvPr/>
        </p:nvGrpSpPr>
        <p:grpSpPr>
          <a:xfrm rot="862678">
            <a:off x="9171506" y="3167513"/>
            <a:ext cx="2748112" cy="3402571"/>
            <a:chOff x="9268775" y="1846649"/>
            <a:chExt cx="3102808" cy="3841737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28654B7-C935-8B35-B21A-C38211B9F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982">
              <a:off x="10810873" y="2535002"/>
              <a:ext cx="1560710" cy="1560710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E06624AA-65EB-C0B4-D820-A3ABBB31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6202">
              <a:off x="9790823" y="1898133"/>
              <a:ext cx="1560710" cy="1560710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ABC1D161-53EF-E505-1177-6650F959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098">
              <a:off x="9268775" y="1846649"/>
              <a:ext cx="2478159" cy="3841737"/>
            </a:xfrm>
            <a:prstGeom prst="rect">
              <a:avLst/>
            </a:prstGeom>
            <a:effectLst>
              <a:outerShdw blurRad="101600" dist="139700" dir="4500000" sx="104000" sy="104000" algn="ctr" rotWithShape="0">
                <a:srgbClr val="491A22">
                  <a:alpha val="38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505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4F500-A68A-E910-A86B-6319FB13E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B8FEDD7-DFF7-C627-3AC1-52CCAAA4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5E036D8-D2D1-A6E3-DC78-E323705C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F5EEBB-2081-255E-E591-AEB847448E68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43354C8-3C37-7B7D-DA07-A5C81DD6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17D0BD-00D1-3059-769A-3A8C16226A9B}"/>
              </a:ext>
            </a:extLst>
          </p:cNvPr>
          <p:cNvSpPr txBox="1"/>
          <p:nvPr/>
        </p:nvSpPr>
        <p:spPr>
          <a:xfrm>
            <a:off x="935782" y="1121240"/>
            <a:ext cx="6061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EF8F03"/>
                </a:solidFill>
                <a:latin typeface="Helvetica Neue" charset="0"/>
                <a:ea typeface="Helvetica Neue" charset="0"/>
                <a:cs typeface="Helvetica Neue" charset="0"/>
              </a:rPr>
              <a:t>A indústria e o mercado nacional de Chocolates &amp; Snacks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C4868F2-8A5B-D380-9DFF-DD699C691E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8285"/>
          <a:stretch/>
        </p:blipFill>
        <p:spPr>
          <a:xfrm>
            <a:off x="951720" y="1581655"/>
            <a:ext cx="107536" cy="2556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42E579C-83C2-498A-0723-D3ECA69BC3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87" y="3441935"/>
            <a:ext cx="213130" cy="19979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0A6EF3-EF2B-2A10-36E8-8DCF9F449640}"/>
              </a:ext>
            </a:extLst>
          </p:cNvPr>
          <p:cNvSpPr txBox="1"/>
          <p:nvPr/>
        </p:nvSpPr>
        <p:spPr>
          <a:xfrm>
            <a:off x="951719" y="2457654"/>
            <a:ext cx="5686587" cy="4071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0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Setor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composto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empresas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multinacionais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locais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0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Segmento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diversificado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contemplando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portfólio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tradicional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 “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mainstream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”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“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bean to bar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”</a:t>
            </a:r>
          </a:p>
          <a:p>
            <a:pPr marL="285750" indent="-285750">
              <a:lnSpc>
                <a:spcPts val="20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Padrão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regulatório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sanitário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alinhado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às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melhores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práticas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internacionais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Codex Alimentarius,         e </a:t>
            </a:r>
            <a:r>
              <a:rPr lang="en-US" sz="1530" i="1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agências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i="1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reguladoras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i="1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internacionais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20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Nova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rotulagem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nutricional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 (front of Pack) para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melhor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informar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com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transparência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consumidor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0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Marketing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ético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responsável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autorregulado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0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Diversificação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portfólio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com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menos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intensos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para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preferências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variadas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diversas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condições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acesso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financeiro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setor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inclusivo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F582D6F4-5AD6-E3FE-4990-0751F7BD6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24">
            <a:off x="11351681" y="68633"/>
            <a:ext cx="642686" cy="1205359"/>
          </a:xfrm>
          <a:prstGeom prst="rect">
            <a:avLst/>
          </a:prstGeom>
          <a:effectLst>
            <a:outerShdw blurRad="127097" dist="73879" dir="4620000" sx="103000" sy="103000" algn="tl" rotWithShape="0">
              <a:srgbClr val="792B37">
                <a:alpha val="58000"/>
              </a:srgbClr>
            </a:outerShdw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98B7BDF-B7FC-C5F2-91DE-D1B6468B5DCA}"/>
              </a:ext>
            </a:extLst>
          </p:cNvPr>
          <p:cNvSpPr txBox="1"/>
          <p:nvPr/>
        </p:nvSpPr>
        <p:spPr>
          <a:xfrm>
            <a:off x="9788193" y="222754"/>
            <a:ext cx="154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BB10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cacau chocolate brasileiro</a:t>
            </a:r>
            <a:endParaRPr lang="pt-BR" sz="1600" b="1" dirty="0">
              <a:solidFill>
                <a:srgbClr val="BB105E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7E69B7C-8378-AC64-CB72-A41CACDBE7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2078"/>
          <a:stretch/>
        </p:blipFill>
        <p:spPr>
          <a:xfrm>
            <a:off x="951720" y="2055570"/>
            <a:ext cx="6134732" cy="2556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3CB9BFC-D4AA-88EB-CABE-C5B94BF9C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95" y="1843488"/>
            <a:ext cx="4474322" cy="366356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CAF9B1F3-DDF1-10F0-5D7B-2AC0783F4B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000000">
            <a:off x="11862722" y="2231294"/>
            <a:ext cx="2630946" cy="28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37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4F500-A68A-E910-A86B-6319FB13E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B8FEDD7-DFF7-C627-3AC1-52CCAAA4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5E036D8-D2D1-A6E3-DC78-E323705CE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F5EEBB-2081-255E-E591-AEB847448E68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43354C8-3C37-7B7D-DA07-A5C81DD6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17D0BD-00D1-3059-769A-3A8C16226A9B}"/>
              </a:ext>
            </a:extLst>
          </p:cNvPr>
          <p:cNvSpPr txBox="1"/>
          <p:nvPr/>
        </p:nvSpPr>
        <p:spPr>
          <a:xfrm>
            <a:off x="935782" y="1121240"/>
            <a:ext cx="6134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Uma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indústria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sólida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 com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potencial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crescimento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inovação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inclusão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pt-BR" sz="3000" dirty="0">
              <a:solidFill>
                <a:srgbClr val="EF8F0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42E579C-83C2-498A-0723-D3ECA69BC3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87" y="3441935"/>
            <a:ext cx="213130" cy="19979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0A6EF3-EF2B-2A10-36E8-8DCF9F449640}"/>
              </a:ext>
            </a:extLst>
          </p:cNvPr>
          <p:cNvSpPr txBox="1"/>
          <p:nvPr/>
        </p:nvSpPr>
        <p:spPr>
          <a:xfrm>
            <a:off x="951719" y="3030899"/>
            <a:ext cx="5228776" cy="3338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060"/>
              </a:lnSpc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Crescimento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setorial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impulsiona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inovação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tecnologia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geração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empregos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060"/>
              </a:lnSpc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Indústria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altamente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comprometida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com agendas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ambientais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incluindo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redução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emissões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gases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tratamento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resíduos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pós-consumo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060"/>
              </a:lnSpc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Indústria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chocolates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derivados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traciona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retomada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protagonismo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agronegócio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cacau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060"/>
              </a:lnSpc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Mercado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interno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com alto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potencial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crescimento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/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aumento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consumo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per capita  (&lt;4kg/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ano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muito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inferior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consumo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europeu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F582D6F4-5AD6-E3FE-4990-0751F7BD6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24">
            <a:off x="11351681" y="68633"/>
            <a:ext cx="642686" cy="1205359"/>
          </a:xfrm>
          <a:prstGeom prst="rect">
            <a:avLst/>
          </a:prstGeom>
          <a:effectLst>
            <a:outerShdw blurRad="127097" dist="73879" dir="4620000" sx="103000" sy="103000" algn="tl" rotWithShape="0">
              <a:srgbClr val="792B37">
                <a:alpha val="58000"/>
              </a:srgbClr>
            </a:outerShdw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98B7BDF-B7FC-C5F2-91DE-D1B6468B5DCA}"/>
              </a:ext>
            </a:extLst>
          </p:cNvPr>
          <p:cNvSpPr txBox="1"/>
          <p:nvPr/>
        </p:nvSpPr>
        <p:spPr>
          <a:xfrm>
            <a:off x="9788193" y="222754"/>
            <a:ext cx="154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BB10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cacau chocolate brasileiro</a:t>
            </a:r>
            <a:endParaRPr lang="pt-BR" sz="1600" b="1" dirty="0">
              <a:solidFill>
                <a:srgbClr val="BB105E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7E69B7C-8378-AC64-CB72-A41CACDBE7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2078"/>
          <a:stretch/>
        </p:blipFill>
        <p:spPr>
          <a:xfrm>
            <a:off x="883785" y="2541975"/>
            <a:ext cx="6134732" cy="2556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7EEFBF7-C332-DEE4-CDCE-9581E0DFD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8376">
            <a:off x="6517357" y="1248694"/>
            <a:ext cx="4430112" cy="483894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3FD4672-3FF9-0717-EE04-3C079C484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2710889" y="2200667"/>
            <a:ext cx="2052900" cy="21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51F02-6063-13BB-46ED-185739E9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9761F06-05A9-2316-0797-ACF05749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3D409F-FBC8-BCD5-ADA4-1FA2ED277F69}"/>
              </a:ext>
            </a:extLst>
          </p:cNvPr>
          <p:cNvSpPr txBox="1"/>
          <p:nvPr/>
        </p:nvSpPr>
        <p:spPr>
          <a:xfrm>
            <a:off x="935781" y="1121240"/>
            <a:ext cx="6591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importância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papel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efetivo</a:t>
            </a:r>
            <a:endParaRPr lang="en-US" sz="3000" dirty="0">
              <a:solidFill>
                <a:srgbClr val="EF8F0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adequado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estado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desenvolvimento</a:t>
            </a:r>
            <a:r>
              <a:rPr lang="en-US" sz="30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</a:t>
            </a:r>
            <a:r>
              <a:rPr lang="en-US" sz="30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setor</a:t>
            </a:r>
            <a:endParaRPr lang="pt-BR" sz="3000" dirty="0">
              <a:solidFill>
                <a:srgbClr val="EF8F0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06554C3-0363-FA0C-F80E-4B4511840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2078"/>
          <a:stretch/>
        </p:blipFill>
        <p:spPr>
          <a:xfrm>
            <a:off x="883785" y="2552868"/>
            <a:ext cx="6134732" cy="2556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AC9BC16-24F3-2548-2278-E06404251578}"/>
              </a:ext>
            </a:extLst>
          </p:cNvPr>
          <p:cNvSpPr txBox="1"/>
          <p:nvPr/>
        </p:nvSpPr>
        <p:spPr>
          <a:xfrm>
            <a:off x="951719" y="2922098"/>
            <a:ext cx="51442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60"/>
              </a:lnSpc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Proteção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condição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regulatória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vigente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estabelecida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pela ANVISA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compatível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com o 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codex </a:t>
            </a:r>
            <a:r>
              <a:rPr lang="en-US" sz="1530" i="1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alimentarius</a:t>
            </a:r>
            <a:r>
              <a:rPr lang="en-US" sz="1530" i="1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adequada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para o mercado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1860"/>
              </a:lnSpc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Disponibilidade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crédito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para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fomentar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evolução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tecnológica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industrial</a:t>
            </a:r>
          </a:p>
          <a:p>
            <a:pPr marL="285750" indent="-285750">
              <a:lnSpc>
                <a:spcPts val="1860"/>
              </a:lnSpc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Liberdade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operar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preservação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carga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tributária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adequada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sem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caráter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proibitivo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liberdade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publicitária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comercial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1860"/>
              </a:lnSpc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Políticas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públicas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incentivo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recuperação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evolução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das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regiões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cacaueiras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1860"/>
              </a:lnSpc>
              <a:spcAft>
                <a:spcPts val="1100"/>
              </a:spcAft>
              <a:buFont typeface="Courier New" panose="02070309020205020404" pitchFamily="49" charset="0"/>
              <a:buChar char="o"/>
            </a:pP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Manutenção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ações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federais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estaduais</a:t>
            </a:r>
            <a:r>
              <a:rPr lang="en-US" sz="153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para combater a </a:t>
            </a:r>
            <a:r>
              <a:rPr lang="en-US" sz="153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monilíase</a:t>
            </a:r>
            <a:endParaRPr lang="en-US" sz="153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69F86C8-29E9-55E5-79D0-7EE6D2B48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E73B26-080C-16BF-5AB5-F16BF2ECE17A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33E60AD-DB97-72C7-76B5-32BB71F46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1161C6F-6860-81BE-1C81-E601DFD6F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24">
            <a:off x="11351681" y="68633"/>
            <a:ext cx="642686" cy="1205359"/>
          </a:xfrm>
          <a:prstGeom prst="rect">
            <a:avLst/>
          </a:prstGeom>
          <a:effectLst>
            <a:outerShdw blurRad="127097" dist="73879" dir="4620000" sx="103000" sy="103000" algn="tl" rotWithShape="0">
              <a:srgbClr val="792B37">
                <a:alpha val="58000"/>
              </a:srgbClr>
            </a:outerShdw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01996670-C57E-6A05-03EF-25EDEBFBF769}"/>
              </a:ext>
            </a:extLst>
          </p:cNvPr>
          <p:cNvSpPr txBox="1"/>
          <p:nvPr/>
        </p:nvSpPr>
        <p:spPr>
          <a:xfrm>
            <a:off x="9788193" y="222754"/>
            <a:ext cx="154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BB10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cacau chocolate brasileiro</a:t>
            </a:r>
            <a:endParaRPr lang="pt-BR" sz="1600" b="1" dirty="0">
              <a:solidFill>
                <a:srgbClr val="BB105E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995543B-E95A-DB67-70FB-7DE6BC6AE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290961" y="754494"/>
            <a:ext cx="4801352" cy="5052724"/>
          </a:xfrm>
          <a:prstGeom prst="rect">
            <a:avLst/>
          </a:prstGeom>
          <a:effectLst>
            <a:outerShdw blurRad="42548" dist="473597" dir="2400000" sx="104000" sy="104000" algn="t" rotWithShape="0">
              <a:prstClr val="black">
                <a:alpha val="14312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27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D4F1CD0-5AD8-AC77-A9FA-CC5990EE68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43068" y="5954714"/>
            <a:ext cx="32640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spc="2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Associação Brasileira</a:t>
            </a:r>
          </a:p>
          <a:p>
            <a:r>
              <a:rPr lang="pt-BR" sz="1300" spc="2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da Indústria de Chocolates,</a:t>
            </a:r>
          </a:p>
          <a:p>
            <a:r>
              <a:rPr lang="pt-BR" sz="1300" spc="2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Amendoim e Balas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538BA8-222B-D235-ABC1-675E8E583C9C}"/>
              </a:ext>
            </a:extLst>
          </p:cNvPr>
          <p:cNvSpPr txBox="1"/>
          <p:nvPr/>
        </p:nvSpPr>
        <p:spPr>
          <a:xfrm>
            <a:off x="4392617" y="3209986"/>
            <a:ext cx="374777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5000" dirty="0">
                <a:solidFill>
                  <a:srgbClr val="F8F5E9">
                    <a:alpha val="0"/>
                  </a:srgbClr>
                </a:solidFill>
                <a:latin typeface="Co Headline" panose="020B0603060202020204" pitchFamily="34" charset="0"/>
                <a:ea typeface="Helvetica Neue Medium" panose="02000503000000020004" pitchFamily="2" charset="0"/>
                <a:cs typeface="Co Headline" panose="020B0603060202020204" pitchFamily="34" charset="0"/>
              </a:rPr>
              <a:t>OBRIGADO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8147810-D0BB-06DF-B59C-7450BF05E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90" y="2574122"/>
            <a:ext cx="1823920" cy="170975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DE2B4A9-6601-B53B-81D2-3582F98994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570" r="98291" b="-18316"/>
          <a:stretch/>
        </p:blipFill>
        <p:spPr>
          <a:xfrm>
            <a:off x="4208818" y="3941697"/>
            <a:ext cx="45719" cy="29839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C588F37-B845-E032-1824-8DDB958A2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507">
            <a:off x="12721577" y="3160130"/>
            <a:ext cx="1586305" cy="2975118"/>
          </a:xfrm>
          <a:prstGeom prst="rect">
            <a:avLst/>
          </a:prstGeom>
          <a:effectLst>
            <a:outerShdw blurRad="37132" dist="52622" dir="1320000" sx="103000" sy="103000" algn="tl" rotWithShape="0">
              <a:srgbClr val="792B37">
                <a:alpha val="54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15649C6-F80A-DE97-67A0-2B51FADEF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7000"/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770514" y="-3293856"/>
            <a:ext cx="1793212" cy="3361335"/>
          </a:xfrm>
          <a:prstGeom prst="rect">
            <a:avLst/>
          </a:prstGeom>
          <a:effectLst>
            <a:outerShdw blurRad="132347" dist="151796" dir="5040000" sx="102000" sy="102000" algn="tl" rotWithShape="0">
              <a:prstClr val="black">
                <a:alpha val="3386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4E2AB1E8-C75B-198C-E81D-3376A953B8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8AC7DA3-77CB-D026-A427-B209807A55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221998">
            <a:off x="12479369" y="1118353"/>
            <a:ext cx="1510687" cy="16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5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D4F1CD0-5AD8-AC77-A9FA-CC5990EE68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43068" y="5954714"/>
            <a:ext cx="32640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spc="2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Associação Brasileira</a:t>
            </a:r>
          </a:p>
          <a:p>
            <a:r>
              <a:rPr lang="pt-BR" sz="1300" spc="2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da Indústria de Chocolates,</a:t>
            </a:r>
          </a:p>
          <a:p>
            <a:r>
              <a:rPr lang="pt-BR" sz="1300" spc="2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Amendoim e Balas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538BA8-222B-D235-ABC1-675E8E583C9C}"/>
              </a:ext>
            </a:extLst>
          </p:cNvPr>
          <p:cNvSpPr txBox="1"/>
          <p:nvPr/>
        </p:nvSpPr>
        <p:spPr>
          <a:xfrm>
            <a:off x="4392617" y="3209986"/>
            <a:ext cx="374777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5000" dirty="0">
                <a:solidFill>
                  <a:srgbClr val="F8F5E9"/>
                </a:solidFill>
                <a:latin typeface="Co Headline" panose="020B0603060202020204" pitchFamily="34" charset="0"/>
                <a:ea typeface="Helvetica Neue Medium" panose="02000503000000020004" pitchFamily="2" charset="0"/>
                <a:cs typeface="Co Headline" panose="020B0603060202020204" pitchFamily="34" charset="0"/>
              </a:rPr>
              <a:t>OBRIGADO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493C110-031A-A6C6-94C5-BB0B4B1628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570" r="648" b="-3341"/>
          <a:stretch/>
        </p:blipFill>
        <p:spPr>
          <a:xfrm>
            <a:off x="4208817" y="3941697"/>
            <a:ext cx="4115373" cy="26012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8147810-D0BB-06DF-B59C-7450BF05E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90" y="2574122"/>
            <a:ext cx="1823920" cy="170975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14064E8-77EA-6485-73C5-B3BF5682B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0C35E8D-1FB8-D3B2-7B4A-6DBA49A9C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28376">
            <a:off x="9288158" y="1838494"/>
            <a:ext cx="2404042" cy="262589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4CA9349-6111-79D5-0618-370A95DAE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9632">
            <a:off x="8484950" y="3160129"/>
            <a:ext cx="1586305" cy="2975118"/>
          </a:xfrm>
          <a:prstGeom prst="rect">
            <a:avLst/>
          </a:prstGeom>
          <a:effectLst>
            <a:outerShdw blurRad="37132" dist="52622" dir="1320000" sx="103000" sy="103000" algn="tl" rotWithShape="0">
              <a:srgbClr val="792B37">
                <a:alpha val="54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ACD23E2-06E8-391B-ADE9-0266F8EC15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7000"/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06455">
            <a:off x="7770514" y="601667"/>
            <a:ext cx="1793212" cy="3361335"/>
          </a:xfrm>
          <a:prstGeom prst="rect">
            <a:avLst/>
          </a:prstGeom>
          <a:effectLst>
            <a:outerShdw blurRad="132347" dist="151796" dir="5040000" sx="102000" sy="102000" algn="tl" rotWithShape="0">
              <a:prstClr val="black">
                <a:alpha val="3386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08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488D52B-BBF1-580E-D883-60CD4D7B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71C5882-DEE2-2955-5F82-3ED1EB701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04"/>
          <a:stretch/>
        </p:blipFill>
        <p:spPr>
          <a:xfrm>
            <a:off x="3831610" y="1971370"/>
            <a:ext cx="4698900" cy="226325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F176C7A-3CE6-97F1-E397-1184673652BE}"/>
              </a:ext>
            </a:extLst>
          </p:cNvPr>
          <p:cNvSpPr txBox="1"/>
          <p:nvPr/>
        </p:nvSpPr>
        <p:spPr>
          <a:xfrm>
            <a:off x="336475" y="6205997"/>
            <a:ext cx="123145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spc="55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Associação Brasileira da Indústria de Chocolates, Amendoim e Balas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CA52BB-6EDA-F898-00D7-404796F7DB03}"/>
              </a:ext>
            </a:extLst>
          </p:cNvPr>
          <p:cNvSpPr txBox="1"/>
          <p:nvPr/>
        </p:nvSpPr>
        <p:spPr>
          <a:xfrm>
            <a:off x="12365739" y="1719837"/>
            <a:ext cx="279178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dirty="0">
                <a:solidFill>
                  <a:srgbClr val="EF8F0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AUDIÊNCIA PÚBLICA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DA34A5-0E78-E965-0C23-127C850ED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055452" y="2113722"/>
            <a:ext cx="2806204" cy="263055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AB1822E-66A1-53BB-417F-B76DF4A45E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571" r="98209" b="-1571"/>
          <a:stretch/>
        </p:blipFill>
        <p:spPr>
          <a:xfrm>
            <a:off x="4158832" y="2070480"/>
            <a:ext cx="49141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488D52B-BBF1-580E-D883-60CD4D7B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991F56-26E6-6BE6-6803-980D8247574E}"/>
              </a:ext>
            </a:extLst>
          </p:cNvPr>
          <p:cNvSpPr txBox="1"/>
          <p:nvPr/>
        </p:nvSpPr>
        <p:spPr>
          <a:xfrm>
            <a:off x="4136139" y="1719837"/>
            <a:ext cx="279178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dirty="0">
                <a:solidFill>
                  <a:srgbClr val="EF8F0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AUDIÊNCIA PÚBLICA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C9B7D8-5737-CDED-8C48-4A9F593D1AC0}"/>
              </a:ext>
            </a:extLst>
          </p:cNvPr>
          <p:cNvSpPr txBox="1"/>
          <p:nvPr/>
        </p:nvSpPr>
        <p:spPr>
          <a:xfrm>
            <a:off x="4136141" y="2298556"/>
            <a:ext cx="5113678" cy="27853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40"/>
              </a:lnSpc>
            </a:pPr>
            <a:r>
              <a:rPr lang="pt-BR" sz="3200" dirty="0">
                <a:solidFill>
                  <a:srgbClr val="F8F5E9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DIREITOS DO CONSUMIDOR E SUSTENTABILIDADE NA PRODUÇÃO DO CACAU E DO CHOCOLATE BRASILEIRO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A0CF671-B109-1AAF-12BF-5AA853FCBA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571" r="34522" b="-1571"/>
          <a:stretch/>
        </p:blipFill>
        <p:spPr>
          <a:xfrm>
            <a:off x="4158832" y="2070480"/>
            <a:ext cx="2703546" cy="2556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B70AAA2-68B2-9850-78BC-2F9265CB8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90" y="2574122"/>
            <a:ext cx="1823920" cy="170975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52D174-A5AD-2A1D-1E8C-DCE5B0A7194D}"/>
              </a:ext>
            </a:extLst>
          </p:cNvPr>
          <p:cNvSpPr txBox="1"/>
          <p:nvPr/>
        </p:nvSpPr>
        <p:spPr>
          <a:xfrm>
            <a:off x="336475" y="6205997"/>
            <a:ext cx="99160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spc="300" dirty="0">
                <a:solidFill>
                  <a:srgbClr val="FBFBF1"/>
                </a:solidFill>
                <a:latin typeface="Co Headline Light" charset="0"/>
                <a:ea typeface="HELVETICA NEUE CONDENSED" panose="02000503000000020004" pitchFamily="2" charset="0"/>
                <a:cs typeface="Co Headline Light" charset="0"/>
              </a:rPr>
              <a:t>Associação Brasileira da Indústria de Chocolates, Amendoim e Balas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F7D1198-F882-149A-DB32-732184351E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704"/>
          <a:stretch/>
        </p:blipFill>
        <p:spPr>
          <a:xfrm>
            <a:off x="10252543" y="5717722"/>
            <a:ext cx="1593925" cy="7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C1E32E41-D209-CDF9-754E-29E034889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14103" b="3848"/>
          <a:stretch/>
        </p:blipFill>
        <p:spPr>
          <a:xfrm>
            <a:off x="0" y="2380"/>
            <a:ext cx="12192000" cy="68556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BF59592-7DD3-AE5F-C0C7-7065C1C7BE0D}"/>
              </a:ext>
            </a:extLst>
          </p:cNvPr>
          <p:cNvSpPr txBox="1"/>
          <p:nvPr/>
        </p:nvSpPr>
        <p:spPr>
          <a:xfrm>
            <a:off x="-8582122" y="1925148"/>
            <a:ext cx="7947185" cy="206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BR" sz="2000" spc="120" dirty="0">
                <a:solidFill>
                  <a:srgbClr val="FBFBF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Associação setorial, de âmbito nacional, com mais de 60 anos de existência, responsável pela promoção, proteção e representação de </a:t>
            </a:r>
            <a:r>
              <a:rPr lang="pt-BR" sz="2000" b="1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92</a:t>
            </a:r>
            <a:r>
              <a:rPr lang="pt-BR" sz="2000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 do mercado de chocolates</a:t>
            </a:r>
            <a:r>
              <a:rPr lang="pt-BR" sz="2000" spc="120" dirty="0">
                <a:solidFill>
                  <a:srgbClr val="FBFBF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pt-BR" sz="2000" b="1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62%</a:t>
            </a:r>
            <a:r>
              <a:rPr lang="pt-BR" sz="2000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mercado de amendoim </a:t>
            </a:r>
            <a:r>
              <a:rPr lang="pt-BR" sz="2000" spc="12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pt-BR" sz="2000" spc="12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pt-BR" sz="2000" b="1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68%</a:t>
            </a:r>
            <a:r>
              <a:rPr lang="pt-BR" sz="2000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mercado de balas</a:t>
            </a:r>
            <a:r>
              <a:rPr lang="pt-BR" sz="2000" spc="120" dirty="0">
                <a:solidFill>
                  <a:srgbClr val="FBFBF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com parcerias estratégicas consolidadas em todo o setor de alimentos e bebidas.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E9ADBF5-AD48-B65A-19E1-A0B48D71815A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030E32B-D19A-34B0-D949-55388F14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2C4E87D-E780-29C1-F67F-226B87C45E46}"/>
              </a:ext>
            </a:extLst>
          </p:cNvPr>
          <p:cNvSpPr txBox="1"/>
          <p:nvPr/>
        </p:nvSpPr>
        <p:spPr>
          <a:xfrm>
            <a:off x="935782" y="5482485"/>
            <a:ext cx="2684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8F5E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Associação Brasileira da Indústria de Chocolates, Amendoim e Balas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A93970C-7500-5A89-17B6-C122BF163AB0}"/>
              </a:ext>
            </a:extLst>
          </p:cNvPr>
          <p:cNvSpPr txBox="1"/>
          <p:nvPr/>
        </p:nvSpPr>
        <p:spPr>
          <a:xfrm>
            <a:off x="935783" y="1121240"/>
            <a:ext cx="257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F8F03"/>
                </a:solidFill>
                <a:latin typeface="Helvetica Neue" charset="0"/>
                <a:ea typeface="Helvetica Neue" charset="0"/>
                <a:cs typeface="Helvetica Neue" charset="0"/>
              </a:rPr>
              <a:t>QUEM SOMOS?</a:t>
            </a:r>
            <a:endParaRPr lang="pt-BR" sz="2000" dirty="0">
              <a:solidFill>
                <a:srgbClr val="EF8F0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7A4FE9F9-7747-51D7-DB5B-0B4387EB9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>
            <a:off x="12569941" y="4006258"/>
            <a:ext cx="3795182" cy="3557636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818ABEE2-AEC6-91FC-F056-5C7724AF24CE}"/>
              </a:ext>
            </a:extLst>
          </p:cNvPr>
          <p:cNvSpPr txBox="1"/>
          <p:nvPr/>
        </p:nvSpPr>
        <p:spPr>
          <a:xfrm>
            <a:off x="935781" y="4536572"/>
            <a:ext cx="3457315" cy="44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pt-BR" sz="800" dirty="0" err="1">
                <a:solidFill>
                  <a:srgbClr val="EF8F03">
                    <a:alpha val="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Abicab</a:t>
            </a:r>
            <a:r>
              <a:rPr lang="pt-BR" sz="800" dirty="0">
                <a:solidFill>
                  <a:srgbClr val="EF8F03">
                    <a:alpha val="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67 anos de história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E54A4DAB-9E83-6826-C15D-B1970710EA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21"/>
          <a:stretch/>
        </p:blipFill>
        <p:spPr>
          <a:xfrm>
            <a:off x="951720" y="1504978"/>
            <a:ext cx="61105" cy="2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63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C1E32E41-D209-CDF9-754E-29E034889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14103" b="3848"/>
          <a:stretch/>
        </p:blipFill>
        <p:spPr>
          <a:xfrm>
            <a:off x="0" y="2380"/>
            <a:ext cx="12192000" cy="68556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335B819-7A3D-3381-A7D1-FF80999B5F11}"/>
              </a:ext>
            </a:extLst>
          </p:cNvPr>
          <p:cNvSpPr txBox="1"/>
          <p:nvPr/>
        </p:nvSpPr>
        <p:spPr>
          <a:xfrm>
            <a:off x="935781" y="4536572"/>
            <a:ext cx="3457315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pt-BR" sz="3200" dirty="0" err="1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Abicab</a:t>
            </a:r>
            <a:r>
              <a:rPr lang="pt-BR" sz="320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67 anos de história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08E9E8-F0FC-07C0-FDE8-561EC14BE205}"/>
              </a:ext>
            </a:extLst>
          </p:cNvPr>
          <p:cNvSpPr txBox="1"/>
          <p:nvPr/>
        </p:nvSpPr>
        <p:spPr>
          <a:xfrm>
            <a:off x="935782" y="5482485"/>
            <a:ext cx="2684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8F5E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Associação Brasileira da Indústria de Chocolates, Amendoim e Balas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368A2B-C147-8AF0-7277-BC4A061DC4F3}"/>
              </a:ext>
            </a:extLst>
          </p:cNvPr>
          <p:cNvSpPr txBox="1"/>
          <p:nvPr/>
        </p:nvSpPr>
        <p:spPr>
          <a:xfrm>
            <a:off x="935783" y="1121240"/>
            <a:ext cx="257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EF8F03"/>
                </a:solidFill>
                <a:latin typeface="Helvetica Neue" charset="0"/>
                <a:ea typeface="Helvetica Neue" charset="0"/>
                <a:cs typeface="Helvetica Neue" charset="0"/>
              </a:rPr>
              <a:t>QUEM SOMOS?</a:t>
            </a:r>
            <a:endParaRPr lang="pt-BR" sz="2000" dirty="0">
              <a:solidFill>
                <a:srgbClr val="EF8F0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E9ADBF5-AD48-B65A-19E1-A0B48D71815A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030E32B-D19A-34B0-D949-55388F143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C112D31-28F6-AD11-0ACD-C9E101948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0"/>
          <a:stretch/>
        </p:blipFill>
        <p:spPr>
          <a:xfrm>
            <a:off x="951720" y="1504978"/>
            <a:ext cx="2329960" cy="25347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02EE23A-2045-4F6A-4A3A-4A2047F49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17" y="4462711"/>
            <a:ext cx="2474604" cy="231971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33C4B8E-DFC4-5BDA-1B13-21A01F760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0878">
            <a:off x="65931" y="-3174352"/>
            <a:ext cx="2853056" cy="2884208"/>
          </a:xfrm>
          <a:prstGeom prst="rect">
            <a:avLst/>
          </a:prstGeom>
          <a:effectLst>
            <a:outerShdw blurRad="117402" dist="325838" dir="3060000" algn="ctr" rotWithShape="0">
              <a:schemeClr val="tx1">
                <a:alpha val="30000"/>
              </a:schemeClr>
            </a:outerShdw>
          </a:effectLst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97BB43E-FFFF-0F19-1FFC-E4250CA5E5D7}"/>
              </a:ext>
            </a:extLst>
          </p:cNvPr>
          <p:cNvGrpSpPr/>
          <p:nvPr/>
        </p:nvGrpSpPr>
        <p:grpSpPr>
          <a:xfrm rot="2036931">
            <a:off x="12128947" y="6079470"/>
            <a:ext cx="2748112" cy="3402571"/>
            <a:chOff x="9268775" y="1846649"/>
            <a:chExt cx="3102808" cy="3841737"/>
          </a:xfrm>
        </p:grpSpPr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A3176293-4F8A-357D-585A-A4BCEF8B9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982">
              <a:off x="10810873" y="2535002"/>
              <a:ext cx="1560710" cy="1560710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4036470-9772-6B1F-82EE-A02560FFC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6202">
              <a:off x="9790823" y="1898133"/>
              <a:ext cx="1560710" cy="1560710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AD4B61AB-1524-0B69-532F-CDF86A5C9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098">
              <a:off x="9268775" y="1846649"/>
              <a:ext cx="2478159" cy="3841737"/>
            </a:xfrm>
            <a:prstGeom prst="rect">
              <a:avLst/>
            </a:prstGeom>
            <a:effectLst>
              <a:outerShdw blurRad="101600" dist="139700" dir="4500000" sx="104000" sy="104000" algn="ctr" rotWithShape="0">
                <a:srgbClr val="491A22">
                  <a:alpha val="38000"/>
                </a:srgbClr>
              </a:outerShdw>
            </a:effectLst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EE83095-1854-9F49-14D3-071100C6D51A}"/>
              </a:ext>
            </a:extLst>
          </p:cNvPr>
          <p:cNvSpPr txBox="1"/>
          <p:nvPr/>
        </p:nvSpPr>
        <p:spPr>
          <a:xfrm>
            <a:off x="951718" y="1925148"/>
            <a:ext cx="8181891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BR" sz="2200" spc="120" dirty="0">
                <a:solidFill>
                  <a:srgbClr val="FBFBF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Associação setorial, de âmbito nacional, responsável pela promoção, proteção e representação de </a:t>
            </a:r>
            <a:r>
              <a:rPr lang="pt-BR" sz="2200" b="1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92</a:t>
            </a:r>
            <a:r>
              <a:rPr lang="pt-BR" sz="2200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 do mercado de chocolates</a:t>
            </a:r>
            <a:r>
              <a:rPr lang="pt-BR" sz="2200" spc="120" dirty="0">
                <a:solidFill>
                  <a:srgbClr val="FBFBF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pt-BR" sz="2200" b="1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62%</a:t>
            </a:r>
            <a:r>
              <a:rPr lang="pt-BR" sz="2200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mercado de amendoim </a:t>
            </a:r>
            <a:r>
              <a:rPr lang="pt-BR" sz="2200" spc="12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pt-BR" sz="2200" spc="120" dirty="0">
                <a:solidFill>
                  <a:srgbClr val="EF8F0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pt-BR" sz="2200" b="1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68%</a:t>
            </a:r>
            <a:r>
              <a:rPr lang="pt-BR" sz="2200" spc="12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 mercado de balas</a:t>
            </a:r>
            <a:r>
              <a:rPr lang="pt-BR" sz="2200" spc="120" dirty="0">
                <a:solidFill>
                  <a:srgbClr val="FBFBF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com parcerias estratégicas consolidadas em todo o setor de alimentos e bebidas. </a:t>
            </a:r>
          </a:p>
        </p:txBody>
      </p:sp>
    </p:spTree>
    <p:extLst>
      <p:ext uri="{BB962C8B-B14F-4D97-AF65-F5344CB8AC3E}">
        <p14:creationId xmlns:p14="http://schemas.microsoft.com/office/powerpoint/2010/main" val="2848304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1CB53-0D79-8363-D361-89DBE883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AC7F5C2-3343-3A45-E342-B9AF3DFBA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" y="3235"/>
            <a:ext cx="12186583" cy="685628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FA73EB5-E804-43AE-9559-D46756DE7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4602519"/>
            <a:ext cx="2159452" cy="202428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2CCE20-F0B2-BBA2-E774-BAC65BB1ED11}"/>
              </a:ext>
            </a:extLst>
          </p:cNvPr>
          <p:cNvSpPr txBox="1"/>
          <p:nvPr/>
        </p:nvSpPr>
        <p:spPr>
          <a:xfrm>
            <a:off x="935783" y="1121240"/>
            <a:ext cx="590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EF8F03">
                    <a:alpha val="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O cenário do Cacau no Brasil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630CCA-EFB4-3415-E2AC-6BE021D9DC08}"/>
              </a:ext>
            </a:extLst>
          </p:cNvPr>
          <p:cNvSpPr txBox="1"/>
          <p:nvPr/>
        </p:nvSpPr>
        <p:spPr>
          <a:xfrm>
            <a:off x="951719" y="7000309"/>
            <a:ext cx="5375343" cy="450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Protagonismo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Brasil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no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cenário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global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prejudicado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pela crise da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vassoura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bruxa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80</a:t>
            </a: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Dependêmcia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importação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oriunda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paises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Africanos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Baixa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produtividade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Sistema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baseado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pequenos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Produtores com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pouco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acesso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tecnologia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assistencia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tecnica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Pouco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acesso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credito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condições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apropriadas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subsidiar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cultura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pequenos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Produtores</a:t>
            </a: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Riscos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Sanitários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iminentes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Monolíase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E1AFAE6-7DCF-6BF5-67F9-13E855898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6967">
            <a:off x="12441630" y="68633"/>
            <a:ext cx="642686" cy="1205359"/>
          </a:xfrm>
          <a:prstGeom prst="rect">
            <a:avLst/>
          </a:prstGeom>
          <a:effectLst>
            <a:outerShdw blurRad="37132" dist="52622" dir="1320000" sx="103000" sy="103000" algn="tl" rotWithShape="0">
              <a:srgbClr val="792B37">
                <a:alpha val="54000"/>
              </a:srgb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242F530-6AFD-3034-C757-7EC8513A9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7000"/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053667">
            <a:off x="7673258" y="-1698526"/>
            <a:ext cx="590162" cy="1106246"/>
          </a:xfrm>
          <a:prstGeom prst="rect">
            <a:avLst/>
          </a:prstGeom>
          <a:effectLst>
            <a:outerShdw blurRad="132347" dist="151796" dir="5040000" sx="102000" sy="102000" algn="tl" rotWithShape="0">
              <a:prstClr val="black">
                <a:alpha val="33860"/>
              </a:prstClr>
            </a:outerShdw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C34EE7B-1BDB-F4F5-EB53-AEF87B638840}"/>
              </a:ext>
            </a:extLst>
          </p:cNvPr>
          <p:cNvSpPr txBox="1"/>
          <p:nvPr/>
        </p:nvSpPr>
        <p:spPr>
          <a:xfrm>
            <a:off x="1015785" y="2697250"/>
            <a:ext cx="10496398" cy="1013613"/>
          </a:xfrm>
          <a:custGeom>
            <a:avLst/>
            <a:gdLst/>
            <a:ahLst/>
            <a:cxnLst/>
            <a:rect l="l" t="t" r="r" b="b"/>
            <a:pathLst>
              <a:path w="10496398" h="1013613">
                <a:moveTo>
                  <a:pt x="4285260" y="558242"/>
                </a:moveTo>
                <a:lnTo>
                  <a:pt x="4285260" y="853136"/>
                </a:lnTo>
                <a:lnTo>
                  <a:pt x="4362070" y="853136"/>
                </a:lnTo>
                <a:cubicBezTo>
                  <a:pt x="4409618" y="853136"/>
                  <a:pt x="4448022" y="842620"/>
                  <a:pt x="4477283" y="821589"/>
                </a:cubicBezTo>
                <a:cubicBezTo>
                  <a:pt x="4506545" y="800558"/>
                  <a:pt x="4521175" y="761696"/>
                  <a:pt x="4521175" y="705003"/>
                </a:cubicBezTo>
                <a:cubicBezTo>
                  <a:pt x="4521175" y="676656"/>
                  <a:pt x="4517288" y="653111"/>
                  <a:pt x="4509516" y="634365"/>
                </a:cubicBezTo>
                <a:cubicBezTo>
                  <a:pt x="4501743" y="615620"/>
                  <a:pt x="4491228" y="600533"/>
                  <a:pt x="4477970" y="589103"/>
                </a:cubicBezTo>
                <a:cubicBezTo>
                  <a:pt x="4464711" y="577673"/>
                  <a:pt x="4448937" y="569672"/>
                  <a:pt x="4430649" y="565100"/>
                </a:cubicBezTo>
                <a:cubicBezTo>
                  <a:pt x="4412361" y="560528"/>
                  <a:pt x="4392244" y="558242"/>
                  <a:pt x="4370299" y="558242"/>
                </a:cubicBezTo>
                <a:close/>
                <a:moveTo>
                  <a:pt x="5923102" y="189281"/>
                </a:moveTo>
                <a:lnTo>
                  <a:pt x="5828462" y="629565"/>
                </a:lnTo>
                <a:lnTo>
                  <a:pt x="6020486" y="629565"/>
                </a:lnTo>
                <a:lnTo>
                  <a:pt x="5925846" y="189281"/>
                </a:lnTo>
                <a:close/>
                <a:moveTo>
                  <a:pt x="2560778" y="189281"/>
                </a:moveTo>
                <a:lnTo>
                  <a:pt x="2466137" y="629565"/>
                </a:lnTo>
                <a:lnTo>
                  <a:pt x="2658161" y="629565"/>
                </a:lnTo>
                <a:lnTo>
                  <a:pt x="2563521" y="189281"/>
                </a:lnTo>
                <a:close/>
                <a:moveTo>
                  <a:pt x="1065353" y="189281"/>
                </a:moveTo>
                <a:lnTo>
                  <a:pt x="970712" y="629565"/>
                </a:lnTo>
                <a:lnTo>
                  <a:pt x="1162736" y="629565"/>
                </a:lnTo>
                <a:lnTo>
                  <a:pt x="1068096" y="189281"/>
                </a:lnTo>
                <a:close/>
                <a:moveTo>
                  <a:pt x="9285884" y="164592"/>
                </a:moveTo>
                <a:lnTo>
                  <a:pt x="9285884" y="447142"/>
                </a:lnTo>
                <a:lnTo>
                  <a:pt x="9368180" y="447142"/>
                </a:lnTo>
                <a:cubicBezTo>
                  <a:pt x="9415729" y="447142"/>
                  <a:pt x="9452305" y="435940"/>
                  <a:pt x="9477908" y="413538"/>
                </a:cubicBezTo>
                <a:cubicBezTo>
                  <a:pt x="9503511" y="391135"/>
                  <a:pt x="9516313" y="353416"/>
                  <a:pt x="9516313" y="300380"/>
                </a:cubicBezTo>
                <a:cubicBezTo>
                  <a:pt x="9516313" y="209855"/>
                  <a:pt x="9470592" y="164592"/>
                  <a:pt x="9379153" y="164592"/>
                </a:cubicBezTo>
                <a:close/>
                <a:moveTo>
                  <a:pt x="5047259" y="164592"/>
                </a:moveTo>
                <a:lnTo>
                  <a:pt x="5047259" y="447142"/>
                </a:lnTo>
                <a:lnTo>
                  <a:pt x="5129555" y="447142"/>
                </a:lnTo>
                <a:cubicBezTo>
                  <a:pt x="5177104" y="447142"/>
                  <a:pt x="5213680" y="435940"/>
                  <a:pt x="5239283" y="413538"/>
                </a:cubicBezTo>
                <a:cubicBezTo>
                  <a:pt x="5264887" y="391135"/>
                  <a:pt x="5277688" y="353416"/>
                  <a:pt x="5277688" y="300380"/>
                </a:cubicBezTo>
                <a:cubicBezTo>
                  <a:pt x="5277688" y="209855"/>
                  <a:pt x="5231968" y="164592"/>
                  <a:pt x="5140528" y="164592"/>
                </a:cubicBezTo>
                <a:close/>
                <a:moveTo>
                  <a:pt x="4285260" y="164592"/>
                </a:moveTo>
                <a:lnTo>
                  <a:pt x="4285260" y="421081"/>
                </a:lnTo>
                <a:lnTo>
                  <a:pt x="4341495" y="421081"/>
                </a:lnTo>
                <a:cubicBezTo>
                  <a:pt x="4396359" y="421081"/>
                  <a:pt x="4436364" y="411252"/>
                  <a:pt x="4461510" y="391592"/>
                </a:cubicBezTo>
                <a:cubicBezTo>
                  <a:pt x="4486656" y="371932"/>
                  <a:pt x="4499230" y="338785"/>
                  <a:pt x="4499230" y="292151"/>
                </a:cubicBezTo>
                <a:cubicBezTo>
                  <a:pt x="4499230" y="245516"/>
                  <a:pt x="4487799" y="212598"/>
                  <a:pt x="4464939" y="193396"/>
                </a:cubicBezTo>
                <a:cubicBezTo>
                  <a:pt x="4442079" y="174193"/>
                  <a:pt x="4405961" y="164592"/>
                  <a:pt x="4356583" y="164592"/>
                </a:cubicBezTo>
                <a:close/>
                <a:moveTo>
                  <a:pt x="10163098" y="145390"/>
                </a:moveTo>
                <a:cubicBezTo>
                  <a:pt x="10133837" y="145390"/>
                  <a:pt x="10110292" y="152019"/>
                  <a:pt x="10092461" y="165278"/>
                </a:cubicBezTo>
                <a:cubicBezTo>
                  <a:pt x="10074631" y="178537"/>
                  <a:pt x="10060914" y="199796"/>
                  <a:pt x="10051313" y="229057"/>
                </a:cubicBezTo>
                <a:cubicBezTo>
                  <a:pt x="10041712" y="258318"/>
                  <a:pt x="10035311" y="295809"/>
                  <a:pt x="10032111" y="341528"/>
                </a:cubicBezTo>
                <a:cubicBezTo>
                  <a:pt x="10028909" y="387249"/>
                  <a:pt x="10027309" y="443027"/>
                  <a:pt x="10027310" y="508864"/>
                </a:cubicBezTo>
                <a:cubicBezTo>
                  <a:pt x="10027309" y="574701"/>
                  <a:pt x="10028909" y="630708"/>
                  <a:pt x="10032111" y="676885"/>
                </a:cubicBezTo>
                <a:cubicBezTo>
                  <a:pt x="10035311" y="723062"/>
                  <a:pt x="10041712" y="760553"/>
                  <a:pt x="10051313" y="789356"/>
                </a:cubicBezTo>
                <a:cubicBezTo>
                  <a:pt x="10060914" y="818160"/>
                  <a:pt x="10074631" y="839191"/>
                  <a:pt x="10092461" y="852450"/>
                </a:cubicBezTo>
                <a:cubicBezTo>
                  <a:pt x="10110292" y="865709"/>
                  <a:pt x="10133837" y="872338"/>
                  <a:pt x="10163098" y="872338"/>
                </a:cubicBezTo>
                <a:cubicBezTo>
                  <a:pt x="10192359" y="872338"/>
                  <a:pt x="10215906" y="865709"/>
                  <a:pt x="10233736" y="852450"/>
                </a:cubicBezTo>
                <a:cubicBezTo>
                  <a:pt x="10251566" y="839191"/>
                  <a:pt x="10265283" y="818160"/>
                  <a:pt x="10274883" y="789356"/>
                </a:cubicBezTo>
                <a:cubicBezTo>
                  <a:pt x="10284485" y="760553"/>
                  <a:pt x="10290886" y="723062"/>
                  <a:pt x="10294087" y="676885"/>
                </a:cubicBezTo>
                <a:cubicBezTo>
                  <a:pt x="10297287" y="630708"/>
                  <a:pt x="10298887" y="574701"/>
                  <a:pt x="10298887" y="508864"/>
                </a:cubicBezTo>
                <a:cubicBezTo>
                  <a:pt x="10298887" y="443027"/>
                  <a:pt x="10297287" y="387249"/>
                  <a:pt x="10294087" y="341528"/>
                </a:cubicBezTo>
                <a:cubicBezTo>
                  <a:pt x="10290886" y="295809"/>
                  <a:pt x="10284485" y="258318"/>
                  <a:pt x="10274883" y="229057"/>
                </a:cubicBezTo>
                <a:cubicBezTo>
                  <a:pt x="10265283" y="199796"/>
                  <a:pt x="10251566" y="178537"/>
                  <a:pt x="10233736" y="165278"/>
                </a:cubicBezTo>
                <a:cubicBezTo>
                  <a:pt x="10215906" y="152019"/>
                  <a:pt x="10192359" y="145390"/>
                  <a:pt x="10163098" y="145390"/>
                </a:cubicBezTo>
                <a:close/>
                <a:moveTo>
                  <a:pt x="9088374" y="19203"/>
                </a:moveTo>
                <a:lnTo>
                  <a:pt x="9453219" y="19203"/>
                </a:lnTo>
                <a:cubicBezTo>
                  <a:pt x="9535515" y="19203"/>
                  <a:pt x="9599522" y="40005"/>
                  <a:pt x="9645244" y="81610"/>
                </a:cubicBezTo>
                <a:cubicBezTo>
                  <a:pt x="9690963" y="123216"/>
                  <a:pt x="9713823" y="186538"/>
                  <a:pt x="9713823" y="271577"/>
                </a:cubicBezTo>
                <a:cubicBezTo>
                  <a:pt x="9713823" y="337414"/>
                  <a:pt x="9700564" y="391135"/>
                  <a:pt x="9674047" y="432740"/>
                </a:cubicBezTo>
                <a:cubicBezTo>
                  <a:pt x="9647529" y="474345"/>
                  <a:pt x="9606381" y="501092"/>
                  <a:pt x="9550603" y="512979"/>
                </a:cubicBezTo>
                <a:lnTo>
                  <a:pt x="9550603" y="515722"/>
                </a:lnTo>
                <a:cubicBezTo>
                  <a:pt x="9599980" y="523037"/>
                  <a:pt x="9636099" y="539039"/>
                  <a:pt x="9658959" y="563728"/>
                </a:cubicBezTo>
                <a:cubicBezTo>
                  <a:pt x="9681820" y="588417"/>
                  <a:pt x="9695993" y="628193"/>
                  <a:pt x="9701479" y="683057"/>
                </a:cubicBezTo>
                <a:cubicBezTo>
                  <a:pt x="9703308" y="701345"/>
                  <a:pt x="9704679" y="721233"/>
                  <a:pt x="9705594" y="742722"/>
                </a:cubicBezTo>
                <a:cubicBezTo>
                  <a:pt x="9706508" y="764210"/>
                  <a:pt x="9707422" y="788213"/>
                  <a:pt x="9708337" y="814731"/>
                </a:cubicBezTo>
                <a:cubicBezTo>
                  <a:pt x="9710166" y="866852"/>
                  <a:pt x="9712908" y="906628"/>
                  <a:pt x="9716566" y="934060"/>
                </a:cubicBezTo>
                <a:cubicBezTo>
                  <a:pt x="9722052" y="961492"/>
                  <a:pt x="9733940" y="980237"/>
                  <a:pt x="9752228" y="990296"/>
                </a:cubicBezTo>
                <a:lnTo>
                  <a:pt x="9752228" y="998525"/>
                </a:lnTo>
                <a:lnTo>
                  <a:pt x="9538259" y="998525"/>
                </a:lnTo>
                <a:cubicBezTo>
                  <a:pt x="9528199" y="984809"/>
                  <a:pt x="9521799" y="969036"/>
                  <a:pt x="9519056" y="951205"/>
                </a:cubicBezTo>
                <a:cubicBezTo>
                  <a:pt x="9516312" y="933374"/>
                  <a:pt x="9514483" y="914858"/>
                  <a:pt x="9513569" y="895655"/>
                </a:cubicBezTo>
                <a:lnTo>
                  <a:pt x="9508083" y="707746"/>
                </a:lnTo>
                <a:cubicBezTo>
                  <a:pt x="9506254" y="669341"/>
                  <a:pt x="9496653" y="639166"/>
                  <a:pt x="9479280" y="617220"/>
                </a:cubicBezTo>
                <a:cubicBezTo>
                  <a:pt x="9461906" y="595275"/>
                  <a:pt x="9432645" y="584302"/>
                  <a:pt x="9391497" y="584302"/>
                </a:cubicBezTo>
                <a:lnTo>
                  <a:pt x="9285884" y="584302"/>
                </a:lnTo>
                <a:lnTo>
                  <a:pt x="9285884" y="998525"/>
                </a:lnTo>
                <a:lnTo>
                  <a:pt x="9088374" y="998525"/>
                </a:lnTo>
                <a:close/>
                <a:moveTo>
                  <a:pt x="8745550" y="19203"/>
                </a:moveTo>
                <a:lnTo>
                  <a:pt x="8943061" y="19203"/>
                </a:lnTo>
                <a:lnTo>
                  <a:pt x="8943061" y="998525"/>
                </a:lnTo>
                <a:lnTo>
                  <a:pt x="8745550" y="998525"/>
                </a:lnTo>
                <a:close/>
                <a:moveTo>
                  <a:pt x="8078724" y="19203"/>
                </a:moveTo>
                <a:lnTo>
                  <a:pt x="8625992" y="19203"/>
                </a:lnTo>
                <a:lnTo>
                  <a:pt x="8625992" y="181051"/>
                </a:lnTo>
                <a:lnTo>
                  <a:pt x="8276235" y="181051"/>
                </a:lnTo>
                <a:lnTo>
                  <a:pt x="8276235" y="411480"/>
                </a:lnTo>
                <a:lnTo>
                  <a:pt x="8605418" y="411480"/>
                </a:lnTo>
                <a:lnTo>
                  <a:pt x="8605418" y="573329"/>
                </a:lnTo>
                <a:lnTo>
                  <a:pt x="8276235" y="573329"/>
                </a:lnTo>
                <a:lnTo>
                  <a:pt x="8276235" y="836676"/>
                </a:lnTo>
                <a:lnTo>
                  <a:pt x="8639708" y="836676"/>
                </a:lnTo>
                <a:lnTo>
                  <a:pt x="8639708" y="998525"/>
                </a:lnTo>
                <a:lnTo>
                  <a:pt x="8078724" y="998525"/>
                </a:lnTo>
                <a:close/>
                <a:moveTo>
                  <a:pt x="7440549" y="19203"/>
                </a:moveTo>
                <a:lnTo>
                  <a:pt x="7638059" y="19203"/>
                </a:lnTo>
                <a:lnTo>
                  <a:pt x="7638059" y="836676"/>
                </a:lnTo>
                <a:lnTo>
                  <a:pt x="7987817" y="836676"/>
                </a:lnTo>
                <a:lnTo>
                  <a:pt x="7987817" y="998525"/>
                </a:lnTo>
                <a:lnTo>
                  <a:pt x="7440549" y="998525"/>
                </a:lnTo>
                <a:close/>
                <a:moveTo>
                  <a:pt x="7097726" y="19203"/>
                </a:moveTo>
                <a:lnTo>
                  <a:pt x="7295236" y="19203"/>
                </a:lnTo>
                <a:lnTo>
                  <a:pt x="7295236" y="998525"/>
                </a:lnTo>
                <a:lnTo>
                  <a:pt x="7097726" y="998525"/>
                </a:lnTo>
                <a:close/>
                <a:moveTo>
                  <a:pt x="5802401" y="19203"/>
                </a:moveTo>
                <a:lnTo>
                  <a:pt x="6046546" y="19203"/>
                </a:lnTo>
                <a:lnTo>
                  <a:pt x="6305779" y="998525"/>
                </a:lnTo>
                <a:lnTo>
                  <a:pt x="6100039" y="998525"/>
                </a:lnTo>
                <a:lnTo>
                  <a:pt x="6054776" y="791414"/>
                </a:lnTo>
                <a:lnTo>
                  <a:pt x="5794172" y="791414"/>
                </a:lnTo>
                <a:lnTo>
                  <a:pt x="5748909" y="998525"/>
                </a:lnTo>
                <a:lnTo>
                  <a:pt x="5543169" y="998525"/>
                </a:lnTo>
                <a:close/>
                <a:moveTo>
                  <a:pt x="4849749" y="19203"/>
                </a:moveTo>
                <a:lnTo>
                  <a:pt x="5214595" y="19203"/>
                </a:lnTo>
                <a:cubicBezTo>
                  <a:pt x="5296890" y="19203"/>
                  <a:pt x="5360898" y="40005"/>
                  <a:pt x="5406619" y="81610"/>
                </a:cubicBezTo>
                <a:cubicBezTo>
                  <a:pt x="5452338" y="123216"/>
                  <a:pt x="5475198" y="186538"/>
                  <a:pt x="5475199" y="271577"/>
                </a:cubicBezTo>
                <a:cubicBezTo>
                  <a:pt x="5475198" y="337414"/>
                  <a:pt x="5461939" y="391135"/>
                  <a:pt x="5435422" y="432740"/>
                </a:cubicBezTo>
                <a:cubicBezTo>
                  <a:pt x="5408905" y="474345"/>
                  <a:pt x="5367756" y="501092"/>
                  <a:pt x="5311978" y="512979"/>
                </a:cubicBezTo>
                <a:lnTo>
                  <a:pt x="5311978" y="515722"/>
                </a:lnTo>
                <a:cubicBezTo>
                  <a:pt x="5361356" y="523037"/>
                  <a:pt x="5397474" y="539039"/>
                  <a:pt x="5420335" y="563728"/>
                </a:cubicBezTo>
                <a:cubicBezTo>
                  <a:pt x="5443194" y="588417"/>
                  <a:pt x="5457367" y="628193"/>
                  <a:pt x="5462854" y="683057"/>
                </a:cubicBezTo>
                <a:cubicBezTo>
                  <a:pt x="5464683" y="701345"/>
                  <a:pt x="5466055" y="721233"/>
                  <a:pt x="5466969" y="742722"/>
                </a:cubicBezTo>
                <a:cubicBezTo>
                  <a:pt x="5467883" y="764210"/>
                  <a:pt x="5468798" y="788213"/>
                  <a:pt x="5469712" y="814731"/>
                </a:cubicBezTo>
                <a:cubicBezTo>
                  <a:pt x="5471541" y="866852"/>
                  <a:pt x="5474284" y="906628"/>
                  <a:pt x="5477942" y="934060"/>
                </a:cubicBezTo>
                <a:cubicBezTo>
                  <a:pt x="5483428" y="961492"/>
                  <a:pt x="5495315" y="980237"/>
                  <a:pt x="5513603" y="990296"/>
                </a:cubicBezTo>
                <a:lnTo>
                  <a:pt x="5513603" y="998525"/>
                </a:lnTo>
                <a:lnTo>
                  <a:pt x="5299634" y="998525"/>
                </a:lnTo>
                <a:cubicBezTo>
                  <a:pt x="5289575" y="984809"/>
                  <a:pt x="5283174" y="969036"/>
                  <a:pt x="5280432" y="951205"/>
                </a:cubicBezTo>
                <a:cubicBezTo>
                  <a:pt x="5277688" y="933374"/>
                  <a:pt x="5275859" y="914858"/>
                  <a:pt x="5274945" y="895655"/>
                </a:cubicBezTo>
                <a:lnTo>
                  <a:pt x="5269458" y="707746"/>
                </a:lnTo>
                <a:cubicBezTo>
                  <a:pt x="5267629" y="669341"/>
                  <a:pt x="5258028" y="639166"/>
                  <a:pt x="5240655" y="617220"/>
                </a:cubicBezTo>
                <a:cubicBezTo>
                  <a:pt x="5223282" y="595275"/>
                  <a:pt x="5194021" y="584302"/>
                  <a:pt x="5152872" y="584302"/>
                </a:cubicBezTo>
                <a:lnTo>
                  <a:pt x="5047259" y="584302"/>
                </a:lnTo>
                <a:lnTo>
                  <a:pt x="5047259" y="998525"/>
                </a:lnTo>
                <a:lnTo>
                  <a:pt x="4849749" y="998525"/>
                </a:lnTo>
                <a:close/>
                <a:moveTo>
                  <a:pt x="4087749" y="19203"/>
                </a:moveTo>
                <a:lnTo>
                  <a:pt x="4418305" y="19203"/>
                </a:lnTo>
                <a:cubicBezTo>
                  <a:pt x="4458538" y="19203"/>
                  <a:pt x="4495800" y="23317"/>
                  <a:pt x="4530090" y="31547"/>
                </a:cubicBezTo>
                <a:cubicBezTo>
                  <a:pt x="4564380" y="39776"/>
                  <a:pt x="4593870" y="53492"/>
                  <a:pt x="4618558" y="72695"/>
                </a:cubicBezTo>
                <a:cubicBezTo>
                  <a:pt x="4643247" y="91897"/>
                  <a:pt x="4662450" y="117501"/>
                  <a:pt x="4676166" y="149505"/>
                </a:cubicBezTo>
                <a:cubicBezTo>
                  <a:pt x="4689882" y="181509"/>
                  <a:pt x="4696740" y="220828"/>
                  <a:pt x="4696740" y="267462"/>
                </a:cubicBezTo>
                <a:cubicBezTo>
                  <a:pt x="4696740" y="320497"/>
                  <a:pt x="4684396" y="365989"/>
                  <a:pt x="4659706" y="403936"/>
                </a:cubicBezTo>
                <a:cubicBezTo>
                  <a:pt x="4635017" y="441884"/>
                  <a:pt x="4597984" y="467716"/>
                  <a:pt x="4548607" y="481432"/>
                </a:cubicBezTo>
                <a:lnTo>
                  <a:pt x="4548607" y="484175"/>
                </a:lnTo>
                <a:cubicBezTo>
                  <a:pt x="4603471" y="491490"/>
                  <a:pt x="4646905" y="514808"/>
                  <a:pt x="4678909" y="554127"/>
                </a:cubicBezTo>
                <a:cubicBezTo>
                  <a:pt x="4710913" y="593446"/>
                  <a:pt x="4726915" y="646024"/>
                  <a:pt x="4726915" y="711861"/>
                </a:cubicBezTo>
                <a:cubicBezTo>
                  <a:pt x="4726915" y="750266"/>
                  <a:pt x="4721886" y="786842"/>
                  <a:pt x="4711827" y="821589"/>
                </a:cubicBezTo>
                <a:cubicBezTo>
                  <a:pt x="4701769" y="856336"/>
                  <a:pt x="4684624" y="886740"/>
                  <a:pt x="4660392" y="912800"/>
                </a:cubicBezTo>
                <a:cubicBezTo>
                  <a:pt x="4636161" y="938861"/>
                  <a:pt x="4604614" y="959663"/>
                  <a:pt x="4565752" y="975208"/>
                </a:cubicBezTo>
                <a:cubicBezTo>
                  <a:pt x="4526890" y="990753"/>
                  <a:pt x="4478655" y="998525"/>
                  <a:pt x="4421048" y="998525"/>
                </a:cubicBezTo>
                <a:lnTo>
                  <a:pt x="4087749" y="998525"/>
                </a:lnTo>
                <a:close/>
                <a:moveTo>
                  <a:pt x="2999080" y="19203"/>
                </a:moveTo>
                <a:lnTo>
                  <a:pt x="3196591" y="19203"/>
                </a:lnTo>
                <a:lnTo>
                  <a:pt x="3196591" y="702260"/>
                </a:lnTo>
                <a:cubicBezTo>
                  <a:pt x="3196591" y="726948"/>
                  <a:pt x="3198191" y="749580"/>
                  <a:pt x="3201391" y="770154"/>
                </a:cubicBezTo>
                <a:cubicBezTo>
                  <a:pt x="3204591" y="790728"/>
                  <a:pt x="3210535" y="808559"/>
                  <a:pt x="3219221" y="823646"/>
                </a:cubicBezTo>
                <a:cubicBezTo>
                  <a:pt x="3227908" y="838734"/>
                  <a:pt x="3239796" y="850621"/>
                  <a:pt x="3254883" y="859308"/>
                </a:cubicBezTo>
                <a:cubicBezTo>
                  <a:pt x="3269971" y="867995"/>
                  <a:pt x="3288945" y="872338"/>
                  <a:pt x="3311805" y="872338"/>
                </a:cubicBezTo>
                <a:cubicBezTo>
                  <a:pt x="3335579" y="872338"/>
                  <a:pt x="3354781" y="867995"/>
                  <a:pt x="3369412" y="859308"/>
                </a:cubicBezTo>
                <a:cubicBezTo>
                  <a:pt x="3384042" y="850621"/>
                  <a:pt x="3395701" y="838734"/>
                  <a:pt x="3404388" y="823646"/>
                </a:cubicBezTo>
                <a:cubicBezTo>
                  <a:pt x="3413074" y="808559"/>
                  <a:pt x="3419018" y="790728"/>
                  <a:pt x="3422219" y="770154"/>
                </a:cubicBezTo>
                <a:cubicBezTo>
                  <a:pt x="3425419" y="749580"/>
                  <a:pt x="3427019" y="726948"/>
                  <a:pt x="3427019" y="702260"/>
                </a:cubicBezTo>
                <a:lnTo>
                  <a:pt x="3427019" y="19203"/>
                </a:lnTo>
                <a:lnTo>
                  <a:pt x="3624529" y="19203"/>
                </a:lnTo>
                <a:lnTo>
                  <a:pt x="3624529" y="702260"/>
                </a:lnTo>
                <a:cubicBezTo>
                  <a:pt x="3624529" y="764439"/>
                  <a:pt x="3615842" y="815874"/>
                  <a:pt x="3598469" y="856565"/>
                </a:cubicBezTo>
                <a:cubicBezTo>
                  <a:pt x="3581096" y="897255"/>
                  <a:pt x="3557778" y="929488"/>
                  <a:pt x="3528517" y="953262"/>
                </a:cubicBezTo>
                <a:cubicBezTo>
                  <a:pt x="3499257" y="977037"/>
                  <a:pt x="3465881" y="993039"/>
                  <a:pt x="3428391" y="1001268"/>
                </a:cubicBezTo>
                <a:cubicBezTo>
                  <a:pt x="3390900" y="1009498"/>
                  <a:pt x="3352038" y="1013613"/>
                  <a:pt x="3311805" y="1013613"/>
                </a:cubicBezTo>
                <a:cubicBezTo>
                  <a:pt x="3271571" y="1013613"/>
                  <a:pt x="3232709" y="1009955"/>
                  <a:pt x="3195219" y="1002640"/>
                </a:cubicBezTo>
                <a:cubicBezTo>
                  <a:pt x="3157728" y="995325"/>
                  <a:pt x="3124353" y="980466"/>
                  <a:pt x="3095092" y="958063"/>
                </a:cubicBezTo>
                <a:cubicBezTo>
                  <a:pt x="3065831" y="935660"/>
                  <a:pt x="3042514" y="903885"/>
                  <a:pt x="3025141" y="862737"/>
                </a:cubicBezTo>
                <a:cubicBezTo>
                  <a:pt x="3007767" y="821589"/>
                  <a:pt x="2999080" y="768096"/>
                  <a:pt x="2999080" y="702260"/>
                </a:cubicBezTo>
                <a:close/>
                <a:moveTo>
                  <a:pt x="2440077" y="19203"/>
                </a:moveTo>
                <a:lnTo>
                  <a:pt x="2684222" y="19203"/>
                </a:lnTo>
                <a:lnTo>
                  <a:pt x="2943454" y="998525"/>
                </a:lnTo>
                <a:lnTo>
                  <a:pt x="2737714" y="998525"/>
                </a:lnTo>
                <a:lnTo>
                  <a:pt x="2692451" y="791414"/>
                </a:lnTo>
                <a:lnTo>
                  <a:pt x="2431847" y="791414"/>
                </a:lnTo>
                <a:lnTo>
                  <a:pt x="2386584" y="998525"/>
                </a:lnTo>
                <a:lnTo>
                  <a:pt x="2180844" y="998525"/>
                </a:lnTo>
                <a:close/>
                <a:moveTo>
                  <a:pt x="944652" y="19203"/>
                </a:moveTo>
                <a:lnTo>
                  <a:pt x="1188797" y="19203"/>
                </a:lnTo>
                <a:lnTo>
                  <a:pt x="1448029" y="998525"/>
                </a:lnTo>
                <a:lnTo>
                  <a:pt x="1242289" y="998525"/>
                </a:lnTo>
                <a:lnTo>
                  <a:pt x="1197026" y="791414"/>
                </a:lnTo>
                <a:lnTo>
                  <a:pt x="936422" y="791414"/>
                </a:lnTo>
                <a:lnTo>
                  <a:pt x="891159" y="998525"/>
                </a:lnTo>
                <a:lnTo>
                  <a:pt x="685420" y="998525"/>
                </a:lnTo>
                <a:close/>
                <a:moveTo>
                  <a:pt x="10163098" y="0"/>
                </a:moveTo>
                <a:cubicBezTo>
                  <a:pt x="10237165" y="0"/>
                  <a:pt x="10296143" y="12573"/>
                  <a:pt x="10340035" y="37719"/>
                </a:cubicBezTo>
                <a:cubicBezTo>
                  <a:pt x="10383926" y="62865"/>
                  <a:pt x="10417529" y="97841"/>
                  <a:pt x="10440848" y="142646"/>
                </a:cubicBezTo>
                <a:cubicBezTo>
                  <a:pt x="10464164" y="187452"/>
                  <a:pt x="10479251" y="241173"/>
                  <a:pt x="10486110" y="303809"/>
                </a:cubicBezTo>
                <a:cubicBezTo>
                  <a:pt x="10492968" y="366446"/>
                  <a:pt x="10496397" y="434797"/>
                  <a:pt x="10496398" y="508864"/>
                </a:cubicBezTo>
                <a:cubicBezTo>
                  <a:pt x="10496397" y="583845"/>
                  <a:pt x="10492968" y="652425"/>
                  <a:pt x="10486110" y="714604"/>
                </a:cubicBezTo>
                <a:cubicBezTo>
                  <a:pt x="10479251" y="776783"/>
                  <a:pt x="10464164" y="830276"/>
                  <a:pt x="10440848" y="875081"/>
                </a:cubicBezTo>
                <a:cubicBezTo>
                  <a:pt x="10417529" y="919887"/>
                  <a:pt x="10383926" y="954177"/>
                  <a:pt x="10340035" y="977951"/>
                </a:cubicBezTo>
                <a:cubicBezTo>
                  <a:pt x="10296143" y="1001726"/>
                  <a:pt x="10237165" y="1013613"/>
                  <a:pt x="10163098" y="1013613"/>
                </a:cubicBezTo>
                <a:cubicBezTo>
                  <a:pt x="10089032" y="1013613"/>
                  <a:pt x="10030053" y="1001726"/>
                  <a:pt x="9986163" y="977951"/>
                </a:cubicBezTo>
                <a:cubicBezTo>
                  <a:pt x="9942270" y="954177"/>
                  <a:pt x="9908666" y="919887"/>
                  <a:pt x="9885349" y="875081"/>
                </a:cubicBezTo>
                <a:cubicBezTo>
                  <a:pt x="9862032" y="830276"/>
                  <a:pt x="9846944" y="776783"/>
                  <a:pt x="9840087" y="714604"/>
                </a:cubicBezTo>
                <a:cubicBezTo>
                  <a:pt x="9833228" y="652425"/>
                  <a:pt x="9829799" y="583845"/>
                  <a:pt x="9829800" y="508864"/>
                </a:cubicBezTo>
                <a:cubicBezTo>
                  <a:pt x="9829799" y="434797"/>
                  <a:pt x="9833228" y="366446"/>
                  <a:pt x="9840087" y="303809"/>
                </a:cubicBezTo>
                <a:cubicBezTo>
                  <a:pt x="9846944" y="241173"/>
                  <a:pt x="9862032" y="187452"/>
                  <a:pt x="9885349" y="142646"/>
                </a:cubicBezTo>
                <a:cubicBezTo>
                  <a:pt x="9908666" y="97841"/>
                  <a:pt x="9942270" y="62865"/>
                  <a:pt x="9986163" y="37719"/>
                </a:cubicBezTo>
                <a:cubicBezTo>
                  <a:pt x="10030053" y="12573"/>
                  <a:pt x="10089032" y="0"/>
                  <a:pt x="10163098" y="0"/>
                </a:cubicBezTo>
                <a:close/>
                <a:moveTo>
                  <a:pt x="6652184" y="0"/>
                </a:moveTo>
                <a:cubicBezTo>
                  <a:pt x="6696075" y="0"/>
                  <a:pt x="6736537" y="4801"/>
                  <a:pt x="6773571" y="14402"/>
                </a:cubicBezTo>
                <a:cubicBezTo>
                  <a:pt x="6810603" y="24003"/>
                  <a:pt x="6842607" y="39548"/>
                  <a:pt x="6869583" y="61036"/>
                </a:cubicBezTo>
                <a:cubicBezTo>
                  <a:pt x="6896557" y="82525"/>
                  <a:pt x="6917589" y="109957"/>
                  <a:pt x="6932676" y="143332"/>
                </a:cubicBezTo>
                <a:cubicBezTo>
                  <a:pt x="6947764" y="176708"/>
                  <a:pt x="6955308" y="216713"/>
                  <a:pt x="6955308" y="263347"/>
                </a:cubicBezTo>
                <a:lnTo>
                  <a:pt x="6955308" y="290779"/>
                </a:lnTo>
                <a:lnTo>
                  <a:pt x="6766027" y="290779"/>
                </a:lnTo>
                <a:cubicBezTo>
                  <a:pt x="6766027" y="244145"/>
                  <a:pt x="6757797" y="208255"/>
                  <a:pt x="6741338" y="183109"/>
                </a:cubicBezTo>
                <a:cubicBezTo>
                  <a:pt x="6724879" y="157963"/>
                  <a:pt x="6697447" y="145390"/>
                  <a:pt x="6659042" y="145390"/>
                </a:cubicBezTo>
                <a:cubicBezTo>
                  <a:pt x="6637096" y="145390"/>
                  <a:pt x="6618808" y="148590"/>
                  <a:pt x="6604178" y="154991"/>
                </a:cubicBezTo>
                <a:cubicBezTo>
                  <a:pt x="6589547" y="161392"/>
                  <a:pt x="6577888" y="169850"/>
                  <a:pt x="6569202" y="180365"/>
                </a:cubicBezTo>
                <a:cubicBezTo>
                  <a:pt x="6560515" y="190881"/>
                  <a:pt x="6554572" y="202997"/>
                  <a:pt x="6551371" y="216713"/>
                </a:cubicBezTo>
                <a:cubicBezTo>
                  <a:pt x="6548171" y="230429"/>
                  <a:pt x="6546571" y="244602"/>
                  <a:pt x="6546571" y="259232"/>
                </a:cubicBezTo>
                <a:cubicBezTo>
                  <a:pt x="6546571" y="289408"/>
                  <a:pt x="6552971" y="314782"/>
                  <a:pt x="6565773" y="335356"/>
                </a:cubicBezTo>
                <a:cubicBezTo>
                  <a:pt x="6578575" y="355930"/>
                  <a:pt x="6606007" y="374904"/>
                  <a:pt x="6648069" y="392278"/>
                </a:cubicBezTo>
                <a:lnTo>
                  <a:pt x="6800317" y="458115"/>
                </a:lnTo>
                <a:cubicBezTo>
                  <a:pt x="6837807" y="474574"/>
                  <a:pt x="6868439" y="491719"/>
                  <a:pt x="6892214" y="509550"/>
                </a:cubicBezTo>
                <a:cubicBezTo>
                  <a:pt x="6915988" y="527381"/>
                  <a:pt x="6934962" y="546583"/>
                  <a:pt x="6949136" y="567157"/>
                </a:cubicBezTo>
                <a:cubicBezTo>
                  <a:pt x="6963309" y="587731"/>
                  <a:pt x="6973139" y="610362"/>
                  <a:pt x="6978625" y="635051"/>
                </a:cubicBezTo>
                <a:cubicBezTo>
                  <a:pt x="6984111" y="659740"/>
                  <a:pt x="6986854" y="687172"/>
                  <a:pt x="6986854" y="717347"/>
                </a:cubicBezTo>
                <a:cubicBezTo>
                  <a:pt x="6986854" y="820674"/>
                  <a:pt x="6956908" y="895884"/>
                  <a:pt x="6897015" y="942975"/>
                </a:cubicBezTo>
                <a:cubicBezTo>
                  <a:pt x="6837121" y="990067"/>
                  <a:pt x="6753682" y="1013613"/>
                  <a:pt x="6646698" y="1013613"/>
                </a:cubicBezTo>
                <a:cubicBezTo>
                  <a:pt x="6535140" y="1013613"/>
                  <a:pt x="6455359" y="989381"/>
                  <a:pt x="6407353" y="940918"/>
                </a:cubicBezTo>
                <a:cubicBezTo>
                  <a:pt x="6359347" y="892455"/>
                  <a:pt x="6335344" y="822960"/>
                  <a:pt x="6335345" y="732435"/>
                </a:cubicBezTo>
                <a:lnTo>
                  <a:pt x="6335345" y="692658"/>
                </a:lnTo>
                <a:lnTo>
                  <a:pt x="6532855" y="692658"/>
                </a:lnTo>
                <a:lnTo>
                  <a:pt x="6532855" y="721462"/>
                </a:lnTo>
                <a:cubicBezTo>
                  <a:pt x="6532854" y="744322"/>
                  <a:pt x="6534683" y="765125"/>
                  <a:pt x="6538341" y="783870"/>
                </a:cubicBezTo>
                <a:cubicBezTo>
                  <a:pt x="6541999" y="802615"/>
                  <a:pt x="6548856" y="818388"/>
                  <a:pt x="6558915" y="831190"/>
                </a:cubicBezTo>
                <a:cubicBezTo>
                  <a:pt x="6568973" y="843992"/>
                  <a:pt x="6582461" y="854050"/>
                  <a:pt x="6599377" y="861365"/>
                </a:cubicBezTo>
                <a:cubicBezTo>
                  <a:pt x="6616294" y="868680"/>
                  <a:pt x="6637554" y="872338"/>
                  <a:pt x="6663157" y="872338"/>
                </a:cubicBezTo>
                <a:cubicBezTo>
                  <a:pt x="6693332" y="872338"/>
                  <a:pt x="6720536" y="862508"/>
                  <a:pt x="6744767" y="842849"/>
                </a:cubicBezTo>
                <a:cubicBezTo>
                  <a:pt x="6768998" y="823189"/>
                  <a:pt x="6781114" y="792785"/>
                  <a:pt x="6781114" y="751637"/>
                </a:cubicBezTo>
                <a:cubicBezTo>
                  <a:pt x="6781114" y="729692"/>
                  <a:pt x="6778143" y="710718"/>
                  <a:pt x="6772199" y="694716"/>
                </a:cubicBezTo>
                <a:cubicBezTo>
                  <a:pt x="6766255" y="678714"/>
                  <a:pt x="6756425" y="664312"/>
                  <a:pt x="6742710" y="651510"/>
                </a:cubicBezTo>
                <a:cubicBezTo>
                  <a:pt x="6728993" y="638709"/>
                  <a:pt x="6710934" y="627050"/>
                  <a:pt x="6688532" y="616535"/>
                </a:cubicBezTo>
                <a:cubicBezTo>
                  <a:pt x="6666128" y="606019"/>
                  <a:pt x="6638468" y="595275"/>
                  <a:pt x="6605550" y="584302"/>
                </a:cubicBezTo>
                <a:cubicBezTo>
                  <a:pt x="6561659" y="569672"/>
                  <a:pt x="6523711" y="553670"/>
                  <a:pt x="6491707" y="536296"/>
                </a:cubicBezTo>
                <a:cubicBezTo>
                  <a:pt x="6459703" y="518922"/>
                  <a:pt x="6432957" y="498577"/>
                  <a:pt x="6411468" y="475260"/>
                </a:cubicBezTo>
                <a:cubicBezTo>
                  <a:pt x="6389980" y="451942"/>
                  <a:pt x="6374207" y="424968"/>
                  <a:pt x="6364148" y="394335"/>
                </a:cubicBezTo>
                <a:cubicBezTo>
                  <a:pt x="6354089" y="363703"/>
                  <a:pt x="6349061" y="328270"/>
                  <a:pt x="6349061" y="288036"/>
                </a:cubicBezTo>
                <a:cubicBezTo>
                  <a:pt x="6349061" y="191110"/>
                  <a:pt x="6376035" y="118872"/>
                  <a:pt x="6429985" y="71323"/>
                </a:cubicBezTo>
                <a:cubicBezTo>
                  <a:pt x="6483935" y="23775"/>
                  <a:pt x="6558001" y="0"/>
                  <a:pt x="6652184" y="0"/>
                </a:cubicBezTo>
                <a:close/>
                <a:moveTo>
                  <a:pt x="1828724" y="0"/>
                </a:moveTo>
                <a:cubicBezTo>
                  <a:pt x="1899133" y="0"/>
                  <a:pt x="1954683" y="11430"/>
                  <a:pt x="1995374" y="34290"/>
                </a:cubicBezTo>
                <a:cubicBezTo>
                  <a:pt x="2036064" y="57150"/>
                  <a:pt x="2066468" y="86182"/>
                  <a:pt x="2086585" y="121387"/>
                </a:cubicBezTo>
                <a:cubicBezTo>
                  <a:pt x="2106702" y="156591"/>
                  <a:pt x="2119275" y="194539"/>
                  <a:pt x="2124304" y="235230"/>
                </a:cubicBezTo>
                <a:cubicBezTo>
                  <a:pt x="2129333" y="275920"/>
                  <a:pt x="2131848" y="314097"/>
                  <a:pt x="2131848" y="349758"/>
                </a:cubicBezTo>
                <a:lnTo>
                  <a:pt x="1934337" y="349758"/>
                </a:lnTo>
                <a:cubicBezTo>
                  <a:pt x="1934337" y="278435"/>
                  <a:pt x="1925879" y="226543"/>
                  <a:pt x="1908963" y="194082"/>
                </a:cubicBezTo>
                <a:cubicBezTo>
                  <a:pt x="1892046" y="161620"/>
                  <a:pt x="1861185" y="145390"/>
                  <a:pt x="1816380" y="145390"/>
                </a:cubicBezTo>
                <a:cubicBezTo>
                  <a:pt x="1791691" y="145390"/>
                  <a:pt x="1771346" y="152019"/>
                  <a:pt x="1755344" y="165278"/>
                </a:cubicBezTo>
                <a:cubicBezTo>
                  <a:pt x="1739342" y="178537"/>
                  <a:pt x="1726769" y="200025"/>
                  <a:pt x="1717625" y="229743"/>
                </a:cubicBezTo>
                <a:cubicBezTo>
                  <a:pt x="1708480" y="259461"/>
                  <a:pt x="1702080" y="298323"/>
                  <a:pt x="1698422" y="346329"/>
                </a:cubicBezTo>
                <a:cubicBezTo>
                  <a:pt x="1694765" y="394335"/>
                  <a:pt x="1692936" y="453085"/>
                  <a:pt x="1692936" y="522580"/>
                </a:cubicBezTo>
                <a:cubicBezTo>
                  <a:pt x="1692936" y="596646"/>
                  <a:pt x="1695450" y="656540"/>
                  <a:pt x="1700480" y="702260"/>
                </a:cubicBezTo>
                <a:cubicBezTo>
                  <a:pt x="1705509" y="747980"/>
                  <a:pt x="1713281" y="783413"/>
                  <a:pt x="1723797" y="808559"/>
                </a:cubicBezTo>
                <a:cubicBezTo>
                  <a:pt x="1734312" y="833705"/>
                  <a:pt x="1747571" y="850621"/>
                  <a:pt x="1763573" y="859308"/>
                </a:cubicBezTo>
                <a:cubicBezTo>
                  <a:pt x="1779575" y="867995"/>
                  <a:pt x="1798092" y="872338"/>
                  <a:pt x="1819123" y="872338"/>
                </a:cubicBezTo>
                <a:cubicBezTo>
                  <a:pt x="1836497" y="872338"/>
                  <a:pt x="1852727" y="869366"/>
                  <a:pt x="1867815" y="863423"/>
                </a:cubicBezTo>
                <a:cubicBezTo>
                  <a:pt x="1882903" y="857479"/>
                  <a:pt x="1895933" y="845592"/>
                  <a:pt x="1906905" y="827761"/>
                </a:cubicBezTo>
                <a:cubicBezTo>
                  <a:pt x="1917878" y="809930"/>
                  <a:pt x="1926565" y="784784"/>
                  <a:pt x="1932966" y="752323"/>
                </a:cubicBezTo>
                <a:cubicBezTo>
                  <a:pt x="1939367" y="719862"/>
                  <a:pt x="1942567" y="677114"/>
                  <a:pt x="1942567" y="624078"/>
                </a:cubicBezTo>
                <a:lnTo>
                  <a:pt x="2140078" y="624078"/>
                </a:lnTo>
                <a:cubicBezTo>
                  <a:pt x="2140077" y="677114"/>
                  <a:pt x="2135962" y="727406"/>
                  <a:pt x="2127733" y="774954"/>
                </a:cubicBezTo>
                <a:cubicBezTo>
                  <a:pt x="2119503" y="822503"/>
                  <a:pt x="2104187" y="864108"/>
                  <a:pt x="2081784" y="899770"/>
                </a:cubicBezTo>
                <a:cubicBezTo>
                  <a:pt x="2059382" y="935432"/>
                  <a:pt x="2027835" y="963321"/>
                  <a:pt x="1987144" y="983438"/>
                </a:cubicBezTo>
                <a:cubicBezTo>
                  <a:pt x="1946453" y="1003554"/>
                  <a:pt x="1893647" y="1013613"/>
                  <a:pt x="1828724" y="1013613"/>
                </a:cubicBezTo>
                <a:cubicBezTo>
                  <a:pt x="1754658" y="1013613"/>
                  <a:pt x="1695679" y="1001726"/>
                  <a:pt x="1651788" y="977951"/>
                </a:cubicBezTo>
                <a:cubicBezTo>
                  <a:pt x="1607897" y="954177"/>
                  <a:pt x="1574292" y="919887"/>
                  <a:pt x="1550975" y="875081"/>
                </a:cubicBezTo>
                <a:cubicBezTo>
                  <a:pt x="1527658" y="830276"/>
                  <a:pt x="1512570" y="776783"/>
                  <a:pt x="1505712" y="714604"/>
                </a:cubicBezTo>
                <a:cubicBezTo>
                  <a:pt x="1498854" y="652425"/>
                  <a:pt x="1495425" y="583845"/>
                  <a:pt x="1495425" y="508864"/>
                </a:cubicBezTo>
                <a:cubicBezTo>
                  <a:pt x="1495425" y="434797"/>
                  <a:pt x="1498854" y="366446"/>
                  <a:pt x="1505712" y="303809"/>
                </a:cubicBezTo>
                <a:cubicBezTo>
                  <a:pt x="1512570" y="241173"/>
                  <a:pt x="1527658" y="187452"/>
                  <a:pt x="1550975" y="142646"/>
                </a:cubicBezTo>
                <a:cubicBezTo>
                  <a:pt x="1574292" y="97841"/>
                  <a:pt x="1607897" y="62865"/>
                  <a:pt x="1651788" y="37719"/>
                </a:cubicBezTo>
                <a:cubicBezTo>
                  <a:pt x="1695679" y="12573"/>
                  <a:pt x="1754658" y="0"/>
                  <a:pt x="1828724" y="0"/>
                </a:cubicBezTo>
                <a:close/>
                <a:moveTo>
                  <a:pt x="333299" y="0"/>
                </a:moveTo>
                <a:cubicBezTo>
                  <a:pt x="403708" y="0"/>
                  <a:pt x="459258" y="11430"/>
                  <a:pt x="499948" y="34290"/>
                </a:cubicBezTo>
                <a:cubicBezTo>
                  <a:pt x="540639" y="57150"/>
                  <a:pt x="571043" y="86182"/>
                  <a:pt x="591160" y="121387"/>
                </a:cubicBezTo>
                <a:cubicBezTo>
                  <a:pt x="611277" y="156591"/>
                  <a:pt x="623850" y="194539"/>
                  <a:pt x="628879" y="235230"/>
                </a:cubicBezTo>
                <a:cubicBezTo>
                  <a:pt x="633908" y="275920"/>
                  <a:pt x="636423" y="314097"/>
                  <a:pt x="636423" y="349758"/>
                </a:cubicBezTo>
                <a:lnTo>
                  <a:pt x="438912" y="349758"/>
                </a:lnTo>
                <a:cubicBezTo>
                  <a:pt x="438912" y="278435"/>
                  <a:pt x="430454" y="226543"/>
                  <a:pt x="413538" y="194082"/>
                </a:cubicBezTo>
                <a:cubicBezTo>
                  <a:pt x="396622" y="161620"/>
                  <a:pt x="365760" y="145390"/>
                  <a:pt x="320955" y="145390"/>
                </a:cubicBezTo>
                <a:cubicBezTo>
                  <a:pt x="296266" y="145390"/>
                  <a:pt x="275920" y="152019"/>
                  <a:pt x="259919" y="165278"/>
                </a:cubicBezTo>
                <a:cubicBezTo>
                  <a:pt x="243916" y="178537"/>
                  <a:pt x="231344" y="200025"/>
                  <a:pt x="222200" y="229743"/>
                </a:cubicBezTo>
                <a:cubicBezTo>
                  <a:pt x="213055" y="259461"/>
                  <a:pt x="206655" y="298323"/>
                  <a:pt x="202997" y="346329"/>
                </a:cubicBezTo>
                <a:cubicBezTo>
                  <a:pt x="199340" y="394335"/>
                  <a:pt x="197511" y="453085"/>
                  <a:pt x="197511" y="522580"/>
                </a:cubicBezTo>
                <a:cubicBezTo>
                  <a:pt x="197511" y="596646"/>
                  <a:pt x="200026" y="656540"/>
                  <a:pt x="205055" y="702260"/>
                </a:cubicBezTo>
                <a:cubicBezTo>
                  <a:pt x="210084" y="747980"/>
                  <a:pt x="217856" y="783413"/>
                  <a:pt x="228372" y="808559"/>
                </a:cubicBezTo>
                <a:cubicBezTo>
                  <a:pt x="238887" y="833705"/>
                  <a:pt x="252146" y="850621"/>
                  <a:pt x="268148" y="859308"/>
                </a:cubicBezTo>
                <a:cubicBezTo>
                  <a:pt x="284150" y="867995"/>
                  <a:pt x="302667" y="872338"/>
                  <a:pt x="323698" y="872338"/>
                </a:cubicBezTo>
                <a:cubicBezTo>
                  <a:pt x="341071" y="872338"/>
                  <a:pt x="357302" y="869366"/>
                  <a:pt x="372390" y="863423"/>
                </a:cubicBezTo>
                <a:cubicBezTo>
                  <a:pt x="387477" y="857479"/>
                  <a:pt x="400507" y="845592"/>
                  <a:pt x="411480" y="827761"/>
                </a:cubicBezTo>
                <a:cubicBezTo>
                  <a:pt x="422453" y="809930"/>
                  <a:pt x="431140" y="784784"/>
                  <a:pt x="437541" y="752323"/>
                </a:cubicBezTo>
                <a:cubicBezTo>
                  <a:pt x="443941" y="719862"/>
                  <a:pt x="447142" y="677114"/>
                  <a:pt x="447142" y="624078"/>
                </a:cubicBezTo>
                <a:lnTo>
                  <a:pt x="644652" y="624078"/>
                </a:lnTo>
                <a:cubicBezTo>
                  <a:pt x="644652" y="677114"/>
                  <a:pt x="640537" y="727406"/>
                  <a:pt x="632308" y="774954"/>
                </a:cubicBezTo>
                <a:cubicBezTo>
                  <a:pt x="624078" y="822503"/>
                  <a:pt x="608762" y="864108"/>
                  <a:pt x="586359" y="899770"/>
                </a:cubicBezTo>
                <a:cubicBezTo>
                  <a:pt x="563956" y="935432"/>
                  <a:pt x="532410" y="963321"/>
                  <a:pt x="491719" y="983438"/>
                </a:cubicBezTo>
                <a:cubicBezTo>
                  <a:pt x="451028" y="1003554"/>
                  <a:pt x="398221" y="1013613"/>
                  <a:pt x="333299" y="1013613"/>
                </a:cubicBezTo>
                <a:cubicBezTo>
                  <a:pt x="259233" y="1013613"/>
                  <a:pt x="200254" y="1001726"/>
                  <a:pt x="156363" y="977951"/>
                </a:cubicBezTo>
                <a:cubicBezTo>
                  <a:pt x="112472" y="954177"/>
                  <a:pt x="78867" y="919887"/>
                  <a:pt x="55550" y="875081"/>
                </a:cubicBezTo>
                <a:cubicBezTo>
                  <a:pt x="32233" y="830276"/>
                  <a:pt x="17145" y="776783"/>
                  <a:pt x="10287" y="714604"/>
                </a:cubicBezTo>
                <a:cubicBezTo>
                  <a:pt x="3429" y="652425"/>
                  <a:pt x="0" y="583845"/>
                  <a:pt x="0" y="508864"/>
                </a:cubicBezTo>
                <a:cubicBezTo>
                  <a:pt x="0" y="434797"/>
                  <a:pt x="3429" y="366446"/>
                  <a:pt x="10287" y="303809"/>
                </a:cubicBezTo>
                <a:cubicBezTo>
                  <a:pt x="17145" y="241173"/>
                  <a:pt x="32233" y="187452"/>
                  <a:pt x="55550" y="142646"/>
                </a:cubicBezTo>
                <a:cubicBezTo>
                  <a:pt x="78867" y="97841"/>
                  <a:pt x="112472" y="62865"/>
                  <a:pt x="156363" y="37719"/>
                </a:cubicBezTo>
                <a:cubicBezTo>
                  <a:pt x="200254" y="12573"/>
                  <a:pt x="259233" y="0"/>
                  <a:pt x="3332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780"/>
              </a:lnSpc>
            </a:pPr>
            <a:endParaRPr lang="pt-BR" sz="108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F9A9E6-48C2-AF6D-63D5-9FB294AC3839}"/>
              </a:ext>
            </a:extLst>
          </p:cNvPr>
          <p:cNvSpPr txBox="1"/>
          <p:nvPr/>
        </p:nvSpPr>
        <p:spPr>
          <a:xfrm>
            <a:off x="1075231" y="3861428"/>
            <a:ext cx="2369563" cy="321927"/>
          </a:xfrm>
          <a:custGeom>
            <a:avLst/>
            <a:gdLst/>
            <a:ahLst/>
            <a:cxnLst/>
            <a:rect l="l" t="t" r="r" b="b"/>
            <a:pathLst>
              <a:path w="2369563" h="321927">
                <a:moveTo>
                  <a:pt x="2244690" y="206018"/>
                </a:moveTo>
                <a:cubicBezTo>
                  <a:pt x="2240321" y="209277"/>
                  <a:pt x="2234587" y="211655"/>
                  <a:pt x="2227488" y="213150"/>
                </a:cubicBezTo>
                <a:cubicBezTo>
                  <a:pt x="2220388" y="214645"/>
                  <a:pt x="2212948" y="215869"/>
                  <a:pt x="2205166" y="216820"/>
                </a:cubicBezTo>
                <a:cubicBezTo>
                  <a:pt x="2197384" y="217772"/>
                  <a:pt x="2189534" y="218858"/>
                  <a:pt x="2181615" y="220081"/>
                </a:cubicBezTo>
                <a:cubicBezTo>
                  <a:pt x="2173697" y="221303"/>
                  <a:pt x="2166598" y="223272"/>
                  <a:pt x="2160317" y="225988"/>
                </a:cubicBezTo>
                <a:cubicBezTo>
                  <a:pt x="2154037" y="228703"/>
                  <a:pt x="2148918" y="232575"/>
                  <a:pt x="2144959" y="237603"/>
                </a:cubicBezTo>
                <a:lnTo>
                  <a:pt x="2139020" y="258187"/>
                </a:lnTo>
                <a:lnTo>
                  <a:pt x="2142501" y="272653"/>
                </a:lnTo>
                <a:cubicBezTo>
                  <a:pt x="2144822" y="276593"/>
                  <a:pt x="2147825" y="279786"/>
                  <a:pt x="2151512" y="282233"/>
                </a:cubicBezTo>
                <a:cubicBezTo>
                  <a:pt x="2155198" y="284680"/>
                  <a:pt x="2159498" y="286446"/>
                  <a:pt x="2164413" y="287532"/>
                </a:cubicBezTo>
                <a:cubicBezTo>
                  <a:pt x="2169328" y="288617"/>
                  <a:pt x="2174516" y="289160"/>
                  <a:pt x="2179977" y="289160"/>
                </a:cubicBezTo>
                <a:cubicBezTo>
                  <a:pt x="2191445" y="289160"/>
                  <a:pt x="2201275" y="287598"/>
                  <a:pt x="2209466" y="284473"/>
                </a:cubicBezTo>
                <a:cubicBezTo>
                  <a:pt x="2217658" y="281347"/>
                  <a:pt x="2224348" y="277407"/>
                  <a:pt x="2229536" y="272653"/>
                </a:cubicBezTo>
                <a:cubicBezTo>
                  <a:pt x="2234724" y="267898"/>
                  <a:pt x="2238546" y="262735"/>
                  <a:pt x="2241004" y="257165"/>
                </a:cubicBezTo>
                <a:cubicBezTo>
                  <a:pt x="2243461" y="251596"/>
                  <a:pt x="2244690" y="246366"/>
                  <a:pt x="2244690" y="241477"/>
                </a:cubicBezTo>
                <a:close/>
                <a:moveTo>
                  <a:pt x="1663665" y="206018"/>
                </a:moveTo>
                <a:cubicBezTo>
                  <a:pt x="1659296" y="209277"/>
                  <a:pt x="1653562" y="211655"/>
                  <a:pt x="1646463" y="213150"/>
                </a:cubicBezTo>
                <a:cubicBezTo>
                  <a:pt x="1639363" y="214645"/>
                  <a:pt x="1631923" y="215869"/>
                  <a:pt x="1624141" y="216820"/>
                </a:cubicBezTo>
                <a:cubicBezTo>
                  <a:pt x="1616359" y="217772"/>
                  <a:pt x="1608509" y="218858"/>
                  <a:pt x="1600590" y="220081"/>
                </a:cubicBezTo>
                <a:cubicBezTo>
                  <a:pt x="1592672" y="221303"/>
                  <a:pt x="1585573" y="223272"/>
                  <a:pt x="1579293" y="225988"/>
                </a:cubicBezTo>
                <a:cubicBezTo>
                  <a:pt x="1573012" y="228703"/>
                  <a:pt x="1567893" y="232575"/>
                  <a:pt x="1563933" y="237603"/>
                </a:cubicBezTo>
                <a:lnTo>
                  <a:pt x="1557995" y="258187"/>
                </a:lnTo>
                <a:lnTo>
                  <a:pt x="1561476" y="272653"/>
                </a:lnTo>
                <a:cubicBezTo>
                  <a:pt x="1563797" y="276593"/>
                  <a:pt x="1566800" y="279786"/>
                  <a:pt x="1570487" y="282233"/>
                </a:cubicBezTo>
                <a:cubicBezTo>
                  <a:pt x="1574173" y="284680"/>
                  <a:pt x="1578473" y="286446"/>
                  <a:pt x="1583388" y="287532"/>
                </a:cubicBezTo>
                <a:cubicBezTo>
                  <a:pt x="1588303" y="288617"/>
                  <a:pt x="1593491" y="289160"/>
                  <a:pt x="1598952" y="289160"/>
                </a:cubicBezTo>
                <a:cubicBezTo>
                  <a:pt x="1610420" y="289160"/>
                  <a:pt x="1620250" y="287598"/>
                  <a:pt x="1628442" y="284473"/>
                </a:cubicBezTo>
                <a:cubicBezTo>
                  <a:pt x="1636633" y="281347"/>
                  <a:pt x="1643323" y="277407"/>
                  <a:pt x="1648511" y="272653"/>
                </a:cubicBezTo>
                <a:cubicBezTo>
                  <a:pt x="1653699" y="267898"/>
                  <a:pt x="1657521" y="262735"/>
                  <a:pt x="1659979" y="257165"/>
                </a:cubicBezTo>
                <a:cubicBezTo>
                  <a:pt x="1662436" y="251596"/>
                  <a:pt x="1663665" y="246366"/>
                  <a:pt x="1663665" y="241477"/>
                </a:cubicBezTo>
                <a:close/>
                <a:moveTo>
                  <a:pt x="882615" y="206018"/>
                </a:moveTo>
                <a:cubicBezTo>
                  <a:pt x="878246" y="209277"/>
                  <a:pt x="872512" y="211655"/>
                  <a:pt x="865413" y="213150"/>
                </a:cubicBezTo>
                <a:cubicBezTo>
                  <a:pt x="858314" y="214645"/>
                  <a:pt x="850873" y="215869"/>
                  <a:pt x="843091" y="216820"/>
                </a:cubicBezTo>
                <a:cubicBezTo>
                  <a:pt x="835309" y="217772"/>
                  <a:pt x="827459" y="218858"/>
                  <a:pt x="819540" y="220081"/>
                </a:cubicBezTo>
                <a:cubicBezTo>
                  <a:pt x="811622" y="221303"/>
                  <a:pt x="804523" y="223272"/>
                  <a:pt x="798242" y="225988"/>
                </a:cubicBezTo>
                <a:cubicBezTo>
                  <a:pt x="791962" y="228703"/>
                  <a:pt x="786843" y="232575"/>
                  <a:pt x="782883" y="237603"/>
                </a:cubicBezTo>
                <a:lnTo>
                  <a:pt x="776945" y="258187"/>
                </a:lnTo>
                <a:lnTo>
                  <a:pt x="780426" y="272653"/>
                </a:lnTo>
                <a:cubicBezTo>
                  <a:pt x="782747" y="276593"/>
                  <a:pt x="785750" y="279786"/>
                  <a:pt x="789437" y="282233"/>
                </a:cubicBezTo>
                <a:cubicBezTo>
                  <a:pt x="793123" y="284680"/>
                  <a:pt x="797423" y="286446"/>
                  <a:pt x="802338" y="287532"/>
                </a:cubicBezTo>
                <a:cubicBezTo>
                  <a:pt x="807253" y="288617"/>
                  <a:pt x="812441" y="289160"/>
                  <a:pt x="817902" y="289160"/>
                </a:cubicBezTo>
                <a:cubicBezTo>
                  <a:pt x="829370" y="289160"/>
                  <a:pt x="839200" y="287598"/>
                  <a:pt x="847392" y="284473"/>
                </a:cubicBezTo>
                <a:cubicBezTo>
                  <a:pt x="855583" y="281347"/>
                  <a:pt x="862273" y="277407"/>
                  <a:pt x="867461" y="272653"/>
                </a:cubicBezTo>
                <a:cubicBezTo>
                  <a:pt x="872649" y="267898"/>
                  <a:pt x="876471" y="262735"/>
                  <a:pt x="878929" y="257165"/>
                </a:cubicBezTo>
                <a:cubicBezTo>
                  <a:pt x="881386" y="251596"/>
                  <a:pt x="882615" y="246366"/>
                  <a:pt x="882615" y="241477"/>
                </a:cubicBezTo>
                <a:close/>
                <a:moveTo>
                  <a:pt x="1290561" y="129427"/>
                </a:moveTo>
                <a:cubicBezTo>
                  <a:pt x="1281551" y="129427"/>
                  <a:pt x="1273018" y="131202"/>
                  <a:pt x="1264963" y="134752"/>
                </a:cubicBezTo>
                <a:cubicBezTo>
                  <a:pt x="1256908" y="138301"/>
                  <a:pt x="1249877" y="143489"/>
                  <a:pt x="1243870" y="150315"/>
                </a:cubicBezTo>
                <a:cubicBezTo>
                  <a:pt x="1237862" y="157142"/>
                  <a:pt x="1233152" y="165538"/>
                  <a:pt x="1229739" y="175504"/>
                </a:cubicBezTo>
                <a:lnTo>
                  <a:pt x="1224620" y="209703"/>
                </a:lnTo>
                <a:lnTo>
                  <a:pt x="1229739" y="243902"/>
                </a:lnTo>
                <a:cubicBezTo>
                  <a:pt x="1233152" y="253869"/>
                  <a:pt x="1237862" y="262197"/>
                  <a:pt x="1243870" y="268886"/>
                </a:cubicBezTo>
                <a:cubicBezTo>
                  <a:pt x="1249877" y="275576"/>
                  <a:pt x="1256908" y="280696"/>
                  <a:pt x="1264963" y="284245"/>
                </a:cubicBezTo>
                <a:cubicBezTo>
                  <a:pt x="1273018" y="287795"/>
                  <a:pt x="1281551" y="289570"/>
                  <a:pt x="1290561" y="289570"/>
                </a:cubicBezTo>
                <a:cubicBezTo>
                  <a:pt x="1299572" y="289570"/>
                  <a:pt x="1308105" y="287795"/>
                  <a:pt x="1316160" y="284245"/>
                </a:cubicBezTo>
                <a:cubicBezTo>
                  <a:pt x="1324215" y="280696"/>
                  <a:pt x="1331246" y="275576"/>
                  <a:pt x="1337253" y="268886"/>
                </a:cubicBezTo>
                <a:cubicBezTo>
                  <a:pt x="1343260" y="262197"/>
                  <a:pt x="1347970" y="253869"/>
                  <a:pt x="1351383" y="243902"/>
                </a:cubicBezTo>
                <a:lnTo>
                  <a:pt x="1356503" y="209703"/>
                </a:lnTo>
                <a:lnTo>
                  <a:pt x="1351383" y="175504"/>
                </a:lnTo>
                <a:cubicBezTo>
                  <a:pt x="1347970" y="165538"/>
                  <a:pt x="1343260" y="157142"/>
                  <a:pt x="1337253" y="150315"/>
                </a:cubicBezTo>
                <a:cubicBezTo>
                  <a:pt x="1331246" y="143489"/>
                  <a:pt x="1324215" y="138301"/>
                  <a:pt x="1316160" y="134752"/>
                </a:cubicBezTo>
                <a:cubicBezTo>
                  <a:pt x="1308105" y="131202"/>
                  <a:pt x="1299572" y="129427"/>
                  <a:pt x="1290561" y="129427"/>
                </a:cubicBezTo>
                <a:close/>
                <a:moveTo>
                  <a:pt x="389887" y="129427"/>
                </a:moveTo>
                <a:cubicBezTo>
                  <a:pt x="380876" y="129427"/>
                  <a:pt x="372753" y="130997"/>
                  <a:pt x="365517" y="134137"/>
                </a:cubicBezTo>
                <a:cubicBezTo>
                  <a:pt x="358281" y="137277"/>
                  <a:pt x="352069" y="141578"/>
                  <a:pt x="346881" y="147039"/>
                </a:cubicBezTo>
                <a:cubicBezTo>
                  <a:pt x="341693" y="152500"/>
                  <a:pt x="337598" y="158848"/>
                  <a:pt x="334594" y="166084"/>
                </a:cubicBezTo>
                <a:lnTo>
                  <a:pt x="329270" y="189224"/>
                </a:lnTo>
                <a:lnTo>
                  <a:pt x="450913" y="189224"/>
                </a:lnTo>
                <a:lnTo>
                  <a:pt x="445384" y="165879"/>
                </a:lnTo>
                <a:cubicBezTo>
                  <a:pt x="442244" y="158507"/>
                  <a:pt x="438012" y="152158"/>
                  <a:pt x="432687" y="146834"/>
                </a:cubicBezTo>
                <a:cubicBezTo>
                  <a:pt x="427363" y="141510"/>
                  <a:pt x="421083" y="137277"/>
                  <a:pt x="413847" y="134137"/>
                </a:cubicBezTo>
                <a:cubicBezTo>
                  <a:pt x="406611" y="130997"/>
                  <a:pt x="398624" y="129427"/>
                  <a:pt x="389887" y="129427"/>
                </a:cubicBezTo>
                <a:close/>
                <a:moveTo>
                  <a:pt x="1885026" y="103623"/>
                </a:moveTo>
                <a:lnTo>
                  <a:pt x="1919840" y="103623"/>
                </a:lnTo>
                <a:lnTo>
                  <a:pt x="1919840" y="103624"/>
                </a:lnTo>
                <a:lnTo>
                  <a:pt x="1919840" y="246974"/>
                </a:lnTo>
                <a:cubicBezTo>
                  <a:pt x="1919840" y="260081"/>
                  <a:pt x="1923662" y="270456"/>
                  <a:pt x="1931308" y="278102"/>
                </a:cubicBezTo>
                <a:cubicBezTo>
                  <a:pt x="1938953" y="285747"/>
                  <a:pt x="1949466" y="289570"/>
                  <a:pt x="1962845" y="289570"/>
                </a:cubicBezTo>
                <a:cubicBezTo>
                  <a:pt x="1973494" y="289570"/>
                  <a:pt x="1982709" y="287932"/>
                  <a:pt x="1990491" y="284655"/>
                </a:cubicBezTo>
                <a:cubicBezTo>
                  <a:pt x="1998273" y="281378"/>
                  <a:pt x="2004758" y="276737"/>
                  <a:pt x="2009946" y="270729"/>
                </a:cubicBezTo>
                <a:cubicBezTo>
                  <a:pt x="2015134" y="264722"/>
                  <a:pt x="2019025" y="257691"/>
                  <a:pt x="2021619" y="249636"/>
                </a:cubicBezTo>
                <a:cubicBezTo>
                  <a:pt x="2024213" y="241581"/>
                  <a:pt x="2025510" y="232776"/>
                  <a:pt x="2025510" y="223219"/>
                </a:cubicBezTo>
                <a:lnTo>
                  <a:pt x="2025510" y="103624"/>
                </a:lnTo>
                <a:lnTo>
                  <a:pt x="2025510" y="103623"/>
                </a:lnTo>
                <a:lnTo>
                  <a:pt x="2060324" y="103623"/>
                </a:lnTo>
                <a:lnTo>
                  <a:pt x="2060324" y="103624"/>
                </a:lnTo>
                <a:lnTo>
                  <a:pt x="2060324" y="315373"/>
                </a:lnTo>
                <a:lnTo>
                  <a:pt x="2060324" y="315374"/>
                </a:lnTo>
                <a:lnTo>
                  <a:pt x="2027558" y="315374"/>
                </a:lnTo>
                <a:lnTo>
                  <a:pt x="2027558" y="315373"/>
                </a:lnTo>
                <a:lnTo>
                  <a:pt x="2027558" y="281789"/>
                </a:lnTo>
                <a:lnTo>
                  <a:pt x="2026739" y="281789"/>
                </a:lnTo>
                <a:cubicBezTo>
                  <a:pt x="2019366" y="294895"/>
                  <a:pt x="2009946" y="304520"/>
                  <a:pt x="1998478" y="310664"/>
                </a:cubicBezTo>
                <a:cubicBezTo>
                  <a:pt x="1987010" y="316808"/>
                  <a:pt x="1973494" y="319879"/>
                  <a:pt x="1957930" y="319879"/>
                </a:cubicBezTo>
                <a:cubicBezTo>
                  <a:pt x="1944005" y="319879"/>
                  <a:pt x="1932400" y="318036"/>
                  <a:pt x="1923116" y="314350"/>
                </a:cubicBezTo>
                <a:cubicBezTo>
                  <a:pt x="1913833" y="310664"/>
                  <a:pt x="1906324" y="305408"/>
                  <a:pt x="1900590" y="298582"/>
                </a:cubicBezTo>
                <a:cubicBezTo>
                  <a:pt x="1894856" y="291755"/>
                  <a:pt x="1890828" y="283632"/>
                  <a:pt x="1888507" y="274212"/>
                </a:cubicBezTo>
                <a:cubicBezTo>
                  <a:pt x="1886187" y="264792"/>
                  <a:pt x="1885026" y="254347"/>
                  <a:pt x="1885026" y="242879"/>
                </a:cubicBezTo>
                <a:lnTo>
                  <a:pt x="1885026" y="242878"/>
                </a:lnTo>
                <a:lnTo>
                  <a:pt x="1885026" y="103624"/>
                </a:lnTo>
                <a:close/>
                <a:moveTo>
                  <a:pt x="1106024" y="103623"/>
                </a:moveTo>
                <a:lnTo>
                  <a:pt x="1140838" y="103623"/>
                </a:lnTo>
                <a:lnTo>
                  <a:pt x="1140838" y="103624"/>
                </a:lnTo>
                <a:lnTo>
                  <a:pt x="1140838" y="315373"/>
                </a:lnTo>
                <a:lnTo>
                  <a:pt x="1140838" y="315374"/>
                </a:lnTo>
                <a:lnTo>
                  <a:pt x="1106024" y="315374"/>
                </a:lnTo>
                <a:lnTo>
                  <a:pt x="1106024" y="315373"/>
                </a:lnTo>
                <a:lnTo>
                  <a:pt x="1106024" y="103624"/>
                </a:lnTo>
                <a:close/>
                <a:moveTo>
                  <a:pt x="2200046" y="98708"/>
                </a:moveTo>
                <a:cubicBezTo>
                  <a:pt x="2209603" y="98708"/>
                  <a:pt x="2219091" y="99390"/>
                  <a:pt x="2228512" y="100753"/>
                </a:cubicBezTo>
                <a:cubicBezTo>
                  <a:pt x="2237932" y="102116"/>
                  <a:pt x="2246465" y="104908"/>
                  <a:pt x="2254110" y="109130"/>
                </a:cubicBezTo>
                <a:cubicBezTo>
                  <a:pt x="2261756" y="113351"/>
                  <a:pt x="2267899" y="119277"/>
                  <a:pt x="2272541" y="126908"/>
                </a:cubicBezTo>
                <a:cubicBezTo>
                  <a:pt x="2277183" y="134538"/>
                  <a:pt x="2279504" y="144482"/>
                  <a:pt x="2279504" y="156740"/>
                </a:cubicBezTo>
                <a:lnTo>
                  <a:pt x="2279504" y="156741"/>
                </a:lnTo>
                <a:lnTo>
                  <a:pt x="2279504" y="265456"/>
                </a:lnTo>
                <a:cubicBezTo>
                  <a:pt x="2279504" y="273631"/>
                  <a:pt x="2279982" y="279625"/>
                  <a:pt x="2280937" y="283439"/>
                </a:cubicBezTo>
                <a:cubicBezTo>
                  <a:pt x="2281893" y="287253"/>
                  <a:pt x="2285101" y="289160"/>
                  <a:pt x="2290562" y="289160"/>
                </a:cubicBezTo>
                <a:cubicBezTo>
                  <a:pt x="2293566" y="289160"/>
                  <a:pt x="2297115" y="288614"/>
                  <a:pt x="2301211" y="287522"/>
                </a:cubicBezTo>
                <a:lnTo>
                  <a:pt x="2301211" y="287523"/>
                </a:lnTo>
                <a:lnTo>
                  <a:pt x="2301211" y="314554"/>
                </a:lnTo>
                <a:lnTo>
                  <a:pt x="2301211" y="314555"/>
                </a:lnTo>
                <a:cubicBezTo>
                  <a:pt x="2295204" y="318105"/>
                  <a:pt x="2286876" y="319879"/>
                  <a:pt x="2276227" y="319879"/>
                </a:cubicBezTo>
                <a:cubicBezTo>
                  <a:pt x="2267216" y="319879"/>
                  <a:pt x="2260049" y="317354"/>
                  <a:pt x="2254725" y="312302"/>
                </a:cubicBezTo>
                <a:cubicBezTo>
                  <a:pt x="2249400" y="307251"/>
                  <a:pt x="2246738" y="298991"/>
                  <a:pt x="2246738" y="287523"/>
                </a:cubicBezTo>
                <a:cubicBezTo>
                  <a:pt x="2237181" y="298991"/>
                  <a:pt x="2226054" y="307251"/>
                  <a:pt x="2213358" y="312302"/>
                </a:cubicBezTo>
                <a:cubicBezTo>
                  <a:pt x="2200660" y="317354"/>
                  <a:pt x="2186940" y="319879"/>
                  <a:pt x="2172195" y="319879"/>
                </a:cubicBezTo>
                <a:cubicBezTo>
                  <a:pt x="2162638" y="319879"/>
                  <a:pt x="2153560" y="318787"/>
                  <a:pt x="2144959" y="316603"/>
                </a:cubicBezTo>
                <a:cubicBezTo>
                  <a:pt x="2136357" y="314418"/>
                  <a:pt x="2128917" y="311005"/>
                  <a:pt x="2122637" y="306363"/>
                </a:cubicBezTo>
                <a:cubicBezTo>
                  <a:pt x="2116356" y="301722"/>
                  <a:pt x="2111373" y="295646"/>
                  <a:pt x="2107687" y="288137"/>
                </a:cubicBezTo>
                <a:cubicBezTo>
                  <a:pt x="2104001" y="280629"/>
                  <a:pt x="2102158" y="271550"/>
                  <a:pt x="2102158" y="260901"/>
                </a:cubicBezTo>
                <a:lnTo>
                  <a:pt x="2102158" y="260900"/>
                </a:lnTo>
                <a:lnTo>
                  <a:pt x="2102158" y="260900"/>
                </a:lnTo>
                <a:cubicBezTo>
                  <a:pt x="2102158" y="248885"/>
                  <a:pt x="2104205" y="239056"/>
                  <a:pt x="2108301" y="231410"/>
                </a:cubicBezTo>
                <a:cubicBezTo>
                  <a:pt x="2112397" y="223765"/>
                  <a:pt x="2117790" y="217553"/>
                  <a:pt x="2124480" y="212775"/>
                </a:cubicBezTo>
                <a:cubicBezTo>
                  <a:pt x="2131170" y="207996"/>
                  <a:pt x="2138815" y="204378"/>
                  <a:pt x="2147416" y="201921"/>
                </a:cubicBezTo>
                <a:cubicBezTo>
                  <a:pt x="2156017" y="199463"/>
                  <a:pt x="2164823" y="197416"/>
                  <a:pt x="2173833" y="195777"/>
                </a:cubicBezTo>
                <a:cubicBezTo>
                  <a:pt x="2183390" y="193866"/>
                  <a:pt x="2192469" y="192432"/>
                  <a:pt x="2201070" y="191477"/>
                </a:cubicBezTo>
                <a:cubicBezTo>
                  <a:pt x="2209671" y="190521"/>
                  <a:pt x="2217248" y="189156"/>
                  <a:pt x="2223802" y="187381"/>
                </a:cubicBezTo>
                <a:cubicBezTo>
                  <a:pt x="2230355" y="185606"/>
                  <a:pt x="2235543" y="183012"/>
                  <a:pt x="2239366" y="179599"/>
                </a:cubicBezTo>
                <a:lnTo>
                  <a:pt x="2245099" y="164650"/>
                </a:lnTo>
                <a:lnTo>
                  <a:pt x="2240799" y="146220"/>
                </a:lnTo>
                <a:cubicBezTo>
                  <a:pt x="2237932" y="141578"/>
                  <a:pt x="2234246" y="138028"/>
                  <a:pt x="2229741" y="135571"/>
                </a:cubicBezTo>
                <a:cubicBezTo>
                  <a:pt x="2225235" y="133113"/>
                  <a:pt x="2220184" y="131475"/>
                  <a:pt x="2214586" y="130656"/>
                </a:cubicBezTo>
                <a:cubicBezTo>
                  <a:pt x="2208989" y="129837"/>
                  <a:pt x="2203459" y="129427"/>
                  <a:pt x="2197998" y="129427"/>
                </a:cubicBezTo>
                <a:cubicBezTo>
                  <a:pt x="2183254" y="129427"/>
                  <a:pt x="2170966" y="132226"/>
                  <a:pt x="2161137" y="137823"/>
                </a:cubicBezTo>
                <a:cubicBezTo>
                  <a:pt x="2151307" y="143421"/>
                  <a:pt x="2145982" y="154002"/>
                  <a:pt x="2145163" y="169565"/>
                </a:cubicBezTo>
                <a:lnTo>
                  <a:pt x="2110349" y="169565"/>
                </a:lnTo>
                <a:lnTo>
                  <a:pt x="2110350" y="169564"/>
                </a:lnTo>
                <a:lnTo>
                  <a:pt x="2110349" y="169564"/>
                </a:lnTo>
                <a:cubicBezTo>
                  <a:pt x="2110895" y="156458"/>
                  <a:pt x="2113626" y="145399"/>
                  <a:pt x="2118541" y="136389"/>
                </a:cubicBezTo>
                <a:cubicBezTo>
                  <a:pt x="2123456" y="127378"/>
                  <a:pt x="2130009" y="120074"/>
                  <a:pt x="2138200" y="114477"/>
                </a:cubicBezTo>
                <a:cubicBezTo>
                  <a:pt x="2146392" y="108879"/>
                  <a:pt x="2155744" y="104852"/>
                  <a:pt x="2166256" y="102394"/>
                </a:cubicBezTo>
                <a:cubicBezTo>
                  <a:pt x="2176769" y="99937"/>
                  <a:pt x="2188032" y="98708"/>
                  <a:pt x="2200046" y="98708"/>
                </a:cubicBezTo>
                <a:close/>
                <a:moveTo>
                  <a:pt x="1619021" y="98708"/>
                </a:moveTo>
                <a:cubicBezTo>
                  <a:pt x="1628578" y="98708"/>
                  <a:pt x="1638066" y="99390"/>
                  <a:pt x="1647487" y="100753"/>
                </a:cubicBezTo>
                <a:cubicBezTo>
                  <a:pt x="1656907" y="102116"/>
                  <a:pt x="1665440" y="104908"/>
                  <a:pt x="1673085" y="109130"/>
                </a:cubicBezTo>
                <a:cubicBezTo>
                  <a:pt x="1680731" y="113351"/>
                  <a:pt x="1686874" y="119277"/>
                  <a:pt x="1691516" y="126908"/>
                </a:cubicBezTo>
                <a:cubicBezTo>
                  <a:pt x="1696158" y="134538"/>
                  <a:pt x="1698479" y="144482"/>
                  <a:pt x="1698479" y="156740"/>
                </a:cubicBezTo>
                <a:lnTo>
                  <a:pt x="1698479" y="156741"/>
                </a:lnTo>
                <a:lnTo>
                  <a:pt x="1698479" y="265456"/>
                </a:lnTo>
                <a:cubicBezTo>
                  <a:pt x="1698479" y="273631"/>
                  <a:pt x="1698957" y="279625"/>
                  <a:pt x="1699912" y="283439"/>
                </a:cubicBezTo>
                <a:cubicBezTo>
                  <a:pt x="1700868" y="287253"/>
                  <a:pt x="1704076" y="289160"/>
                  <a:pt x="1709537" y="289160"/>
                </a:cubicBezTo>
                <a:cubicBezTo>
                  <a:pt x="1712541" y="289160"/>
                  <a:pt x="1716090" y="288614"/>
                  <a:pt x="1720186" y="287522"/>
                </a:cubicBezTo>
                <a:lnTo>
                  <a:pt x="1720186" y="287523"/>
                </a:lnTo>
                <a:lnTo>
                  <a:pt x="1720186" y="314554"/>
                </a:lnTo>
                <a:lnTo>
                  <a:pt x="1720186" y="314555"/>
                </a:lnTo>
                <a:cubicBezTo>
                  <a:pt x="1714179" y="318105"/>
                  <a:pt x="1705851" y="319879"/>
                  <a:pt x="1695202" y="319879"/>
                </a:cubicBezTo>
                <a:cubicBezTo>
                  <a:pt x="1686192" y="319879"/>
                  <a:pt x="1679024" y="317354"/>
                  <a:pt x="1673699" y="312302"/>
                </a:cubicBezTo>
                <a:cubicBezTo>
                  <a:pt x="1668375" y="307251"/>
                  <a:pt x="1665713" y="298991"/>
                  <a:pt x="1665713" y="287523"/>
                </a:cubicBezTo>
                <a:cubicBezTo>
                  <a:pt x="1656156" y="298991"/>
                  <a:pt x="1645029" y="307251"/>
                  <a:pt x="1632332" y="312302"/>
                </a:cubicBezTo>
                <a:cubicBezTo>
                  <a:pt x="1619636" y="317354"/>
                  <a:pt x="1605915" y="319879"/>
                  <a:pt x="1591170" y="319879"/>
                </a:cubicBezTo>
                <a:cubicBezTo>
                  <a:pt x="1581613" y="319879"/>
                  <a:pt x="1572534" y="318787"/>
                  <a:pt x="1563933" y="316603"/>
                </a:cubicBezTo>
                <a:cubicBezTo>
                  <a:pt x="1555332" y="314418"/>
                  <a:pt x="1547892" y="311005"/>
                  <a:pt x="1541612" y="306363"/>
                </a:cubicBezTo>
                <a:cubicBezTo>
                  <a:pt x="1535332" y="301722"/>
                  <a:pt x="1530348" y="295646"/>
                  <a:pt x="1526662" y="288137"/>
                </a:cubicBezTo>
                <a:cubicBezTo>
                  <a:pt x="1522976" y="280629"/>
                  <a:pt x="1521133" y="271550"/>
                  <a:pt x="1521133" y="260901"/>
                </a:cubicBezTo>
                <a:lnTo>
                  <a:pt x="1521133" y="260900"/>
                </a:lnTo>
                <a:lnTo>
                  <a:pt x="1521133" y="260900"/>
                </a:lnTo>
                <a:cubicBezTo>
                  <a:pt x="1521133" y="248885"/>
                  <a:pt x="1523181" y="239056"/>
                  <a:pt x="1527277" y="231410"/>
                </a:cubicBezTo>
                <a:cubicBezTo>
                  <a:pt x="1531372" y="223765"/>
                  <a:pt x="1536765" y="217553"/>
                  <a:pt x="1543455" y="212775"/>
                </a:cubicBezTo>
                <a:cubicBezTo>
                  <a:pt x="1550144" y="207996"/>
                  <a:pt x="1557790" y="204378"/>
                  <a:pt x="1566391" y="201921"/>
                </a:cubicBezTo>
                <a:cubicBezTo>
                  <a:pt x="1574992" y="199463"/>
                  <a:pt x="1583798" y="197416"/>
                  <a:pt x="1592809" y="195777"/>
                </a:cubicBezTo>
                <a:cubicBezTo>
                  <a:pt x="1602365" y="193866"/>
                  <a:pt x="1611444" y="192432"/>
                  <a:pt x="1620045" y="191477"/>
                </a:cubicBezTo>
                <a:cubicBezTo>
                  <a:pt x="1628646" y="190521"/>
                  <a:pt x="1636223" y="189156"/>
                  <a:pt x="1642777" y="187381"/>
                </a:cubicBezTo>
                <a:cubicBezTo>
                  <a:pt x="1649330" y="185606"/>
                  <a:pt x="1654518" y="183012"/>
                  <a:pt x="1658340" y="179599"/>
                </a:cubicBezTo>
                <a:lnTo>
                  <a:pt x="1664074" y="164650"/>
                </a:lnTo>
                <a:lnTo>
                  <a:pt x="1659774" y="146220"/>
                </a:lnTo>
                <a:cubicBezTo>
                  <a:pt x="1656907" y="141578"/>
                  <a:pt x="1653221" y="138028"/>
                  <a:pt x="1648715" y="135571"/>
                </a:cubicBezTo>
                <a:cubicBezTo>
                  <a:pt x="1644210" y="133113"/>
                  <a:pt x="1639159" y="131475"/>
                  <a:pt x="1633561" y="130656"/>
                </a:cubicBezTo>
                <a:cubicBezTo>
                  <a:pt x="1627964" y="129837"/>
                  <a:pt x="1622434" y="129427"/>
                  <a:pt x="1616973" y="129427"/>
                </a:cubicBezTo>
                <a:cubicBezTo>
                  <a:pt x="1602229" y="129427"/>
                  <a:pt x="1589941" y="132226"/>
                  <a:pt x="1580112" y="137823"/>
                </a:cubicBezTo>
                <a:cubicBezTo>
                  <a:pt x="1570282" y="143421"/>
                  <a:pt x="1564957" y="154002"/>
                  <a:pt x="1564138" y="169565"/>
                </a:cubicBezTo>
                <a:lnTo>
                  <a:pt x="1529324" y="169565"/>
                </a:lnTo>
                <a:lnTo>
                  <a:pt x="1529324" y="169564"/>
                </a:lnTo>
                <a:lnTo>
                  <a:pt x="1529324" y="169564"/>
                </a:lnTo>
                <a:cubicBezTo>
                  <a:pt x="1529870" y="156458"/>
                  <a:pt x="1532601" y="145399"/>
                  <a:pt x="1537516" y="136389"/>
                </a:cubicBezTo>
                <a:cubicBezTo>
                  <a:pt x="1542431" y="127378"/>
                  <a:pt x="1548984" y="120074"/>
                  <a:pt x="1557175" y="114477"/>
                </a:cubicBezTo>
                <a:cubicBezTo>
                  <a:pt x="1565367" y="108879"/>
                  <a:pt x="1574719" y="104852"/>
                  <a:pt x="1585231" y="102394"/>
                </a:cubicBezTo>
                <a:cubicBezTo>
                  <a:pt x="1595744" y="99937"/>
                  <a:pt x="1607007" y="98708"/>
                  <a:pt x="1619021" y="98708"/>
                </a:cubicBezTo>
                <a:close/>
                <a:moveTo>
                  <a:pt x="1290561" y="98708"/>
                </a:moveTo>
                <a:cubicBezTo>
                  <a:pt x="1307490" y="98708"/>
                  <a:pt x="1322303" y="101575"/>
                  <a:pt x="1335000" y="107309"/>
                </a:cubicBezTo>
                <a:cubicBezTo>
                  <a:pt x="1347697" y="113043"/>
                  <a:pt x="1358414" y="120893"/>
                  <a:pt x="1367152" y="130860"/>
                </a:cubicBezTo>
                <a:cubicBezTo>
                  <a:pt x="1375889" y="140826"/>
                  <a:pt x="1382442" y="152567"/>
                  <a:pt x="1386811" y="166083"/>
                </a:cubicBezTo>
                <a:cubicBezTo>
                  <a:pt x="1391180" y="179599"/>
                  <a:pt x="1393365" y="194139"/>
                  <a:pt x="1393365" y="209703"/>
                </a:cubicBezTo>
                <a:lnTo>
                  <a:pt x="1393365" y="209703"/>
                </a:lnTo>
                <a:lnTo>
                  <a:pt x="1393365" y="209704"/>
                </a:lnTo>
                <a:cubicBezTo>
                  <a:pt x="1393365" y="225268"/>
                  <a:pt x="1391180" y="239739"/>
                  <a:pt x="1386811" y="253119"/>
                </a:cubicBezTo>
                <a:cubicBezTo>
                  <a:pt x="1382442" y="266498"/>
                  <a:pt x="1375889" y="278171"/>
                  <a:pt x="1367152" y="288137"/>
                </a:cubicBezTo>
                <a:cubicBezTo>
                  <a:pt x="1358414" y="298104"/>
                  <a:pt x="1347697" y="305886"/>
                  <a:pt x="1335000" y="311483"/>
                </a:cubicBezTo>
                <a:cubicBezTo>
                  <a:pt x="1322303" y="317081"/>
                  <a:pt x="1307490" y="319879"/>
                  <a:pt x="1290561" y="319879"/>
                </a:cubicBezTo>
                <a:cubicBezTo>
                  <a:pt x="1273905" y="319879"/>
                  <a:pt x="1259160" y="317081"/>
                  <a:pt x="1246327" y="311483"/>
                </a:cubicBezTo>
                <a:cubicBezTo>
                  <a:pt x="1233494" y="305886"/>
                  <a:pt x="1222708" y="298104"/>
                  <a:pt x="1213971" y="288137"/>
                </a:cubicBezTo>
                <a:cubicBezTo>
                  <a:pt x="1205233" y="278171"/>
                  <a:pt x="1198680" y="266498"/>
                  <a:pt x="1194311" y="253119"/>
                </a:cubicBezTo>
                <a:cubicBezTo>
                  <a:pt x="1189942" y="239739"/>
                  <a:pt x="1187758" y="225268"/>
                  <a:pt x="1187758" y="209704"/>
                </a:cubicBezTo>
                <a:lnTo>
                  <a:pt x="1187758" y="209703"/>
                </a:lnTo>
                <a:lnTo>
                  <a:pt x="1187758" y="209703"/>
                </a:lnTo>
                <a:cubicBezTo>
                  <a:pt x="1187758" y="194139"/>
                  <a:pt x="1189942" y="179599"/>
                  <a:pt x="1194311" y="166083"/>
                </a:cubicBezTo>
                <a:cubicBezTo>
                  <a:pt x="1198680" y="152567"/>
                  <a:pt x="1205233" y="140826"/>
                  <a:pt x="1213971" y="130860"/>
                </a:cubicBezTo>
                <a:cubicBezTo>
                  <a:pt x="1222708" y="120893"/>
                  <a:pt x="1233494" y="113043"/>
                  <a:pt x="1246327" y="107309"/>
                </a:cubicBezTo>
                <a:cubicBezTo>
                  <a:pt x="1259160" y="101575"/>
                  <a:pt x="1273905" y="98708"/>
                  <a:pt x="1290561" y="98708"/>
                </a:cubicBezTo>
                <a:close/>
                <a:moveTo>
                  <a:pt x="1080802" y="98708"/>
                </a:moveTo>
                <a:lnTo>
                  <a:pt x="1080802" y="98709"/>
                </a:lnTo>
                <a:lnTo>
                  <a:pt x="1080802" y="135570"/>
                </a:lnTo>
                <a:lnTo>
                  <a:pt x="1080802" y="135571"/>
                </a:lnTo>
                <a:cubicBezTo>
                  <a:pt x="1066876" y="135571"/>
                  <a:pt x="1054998" y="137482"/>
                  <a:pt x="1045169" y="141305"/>
                </a:cubicBezTo>
                <a:cubicBezTo>
                  <a:pt x="1035339" y="145127"/>
                  <a:pt x="1027420" y="150725"/>
                  <a:pt x="1021413" y="158097"/>
                </a:cubicBezTo>
                <a:cubicBezTo>
                  <a:pt x="1015406" y="165470"/>
                  <a:pt x="1011037" y="174412"/>
                  <a:pt x="1008307" y="184925"/>
                </a:cubicBezTo>
                <a:cubicBezTo>
                  <a:pt x="1005576" y="195437"/>
                  <a:pt x="1004211" y="207519"/>
                  <a:pt x="1004211" y="221172"/>
                </a:cubicBezTo>
                <a:lnTo>
                  <a:pt x="1004211" y="315373"/>
                </a:lnTo>
                <a:lnTo>
                  <a:pt x="1004211" y="315374"/>
                </a:lnTo>
                <a:lnTo>
                  <a:pt x="969397" y="315374"/>
                </a:lnTo>
                <a:lnTo>
                  <a:pt x="969397" y="315373"/>
                </a:lnTo>
                <a:lnTo>
                  <a:pt x="969397" y="103624"/>
                </a:lnTo>
                <a:lnTo>
                  <a:pt x="969397" y="103623"/>
                </a:lnTo>
                <a:lnTo>
                  <a:pt x="1002163" y="103623"/>
                </a:lnTo>
                <a:lnTo>
                  <a:pt x="1002163" y="103624"/>
                </a:lnTo>
                <a:lnTo>
                  <a:pt x="1002163" y="148267"/>
                </a:lnTo>
                <a:lnTo>
                  <a:pt x="1002982" y="148267"/>
                </a:lnTo>
                <a:cubicBezTo>
                  <a:pt x="1011447" y="131064"/>
                  <a:pt x="1021823" y="118368"/>
                  <a:pt x="1034110" y="110176"/>
                </a:cubicBezTo>
                <a:cubicBezTo>
                  <a:pt x="1046397" y="101985"/>
                  <a:pt x="1061961" y="98162"/>
                  <a:pt x="1080802" y="98708"/>
                </a:cubicBezTo>
                <a:close/>
                <a:moveTo>
                  <a:pt x="837971" y="98708"/>
                </a:moveTo>
                <a:cubicBezTo>
                  <a:pt x="847528" y="98708"/>
                  <a:pt x="857017" y="99390"/>
                  <a:pt x="866437" y="100753"/>
                </a:cubicBezTo>
                <a:cubicBezTo>
                  <a:pt x="875857" y="102116"/>
                  <a:pt x="884390" y="104908"/>
                  <a:pt x="892035" y="109130"/>
                </a:cubicBezTo>
                <a:cubicBezTo>
                  <a:pt x="899680" y="113351"/>
                  <a:pt x="905824" y="119277"/>
                  <a:pt x="910466" y="126908"/>
                </a:cubicBezTo>
                <a:cubicBezTo>
                  <a:pt x="915108" y="134538"/>
                  <a:pt x="917429" y="144482"/>
                  <a:pt x="917429" y="156740"/>
                </a:cubicBezTo>
                <a:lnTo>
                  <a:pt x="917429" y="156741"/>
                </a:lnTo>
                <a:lnTo>
                  <a:pt x="917429" y="265456"/>
                </a:lnTo>
                <a:cubicBezTo>
                  <a:pt x="917429" y="273631"/>
                  <a:pt x="917907" y="279625"/>
                  <a:pt x="918862" y="283439"/>
                </a:cubicBezTo>
                <a:cubicBezTo>
                  <a:pt x="919818" y="287253"/>
                  <a:pt x="923026" y="289160"/>
                  <a:pt x="928487" y="289160"/>
                </a:cubicBezTo>
                <a:cubicBezTo>
                  <a:pt x="931491" y="289160"/>
                  <a:pt x="935041" y="288614"/>
                  <a:pt x="939136" y="287522"/>
                </a:cubicBezTo>
                <a:lnTo>
                  <a:pt x="939136" y="287523"/>
                </a:lnTo>
                <a:lnTo>
                  <a:pt x="939136" y="314554"/>
                </a:lnTo>
                <a:lnTo>
                  <a:pt x="939136" y="314555"/>
                </a:lnTo>
                <a:cubicBezTo>
                  <a:pt x="933129" y="318105"/>
                  <a:pt x="924801" y="319879"/>
                  <a:pt x="914152" y="319879"/>
                </a:cubicBezTo>
                <a:cubicBezTo>
                  <a:pt x="905142" y="319879"/>
                  <a:pt x="897974" y="317354"/>
                  <a:pt x="892650" y="312302"/>
                </a:cubicBezTo>
                <a:cubicBezTo>
                  <a:pt x="887325" y="307251"/>
                  <a:pt x="884663" y="298991"/>
                  <a:pt x="884663" y="287523"/>
                </a:cubicBezTo>
                <a:cubicBezTo>
                  <a:pt x="875106" y="298991"/>
                  <a:pt x="863979" y="307251"/>
                  <a:pt x="851282" y="312302"/>
                </a:cubicBezTo>
                <a:cubicBezTo>
                  <a:pt x="838586" y="317354"/>
                  <a:pt x="824865" y="319879"/>
                  <a:pt x="810120" y="319879"/>
                </a:cubicBezTo>
                <a:cubicBezTo>
                  <a:pt x="800563" y="319879"/>
                  <a:pt x="791484" y="318787"/>
                  <a:pt x="782883" y="316603"/>
                </a:cubicBezTo>
                <a:cubicBezTo>
                  <a:pt x="774282" y="314418"/>
                  <a:pt x="766842" y="311005"/>
                  <a:pt x="760562" y="306363"/>
                </a:cubicBezTo>
                <a:cubicBezTo>
                  <a:pt x="754281" y="301722"/>
                  <a:pt x="749298" y="295646"/>
                  <a:pt x="745612" y="288137"/>
                </a:cubicBezTo>
                <a:cubicBezTo>
                  <a:pt x="741926" y="280629"/>
                  <a:pt x="740083" y="271550"/>
                  <a:pt x="740083" y="260901"/>
                </a:cubicBezTo>
                <a:lnTo>
                  <a:pt x="740083" y="260900"/>
                </a:lnTo>
                <a:lnTo>
                  <a:pt x="740083" y="260900"/>
                </a:lnTo>
                <a:cubicBezTo>
                  <a:pt x="740083" y="248885"/>
                  <a:pt x="742131" y="239056"/>
                  <a:pt x="746226" y="231410"/>
                </a:cubicBezTo>
                <a:cubicBezTo>
                  <a:pt x="750322" y="223765"/>
                  <a:pt x="755715" y="217553"/>
                  <a:pt x="762405" y="212775"/>
                </a:cubicBezTo>
                <a:cubicBezTo>
                  <a:pt x="769094" y="207996"/>
                  <a:pt x="776740" y="204378"/>
                  <a:pt x="785341" y="201921"/>
                </a:cubicBezTo>
                <a:cubicBezTo>
                  <a:pt x="793942" y="199463"/>
                  <a:pt x="802748" y="197416"/>
                  <a:pt x="811758" y="195777"/>
                </a:cubicBezTo>
                <a:cubicBezTo>
                  <a:pt x="821315" y="193866"/>
                  <a:pt x="830394" y="192432"/>
                  <a:pt x="838995" y="191477"/>
                </a:cubicBezTo>
                <a:cubicBezTo>
                  <a:pt x="847596" y="190521"/>
                  <a:pt x="855173" y="189156"/>
                  <a:pt x="861727" y="187381"/>
                </a:cubicBezTo>
                <a:cubicBezTo>
                  <a:pt x="868280" y="185606"/>
                  <a:pt x="873468" y="183012"/>
                  <a:pt x="877291" y="179599"/>
                </a:cubicBezTo>
                <a:lnTo>
                  <a:pt x="883024" y="164650"/>
                </a:lnTo>
                <a:lnTo>
                  <a:pt x="878724" y="146220"/>
                </a:lnTo>
                <a:cubicBezTo>
                  <a:pt x="875857" y="141578"/>
                  <a:pt x="872171" y="138028"/>
                  <a:pt x="867666" y="135571"/>
                </a:cubicBezTo>
                <a:cubicBezTo>
                  <a:pt x="863160" y="133113"/>
                  <a:pt x="858109" y="131475"/>
                  <a:pt x="852511" y="130656"/>
                </a:cubicBezTo>
                <a:cubicBezTo>
                  <a:pt x="846914" y="129837"/>
                  <a:pt x="841384" y="129427"/>
                  <a:pt x="835923" y="129427"/>
                </a:cubicBezTo>
                <a:cubicBezTo>
                  <a:pt x="821179" y="129427"/>
                  <a:pt x="808891" y="132226"/>
                  <a:pt x="799062" y="137823"/>
                </a:cubicBezTo>
                <a:cubicBezTo>
                  <a:pt x="789232" y="143421"/>
                  <a:pt x="783907" y="154002"/>
                  <a:pt x="783088" y="169565"/>
                </a:cubicBezTo>
                <a:lnTo>
                  <a:pt x="748274" y="169565"/>
                </a:lnTo>
                <a:lnTo>
                  <a:pt x="748275" y="169564"/>
                </a:lnTo>
                <a:lnTo>
                  <a:pt x="748274" y="169564"/>
                </a:lnTo>
                <a:cubicBezTo>
                  <a:pt x="748820" y="156458"/>
                  <a:pt x="751551" y="145399"/>
                  <a:pt x="756466" y="136389"/>
                </a:cubicBezTo>
                <a:cubicBezTo>
                  <a:pt x="761381" y="127378"/>
                  <a:pt x="767934" y="120074"/>
                  <a:pt x="776125" y="114477"/>
                </a:cubicBezTo>
                <a:cubicBezTo>
                  <a:pt x="784317" y="108879"/>
                  <a:pt x="793669" y="104852"/>
                  <a:pt x="804181" y="102394"/>
                </a:cubicBezTo>
                <a:cubicBezTo>
                  <a:pt x="814694" y="99937"/>
                  <a:pt x="825957" y="98708"/>
                  <a:pt x="837971" y="98708"/>
                </a:cubicBezTo>
                <a:close/>
                <a:moveTo>
                  <a:pt x="625345" y="98708"/>
                </a:moveTo>
                <a:cubicBezTo>
                  <a:pt x="639270" y="98708"/>
                  <a:pt x="650875" y="100619"/>
                  <a:pt x="660159" y="104442"/>
                </a:cubicBezTo>
                <a:cubicBezTo>
                  <a:pt x="669442" y="108265"/>
                  <a:pt x="676951" y="113589"/>
                  <a:pt x="682685" y="120415"/>
                </a:cubicBezTo>
                <a:cubicBezTo>
                  <a:pt x="688419" y="127242"/>
                  <a:pt x="692447" y="135365"/>
                  <a:pt x="694768" y="144785"/>
                </a:cubicBezTo>
                <a:cubicBezTo>
                  <a:pt x="697088" y="154205"/>
                  <a:pt x="698249" y="164650"/>
                  <a:pt x="698249" y="176118"/>
                </a:cubicBezTo>
                <a:lnTo>
                  <a:pt x="698249" y="176119"/>
                </a:lnTo>
                <a:lnTo>
                  <a:pt x="698249" y="315373"/>
                </a:lnTo>
                <a:lnTo>
                  <a:pt x="698249" y="315374"/>
                </a:lnTo>
                <a:lnTo>
                  <a:pt x="663435" y="315374"/>
                </a:lnTo>
                <a:lnTo>
                  <a:pt x="663435" y="315373"/>
                </a:lnTo>
                <a:lnTo>
                  <a:pt x="663435" y="172023"/>
                </a:lnTo>
                <a:cubicBezTo>
                  <a:pt x="663435" y="158916"/>
                  <a:pt x="659612" y="148541"/>
                  <a:pt x="651967" y="140895"/>
                </a:cubicBezTo>
                <a:cubicBezTo>
                  <a:pt x="644322" y="133250"/>
                  <a:pt x="633809" y="129427"/>
                  <a:pt x="620430" y="129427"/>
                </a:cubicBezTo>
                <a:cubicBezTo>
                  <a:pt x="609781" y="129427"/>
                  <a:pt x="600565" y="131065"/>
                  <a:pt x="592783" y="134342"/>
                </a:cubicBezTo>
                <a:cubicBezTo>
                  <a:pt x="585002" y="137619"/>
                  <a:pt x="578517" y="142260"/>
                  <a:pt x="573329" y="148268"/>
                </a:cubicBezTo>
                <a:cubicBezTo>
                  <a:pt x="568141" y="154275"/>
                  <a:pt x="564250" y="161306"/>
                  <a:pt x="561656" y="169361"/>
                </a:cubicBezTo>
                <a:cubicBezTo>
                  <a:pt x="559062" y="177416"/>
                  <a:pt x="557765" y="186221"/>
                  <a:pt x="557765" y="195778"/>
                </a:cubicBezTo>
                <a:lnTo>
                  <a:pt x="557765" y="315373"/>
                </a:lnTo>
                <a:lnTo>
                  <a:pt x="557765" y="315374"/>
                </a:lnTo>
                <a:lnTo>
                  <a:pt x="522951" y="315374"/>
                </a:lnTo>
                <a:lnTo>
                  <a:pt x="522951" y="315373"/>
                </a:lnTo>
                <a:lnTo>
                  <a:pt x="522951" y="103624"/>
                </a:lnTo>
                <a:lnTo>
                  <a:pt x="522951" y="103623"/>
                </a:lnTo>
                <a:lnTo>
                  <a:pt x="555717" y="103623"/>
                </a:lnTo>
                <a:lnTo>
                  <a:pt x="555717" y="103624"/>
                </a:lnTo>
                <a:lnTo>
                  <a:pt x="555717" y="137208"/>
                </a:lnTo>
                <a:lnTo>
                  <a:pt x="556536" y="137208"/>
                </a:lnTo>
                <a:cubicBezTo>
                  <a:pt x="571008" y="111541"/>
                  <a:pt x="593944" y="98708"/>
                  <a:pt x="625345" y="98708"/>
                </a:cubicBezTo>
                <a:close/>
                <a:moveTo>
                  <a:pt x="391935" y="98708"/>
                </a:moveTo>
                <a:cubicBezTo>
                  <a:pt x="410775" y="98708"/>
                  <a:pt x="426407" y="102599"/>
                  <a:pt x="438831" y="110381"/>
                </a:cubicBezTo>
                <a:cubicBezTo>
                  <a:pt x="451255" y="118163"/>
                  <a:pt x="461221" y="128061"/>
                  <a:pt x="468730" y="140075"/>
                </a:cubicBezTo>
                <a:cubicBezTo>
                  <a:pt x="476239" y="152089"/>
                  <a:pt x="481427" y="165196"/>
                  <a:pt x="484294" y="179394"/>
                </a:cubicBezTo>
                <a:cubicBezTo>
                  <a:pt x="487161" y="193593"/>
                  <a:pt x="488321" y="207109"/>
                  <a:pt x="487775" y="219942"/>
                </a:cubicBezTo>
                <a:lnTo>
                  <a:pt x="487775" y="219942"/>
                </a:lnTo>
                <a:lnTo>
                  <a:pt x="487775" y="219943"/>
                </a:lnTo>
                <a:lnTo>
                  <a:pt x="329270" y="219943"/>
                </a:lnTo>
                <a:lnTo>
                  <a:pt x="332546" y="246360"/>
                </a:lnTo>
                <a:cubicBezTo>
                  <a:pt x="335004" y="254688"/>
                  <a:pt x="338963" y="262060"/>
                  <a:pt x="344424" y="268477"/>
                </a:cubicBezTo>
                <a:cubicBezTo>
                  <a:pt x="349885" y="274893"/>
                  <a:pt x="356848" y="280013"/>
                  <a:pt x="365312" y="283836"/>
                </a:cubicBezTo>
                <a:cubicBezTo>
                  <a:pt x="373777" y="287659"/>
                  <a:pt x="383743" y="289570"/>
                  <a:pt x="395211" y="289570"/>
                </a:cubicBezTo>
                <a:cubicBezTo>
                  <a:pt x="409956" y="289570"/>
                  <a:pt x="422038" y="286157"/>
                  <a:pt x="431459" y="279331"/>
                </a:cubicBezTo>
                <a:cubicBezTo>
                  <a:pt x="440879" y="272504"/>
                  <a:pt x="447091" y="262128"/>
                  <a:pt x="450094" y="248203"/>
                </a:cubicBezTo>
                <a:lnTo>
                  <a:pt x="484498" y="248203"/>
                </a:lnTo>
                <a:lnTo>
                  <a:pt x="484498" y="248204"/>
                </a:lnTo>
                <a:lnTo>
                  <a:pt x="484498" y="248204"/>
                </a:lnTo>
                <a:cubicBezTo>
                  <a:pt x="479857" y="271959"/>
                  <a:pt x="469617" y="289844"/>
                  <a:pt x="453780" y="301858"/>
                </a:cubicBezTo>
                <a:cubicBezTo>
                  <a:pt x="437943" y="313872"/>
                  <a:pt x="418011" y="319879"/>
                  <a:pt x="393982" y="319879"/>
                </a:cubicBezTo>
                <a:cubicBezTo>
                  <a:pt x="377053" y="319879"/>
                  <a:pt x="362377" y="317149"/>
                  <a:pt x="349953" y="311688"/>
                </a:cubicBezTo>
                <a:cubicBezTo>
                  <a:pt x="337529" y="306227"/>
                  <a:pt x="327085" y="298582"/>
                  <a:pt x="318621" y="288752"/>
                </a:cubicBezTo>
                <a:cubicBezTo>
                  <a:pt x="310156" y="278922"/>
                  <a:pt x="303808" y="267181"/>
                  <a:pt x="299575" y="253528"/>
                </a:cubicBezTo>
                <a:cubicBezTo>
                  <a:pt x="295343" y="239876"/>
                  <a:pt x="292954" y="224995"/>
                  <a:pt x="292408" y="208885"/>
                </a:cubicBezTo>
                <a:lnTo>
                  <a:pt x="292408" y="208884"/>
                </a:lnTo>
                <a:lnTo>
                  <a:pt x="292408" y="208884"/>
                </a:lnTo>
                <a:cubicBezTo>
                  <a:pt x="292408" y="192774"/>
                  <a:pt x="294865" y="178029"/>
                  <a:pt x="299780" y="164650"/>
                </a:cubicBezTo>
                <a:cubicBezTo>
                  <a:pt x="304695" y="151270"/>
                  <a:pt x="311590" y="139665"/>
                  <a:pt x="320464" y="129836"/>
                </a:cubicBezTo>
                <a:cubicBezTo>
                  <a:pt x="329338" y="120006"/>
                  <a:pt x="339850" y="112360"/>
                  <a:pt x="352001" y="106899"/>
                </a:cubicBezTo>
                <a:cubicBezTo>
                  <a:pt x="364152" y="101438"/>
                  <a:pt x="377463" y="98708"/>
                  <a:pt x="391935" y="98708"/>
                </a:cubicBezTo>
                <a:close/>
                <a:moveTo>
                  <a:pt x="1765192" y="40139"/>
                </a:moveTo>
                <a:lnTo>
                  <a:pt x="1800006" y="40139"/>
                </a:lnTo>
                <a:lnTo>
                  <a:pt x="1800006" y="40140"/>
                </a:lnTo>
                <a:lnTo>
                  <a:pt x="1800006" y="103623"/>
                </a:lnTo>
                <a:lnTo>
                  <a:pt x="1842192" y="103623"/>
                </a:lnTo>
                <a:lnTo>
                  <a:pt x="1842192" y="103624"/>
                </a:lnTo>
                <a:lnTo>
                  <a:pt x="1842192" y="134341"/>
                </a:lnTo>
                <a:lnTo>
                  <a:pt x="1842192" y="134342"/>
                </a:lnTo>
                <a:lnTo>
                  <a:pt x="1800006" y="134342"/>
                </a:lnTo>
                <a:lnTo>
                  <a:pt x="1800006" y="265815"/>
                </a:lnTo>
                <a:cubicBezTo>
                  <a:pt x="1800006" y="269910"/>
                  <a:pt x="1800347" y="273187"/>
                  <a:pt x="1801030" y="275644"/>
                </a:cubicBezTo>
                <a:cubicBezTo>
                  <a:pt x="1801712" y="278102"/>
                  <a:pt x="1803009" y="280013"/>
                  <a:pt x="1804921" y="281378"/>
                </a:cubicBezTo>
                <a:cubicBezTo>
                  <a:pt x="1806832" y="282744"/>
                  <a:pt x="1809494" y="283631"/>
                  <a:pt x="1812907" y="284041"/>
                </a:cubicBezTo>
                <a:cubicBezTo>
                  <a:pt x="1816320" y="284450"/>
                  <a:pt x="1820757" y="284655"/>
                  <a:pt x="1826219" y="284655"/>
                </a:cubicBezTo>
                <a:lnTo>
                  <a:pt x="1842192" y="284655"/>
                </a:lnTo>
                <a:lnTo>
                  <a:pt x="1842192" y="284656"/>
                </a:lnTo>
                <a:lnTo>
                  <a:pt x="1842192" y="315373"/>
                </a:lnTo>
                <a:lnTo>
                  <a:pt x="1842192" y="315374"/>
                </a:lnTo>
                <a:lnTo>
                  <a:pt x="1815570" y="315374"/>
                </a:lnTo>
                <a:cubicBezTo>
                  <a:pt x="1806559" y="315374"/>
                  <a:pt x="1798845" y="314760"/>
                  <a:pt x="1792429" y="313531"/>
                </a:cubicBezTo>
                <a:cubicBezTo>
                  <a:pt x="1786012" y="312302"/>
                  <a:pt x="1780824" y="310050"/>
                  <a:pt x="1776865" y="306773"/>
                </a:cubicBezTo>
                <a:cubicBezTo>
                  <a:pt x="1772905" y="303496"/>
                  <a:pt x="1769970" y="298855"/>
                  <a:pt x="1768059" y="292848"/>
                </a:cubicBezTo>
                <a:cubicBezTo>
                  <a:pt x="1766147" y="286840"/>
                  <a:pt x="1765192" y="278922"/>
                  <a:pt x="1765192" y="269092"/>
                </a:cubicBezTo>
                <a:lnTo>
                  <a:pt x="1765192" y="269091"/>
                </a:lnTo>
                <a:lnTo>
                  <a:pt x="1765192" y="134342"/>
                </a:lnTo>
                <a:lnTo>
                  <a:pt x="1729149" y="134342"/>
                </a:lnTo>
                <a:lnTo>
                  <a:pt x="1729149" y="134341"/>
                </a:lnTo>
                <a:lnTo>
                  <a:pt x="1729149" y="103624"/>
                </a:lnTo>
                <a:lnTo>
                  <a:pt x="1729149" y="103623"/>
                </a:lnTo>
                <a:lnTo>
                  <a:pt x="1765192" y="103623"/>
                </a:lnTo>
                <a:lnTo>
                  <a:pt x="1765192" y="40140"/>
                </a:lnTo>
                <a:close/>
                <a:moveTo>
                  <a:pt x="2334749" y="22937"/>
                </a:moveTo>
                <a:lnTo>
                  <a:pt x="2369563" y="22937"/>
                </a:lnTo>
                <a:lnTo>
                  <a:pt x="2369563" y="22938"/>
                </a:lnTo>
                <a:lnTo>
                  <a:pt x="2369563" y="315373"/>
                </a:lnTo>
                <a:lnTo>
                  <a:pt x="2369563" y="315374"/>
                </a:lnTo>
                <a:lnTo>
                  <a:pt x="2334749" y="315374"/>
                </a:lnTo>
                <a:lnTo>
                  <a:pt x="2334749" y="315373"/>
                </a:lnTo>
                <a:lnTo>
                  <a:pt x="2334749" y="22938"/>
                </a:lnTo>
                <a:close/>
                <a:moveTo>
                  <a:pt x="1106024" y="22937"/>
                </a:moveTo>
                <a:lnTo>
                  <a:pt x="1140838" y="22937"/>
                </a:lnTo>
                <a:lnTo>
                  <a:pt x="1140838" y="22938"/>
                </a:lnTo>
                <a:lnTo>
                  <a:pt x="1140838" y="65532"/>
                </a:lnTo>
                <a:lnTo>
                  <a:pt x="1140838" y="65533"/>
                </a:lnTo>
                <a:lnTo>
                  <a:pt x="1106024" y="65533"/>
                </a:lnTo>
                <a:lnTo>
                  <a:pt x="1106024" y="65532"/>
                </a:lnTo>
                <a:lnTo>
                  <a:pt x="1106024" y="22938"/>
                </a:lnTo>
                <a:close/>
                <a:moveTo>
                  <a:pt x="138436" y="15974"/>
                </a:moveTo>
                <a:cubicBezTo>
                  <a:pt x="153727" y="15974"/>
                  <a:pt x="168199" y="18022"/>
                  <a:pt x="181851" y="22117"/>
                </a:cubicBezTo>
                <a:cubicBezTo>
                  <a:pt x="195504" y="26213"/>
                  <a:pt x="207654" y="32220"/>
                  <a:pt x="218303" y="40139"/>
                </a:cubicBezTo>
                <a:cubicBezTo>
                  <a:pt x="228952" y="48057"/>
                  <a:pt x="237826" y="57955"/>
                  <a:pt x="244926" y="69833"/>
                </a:cubicBezTo>
                <a:cubicBezTo>
                  <a:pt x="252025" y="81711"/>
                  <a:pt x="256667" y="95431"/>
                  <a:pt x="258851" y="110995"/>
                </a:cubicBezTo>
                <a:lnTo>
                  <a:pt x="258851" y="110995"/>
                </a:lnTo>
                <a:lnTo>
                  <a:pt x="258851" y="110996"/>
                </a:lnTo>
                <a:lnTo>
                  <a:pt x="219942" y="110996"/>
                </a:lnTo>
                <a:cubicBezTo>
                  <a:pt x="215573" y="90244"/>
                  <a:pt x="205948" y="74681"/>
                  <a:pt x="191067" y="64305"/>
                </a:cubicBezTo>
                <a:cubicBezTo>
                  <a:pt x="176185" y="53929"/>
                  <a:pt x="158505" y="48741"/>
                  <a:pt x="138027" y="48741"/>
                </a:cubicBezTo>
                <a:cubicBezTo>
                  <a:pt x="120551" y="48741"/>
                  <a:pt x="105602" y="52017"/>
                  <a:pt x="93178" y="58571"/>
                </a:cubicBezTo>
                <a:cubicBezTo>
                  <a:pt x="80754" y="65124"/>
                  <a:pt x="70515" y="73930"/>
                  <a:pt x="62460" y="84988"/>
                </a:cubicBezTo>
                <a:cubicBezTo>
                  <a:pt x="54405" y="96047"/>
                  <a:pt x="48466" y="108675"/>
                  <a:pt x="44644" y="122874"/>
                </a:cubicBezTo>
                <a:lnTo>
                  <a:pt x="38910" y="167107"/>
                </a:lnTo>
                <a:lnTo>
                  <a:pt x="44644" y="214413"/>
                </a:lnTo>
                <a:cubicBezTo>
                  <a:pt x="48466" y="229294"/>
                  <a:pt x="54405" y="242264"/>
                  <a:pt x="62460" y="253323"/>
                </a:cubicBezTo>
                <a:cubicBezTo>
                  <a:pt x="70515" y="264381"/>
                  <a:pt x="80823" y="273187"/>
                  <a:pt x="93383" y="279740"/>
                </a:cubicBezTo>
                <a:cubicBezTo>
                  <a:pt x="105943" y="286293"/>
                  <a:pt x="120961" y="289570"/>
                  <a:pt x="138436" y="289570"/>
                </a:cubicBezTo>
                <a:cubicBezTo>
                  <a:pt x="151270" y="289570"/>
                  <a:pt x="162669" y="287454"/>
                  <a:pt x="172636" y="283221"/>
                </a:cubicBezTo>
                <a:cubicBezTo>
                  <a:pt x="182602" y="278989"/>
                  <a:pt x="191203" y="273119"/>
                  <a:pt x="198439" y="265610"/>
                </a:cubicBezTo>
                <a:cubicBezTo>
                  <a:pt x="205675" y="258101"/>
                  <a:pt x="211341" y="249159"/>
                  <a:pt x="215436" y="238783"/>
                </a:cubicBezTo>
                <a:cubicBezTo>
                  <a:pt x="219532" y="228407"/>
                  <a:pt x="221989" y="217212"/>
                  <a:pt x="222809" y="205197"/>
                </a:cubicBezTo>
                <a:lnTo>
                  <a:pt x="261718" y="205197"/>
                </a:lnTo>
                <a:lnTo>
                  <a:pt x="261718" y="205198"/>
                </a:lnTo>
                <a:lnTo>
                  <a:pt x="261718" y="205198"/>
                </a:lnTo>
                <a:cubicBezTo>
                  <a:pt x="257896" y="242060"/>
                  <a:pt x="245199" y="270730"/>
                  <a:pt x="223628" y="291209"/>
                </a:cubicBezTo>
                <a:cubicBezTo>
                  <a:pt x="202057" y="311688"/>
                  <a:pt x="172567" y="321927"/>
                  <a:pt x="135160" y="321927"/>
                </a:cubicBezTo>
                <a:cubicBezTo>
                  <a:pt x="112496" y="321927"/>
                  <a:pt x="92700" y="318036"/>
                  <a:pt x="75771" y="310254"/>
                </a:cubicBezTo>
                <a:cubicBezTo>
                  <a:pt x="58842" y="302473"/>
                  <a:pt x="44780" y="291755"/>
                  <a:pt x="33585" y="278103"/>
                </a:cubicBezTo>
                <a:cubicBezTo>
                  <a:pt x="22390" y="264450"/>
                  <a:pt x="13994" y="248340"/>
                  <a:pt x="8396" y="229773"/>
                </a:cubicBezTo>
                <a:cubicBezTo>
                  <a:pt x="2799" y="211206"/>
                  <a:pt x="0" y="191273"/>
                  <a:pt x="0" y="169975"/>
                </a:cubicBezTo>
                <a:lnTo>
                  <a:pt x="0" y="169975"/>
                </a:lnTo>
                <a:lnTo>
                  <a:pt x="0" y="169974"/>
                </a:lnTo>
                <a:cubicBezTo>
                  <a:pt x="0" y="148676"/>
                  <a:pt x="3003" y="128675"/>
                  <a:pt x="9010" y="109971"/>
                </a:cubicBezTo>
                <a:cubicBezTo>
                  <a:pt x="15018" y="91267"/>
                  <a:pt x="23823" y="74953"/>
                  <a:pt x="35428" y="61027"/>
                </a:cubicBezTo>
                <a:cubicBezTo>
                  <a:pt x="47033" y="47101"/>
                  <a:pt x="61504" y="36111"/>
                  <a:pt x="78843" y="28056"/>
                </a:cubicBezTo>
                <a:cubicBezTo>
                  <a:pt x="96182" y="20001"/>
                  <a:pt x="116046" y="15974"/>
                  <a:pt x="138436" y="15974"/>
                </a:cubicBezTo>
                <a:close/>
                <a:moveTo>
                  <a:pt x="849849" y="0"/>
                </a:moveTo>
                <a:lnTo>
                  <a:pt x="894493" y="0"/>
                </a:lnTo>
                <a:lnTo>
                  <a:pt x="894492" y="1"/>
                </a:lnTo>
                <a:lnTo>
                  <a:pt x="894493" y="1"/>
                </a:lnTo>
                <a:lnTo>
                  <a:pt x="836743" y="66353"/>
                </a:lnTo>
                <a:lnTo>
                  <a:pt x="810530" y="66353"/>
                </a:lnTo>
                <a:lnTo>
                  <a:pt x="810530" y="66352"/>
                </a:lnTo>
                <a:lnTo>
                  <a:pt x="810530" y="663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t-BR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4EA7D5F-050A-A0D7-9FE2-9C1304A37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3842">
            <a:off x="65931" y="253288"/>
            <a:ext cx="2853056" cy="2884208"/>
          </a:xfrm>
          <a:prstGeom prst="rect">
            <a:avLst/>
          </a:prstGeom>
          <a:effectLst>
            <a:outerShdw blurRad="117402" dist="325838" dir="3060000" algn="ctr" rotWithShape="0">
              <a:schemeClr val="tx1">
                <a:alpha val="30000"/>
              </a:schemeClr>
            </a:outerShdw>
          </a:effec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E4A609C-694F-9FC6-4DD2-EE972A6F6950}"/>
              </a:ext>
            </a:extLst>
          </p:cNvPr>
          <p:cNvGrpSpPr/>
          <p:nvPr/>
        </p:nvGrpSpPr>
        <p:grpSpPr>
          <a:xfrm>
            <a:off x="9134594" y="3348983"/>
            <a:ext cx="2748112" cy="3402571"/>
            <a:chOff x="9268775" y="1846649"/>
            <a:chExt cx="3102808" cy="3841737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28654B7-C935-8B35-B21A-C38211B9F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982">
              <a:off x="10810873" y="2535002"/>
              <a:ext cx="1560710" cy="1560710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E06624AA-65EB-C0B4-D820-A3ABBB31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6202">
              <a:off x="9790823" y="1898133"/>
              <a:ext cx="1560710" cy="1560710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ABC1D161-53EF-E505-1177-6650F959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098">
              <a:off x="9268775" y="1846649"/>
              <a:ext cx="2478159" cy="3841737"/>
            </a:xfrm>
            <a:prstGeom prst="rect">
              <a:avLst/>
            </a:prstGeom>
            <a:effectLst>
              <a:outerShdw blurRad="101600" dist="139700" dir="4500000" sx="104000" sy="104000" algn="ctr" rotWithShape="0">
                <a:srgbClr val="491A22">
                  <a:alpha val="38000"/>
                </a:srgbClr>
              </a:outerShdw>
            </a:effectLst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1BDA9BC8-4D04-4579-6862-7A45EEE8D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8285"/>
          <a:stretch/>
        </p:blipFill>
        <p:spPr>
          <a:xfrm>
            <a:off x="951720" y="1581655"/>
            <a:ext cx="107536" cy="2556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DADDBD1-0369-AAD4-C6F4-826ABD0CC55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0"/>
          </a:blip>
          <a:srcRect/>
          <a:stretch/>
        </p:blipFill>
        <p:spPr>
          <a:xfrm>
            <a:off x="10362225" y="3355804"/>
            <a:ext cx="375228" cy="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07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5A4C1E9-997D-7B06-0261-82849080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2783D7E-AA89-0F51-CCCB-CFB4E94E6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D6EB7B-CB34-AE1B-EB87-C40703C06AE1}"/>
              </a:ext>
            </a:extLst>
          </p:cNvPr>
          <p:cNvSpPr txBox="1"/>
          <p:nvPr/>
        </p:nvSpPr>
        <p:spPr>
          <a:xfrm>
            <a:off x="9788193" y="222754"/>
            <a:ext cx="154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BB10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cacau chocolate brasileiro</a:t>
            </a:r>
            <a:endParaRPr lang="pt-BR" sz="1600" b="1" dirty="0">
              <a:solidFill>
                <a:srgbClr val="BB105E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40E95BC-3D06-A119-B93A-6E541C08057D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E518FB3-C385-38E4-F8F6-BD9D90D3C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E02EF8D-7135-9F85-155A-56D3BFE7AB91}"/>
              </a:ext>
            </a:extLst>
          </p:cNvPr>
          <p:cNvSpPr txBox="1"/>
          <p:nvPr/>
        </p:nvSpPr>
        <p:spPr>
          <a:xfrm>
            <a:off x="935783" y="1121240"/>
            <a:ext cx="590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EF8F03"/>
                </a:solidFill>
                <a:latin typeface="Helvetica Neue" charset="0"/>
                <a:ea typeface="Helvetica Neue" charset="0"/>
                <a:cs typeface="Helvetica Neue" charset="0"/>
              </a:rPr>
              <a:t>O cenário do Cacau no Brasil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C5F0597D-CA59-C345-42DC-AC391D6DE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24">
            <a:off x="11337376" y="68633"/>
            <a:ext cx="642686" cy="1205359"/>
          </a:xfrm>
          <a:prstGeom prst="rect">
            <a:avLst/>
          </a:prstGeom>
          <a:effectLst>
            <a:outerShdw blurRad="37132" dist="52622" dir="1320000" sx="103000" sy="103000" algn="tl" rotWithShape="0">
              <a:srgbClr val="792B37">
                <a:alpha val="54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1BE6CD5-7E92-1EDF-FE79-F76405151C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979"/>
          <a:stretch/>
        </p:blipFill>
        <p:spPr>
          <a:xfrm>
            <a:off x="951719" y="1581655"/>
            <a:ext cx="5516683" cy="2556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7573020-5C60-E905-A723-2450CB86F5F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356439" y="2350018"/>
            <a:ext cx="2386800" cy="23868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89726EF-F5C0-0271-0932-DC30BF9C6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87000"/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8811">
            <a:off x="7066059" y="1637069"/>
            <a:ext cx="1804560" cy="3382607"/>
          </a:xfrm>
          <a:prstGeom prst="rect">
            <a:avLst/>
          </a:prstGeom>
          <a:effectLst>
            <a:outerShdw blurRad="132347" dist="151796" dir="5040000" sx="102000" sy="102000" algn="tl" rotWithShape="0">
              <a:prstClr val="black">
                <a:alpha val="33860"/>
              </a:prstClr>
            </a:outerShdw>
          </a:effectLst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5C28C5B-7202-F584-14DC-E43EF1834DE0}"/>
              </a:ext>
            </a:extLst>
          </p:cNvPr>
          <p:cNvGrpSpPr/>
          <p:nvPr/>
        </p:nvGrpSpPr>
        <p:grpSpPr>
          <a:xfrm rot="18586394">
            <a:off x="12338298" y="4925521"/>
            <a:ext cx="2748112" cy="3402571"/>
            <a:chOff x="9268775" y="1846649"/>
            <a:chExt cx="3102808" cy="3841737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DE7E8ED4-AE73-4F80-7ADF-37EB9D37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982">
              <a:off x="10810873" y="2535002"/>
              <a:ext cx="1560710" cy="1560710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C3D78BD2-1EC0-5BD6-5221-FB6406050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6202">
              <a:off x="9790823" y="1898133"/>
              <a:ext cx="1560710" cy="1560710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68A6E92E-A173-4AAE-1679-52DA5FD4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098">
              <a:off x="9268775" y="1846649"/>
              <a:ext cx="2478159" cy="3841737"/>
            </a:xfrm>
            <a:prstGeom prst="rect">
              <a:avLst/>
            </a:prstGeom>
            <a:effectLst>
              <a:outerShdw blurRad="101600" dist="139700" dir="4500000" sx="104000" sy="104000" algn="ctr" rotWithShape="0">
                <a:srgbClr val="491A22">
                  <a:alpha val="38000"/>
                </a:srgbClr>
              </a:outerShdw>
            </a:effectLst>
          </p:spPr>
        </p:pic>
      </p:grpSp>
      <p:pic>
        <p:nvPicPr>
          <p:cNvPr id="36" name="Imagem 35">
            <a:extLst>
              <a:ext uri="{FF2B5EF4-FFF2-40B4-BE49-F238E27FC236}">
                <a16:creationId xmlns:a16="http://schemas.microsoft.com/office/drawing/2014/main" id="{EA609DDB-FF3D-951E-106F-1931A5DC22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3999">
            <a:off x="57871" y="-3122374"/>
            <a:ext cx="2853056" cy="2884208"/>
          </a:xfrm>
          <a:prstGeom prst="rect">
            <a:avLst/>
          </a:prstGeom>
          <a:effectLst>
            <a:outerShdw blurRad="117402" dist="325838" dir="3060000" algn="ctr" rotWithShape="0">
              <a:schemeClr val="tx1">
                <a:alpha val="30000"/>
              </a:schemeClr>
            </a:outerShdw>
          </a:effec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EEE091A-33A7-2AE4-96C8-115B851CB7C1}"/>
              </a:ext>
            </a:extLst>
          </p:cNvPr>
          <p:cNvSpPr txBox="1"/>
          <p:nvPr/>
        </p:nvSpPr>
        <p:spPr>
          <a:xfrm>
            <a:off x="951720" y="1954230"/>
            <a:ext cx="5106246" cy="459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Protagonismo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Brasil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no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cenário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global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prejudicado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pela crise da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vassoura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bruxa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80</a:t>
            </a:r>
          </a:p>
          <a:p>
            <a:pPr marL="285750" indent="-285750">
              <a:lnSpc>
                <a:spcPts val="2160"/>
              </a:lnSpc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Dependência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importação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oriunda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países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africanos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Produtividade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sem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crescimento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significativo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últimos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5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  </a:t>
            </a:r>
          </a:p>
          <a:p>
            <a:pPr marL="285750" indent="-285750">
              <a:lnSpc>
                <a:spcPts val="2160"/>
              </a:lnSpc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Sistema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baseado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pequenos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produtores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com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pouco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acesso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tecnologia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assistência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técnica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Pouco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acesso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crédito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em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condições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apropriadas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subsidiar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cultura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pequenos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produtores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Riscos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sanitários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iminentes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Monolíase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5805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1CB53-0D79-8363-D361-89DBE883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AC7F5C2-3343-3A45-E342-B9AF3DFBA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" y="3235"/>
            <a:ext cx="12186583" cy="685628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FA73EB5-E804-43AE-9559-D46756DE7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4602519"/>
            <a:ext cx="2159452" cy="20242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19FA050-1770-4E9B-03B0-0519B3D44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6261">
            <a:off x="12663433" y="68633"/>
            <a:ext cx="642686" cy="1205359"/>
          </a:xfrm>
          <a:prstGeom prst="rect">
            <a:avLst/>
          </a:prstGeom>
          <a:effectLst>
            <a:outerShdw blurRad="127097" dist="73879" dir="4620000" sx="103000" sy="103000" algn="tl" rotWithShape="0">
              <a:srgbClr val="792B37">
                <a:alpha val="58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C6CC5B1-45F2-871D-9B82-FB0500107DC2}"/>
              </a:ext>
            </a:extLst>
          </p:cNvPr>
          <p:cNvSpPr txBox="1"/>
          <p:nvPr/>
        </p:nvSpPr>
        <p:spPr>
          <a:xfrm>
            <a:off x="951719" y="7110155"/>
            <a:ext cx="5144281" cy="379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Plano Inova CACAU 2030 (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união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entre 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setor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publoco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toda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cadeia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pela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sustentabilidade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produtividade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Consolidação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regiões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produtoras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no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estado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Pará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Espirito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Santo.</a:t>
            </a: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Desenvolvimento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novas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areas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produtoras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(São Paulo, Zona da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mata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Mineira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Restauração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protaginismo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estado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Bahia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produção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produtividade</a:t>
            </a:r>
            <a:endParaRPr lang="en-US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216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Demanda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crescente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resiliente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industria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r>
              <a:rPr lang="en-US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Chocolates e Snacks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9B5FC4A-E20A-8735-95D0-FD67BC863941}"/>
              </a:ext>
            </a:extLst>
          </p:cNvPr>
          <p:cNvGrpSpPr/>
          <p:nvPr/>
        </p:nvGrpSpPr>
        <p:grpSpPr>
          <a:xfrm rot="9388099">
            <a:off x="7474683" y="7321318"/>
            <a:ext cx="2819502" cy="2393792"/>
            <a:chOff x="6484339" y="1434850"/>
            <a:chExt cx="4907003" cy="4166105"/>
          </a:xfrm>
        </p:grpSpPr>
        <p:grpSp>
          <p:nvGrpSpPr>
            <p:cNvPr id="14" name="Grupo 23">
              <a:extLst>
                <a:ext uri="{FF2B5EF4-FFF2-40B4-BE49-F238E27FC236}">
                  <a16:creationId xmlns:a16="http://schemas.microsoft.com/office/drawing/2014/main" id="{A50AD595-E382-4B56-08D9-840FA0E33B23}"/>
                </a:ext>
              </a:extLst>
            </p:cNvPr>
            <p:cNvGrpSpPr/>
            <p:nvPr/>
          </p:nvGrpSpPr>
          <p:grpSpPr>
            <a:xfrm>
              <a:off x="6484339" y="1434850"/>
              <a:ext cx="4907003" cy="4166105"/>
              <a:chOff x="834734" y="3585981"/>
              <a:chExt cx="3546639" cy="3011143"/>
            </a:xfrm>
            <a:effectLst>
              <a:outerShdw blurRad="117671" dist="59344" dir="3180000" sx="107000" sy="107000" algn="ctr" rotWithShape="0">
                <a:srgbClr val="000000">
                  <a:alpha val="36475"/>
                </a:srgbClr>
              </a:outerShdw>
            </a:effectLst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BF266881-477C-64D9-1A77-2AF54F97F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12559">
                <a:off x="2820663" y="4408266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2FBEDF7F-0A36-ED98-DE5A-85D9E7A72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243754">
                <a:off x="2068824" y="3588411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61903ABC-A420-7D76-9931-7B6E1C003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119262">
                <a:off x="2274219" y="5036414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id="{235CE7F9-10A9-9E4B-627D-4C9C92822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812559">
                <a:off x="834734" y="4214129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id="{CA5B8665-F981-722F-1EAD-D110C10CD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43754">
                <a:off x="1586573" y="5033984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id="{3041615D-4684-A310-14DC-D78B3ABF9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919262">
                <a:off x="1381178" y="3585981"/>
                <a:ext cx="1560710" cy="1560710"/>
              </a:xfrm>
              <a:prstGeom prst="rect">
                <a:avLst/>
              </a:prstGeom>
            </p:spPr>
          </p:pic>
        </p:grp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D60A715-C752-4FD5-56D8-4372D93D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7000"/>
                      </a14:imgEffect>
                      <a14:imgEffect>
                        <a14:colorTemperature colorTemp="6814"/>
                      </a14:imgEffect>
                      <a14:imgEffect>
                        <a14:saturation sat="200000"/>
                      </a14:imgEffect>
                      <a14:imgEffect>
                        <a14:brightnessContrast bright="13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98" y="1674588"/>
              <a:ext cx="3470342" cy="3545509"/>
            </a:xfrm>
            <a:prstGeom prst="rect">
              <a:avLst/>
            </a:prstGeom>
          </p:spPr>
        </p:pic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2A3A8082-5039-B24A-B7DF-59C1DCDB55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98682" b="-103724"/>
          <a:stretch/>
        </p:blipFill>
        <p:spPr>
          <a:xfrm>
            <a:off x="870139" y="2114416"/>
            <a:ext cx="81580" cy="520715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57E5F578-045C-458E-B7F2-833A0832BA57}"/>
              </a:ext>
            </a:extLst>
          </p:cNvPr>
          <p:cNvSpPr txBox="1"/>
          <p:nvPr/>
        </p:nvSpPr>
        <p:spPr>
          <a:xfrm>
            <a:off x="967780" y="2697250"/>
            <a:ext cx="9830409" cy="1013613"/>
          </a:xfrm>
          <a:custGeom>
            <a:avLst/>
            <a:gdLst/>
            <a:ahLst/>
            <a:cxnLst/>
            <a:rect l="l" t="t" r="r" b="b"/>
            <a:pathLst>
              <a:path w="9830409" h="1013613">
                <a:moveTo>
                  <a:pt x="9447733" y="189281"/>
                </a:moveTo>
                <a:lnTo>
                  <a:pt x="9353092" y="629565"/>
                </a:lnTo>
                <a:lnTo>
                  <a:pt x="9545117" y="629565"/>
                </a:lnTo>
                <a:lnTo>
                  <a:pt x="9450476" y="189281"/>
                </a:lnTo>
                <a:close/>
                <a:moveTo>
                  <a:pt x="4142309" y="189281"/>
                </a:moveTo>
                <a:lnTo>
                  <a:pt x="4047668" y="629565"/>
                </a:lnTo>
                <a:lnTo>
                  <a:pt x="4239692" y="629565"/>
                </a:lnTo>
                <a:lnTo>
                  <a:pt x="4145052" y="189281"/>
                </a:lnTo>
                <a:close/>
                <a:moveTo>
                  <a:pt x="379934" y="189281"/>
                </a:moveTo>
                <a:lnTo>
                  <a:pt x="285293" y="629565"/>
                </a:lnTo>
                <a:lnTo>
                  <a:pt x="477317" y="629565"/>
                </a:lnTo>
                <a:lnTo>
                  <a:pt x="382677" y="189281"/>
                </a:lnTo>
                <a:close/>
                <a:moveTo>
                  <a:pt x="5114315" y="164592"/>
                </a:moveTo>
                <a:lnTo>
                  <a:pt x="5114315" y="462229"/>
                </a:lnTo>
                <a:lnTo>
                  <a:pt x="5202098" y="462229"/>
                </a:lnTo>
                <a:cubicBezTo>
                  <a:pt x="5241417" y="462229"/>
                  <a:pt x="5273192" y="450342"/>
                  <a:pt x="5297424" y="426568"/>
                </a:cubicBezTo>
                <a:cubicBezTo>
                  <a:pt x="5321655" y="402793"/>
                  <a:pt x="5333771" y="365760"/>
                  <a:pt x="5333772" y="315468"/>
                </a:cubicBezTo>
                <a:cubicBezTo>
                  <a:pt x="5333771" y="266090"/>
                  <a:pt x="5323256" y="228600"/>
                  <a:pt x="5302225" y="202997"/>
                </a:cubicBezTo>
                <a:cubicBezTo>
                  <a:pt x="5281193" y="177394"/>
                  <a:pt x="5245989" y="164592"/>
                  <a:pt x="5196611" y="164592"/>
                </a:cubicBezTo>
                <a:close/>
                <a:moveTo>
                  <a:pt x="3247492" y="164592"/>
                </a:moveTo>
                <a:lnTo>
                  <a:pt x="3247492" y="853136"/>
                </a:lnTo>
                <a:lnTo>
                  <a:pt x="3335275" y="853136"/>
                </a:lnTo>
                <a:cubicBezTo>
                  <a:pt x="3370022" y="853136"/>
                  <a:pt x="3397911" y="847192"/>
                  <a:pt x="3418942" y="835305"/>
                </a:cubicBezTo>
                <a:cubicBezTo>
                  <a:pt x="3439973" y="823418"/>
                  <a:pt x="3456661" y="803758"/>
                  <a:pt x="3469005" y="776326"/>
                </a:cubicBezTo>
                <a:cubicBezTo>
                  <a:pt x="3481350" y="748894"/>
                  <a:pt x="3489579" y="712775"/>
                  <a:pt x="3493694" y="667970"/>
                </a:cubicBezTo>
                <a:cubicBezTo>
                  <a:pt x="3497809" y="623164"/>
                  <a:pt x="3499866" y="567386"/>
                  <a:pt x="3499866" y="500634"/>
                </a:cubicBezTo>
                <a:cubicBezTo>
                  <a:pt x="3499866" y="444856"/>
                  <a:pt x="3498038" y="395935"/>
                  <a:pt x="3494380" y="353873"/>
                </a:cubicBezTo>
                <a:cubicBezTo>
                  <a:pt x="3490722" y="311811"/>
                  <a:pt x="3483178" y="276835"/>
                  <a:pt x="3471749" y="248945"/>
                </a:cubicBezTo>
                <a:cubicBezTo>
                  <a:pt x="3460318" y="221056"/>
                  <a:pt x="3443402" y="200025"/>
                  <a:pt x="3420999" y="185852"/>
                </a:cubicBezTo>
                <a:cubicBezTo>
                  <a:pt x="3398597" y="171679"/>
                  <a:pt x="3368650" y="164592"/>
                  <a:pt x="3331160" y="164592"/>
                </a:cubicBezTo>
                <a:close/>
                <a:moveTo>
                  <a:pt x="5943905" y="145390"/>
                </a:moveTo>
                <a:cubicBezTo>
                  <a:pt x="5914644" y="145390"/>
                  <a:pt x="5891098" y="152019"/>
                  <a:pt x="5873267" y="165278"/>
                </a:cubicBezTo>
                <a:cubicBezTo>
                  <a:pt x="5855437" y="178537"/>
                  <a:pt x="5841721" y="199796"/>
                  <a:pt x="5832119" y="229057"/>
                </a:cubicBezTo>
                <a:cubicBezTo>
                  <a:pt x="5822518" y="258318"/>
                  <a:pt x="5816117" y="295809"/>
                  <a:pt x="5812917" y="341528"/>
                </a:cubicBezTo>
                <a:cubicBezTo>
                  <a:pt x="5809716" y="387249"/>
                  <a:pt x="5808116" y="443027"/>
                  <a:pt x="5808116" y="508864"/>
                </a:cubicBezTo>
                <a:cubicBezTo>
                  <a:pt x="5808116" y="574701"/>
                  <a:pt x="5809716" y="630708"/>
                  <a:pt x="5812917" y="676885"/>
                </a:cubicBezTo>
                <a:cubicBezTo>
                  <a:pt x="5816117" y="723062"/>
                  <a:pt x="5822518" y="760553"/>
                  <a:pt x="5832119" y="789356"/>
                </a:cubicBezTo>
                <a:cubicBezTo>
                  <a:pt x="5841721" y="818160"/>
                  <a:pt x="5855437" y="839191"/>
                  <a:pt x="5873267" y="852450"/>
                </a:cubicBezTo>
                <a:cubicBezTo>
                  <a:pt x="5891098" y="865709"/>
                  <a:pt x="5914644" y="872338"/>
                  <a:pt x="5943905" y="872338"/>
                </a:cubicBezTo>
                <a:cubicBezTo>
                  <a:pt x="5973165" y="872338"/>
                  <a:pt x="5996711" y="865709"/>
                  <a:pt x="6014542" y="852450"/>
                </a:cubicBezTo>
                <a:cubicBezTo>
                  <a:pt x="6032373" y="839191"/>
                  <a:pt x="6046089" y="818160"/>
                  <a:pt x="6055690" y="789356"/>
                </a:cubicBezTo>
                <a:cubicBezTo>
                  <a:pt x="6065291" y="760553"/>
                  <a:pt x="6071692" y="723062"/>
                  <a:pt x="6074893" y="676885"/>
                </a:cubicBezTo>
                <a:cubicBezTo>
                  <a:pt x="6078092" y="630708"/>
                  <a:pt x="6079693" y="574701"/>
                  <a:pt x="6079693" y="508864"/>
                </a:cubicBezTo>
                <a:cubicBezTo>
                  <a:pt x="6079693" y="443027"/>
                  <a:pt x="6078092" y="387249"/>
                  <a:pt x="6074893" y="341528"/>
                </a:cubicBezTo>
                <a:cubicBezTo>
                  <a:pt x="6071692" y="295809"/>
                  <a:pt x="6065291" y="258318"/>
                  <a:pt x="6055690" y="229057"/>
                </a:cubicBezTo>
                <a:cubicBezTo>
                  <a:pt x="6046089" y="199796"/>
                  <a:pt x="6032373" y="178537"/>
                  <a:pt x="6014542" y="165278"/>
                </a:cubicBezTo>
                <a:cubicBezTo>
                  <a:pt x="5996711" y="152019"/>
                  <a:pt x="5973165" y="145390"/>
                  <a:pt x="5943905" y="145390"/>
                </a:cubicBezTo>
                <a:close/>
                <a:moveTo>
                  <a:pt x="9327032" y="19203"/>
                </a:moveTo>
                <a:lnTo>
                  <a:pt x="9571177" y="19203"/>
                </a:lnTo>
                <a:lnTo>
                  <a:pt x="9830409" y="998525"/>
                </a:lnTo>
                <a:lnTo>
                  <a:pt x="9624669" y="998525"/>
                </a:lnTo>
                <a:lnTo>
                  <a:pt x="9579406" y="791414"/>
                </a:lnTo>
                <a:lnTo>
                  <a:pt x="9318802" y="791414"/>
                </a:lnTo>
                <a:lnTo>
                  <a:pt x="9273540" y="998525"/>
                </a:lnTo>
                <a:lnTo>
                  <a:pt x="9067800" y="998525"/>
                </a:lnTo>
                <a:close/>
                <a:moveTo>
                  <a:pt x="8405164" y="19203"/>
                </a:moveTo>
                <a:lnTo>
                  <a:pt x="8616391" y="19203"/>
                </a:lnTo>
                <a:lnTo>
                  <a:pt x="8754922" y="743408"/>
                </a:lnTo>
                <a:lnTo>
                  <a:pt x="8759037" y="743408"/>
                </a:lnTo>
                <a:lnTo>
                  <a:pt x="8904427" y="19203"/>
                </a:lnTo>
                <a:lnTo>
                  <a:pt x="9108795" y="19203"/>
                </a:lnTo>
                <a:lnTo>
                  <a:pt x="8883853" y="998525"/>
                </a:lnTo>
                <a:lnTo>
                  <a:pt x="8630107" y="998525"/>
                </a:lnTo>
                <a:close/>
                <a:moveTo>
                  <a:pt x="8126806" y="19203"/>
                </a:moveTo>
                <a:lnTo>
                  <a:pt x="8324316" y="19203"/>
                </a:lnTo>
                <a:lnTo>
                  <a:pt x="8324316" y="998525"/>
                </a:lnTo>
                <a:lnTo>
                  <a:pt x="8126806" y="998525"/>
                </a:lnTo>
                <a:close/>
                <a:moveTo>
                  <a:pt x="7407859" y="19203"/>
                </a:moveTo>
                <a:lnTo>
                  <a:pt x="8033309" y="19203"/>
                </a:lnTo>
                <a:lnTo>
                  <a:pt x="8033309" y="181051"/>
                </a:lnTo>
                <a:lnTo>
                  <a:pt x="7819339" y="181051"/>
                </a:lnTo>
                <a:lnTo>
                  <a:pt x="7819339" y="998525"/>
                </a:lnTo>
                <a:lnTo>
                  <a:pt x="7621829" y="998525"/>
                </a:lnTo>
                <a:lnTo>
                  <a:pt x="7621829" y="181051"/>
                </a:lnTo>
                <a:lnTo>
                  <a:pt x="7407859" y="181051"/>
                </a:lnTo>
                <a:close/>
                <a:moveTo>
                  <a:pt x="7117156" y="19203"/>
                </a:moveTo>
                <a:lnTo>
                  <a:pt x="7314667" y="19203"/>
                </a:lnTo>
                <a:lnTo>
                  <a:pt x="7314667" y="998525"/>
                </a:lnTo>
                <a:lnTo>
                  <a:pt x="7117156" y="998525"/>
                </a:lnTo>
                <a:close/>
                <a:moveTo>
                  <a:pt x="4916805" y="19203"/>
                </a:moveTo>
                <a:lnTo>
                  <a:pt x="5262448" y="19203"/>
                </a:lnTo>
                <a:cubicBezTo>
                  <a:pt x="5312740" y="19203"/>
                  <a:pt x="5355031" y="27661"/>
                  <a:pt x="5389321" y="44577"/>
                </a:cubicBezTo>
                <a:cubicBezTo>
                  <a:pt x="5423611" y="61494"/>
                  <a:pt x="5451271" y="83668"/>
                  <a:pt x="5472303" y="111100"/>
                </a:cubicBezTo>
                <a:cubicBezTo>
                  <a:pt x="5493334" y="138532"/>
                  <a:pt x="5508422" y="169850"/>
                  <a:pt x="5517566" y="205054"/>
                </a:cubicBezTo>
                <a:cubicBezTo>
                  <a:pt x="5526710" y="240259"/>
                  <a:pt x="5531282" y="276149"/>
                  <a:pt x="5531282" y="312725"/>
                </a:cubicBezTo>
                <a:cubicBezTo>
                  <a:pt x="5531282" y="363017"/>
                  <a:pt x="5523738" y="406908"/>
                  <a:pt x="5508650" y="444399"/>
                </a:cubicBezTo>
                <a:cubicBezTo>
                  <a:pt x="5493562" y="481889"/>
                  <a:pt x="5472532" y="512522"/>
                  <a:pt x="5445557" y="536296"/>
                </a:cubicBezTo>
                <a:cubicBezTo>
                  <a:pt x="5418582" y="560070"/>
                  <a:pt x="5385892" y="577901"/>
                  <a:pt x="5347488" y="589788"/>
                </a:cubicBezTo>
                <a:cubicBezTo>
                  <a:pt x="5309083" y="601676"/>
                  <a:pt x="5266563" y="607619"/>
                  <a:pt x="5219928" y="607619"/>
                </a:cubicBezTo>
                <a:lnTo>
                  <a:pt x="5114315" y="607619"/>
                </a:lnTo>
                <a:lnTo>
                  <a:pt x="5114315" y="998525"/>
                </a:lnTo>
                <a:lnTo>
                  <a:pt x="4916805" y="998525"/>
                </a:lnTo>
                <a:close/>
                <a:moveTo>
                  <a:pt x="4021608" y="19203"/>
                </a:moveTo>
                <a:lnTo>
                  <a:pt x="4265752" y="19203"/>
                </a:lnTo>
                <a:lnTo>
                  <a:pt x="4524985" y="998525"/>
                </a:lnTo>
                <a:lnTo>
                  <a:pt x="4319245" y="998525"/>
                </a:lnTo>
                <a:lnTo>
                  <a:pt x="4273982" y="791414"/>
                </a:lnTo>
                <a:lnTo>
                  <a:pt x="4013378" y="791414"/>
                </a:lnTo>
                <a:lnTo>
                  <a:pt x="3968115" y="998525"/>
                </a:lnTo>
                <a:lnTo>
                  <a:pt x="3762375" y="998525"/>
                </a:lnTo>
                <a:close/>
                <a:moveTo>
                  <a:pt x="3049982" y="19203"/>
                </a:moveTo>
                <a:lnTo>
                  <a:pt x="3373679" y="19203"/>
                </a:lnTo>
                <a:cubicBezTo>
                  <a:pt x="3442259" y="19203"/>
                  <a:pt x="3497580" y="30404"/>
                  <a:pt x="3539643" y="52807"/>
                </a:cubicBezTo>
                <a:cubicBezTo>
                  <a:pt x="3581705" y="75210"/>
                  <a:pt x="3614395" y="107213"/>
                  <a:pt x="3637712" y="148819"/>
                </a:cubicBezTo>
                <a:cubicBezTo>
                  <a:pt x="3661029" y="190424"/>
                  <a:pt x="3676802" y="240487"/>
                  <a:pt x="3685033" y="299009"/>
                </a:cubicBezTo>
                <a:cubicBezTo>
                  <a:pt x="3693262" y="357530"/>
                  <a:pt x="3697377" y="422910"/>
                  <a:pt x="3697377" y="495148"/>
                </a:cubicBezTo>
                <a:cubicBezTo>
                  <a:pt x="3697377" y="581102"/>
                  <a:pt x="3692119" y="655854"/>
                  <a:pt x="3681603" y="719405"/>
                </a:cubicBezTo>
                <a:cubicBezTo>
                  <a:pt x="3671087" y="782955"/>
                  <a:pt x="3653028" y="835305"/>
                  <a:pt x="3627425" y="876453"/>
                </a:cubicBezTo>
                <a:cubicBezTo>
                  <a:pt x="3601822" y="917601"/>
                  <a:pt x="3567532" y="948233"/>
                  <a:pt x="3524555" y="968350"/>
                </a:cubicBezTo>
                <a:cubicBezTo>
                  <a:pt x="3481578" y="988467"/>
                  <a:pt x="3427171" y="998525"/>
                  <a:pt x="3361335" y="998525"/>
                </a:cubicBezTo>
                <a:lnTo>
                  <a:pt x="3049982" y="998525"/>
                </a:lnTo>
                <a:close/>
                <a:moveTo>
                  <a:pt x="2249805" y="19203"/>
                </a:moveTo>
                <a:lnTo>
                  <a:pt x="2477491" y="19203"/>
                </a:lnTo>
                <a:lnTo>
                  <a:pt x="2716150" y="689915"/>
                </a:lnTo>
                <a:lnTo>
                  <a:pt x="2718893" y="689915"/>
                </a:lnTo>
                <a:lnTo>
                  <a:pt x="2718893" y="19203"/>
                </a:lnTo>
                <a:lnTo>
                  <a:pt x="2899944" y="19203"/>
                </a:lnTo>
                <a:lnTo>
                  <a:pt x="2899944" y="998525"/>
                </a:lnTo>
                <a:lnTo>
                  <a:pt x="2675002" y="998525"/>
                </a:lnTo>
                <a:lnTo>
                  <a:pt x="2433600" y="312725"/>
                </a:lnTo>
                <a:lnTo>
                  <a:pt x="2430857" y="312725"/>
                </a:lnTo>
                <a:lnTo>
                  <a:pt x="2430857" y="998525"/>
                </a:lnTo>
                <a:lnTo>
                  <a:pt x="2249805" y="998525"/>
                </a:lnTo>
                <a:close/>
                <a:moveTo>
                  <a:pt x="1592580" y="19203"/>
                </a:moveTo>
                <a:lnTo>
                  <a:pt x="2139849" y="19203"/>
                </a:lnTo>
                <a:lnTo>
                  <a:pt x="2139849" y="181051"/>
                </a:lnTo>
                <a:lnTo>
                  <a:pt x="1790091" y="181051"/>
                </a:lnTo>
                <a:lnTo>
                  <a:pt x="1790091" y="411480"/>
                </a:lnTo>
                <a:lnTo>
                  <a:pt x="2119275" y="411480"/>
                </a:lnTo>
                <a:lnTo>
                  <a:pt x="2119275" y="573329"/>
                </a:lnTo>
                <a:lnTo>
                  <a:pt x="1790091" y="573329"/>
                </a:lnTo>
                <a:lnTo>
                  <a:pt x="1790091" y="836676"/>
                </a:lnTo>
                <a:lnTo>
                  <a:pt x="2153565" y="836676"/>
                </a:lnTo>
                <a:lnTo>
                  <a:pt x="2153565" y="998525"/>
                </a:lnTo>
                <a:lnTo>
                  <a:pt x="1592580" y="998525"/>
                </a:lnTo>
                <a:close/>
                <a:moveTo>
                  <a:pt x="259233" y="19203"/>
                </a:moveTo>
                <a:lnTo>
                  <a:pt x="503377" y="19203"/>
                </a:lnTo>
                <a:lnTo>
                  <a:pt x="762610" y="998525"/>
                </a:lnTo>
                <a:lnTo>
                  <a:pt x="556870" y="998525"/>
                </a:lnTo>
                <a:lnTo>
                  <a:pt x="511607" y="791414"/>
                </a:lnTo>
                <a:lnTo>
                  <a:pt x="251003" y="791414"/>
                </a:lnTo>
                <a:lnTo>
                  <a:pt x="205740" y="998525"/>
                </a:lnTo>
                <a:lnTo>
                  <a:pt x="0" y="998525"/>
                </a:lnTo>
                <a:close/>
                <a:moveTo>
                  <a:pt x="6671615" y="0"/>
                </a:moveTo>
                <a:cubicBezTo>
                  <a:pt x="6715506" y="0"/>
                  <a:pt x="6755968" y="4801"/>
                  <a:pt x="6793002" y="14402"/>
                </a:cubicBezTo>
                <a:cubicBezTo>
                  <a:pt x="6830035" y="24003"/>
                  <a:pt x="6862038" y="39548"/>
                  <a:pt x="6889013" y="61036"/>
                </a:cubicBezTo>
                <a:cubicBezTo>
                  <a:pt x="6915988" y="82525"/>
                  <a:pt x="6937020" y="109957"/>
                  <a:pt x="6952107" y="143332"/>
                </a:cubicBezTo>
                <a:cubicBezTo>
                  <a:pt x="6967195" y="176708"/>
                  <a:pt x="6974738" y="216713"/>
                  <a:pt x="6974738" y="263347"/>
                </a:cubicBezTo>
                <a:lnTo>
                  <a:pt x="6974738" y="290779"/>
                </a:lnTo>
                <a:lnTo>
                  <a:pt x="6785457" y="290779"/>
                </a:lnTo>
                <a:cubicBezTo>
                  <a:pt x="6785457" y="244145"/>
                  <a:pt x="6777228" y="208255"/>
                  <a:pt x="6760769" y="183109"/>
                </a:cubicBezTo>
                <a:cubicBezTo>
                  <a:pt x="6744310" y="157963"/>
                  <a:pt x="6716878" y="145390"/>
                  <a:pt x="6678473" y="145390"/>
                </a:cubicBezTo>
                <a:cubicBezTo>
                  <a:pt x="6656527" y="145390"/>
                  <a:pt x="6638239" y="148590"/>
                  <a:pt x="6623609" y="154991"/>
                </a:cubicBezTo>
                <a:cubicBezTo>
                  <a:pt x="6608978" y="161392"/>
                  <a:pt x="6597319" y="169850"/>
                  <a:pt x="6588633" y="180365"/>
                </a:cubicBezTo>
                <a:cubicBezTo>
                  <a:pt x="6579946" y="190881"/>
                  <a:pt x="6574002" y="202997"/>
                  <a:pt x="6570802" y="216713"/>
                </a:cubicBezTo>
                <a:cubicBezTo>
                  <a:pt x="6567601" y="230429"/>
                  <a:pt x="6566002" y="244602"/>
                  <a:pt x="6566002" y="259232"/>
                </a:cubicBezTo>
                <a:cubicBezTo>
                  <a:pt x="6566002" y="289408"/>
                  <a:pt x="6572402" y="314782"/>
                  <a:pt x="6585204" y="335356"/>
                </a:cubicBezTo>
                <a:cubicBezTo>
                  <a:pt x="6598005" y="355930"/>
                  <a:pt x="6625437" y="374904"/>
                  <a:pt x="6667500" y="392278"/>
                </a:cubicBezTo>
                <a:lnTo>
                  <a:pt x="6819748" y="458115"/>
                </a:lnTo>
                <a:cubicBezTo>
                  <a:pt x="6857238" y="474574"/>
                  <a:pt x="6887870" y="491719"/>
                  <a:pt x="6911645" y="509550"/>
                </a:cubicBezTo>
                <a:cubicBezTo>
                  <a:pt x="6935419" y="527381"/>
                  <a:pt x="6954393" y="546583"/>
                  <a:pt x="6968566" y="567157"/>
                </a:cubicBezTo>
                <a:cubicBezTo>
                  <a:pt x="6982739" y="587731"/>
                  <a:pt x="6992569" y="610362"/>
                  <a:pt x="6998055" y="635051"/>
                </a:cubicBezTo>
                <a:cubicBezTo>
                  <a:pt x="7003542" y="659740"/>
                  <a:pt x="7006285" y="687172"/>
                  <a:pt x="7006285" y="717347"/>
                </a:cubicBezTo>
                <a:cubicBezTo>
                  <a:pt x="7006285" y="820674"/>
                  <a:pt x="6976338" y="895884"/>
                  <a:pt x="6916445" y="942975"/>
                </a:cubicBezTo>
                <a:cubicBezTo>
                  <a:pt x="6856552" y="990067"/>
                  <a:pt x="6773113" y="1013613"/>
                  <a:pt x="6666129" y="1013613"/>
                </a:cubicBezTo>
                <a:cubicBezTo>
                  <a:pt x="6554571" y="1013613"/>
                  <a:pt x="6474790" y="989381"/>
                  <a:pt x="6426784" y="940918"/>
                </a:cubicBezTo>
                <a:cubicBezTo>
                  <a:pt x="6378778" y="892455"/>
                  <a:pt x="6354776" y="822960"/>
                  <a:pt x="6354776" y="732435"/>
                </a:cubicBezTo>
                <a:lnTo>
                  <a:pt x="6354776" y="692658"/>
                </a:lnTo>
                <a:lnTo>
                  <a:pt x="6552286" y="692658"/>
                </a:lnTo>
                <a:lnTo>
                  <a:pt x="6552286" y="721462"/>
                </a:lnTo>
                <a:cubicBezTo>
                  <a:pt x="6552286" y="744322"/>
                  <a:pt x="6554114" y="765125"/>
                  <a:pt x="6557772" y="783870"/>
                </a:cubicBezTo>
                <a:cubicBezTo>
                  <a:pt x="6561429" y="802615"/>
                  <a:pt x="6568287" y="818388"/>
                  <a:pt x="6578346" y="831190"/>
                </a:cubicBezTo>
                <a:cubicBezTo>
                  <a:pt x="6588404" y="843992"/>
                  <a:pt x="6601892" y="854050"/>
                  <a:pt x="6618808" y="861365"/>
                </a:cubicBezTo>
                <a:cubicBezTo>
                  <a:pt x="6635724" y="868680"/>
                  <a:pt x="6656984" y="872338"/>
                  <a:pt x="6682587" y="872338"/>
                </a:cubicBezTo>
                <a:cubicBezTo>
                  <a:pt x="6712763" y="872338"/>
                  <a:pt x="6739966" y="862508"/>
                  <a:pt x="6764198" y="842849"/>
                </a:cubicBezTo>
                <a:cubicBezTo>
                  <a:pt x="6788429" y="823189"/>
                  <a:pt x="6800545" y="792785"/>
                  <a:pt x="6800545" y="751637"/>
                </a:cubicBezTo>
                <a:cubicBezTo>
                  <a:pt x="6800545" y="729692"/>
                  <a:pt x="6797573" y="710718"/>
                  <a:pt x="6791630" y="694716"/>
                </a:cubicBezTo>
                <a:cubicBezTo>
                  <a:pt x="6785686" y="678714"/>
                  <a:pt x="6775856" y="664312"/>
                  <a:pt x="6762140" y="651510"/>
                </a:cubicBezTo>
                <a:cubicBezTo>
                  <a:pt x="6748424" y="638709"/>
                  <a:pt x="6730365" y="627050"/>
                  <a:pt x="6707962" y="616535"/>
                </a:cubicBezTo>
                <a:cubicBezTo>
                  <a:pt x="6685559" y="606019"/>
                  <a:pt x="6657899" y="595275"/>
                  <a:pt x="6624981" y="584302"/>
                </a:cubicBezTo>
                <a:cubicBezTo>
                  <a:pt x="6581089" y="569672"/>
                  <a:pt x="6543141" y="553670"/>
                  <a:pt x="6511137" y="536296"/>
                </a:cubicBezTo>
                <a:cubicBezTo>
                  <a:pt x="6479134" y="518922"/>
                  <a:pt x="6452387" y="498577"/>
                  <a:pt x="6430899" y="475260"/>
                </a:cubicBezTo>
                <a:cubicBezTo>
                  <a:pt x="6409410" y="451942"/>
                  <a:pt x="6393637" y="424968"/>
                  <a:pt x="6383579" y="394335"/>
                </a:cubicBezTo>
                <a:cubicBezTo>
                  <a:pt x="6373520" y="363703"/>
                  <a:pt x="6368492" y="328270"/>
                  <a:pt x="6368492" y="288036"/>
                </a:cubicBezTo>
                <a:cubicBezTo>
                  <a:pt x="6368492" y="191110"/>
                  <a:pt x="6395466" y="118872"/>
                  <a:pt x="6449416" y="71323"/>
                </a:cubicBezTo>
                <a:cubicBezTo>
                  <a:pt x="6503365" y="23775"/>
                  <a:pt x="6577431" y="0"/>
                  <a:pt x="6671615" y="0"/>
                </a:cubicBezTo>
                <a:close/>
                <a:moveTo>
                  <a:pt x="5943905" y="0"/>
                </a:moveTo>
                <a:cubicBezTo>
                  <a:pt x="6017971" y="0"/>
                  <a:pt x="6076950" y="12573"/>
                  <a:pt x="6120841" y="37719"/>
                </a:cubicBezTo>
                <a:cubicBezTo>
                  <a:pt x="6164732" y="62865"/>
                  <a:pt x="6198336" y="97841"/>
                  <a:pt x="6221654" y="142646"/>
                </a:cubicBezTo>
                <a:cubicBezTo>
                  <a:pt x="6244971" y="187452"/>
                  <a:pt x="6260059" y="241173"/>
                  <a:pt x="6266916" y="303809"/>
                </a:cubicBezTo>
                <a:cubicBezTo>
                  <a:pt x="6273775" y="366446"/>
                  <a:pt x="6277203" y="434797"/>
                  <a:pt x="6277203" y="508864"/>
                </a:cubicBezTo>
                <a:cubicBezTo>
                  <a:pt x="6277203" y="583845"/>
                  <a:pt x="6273775" y="652425"/>
                  <a:pt x="6266916" y="714604"/>
                </a:cubicBezTo>
                <a:cubicBezTo>
                  <a:pt x="6260059" y="776783"/>
                  <a:pt x="6244971" y="830276"/>
                  <a:pt x="6221654" y="875081"/>
                </a:cubicBezTo>
                <a:cubicBezTo>
                  <a:pt x="6198336" y="919887"/>
                  <a:pt x="6164732" y="954177"/>
                  <a:pt x="6120841" y="977951"/>
                </a:cubicBezTo>
                <a:cubicBezTo>
                  <a:pt x="6076950" y="1001726"/>
                  <a:pt x="6017971" y="1013613"/>
                  <a:pt x="5943905" y="1013613"/>
                </a:cubicBezTo>
                <a:cubicBezTo>
                  <a:pt x="5869838" y="1013613"/>
                  <a:pt x="5810859" y="1001726"/>
                  <a:pt x="5766968" y="977951"/>
                </a:cubicBezTo>
                <a:cubicBezTo>
                  <a:pt x="5723077" y="954177"/>
                  <a:pt x="5689473" y="919887"/>
                  <a:pt x="5666156" y="875081"/>
                </a:cubicBezTo>
                <a:cubicBezTo>
                  <a:pt x="5642839" y="830276"/>
                  <a:pt x="5627751" y="776783"/>
                  <a:pt x="5620893" y="714604"/>
                </a:cubicBezTo>
                <a:cubicBezTo>
                  <a:pt x="5614035" y="652425"/>
                  <a:pt x="5610606" y="583845"/>
                  <a:pt x="5610606" y="508864"/>
                </a:cubicBezTo>
                <a:cubicBezTo>
                  <a:pt x="5610606" y="434797"/>
                  <a:pt x="5614035" y="366446"/>
                  <a:pt x="5620893" y="303809"/>
                </a:cubicBezTo>
                <a:cubicBezTo>
                  <a:pt x="5627751" y="241173"/>
                  <a:pt x="5642839" y="187452"/>
                  <a:pt x="5666156" y="142646"/>
                </a:cubicBezTo>
                <a:cubicBezTo>
                  <a:pt x="5689473" y="97841"/>
                  <a:pt x="5723077" y="62865"/>
                  <a:pt x="5766968" y="37719"/>
                </a:cubicBezTo>
                <a:cubicBezTo>
                  <a:pt x="5810859" y="12573"/>
                  <a:pt x="5869838" y="0"/>
                  <a:pt x="5943905" y="0"/>
                </a:cubicBezTo>
                <a:close/>
                <a:moveTo>
                  <a:pt x="1150163" y="0"/>
                </a:moveTo>
                <a:cubicBezTo>
                  <a:pt x="1258062" y="0"/>
                  <a:pt x="1335786" y="26746"/>
                  <a:pt x="1383335" y="80239"/>
                </a:cubicBezTo>
                <a:cubicBezTo>
                  <a:pt x="1430884" y="133731"/>
                  <a:pt x="1454658" y="210312"/>
                  <a:pt x="1454658" y="309982"/>
                </a:cubicBezTo>
                <a:lnTo>
                  <a:pt x="1265378" y="309982"/>
                </a:lnTo>
                <a:cubicBezTo>
                  <a:pt x="1265378" y="291694"/>
                  <a:pt x="1263320" y="272949"/>
                  <a:pt x="1259205" y="253746"/>
                </a:cubicBezTo>
                <a:cubicBezTo>
                  <a:pt x="1255091" y="234544"/>
                  <a:pt x="1248461" y="216942"/>
                  <a:pt x="1239317" y="200939"/>
                </a:cubicBezTo>
                <a:cubicBezTo>
                  <a:pt x="1230173" y="184938"/>
                  <a:pt x="1218515" y="171679"/>
                  <a:pt x="1204341" y="161163"/>
                </a:cubicBezTo>
                <a:cubicBezTo>
                  <a:pt x="1190168" y="150648"/>
                  <a:pt x="1173023" y="145390"/>
                  <a:pt x="1152906" y="145390"/>
                </a:cubicBezTo>
                <a:cubicBezTo>
                  <a:pt x="1105357" y="145390"/>
                  <a:pt x="1071067" y="171907"/>
                  <a:pt x="1050036" y="224942"/>
                </a:cubicBezTo>
                <a:cubicBezTo>
                  <a:pt x="1029005" y="277978"/>
                  <a:pt x="1018489" y="365760"/>
                  <a:pt x="1018489" y="488290"/>
                </a:cubicBezTo>
                <a:cubicBezTo>
                  <a:pt x="1018489" y="546812"/>
                  <a:pt x="1020318" y="599847"/>
                  <a:pt x="1023976" y="647396"/>
                </a:cubicBezTo>
                <a:cubicBezTo>
                  <a:pt x="1027633" y="694944"/>
                  <a:pt x="1034263" y="735407"/>
                  <a:pt x="1043864" y="768782"/>
                </a:cubicBezTo>
                <a:cubicBezTo>
                  <a:pt x="1053465" y="802158"/>
                  <a:pt x="1067181" y="827761"/>
                  <a:pt x="1085012" y="845592"/>
                </a:cubicBezTo>
                <a:cubicBezTo>
                  <a:pt x="1102843" y="863423"/>
                  <a:pt x="1125931" y="872338"/>
                  <a:pt x="1154278" y="872338"/>
                </a:cubicBezTo>
                <a:cubicBezTo>
                  <a:pt x="1166165" y="872338"/>
                  <a:pt x="1179195" y="869138"/>
                  <a:pt x="1193369" y="862737"/>
                </a:cubicBezTo>
                <a:cubicBezTo>
                  <a:pt x="1207542" y="856336"/>
                  <a:pt x="1220801" y="846735"/>
                  <a:pt x="1233145" y="833933"/>
                </a:cubicBezTo>
                <a:cubicBezTo>
                  <a:pt x="1245489" y="821132"/>
                  <a:pt x="1255776" y="804901"/>
                  <a:pt x="1264006" y="785241"/>
                </a:cubicBezTo>
                <a:cubicBezTo>
                  <a:pt x="1272236" y="765582"/>
                  <a:pt x="1276350" y="742493"/>
                  <a:pt x="1276350" y="715976"/>
                </a:cubicBezTo>
                <a:lnTo>
                  <a:pt x="1276350" y="615849"/>
                </a:lnTo>
                <a:lnTo>
                  <a:pt x="1146048" y="615849"/>
                </a:lnTo>
                <a:lnTo>
                  <a:pt x="1146048" y="470459"/>
                </a:lnTo>
                <a:lnTo>
                  <a:pt x="1465631" y="470459"/>
                </a:lnTo>
                <a:lnTo>
                  <a:pt x="1465631" y="998525"/>
                </a:lnTo>
                <a:lnTo>
                  <a:pt x="1320241" y="998525"/>
                </a:lnTo>
                <a:lnTo>
                  <a:pt x="1320241" y="908000"/>
                </a:lnTo>
                <a:lnTo>
                  <a:pt x="1317498" y="908000"/>
                </a:lnTo>
                <a:cubicBezTo>
                  <a:pt x="1293724" y="946404"/>
                  <a:pt x="1265149" y="973608"/>
                  <a:pt x="1231773" y="989610"/>
                </a:cubicBezTo>
                <a:cubicBezTo>
                  <a:pt x="1198398" y="1005612"/>
                  <a:pt x="1158393" y="1013613"/>
                  <a:pt x="1111758" y="1013613"/>
                </a:cubicBezTo>
                <a:cubicBezTo>
                  <a:pt x="1051408" y="1013613"/>
                  <a:pt x="1002259" y="1003097"/>
                  <a:pt x="964311" y="982066"/>
                </a:cubicBezTo>
                <a:cubicBezTo>
                  <a:pt x="926364" y="961035"/>
                  <a:pt x="896646" y="928574"/>
                  <a:pt x="875157" y="884682"/>
                </a:cubicBezTo>
                <a:cubicBezTo>
                  <a:pt x="853669" y="840791"/>
                  <a:pt x="839267" y="786613"/>
                  <a:pt x="831952" y="722148"/>
                </a:cubicBezTo>
                <a:cubicBezTo>
                  <a:pt x="824637" y="657683"/>
                  <a:pt x="820979" y="582930"/>
                  <a:pt x="820979" y="497891"/>
                </a:cubicBezTo>
                <a:cubicBezTo>
                  <a:pt x="820979" y="415595"/>
                  <a:pt x="826237" y="343357"/>
                  <a:pt x="836752" y="281178"/>
                </a:cubicBezTo>
                <a:cubicBezTo>
                  <a:pt x="847268" y="218999"/>
                  <a:pt x="865327" y="167107"/>
                  <a:pt x="890931" y="125501"/>
                </a:cubicBezTo>
                <a:cubicBezTo>
                  <a:pt x="916534" y="83896"/>
                  <a:pt x="950367" y="52578"/>
                  <a:pt x="992429" y="31547"/>
                </a:cubicBezTo>
                <a:cubicBezTo>
                  <a:pt x="1034491" y="10516"/>
                  <a:pt x="1087069" y="0"/>
                  <a:pt x="11501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780"/>
              </a:lnSpc>
            </a:pPr>
            <a:endParaRPr lang="pt-BR" sz="108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6B2A856-5428-225E-083F-5D18B11EBA4B}"/>
              </a:ext>
            </a:extLst>
          </p:cNvPr>
          <p:cNvSpPr txBox="1"/>
          <p:nvPr/>
        </p:nvSpPr>
        <p:spPr>
          <a:xfrm>
            <a:off x="999725" y="3922862"/>
            <a:ext cx="5984928" cy="305953"/>
          </a:xfrm>
          <a:custGeom>
            <a:avLst/>
            <a:gdLst/>
            <a:ahLst/>
            <a:cxnLst/>
            <a:rect l="l" t="t" r="r" b="b"/>
            <a:pathLst>
              <a:path w="5984928" h="305953">
                <a:moveTo>
                  <a:pt x="1992230" y="190322"/>
                </a:moveTo>
                <a:lnTo>
                  <a:pt x="1975703" y="197175"/>
                </a:lnTo>
                <a:cubicBezTo>
                  <a:pt x="1968604" y="198670"/>
                  <a:pt x="1961163" y="199894"/>
                  <a:pt x="1953381" y="200845"/>
                </a:cubicBezTo>
                <a:cubicBezTo>
                  <a:pt x="1945599" y="201797"/>
                  <a:pt x="1937749" y="202883"/>
                  <a:pt x="1929830" y="204106"/>
                </a:cubicBezTo>
                <a:cubicBezTo>
                  <a:pt x="1921912" y="205328"/>
                  <a:pt x="1914813" y="207297"/>
                  <a:pt x="1908533" y="210013"/>
                </a:cubicBezTo>
                <a:cubicBezTo>
                  <a:pt x="1902252" y="212728"/>
                  <a:pt x="1897133" y="216600"/>
                  <a:pt x="1893173" y="221628"/>
                </a:cubicBezTo>
                <a:cubicBezTo>
                  <a:pt x="1889214" y="226656"/>
                  <a:pt x="1887235" y="233517"/>
                  <a:pt x="1887235" y="242212"/>
                </a:cubicBezTo>
                <a:cubicBezTo>
                  <a:pt x="1887235" y="247916"/>
                  <a:pt x="1888395" y="252739"/>
                  <a:pt x="1890716" y="256679"/>
                </a:cubicBezTo>
                <a:cubicBezTo>
                  <a:pt x="1893037" y="260619"/>
                  <a:pt x="1896040" y="263812"/>
                  <a:pt x="1899727" y="266259"/>
                </a:cubicBezTo>
                <a:cubicBezTo>
                  <a:pt x="1903413" y="268706"/>
                  <a:pt x="1907713" y="270472"/>
                  <a:pt x="1912628" y="271558"/>
                </a:cubicBezTo>
                <a:lnTo>
                  <a:pt x="1927789" y="273144"/>
                </a:lnTo>
                <a:lnTo>
                  <a:pt x="1957007" y="268500"/>
                </a:lnTo>
                <a:cubicBezTo>
                  <a:pt x="1965198" y="265374"/>
                  <a:pt x="1971888" y="261434"/>
                  <a:pt x="1977076" y="256680"/>
                </a:cubicBezTo>
                <a:cubicBezTo>
                  <a:pt x="1982264" y="251925"/>
                  <a:pt x="1986087" y="246762"/>
                  <a:pt x="1988544" y="241192"/>
                </a:cubicBezTo>
                <a:cubicBezTo>
                  <a:pt x="1991001" y="235623"/>
                  <a:pt x="1992230" y="230393"/>
                  <a:pt x="1992230" y="225504"/>
                </a:cubicBezTo>
                <a:close/>
                <a:moveTo>
                  <a:pt x="4859255" y="190322"/>
                </a:moveTo>
                <a:lnTo>
                  <a:pt x="4842728" y="197175"/>
                </a:lnTo>
                <a:cubicBezTo>
                  <a:pt x="4835629" y="198670"/>
                  <a:pt x="4828188" y="199894"/>
                  <a:pt x="4820406" y="200845"/>
                </a:cubicBezTo>
                <a:cubicBezTo>
                  <a:pt x="4812624" y="201797"/>
                  <a:pt x="4804774" y="202883"/>
                  <a:pt x="4796855" y="204106"/>
                </a:cubicBezTo>
                <a:cubicBezTo>
                  <a:pt x="4788937" y="205328"/>
                  <a:pt x="4781838" y="207297"/>
                  <a:pt x="4775558" y="210013"/>
                </a:cubicBezTo>
                <a:cubicBezTo>
                  <a:pt x="4769277" y="212728"/>
                  <a:pt x="4764157" y="216600"/>
                  <a:pt x="4760199" y="221628"/>
                </a:cubicBezTo>
                <a:cubicBezTo>
                  <a:pt x="4756239" y="226656"/>
                  <a:pt x="4754259" y="233517"/>
                  <a:pt x="4754260" y="242212"/>
                </a:cubicBezTo>
                <a:cubicBezTo>
                  <a:pt x="4754259" y="247916"/>
                  <a:pt x="4755420" y="252739"/>
                  <a:pt x="4757741" y="256679"/>
                </a:cubicBezTo>
                <a:cubicBezTo>
                  <a:pt x="4760062" y="260619"/>
                  <a:pt x="4763065" y="263812"/>
                  <a:pt x="4766752" y="266259"/>
                </a:cubicBezTo>
                <a:cubicBezTo>
                  <a:pt x="4770438" y="268706"/>
                  <a:pt x="4774738" y="270472"/>
                  <a:pt x="4779654" y="271558"/>
                </a:cubicBezTo>
                <a:lnTo>
                  <a:pt x="4794814" y="273144"/>
                </a:lnTo>
                <a:lnTo>
                  <a:pt x="4824032" y="268500"/>
                </a:lnTo>
                <a:cubicBezTo>
                  <a:pt x="4832223" y="265374"/>
                  <a:pt x="4838913" y="261434"/>
                  <a:pt x="4844101" y="256680"/>
                </a:cubicBezTo>
                <a:cubicBezTo>
                  <a:pt x="4849288" y="251925"/>
                  <a:pt x="4853111" y="246762"/>
                  <a:pt x="4855569" y="241192"/>
                </a:cubicBezTo>
                <a:cubicBezTo>
                  <a:pt x="4858026" y="235623"/>
                  <a:pt x="4859254" y="230393"/>
                  <a:pt x="4859255" y="225504"/>
                </a:cubicBezTo>
                <a:close/>
                <a:moveTo>
                  <a:pt x="4078205" y="190322"/>
                </a:moveTo>
                <a:lnTo>
                  <a:pt x="4061678" y="197175"/>
                </a:lnTo>
                <a:cubicBezTo>
                  <a:pt x="4054578" y="198670"/>
                  <a:pt x="4047138" y="199894"/>
                  <a:pt x="4039356" y="200845"/>
                </a:cubicBezTo>
                <a:cubicBezTo>
                  <a:pt x="4031574" y="201797"/>
                  <a:pt x="4023724" y="202883"/>
                  <a:pt x="4015806" y="204106"/>
                </a:cubicBezTo>
                <a:cubicBezTo>
                  <a:pt x="4007887" y="205328"/>
                  <a:pt x="4000788" y="207297"/>
                  <a:pt x="3994508" y="210013"/>
                </a:cubicBezTo>
                <a:cubicBezTo>
                  <a:pt x="3988228" y="212728"/>
                  <a:pt x="3983108" y="216600"/>
                  <a:pt x="3979149" y="221628"/>
                </a:cubicBezTo>
                <a:cubicBezTo>
                  <a:pt x="3975189" y="226656"/>
                  <a:pt x="3973210" y="233517"/>
                  <a:pt x="3973210" y="242212"/>
                </a:cubicBezTo>
                <a:cubicBezTo>
                  <a:pt x="3973210" y="247916"/>
                  <a:pt x="3974370" y="252739"/>
                  <a:pt x="3976691" y="256679"/>
                </a:cubicBezTo>
                <a:cubicBezTo>
                  <a:pt x="3979012" y="260619"/>
                  <a:pt x="3982016" y="263812"/>
                  <a:pt x="3985702" y="266259"/>
                </a:cubicBezTo>
                <a:cubicBezTo>
                  <a:pt x="3989388" y="268706"/>
                  <a:pt x="3993689" y="270472"/>
                  <a:pt x="3998603" y="271558"/>
                </a:cubicBezTo>
                <a:lnTo>
                  <a:pt x="4013764" y="273144"/>
                </a:lnTo>
                <a:lnTo>
                  <a:pt x="4042982" y="268500"/>
                </a:lnTo>
                <a:cubicBezTo>
                  <a:pt x="4051173" y="265374"/>
                  <a:pt x="4057863" y="261434"/>
                  <a:pt x="4063051" y="256680"/>
                </a:cubicBezTo>
                <a:cubicBezTo>
                  <a:pt x="4068239" y="251925"/>
                  <a:pt x="4072062" y="246762"/>
                  <a:pt x="4074519" y="241192"/>
                </a:cubicBezTo>
                <a:cubicBezTo>
                  <a:pt x="4076977" y="235623"/>
                  <a:pt x="4078205" y="230393"/>
                  <a:pt x="4078205" y="225504"/>
                </a:cubicBezTo>
                <a:close/>
                <a:moveTo>
                  <a:pt x="3640055" y="190322"/>
                </a:moveTo>
                <a:lnTo>
                  <a:pt x="3623528" y="197175"/>
                </a:lnTo>
                <a:cubicBezTo>
                  <a:pt x="3616429" y="198670"/>
                  <a:pt x="3608988" y="199894"/>
                  <a:pt x="3601206" y="200845"/>
                </a:cubicBezTo>
                <a:cubicBezTo>
                  <a:pt x="3593424" y="201797"/>
                  <a:pt x="3585574" y="202883"/>
                  <a:pt x="3577656" y="204106"/>
                </a:cubicBezTo>
                <a:cubicBezTo>
                  <a:pt x="3569737" y="205328"/>
                  <a:pt x="3562638" y="207297"/>
                  <a:pt x="3556358" y="210013"/>
                </a:cubicBezTo>
                <a:cubicBezTo>
                  <a:pt x="3550077" y="212728"/>
                  <a:pt x="3544958" y="216600"/>
                  <a:pt x="3540999" y="221628"/>
                </a:cubicBezTo>
                <a:cubicBezTo>
                  <a:pt x="3537039" y="226656"/>
                  <a:pt x="3535060" y="233517"/>
                  <a:pt x="3535060" y="242212"/>
                </a:cubicBezTo>
                <a:cubicBezTo>
                  <a:pt x="3535060" y="247916"/>
                  <a:pt x="3536220" y="252739"/>
                  <a:pt x="3538541" y="256679"/>
                </a:cubicBezTo>
                <a:cubicBezTo>
                  <a:pt x="3540862" y="260619"/>
                  <a:pt x="3543865" y="263812"/>
                  <a:pt x="3547552" y="266259"/>
                </a:cubicBezTo>
                <a:cubicBezTo>
                  <a:pt x="3551238" y="268706"/>
                  <a:pt x="3555538" y="270472"/>
                  <a:pt x="3560453" y="271558"/>
                </a:cubicBezTo>
                <a:lnTo>
                  <a:pt x="3575614" y="273144"/>
                </a:lnTo>
                <a:lnTo>
                  <a:pt x="3604832" y="268500"/>
                </a:lnTo>
                <a:cubicBezTo>
                  <a:pt x="3613023" y="265374"/>
                  <a:pt x="3619713" y="261434"/>
                  <a:pt x="3624901" y="256680"/>
                </a:cubicBezTo>
                <a:cubicBezTo>
                  <a:pt x="3630089" y="251925"/>
                  <a:pt x="3633912" y="246762"/>
                  <a:pt x="3636369" y="241192"/>
                </a:cubicBezTo>
                <a:cubicBezTo>
                  <a:pt x="3638827" y="235623"/>
                  <a:pt x="3640055" y="230393"/>
                  <a:pt x="3640055" y="225504"/>
                </a:cubicBezTo>
                <a:close/>
                <a:moveTo>
                  <a:pt x="5859381" y="190322"/>
                </a:moveTo>
                <a:lnTo>
                  <a:pt x="5842853" y="197175"/>
                </a:lnTo>
                <a:cubicBezTo>
                  <a:pt x="5835754" y="198670"/>
                  <a:pt x="5828313" y="199894"/>
                  <a:pt x="5820531" y="200845"/>
                </a:cubicBezTo>
                <a:cubicBezTo>
                  <a:pt x="5812749" y="201797"/>
                  <a:pt x="5804899" y="202883"/>
                  <a:pt x="5796981" y="204106"/>
                </a:cubicBezTo>
                <a:cubicBezTo>
                  <a:pt x="5789062" y="205328"/>
                  <a:pt x="5781963" y="207297"/>
                  <a:pt x="5775683" y="210013"/>
                </a:cubicBezTo>
                <a:cubicBezTo>
                  <a:pt x="5769403" y="212728"/>
                  <a:pt x="5764283" y="216600"/>
                  <a:pt x="5760324" y="221628"/>
                </a:cubicBezTo>
                <a:cubicBezTo>
                  <a:pt x="5756364" y="226656"/>
                  <a:pt x="5754385" y="233517"/>
                  <a:pt x="5754385" y="242212"/>
                </a:cubicBezTo>
                <a:cubicBezTo>
                  <a:pt x="5754385" y="247916"/>
                  <a:pt x="5755545" y="252739"/>
                  <a:pt x="5757867" y="256679"/>
                </a:cubicBezTo>
                <a:cubicBezTo>
                  <a:pt x="5760187" y="260619"/>
                  <a:pt x="5763191" y="263812"/>
                  <a:pt x="5766877" y="266259"/>
                </a:cubicBezTo>
                <a:cubicBezTo>
                  <a:pt x="5770563" y="268706"/>
                  <a:pt x="5774864" y="270472"/>
                  <a:pt x="5779779" y="271558"/>
                </a:cubicBezTo>
                <a:lnTo>
                  <a:pt x="5794939" y="273144"/>
                </a:lnTo>
                <a:lnTo>
                  <a:pt x="5824157" y="268500"/>
                </a:lnTo>
                <a:cubicBezTo>
                  <a:pt x="5832348" y="265374"/>
                  <a:pt x="5839038" y="261434"/>
                  <a:pt x="5844226" y="256680"/>
                </a:cubicBezTo>
                <a:cubicBezTo>
                  <a:pt x="5849414" y="251925"/>
                  <a:pt x="5853236" y="246762"/>
                  <a:pt x="5855694" y="241192"/>
                </a:cubicBezTo>
                <a:cubicBezTo>
                  <a:pt x="5858151" y="235623"/>
                  <a:pt x="5859380" y="230393"/>
                  <a:pt x="5859381" y="225504"/>
                </a:cubicBezTo>
                <a:close/>
                <a:moveTo>
                  <a:pt x="1712264" y="113529"/>
                </a:moveTo>
                <a:lnTo>
                  <a:pt x="1682695" y="120415"/>
                </a:lnTo>
                <a:cubicBezTo>
                  <a:pt x="1674503" y="125057"/>
                  <a:pt x="1667950" y="131200"/>
                  <a:pt x="1663035" y="138846"/>
                </a:cubicBezTo>
                <a:cubicBezTo>
                  <a:pt x="1658120" y="146491"/>
                  <a:pt x="1654571" y="155229"/>
                  <a:pt x="1652386" y="165059"/>
                </a:cubicBezTo>
                <a:cubicBezTo>
                  <a:pt x="1650202" y="174888"/>
                  <a:pt x="1649110" y="184991"/>
                  <a:pt x="1649110" y="195367"/>
                </a:cubicBezTo>
                <a:cubicBezTo>
                  <a:pt x="1649110" y="205197"/>
                  <a:pt x="1650407" y="214822"/>
                  <a:pt x="1653001" y="224242"/>
                </a:cubicBezTo>
                <a:cubicBezTo>
                  <a:pt x="1655595" y="233662"/>
                  <a:pt x="1659554" y="242059"/>
                  <a:pt x="1664878" y="249431"/>
                </a:cubicBezTo>
                <a:cubicBezTo>
                  <a:pt x="1670203" y="256803"/>
                  <a:pt x="1677029" y="262674"/>
                  <a:pt x="1685357" y="267043"/>
                </a:cubicBezTo>
                <a:lnTo>
                  <a:pt x="1714300" y="273520"/>
                </a:lnTo>
                <a:lnTo>
                  <a:pt x="1743866" y="266634"/>
                </a:lnTo>
                <a:cubicBezTo>
                  <a:pt x="1752057" y="261992"/>
                  <a:pt x="1758747" y="255917"/>
                  <a:pt x="1763935" y="248408"/>
                </a:cubicBezTo>
                <a:cubicBezTo>
                  <a:pt x="1769123" y="240899"/>
                  <a:pt x="1772877" y="232366"/>
                  <a:pt x="1775198" y="222810"/>
                </a:cubicBezTo>
                <a:cubicBezTo>
                  <a:pt x="1777519" y="213253"/>
                  <a:pt x="1778680" y="203560"/>
                  <a:pt x="1778680" y="193730"/>
                </a:cubicBezTo>
                <a:cubicBezTo>
                  <a:pt x="1778680" y="183354"/>
                  <a:pt x="1777451" y="173319"/>
                  <a:pt x="1774994" y="163626"/>
                </a:cubicBezTo>
                <a:cubicBezTo>
                  <a:pt x="1772536" y="153933"/>
                  <a:pt x="1768645" y="145400"/>
                  <a:pt x="1763321" y="138028"/>
                </a:cubicBezTo>
                <a:cubicBezTo>
                  <a:pt x="1757996" y="130655"/>
                  <a:pt x="1751102" y="124716"/>
                  <a:pt x="1742637" y="120211"/>
                </a:cubicBezTo>
                <a:close/>
                <a:moveTo>
                  <a:pt x="712139" y="113529"/>
                </a:moveTo>
                <a:lnTo>
                  <a:pt x="682570" y="120415"/>
                </a:lnTo>
                <a:cubicBezTo>
                  <a:pt x="674378" y="125057"/>
                  <a:pt x="667825" y="131200"/>
                  <a:pt x="662910" y="138846"/>
                </a:cubicBezTo>
                <a:cubicBezTo>
                  <a:pt x="657995" y="146491"/>
                  <a:pt x="654446" y="155229"/>
                  <a:pt x="652261" y="165059"/>
                </a:cubicBezTo>
                <a:cubicBezTo>
                  <a:pt x="650077" y="174888"/>
                  <a:pt x="648985" y="184991"/>
                  <a:pt x="648985" y="195367"/>
                </a:cubicBezTo>
                <a:cubicBezTo>
                  <a:pt x="648985" y="205197"/>
                  <a:pt x="650282" y="214822"/>
                  <a:pt x="652876" y="224242"/>
                </a:cubicBezTo>
                <a:cubicBezTo>
                  <a:pt x="655470" y="233662"/>
                  <a:pt x="659429" y="242059"/>
                  <a:pt x="664753" y="249431"/>
                </a:cubicBezTo>
                <a:cubicBezTo>
                  <a:pt x="670078" y="256803"/>
                  <a:pt x="676904" y="262674"/>
                  <a:pt x="685232" y="267043"/>
                </a:cubicBezTo>
                <a:lnTo>
                  <a:pt x="714175" y="273520"/>
                </a:lnTo>
                <a:lnTo>
                  <a:pt x="743741" y="266634"/>
                </a:lnTo>
                <a:cubicBezTo>
                  <a:pt x="751932" y="261992"/>
                  <a:pt x="758622" y="255917"/>
                  <a:pt x="763810" y="248408"/>
                </a:cubicBezTo>
                <a:cubicBezTo>
                  <a:pt x="768998" y="240899"/>
                  <a:pt x="772752" y="232366"/>
                  <a:pt x="775073" y="222810"/>
                </a:cubicBezTo>
                <a:cubicBezTo>
                  <a:pt x="777394" y="213253"/>
                  <a:pt x="778555" y="203560"/>
                  <a:pt x="778555" y="193730"/>
                </a:cubicBezTo>
                <a:cubicBezTo>
                  <a:pt x="778555" y="183354"/>
                  <a:pt x="777326" y="173319"/>
                  <a:pt x="774868" y="163626"/>
                </a:cubicBezTo>
                <a:cubicBezTo>
                  <a:pt x="772411" y="153933"/>
                  <a:pt x="768520" y="145400"/>
                  <a:pt x="763195" y="138028"/>
                </a:cubicBezTo>
                <a:cubicBezTo>
                  <a:pt x="757871" y="130655"/>
                  <a:pt x="750976" y="124716"/>
                  <a:pt x="742512" y="120211"/>
                </a:cubicBezTo>
                <a:close/>
                <a:moveTo>
                  <a:pt x="2721914" y="113529"/>
                </a:moveTo>
                <a:lnTo>
                  <a:pt x="2692345" y="120415"/>
                </a:lnTo>
                <a:cubicBezTo>
                  <a:pt x="2684153" y="125057"/>
                  <a:pt x="2677600" y="131200"/>
                  <a:pt x="2672685" y="138846"/>
                </a:cubicBezTo>
                <a:cubicBezTo>
                  <a:pt x="2667770" y="146491"/>
                  <a:pt x="2664221" y="155229"/>
                  <a:pt x="2662036" y="165059"/>
                </a:cubicBezTo>
                <a:cubicBezTo>
                  <a:pt x="2659852" y="174888"/>
                  <a:pt x="2658760" y="184991"/>
                  <a:pt x="2658760" y="195367"/>
                </a:cubicBezTo>
                <a:cubicBezTo>
                  <a:pt x="2658760" y="205197"/>
                  <a:pt x="2660057" y="214822"/>
                  <a:pt x="2662651" y="224242"/>
                </a:cubicBezTo>
                <a:cubicBezTo>
                  <a:pt x="2665244" y="233662"/>
                  <a:pt x="2669204" y="242059"/>
                  <a:pt x="2674528" y="249431"/>
                </a:cubicBezTo>
                <a:cubicBezTo>
                  <a:pt x="2679853" y="256803"/>
                  <a:pt x="2686679" y="262674"/>
                  <a:pt x="2695007" y="267043"/>
                </a:cubicBezTo>
                <a:lnTo>
                  <a:pt x="2723950" y="273520"/>
                </a:lnTo>
                <a:lnTo>
                  <a:pt x="2753516" y="266634"/>
                </a:lnTo>
                <a:cubicBezTo>
                  <a:pt x="2761707" y="261992"/>
                  <a:pt x="2768397" y="255917"/>
                  <a:pt x="2773585" y="248408"/>
                </a:cubicBezTo>
                <a:cubicBezTo>
                  <a:pt x="2778773" y="240899"/>
                  <a:pt x="2782527" y="232366"/>
                  <a:pt x="2784848" y="222810"/>
                </a:cubicBezTo>
                <a:cubicBezTo>
                  <a:pt x="2787169" y="213253"/>
                  <a:pt x="2788330" y="203560"/>
                  <a:pt x="2788330" y="193730"/>
                </a:cubicBezTo>
                <a:cubicBezTo>
                  <a:pt x="2788330" y="183354"/>
                  <a:pt x="2787101" y="173319"/>
                  <a:pt x="2784643" y="163626"/>
                </a:cubicBezTo>
                <a:cubicBezTo>
                  <a:pt x="2782186" y="153933"/>
                  <a:pt x="2778295" y="145400"/>
                  <a:pt x="2772970" y="138028"/>
                </a:cubicBezTo>
                <a:cubicBezTo>
                  <a:pt x="2767646" y="130655"/>
                  <a:pt x="2760751" y="124716"/>
                  <a:pt x="2752287" y="120211"/>
                </a:cubicBezTo>
                <a:close/>
                <a:moveTo>
                  <a:pt x="2169464" y="113529"/>
                </a:moveTo>
                <a:lnTo>
                  <a:pt x="2139895" y="120415"/>
                </a:lnTo>
                <a:cubicBezTo>
                  <a:pt x="2131703" y="125057"/>
                  <a:pt x="2125150" y="131200"/>
                  <a:pt x="2120235" y="138846"/>
                </a:cubicBezTo>
                <a:cubicBezTo>
                  <a:pt x="2115320" y="146491"/>
                  <a:pt x="2111771" y="155229"/>
                  <a:pt x="2109586" y="165059"/>
                </a:cubicBezTo>
                <a:cubicBezTo>
                  <a:pt x="2107402" y="174888"/>
                  <a:pt x="2106309" y="184991"/>
                  <a:pt x="2106310" y="195367"/>
                </a:cubicBezTo>
                <a:cubicBezTo>
                  <a:pt x="2106309" y="205197"/>
                  <a:pt x="2107607" y="214822"/>
                  <a:pt x="2110201" y="224242"/>
                </a:cubicBezTo>
                <a:cubicBezTo>
                  <a:pt x="2112795" y="233662"/>
                  <a:pt x="2116754" y="242059"/>
                  <a:pt x="2122078" y="249431"/>
                </a:cubicBezTo>
                <a:cubicBezTo>
                  <a:pt x="2127403" y="256803"/>
                  <a:pt x="2134229" y="262674"/>
                  <a:pt x="2142557" y="267043"/>
                </a:cubicBezTo>
                <a:lnTo>
                  <a:pt x="2171500" y="273520"/>
                </a:lnTo>
                <a:lnTo>
                  <a:pt x="2201066" y="266634"/>
                </a:lnTo>
                <a:cubicBezTo>
                  <a:pt x="2209257" y="261992"/>
                  <a:pt x="2215947" y="255917"/>
                  <a:pt x="2221135" y="248408"/>
                </a:cubicBezTo>
                <a:cubicBezTo>
                  <a:pt x="2226323" y="240899"/>
                  <a:pt x="2230077" y="232366"/>
                  <a:pt x="2232398" y="222810"/>
                </a:cubicBezTo>
                <a:cubicBezTo>
                  <a:pt x="2234719" y="213253"/>
                  <a:pt x="2235879" y="203560"/>
                  <a:pt x="2235880" y="193730"/>
                </a:cubicBezTo>
                <a:cubicBezTo>
                  <a:pt x="2235879" y="183354"/>
                  <a:pt x="2234651" y="173319"/>
                  <a:pt x="2232193" y="163626"/>
                </a:cubicBezTo>
                <a:cubicBezTo>
                  <a:pt x="2229736" y="153933"/>
                  <a:pt x="2225845" y="145400"/>
                  <a:pt x="2220520" y="138028"/>
                </a:cubicBezTo>
                <a:cubicBezTo>
                  <a:pt x="2215196" y="130655"/>
                  <a:pt x="2208301" y="124716"/>
                  <a:pt x="2199837" y="120211"/>
                </a:cubicBezTo>
                <a:close/>
                <a:moveTo>
                  <a:pt x="2962486" y="113523"/>
                </a:moveTo>
                <a:lnTo>
                  <a:pt x="2937228" y="118777"/>
                </a:lnTo>
                <a:cubicBezTo>
                  <a:pt x="2929173" y="122326"/>
                  <a:pt x="2922142" y="127514"/>
                  <a:pt x="2916135" y="134340"/>
                </a:cubicBezTo>
                <a:cubicBezTo>
                  <a:pt x="2910128" y="141167"/>
                  <a:pt x="2905418" y="149563"/>
                  <a:pt x="2902004" y="159529"/>
                </a:cubicBezTo>
                <a:cubicBezTo>
                  <a:pt x="2898591" y="169496"/>
                  <a:pt x="2896885" y="180895"/>
                  <a:pt x="2896885" y="193729"/>
                </a:cubicBezTo>
                <a:cubicBezTo>
                  <a:pt x="2896885" y="206562"/>
                  <a:pt x="2898591" y="217962"/>
                  <a:pt x="2902004" y="227928"/>
                </a:cubicBezTo>
                <a:cubicBezTo>
                  <a:pt x="2905418" y="237895"/>
                  <a:pt x="2910128" y="246223"/>
                  <a:pt x="2916135" y="252912"/>
                </a:cubicBezTo>
                <a:cubicBezTo>
                  <a:pt x="2922142" y="259602"/>
                  <a:pt x="2929173" y="264722"/>
                  <a:pt x="2937228" y="268271"/>
                </a:cubicBezTo>
                <a:lnTo>
                  <a:pt x="2962491" y="273527"/>
                </a:lnTo>
                <a:lnTo>
                  <a:pt x="2987750" y="268272"/>
                </a:lnTo>
                <a:cubicBezTo>
                  <a:pt x="2995805" y="264723"/>
                  <a:pt x="3002836" y="259603"/>
                  <a:pt x="3008843" y="252913"/>
                </a:cubicBezTo>
                <a:cubicBezTo>
                  <a:pt x="3014850" y="246224"/>
                  <a:pt x="3019560" y="237896"/>
                  <a:pt x="3022973" y="227929"/>
                </a:cubicBezTo>
                <a:cubicBezTo>
                  <a:pt x="3026386" y="217963"/>
                  <a:pt x="3028093" y="206563"/>
                  <a:pt x="3028093" y="193730"/>
                </a:cubicBezTo>
                <a:cubicBezTo>
                  <a:pt x="3028093" y="180896"/>
                  <a:pt x="3026386" y="169497"/>
                  <a:pt x="3022973" y="159530"/>
                </a:cubicBezTo>
                <a:cubicBezTo>
                  <a:pt x="3019560" y="149564"/>
                  <a:pt x="3014850" y="141168"/>
                  <a:pt x="3008843" y="134341"/>
                </a:cubicBezTo>
                <a:cubicBezTo>
                  <a:pt x="3002836" y="127515"/>
                  <a:pt x="2995805" y="122327"/>
                  <a:pt x="2987750" y="118778"/>
                </a:cubicBezTo>
                <a:close/>
                <a:moveTo>
                  <a:pt x="476461" y="113523"/>
                </a:moveTo>
                <a:lnTo>
                  <a:pt x="451203" y="118777"/>
                </a:lnTo>
                <a:cubicBezTo>
                  <a:pt x="443148" y="122326"/>
                  <a:pt x="436117" y="127514"/>
                  <a:pt x="430110" y="134340"/>
                </a:cubicBezTo>
                <a:cubicBezTo>
                  <a:pt x="424103" y="141167"/>
                  <a:pt x="419392" y="149563"/>
                  <a:pt x="415979" y="159529"/>
                </a:cubicBezTo>
                <a:cubicBezTo>
                  <a:pt x="412566" y="169496"/>
                  <a:pt x="410860" y="180895"/>
                  <a:pt x="410860" y="193729"/>
                </a:cubicBezTo>
                <a:cubicBezTo>
                  <a:pt x="410860" y="206562"/>
                  <a:pt x="412566" y="217962"/>
                  <a:pt x="415979" y="227928"/>
                </a:cubicBezTo>
                <a:cubicBezTo>
                  <a:pt x="419392" y="237895"/>
                  <a:pt x="424103" y="246223"/>
                  <a:pt x="430110" y="252912"/>
                </a:cubicBezTo>
                <a:cubicBezTo>
                  <a:pt x="436117" y="259602"/>
                  <a:pt x="443148" y="264722"/>
                  <a:pt x="451203" y="268271"/>
                </a:cubicBezTo>
                <a:lnTo>
                  <a:pt x="476466" y="273527"/>
                </a:lnTo>
                <a:lnTo>
                  <a:pt x="501725" y="268272"/>
                </a:lnTo>
                <a:cubicBezTo>
                  <a:pt x="509780" y="264723"/>
                  <a:pt x="516811" y="259603"/>
                  <a:pt x="522818" y="252913"/>
                </a:cubicBezTo>
                <a:cubicBezTo>
                  <a:pt x="528825" y="246224"/>
                  <a:pt x="533535" y="237896"/>
                  <a:pt x="536948" y="227929"/>
                </a:cubicBezTo>
                <a:cubicBezTo>
                  <a:pt x="540361" y="217963"/>
                  <a:pt x="542068" y="206563"/>
                  <a:pt x="542068" y="193730"/>
                </a:cubicBezTo>
                <a:cubicBezTo>
                  <a:pt x="542068" y="180896"/>
                  <a:pt x="540361" y="169497"/>
                  <a:pt x="536948" y="159530"/>
                </a:cubicBezTo>
                <a:cubicBezTo>
                  <a:pt x="533535" y="149564"/>
                  <a:pt x="528825" y="141168"/>
                  <a:pt x="522818" y="134341"/>
                </a:cubicBezTo>
                <a:cubicBezTo>
                  <a:pt x="516811" y="127515"/>
                  <a:pt x="509780" y="122327"/>
                  <a:pt x="501725" y="118778"/>
                </a:cubicBezTo>
                <a:close/>
                <a:moveTo>
                  <a:pt x="5353262" y="113523"/>
                </a:moveTo>
                <a:lnTo>
                  <a:pt x="5328003" y="118777"/>
                </a:lnTo>
                <a:cubicBezTo>
                  <a:pt x="5319948" y="122326"/>
                  <a:pt x="5312917" y="127514"/>
                  <a:pt x="5306910" y="134340"/>
                </a:cubicBezTo>
                <a:cubicBezTo>
                  <a:pt x="5300903" y="141167"/>
                  <a:pt x="5296192" y="149563"/>
                  <a:pt x="5292780" y="159529"/>
                </a:cubicBezTo>
                <a:cubicBezTo>
                  <a:pt x="5289367" y="169496"/>
                  <a:pt x="5287660" y="180895"/>
                  <a:pt x="5287660" y="193729"/>
                </a:cubicBezTo>
                <a:cubicBezTo>
                  <a:pt x="5287660" y="206562"/>
                  <a:pt x="5289367" y="217962"/>
                  <a:pt x="5292780" y="227928"/>
                </a:cubicBezTo>
                <a:cubicBezTo>
                  <a:pt x="5296192" y="237895"/>
                  <a:pt x="5300903" y="246223"/>
                  <a:pt x="5306910" y="252912"/>
                </a:cubicBezTo>
                <a:cubicBezTo>
                  <a:pt x="5312917" y="259602"/>
                  <a:pt x="5319948" y="264722"/>
                  <a:pt x="5328003" y="268271"/>
                </a:cubicBezTo>
                <a:lnTo>
                  <a:pt x="5353267" y="273527"/>
                </a:lnTo>
                <a:lnTo>
                  <a:pt x="5378525" y="268272"/>
                </a:lnTo>
                <a:cubicBezTo>
                  <a:pt x="5386580" y="264723"/>
                  <a:pt x="5393611" y="259603"/>
                  <a:pt x="5399618" y="252913"/>
                </a:cubicBezTo>
                <a:cubicBezTo>
                  <a:pt x="5405625" y="246224"/>
                  <a:pt x="5410335" y="237896"/>
                  <a:pt x="5413749" y="227929"/>
                </a:cubicBezTo>
                <a:cubicBezTo>
                  <a:pt x="5417161" y="217963"/>
                  <a:pt x="5418868" y="206563"/>
                  <a:pt x="5418868" y="193730"/>
                </a:cubicBezTo>
                <a:cubicBezTo>
                  <a:pt x="5418868" y="180896"/>
                  <a:pt x="5417161" y="169497"/>
                  <a:pt x="5413749" y="159530"/>
                </a:cubicBezTo>
                <a:cubicBezTo>
                  <a:pt x="5410335" y="149564"/>
                  <a:pt x="5405625" y="141168"/>
                  <a:pt x="5399618" y="134341"/>
                </a:cubicBezTo>
                <a:cubicBezTo>
                  <a:pt x="5393611" y="127515"/>
                  <a:pt x="5386580" y="122327"/>
                  <a:pt x="5378525" y="118778"/>
                </a:cubicBezTo>
                <a:close/>
                <a:moveTo>
                  <a:pt x="2404709" y="113518"/>
                </a:moveTo>
                <a:lnTo>
                  <a:pt x="2380682" y="118162"/>
                </a:lnTo>
                <a:cubicBezTo>
                  <a:pt x="2373446" y="121302"/>
                  <a:pt x="2367234" y="125603"/>
                  <a:pt x="2362047" y="131064"/>
                </a:cubicBezTo>
                <a:cubicBezTo>
                  <a:pt x="2356858" y="136525"/>
                  <a:pt x="2352763" y="142873"/>
                  <a:pt x="2349759" y="150109"/>
                </a:cubicBezTo>
                <a:cubicBezTo>
                  <a:pt x="2346756" y="157345"/>
                  <a:pt x="2344981" y="165059"/>
                  <a:pt x="2344435" y="173250"/>
                </a:cubicBezTo>
                <a:lnTo>
                  <a:pt x="2465403" y="173250"/>
                </a:lnTo>
                <a:lnTo>
                  <a:pt x="2459874" y="149905"/>
                </a:lnTo>
                <a:cubicBezTo>
                  <a:pt x="2456734" y="142533"/>
                  <a:pt x="2452502" y="136184"/>
                  <a:pt x="2447178" y="130860"/>
                </a:cubicBezTo>
                <a:cubicBezTo>
                  <a:pt x="2441853" y="125536"/>
                  <a:pt x="2435573" y="121303"/>
                  <a:pt x="2428337" y="118163"/>
                </a:cubicBezTo>
                <a:close/>
                <a:moveTo>
                  <a:pt x="5169064" y="87649"/>
                </a:moveTo>
                <a:lnTo>
                  <a:pt x="5203878" y="87649"/>
                </a:lnTo>
                <a:lnTo>
                  <a:pt x="5203878" y="299399"/>
                </a:lnTo>
                <a:lnTo>
                  <a:pt x="5203203" y="299399"/>
                </a:lnTo>
                <a:lnTo>
                  <a:pt x="5203203" y="299400"/>
                </a:lnTo>
                <a:lnTo>
                  <a:pt x="5168389" y="299400"/>
                </a:lnTo>
                <a:lnTo>
                  <a:pt x="5168389" y="87650"/>
                </a:lnTo>
                <a:lnTo>
                  <a:pt x="5169064" y="87650"/>
                </a:lnTo>
                <a:close/>
                <a:moveTo>
                  <a:pt x="4166892" y="87649"/>
                </a:moveTo>
                <a:lnTo>
                  <a:pt x="4201705" y="87649"/>
                </a:lnTo>
                <a:lnTo>
                  <a:pt x="4201705" y="231000"/>
                </a:lnTo>
                <a:cubicBezTo>
                  <a:pt x="4201705" y="244107"/>
                  <a:pt x="4205528" y="254482"/>
                  <a:pt x="4213173" y="262128"/>
                </a:cubicBezTo>
                <a:lnTo>
                  <a:pt x="4244491" y="273516"/>
                </a:lnTo>
                <a:lnTo>
                  <a:pt x="4271682" y="268682"/>
                </a:lnTo>
                <a:cubicBezTo>
                  <a:pt x="4279464" y="265405"/>
                  <a:pt x="4285949" y="260764"/>
                  <a:pt x="4291137" y="254756"/>
                </a:cubicBezTo>
                <a:cubicBezTo>
                  <a:pt x="4296325" y="248749"/>
                  <a:pt x="4300215" y="241718"/>
                  <a:pt x="4302810" y="233663"/>
                </a:cubicBezTo>
                <a:cubicBezTo>
                  <a:pt x="4305403" y="225608"/>
                  <a:pt x="4306701" y="216803"/>
                  <a:pt x="4306701" y="207246"/>
                </a:cubicBezTo>
                <a:lnTo>
                  <a:pt x="4306701" y="87650"/>
                </a:lnTo>
                <a:lnTo>
                  <a:pt x="4307376" y="87650"/>
                </a:lnTo>
                <a:lnTo>
                  <a:pt x="4307376" y="87649"/>
                </a:lnTo>
                <a:lnTo>
                  <a:pt x="4342190" y="87649"/>
                </a:lnTo>
                <a:lnTo>
                  <a:pt x="4342190" y="299399"/>
                </a:lnTo>
                <a:lnTo>
                  <a:pt x="4341515" y="299399"/>
                </a:lnTo>
                <a:lnTo>
                  <a:pt x="4341515" y="299400"/>
                </a:lnTo>
                <a:lnTo>
                  <a:pt x="4308749" y="299400"/>
                </a:lnTo>
                <a:lnTo>
                  <a:pt x="4308749" y="265815"/>
                </a:lnTo>
                <a:lnTo>
                  <a:pt x="4308603" y="265815"/>
                </a:lnTo>
                <a:lnTo>
                  <a:pt x="4280344" y="294689"/>
                </a:lnTo>
                <a:cubicBezTo>
                  <a:pt x="4268876" y="300833"/>
                  <a:pt x="4255360" y="303905"/>
                  <a:pt x="4239796" y="303905"/>
                </a:cubicBezTo>
                <a:lnTo>
                  <a:pt x="4239401" y="303842"/>
                </a:lnTo>
                <a:lnTo>
                  <a:pt x="4239121" y="303906"/>
                </a:lnTo>
                <a:cubicBezTo>
                  <a:pt x="4225195" y="303906"/>
                  <a:pt x="4213590" y="302062"/>
                  <a:pt x="4204307" y="298376"/>
                </a:cubicBezTo>
                <a:cubicBezTo>
                  <a:pt x="4195023" y="294690"/>
                  <a:pt x="4187514" y="289434"/>
                  <a:pt x="4181780" y="282608"/>
                </a:cubicBezTo>
                <a:cubicBezTo>
                  <a:pt x="4176046" y="275781"/>
                  <a:pt x="4172019" y="267658"/>
                  <a:pt x="4169698" y="258238"/>
                </a:cubicBezTo>
                <a:cubicBezTo>
                  <a:pt x="4167377" y="248818"/>
                  <a:pt x="4166217" y="238373"/>
                  <a:pt x="4166217" y="226905"/>
                </a:cubicBezTo>
                <a:lnTo>
                  <a:pt x="4166217" y="87650"/>
                </a:lnTo>
                <a:lnTo>
                  <a:pt x="4166892" y="87650"/>
                </a:lnTo>
                <a:close/>
                <a:moveTo>
                  <a:pt x="1530514" y="87649"/>
                </a:moveTo>
                <a:lnTo>
                  <a:pt x="1565328" y="87649"/>
                </a:lnTo>
                <a:lnTo>
                  <a:pt x="1565328" y="299399"/>
                </a:lnTo>
                <a:lnTo>
                  <a:pt x="1564653" y="299399"/>
                </a:lnTo>
                <a:lnTo>
                  <a:pt x="1564653" y="299400"/>
                </a:lnTo>
                <a:lnTo>
                  <a:pt x="1529839" y="299400"/>
                </a:lnTo>
                <a:lnTo>
                  <a:pt x="1529839" y="87650"/>
                </a:lnTo>
                <a:lnTo>
                  <a:pt x="1530514" y="87650"/>
                </a:lnTo>
                <a:close/>
                <a:moveTo>
                  <a:pt x="1298437" y="87649"/>
                </a:moveTo>
                <a:lnTo>
                  <a:pt x="1337347" y="87649"/>
                </a:lnTo>
                <a:lnTo>
                  <a:pt x="1396735" y="264176"/>
                </a:lnTo>
                <a:lnTo>
                  <a:pt x="1396880" y="264176"/>
                </a:lnTo>
                <a:lnTo>
                  <a:pt x="1454630" y="87650"/>
                </a:lnTo>
                <a:lnTo>
                  <a:pt x="1455304" y="87650"/>
                </a:lnTo>
                <a:lnTo>
                  <a:pt x="1455305" y="87649"/>
                </a:lnTo>
                <a:lnTo>
                  <a:pt x="1491757" y="87649"/>
                </a:lnTo>
                <a:lnTo>
                  <a:pt x="1414347" y="299399"/>
                </a:lnTo>
                <a:lnTo>
                  <a:pt x="1413673" y="299399"/>
                </a:lnTo>
                <a:lnTo>
                  <a:pt x="1413672" y="299400"/>
                </a:lnTo>
                <a:lnTo>
                  <a:pt x="1376401" y="299400"/>
                </a:lnTo>
                <a:lnTo>
                  <a:pt x="1297762" y="87650"/>
                </a:lnTo>
                <a:lnTo>
                  <a:pt x="1298438" y="87650"/>
                </a:lnTo>
                <a:close/>
                <a:moveTo>
                  <a:pt x="1225714" y="87649"/>
                </a:moveTo>
                <a:lnTo>
                  <a:pt x="1260528" y="87649"/>
                </a:lnTo>
                <a:lnTo>
                  <a:pt x="1260528" y="299399"/>
                </a:lnTo>
                <a:lnTo>
                  <a:pt x="1259853" y="299399"/>
                </a:lnTo>
                <a:lnTo>
                  <a:pt x="1259853" y="299400"/>
                </a:lnTo>
                <a:lnTo>
                  <a:pt x="1225039" y="299400"/>
                </a:lnTo>
                <a:lnTo>
                  <a:pt x="1225039" y="87650"/>
                </a:lnTo>
                <a:lnTo>
                  <a:pt x="1225714" y="87650"/>
                </a:lnTo>
                <a:close/>
                <a:moveTo>
                  <a:pt x="861716" y="87649"/>
                </a:moveTo>
                <a:lnTo>
                  <a:pt x="896530" y="87649"/>
                </a:lnTo>
                <a:lnTo>
                  <a:pt x="896530" y="231000"/>
                </a:lnTo>
                <a:cubicBezTo>
                  <a:pt x="896530" y="244107"/>
                  <a:pt x="900353" y="254482"/>
                  <a:pt x="907998" y="262128"/>
                </a:cubicBezTo>
                <a:lnTo>
                  <a:pt x="939315" y="273516"/>
                </a:lnTo>
                <a:lnTo>
                  <a:pt x="966507" y="268682"/>
                </a:lnTo>
                <a:cubicBezTo>
                  <a:pt x="974288" y="265405"/>
                  <a:pt x="980774" y="260764"/>
                  <a:pt x="985961" y="254756"/>
                </a:cubicBezTo>
                <a:cubicBezTo>
                  <a:pt x="991149" y="248749"/>
                  <a:pt x="995040" y="241718"/>
                  <a:pt x="997634" y="233663"/>
                </a:cubicBezTo>
                <a:cubicBezTo>
                  <a:pt x="1000228" y="225608"/>
                  <a:pt x="1001525" y="216803"/>
                  <a:pt x="1001525" y="207246"/>
                </a:cubicBezTo>
                <a:lnTo>
                  <a:pt x="1001525" y="87650"/>
                </a:lnTo>
                <a:lnTo>
                  <a:pt x="1002200" y="87650"/>
                </a:lnTo>
                <a:lnTo>
                  <a:pt x="1002200" y="87649"/>
                </a:lnTo>
                <a:lnTo>
                  <a:pt x="1037014" y="87649"/>
                </a:lnTo>
                <a:lnTo>
                  <a:pt x="1037014" y="299399"/>
                </a:lnTo>
                <a:lnTo>
                  <a:pt x="1036339" y="299399"/>
                </a:lnTo>
                <a:lnTo>
                  <a:pt x="1036339" y="299400"/>
                </a:lnTo>
                <a:lnTo>
                  <a:pt x="1003573" y="299400"/>
                </a:lnTo>
                <a:lnTo>
                  <a:pt x="1003573" y="265815"/>
                </a:lnTo>
                <a:lnTo>
                  <a:pt x="1003428" y="265815"/>
                </a:lnTo>
                <a:lnTo>
                  <a:pt x="975168" y="294689"/>
                </a:lnTo>
                <a:cubicBezTo>
                  <a:pt x="963700" y="300833"/>
                  <a:pt x="950184" y="303905"/>
                  <a:pt x="934621" y="303905"/>
                </a:cubicBezTo>
                <a:lnTo>
                  <a:pt x="934226" y="303842"/>
                </a:lnTo>
                <a:lnTo>
                  <a:pt x="933946" y="303906"/>
                </a:lnTo>
                <a:cubicBezTo>
                  <a:pt x="920020" y="303906"/>
                  <a:pt x="908415" y="302062"/>
                  <a:pt x="899131" y="298376"/>
                </a:cubicBezTo>
                <a:cubicBezTo>
                  <a:pt x="889848" y="294690"/>
                  <a:pt x="882339" y="289434"/>
                  <a:pt x="876605" y="282608"/>
                </a:cubicBezTo>
                <a:cubicBezTo>
                  <a:pt x="870871" y="275781"/>
                  <a:pt x="866843" y="267658"/>
                  <a:pt x="864522" y="258238"/>
                </a:cubicBezTo>
                <a:cubicBezTo>
                  <a:pt x="862202" y="248818"/>
                  <a:pt x="861041" y="238373"/>
                  <a:pt x="861041" y="226905"/>
                </a:cubicBezTo>
                <a:lnTo>
                  <a:pt x="861041" y="87650"/>
                </a:lnTo>
                <a:lnTo>
                  <a:pt x="861716" y="87650"/>
                </a:lnTo>
                <a:close/>
                <a:moveTo>
                  <a:pt x="5815412" y="82734"/>
                </a:moveTo>
                <a:cubicBezTo>
                  <a:pt x="5824968" y="82734"/>
                  <a:pt x="5834457" y="83416"/>
                  <a:pt x="5843877" y="84779"/>
                </a:cubicBezTo>
                <a:cubicBezTo>
                  <a:pt x="5853297" y="86142"/>
                  <a:pt x="5861830" y="88934"/>
                  <a:pt x="5869475" y="93156"/>
                </a:cubicBezTo>
                <a:cubicBezTo>
                  <a:pt x="5877121" y="97377"/>
                  <a:pt x="5883265" y="103303"/>
                  <a:pt x="5887906" y="110934"/>
                </a:cubicBezTo>
                <a:cubicBezTo>
                  <a:pt x="5892548" y="118564"/>
                  <a:pt x="5894869" y="128508"/>
                  <a:pt x="5894869" y="140766"/>
                </a:cubicBezTo>
                <a:lnTo>
                  <a:pt x="5894869" y="249482"/>
                </a:lnTo>
                <a:cubicBezTo>
                  <a:pt x="5894869" y="257657"/>
                  <a:pt x="5895347" y="263651"/>
                  <a:pt x="5896303" y="267465"/>
                </a:cubicBezTo>
                <a:lnTo>
                  <a:pt x="5905790" y="273105"/>
                </a:lnTo>
                <a:lnTo>
                  <a:pt x="5915902" y="271549"/>
                </a:lnTo>
                <a:lnTo>
                  <a:pt x="5915902" y="271652"/>
                </a:lnTo>
                <a:lnTo>
                  <a:pt x="5916577" y="271548"/>
                </a:lnTo>
                <a:lnTo>
                  <a:pt x="5916577" y="298580"/>
                </a:lnTo>
                <a:cubicBezTo>
                  <a:pt x="5910569" y="302130"/>
                  <a:pt x="5902241" y="303905"/>
                  <a:pt x="5891593" y="303905"/>
                </a:cubicBezTo>
                <a:lnTo>
                  <a:pt x="5891340" y="303816"/>
                </a:lnTo>
                <a:lnTo>
                  <a:pt x="5890918" y="303906"/>
                </a:lnTo>
                <a:cubicBezTo>
                  <a:pt x="5881907" y="303906"/>
                  <a:pt x="5874740" y="301380"/>
                  <a:pt x="5869415" y="296328"/>
                </a:cubicBezTo>
                <a:lnTo>
                  <a:pt x="5861558" y="271953"/>
                </a:lnTo>
                <a:lnTo>
                  <a:pt x="5828723" y="296327"/>
                </a:lnTo>
                <a:cubicBezTo>
                  <a:pt x="5816026" y="301379"/>
                  <a:pt x="5802305" y="303905"/>
                  <a:pt x="5787561" y="303905"/>
                </a:cubicBezTo>
                <a:lnTo>
                  <a:pt x="5787156" y="303856"/>
                </a:lnTo>
                <a:lnTo>
                  <a:pt x="5786886" y="303906"/>
                </a:lnTo>
                <a:cubicBezTo>
                  <a:pt x="5777329" y="303906"/>
                  <a:pt x="5768250" y="302813"/>
                  <a:pt x="5759649" y="300629"/>
                </a:cubicBezTo>
                <a:cubicBezTo>
                  <a:pt x="5751048" y="298445"/>
                  <a:pt x="5743607" y="295031"/>
                  <a:pt x="5737327" y="290390"/>
                </a:cubicBezTo>
                <a:cubicBezTo>
                  <a:pt x="5731047" y="285748"/>
                  <a:pt x="5726063" y="279672"/>
                  <a:pt x="5722377" y="272163"/>
                </a:cubicBezTo>
                <a:cubicBezTo>
                  <a:pt x="5718691" y="264655"/>
                  <a:pt x="5716848" y="255576"/>
                  <a:pt x="5716848" y="244927"/>
                </a:cubicBezTo>
                <a:cubicBezTo>
                  <a:pt x="5716848" y="232912"/>
                  <a:pt x="5718896" y="223083"/>
                  <a:pt x="5722992" y="215437"/>
                </a:cubicBezTo>
                <a:cubicBezTo>
                  <a:pt x="5727088" y="207792"/>
                  <a:pt x="5732480" y="201580"/>
                  <a:pt x="5739170" y="196802"/>
                </a:cubicBezTo>
                <a:cubicBezTo>
                  <a:pt x="5745860" y="192023"/>
                  <a:pt x="5753505" y="188405"/>
                  <a:pt x="5762106" y="185948"/>
                </a:cubicBezTo>
                <a:cubicBezTo>
                  <a:pt x="5770707" y="183490"/>
                  <a:pt x="5779513" y="181443"/>
                  <a:pt x="5788524" y="179804"/>
                </a:cubicBezTo>
                <a:cubicBezTo>
                  <a:pt x="5798080" y="177893"/>
                  <a:pt x="5807159" y="176459"/>
                  <a:pt x="5815761" y="175504"/>
                </a:cubicBezTo>
                <a:cubicBezTo>
                  <a:pt x="5824361" y="174548"/>
                  <a:pt x="5831939" y="173183"/>
                  <a:pt x="5838492" y="171408"/>
                </a:cubicBezTo>
                <a:cubicBezTo>
                  <a:pt x="5845045" y="169633"/>
                  <a:pt x="5850233" y="167039"/>
                  <a:pt x="5854056" y="163626"/>
                </a:cubicBezTo>
                <a:cubicBezTo>
                  <a:pt x="5857878" y="160213"/>
                  <a:pt x="5859789" y="155230"/>
                  <a:pt x="5859790" y="148677"/>
                </a:cubicBezTo>
                <a:cubicBezTo>
                  <a:pt x="5859789" y="141031"/>
                  <a:pt x="5858356" y="134888"/>
                  <a:pt x="5855490" y="130246"/>
                </a:cubicBezTo>
                <a:cubicBezTo>
                  <a:pt x="5852622" y="125604"/>
                  <a:pt x="5848936" y="122054"/>
                  <a:pt x="5844431" y="119597"/>
                </a:cubicBezTo>
                <a:cubicBezTo>
                  <a:pt x="5839925" y="117139"/>
                  <a:pt x="5834874" y="115501"/>
                  <a:pt x="5829277" y="114682"/>
                </a:cubicBezTo>
                <a:lnTo>
                  <a:pt x="5813195" y="113491"/>
                </a:lnTo>
                <a:lnTo>
                  <a:pt x="5776502" y="121848"/>
                </a:lnTo>
                <a:cubicBezTo>
                  <a:pt x="5766672" y="127446"/>
                  <a:pt x="5761348" y="138027"/>
                  <a:pt x="5760529" y="153590"/>
                </a:cubicBezTo>
                <a:lnTo>
                  <a:pt x="5759854" y="153590"/>
                </a:lnTo>
                <a:lnTo>
                  <a:pt x="5759854" y="153591"/>
                </a:lnTo>
                <a:lnTo>
                  <a:pt x="5725040" y="153591"/>
                </a:lnTo>
                <a:cubicBezTo>
                  <a:pt x="5725586" y="140485"/>
                  <a:pt x="5728316" y="129426"/>
                  <a:pt x="5733231" y="120416"/>
                </a:cubicBezTo>
                <a:cubicBezTo>
                  <a:pt x="5738146" y="111405"/>
                  <a:pt x="5744699" y="104101"/>
                  <a:pt x="5752891" y="98504"/>
                </a:cubicBezTo>
                <a:cubicBezTo>
                  <a:pt x="5761082" y="92906"/>
                  <a:pt x="5770434" y="88879"/>
                  <a:pt x="5780947" y="86421"/>
                </a:cubicBezTo>
                <a:cubicBezTo>
                  <a:pt x="5791459" y="83964"/>
                  <a:pt x="5802722" y="82735"/>
                  <a:pt x="5814737" y="82735"/>
                </a:cubicBezTo>
                <a:lnTo>
                  <a:pt x="5815138" y="82764"/>
                </a:lnTo>
                <a:close/>
                <a:moveTo>
                  <a:pt x="5602785" y="82734"/>
                </a:moveTo>
                <a:cubicBezTo>
                  <a:pt x="5616710" y="82734"/>
                  <a:pt x="5628315" y="84645"/>
                  <a:pt x="5637599" y="88468"/>
                </a:cubicBezTo>
                <a:cubicBezTo>
                  <a:pt x="5646883" y="92291"/>
                  <a:pt x="5654391" y="97615"/>
                  <a:pt x="5660125" y="104441"/>
                </a:cubicBezTo>
                <a:cubicBezTo>
                  <a:pt x="5665860" y="111268"/>
                  <a:pt x="5669887" y="119391"/>
                  <a:pt x="5672208" y="128811"/>
                </a:cubicBezTo>
                <a:cubicBezTo>
                  <a:pt x="5674529" y="138231"/>
                  <a:pt x="5675690" y="148676"/>
                  <a:pt x="5675690" y="160144"/>
                </a:cubicBezTo>
                <a:lnTo>
                  <a:pt x="5675690" y="299399"/>
                </a:lnTo>
                <a:lnTo>
                  <a:pt x="5675015" y="299399"/>
                </a:lnTo>
                <a:lnTo>
                  <a:pt x="5675015" y="299400"/>
                </a:lnTo>
                <a:lnTo>
                  <a:pt x="5640200" y="299400"/>
                </a:lnTo>
                <a:lnTo>
                  <a:pt x="5640200" y="156049"/>
                </a:lnTo>
                <a:cubicBezTo>
                  <a:pt x="5640200" y="142942"/>
                  <a:pt x="5636377" y="132567"/>
                  <a:pt x="5628732" y="124921"/>
                </a:cubicBezTo>
                <a:lnTo>
                  <a:pt x="5597415" y="113533"/>
                </a:lnTo>
                <a:lnTo>
                  <a:pt x="5570224" y="118367"/>
                </a:lnTo>
                <a:cubicBezTo>
                  <a:pt x="5562442" y="121644"/>
                  <a:pt x="5555957" y="126285"/>
                  <a:pt x="5550769" y="132293"/>
                </a:cubicBezTo>
                <a:cubicBezTo>
                  <a:pt x="5545581" y="138300"/>
                  <a:pt x="5541690" y="145331"/>
                  <a:pt x="5539096" y="153386"/>
                </a:cubicBezTo>
                <a:cubicBezTo>
                  <a:pt x="5536502" y="161441"/>
                  <a:pt x="5535205" y="170246"/>
                  <a:pt x="5535205" y="179803"/>
                </a:cubicBezTo>
                <a:lnTo>
                  <a:pt x="5535205" y="299399"/>
                </a:lnTo>
                <a:lnTo>
                  <a:pt x="5534530" y="299399"/>
                </a:lnTo>
                <a:lnTo>
                  <a:pt x="5534530" y="299400"/>
                </a:lnTo>
                <a:lnTo>
                  <a:pt x="5499717" y="299400"/>
                </a:lnTo>
                <a:lnTo>
                  <a:pt x="5499717" y="87650"/>
                </a:lnTo>
                <a:lnTo>
                  <a:pt x="5500392" y="87650"/>
                </a:lnTo>
                <a:lnTo>
                  <a:pt x="5500392" y="87649"/>
                </a:lnTo>
                <a:lnTo>
                  <a:pt x="5533158" y="87649"/>
                </a:lnTo>
                <a:lnTo>
                  <a:pt x="5533158" y="121234"/>
                </a:lnTo>
                <a:lnTo>
                  <a:pt x="5533303" y="121234"/>
                </a:lnTo>
                <a:lnTo>
                  <a:pt x="5561357" y="92360"/>
                </a:lnTo>
                <a:cubicBezTo>
                  <a:pt x="5572825" y="85943"/>
                  <a:pt x="5586410" y="82735"/>
                  <a:pt x="5602110" y="82735"/>
                </a:cubicBezTo>
                <a:lnTo>
                  <a:pt x="5602505" y="82800"/>
                </a:lnTo>
                <a:close/>
                <a:moveTo>
                  <a:pt x="5353602" y="82734"/>
                </a:moveTo>
                <a:cubicBezTo>
                  <a:pt x="5370530" y="82734"/>
                  <a:pt x="5385343" y="85601"/>
                  <a:pt x="5398040" y="91335"/>
                </a:cubicBezTo>
                <a:cubicBezTo>
                  <a:pt x="5410737" y="97069"/>
                  <a:pt x="5421454" y="104919"/>
                  <a:pt x="5430192" y="114886"/>
                </a:cubicBezTo>
                <a:cubicBezTo>
                  <a:pt x="5438930" y="124852"/>
                  <a:pt x="5445483" y="136593"/>
                  <a:pt x="5449852" y="150109"/>
                </a:cubicBezTo>
                <a:cubicBezTo>
                  <a:pt x="5454220" y="163625"/>
                  <a:pt x="5456405" y="178165"/>
                  <a:pt x="5456405" y="193729"/>
                </a:cubicBezTo>
                <a:cubicBezTo>
                  <a:pt x="5456405" y="209293"/>
                  <a:pt x="5454220" y="223764"/>
                  <a:pt x="5449852" y="237144"/>
                </a:cubicBezTo>
                <a:cubicBezTo>
                  <a:pt x="5445483" y="250523"/>
                  <a:pt x="5438930" y="262196"/>
                  <a:pt x="5430192" y="272162"/>
                </a:cubicBezTo>
                <a:cubicBezTo>
                  <a:pt x="5421454" y="282129"/>
                  <a:pt x="5410737" y="289911"/>
                  <a:pt x="5398040" y="295508"/>
                </a:cubicBezTo>
                <a:cubicBezTo>
                  <a:pt x="5385343" y="301106"/>
                  <a:pt x="5370530" y="303905"/>
                  <a:pt x="5353602" y="303905"/>
                </a:cubicBezTo>
                <a:lnTo>
                  <a:pt x="5353268" y="303841"/>
                </a:lnTo>
                <a:lnTo>
                  <a:pt x="5352927" y="303906"/>
                </a:lnTo>
                <a:cubicBezTo>
                  <a:pt x="5336270" y="303906"/>
                  <a:pt x="5321526" y="301107"/>
                  <a:pt x="5308692" y="295509"/>
                </a:cubicBezTo>
                <a:cubicBezTo>
                  <a:pt x="5295859" y="289912"/>
                  <a:pt x="5285073" y="282130"/>
                  <a:pt x="5276336" y="272163"/>
                </a:cubicBezTo>
                <a:cubicBezTo>
                  <a:pt x="5267598" y="262197"/>
                  <a:pt x="5261045" y="250524"/>
                  <a:pt x="5256676" y="237145"/>
                </a:cubicBezTo>
                <a:cubicBezTo>
                  <a:pt x="5252307" y="223765"/>
                  <a:pt x="5250123" y="209294"/>
                  <a:pt x="5250123" y="193730"/>
                </a:cubicBezTo>
                <a:cubicBezTo>
                  <a:pt x="5250123" y="178166"/>
                  <a:pt x="5252307" y="163626"/>
                  <a:pt x="5256676" y="150110"/>
                </a:cubicBezTo>
                <a:cubicBezTo>
                  <a:pt x="5261045" y="136594"/>
                  <a:pt x="5267598" y="124853"/>
                  <a:pt x="5276336" y="114887"/>
                </a:cubicBezTo>
                <a:cubicBezTo>
                  <a:pt x="5285073" y="104920"/>
                  <a:pt x="5295859" y="97070"/>
                  <a:pt x="5308692" y="91336"/>
                </a:cubicBezTo>
                <a:cubicBezTo>
                  <a:pt x="5321526" y="85602"/>
                  <a:pt x="5336270" y="82735"/>
                  <a:pt x="5352927" y="82735"/>
                </a:cubicBezTo>
                <a:lnTo>
                  <a:pt x="5353262" y="82800"/>
                </a:lnTo>
                <a:close/>
                <a:moveTo>
                  <a:pt x="5036409" y="82734"/>
                </a:moveTo>
                <a:cubicBezTo>
                  <a:pt x="5048423" y="82734"/>
                  <a:pt x="5059686" y="84167"/>
                  <a:pt x="5070199" y="87034"/>
                </a:cubicBezTo>
                <a:cubicBezTo>
                  <a:pt x="5080711" y="89902"/>
                  <a:pt x="5089995" y="94339"/>
                  <a:pt x="5098050" y="100346"/>
                </a:cubicBezTo>
                <a:cubicBezTo>
                  <a:pt x="5106105" y="106353"/>
                  <a:pt x="5112727" y="113930"/>
                  <a:pt x="5117915" y="123077"/>
                </a:cubicBezTo>
                <a:cubicBezTo>
                  <a:pt x="5123102" y="132224"/>
                  <a:pt x="5126379" y="143078"/>
                  <a:pt x="5127745" y="155638"/>
                </a:cubicBezTo>
                <a:lnTo>
                  <a:pt x="5127069" y="155638"/>
                </a:lnTo>
                <a:lnTo>
                  <a:pt x="5127070" y="155639"/>
                </a:lnTo>
                <a:lnTo>
                  <a:pt x="5091027" y="155639"/>
                </a:lnTo>
                <a:cubicBezTo>
                  <a:pt x="5088296" y="142260"/>
                  <a:pt x="5082562" y="131884"/>
                  <a:pt x="5073825" y="124512"/>
                </a:cubicBezTo>
                <a:lnTo>
                  <a:pt x="5038878" y="113540"/>
                </a:lnTo>
                <a:lnTo>
                  <a:pt x="5007739" y="120415"/>
                </a:lnTo>
                <a:cubicBezTo>
                  <a:pt x="4999274" y="125057"/>
                  <a:pt x="4992516" y="131200"/>
                  <a:pt x="4987465" y="138846"/>
                </a:cubicBezTo>
                <a:cubicBezTo>
                  <a:pt x="4982413" y="146491"/>
                  <a:pt x="4978795" y="155297"/>
                  <a:pt x="4976611" y="165263"/>
                </a:cubicBezTo>
                <a:cubicBezTo>
                  <a:pt x="4974427" y="175230"/>
                  <a:pt x="4973335" y="185537"/>
                  <a:pt x="4973335" y="196186"/>
                </a:cubicBezTo>
                <a:cubicBezTo>
                  <a:pt x="4973335" y="206016"/>
                  <a:pt x="4974495" y="215573"/>
                  <a:pt x="4976816" y="224856"/>
                </a:cubicBezTo>
                <a:cubicBezTo>
                  <a:pt x="4979137" y="234140"/>
                  <a:pt x="4982755" y="242400"/>
                  <a:pt x="4987670" y="249636"/>
                </a:cubicBezTo>
                <a:cubicBezTo>
                  <a:pt x="4992585" y="256872"/>
                  <a:pt x="4999001" y="262674"/>
                  <a:pt x="5006920" y="267043"/>
                </a:cubicBezTo>
                <a:lnTo>
                  <a:pt x="5034783" y="273504"/>
                </a:lnTo>
                <a:lnTo>
                  <a:pt x="5074849" y="260081"/>
                </a:lnTo>
                <a:cubicBezTo>
                  <a:pt x="5084542" y="251070"/>
                  <a:pt x="5090480" y="238373"/>
                  <a:pt x="5092665" y="221990"/>
                </a:cubicBezTo>
                <a:lnTo>
                  <a:pt x="5093340" y="221990"/>
                </a:lnTo>
                <a:lnTo>
                  <a:pt x="5093340" y="221989"/>
                </a:lnTo>
                <a:lnTo>
                  <a:pt x="5128974" y="221989"/>
                </a:lnTo>
                <a:cubicBezTo>
                  <a:pt x="5125150" y="248202"/>
                  <a:pt x="5115388" y="268408"/>
                  <a:pt x="5099689" y="282607"/>
                </a:cubicBezTo>
                <a:cubicBezTo>
                  <a:pt x="5083988" y="296805"/>
                  <a:pt x="5062622" y="303905"/>
                  <a:pt x="5035590" y="303905"/>
                </a:cubicBezTo>
                <a:lnTo>
                  <a:pt x="5035292" y="303851"/>
                </a:lnTo>
                <a:lnTo>
                  <a:pt x="5034915" y="303906"/>
                </a:lnTo>
                <a:cubicBezTo>
                  <a:pt x="5018805" y="303906"/>
                  <a:pt x="5004538" y="301312"/>
                  <a:pt x="4992114" y="296124"/>
                </a:cubicBezTo>
                <a:cubicBezTo>
                  <a:pt x="4979691" y="290936"/>
                  <a:pt x="4969315" y="283563"/>
                  <a:pt x="4960987" y="274007"/>
                </a:cubicBezTo>
                <a:cubicBezTo>
                  <a:pt x="4952659" y="264450"/>
                  <a:pt x="4946379" y="253050"/>
                  <a:pt x="4942146" y="239807"/>
                </a:cubicBezTo>
                <a:cubicBezTo>
                  <a:pt x="4937914" y="226564"/>
                  <a:pt x="4935798" y="212024"/>
                  <a:pt x="4935798" y="196187"/>
                </a:cubicBezTo>
                <a:cubicBezTo>
                  <a:pt x="4935798" y="180350"/>
                  <a:pt x="4937846" y="165537"/>
                  <a:pt x="4941942" y="151748"/>
                </a:cubicBezTo>
                <a:cubicBezTo>
                  <a:pt x="4946038" y="137959"/>
                  <a:pt x="4952249" y="125945"/>
                  <a:pt x="4960577" y="115706"/>
                </a:cubicBezTo>
                <a:cubicBezTo>
                  <a:pt x="4968905" y="105466"/>
                  <a:pt x="4979349" y="97411"/>
                  <a:pt x="4991910" y="91541"/>
                </a:cubicBezTo>
                <a:cubicBezTo>
                  <a:pt x="5004470" y="85670"/>
                  <a:pt x="5019078" y="82735"/>
                  <a:pt x="5035734" y="82735"/>
                </a:cubicBezTo>
                <a:lnTo>
                  <a:pt x="5036144" y="82787"/>
                </a:lnTo>
                <a:close/>
                <a:moveTo>
                  <a:pt x="4815286" y="82734"/>
                </a:moveTo>
                <a:cubicBezTo>
                  <a:pt x="4824843" y="82734"/>
                  <a:pt x="4834332" y="83416"/>
                  <a:pt x="4843752" y="84779"/>
                </a:cubicBezTo>
                <a:cubicBezTo>
                  <a:pt x="4853172" y="86142"/>
                  <a:pt x="4861705" y="88934"/>
                  <a:pt x="4869350" y="93156"/>
                </a:cubicBezTo>
                <a:cubicBezTo>
                  <a:pt x="4876995" y="97377"/>
                  <a:pt x="4883139" y="103303"/>
                  <a:pt x="4887781" y="110934"/>
                </a:cubicBezTo>
                <a:cubicBezTo>
                  <a:pt x="4892423" y="118564"/>
                  <a:pt x="4894744" y="128508"/>
                  <a:pt x="4894744" y="140766"/>
                </a:cubicBezTo>
                <a:lnTo>
                  <a:pt x="4894744" y="249482"/>
                </a:lnTo>
                <a:cubicBezTo>
                  <a:pt x="4894744" y="257657"/>
                  <a:pt x="4895222" y="263651"/>
                  <a:pt x="4896177" y="267465"/>
                </a:cubicBezTo>
                <a:lnTo>
                  <a:pt x="4905665" y="273105"/>
                </a:lnTo>
                <a:lnTo>
                  <a:pt x="4915777" y="271549"/>
                </a:lnTo>
                <a:lnTo>
                  <a:pt x="4915777" y="271652"/>
                </a:lnTo>
                <a:lnTo>
                  <a:pt x="4916452" y="271548"/>
                </a:lnTo>
                <a:lnTo>
                  <a:pt x="4916452" y="298580"/>
                </a:lnTo>
                <a:cubicBezTo>
                  <a:pt x="4910444" y="302130"/>
                  <a:pt x="4902116" y="303905"/>
                  <a:pt x="4891467" y="303905"/>
                </a:cubicBezTo>
                <a:lnTo>
                  <a:pt x="4891215" y="303816"/>
                </a:lnTo>
                <a:lnTo>
                  <a:pt x="4890792" y="303906"/>
                </a:lnTo>
                <a:cubicBezTo>
                  <a:pt x="4881781" y="303906"/>
                  <a:pt x="4874613" y="301380"/>
                  <a:pt x="4869290" y="296328"/>
                </a:cubicBezTo>
                <a:lnTo>
                  <a:pt x="4861433" y="271953"/>
                </a:lnTo>
                <a:lnTo>
                  <a:pt x="4828598" y="296327"/>
                </a:lnTo>
                <a:cubicBezTo>
                  <a:pt x="4815900" y="301379"/>
                  <a:pt x="4802180" y="303905"/>
                  <a:pt x="4787436" y="303905"/>
                </a:cubicBezTo>
                <a:lnTo>
                  <a:pt x="4787031" y="303856"/>
                </a:lnTo>
                <a:lnTo>
                  <a:pt x="4786761" y="303906"/>
                </a:lnTo>
                <a:cubicBezTo>
                  <a:pt x="4777204" y="303906"/>
                  <a:pt x="4768125" y="302813"/>
                  <a:pt x="4759524" y="300629"/>
                </a:cubicBezTo>
                <a:cubicBezTo>
                  <a:pt x="4750923" y="298445"/>
                  <a:pt x="4743482" y="295031"/>
                  <a:pt x="4737202" y="290390"/>
                </a:cubicBezTo>
                <a:cubicBezTo>
                  <a:pt x="4730922" y="285748"/>
                  <a:pt x="4725938" y="279672"/>
                  <a:pt x="4722252" y="272163"/>
                </a:cubicBezTo>
                <a:cubicBezTo>
                  <a:pt x="4718566" y="264655"/>
                  <a:pt x="4716723" y="255576"/>
                  <a:pt x="4716723" y="244927"/>
                </a:cubicBezTo>
                <a:cubicBezTo>
                  <a:pt x="4716723" y="232912"/>
                  <a:pt x="4718771" y="223083"/>
                  <a:pt x="4722867" y="215437"/>
                </a:cubicBezTo>
                <a:cubicBezTo>
                  <a:pt x="4726962" y="207792"/>
                  <a:pt x="4732355" y="201580"/>
                  <a:pt x="4739045" y="196802"/>
                </a:cubicBezTo>
                <a:cubicBezTo>
                  <a:pt x="4745735" y="192023"/>
                  <a:pt x="4753380" y="188405"/>
                  <a:pt x="4761981" y="185948"/>
                </a:cubicBezTo>
                <a:cubicBezTo>
                  <a:pt x="4770582" y="183490"/>
                  <a:pt x="4779388" y="181443"/>
                  <a:pt x="4788399" y="179804"/>
                </a:cubicBezTo>
                <a:cubicBezTo>
                  <a:pt x="4797955" y="177893"/>
                  <a:pt x="4807034" y="176459"/>
                  <a:pt x="4815636" y="175504"/>
                </a:cubicBezTo>
                <a:cubicBezTo>
                  <a:pt x="4824236" y="174548"/>
                  <a:pt x="4831813" y="173183"/>
                  <a:pt x="4838367" y="171408"/>
                </a:cubicBezTo>
                <a:cubicBezTo>
                  <a:pt x="4844919" y="169633"/>
                  <a:pt x="4850107" y="167039"/>
                  <a:pt x="4853930" y="163626"/>
                </a:cubicBezTo>
                <a:cubicBezTo>
                  <a:pt x="4857753" y="160213"/>
                  <a:pt x="4859664" y="155230"/>
                  <a:pt x="4859664" y="148677"/>
                </a:cubicBezTo>
                <a:cubicBezTo>
                  <a:pt x="4859664" y="141031"/>
                  <a:pt x="4858231" y="134888"/>
                  <a:pt x="4855364" y="130246"/>
                </a:cubicBezTo>
                <a:cubicBezTo>
                  <a:pt x="4852497" y="125604"/>
                  <a:pt x="4848811" y="122054"/>
                  <a:pt x="4844306" y="119597"/>
                </a:cubicBezTo>
                <a:cubicBezTo>
                  <a:pt x="4839800" y="117139"/>
                  <a:pt x="4834749" y="115501"/>
                  <a:pt x="4829152" y="114682"/>
                </a:cubicBezTo>
                <a:lnTo>
                  <a:pt x="4813070" y="113491"/>
                </a:lnTo>
                <a:lnTo>
                  <a:pt x="4776377" y="121848"/>
                </a:lnTo>
                <a:cubicBezTo>
                  <a:pt x="4766547" y="127446"/>
                  <a:pt x="4761222" y="138027"/>
                  <a:pt x="4760404" y="153590"/>
                </a:cubicBezTo>
                <a:lnTo>
                  <a:pt x="4759729" y="153590"/>
                </a:lnTo>
                <a:lnTo>
                  <a:pt x="4759729" y="153591"/>
                </a:lnTo>
                <a:lnTo>
                  <a:pt x="4724915" y="153591"/>
                </a:lnTo>
                <a:cubicBezTo>
                  <a:pt x="4725461" y="140485"/>
                  <a:pt x="4728191" y="129426"/>
                  <a:pt x="4733106" y="120416"/>
                </a:cubicBezTo>
                <a:cubicBezTo>
                  <a:pt x="4738021" y="111405"/>
                  <a:pt x="4744574" y="104101"/>
                  <a:pt x="4752766" y="98504"/>
                </a:cubicBezTo>
                <a:cubicBezTo>
                  <a:pt x="4760957" y="92906"/>
                  <a:pt x="4770309" y="88879"/>
                  <a:pt x="4780821" y="86421"/>
                </a:cubicBezTo>
                <a:cubicBezTo>
                  <a:pt x="4791334" y="83964"/>
                  <a:pt x="4802597" y="82735"/>
                  <a:pt x="4814611" y="82735"/>
                </a:cubicBezTo>
                <a:lnTo>
                  <a:pt x="4815013" y="82764"/>
                </a:lnTo>
                <a:close/>
                <a:moveTo>
                  <a:pt x="4602660" y="82734"/>
                </a:moveTo>
                <a:cubicBezTo>
                  <a:pt x="4616586" y="82734"/>
                  <a:pt x="4628190" y="84645"/>
                  <a:pt x="4637474" y="88468"/>
                </a:cubicBezTo>
                <a:cubicBezTo>
                  <a:pt x="4646757" y="92291"/>
                  <a:pt x="4654266" y="97615"/>
                  <a:pt x="4660000" y="104441"/>
                </a:cubicBezTo>
                <a:cubicBezTo>
                  <a:pt x="4665735" y="111268"/>
                  <a:pt x="4669762" y="119391"/>
                  <a:pt x="4672083" y="128811"/>
                </a:cubicBezTo>
                <a:cubicBezTo>
                  <a:pt x="4674404" y="138231"/>
                  <a:pt x="4675564" y="148676"/>
                  <a:pt x="4675564" y="160144"/>
                </a:cubicBezTo>
                <a:lnTo>
                  <a:pt x="4675564" y="299399"/>
                </a:lnTo>
                <a:lnTo>
                  <a:pt x="4674889" y="299399"/>
                </a:lnTo>
                <a:lnTo>
                  <a:pt x="4674889" y="299400"/>
                </a:lnTo>
                <a:lnTo>
                  <a:pt x="4640075" y="299400"/>
                </a:lnTo>
                <a:lnTo>
                  <a:pt x="4640075" y="156049"/>
                </a:lnTo>
                <a:cubicBezTo>
                  <a:pt x="4640075" y="142942"/>
                  <a:pt x="4636253" y="132567"/>
                  <a:pt x="4628607" y="124921"/>
                </a:cubicBezTo>
                <a:lnTo>
                  <a:pt x="4597290" y="113533"/>
                </a:lnTo>
                <a:lnTo>
                  <a:pt x="4570099" y="118367"/>
                </a:lnTo>
                <a:cubicBezTo>
                  <a:pt x="4562317" y="121644"/>
                  <a:pt x="4555832" y="126285"/>
                  <a:pt x="4550644" y="132293"/>
                </a:cubicBezTo>
                <a:cubicBezTo>
                  <a:pt x="4545456" y="138300"/>
                  <a:pt x="4541565" y="145331"/>
                  <a:pt x="4538971" y="153386"/>
                </a:cubicBezTo>
                <a:cubicBezTo>
                  <a:pt x="4536377" y="161441"/>
                  <a:pt x="4535080" y="170246"/>
                  <a:pt x="4535080" y="179803"/>
                </a:cubicBezTo>
                <a:lnTo>
                  <a:pt x="4535080" y="299399"/>
                </a:lnTo>
                <a:lnTo>
                  <a:pt x="4534405" y="299399"/>
                </a:lnTo>
                <a:lnTo>
                  <a:pt x="4534405" y="299400"/>
                </a:lnTo>
                <a:lnTo>
                  <a:pt x="4499591" y="299400"/>
                </a:lnTo>
                <a:lnTo>
                  <a:pt x="4499591" y="87650"/>
                </a:lnTo>
                <a:lnTo>
                  <a:pt x="4500266" y="87650"/>
                </a:lnTo>
                <a:lnTo>
                  <a:pt x="4500266" y="87649"/>
                </a:lnTo>
                <a:lnTo>
                  <a:pt x="4533032" y="87649"/>
                </a:lnTo>
                <a:lnTo>
                  <a:pt x="4533032" y="121234"/>
                </a:lnTo>
                <a:lnTo>
                  <a:pt x="4533177" y="121234"/>
                </a:lnTo>
                <a:lnTo>
                  <a:pt x="4561232" y="92360"/>
                </a:lnTo>
                <a:cubicBezTo>
                  <a:pt x="4572700" y="85943"/>
                  <a:pt x="4586285" y="82735"/>
                  <a:pt x="4601985" y="82735"/>
                </a:cubicBezTo>
                <a:lnTo>
                  <a:pt x="4602380" y="82800"/>
                </a:lnTo>
                <a:close/>
                <a:moveTo>
                  <a:pt x="4034236" y="82734"/>
                </a:moveTo>
                <a:cubicBezTo>
                  <a:pt x="4043793" y="82734"/>
                  <a:pt x="4053281" y="83416"/>
                  <a:pt x="4062702" y="84779"/>
                </a:cubicBezTo>
                <a:cubicBezTo>
                  <a:pt x="4072122" y="86142"/>
                  <a:pt x="4080655" y="88934"/>
                  <a:pt x="4088301" y="93156"/>
                </a:cubicBezTo>
                <a:cubicBezTo>
                  <a:pt x="4095946" y="97377"/>
                  <a:pt x="4102090" y="103303"/>
                  <a:pt x="4106732" y="110934"/>
                </a:cubicBezTo>
                <a:cubicBezTo>
                  <a:pt x="4111373" y="118564"/>
                  <a:pt x="4113694" y="128508"/>
                  <a:pt x="4113694" y="140766"/>
                </a:cubicBezTo>
                <a:lnTo>
                  <a:pt x="4113694" y="249482"/>
                </a:lnTo>
                <a:cubicBezTo>
                  <a:pt x="4113694" y="257657"/>
                  <a:pt x="4114172" y="263651"/>
                  <a:pt x="4115128" y="267465"/>
                </a:cubicBezTo>
                <a:lnTo>
                  <a:pt x="4124615" y="273105"/>
                </a:lnTo>
                <a:lnTo>
                  <a:pt x="4134727" y="271549"/>
                </a:lnTo>
                <a:lnTo>
                  <a:pt x="4134727" y="271652"/>
                </a:lnTo>
                <a:lnTo>
                  <a:pt x="4135402" y="271548"/>
                </a:lnTo>
                <a:lnTo>
                  <a:pt x="4135402" y="298580"/>
                </a:lnTo>
                <a:cubicBezTo>
                  <a:pt x="4129394" y="302130"/>
                  <a:pt x="4121067" y="303905"/>
                  <a:pt x="4110418" y="303905"/>
                </a:cubicBezTo>
                <a:lnTo>
                  <a:pt x="4110165" y="303816"/>
                </a:lnTo>
                <a:lnTo>
                  <a:pt x="4109743" y="303906"/>
                </a:lnTo>
                <a:cubicBezTo>
                  <a:pt x="4100732" y="303906"/>
                  <a:pt x="4093565" y="301380"/>
                  <a:pt x="4088240" y="296328"/>
                </a:cubicBezTo>
                <a:lnTo>
                  <a:pt x="4080383" y="271953"/>
                </a:lnTo>
                <a:lnTo>
                  <a:pt x="4047548" y="296327"/>
                </a:lnTo>
                <a:cubicBezTo>
                  <a:pt x="4034851" y="301379"/>
                  <a:pt x="4021130" y="303905"/>
                  <a:pt x="4006386" y="303905"/>
                </a:cubicBezTo>
                <a:lnTo>
                  <a:pt x="4005981" y="303856"/>
                </a:lnTo>
                <a:lnTo>
                  <a:pt x="4005711" y="303906"/>
                </a:lnTo>
                <a:cubicBezTo>
                  <a:pt x="3996154" y="303906"/>
                  <a:pt x="3987074" y="302813"/>
                  <a:pt x="3978474" y="300629"/>
                </a:cubicBezTo>
                <a:cubicBezTo>
                  <a:pt x="3969872" y="298445"/>
                  <a:pt x="3962432" y="295031"/>
                  <a:pt x="3956152" y="290390"/>
                </a:cubicBezTo>
                <a:cubicBezTo>
                  <a:pt x="3949872" y="285748"/>
                  <a:pt x="3944889" y="279672"/>
                  <a:pt x="3941203" y="272163"/>
                </a:cubicBezTo>
                <a:cubicBezTo>
                  <a:pt x="3937516" y="264655"/>
                  <a:pt x="3935673" y="255576"/>
                  <a:pt x="3935673" y="244927"/>
                </a:cubicBezTo>
                <a:cubicBezTo>
                  <a:pt x="3935673" y="232912"/>
                  <a:pt x="3937721" y="223083"/>
                  <a:pt x="3941817" y="215437"/>
                </a:cubicBezTo>
                <a:cubicBezTo>
                  <a:pt x="3945912" y="207792"/>
                  <a:pt x="3951305" y="201580"/>
                  <a:pt x="3957995" y="196802"/>
                </a:cubicBezTo>
                <a:cubicBezTo>
                  <a:pt x="3964685" y="192023"/>
                  <a:pt x="3972330" y="188405"/>
                  <a:pt x="3980931" y="185948"/>
                </a:cubicBezTo>
                <a:cubicBezTo>
                  <a:pt x="3989532" y="183490"/>
                  <a:pt x="3998338" y="181443"/>
                  <a:pt x="4007349" y="179804"/>
                </a:cubicBezTo>
                <a:cubicBezTo>
                  <a:pt x="4016905" y="177893"/>
                  <a:pt x="4025985" y="176459"/>
                  <a:pt x="4034585" y="175504"/>
                </a:cubicBezTo>
                <a:cubicBezTo>
                  <a:pt x="4043187" y="174548"/>
                  <a:pt x="4050764" y="173183"/>
                  <a:pt x="4057317" y="171408"/>
                </a:cubicBezTo>
                <a:cubicBezTo>
                  <a:pt x="4063870" y="169633"/>
                  <a:pt x="4069058" y="167039"/>
                  <a:pt x="4072881" y="163626"/>
                </a:cubicBezTo>
                <a:cubicBezTo>
                  <a:pt x="4076703" y="160213"/>
                  <a:pt x="4078615" y="155230"/>
                  <a:pt x="4078615" y="148677"/>
                </a:cubicBezTo>
                <a:cubicBezTo>
                  <a:pt x="4078615" y="141031"/>
                  <a:pt x="4077181" y="134888"/>
                  <a:pt x="4074314" y="130246"/>
                </a:cubicBezTo>
                <a:cubicBezTo>
                  <a:pt x="4071447" y="125604"/>
                  <a:pt x="4067761" y="122054"/>
                  <a:pt x="4063256" y="119597"/>
                </a:cubicBezTo>
                <a:cubicBezTo>
                  <a:pt x="4058750" y="117139"/>
                  <a:pt x="4053699" y="115501"/>
                  <a:pt x="4048102" y="114682"/>
                </a:cubicBezTo>
                <a:lnTo>
                  <a:pt x="4032020" y="113491"/>
                </a:lnTo>
                <a:lnTo>
                  <a:pt x="3995327" y="121848"/>
                </a:lnTo>
                <a:cubicBezTo>
                  <a:pt x="3985497" y="127446"/>
                  <a:pt x="3980173" y="138027"/>
                  <a:pt x="3979353" y="153590"/>
                </a:cubicBezTo>
                <a:lnTo>
                  <a:pt x="3978679" y="153590"/>
                </a:lnTo>
                <a:lnTo>
                  <a:pt x="3978678" y="153591"/>
                </a:lnTo>
                <a:lnTo>
                  <a:pt x="3943865" y="153591"/>
                </a:lnTo>
                <a:cubicBezTo>
                  <a:pt x="3944410" y="140485"/>
                  <a:pt x="3947141" y="129426"/>
                  <a:pt x="3952056" y="120416"/>
                </a:cubicBezTo>
                <a:cubicBezTo>
                  <a:pt x="3956971" y="111405"/>
                  <a:pt x="3963524" y="104101"/>
                  <a:pt x="3971716" y="98504"/>
                </a:cubicBezTo>
                <a:cubicBezTo>
                  <a:pt x="3979907" y="92906"/>
                  <a:pt x="3989259" y="88879"/>
                  <a:pt x="3999772" y="86421"/>
                </a:cubicBezTo>
                <a:cubicBezTo>
                  <a:pt x="4010284" y="83964"/>
                  <a:pt x="4021548" y="82735"/>
                  <a:pt x="4033561" y="82735"/>
                </a:cubicBezTo>
                <a:lnTo>
                  <a:pt x="4033963" y="82764"/>
                </a:lnTo>
                <a:close/>
                <a:moveTo>
                  <a:pt x="3817209" y="82734"/>
                </a:moveTo>
                <a:cubicBezTo>
                  <a:pt x="3829223" y="82734"/>
                  <a:pt x="3840487" y="84167"/>
                  <a:pt x="3850999" y="87034"/>
                </a:cubicBezTo>
                <a:cubicBezTo>
                  <a:pt x="3861512" y="89902"/>
                  <a:pt x="3870795" y="94339"/>
                  <a:pt x="3878851" y="100346"/>
                </a:cubicBezTo>
                <a:cubicBezTo>
                  <a:pt x="3886905" y="106353"/>
                  <a:pt x="3893527" y="113930"/>
                  <a:pt x="3898715" y="123077"/>
                </a:cubicBezTo>
                <a:cubicBezTo>
                  <a:pt x="3903903" y="132224"/>
                  <a:pt x="3907179" y="143078"/>
                  <a:pt x="3908545" y="155638"/>
                </a:cubicBezTo>
                <a:lnTo>
                  <a:pt x="3907869" y="155638"/>
                </a:lnTo>
                <a:lnTo>
                  <a:pt x="3907870" y="155639"/>
                </a:lnTo>
                <a:lnTo>
                  <a:pt x="3871827" y="155639"/>
                </a:lnTo>
                <a:cubicBezTo>
                  <a:pt x="3869096" y="142260"/>
                  <a:pt x="3863362" y="131884"/>
                  <a:pt x="3854625" y="124512"/>
                </a:cubicBezTo>
                <a:lnTo>
                  <a:pt x="3819679" y="113540"/>
                </a:lnTo>
                <a:lnTo>
                  <a:pt x="3788539" y="120415"/>
                </a:lnTo>
                <a:cubicBezTo>
                  <a:pt x="3780075" y="125057"/>
                  <a:pt x="3773317" y="131200"/>
                  <a:pt x="3768265" y="138846"/>
                </a:cubicBezTo>
                <a:cubicBezTo>
                  <a:pt x="3763213" y="146491"/>
                  <a:pt x="3759596" y="155297"/>
                  <a:pt x="3757411" y="165263"/>
                </a:cubicBezTo>
                <a:cubicBezTo>
                  <a:pt x="3755227" y="175230"/>
                  <a:pt x="3754135" y="185537"/>
                  <a:pt x="3754135" y="196186"/>
                </a:cubicBezTo>
                <a:cubicBezTo>
                  <a:pt x="3754135" y="206016"/>
                  <a:pt x="3755295" y="215573"/>
                  <a:pt x="3757616" y="224856"/>
                </a:cubicBezTo>
                <a:cubicBezTo>
                  <a:pt x="3759937" y="234140"/>
                  <a:pt x="3763555" y="242400"/>
                  <a:pt x="3768470" y="249636"/>
                </a:cubicBezTo>
                <a:cubicBezTo>
                  <a:pt x="3773385" y="256872"/>
                  <a:pt x="3779801" y="262674"/>
                  <a:pt x="3787720" y="267043"/>
                </a:cubicBezTo>
                <a:lnTo>
                  <a:pt x="3815584" y="273504"/>
                </a:lnTo>
                <a:lnTo>
                  <a:pt x="3855649" y="260081"/>
                </a:lnTo>
                <a:cubicBezTo>
                  <a:pt x="3865342" y="251070"/>
                  <a:pt x="3871281" y="238373"/>
                  <a:pt x="3873465" y="221990"/>
                </a:cubicBezTo>
                <a:lnTo>
                  <a:pt x="3874140" y="221990"/>
                </a:lnTo>
                <a:lnTo>
                  <a:pt x="3874140" y="221989"/>
                </a:lnTo>
                <a:lnTo>
                  <a:pt x="3909773" y="221989"/>
                </a:lnTo>
                <a:cubicBezTo>
                  <a:pt x="3905950" y="248202"/>
                  <a:pt x="3896189" y="268408"/>
                  <a:pt x="3880489" y="282607"/>
                </a:cubicBezTo>
                <a:cubicBezTo>
                  <a:pt x="3864788" y="296805"/>
                  <a:pt x="3843422" y="303905"/>
                  <a:pt x="3816390" y="303905"/>
                </a:cubicBezTo>
                <a:lnTo>
                  <a:pt x="3816092" y="303851"/>
                </a:lnTo>
                <a:lnTo>
                  <a:pt x="3815715" y="303906"/>
                </a:lnTo>
                <a:cubicBezTo>
                  <a:pt x="3799605" y="303906"/>
                  <a:pt x="3785338" y="301312"/>
                  <a:pt x="3772915" y="296124"/>
                </a:cubicBezTo>
                <a:cubicBezTo>
                  <a:pt x="3760491" y="290936"/>
                  <a:pt x="3750115" y="283563"/>
                  <a:pt x="3741787" y="274007"/>
                </a:cubicBezTo>
                <a:cubicBezTo>
                  <a:pt x="3733459" y="264450"/>
                  <a:pt x="3727179" y="253050"/>
                  <a:pt x="3722946" y="239807"/>
                </a:cubicBezTo>
                <a:cubicBezTo>
                  <a:pt x="3718714" y="226564"/>
                  <a:pt x="3716598" y="212024"/>
                  <a:pt x="3716598" y="196187"/>
                </a:cubicBezTo>
                <a:cubicBezTo>
                  <a:pt x="3716598" y="180350"/>
                  <a:pt x="3718646" y="165537"/>
                  <a:pt x="3722742" y="151748"/>
                </a:cubicBezTo>
                <a:cubicBezTo>
                  <a:pt x="3726837" y="137959"/>
                  <a:pt x="3733049" y="125945"/>
                  <a:pt x="3741378" y="115706"/>
                </a:cubicBezTo>
                <a:cubicBezTo>
                  <a:pt x="3749705" y="105466"/>
                  <a:pt x="3760149" y="97411"/>
                  <a:pt x="3772710" y="91541"/>
                </a:cubicBezTo>
                <a:cubicBezTo>
                  <a:pt x="3785270" y="85670"/>
                  <a:pt x="3799878" y="82735"/>
                  <a:pt x="3816534" y="82735"/>
                </a:cubicBezTo>
                <a:lnTo>
                  <a:pt x="3816944" y="82787"/>
                </a:lnTo>
                <a:close/>
                <a:moveTo>
                  <a:pt x="3596086" y="82734"/>
                </a:moveTo>
                <a:cubicBezTo>
                  <a:pt x="3605643" y="82734"/>
                  <a:pt x="3615132" y="83416"/>
                  <a:pt x="3624552" y="84779"/>
                </a:cubicBezTo>
                <a:cubicBezTo>
                  <a:pt x="3633972" y="86142"/>
                  <a:pt x="3642505" y="88934"/>
                  <a:pt x="3650150" y="93156"/>
                </a:cubicBezTo>
                <a:cubicBezTo>
                  <a:pt x="3657796" y="97377"/>
                  <a:pt x="3663940" y="103303"/>
                  <a:pt x="3668581" y="110934"/>
                </a:cubicBezTo>
                <a:cubicBezTo>
                  <a:pt x="3673223" y="118564"/>
                  <a:pt x="3675544" y="128508"/>
                  <a:pt x="3675544" y="140766"/>
                </a:cubicBezTo>
                <a:lnTo>
                  <a:pt x="3675544" y="249482"/>
                </a:lnTo>
                <a:cubicBezTo>
                  <a:pt x="3675544" y="257657"/>
                  <a:pt x="3676022" y="263651"/>
                  <a:pt x="3676977" y="267465"/>
                </a:cubicBezTo>
                <a:lnTo>
                  <a:pt x="3686465" y="273105"/>
                </a:lnTo>
                <a:lnTo>
                  <a:pt x="3696576" y="271549"/>
                </a:lnTo>
                <a:lnTo>
                  <a:pt x="3696576" y="271652"/>
                </a:lnTo>
                <a:lnTo>
                  <a:pt x="3697251" y="271548"/>
                </a:lnTo>
                <a:lnTo>
                  <a:pt x="3697251" y="298580"/>
                </a:lnTo>
                <a:cubicBezTo>
                  <a:pt x="3691244" y="302130"/>
                  <a:pt x="3682916" y="303905"/>
                  <a:pt x="3672268" y="303905"/>
                </a:cubicBezTo>
                <a:lnTo>
                  <a:pt x="3672015" y="303816"/>
                </a:lnTo>
                <a:lnTo>
                  <a:pt x="3671593" y="303906"/>
                </a:lnTo>
                <a:cubicBezTo>
                  <a:pt x="3662581" y="303906"/>
                  <a:pt x="3655414" y="301380"/>
                  <a:pt x="3650090" y="296328"/>
                </a:cubicBezTo>
                <a:lnTo>
                  <a:pt x="3642233" y="271953"/>
                </a:lnTo>
                <a:lnTo>
                  <a:pt x="3609398" y="296327"/>
                </a:lnTo>
                <a:cubicBezTo>
                  <a:pt x="3596701" y="301379"/>
                  <a:pt x="3582980" y="303905"/>
                  <a:pt x="3568236" y="303905"/>
                </a:cubicBezTo>
                <a:lnTo>
                  <a:pt x="3567831" y="303856"/>
                </a:lnTo>
                <a:lnTo>
                  <a:pt x="3567561" y="303906"/>
                </a:lnTo>
                <a:cubicBezTo>
                  <a:pt x="3558004" y="303906"/>
                  <a:pt x="3548925" y="302813"/>
                  <a:pt x="3540324" y="300629"/>
                </a:cubicBezTo>
                <a:cubicBezTo>
                  <a:pt x="3531723" y="298445"/>
                  <a:pt x="3524282" y="295031"/>
                  <a:pt x="3518002" y="290390"/>
                </a:cubicBezTo>
                <a:cubicBezTo>
                  <a:pt x="3511722" y="285748"/>
                  <a:pt x="3506739" y="279672"/>
                  <a:pt x="3503052" y="272163"/>
                </a:cubicBezTo>
                <a:cubicBezTo>
                  <a:pt x="3499366" y="264655"/>
                  <a:pt x="3497523" y="255576"/>
                  <a:pt x="3497523" y="244927"/>
                </a:cubicBezTo>
                <a:cubicBezTo>
                  <a:pt x="3497523" y="232912"/>
                  <a:pt x="3499571" y="223083"/>
                  <a:pt x="3503667" y="215437"/>
                </a:cubicBezTo>
                <a:cubicBezTo>
                  <a:pt x="3507762" y="207792"/>
                  <a:pt x="3513155" y="201580"/>
                  <a:pt x="3519845" y="196802"/>
                </a:cubicBezTo>
                <a:cubicBezTo>
                  <a:pt x="3526535" y="192023"/>
                  <a:pt x="3534180" y="188405"/>
                  <a:pt x="3542781" y="185948"/>
                </a:cubicBezTo>
                <a:cubicBezTo>
                  <a:pt x="3551382" y="183490"/>
                  <a:pt x="3560188" y="181443"/>
                  <a:pt x="3569199" y="179804"/>
                </a:cubicBezTo>
                <a:cubicBezTo>
                  <a:pt x="3578755" y="177893"/>
                  <a:pt x="3587834" y="176459"/>
                  <a:pt x="3596435" y="175504"/>
                </a:cubicBezTo>
                <a:cubicBezTo>
                  <a:pt x="3605036" y="174548"/>
                  <a:pt x="3612614" y="173183"/>
                  <a:pt x="3619167" y="171408"/>
                </a:cubicBezTo>
                <a:cubicBezTo>
                  <a:pt x="3625720" y="169633"/>
                  <a:pt x="3630908" y="167039"/>
                  <a:pt x="3634731" y="163626"/>
                </a:cubicBezTo>
                <a:cubicBezTo>
                  <a:pt x="3638553" y="160213"/>
                  <a:pt x="3640465" y="155230"/>
                  <a:pt x="3640465" y="148677"/>
                </a:cubicBezTo>
                <a:cubicBezTo>
                  <a:pt x="3640465" y="141031"/>
                  <a:pt x="3639031" y="134888"/>
                  <a:pt x="3636164" y="130246"/>
                </a:cubicBezTo>
                <a:cubicBezTo>
                  <a:pt x="3633297" y="125604"/>
                  <a:pt x="3629611" y="122054"/>
                  <a:pt x="3625106" y="119597"/>
                </a:cubicBezTo>
                <a:cubicBezTo>
                  <a:pt x="3620600" y="117139"/>
                  <a:pt x="3615549" y="115501"/>
                  <a:pt x="3609952" y="114682"/>
                </a:cubicBezTo>
                <a:lnTo>
                  <a:pt x="3593870" y="113491"/>
                </a:lnTo>
                <a:lnTo>
                  <a:pt x="3557177" y="121848"/>
                </a:lnTo>
                <a:cubicBezTo>
                  <a:pt x="3547347" y="127446"/>
                  <a:pt x="3542023" y="138027"/>
                  <a:pt x="3541203" y="153590"/>
                </a:cubicBezTo>
                <a:lnTo>
                  <a:pt x="3540529" y="153590"/>
                </a:lnTo>
                <a:lnTo>
                  <a:pt x="3540528" y="153591"/>
                </a:lnTo>
                <a:lnTo>
                  <a:pt x="3505715" y="153591"/>
                </a:lnTo>
                <a:cubicBezTo>
                  <a:pt x="3506260" y="140485"/>
                  <a:pt x="3508991" y="129426"/>
                  <a:pt x="3513906" y="120416"/>
                </a:cubicBezTo>
                <a:cubicBezTo>
                  <a:pt x="3518821" y="111405"/>
                  <a:pt x="3525374" y="104101"/>
                  <a:pt x="3533566" y="98504"/>
                </a:cubicBezTo>
                <a:cubicBezTo>
                  <a:pt x="3541757" y="92906"/>
                  <a:pt x="3551109" y="88879"/>
                  <a:pt x="3561622" y="86421"/>
                </a:cubicBezTo>
                <a:cubicBezTo>
                  <a:pt x="3572134" y="83964"/>
                  <a:pt x="3583397" y="82735"/>
                  <a:pt x="3595411" y="82735"/>
                </a:cubicBezTo>
                <a:lnTo>
                  <a:pt x="3595813" y="82764"/>
                </a:lnTo>
                <a:close/>
                <a:moveTo>
                  <a:pt x="2962826" y="82734"/>
                </a:moveTo>
                <a:cubicBezTo>
                  <a:pt x="2979755" y="82734"/>
                  <a:pt x="2994568" y="85601"/>
                  <a:pt x="3007265" y="91335"/>
                </a:cubicBezTo>
                <a:cubicBezTo>
                  <a:pt x="3019962" y="97069"/>
                  <a:pt x="3030679" y="104919"/>
                  <a:pt x="3039417" y="114886"/>
                </a:cubicBezTo>
                <a:cubicBezTo>
                  <a:pt x="3048154" y="124852"/>
                  <a:pt x="3054708" y="136593"/>
                  <a:pt x="3059076" y="150109"/>
                </a:cubicBezTo>
                <a:cubicBezTo>
                  <a:pt x="3063445" y="163625"/>
                  <a:pt x="3065630" y="178165"/>
                  <a:pt x="3065630" y="193729"/>
                </a:cubicBezTo>
                <a:cubicBezTo>
                  <a:pt x="3065630" y="209293"/>
                  <a:pt x="3063445" y="223764"/>
                  <a:pt x="3059076" y="237144"/>
                </a:cubicBezTo>
                <a:cubicBezTo>
                  <a:pt x="3054708" y="250523"/>
                  <a:pt x="3048154" y="262196"/>
                  <a:pt x="3039417" y="272162"/>
                </a:cubicBezTo>
                <a:cubicBezTo>
                  <a:pt x="3030679" y="282129"/>
                  <a:pt x="3019962" y="289911"/>
                  <a:pt x="3007265" y="295508"/>
                </a:cubicBezTo>
                <a:cubicBezTo>
                  <a:pt x="2994568" y="301106"/>
                  <a:pt x="2979755" y="303905"/>
                  <a:pt x="2962826" y="303905"/>
                </a:cubicBezTo>
                <a:lnTo>
                  <a:pt x="2962492" y="303841"/>
                </a:lnTo>
                <a:lnTo>
                  <a:pt x="2962151" y="303906"/>
                </a:lnTo>
                <a:cubicBezTo>
                  <a:pt x="2945495" y="303906"/>
                  <a:pt x="2930751" y="301107"/>
                  <a:pt x="2917918" y="295509"/>
                </a:cubicBezTo>
                <a:cubicBezTo>
                  <a:pt x="2905084" y="289912"/>
                  <a:pt x="2894298" y="282130"/>
                  <a:pt x="2885561" y="272163"/>
                </a:cubicBezTo>
                <a:cubicBezTo>
                  <a:pt x="2876823" y="262197"/>
                  <a:pt x="2870270" y="250524"/>
                  <a:pt x="2865901" y="237145"/>
                </a:cubicBezTo>
                <a:cubicBezTo>
                  <a:pt x="2861532" y="223765"/>
                  <a:pt x="2859348" y="209294"/>
                  <a:pt x="2859348" y="193730"/>
                </a:cubicBezTo>
                <a:cubicBezTo>
                  <a:pt x="2859348" y="178166"/>
                  <a:pt x="2861532" y="163626"/>
                  <a:pt x="2865901" y="150110"/>
                </a:cubicBezTo>
                <a:cubicBezTo>
                  <a:pt x="2870270" y="136594"/>
                  <a:pt x="2876823" y="124853"/>
                  <a:pt x="2885561" y="114887"/>
                </a:cubicBezTo>
                <a:cubicBezTo>
                  <a:pt x="2894298" y="104920"/>
                  <a:pt x="2905084" y="97070"/>
                  <a:pt x="2917918" y="91336"/>
                </a:cubicBezTo>
                <a:cubicBezTo>
                  <a:pt x="2930751" y="85602"/>
                  <a:pt x="2945495" y="82735"/>
                  <a:pt x="2962151" y="82735"/>
                </a:cubicBezTo>
                <a:lnTo>
                  <a:pt x="2962487" y="82800"/>
                </a:lnTo>
                <a:close/>
                <a:moveTo>
                  <a:pt x="2407100" y="82734"/>
                </a:moveTo>
                <a:cubicBezTo>
                  <a:pt x="2425940" y="82734"/>
                  <a:pt x="2441572" y="86625"/>
                  <a:pt x="2453996" y="94407"/>
                </a:cubicBezTo>
                <a:cubicBezTo>
                  <a:pt x="2466420" y="102189"/>
                  <a:pt x="2476386" y="112087"/>
                  <a:pt x="2483895" y="124101"/>
                </a:cubicBezTo>
                <a:cubicBezTo>
                  <a:pt x="2491404" y="136115"/>
                  <a:pt x="2496592" y="149222"/>
                  <a:pt x="2499459" y="163420"/>
                </a:cubicBezTo>
                <a:cubicBezTo>
                  <a:pt x="2502326" y="177619"/>
                  <a:pt x="2503486" y="191135"/>
                  <a:pt x="2502940" y="203968"/>
                </a:cubicBezTo>
                <a:lnTo>
                  <a:pt x="2502265" y="203968"/>
                </a:lnTo>
                <a:lnTo>
                  <a:pt x="2502265" y="203969"/>
                </a:lnTo>
                <a:lnTo>
                  <a:pt x="2344435" y="203969"/>
                </a:lnTo>
                <a:lnTo>
                  <a:pt x="2347712" y="230386"/>
                </a:lnTo>
                <a:cubicBezTo>
                  <a:pt x="2350169" y="238714"/>
                  <a:pt x="2354128" y="246086"/>
                  <a:pt x="2359589" y="252503"/>
                </a:cubicBezTo>
                <a:cubicBezTo>
                  <a:pt x="2365050" y="258919"/>
                  <a:pt x="2372013" y="264039"/>
                  <a:pt x="2380477" y="267862"/>
                </a:cubicBezTo>
                <a:lnTo>
                  <a:pt x="2409976" y="273520"/>
                </a:lnTo>
                <a:lnTo>
                  <a:pt x="2445949" y="263358"/>
                </a:lnTo>
                <a:cubicBezTo>
                  <a:pt x="2455369" y="256531"/>
                  <a:pt x="2461581" y="246155"/>
                  <a:pt x="2464584" y="232230"/>
                </a:cubicBezTo>
                <a:lnTo>
                  <a:pt x="2465259" y="232230"/>
                </a:lnTo>
                <a:lnTo>
                  <a:pt x="2465259" y="232229"/>
                </a:lnTo>
                <a:lnTo>
                  <a:pt x="2499664" y="232229"/>
                </a:lnTo>
                <a:cubicBezTo>
                  <a:pt x="2495022" y="255984"/>
                  <a:pt x="2484782" y="273869"/>
                  <a:pt x="2468945" y="285883"/>
                </a:cubicBezTo>
                <a:cubicBezTo>
                  <a:pt x="2453109" y="297897"/>
                  <a:pt x="2433176" y="303905"/>
                  <a:pt x="2409148" y="303905"/>
                </a:cubicBezTo>
                <a:lnTo>
                  <a:pt x="2408865" y="303852"/>
                </a:lnTo>
                <a:lnTo>
                  <a:pt x="2408473" y="303906"/>
                </a:lnTo>
                <a:cubicBezTo>
                  <a:pt x="2391543" y="303906"/>
                  <a:pt x="2376867" y="301175"/>
                  <a:pt x="2364443" y="295714"/>
                </a:cubicBezTo>
                <a:cubicBezTo>
                  <a:pt x="2352019" y="290253"/>
                  <a:pt x="2341575" y="282608"/>
                  <a:pt x="2333111" y="272778"/>
                </a:cubicBezTo>
                <a:cubicBezTo>
                  <a:pt x="2324646" y="262948"/>
                  <a:pt x="2318298" y="251207"/>
                  <a:pt x="2314066" y="237554"/>
                </a:cubicBezTo>
                <a:cubicBezTo>
                  <a:pt x="2309833" y="223902"/>
                  <a:pt x="2307444" y="209021"/>
                  <a:pt x="2306898" y="192911"/>
                </a:cubicBezTo>
                <a:cubicBezTo>
                  <a:pt x="2306898" y="176801"/>
                  <a:pt x="2309356" y="162056"/>
                  <a:pt x="2314270" y="148677"/>
                </a:cubicBezTo>
                <a:cubicBezTo>
                  <a:pt x="2319185" y="135297"/>
                  <a:pt x="2326080" y="123692"/>
                  <a:pt x="2334954" y="113863"/>
                </a:cubicBezTo>
                <a:cubicBezTo>
                  <a:pt x="2343828" y="104033"/>
                  <a:pt x="2354340" y="96387"/>
                  <a:pt x="2366491" y="90926"/>
                </a:cubicBezTo>
                <a:cubicBezTo>
                  <a:pt x="2378642" y="85465"/>
                  <a:pt x="2391953" y="82735"/>
                  <a:pt x="2406425" y="82735"/>
                </a:cubicBezTo>
                <a:lnTo>
                  <a:pt x="2406727" y="82810"/>
                </a:lnTo>
                <a:close/>
                <a:moveTo>
                  <a:pt x="1948261" y="82734"/>
                </a:moveTo>
                <a:cubicBezTo>
                  <a:pt x="1957818" y="82734"/>
                  <a:pt x="1967307" y="83416"/>
                  <a:pt x="1976727" y="84779"/>
                </a:cubicBezTo>
                <a:cubicBezTo>
                  <a:pt x="1986147" y="86142"/>
                  <a:pt x="1994680" y="88934"/>
                  <a:pt x="2002325" y="93156"/>
                </a:cubicBezTo>
                <a:cubicBezTo>
                  <a:pt x="2009970" y="97377"/>
                  <a:pt x="2016114" y="103303"/>
                  <a:pt x="2020756" y="110934"/>
                </a:cubicBezTo>
                <a:cubicBezTo>
                  <a:pt x="2025398" y="118564"/>
                  <a:pt x="2027719" y="128508"/>
                  <a:pt x="2027719" y="140766"/>
                </a:cubicBezTo>
                <a:lnTo>
                  <a:pt x="2027719" y="249482"/>
                </a:lnTo>
                <a:cubicBezTo>
                  <a:pt x="2027719" y="257657"/>
                  <a:pt x="2028197" y="263651"/>
                  <a:pt x="2029152" y="267465"/>
                </a:cubicBezTo>
                <a:lnTo>
                  <a:pt x="2038640" y="273105"/>
                </a:lnTo>
                <a:lnTo>
                  <a:pt x="2048751" y="271549"/>
                </a:lnTo>
                <a:lnTo>
                  <a:pt x="2048751" y="271652"/>
                </a:lnTo>
                <a:lnTo>
                  <a:pt x="2049426" y="271548"/>
                </a:lnTo>
                <a:lnTo>
                  <a:pt x="2049426" y="298580"/>
                </a:lnTo>
                <a:cubicBezTo>
                  <a:pt x="2043419" y="302130"/>
                  <a:pt x="2035091" y="303905"/>
                  <a:pt x="2024442" y="303905"/>
                </a:cubicBezTo>
                <a:lnTo>
                  <a:pt x="2024190" y="303816"/>
                </a:lnTo>
                <a:lnTo>
                  <a:pt x="2023767" y="303906"/>
                </a:lnTo>
                <a:cubicBezTo>
                  <a:pt x="2014757" y="303906"/>
                  <a:pt x="2007589" y="301380"/>
                  <a:pt x="2002264" y="296328"/>
                </a:cubicBezTo>
                <a:lnTo>
                  <a:pt x="1994408" y="271953"/>
                </a:lnTo>
                <a:lnTo>
                  <a:pt x="1961573" y="296327"/>
                </a:lnTo>
                <a:cubicBezTo>
                  <a:pt x="1948876" y="301379"/>
                  <a:pt x="1935155" y="303905"/>
                  <a:pt x="1920410" y="303905"/>
                </a:cubicBezTo>
                <a:lnTo>
                  <a:pt x="1920005" y="303856"/>
                </a:lnTo>
                <a:lnTo>
                  <a:pt x="1919735" y="303906"/>
                </a:lnTo>
                <a:cubicBezTo>
                  <a:pt x="1910178" y="303906"/>
                  <a:pt x="1901100" y="302813"/>
                  <a:pt x="1892498" y="300629"/>
                </a:cubicBezTo>
                <a:cubicBezTo>
                  <a:pt x="1883898" y="298445"/>
                  <a:pt x="1876457" y="295031"/>
                  <a:pt x="1870177" y="290390"/>
                </a:cubicBezTo>
                <a:cubicBezTo>
                  <a:pt x="1863896" y="285748"/>
                  <a:pt x="1858913" y="279672"/>
                  <a:pt x="1855227" y="272163"/>
                </a:cubicBezTo>
                <a:cubicBezTo>
                  <a:pt x="1851541" y="264655"/>
                  <a:pt x="1849698" y="255576"/>
                  <a:pt x="1849698" y="244927"/>
                </a:cubicBezTo>
                <a:cubicBezTo>
                  <a:pt x="1849698" y="232912"/>
                  <a:pt x="1851746" y="223083"/>
                  <a:pt x="1855842" y="215437"/>
                </a:cubicBezTo>
                <a:cubicBezTo>
                  <a:pt x="1859937" y="207792"/>
                  <a:pt x="1865330" y="201580"/>
                  <a:pt x="1872020" y="196802"/>
                </a:cubicBezTo>
                <a:cubicBezTo>
                  <a:pt x="1878709" y="192023"/>
                  <a:pt x="1886355" y="188405"/>
                  <a:pt x="1894956" y="185948"/>
                </a:cubicBezTo>
                <a:cubicBezTo>
                  <a:pt x="1903557" y="183490"/>
                  <a:pt x="1912363" y="181443"/>
                  <a:pt x="1921374" y="179804"/>
                </a:cubicBezTo>
                <a:cubicBezTo>
                  <a:pt x="1930931" y="177893"/>
                  <a:pt x="1940009" y="176459"/>
                  <a:pt x="1948610" y="175504"/>
                </a:cubicBezTo>
                <a:cubicBezTo>
                  <a:pt x="1957211" y="174548"/>
                  <a:pt x="1964789" y="173183"/>
                  <a:pt x="1971342" y="171408"/>
                </a:cubicBezTo>
                <a:cubicBezTo>
                  <a:pt x="1977895" y="169633"/>
                  <a:pt x="1983083" y="167039"/>
                  <a:pt x="1986906" y="163626"/>
                </a:cubicBezTo>
                <a:cubicBezTo>
                  <a:pt x="1990728" y="160213"/>
                  <a:pt x="1992639" y="155230"/>
                  <a:pt x="1992639" y="148677"/>
                </a:cubicBezTo>
                <a:cubicBezTo>
                  <a:pt x="1992639" y="141031"/>
                  <a:pt x="1991206" y="134888"/>
                  <a:pt x="1988339" y="130246"/>
                </a:cubicBezTo>
                <a:cubicBezTo>
                  <a:pt x="1985472" y="125604"/>
                  <a:pt x="1981786" y="122054"/>
                  <a:pt x="1977281" y="119597"/>
                </a:cubicBezTo>
                <a:cubicBezTo>
                  <a:pt x="1972775" y="117139"/>
                  <a:pt x="1967724" y="115501"/>
                  <a:pt x="1962126" y="114682"/>
                </a:cubicBezTo>
                <a:lnTo>
                  <a:pt x="1946045" y="113491"/>
                </a:lnTo>
                <a:lnTo>
                  <a:pt x="1909352" y="121848"/>
                </a:lnTo>
                <a:cubicBezTo>
                  <a:pt x="1899522" y="127446"/>
                  <a:pt x="1894197" y="138027"/>
                  <a:pt x="1893378" y="153590"/>
                </a:cubicBezTo>
                <a:lnTo>
                  <a:pt x="1892704" y="153590"/>
                </a:lnTo>
                <a:lnTo>
                  <a:pt x="1892703" y="153591"/>
                </a:lnTo>
                <a:lnTo>
                  <a:pt x="1857889" y="153591"/>
                </a:lnTo>
                <a:cubicBezTo>
                  <a:pt x="1858436" y="140485"/>
                  <a:pt x="1861166" y="129426"/>
                  <a:pt x="1866081" y="120416"/>
                </a:cubicBezTo>
                <a:cubicBezTo>
                  <a:pt x="1870996" y="111405"/>
                  <a:pt x="1877549" y="104101"/>
                  <a:pt x="1885740" y="98504"/>
                </a:cubicBezTo>
                <a:cubicBezTo>
                  <a:pt x="1893932" y="92906"/>
                  <a:pt x="1903284" y="88879"/>
                  <a:pt x="1913797" y="86421"/>
                </a:cubicBezTo>
                <a:cubicBezTo>
                  <a:pt x="1924309" y="83964"/>
                  <a:pt x="1935572" y="82735"/>
                  <a:pt x="1947586" y="82735"/>
                </a:cubicBezTo>
                <a:lnTo>
                  <a:pt x="1947988" y="82764"/>
                </a:lnTo>
                <a:close/>
                <a:moveTo>
                  <a:pt x="476801" y="82734"/>
                </a:moveTo>
                <a:cubicBezTo>
                  <a:pt x="493730" y="82734"/>
                  <a:pt x="508543" y="85601"/>
                  <a:pt x="521240" y="91335"/>
                </a:cubicBezTo>
                <a:cubicBezTo>
                  <a:pt x="533937" y="97069"/>
                  <a:pt x="544654" y="104919"/>
                  <a:pt x="553392" y="114886"/>
                </a:cubicBezTo>
                <a:cubicBezTo>
                  <a:pt x="562129" y="124852"/>
                  <a:pt x="568683" y="136593"/>
                  <a:pt x="573051" y="150109"/>
                </a:cubicBezTo>
                <a:cubicBezTo>
                  <a:pt x="577420" y="163625"/>
                  <a:pt x="579605" y="178165"/>
                  <a:pt x="579605" y="193729"/>
                </a:cubicBezTo>
                <a:cubicBezTo>
                  <a:pt x="579605" y="209293"/>
                  <a:pt x="577420" y="223764"/>
                  <a:pt x="573051" y="237144"/>
                </a:cubicBezTo>
                <a:cubicBezTo>
                  <a:pt x="568683" y="250523"/>
                  <a:pt x="562129" y="262196"/>
                  <a:pt x="553392" y="272162"/>
                </a:cubicBezTo>
                <a:cubicBezTo>
                  <a:pt x="544654" y="282129"/>
                  <a:pt x="533937" y="289911"/>
                  <a:pt x="521240" y="295508"/>
                </a:cubicBezTo>
                <a:cubicBezTo>
                  <a:pt x="508543" y="301106"/>
                  <a:pt x="493730" y="303905"/>
                  <a:pt x="476801" y="303905"/>
                </a:cubicBezTo>
                <a:lnTo>
                  <a:pt x="476467" y="303841"/>
                </a:lnTo>
                <a:lnTo>
                  <a:pt x="476126" y="303906"/>
                </a:lnTo>
                <a:cubicBezTo>
                  <a:pt x="459470" y="303906"/>
                  <a:pt x="444725" y="301107"/>
                  <a:pt x="431892" y="295509"/>
                </a:cubicBezTo>
                <a:cubicBezTo>
                  <a:pt x="419059" y="289912"/>
                  <a:pt x="408273" y="282130"/>
                  <a:pt x="399536" y="272163"/>
                </a:cubicBezTo>
                <a:cubicBezTo>
                  <a:pt x="390798" y="262197"/>
                  <a:pt x="384245" y="250524"/>
                  <a:pt x="379876" y="237145"/>
                </a:cubicBezTo>
                <a:cubicBezTo>
                  <a:pt x="375507" y="223765"/>
                  <a:pt x="373323" y="209294"/>
                  <a:pt x="373323" y="193730"/>
                </a:cubicBezTo>
                <a:cubicBezTo>
                  <a:pt x="373323" y="178166"/>
                  <a:pt x="375507" y="163626"/>
                  <a:pt x="379876" y="150110"/>
                </a:cubicBezTo>
                <a:cubicBezTo>
                  <a:pt x="384245" y="136594"/>
                  <a:pt x="390798" y="124853"/>
                  <a:pt x="399536" y="114887"/>
                </a:cubicBezTo>
                <a:cubicBezTo>
                  <a:pt x="408273" y="104920"/>
                  <a:pt x="419059" y="97070"/>
                  <a:pt x="431892" y="91336"/>
                </a:cubicBezTo>
                <a:cubicBezTo>
                  <a:pt x="444725" y="85602"/>
                  <a:pt x="459470" y="82735"/>
                  <a:pt x="476126" y="82735"/>
                </a:cubicBezTo>
                <a:lnTo>
                  <a:pt x="476462" y="82800"/>
                </a:lnTo>
                <a:close/>
                <a:moveTo>
                  <a:pt x="371817" y="82734"/>
                </a:moveTo>
                <a:lnTo>
                  <a:pt x="371817" y="119596"/>
                </a:lnTo>
                <a:cubicBezTo>
                  <a:pt x="357891" y="119596"/>
                  <a:pt x="346013" y="121507"/>
                  <a:pt x="336184" y="125330"/>
                </a:cubicBezTo>
                <a:cubicBezTo>
                  <a:pt x="326354" y="129152"/>
                  <a:pt x="318435" y="134750"/>
                  <a:pt x="312428" y="142122"/>
                </a:cubicBezTo>
                <a:cubicBezTo>
                  <a:pt x="306421" y="149495"/>
                  <a:pt x="302052" y="158437"/>
                  <a:pt x="299322" y="168950"/>
                </a:cubicBezTo>
                <a:cubicBezTo>
                  <a:pt x="296591" y="179462"/>
                  <a:pt x="295226" y="191544"/>
                  <a:pt x="295226" y="205197"/>
                </a:cubicBezTo>
                <a:lnTo>
                  <a:pt x="295226" y="299399"/>
                </a:lnTo>
                <a:lnTo>
                  <a:pt x="294551" y="299399"/>
                </a:lnTo>
                <a:lnTo>
                  <a:pt x="294551" y="299400"/>
                </a:lnTo>
                <a:lnTo>
                  <a:pt x="259737" y="299400"/>
                </a:lnTo>
                <a:lnTo>
                  <a:pt x="259737" y="87650"/>
                </a:lnTo>
                <a:lnTo>
                  <a:pt x="260412" y="87650"/>
                </a:lnTo>
                <a:lnTo>
                  <a:pt x="260412" y="87649"/>
                </a:lnTo>
                <a:lnTo>
                  <a:pt x="293178" y="87649"/>
                </a:lnTo>
                <a:lnTo>
                  <a:pt x="293178" y="132293"/>
                </a:lnTo>
                <a:lnTo>
                  <a:pt x="293323" y="132293"/>
                </a:lnTo>
                <a:lnTo>
                  <a:pt x="324450" y="94203"/>
                </a:lnTo>
                <a:cubicBezTo>
                  <a:pt x="336737" y="86012"/>
                  <a:pt x="352301" y="82189"/>
                  <a:pt x="371142" y="82735"/>
                </a:cubicBezTo>
                <a:lnTo>
                  <a:pt x="371142" y="82900"/>
                </a:lnTo>
                <a:close/>
                <a:moveTo>
                  <a:pt x="39585" y="39730"/>
                </a:moveTo>
                <a:lnTo>
                  <a:pt x="39585" y="147037"/>
                </a:lnTo>
                <a:lnTo>
                  <a:pt x="115094" y="147037"/>
                </a:lnTo>
                <a:lnTo>
                  <a:pt x="163625" y="133522"/>
                </a:lnTo>
                <a:cubicBezTo>
                  <a:pt x="173865" y="124239"/>
                  <a:pt x="178984" y="110859"/>
                  <a:pt x="178984" y="93384"/>
                </a:cubicBezTo>
                <a:cubicBezTo>
                  <a:pt x="178984" y="75909"/>
                  <a:pt x="173865" y="62598"/>
                  <a:pt x="163625" y="53450"/>
                </a:cubicBezTo>
                <a:cubicBezTo>
                  <a:pt x="153386" y="44303"/>
                  <a:pt x="137208" y="39730"/>
                  <a:pt x="115091" y="39730"/>
                </a:cubicBezTo>
                <a:close/>
                <a:moveTo>
                  <a:pt x="1103832" y="24165"/>
                </a:moveTo>
                <a:lnTo>
                  <a:pt x="1138646" y="24165"/>
                </a:lnTo>
                <a:lnTo>
                  <a:pt x="1138646" y="87649"/>
                </a:lnTo>
                <a:lnTo>
                  <a:pt x="1180832" y="87649"/>
                </a:lnTo>
                <a:lnTo>
                  <a:pt x="1180832" y="118367"/>
                </a:lnTo>
                <a:lnTo>
                  <a:pt x="1180157" y="118367"/>
                </a:lnTo>
                <a:lnTo>
                  <a:pt x="1180157" y="118368"/>
                </a:lnTo>
                <a:lnTo>
                  <a:pt x="1138646" y="118368"/>
                </a:lnTo>
                <a:lnTo>
                  <a:pt x="1138646" y="249841"/>
                </a:lnTo>
                <a:cubicBezTo>
                  <a:pt x="1138646" y="253936"/>
                  <a:pt x="1138987" y="257213"/>
                  <a:pt x="1139670" y="259670"/>
                </a:cubicBezTo>
                <a:cubicBezTo>
                  <a:pt x="1140352" y="262128"/>
                  <a:pt x="1141649" y="264039"/>
                  <a:pt x="1143561" y="265404"/>
                </a:cubicBezTo>
                <a:cubicBezTo>
                  <a:pt x="1145472" y="266770"/>
                  <a:pt x="1148135" y="267657"/>
                  <a:pt x="1151548" y="268067"/>
                </a:cubicBezTo>
                <a:cubicBezTo>
                  <a:pt x="1154961" y="268476"/>
                  <a:pt x="1159398" y="268681"/>
                  <a:pt x="1164859" y="268681"/>
                </a:cubicBezTo>
                <a:lnTo>
                  <a:pt x="1180832" y="268681"/>
                </a:lnTo>
                <a:lnTo>
                  <a:pt x="1180832" y="299399"/>
                </a:lnTo>
                <a:lnTo>
                  <a:pt x="1180157" y="299399"/>
                </a:lnTo>
                <a:lnTo>
                  <a:pt x="1180157" y="299400"/>
                </a:lnTo>
                <a:lnTo>
                  <a:pt x="1153535" y="299400"/>
                </a:lnTo>
                <a:cubicBezTo>
                  <a:pt x="1144524" y="299400"/>
                  <a:pt x="1136810" y="298786"/>
                  <a:pt x="1130394" y="297557"/>
                </a:cubicBezTo>
                <a:cubicBezTo>
                  <a:pt x="1123977" y="296328"/>
                  <a:pt x="1118789" y="294076"/>
                  <a:pt x="1114830" y="290799"/>
                </a:cubicBezTo>
                <a:cubicBezTo>
                  <a:pt x="1110871" y="287523"/>
                  <a:pt x="1107935" y="282881"/>
                  <a:pt x="1106024" y="276874"/>
                </a:cubicBezTo>
                <a:cubicBezTo>
                  <a:pt x="1104113" y="270866"/>
                  <a:pt x="1103157" y="262948"/>
                  <a:pt x="1103157" y="253118"/>
                </a:cubicBezTo>
                <a:lnTo>
                  <a:pt x="1103157" y="118368"/>
                </a:lnTo>
                <a:lnTo>
                  <a:pt x="1067114" y="118368"/>
                </a:lnTo>
                <a:lnTo>
                  <a:pt x="1067114" y="87650"/>
                </a:lnTo>
                <a:lnTo>
                  <a:pt x="1067789" y="87650"/>
                </a:lnTo>
                <a:lnTo>
                  <a:pt x="1067789" y="87649"/>
                </a:lnTo>
                <a:lnTo>
                  <a:pt x="1103157" y="87649"/>
                </a:lnTo>
                <a:lnTo>
                  <a:pt x="1103157" y="24166"/>
                </a:lnTo>
                <a:lnTo>
                  <a:pt x="1103832" y="24166"/>
                </a:lnTo>
                <a:close/>
                <a:moveTo>
                  <a:pt x="5950114" y="6963"/>
                </a:moveTo>
                <a:lnTo>
                  <a:pt x="5984928" y="6963"/>
                </a:lnTo>
                <a:lnTo>
                  <a:pt x="5984928" y="299399"/>
                </a:lnTo>
                <a:lnTo>
                  <a:pt x="5984253" y="299399"/>
                </a:lnTo>
                <a:lnTo>
                  <a:pt x="5984253" y="299400"/>
                </a:lnTo>
                <a:lnTo>
                  <a:pt x="5949439" y="299400"/>
                </a:lnTo>
                <a:lnTo>
                  <a:pt x="5949439" y="6964"/>
                </a:lnTo>
                <a:lnTo>
                  <a:pt x="5950114" y="6964"/>
                </a:lnTo>
                <a:close/>
                <a:moveTo>
                  <a:pt x="5169064" y="6963"/>
                </a:moveTo>
                <a:lnTo>
                  <a:pt x="5203878" y="6963"/>
                </a:lnTo>
                <a:lnTo>
                  <a:pt x="5203878" y="49558"/>
                </a:lnTo>
                <a:lnTo>
                  <a:pt x="5203203" y="49558"/>
                </a:lnTo>
                <a:lnTo>
                  <a:pt x="5203203" y="49559"/>
                </a:lnTo>
                <a:lnTo>
                  <a:pt x="5168389" y="49559"/>
                </a:lnTo>
                <a:lnTo>
                  <a:pt x="5168389" y="6964"/>
                </a:lnTo>
                <a:lnTo>
                  <a:pt x="5169064" y="6964"/>
                </a:lnTo>
                <a:close/>
                <a:moveTo>
                  <a:pt x="2787776" y="6963"/>
                </a:moveTo>
                <a:lnTo>
                  <a:pt x="2822590" y="6963"/>
                </a:lnTo>
                <a:lnTo>
                  <a:pt x="2822590" y="299399"/>
                </a:lnTo>
                <a:lnTo>
                  <a:pt x="2821915" y="299399"/>
                </a:lnTo>
                <a:lnTo>
                  <a:pt x="2821915" y="299400"/>
                </a:lnTo>
                <a:lnTo>
                  <a:pt x="2787101" y="299400"/>
                </a:lnTo>
                <a:lnTo>
                  <a:pt x="2787101" y="270730"/>
                </a:lnTo>
                <a:lnTo>
                  <a:pt x="2786956" y="270730"/>
                </a:lnTo>
                <a:lnTo>
                  <a:pt x="2759925" y="296123"/>
                </a:lnTo>
                <a:cubicBezTo>
                  <a:pt x="2747637" y="301311"/>
                  <a:pt x="2734121" y="303905"/>
                  <a:pt x="2719377" y="303905"/>
                </a:cubicBezTo>
                <a:lnTo>
                  <a:pt x="2719058" y="303838"/>
                </a:lnTo>
                <a:lnTo>
                  <a:pt x="2718702" y="303906"/>
                </a:lnTo>
                <a:cubicBezTo>
                  <a:pt x="2702319" y="303906"/>
                  <a:pt x="2688052" y="300902"/>
                  <a:pt x="2675901" y="294895"/>
                </a:cubicBezTo>
                <a:cubicBezTo>
                  <a:pt x="2663750" y="288888"/>
                  <a:pt x="2653648" y="280833"/>
                  <a:pt x="2645593" y="270730"/>
                </a:cubicBezTo>
                <a:cubicBezTo>
                  <a:pt x="2637538" y="260627"/>
                  <a:pt x="2631462" y="248886"/>
                  <a:pt x="2627366" y="235506"/>
                </a:cubicBezTo>
                <a:cubicBezTo>
                  <a:pt x="2623271" y="222127"/>
                  <a:pt x="2621223" y="207928"/>
                  <a:pt x="2621223" y="192911"/>
                </a:cubicBezTo>
                <a:cubicBezTo>
                  <a:pt x="2621223" y="177893"/>
                  <a:pt x="2623202" y="163694"/>
                  <a:pt x="2627162" y="150315"/>
                </a:cubicBezTo>
                <a:cubicBezTo>
                  <a:pt x="2631121" y="136935"/>
                  <a:pt x="2637128" y="125262"/>
                  <a:pt x="2645183" y="115296"/>
                </a:cubicBezTo>
                <a:cubicBezTo>
                  <a:pt x="2653238" y="105330"/>
                  <a:pt x="2663341" y="97411"/>
                  <a:pt x="2675492" y="91541"/>
                </a:cubicBezTo>
                <a:cubicBezTo>
                  <a:pt x="2687642" y="85670"/>
                  <a:pt x="2701773" y="82735"/>
                  <a:pt x="2717883" y="82735"/>
                </a:cubicBezTo>
                <a:lnTo>
                  <a:pt x="2718346" y="82778"/>
                </a:lnTo>
                <a:lnTo>
                  <a:pt x="2718558" y="82734"/>
                </a:lnTo>
                <a:cubicBezTo>
                  <a:pt x="2724018" y="82734"/>
                  <a:pt x="2729889" y="83280"/>
                  <a:pt x="2736169" y="84372"/>
                </a:cubicBezTo>
                <a:cubicBezTo>
                  <a:pt x="2742449" y="85464"/>
                  <a:pt x="2748730" y="87308"/>
                  <a:pt x="2755010" y="89902"/>
                </a:cubicBezTo>
                <a:cubicBezTo>
                  <a:pt x="2761290" y="92495"/>
                  <a:pt x="2767229" y="95909"/>
                  <a:pt x="2772826" y="100141"/>
                </a:cubicBezTo>
                <a:cubicBezTo>
                  <a:pt x="2778424" y="104373"/>
                  <a:pt x="2783134" y="109629"/>
                  <a:pt x="2786957" y="115910"/>
                </a:cubicBezTo>
                <a:lnTo>
                  <a:pt x="2787101" y="115910"/>
                </a:lnTo>
                <a:lnTo>
                  <a:pt x="2787101" y="6964"/>
                </a:lnTo>
                <a:lnTo>
                  <a:pt x="2787776" y="6964"/>
                </a:lnTo>
                <a:close/>
                <a:moveTo>
                  <a:pt x="2235326" y="6963"/>
                </a:moveTo>
                <a:lnTo>
                  <a:pt x="2270140" y="6963"/>
                </a:lnTo>
                <a:lnTo>
                  <a:pt x="2270140" y="299399"/>
                </a:lnTo>
                <a:lnTo>
                  <a:pt x="2269465" y="299399"/>
                </a:lnTo>
                <a:lnTo>
                  <a:pt x="2269465" y="299400"/>
                </a:lnTo>
                <a:lnTo>
                  <a:pt x="2234651" y="299400"/>
                </a:lnTo>
                <a:lnTo>
                  <a:pt x="2234651" y="270730"/>
                </a:lnTo>
                <a:lnTo>
                  <a:pt x="2234506" y="270730"/>
                </a:lnTo>
                <a:lnTo>
                  <a:pt x="2207475" y="296123"/>
                </a:lnTo>
                <a:cubicBezTo>
                  <a:pt x="2195187" y="301311"/>
                  <a:pt x="2181672" y="303905"/>
                  <a:pt x="2166927" y="303905"/>
                </a:cubicBezTo>
                <a:lnTo>
                  <a:pt x="2166608" y="303838"/>
                </a:lnTo>
                <a:lnTo>
                  <a:pt x="2166252" y="303906"/>
                </a:lnTo>
                <a:cubicBezTo>
                  <a:pt x="2149869" y="303906"/>
                  <a:pt x="2135602" y="300902"/>
                  <a:pt x="2123451" y="294895"/>
                </a:cubicBezTo>
                <a:cubicBezTo>
                  <a:pt x="2111300" y="288888"/>
                  <a:pt x="2101198" y="280833"/>
                  <a:pt x="2093143" y="270730"/>
                </a:cubicBezTo>
                <a:cubicBezTo>
                  <a:pt x="2085088" y="260627"/>
                  <a:pt x="2079012" y="248886"/>
                  <a:pt x="2074917" y="235506"/>
                </a:cubicBezTo>
                <a:cubicBezTo>
                  <a:pt x="2070821" y="222127"/>
                  <a:pt x="2068773" y="207928"/>
                  <a:pt x="2068773" y="192911"/>
                </a:cubicBezTo>
                <a:cubicBezTo>
                  <a:pt x="2068773" y="177893"/>
                  <a:pt x="2070752" y="163694"/>
                  <a:pt x="2074712" y="150315"/>
                </a:cubicBezTo>
                <a:cubicBezTo>
                  <a:pt x="2078671" y="136935"/>
                  <a:pt x="2084678" y="125262"/>
                  <a:pt x="2092733" y="115296"/>
                </a:cubicBezTo>
                <a:cubicBezTo>
                  <a:pt x="2100788" y="105330"/>
                  <a:pt x="2110891" y="97411"/>
                  <a:pt x="2123042" y="91541"/>
                </a:cubicBezTo>
                <a:cubicBezTo>
                  <a:pt x="2135192" y="85670"/>
                  <a:pt x="2149323" y="82735"/>
                  <a:pt x="2165433" y="82735"/>
                </a:cubicBezTo>
                <a:lnTo>
                  <a:pt x="2165896" y="82778"/>
                </a:lnTo>
                <a:lnTo>
                  <a:pt x="2166108" y="82734"/>
                </a:lnTo>
                <a:cubicBezTo>
                  <a:pt x="2171569" y="82734"/>
                  <a:pt x="2177439" y="83280"/>
                  <a:pt x="2183719" y="84372"/>
                </a:cubicBezTo>
                <a:cubicBezTo>
                  <a:pt x="2189999" y="85464"/>
                  <a:pt x="2196280" y="87308"/>
                  <a:pt x="2202560" y="89902"/>
                </a:cubicBezTo>
                <a:cubicBezTo>
                  <a:pt x="2208840" y="92495"/>
                  <a:pt x="2214779" y="95909"/>
                  <a:pt x="2220376" y="100141"/>
                </a:cubicBezTo>
                <a:cubicBezTo>
                  <a:pt x="2225974" y="104373"/>
                  <a:pt x="2230684" y="109629"/>
                  <a:pt x="2234507" y="115910"/>
                </a:cubicBezTo>
                <a:lnTo>
                  <a:pt x="2234651" y="115910"/>
                </a:lnTo>
                <a:lnTo>
                  <a:pt x="2234651" y="6964"/>
                </a:lnTo>
                <a:lnTo>
                  <a:pt x="2235326" y="6964"/>
                </a:lnTo>
                <a:close/>
                <a:moveTo>
                  <a:pt x="1778126" y="6963"/>
                </a:moveTo>
                <a:lnTo>
                  <a:pt x="1812940" y="6963"/>
                </a:lnTo>
                <a:lnTo>
                  <a:pt x="1812940" y="299399"/>
                </a:lnTo>
                <a:lnTo>
                  <a:pt x="1812265" y="299399"/>
                </a:lnTo>
                <a:lnTo>
                  <a:pt x="1812265" y="299400"/>
                </a:lnTo>
                <a:lnTo>
                  <a:pt x="1777451" y="299400"/>
                </a:lnTo>
                <a:lnTo>
                  <a:pt x="1777451" y="270730"/>
                </a:lnTo>
                <a:lnTo>
                  <a:pt x="1777306" y="270730"/>
                </a:lnTo>
                <a:lnTo>
                  <a:pt x="1750275" y="296123"/>
                </a:lnTo>
                <a:cubicBezTo>
                  <a:pt x="1737988" y="301311"/>
                  <a:pt x="1724472" y="303905"/>
                  <a:pt x="1709727" y="303905"/>
                </a:cubicBezTo>
                <a:lnTo>
                  <a:pt x="1709407" y="303838"/>
                </a:lnTo>
                <a:lnTo>
                  <a:pt x="1709052" y="303906"/>
                </a:lnTo>
                <a:cubicBezTo>
                  <a:pt x="1692669" y="303906"/>
                  <a:pt x="1678402" y="300902"/>
                  <a:pt x="1666251" y="294895"/>
                </a:cubicBezTo>
                <a:cubicBezTo>
                  <a:pt x="1654100" y="288888"/>
                  <a:pt x="1643998" y="280833"/>
                  <a:pt x="1635943" y="270730"/>
                </a:cubicBezTo>
                <a:cubicBezTo>
                  <a:pt x="1627888" y="260627"/>
                  <a:pt x="1621812" y="248886"/>
                  <a:pt x="1617717" y="235506"/>
                </a:cubicBezTo>
                <a:cubicBezTo>
                  <a:pt x="1613621" y="222127"/>
                  <a:pt x="1611573" y="207928"/>
                  <a:pt x="1611573" y="192911"/>
                </a:cubicBezTo>
                <a:cubicBezTo>
                  <a:pt x="1611573" y="177893"/>
                  <a:pt x="1613553" y="163694"/>
                  <a:pt x="1617512" y="150315"/>
                </a:cubicBezTo>
                <a:cubicBezTo>
                  <a:pt x="1621471" y="136935"/>
                  <a:pt x="1627478" y="125262"/>
                  <a:pt x="1635533" y="115296"/>
                </a:cubicBezTo>
                <a:cubicBezTo>
                  <a:pt x="1643588" y="105330"/>
                  <a:pt x="1653691" y="97411"/>
                  <a:pt x="1665842" y="91541"/>
                </a:cubicBezTo>
                <a:cubicBezTo>
                  <a:pt x="1677992" y="85670"/>
                  <a:pt x="1692123" y="82735"/>
                  <a:pt x="1708233" y="82735"/>
                </a:cubicBezTo>
                <a:lnTo>
                  <a:pt x="1708696" y="82778"/>
                </a:lnTo>
                <a:lnTo>
                  <a:pt x="1708908" y="82734"/>
                </a:lnTo>
                <a:cubicBezTo>
                  <a:pt x="1714369" y="82734"/>
                  <a:pt x="1720239" y="83280"/>
                  <a:pt x="1726519" y="84372"/>
                </a:cubicBezTo>
                <a:cubicBezTo>
                  <a:pt x="1732799" y="85464"/>
                  <a:pt x="1739080" y="87308"/>
                  <a:pt x="1745360" y="89902"/>
                </a:cubicBezTo>
                <a:cubicBezTo>
                  <a:pt x="1751640" y="92495"/>
                  <a:pt x="1757579" y="95909"/>
                  <a:pt x="1763177" y="100141"/>
                </a:cubicBezTo>
                <a:cubicBezTo>
                  <a:pt x="1768774" y="104373"/>
                  <a:pt x="1773484" y="109629"/>
                  <a:pt x="1777307" y="115910"/>
                </a:cubicBezTo>
                <a:lnTo>
                  <a:pt x="1777451" y="115910"/>
                </a:lnTo>
                <a:lnTo>
                  <a:pt x="1777451" y="6964"/>
                </a:lnTo>
                <a:lnTo>
                  <a:pt x="1778126" y="6964"/>
                </a:lnTo>
                <a:close/>
                <a:moveTo>
                  <a:pt x="1530514" y="6963"/>
                </a:moveTo>
                <a:lnTo>
                  <a:pt x="1565328" y="6963"/>
                </a:lnTo>
                <a:lnTo>
                  <a:pt x="1565328" y="49558"/>
                </a:lnTo>
                <a:lnTo>
                  <a:pt x="1564653" y="49558"/>
                </a:lnTo>
                <a:lnTo>
                  <a:pt x="1564653" y="49559"/>
                </a:lnTo>
                <a:lnTo>
                  <a:pt x="1529839" y="49559"/>
                </a:lnTo>
                <a:lnTo>
                  <a:pt x="1529839" y="6964"/>
                </a:lnTo>
                <a:lnTo>
                  <a:pt x="1530514" y="6964"/>
                </a:lnTo>
                <a:close/>
                <a:moveTo>
                  <a:pt x="1225714" y="6963"/>
                </a:moveTo>
                <a:lnTo>
                  <a:pt x="1260528" y="6963"/>
                </a:lnTo>
                <a:lnTo>
                  <a:pt x="1260528" y="49558"/>
                </a:lnTo>
                <a:lnTo>
                  <a:pt x="1259853" y="49558"/>
                </a:lnTo>
                <a:lnTo>
                  <a:pt x="1259853" y="49559"/>
                </a:lnTo>
                <a:lnTo>
                  <a:pt x="1225039" y="49559"/>
                </a:lnTo>
                <a:lnTo>
                  <a:pt x="1225039" y="6964"/>
                </a:lnTo>
                <a:lnTo>
                  <a:pt x="1225714" y="6964"/>
                </a:lnTo>
                <a:close/>
                <a:moveTo>
                  <a:pt x="778001" y="6963"/>
                </a:moveTo>
                <a:lnTo>
                  <a:pt x="812815" y="6963"/>
                </a:lnTo>
                <a:lnTo>
                  <a:pt x="812815" y="299399"/>
                </a:lnTo>
                <a:lnTo>
                  <a:pt x="812140" y="299399"/>
                </a:lnTo>
                <a:lnTo>
                  <a:pt x="812140" y="299400"/>
                </a:lnTo>
                <a:lnTo>
                  <a:pt x="777326" y="299400"/>
                </a:lnTo>
                <a:lnTo>
                  <a:pt x="777326" y="270730"/>
                </a:lnTo>
                <a:lnTo>
                  <a:pt x="777181" y="270730"/>
                </a:lnTo>
                <a:lnTo>
                  <a:pt x="750150" y="296123"/>
                </a:lnTo>
                <a:cubicBezTo>
                  <a:pt x="737862" y="301311"/>
                  <a:pt x="724346" y="303905"/>
                  <a:pt x="709602" y="303905"/>
                </a:cubicBezTo>
                <a:lnTo>
                  <a:pt x="709282" y="303838"/>
                </a:lnTo>
                <a:lnTo>
                  <a:pt x="708927" y="303906"/>
                </a:lnTo>
                <a:cubicBezTo>
                  <a:pt x="692544" y="303906"/>
                  <a:pt x="678277" y="300902"/>
                  <a:pt x="666126" y="294895"/>
                </a:cubicBezTo>
                <a:cubicBezTo>
                  <a:pt x="653976" y="288888"/>
                  <a:pt x="643873" y="280833"/>
                  <a:pt x="635818" y="270730"/>
                </a:cubicBezTo>
                <a:cubicBezTo>
                  <a:pt x="627763" y="260627"/>
                  <a:pt x="621687" y="248886"/>
                  <a:pt x="617592" y="235506"/>
                </a:cubicBezTo>
                <a:cubicBezTo>
                  <a:pt x="613496" y="222127"/>
                  <a:pt x="611448" y="207928"/>
                  <a:pt x="611448" y="192911"/>
                </a:cubicBezTo>
                <a:cubicBezTo>
                  <a:pt x="611448" y="177893"/>
                  <a:pt x="613427" y="163694"/>
                  <a:pt x="617387" y="150315"/>
                </a:cubicBezTo>
                <a:cubicBezTo>
                  <a:pt x="621346" y="136935"/>
                  <a:pt x="627353" y="125262"/>
                  <a:pt x="635408" y="115296"/>
                </a:cubicBezTo>
                <a:cubicBezTo>
                  <a:pt x="643463" y="105330"/>
                  <a:pt x="653566" y="97411"/>
                  <a:pt x="665717" y="91541"/>
                </a:cubicBezTo>
                <a:cubicBezTo>
                  <a:pt x="677867" y="85670"/>
                  <a:pt x="691998" y="82735"/>
                  <a:pt x="708108" y="82735"/>
                </a:cubicBezTo>
                <a:lnTo>
                  <a:pt x="708571" y="82778"/>
                </a:lnTo>
                <a:lnTo>
                  <a:pt x="708783" y="82734"/>
                </a:lnTo>
                <a:cubicBezTo>
                  <a:pt x="714244" y="82734"/>
                  <a:pt x="720114" y="83280"/>
                  <a:pt x="726394" y="84372"/>
                </a:cubicBezTo>
                <a:cubicBezTo>
                  <a:pt x="732674" y="85464"/>
                  <a:pt x="738955" y="87308"/>
                  <a:pt x="745235" y="89902"/>
                </a:cubicBezTo>
                <a:cubicBezTo>
                  <a:pt x="751515" y="92495"/>
                  <a:pt x="757454" y="95909"/>
                  <a:pt x="763051" y="100141"/>
                </a:cubicBezTo>
                <a:cubicBezTo>
                  <a:pt x="768649" y="104373"/>
                  <a:pt x="773359" y="109629"/>
                  <a:pt x="777182" y="115910"/>
                </a:cubicBezTo>
                <a:lnTo>
                  <a:pt x="777326" y="115910"/>
                </a:lnTo>
                <a:lnTo>
                  <a:pt x="777326" y="6964"/>
                </a:lnTo>
                <a:lnTo>
                  <a:pt x="778001" y="6964"/>
                </a:lnTo>
                <a:close/>
                <a:moveTo>
                  <a:pt x="675" y="6963"/>
                </a:moveTo>
                <a:lnTo>
                  <a:pt x="128872" y="6963"/>
                </a:lnTo>
                <a:cubicBezTo>
                  <a:pt x="158362" y="6963"/>
                  <a:pt x="180683" y="14540"/>
                  <a:pt x="195838" y="29694"/>
                </a:cubicBezTo>
                <a:cubicBezTo>
                  <a:pt x="210992" y="44848"/>
                  <a:pt x="218569" y="66078"/>
                  <a:pt x="218569" y="93383"/>
                </a:cubicBezTo>
                <a:cubicBezTo>
                  <a:pt x="218569" y="120688"/>
                  <a:pt x="210992" y="141986"/>
                  <a:pt x="195838" y="157277"/>
                </a:cubicBezTo>
                <a:cubicBezTo>
                  <a:pt x="180683" y="172567"/>
                  <a:pt x="158362" y="180076"/>
                  <a:pt x="128872" y="179803"/>
                </a:cubicBezTo>
                <a:lnTo>
                  <a:pt x="128204" y="179803"/>
                </a:lnTo>
                <a:lnTo>
                  <a:pt x="128197" y="179804"/>
                </a:lnTo>
                <a:lnTo>
                  <a:pt x="39585" y="179804"/>
                </a:lnTo>
                <a:lnTo>
                  <a:pt x="39585" y="299399"/>
                </a:lnTo>
                <a:lnTo>
                  <a:pt x="38910" y="299399"/>
                </a:lnTo>
                <a:lnTo>
                  <a:pt x="38910" y="299400"/>
                </a:lnTo>
                <a:lnTo>
                  <a:pt x="0" y="299400"/>
                </a:lnTo>
                <a:lnTo>
                  <a:pt x="0" y="6964"/>
                </a:lnTo>
                <a:lnTo>
                  <a:pt x="675" y="6964"/>
                </a:lnTo>
                <a:close/>
                <a:moveTo>
                  <a:pt x="3344226" y="0"/>
                </a:moveTo>
                <a:cubicBezTo>
                  <a:pt x="3359517" y="0"/>
                  <a:pt x="3373988" y="2048"/>
                  <a:pt x="3387641" y="6143"/>
                </a:cubicBezTo>
                <a:cubicBezTo>
                  <a:pt x="3401294" y="10239"/>
                  <a:pt x="3413444" y="16246"/>
                  <a:pt x="3424093" y="24165"/>
                </a:cubicBezTo>
                <a:cubicBezTo>
                  <a:pt x="3434742" y="32083"/>
                  <a:pt x="3443616" y="41981"/>
                  <a:pt x="3450716" y="53859"/>
                </a:cubicBezTo>
                <a:cubicBezTo>
                  <a:pt x="3457815" y="65737"/>
                  <a:pt x="3462457" y="79457"/>
                  <a:pt x="3464641" y="95021"/>
                </a:cubicBezTo>
                <a:lnTo>
                  <a:pt x="3463966" y="95021"/>
                </a:lnTo>
                <a:lnTo>
                  <a:pt x="3463966" y="95022"/>
                </a:lnTo>
                <a:lnTo>
                  <a:pt x="3425057" y="95022"/>
                </a:lnTo>
                <a:cubicBezTo>
                  <a:pt x="3420688" y="74270"/>
                  <a:pt x="3411063" y="58707"/>
                  <a:pt x="3396182" y="48331"/>
                </a:cubicBezTo>
                <a:cubicBezTo>
                  <a:pt x="3388741" y="43143"/>
                  <a:pt x="3380601" y="39252"/>
                  <a:pt x="3371761" y="36658"/>
                </a:cubicBezTo>
                <a:lnTo>
                  <a:pt x="3343556" y="32823"/>
                </a:lnTo>
                <a:lnTo>
                  <a:pt x="3298969" y="42596"/>
                </a:lnTo>
                <a:cubicBezTo>
                  <a:pt x="3286545" y="49149"/>
                  <a:pt x="3276305" y="57955"/>
                  <a:pt x="3268250" y="69013"/>
                </a:cubicBezTo>
                <a:cubicBezTo>
                  <a:pt x="3260195" y="80072"/>
                  <a:pt x="3254256" y="92700"/>
                  <a:pt x="3250434" y="106899"/>
                </a:cubicBezTo>
                <a:cubicBezTo>
                  <a:pt x="3246611" y="121097"/>
                  <a:pt x="3244700" y="135842"/>
                  <a:pt x="3244700" y="151133"/>
                </a:cubicBezTo>
                <a:cubicBezTo>
                  <a:pt x="3244700" y="167789"/>
                  <a:pt x="3246611" y="183558"/>
                  <a:pt x="3250434" y="198439"/>
                </a:cubicBezTo>
                <a:cubicBezTo>
                  <a:pt x="3254256" y="213320"/>
                  <a:pt x="3260195" y="226290"/>
                  <a:pt x="3268250" y="237349"/>
                </a:cubicBezTo>
                <a:cubicBezTo>
                  <a:pt x="3276305" y="248407"/>
                  <a:pt x="3286613" y="257213"/>
                  <a:pt x="3299173" y="263766"/>
                </a:cubicBezTo>
                <a:lnTo>
                  <a:pt x="3343918" y="273529"/>
                </a:lnTo>
                <a:lnTo>
                  <a:pt x="3377751" y="267248"/>
                </a:lnTo>
                <a:cubicBezTo>
                  <a:pt x="3387717" y="263016"/>
                  <a:pt x="3396318" y="257146"/>
                  <a:pt x="3403554" y="249637"/>
                </a:cubicBezTo>
                <a:cubicBezTo>
                  <a:pt x="3410790" y="242128"/>
                  <a:pt x="3416455" y="233186"/>
                  <a:pt x="3420551" y="222810"/>
                </a:cubicBezTo>
                <a:cubicBezTo>
                  <a:pt x="3424647" y="212434"/>
                  <a:pt x="3427105" y="201239"/>
                  <a:pt x="3427924" y="189224"/>
                </a:cubicBezTo>
                <a:lnTo>
                  <a:pt x="3428599" y="189224"/>
                </a:lnTo>
                <a:lnTo>
                  <a:pt x="3428599" y="189223"/>
                </a:lnTo>
                <a:lnTo>
                  <a:pt x="3467508" y="189223"/>
                </a:lnTo>
                <a:cubicBezTo>
                  <a:pt x="3463685" y="226085"/>
                  <a:pt x="3450989" y="254755"/>
                  <a:pt x="3429418" y="275234"/>
                </a:cubicBezTo>
                <a:cubicBezTo>
                  <a:pt x="3407847" y="295713"/>
                  <a:pt x="3378357" y="305952"/>
                  <a:pt x="3340950" y="305952"/>
                </a:cubicBezTo>
                <a:lnTo>
                  <a:pt x="3340657" y="305895"/>
                </a:lnTo>
                <a:lnTo>
                  <a:pt x="3340275" y="305953"/>
                </a:lnTo>
                <a:cubicBezTo>
                  <a:pt x="3317612" y="305953"/>
                  <a:pt x="3297815" y="302062"/>
                  <a:pt x="3280886" y="294281"/>
                </a:cubicBezTo>
                <a:cubicBezTo>
                  <a:pt x="3263957" y="286499"/>
                  <a:pt x="3249895" y="275781"/>
                  <a:pt x="3238700" y="262129"/>
                </a:cubicBezTo>
                <a:cubicBezTo>
                  <a:pt x="3227505" y="248476"/>
                  <a:pt x="3219109" y="232366"/>
                  <a:pt x="3213511" y="213799"/>
                </a:cubicBezTo>
                <a:cubicBezTo>
                  <a:pt x="3207914" y="195232"/>
                  <a:pt x="3205115" y="175299"/>
                  <a:pt x="3205115" y="154001"/>
                </a:cubicBezTo>
                <a:cubicBezTo>
                  <a:pt x="3205115" y="132703"/>
                  <a:pt x="3208118" y="112702"/>
                  <a:pt x="3214126" y="93998"/>
                </a:cubicBezTo>
                <a:cubicBezTo>
                  <a:pt x="3220133" y="75294"/>
                  <a:pt x="3228939" y="58980"/>
                  <a:pt x="3240543" y="45054"/>
                </a:cubicBezTo>
                <a:cubicBezTo>
                  <a:pt x="3252148" y="31128"/>
                  <a:pt x="3266620" y="20138"/>
                  <a:pt x="3283958" y="12083"/>
                </a:cubicBezTo>
                <a:cubicBezTo>
                  <a:pt x="3301297" y="4028"/>
                  <a:pt x="3321161" y="1"/>
                  <a:pt x="3343551" y="1"/>
                </a:cubicBezTo>
                <a:lnTo>
                  <a:pt x="3343946" y="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t-BR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4EA7D5F-050A-A0D7-9FE2-9C1304A373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641">
            <a:off x="57873" y="258948"/>
            <a:ext cx="2853056" cy="2884208"/>
          </a:xfrm>
          <a:prstGeom prst="rect">
            <a:avLst/>
          </a:prstGeom>
          <a:effectLst>
            <a:outerShdw blurRad="117402" dist="325838" dir="3060000" algn="ctr" rotWithShape="0">
              <a:schemeClr val="tx1">
                <a:alpha val="30000"/>
              </a:schemeClr>
            </a:outerShdw>
          </a:effec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E4A609C-694F-9FC6-4DD2-EE972A6F6950}"/>
              </a:ext>
            </a:extLst>
          </p:cNvPr>
          <p:cNvGrpSpPr/>
          <p:nvPr/>
        </p:nvGrpSpPr>
        <p:grpSpPr>
          <a:xfrm rot="862678">
            <a:off x="9171506" y="3167513"/>
            <a:ext cx="2748112" cy="3402571"/>
            <a:chOff x="9268775" y="1846649"/>
            <a:chExt cx="3102808" cy="3841737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28654B7-C935-8B35-B21A-C38211B9F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982">
              <a:off x="10810873" y="2535002"/>
              <a:ext cx="1560710" cy="1560710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E06624AA-65EB-C0B4-D820-A3ABBB31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6202">
              <a:off x="9790823" y="1898133"/>
              <a:ext cx="1560710" cy="1560710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ABC1D161-53EF-E505-1177-6650F959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098">
              <a:off x="9268775" y="1846649"/>
              <a:ext cx="2478159" cy="3841737"/>
            </a:xfrm>
            <a:prstGeom prst="rect">
              <a:avLst/>
            </a:prstGeom>
            <a:effectLst>
              <a:outerShdw blurRad="101600" dist="139700" dir="4500000" sx="104000" sy="104000" algn="ctr" rotWithShape="0">
                <a:srgbClr val="491A22">
                  <a:alpha val="38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09428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5A4C1E9-997D-7B06-0261-82849080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2783D7E-AA89-0F51-CCCB-CFB4E94E6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92429"/>
            <a:ext cx="667512" cy="676656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40E95BC-3D06-A119-B93A-6E541C08057D}"/>
              </a:ext>
            </a:extLst>
          </p:cNvPr>
          <p:cNvSpPr txBox="1"/>
          <p:nvPr/>
        </p:nvSpPr>
        <p:spPr>
          <a:xfrm>
            <a:off x="951720" y="222754"/>
            <a:ext cx="173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Nossa indústria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presente no seu</a:t>
            </a:r>
          </a:p>
          <a:p>
            <a:r>
              <a:rPr lang="pt-BR" sz="1200" spc="120" dirty="0">
                <a:solidFill>
                  <a:srgbClr val="FBFBF1"/>
                </a:solidFill>
                <a:latin typeface="Co Headline" charset="0"/>
                <a:ea typeface="HELVETICA NEUE CONDENSED" panose="02000503000000020004" pitchFamily="2" charset="0"/>
                <a:cs typeface="Co Headline" charset="0"/>
              </a:rPr>
              <a:t>dia a dia.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E518FB3-C385-38E4-F8F6-BD9D90D3C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22" y="5681531"/>
            <a:ext cx="1637969" cy="100199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E02EF8D-7135-9F85-155A-56D3BFE7AB91}"/>
              </a:ext>
            </a:extLst>
          </p:cNvPr>
          <p:cNvSpPr txBox="1"/>
          <p:nvPr/>
        </p:nvSpPr>
        <p:spPr>
          <a:xfrm>
            <a:off x="935782" y="1121240"/>
            <a:ext cx="3812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EF8F03"/>
                </a:solidFill>
                <a:latin typeface="Helvetica Neue" charset="0"/>
                <a:ea typeface="Helvetica Neue" charset="0"/>
                <a:cs typeface="Helvetica Neue" charset="0"/>
              </a:rPr>
              <a:t>Agenda positiva para o Cacau nacional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7891C51B-D8CE-A004-BCBD-BD69F1B19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8285"/>
          <a:stretch/>
        </p:blipFill>
        <p:spPr>
          <a:xfrm>
            <a:off x="951720" y="1581655"/>
            <a:ext cx="107536" cy="25560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F163283F-27D1-01C8-87EA-674C09F0B8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87" y="3441935"/>
            <a:ext cx="213130" cy="19979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F6E6497-73F2-2E6E-9DFA-DE052BF8A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24">
            <a:off x="11351681" y="68633"/>
            <a:ext cx="642686" cy="1205359"/>
          </a:xfrm>
          <a:prstGeom prst="rect">
            <a:avLst/>
          </a:prstGeom>
          <a:effectLst>
            <a:outerShdw blurRad="127097" dist="73879" dir="4620000" sx="103000" sy="103000" algn="tl" rotWithShape="0">
              <a:srgbClr val="792B37">
                <a:alpha val="58000"/>
              </a:srgbClr>
            </a:outerShdw>
          </a:effec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F3551CE-A291-337D-1ECD-C5441C3C46FB}"/>
              </a:ext>
            </a:extLst>
          </p:cNvPr>
          <p:cNvSpPr txBox="1"/>
          <p:nvPr/>
        </p:nvSpPr>
        <p:spPr>
          <a:xfrm>
            <a:off x="9788193" y="222754"/>
            <a:ext cx="154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BB10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cacau chocolate brasileiro</a:t>
            </a:r>
            <a:endParaRPr lang="pt-BR" sz="1600" b="1" dirty="0">
              <a:solidFill>
                <a:srgbClr val="BB105E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08C3F5F-A6B4-664B-3004-BA25754A512A}"/>
              </a:ext>
            </a:extLst>
          </p:cNvPr>
          <p:cNvGrpSpPr/>
          <p:nvPr/>
        </p:nvGrpSpPr>
        <p:grpSpPr>
          <a:xfrm>
            <a:off x="6484339" y="1629071"/>
            <a:ext cx="4388878" cy="3726210"/>
            <a:chOff x="6484339" y="1434850"/>
            <a:chExt cx="4907003" cy="4166105"/>
          </a:xfrm>
        </p:grpSpPr>
        <p:grpSp>
          <p:nvGrpSpPr>
            <p:cNvPr id="58" name="Grupo 23">
              <a:extLst>
                <a:ext uri="{FF2B5EF4-FFF2-40B4-BE49-F238E27FC236}">
                  <a16:creationId xmlns:a16="http://schemas.microsoft.com/office/drawing/2014/main" id="{40D1EC6E-F6B0-CEFC-03DE-941C65CB9A7F}"/>
                </a:ext>
              </a:extLst>
            </p:cNvPr>
            <p:cNvGrpSpPr/>
            <p:nvPr/>
          </p:nvGrpSpPr>
          <p:grpSpPr>
            <a:xfrm>
              <a:off x="6484339" y="1434850"/>
              <a:ext cx="4907003" cy="4166105"/>
              <a:chOff x="834734" y="3585981"/>
              <a:chExt cx="3546639" cy="3011143"/>
            </a:xfrm>
            <a:effectLst>
              <a:outerShdw blurRad="117671" dist="59344" dir="3180000" sx="107000" sy="107000" algn="ctr" rotWithShape="0">
                <a:srgbClr val="000000">
                  <a:alpha val="36475"/>
                </a:srgbClr>
              </a:outerShdw>
            </a:effectLst>
          </p:grpSpPr>
          <p:pic>
            <p:nvPicPr>
              <p:cNvPr id="60" name="Imagem 59">
                <a:extLst>
                  <a:ext uri="{FF2B5EF4-FFF2-40B4-BE49-F238E27FC236}">
                    <a16:creationId xmlns:a16="http://schemas.microsoft.com/office/drawing/2014/main" id="{D0EE8F9B-7C7E-3732-CE27-1BE6EFC8C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12559">
                <a:off x="2820663" y="4408266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61" name="Imagem 60">
                <a:extLst>
                  <a:ext uri="{FF2B5EF4-FFF2-40B4-BE49-F238E27FC236}">
                    <a16:creationId xmlns:a16="http://schemas.microsoft.com/office/drawing/2014/main" id="{A5A031F9-D65F-C413-13B5-DEC6A57C3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243754">
                <a:off x="2068824" y="3588411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62" name="Imagem 61">
                <a:extLst>
                  <a:ext uri="{FF2B5EF4-FFF2-40B4-BE49-F238E27FC236}">
                    <a16:creationId xmlns:a16="http://schemas.microsoft.com/office/drawing/2014/main" id="{91E57985-0C60-3BF8-DAB5-8D95A0CFC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119262">
                <a:off x="2274219" y="5036414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63" name="Imagem 62">
                <a:extLst>
                  <a:ext uri="{FF2B5EF4-FFF2-40B4-BE49-F238E27FC236}">
                    <a16:creationId xmlns:a16="http://schemas.microsoft.com/office/drawing/2014/main" id="{2DFAA122-E49D-3943-A7EF-51F973AF3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812559">
                <a:off x="834734" y="4214129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64" name="Imagem 63">
                <a:extLst>
                  <a:ext uri="{FF2B5EF4-FFF2-40B4-BE49-F238E27FC236}">
                    <a16:creationId xmlns:a16="http://schemas.microsoft.com/office/drawing/2014/main" id="{C925C050-BD74-97B5-3D19-091F52B1E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43754">
                <a:off x="1586573" y="5033984"/>
                <a:ext cx="1560710" cy="1560710"/>
              </a:xfrm>
              <a:prstGeom prst="rect">
                <a:avLst/>
              </a:prstGeom>
            </p:spPr>
          </p:pic>
          <p:pic>
            <p:nvPicPr>
              <p:cNvPr id="65" name="Imagem 64">
                <a:extLst>
                  <a:ext uri="{FF2B5EF4-FFF2-40B4-BE49-F238E27FC236}">
                    <a16:creationId xmlns:a16="http://schemas.microsoft.com/office/drawing/2014/main" id="{94B17281-6417-E45F-1DE2-4ABEAD1E9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919262">
                <a:off x="1381178" y="3585981"/>
                <a:ext cx="1560710" cy="1560710"/>
              </a:xfrm>
              <a:prstGeom prst="rect">
                <a:avLst/>
              </a:prstGeom>
            </p:spPr>
          </p:pic>
        </p:grpSp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077A5DD2-E27A-B391-D677-4D9F1F32B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7000"/>
                      </a14:imgEffect>
                      <a14:imgEffect>
                        <a14:colorTemperature colorTemp="6814"/>
                      </a14:imgEffect>
                      <a14:imgEffect>
                        <a14:saturation sat="200000"/>
                      </a14:imgEffect>
                      <a14:imgEffect>
                        <a14:brightnessContrast bright="13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98" y="1674588"/>
              <a:ext cx="3470342" cy="3545509"/>
            </a:xfrm>
            <a:prstGeom prst="rect">
              <a:avLst/>
            </a:prstGeom>
          </p:spPr>
        </p:pic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61155EA0-75DA-E8E9-B98D-74C8C3DB2B1D}"/>
              </a:ext>
            </a:extLst>
          </p:cNvPr>
          <p:cNvGrpSpPr/>
          <p:nvPr/>
        </p:nvGrpSpPr>
        <p:grpSpPr>
          <a:xfrm rot="18586394">
            <a:off x="12338298" y="4925521"/>
            <a:ext cx="2748112" cy="3402571"/>
            <a:chOff x="9268775" y="1846649"/>
            <a:chExt cx="3102808" cy="3841737"/>
          </a:xfrm>
        </p:grpSpPr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31012CA2-525C-65C6-19A9-B939C1608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982">
              <a:off x="10810873" y="2535002"/>
              <a:ext cx="1560710" cy="1560710"/>
            </a:xfrm>
            <a:prstGeom prst="rect">
              <a:avLst/>
            </a:prstGeom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D03F48A8-F52E-D9F5-13B2-563E1B8E5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06202">
              <a:off x="9790823" y="1898133"/>
              <a:ext cx="1560710" cy="1560710"/>
            </a:xfrm>
            <a:prstGeom prst="rect">
              <a:avLst/>
            </a:prstGeom>
          </p:spPr>
        </p:pic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4C423299-07AA-EBBC-E95E-BE5D7172B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6098">
              <a:off x="9268775" y="1846649"/>
              <a:ext cx="2478159" cy="3841737"/>
            </a:xfrm>
            <a:prstGeom prst="rect">
              <a:avLst/>
            </a:prstGeom>
            <a:effectLst>
              <a:outerShdw blurRad="101600" dist="139700" dir="4500000" sx="104000" sy="104000" algn="ctr" rotWithShape="0">
                <a:srgbClr val="491A22">
                  <a:alpha val="38000"/>
                </a:srgbClr>
              </a:outerShdw>
            </a:effectLst>
          </p:spPr>
        </p:pic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A453B435-3F06-1B52-F4D7-49A94B375A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3999">
            <a:off x="57871" y="-3122374"/>
            <a:ext cx="2853056" cy="2884208"/>
          </a:xfrm>
          <a:prstGeom prst="rect">
            <a:avLst/>
          </a:prstGeom>
          <a:effectLst>
            <a:outerShdw blurRad="117402" dist="325838" dir="3060000" algn="ctr" rotWithShape="0">
              <a:schemeClr val="tx1">
                <a:alpha val="30000"/>
              </a:schemeClr>
            </a:outerShdw>
          </a:effectLst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0A1FBF51-E89A-4C43-E665-70BAC00456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" r="16393" b="-76290"/>
          <a:stretch/>
        </p:blipFill>
        <p:spPr>
          <a:xfrm>
            <a:off x="870138" y="2114416"/>
            <a:ext cx="5237381" cy="450597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DFDFF45-2A49-D500-8B9E-C634062BD62C}"/>
              </a:ext>
            </a:extLst>
          </p:cNvPr>
          <p:cNvSpPr txBox="1"/>
          <p:nvPr/>
        </p:nvSpPr>
        <p:spPr>
          <a:xfrm>
            <a:off x="951718" y="2457654"/>
            <a:ext cx="5237381" cy="398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6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Plano INOVA CACAU 2030 (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união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entre o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setor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público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toda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cadeia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, pela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sustentabilidade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           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produtividade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196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Consolidação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regiões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produtoras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no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estado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  Pará 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Espírito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Santo</a:t>
            </a:r>
          </a:p>
          <a:p>
            <a:pPr marL="285750" indent="-285750">
              <a:lnSpc>
                <a:spcPts val="196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Desenvolvimento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novas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áreas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produtoras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           (São Paulo, Zona da Mata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Mineira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)</a:t>
            </a:r>
          </a:p>
          <a:p>
            <a:pPr marL="285750" indent="-285750">
              <a:lnSpc>
                <a:spcPts val="196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Restauração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importância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estado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Bahia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produção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produtividade</a:t>
            </a:r>
            <a:endParaRPr lang="en-US" sz="150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  <a:p>
            <a:pPr marL="285750" indent="-285750">
              <a:lnSpc>
                <a:spcPts val="196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Estímulo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uma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demanda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resiliente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e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crescente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pelos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produtos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indústria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nacional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de Chocolates e Snacks</a:t>
            </a:r>
          </a:p>
          <a:p>
            <a:pPr marL="285750" indent="-285750">
              <a:lnSpc>
                <a:spcPts val="1960"/>
              </a:lnSpc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Materialização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percepção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global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sobre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capacidade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do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Brasil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frente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 a outros mercados 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Calibri"/>
                <a:cs typeface="Arial"/>
              </a:rPr>
              <a:t>potenciais</a:t>
            </a:r>
            <a:endParaRPr lang="en-US" sz="1500" dirty="0">
              <a:solidFill>
                <a:schemeClr val="bg1"/>
              </a:solidFill>
              <a:latin typeface="Helvetica Neue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26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909</Words>
  <Application>Microsoft Macintosh PowerPoint</Application>
  <PresentationFormat>Widescreen</PresentationFormat>
  <Paragraphs>123</Paragraphs>
  <Slides>15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Co Headline</vt:lpstr>
      <vt:lpstr>Co Headline Light</vt:lpstr>
      <vt:lpstr>Courier New</vt:lpstr>
      <vt:lpstr>Helvetica Neue</vt:lpstr>
      <vt:lpstr>Helvetica Neue Condensed</vt:lpstr>
      <vt:lpstr>Helvetica Neue Light</vt:lpstr>
      <vt:lpstr>Helvetica Neue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Microsoft Office User</cp:lastModifiedBy>
  <cp:revision>991</cp:revision>
  <dcterms:created xsi:type="dcterms:W3CDTF">2023-11-08T20:29:11Z</dcterms:created>
  <dcterms:modified xsi:type="dcterms:W3CDTF">2025-07-15T14:33:55Z</dcterms:modified>
</cp:coreProperties>
</file>