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93" r:id="rId4"/>
    <p:sldId id="285" r:id="rId5"/>
    <p:sldId id="294" r:id="rId6"/>
    <p:sldId id="261" r:id="rId7"/>
    <p:sldId id="287" r:id="rId8"/>
    <p:sldId id="289" r:id="rId9"/>
    <p:sldId id="290" r:id="rId10"/>
    <p:sldId id="291" r:id="rId11"/>
    <p:sldId id="284" r:id="rId12"/>
  </p:sldIdLst>
  <p:sldSz cx="9144000" cy="6858000" type="screen4x3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FCF4-CFB9-4F2B-8C2E-8681822D073E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ACB6-7AE1-49FC-982F-D16957632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FCF4-CFB9-4F2B-8C2E-8681822D073E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ACB6-7AE1-49FC-982F-D16957632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FCF4-CFB9-4F2B-8C2E-8681822D073E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ACB6-7AE1-49FC-982F-D16957632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FCF4-CFB9-4F2B-8C2E-8681822D073E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ACB6-7AE1-49FC-982F-D16957632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FCF4-CFB9-4F2B-8C2E-8681822D073E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ACB6-7AE1-49FC-982F-D16957632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FCF4-CFB9-4F2B-8C2E-8681822D073E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ACB6-7AE1-49FC-982F-D16957632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FCF4-CFB9-4F2B-8C2E-8681822D073E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ACB6-7AE1-49FC-982F-D16957632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FCF4-CFB9-4F2B-8C2E-8681822D073E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ACB6-7AE1-49FC-982F-D16957632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FCF4-CFB9-4F2B-8C2E-8681822D073E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ACB6-7AE1-49FC-982F-D16957632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FCF4-CFB9-4F2B-8C2E-8681822D073E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ACB6-7AE1-49FC-982F-D16957632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FCF4-CFB9-4F2B-8C2E-8681822D073E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ACB6-7AE1-49FC-982F-D16957632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8FCF4-CFB9-4F2B-8C2E-8681822D073E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FACB6-7AE1-49FC-982F-D16957632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riativa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526"/>
            <a:ext cx="9144000" cy="6806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riativa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5119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riativa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1763688" y="3140968"/>
            <a:ext cx="5184576" cy="12241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187624" y="3140968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70C0"/>
                </a:solidFill>
              </a:rPr>
              <a:t>Débora Mazzei</a:t>
            </a:r>
          </a:p>
          <a:p>
            <a:pPr algn="ctr"/>
            <a:r>
              <a:rPr lang="pt-BR" sz="4000" b="1" dirty="0" smtClean="0">
                <a:solidFill>
                  <a:srgbClr val="0070C0"/>
                </a:solidFill>
              </a:rPr>
              <a:t>mazzei@sebrae.com.br</a:t>
            </a:r>
            <a:endParaRPr lang="pt-BR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P_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008" y="6453336"/>
            <a:ext cx="6948264" cy="404664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m 6" descr="criativa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6.jpg" descr="05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RIATIVA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P_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5952924" y="6550223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FIRJAN, 2012</a:t>
            </a:r>
            <a:endParaRPr lang="pt-B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riativa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criativa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6422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criativa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3102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</Words>
  <Application>Microsoft Office PowerPoint</Application>
  <PresentationFormat>Apresentação na tela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 Brito</dc:creator>
  <cp:lastModifiedBy>mazzei</cp:lastModifiedBy>
  <cp:revision>13</cp:revision>
  <dcterms:created xsi:type="dcterms:W3CDTF">2013-05-20T20:43:16Z</dcterms:created>
  <dcterms:modified xsi:type="dcterms:W3CDTF">2015-09-29T13:07:31Z</dcterms:modified>
</cp:coreProperties>
</file>