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345" r:id="rId3"/>
    <p:sldId id="351" r:id="rId4"/>
    <p:sldId id="321" r:id="rId5"/>
    <p:sldId id="322" r:id="rId6"/>
    <p:sldId id="344" r:id="rId7"/>
    <p:sldId id="327" r:id="rId8"/>
    <p:sldId id="326" r:id="rId9"/>
    <p:sldId id="341" r:id="rId10"/>
    <p:sldId id="275" r:id="rId11"/>
    <p:sldId id="325" r:id="rId12"/>
    <p:sldId id="296" r:id="rId13"/>
    <p:sldId id="348" r:id="rId14"/>
    <p:sldId id="298" r:id="rId15"/>
    <p:sldId id="347" r:id="rId16"/>
    <p:sldId id="288" r:id="rId17"/>
    <p:sldId id="319" r:id="rId18"/>
    <p:sldId id="328" r:id="rId19"/>
    <p:sldId id="330" r:id="rId20"/>
    <p:sldId id="340" r:id="rId21"/>
    <p:sldId id="300" r:id="rId22"/>
    <p:sldId id="349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sete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78674" autoAdjust="0"/>
  </p:normalViewPr>
  <p:slideViewPr>
    <p:cSldViewPr>
      <p:cViewPr varScale="1">
        <p:scale>
          <a:sx n="57" d="100"/>
          <a:sy n="57" d="100"/>
        </p:scale>
        <p:origin x="-174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167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0502F9-3E86-44E4-AD2F-B165A34E270F}" type="doc">
      <dgm:prSet loTypeId="urn:microsoft.com/office/officeart/2005/8/layout/radial6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BA1FC3B9-FB17-44BD-8CD7-66D05D558E87}">
      <dgm:prSet phldrT="[Texto]" custT="1"/>
      <dgm:spPr>
        <a:solidFill>
          <a:schemeClr val="tx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pt-B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Internet</a:t>
          </a:r>
          <a:endParaRPr lang="pt-BR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7423AE42-38A1-4C1F-9D82-F3154A5A3DC9}" type="parTrans" cxnId="{14D1072B-180E-4D85-87AC-E850014E1946}">
      <dgm:prSet/>
      <dgm:spPr/>
      <dgm:t>
        <a:bodyPr/>
        <a:lstStyle/>
        <a:p>
          <a:pPr algn="ctr"/>
          <a:endParaRPr lang="pt-BR"/>
        </a:p>
      </dgm:t>
    </dgm:pt>
    <dgm:pt modelId="{1649AE71-84B1-4A91-B960-F583BF7ADD28}" type="sibTrans" cxnId="{14D1072B-180E-4D85-87AC-E850014E1946}">
      <dgm:prSet/>
      <dgm:spPr/>
      <dgm:t>
        <a:bodyPr/>
        <a:lstStyle/>
        <a:p>
          <a:pPr algn="ctr"/>
          <a:endParaRPr lang="pt-BR"/>
        </a:p>
      </dgm:t>
    </dgm:pt>
    <dgm:pt modelId="{ABC78A99-8DAB-43EB-BD2F-617BD4B9EE43}">
      <dgm:prSet phldrT="[Texto]" custT="1"/>
      <dgm:spPr>
        <a:solidFill>
          <a:schemeClr val="tx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es-ES" sz="1200" b="1" noProof="0" dirty="0" err="1" smtClean="0">
              <a:solidFill>
                <a:schemeClr val="tx1"/>
              </a:solidFill>
            </a:rPr>
            <a:t>Televisão</a:t>
          </a:r>
          <a:endParaRPr lang="es-ES" sz="1200" b="1" noProof="0" dirty="0" smtClean="0">
            <a:solidFill>
              <a:schemeClr val="tx1"/>
            </a:solidFill>
          </a:endParaRPr>
        </a:p>
        <a:p>
          <a:pPr algn="ctr"/>
          <a:r>
            <a:rPr lang="es-ES" sz="1200" b="1" noProof="0" dirty="0" err="1" smtClean="0">
              <a:solidFill>
                <a:schemeClr val="tx1"/>
              </a:solidFill>
            </a:rPr>
            <a:t>aberta</a:t>
          </a:r>
          <a:endParaRPr lang="es-ES" sz="1200" b="1" noProof="0" dirty="0" smtClean="0">
            <a:solidFill>
              <a:schemeClr val="tx1"/>
            </a:solidFill>
          </a:endParaRPr>
        </a:p>
        <a:p>
          <a:pPr algn="ctr"/>
          <a:r>
            <a:rPr lang="es-ES" sz="1200" b="1" noProof="0" dirty="0" smtClean="0">
              <a:solidFill>
                <a:schemeClr val="tx1"/>
              </a:solidFill>
            </a:rPr>
            <a:t> </a:t>
          </a:r>
          <a:r>
            <a:rPr lang="es-ES" sz="1200" b="1" noProof="0" dirty="0" smtClean="0">
              <a:solidFill>
                <a:schemeClr val="tx1"/>
              </a:solidFill>
            </a:rPr>
            <a:t> </a:t>
          </a:r>
          <a:r>
            <a:rPr lang="es-ES" sz="1200" b="1" noProof="0" dirty="0" smtClean="0">
              <a:solidFill>
                <a:schemeClr val="tx1"/>
              </a:solidFill>
            </a:rPr>
            <a:t>radio</a:t>
          </a:r>
        </a:p>
        <a:p>
          <a:pPr algn="ctr"/>
          <a:r>
            <a:rPr lang="es-ES" sz="1200" b="1" noProof="0" dirty="0" smtClean="0">
              <a:solidFill>
                <a:schemeClr val="tx1"/>
              </a:solidFill>
            </a:rPr>
            <a:t>Digital e</a:t>
          </a:r>
        </a:p>
        <a:p>
          <a:pPr algn="ctr"/>
          <a:r>
            <a:rPr lang="es-ES" sz="1200" b="1" noProof="0" dirty="0" smtClean="0">
              <a:solidFill>
                <a:schemeClr val="tx1"/>
              </a:solidFill>
            </a:rPr>
            <a:t>IPTV</a:t>
          </a:r>
          <a:endParaRPr lang="es-ES" sz="1200" b="1" noProof="0" dirty="0">
            <a:solidFill>
              <a:schemeClr val="tx1"/>
            </a:solidFill>
          </a:endParaRPr>
        </a:p>
      </dgm:t>
    </dgm:pt>
    <dgm:pt modelId="{174FA459-8F78-405D-8069-35E724AED5B3}" type="parTrans" cxnId="{F8846FF4-78D2-47BE-A5FD-E78DD202807F}">
      <dgm:prSet/>
      <dgm:spPr/>
      <dgm:t>
        <a:bodyPr/>
        <a:lstStyle/>
        <a:p>
          <a:pPr algn="ctr"/>
          <a:endParaRPr lang="pt-BR"/>
        </a:p>
      </dgm:t>
    </dgm:pt>
    <dgm:pt modelId="{4246E253-85C3-4642-8749-D6B602A2A345}" type="sibTrans" cxnId="{F8846FF4-78D2-47BE-A5FD-E78DD202807F}">
      <dgm:prSet/>
      <dgm:spPr/>
      <dgm:t>
        <a:bodyPr/>
        <a:lstStyle/>
        <a:p>
          <a:pPr algn="ctr"/>
          <a:endParaRPr lang="pt-BR"/>
        </a:p>
      </dgm:t>
    </dgm:pt>
    <dgm:pt modelId="{F64ED078-4039-4197-9B96-AC33EC137E7D}">
      <dgm:prSet phldrT="[Texto]" custT="1"/>
      <dgm:spPr>
        <a:solidFill>
          <a:schemeClr val="tx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pt-BR" sz="1200" b="1" dirty="0" err="1" smtClean="0">
              <a:solidFill>
                <a:schemeClr val="tx1"/>
              </a:solidFill>
            </a:rPr>
            <a:t>Vídeojogos</a:t>
          </a:r>
          <a:r>
            <a:rPr lang="es-ES" sz="1200" b="1" noProof="0" dirty="0" smtClean="0">
              <a:solidFill>
                <a:schemeClr val="tx1"/>
              </a:solidFill>
            </a:rPr>
            <a:t> </a:t>
          </a:r>
          <a:r>
            <a:rPr lang="es-ES" sz="1200" b="1" noProof="0" dirty="0" err="1" smtClean="0">
              <a:solidFill>
                <a:schemeClr val="tx1"/>
              </a:solidFill>
            </a:rPr>
            <a:t>em</a:t>
          </a:r>
          <a:r>
            <a:rPr lang="es-ES" sz="1200" b="1" noProof="0" dirty="0" smtClean="0">
              <a:solidFill>
                <a:schemeClr val="tx1"/>
              </a:solidFill>
            </a:rPr>
            <a:t> rede</a:t>
          </a:r>
          <a:endParaRPr lang="es-ES" sz="1200" b="1" noProof="0" dirty="0">
            <a:solidFill>
              <a:schemeClr val="tx1"/>
            </a:solidFill>
          </a:endParaRPr>
        </a:p>
      </dgm:t>
    </dgm:pt>
    <dgm:pt modelId="{07FDDCF7-D5A8-4082-9885-16C419FA9593}" type="parTrans" cxnId="{E4C9A02C-0429-4CDB-AFB0-ED212C04AB7E}">
      <dgm:prSet/>
      <dgm:spPr/>
      <dgm:t>
        <a:bodyPr/>
        <a:lstStyle/>
        <a:p>
          <a:pPr algn="ctr"/>
          <a:endParaRPr lang="pt-BR"/>
        </a:p>
      </dgm:t>
    </dgm:pt>
    <dgm:pt modelId="{6A41CC0F-0974-45E9-A841-6A5778E1667B}" type="sibTrans" cxnId="{E4C9A02C-0429-4CDB-AFB0-ED212C04AB7E}">
      <dgm:prSet/>
      <dgm:spPr>
        <a:ln>
          <a:solidFill>
            <a:schemeClr val="accent1"/>
          </a:solidFill>
        </a:ln>
      </dgm:spPr>
      <dgm:t>
        <a:bodyPr/>
        <a:lstStyle/>
        <a:p>
          <a:pPr algn="ctr"/>
          <a:endParaRPr lang="pt-BR"/>
        </a:p>
      </dgm:t>
    </dgm:pt>
    <dgm:pt modelId="{AD98A972-2B0C-414C-8555-B19A444B89D9}">
      <dgm:prSet phldrT="[Texto]" custT="1"/>
      <dgm:spPr>
        <a:solidFill>
          <a:schemeClr val="tx2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ctr"/>
          <a:r>
            <a:rPr lang="pt-BR" sz="1200" b="1" dirty="0" smtClean="0">
              <a:solidFill>
                <a:schemeClr val="tx1"/>
              </a:solidFill>
            </a:rPr>
            <a:t>cinema digital</a:t>
          </a:r>
          <a:endParaRPr lang="pt-BR" sz="1200" b="1" dirty="0">
            <a:solidFill>
              <a:schemeClr val="tx1"/>
            </a:solidFill>
          </a:endParaRPr>
        </a:p>
      </dgm:t>
    </dgm:pt>
    <dgm:pt modelId="{E5E8E267-FEAD-4031-ACDF-F7B8E8EAD4B1}" type="parTrans" cxnId="{6459FE57-C879-44F9-B237-B81FC0230A43}">
      <dgm:prSet/>
      <dgm:spPr/>
      <dgm:t>
        <a:bodyPr/>
        <a:lstStyle/>
        <a:p>
          <a:pPr algn="ctr"/>
          <a:endParaRPr lang="pt-BR"/>
        </a:p>
      </dgm:t>
    </dgm:pt>
    <dgm:pt modelId="{7EEFA2FE-9B93-4736-B6EC-BD3548AA001A}" type="sibTrans" cxnId="{6459FE57-C879-44F9-B237-B81FC0230A43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endParaRPr lang="pt-BR"/>
        </a:p>
      </dgm:t>
    </dgm:pt>
    <dgm:pt modelId="{B97B29CD-A1E1-48C7-97D2-09D52E753A3A}">
      <dgm:prSet phldrT="[Texto]" custT="1"/>
      <dgm:spPr>
        <a:solidFill>
          <a:schemeClr val="tx2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ctr"/>
          <a:r>
            <a:rPr lang="pt-BR" sz="1200" b="1" dirty="0" smtClean="0">
              <a:solidFill>
                <a:schemeClr val="tx1"/>
              </a:solidFill>
            </a:rPr>
            <a:t>Redes sociais digitais</a:t>
          </a:r>
        </a:p>
        <a:p>
          <a:pPr algn="ctr"/>
          <a:r>
            <a:rPr lang="pt-BR" sz="1200" b="1" dirty="0" smtClean="0">
              <a:solidFill>
                <a:schemeClr val="tx1"/>
              </a:solidFill>
            </a:rPr>
            <a:t>FB,  </a:t>
          </a:r>
          <a:r>
            <a:rPr lang="pt-BR" sz="1200" b="1" dirty="0" err="1" smtClean="0">
              <a:solidFill>
                <a:schemeClr val="tx1"/>
              </a:solidFill>
            </a:rPr>
            <a:t>Instagram</a:t>
          </a:r>
          <a:r>
            <a:rPr lang="pt-BR" sz="1200" b="1" dirty="0" smtClean="0">
              <a:solidFill>
                <a:schemeClr val="tx1"/>
              </a:solidFill>
            </a:rPr>
            <a:t>,</a:t>
          </a:r>
        </a:p>
        <a:p>
          <a:pPr algn="ctr"/>
          <a:r>
            <a:rPr lang="pt-BR" sz="1200" b="1" dirty="0" err="1" smtClean="0">
              <a:solidFill>
                <a:schemeClr val="tx1"/>
              </a:solidFill>
            </a:rPr>
            <a:t>Flickr</a:t>
          </a:r>
          <a:r>
            <a:rPr lang="pt-BR" sz="1200" b="1" dirty="0" smtClean="0">
              <a:solidFill>
                <a:schemeClr val="tx1"/>
              </a:solidFill>
            </a:rPr>
            <a:t>,</a:t>
          </a:r>
        </a:p>
        <a:p>
          <a:pPr algn="ctr"/>
          <a:r>
            <a:rPr lang="pt-BR" sz="1200" b="1" dirty="0" err="1" smtClean="0">
              <a:solidFill>
                <a:schemeClr val="tx1"/>
              </a:solidFill>
            </a:rPr>
            <a:t>Twitter</a:t>
          </a:r>
          <a:endParaRPr lang="pt-BR" sz="1200" b="1" dirty="0">
            <a:solidFill>
              <a:schemeClr val="tx1"/>
            </a:solidFill>
          </a:endParaRPr>
        </a:p>
      </dgm:t>
    </dgm:pt>
    <dgm:pt modelId="{9A9C9367-7DEE-4CEA-B636-818F1E814561}" type="parTrans" cxnId="{EF98EDD8-9D47-4DAF-9F83-5EA4614E2545}">
      <dgm:prSet/>
      <dgm:spPr/>
      <dgm:t>
        <a:bodyPr/>
        <a:lstStyle/>
        <a:p>
          <a:pPr algn="ctr"/>
          <a:endParaRPr lang="pt-BR"/>
        </a:p>
      </dgm:t>
    </dgm:pt>
    <dgm:pt modelId="{F1D2FE52-CA3B-4283-8B56-F84735C06474}" type="sibTrans" cxnId="{EF98EDD8-9D47-4DAF-9F83-5EA4614E2545}">
      <dgm:prSet/>
      <dgm:spPr/>
      <dgm:t>
        <a:bodyPr/>
        <a:lstStyle/>
        <a:p>
          <a:pPr algn="ctr"/>
          <a:endParaRPr lang="pt-BR"/>
        </a:p>
      </dgm:t>
    </dgm:pt>
    <dgm:pt modelId="{0D1F345D-8CD4-433B-BFE5-B08A22C82C77}">
      <dgm:prSet custT="1"/>
      <dgm:spPr>
        <a:solidFill>
          <a:schemeClr val="tx2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ctr"/>
          <a:r>
            <a:rPr lang="es-ES" sz="1200" b="1" noProof="0" dirty="0" smtClean="0">
              <a:solidFill>
                <a:schemeClr val="tx1"/>
              </a:solidFill>
            </a:rPr>
            <a:t>Computa</a:t>
          </a:r>
        </a:p>
        <a:p>
          <a:pPr algn="ctr"/>
          <a:r>
            <a:rPr lang="es-ES" sz="1200" b="1" noProof="0" dirty="0" smtClean="0">
              <a:solidFill>
                <a:schemeClr val="tx1"/>
              </a:solidFill>
            </a:rPr>
            <a:t>dores , laptops,</a:t>
          </a:r>
        </a:p>
        <a:p>
          <a:pPr algn="ctr"/>
          <a:r>
            <a:rPr lang="es-ES" sz="1200" b="1" noProof="0" dirty="0" smtClean="0">
              <a:solidFill>
                <a:schemeClr val="tx1"/>
              </a:solidFill>
            </a:rPr>
            <a:t>celulares</a:t>
          </a:r>
          <a:endParaRPr lang="es-ES" sz="1200" b="1" noProof="0" dirty="0">
            <a:solidFill>
              <a:schemeClr val="tx1"/>
            </a:solidFill>
          </a:endParaRPr>
        </a:p>
      </dgm:t>
    </dgm:pt>
    <dgm:pt modelId="{43AD22EF-673B-4DE9-987C-09043B7B3450}" type="parTrans" cxnId="{6435FD7E-0FE1-48B2-9339-F71221B9AA2A}">
      <dgm:prSet/>
      <dgm:spPr/>
      <dgm:t>
        <a:bodyPr/>
        <a:lstStyle/>
        <a:p>
          <a:pPr algn="ctr"/>
          <a:endParaRPr lang="pt-BR"/>
        </a:p>
      </dgm:t>
    </dgm:pt>
    <dgm:pt modelId="{0B162895-03DE-4722-B6B2-54FE72345B37}" type="sibTrans" cxnId="{6435FD7E-0FE1-48B2-9339-F71221B9AA2A}">
      <dgm:prSet/>
      <dgm:spPr/>
      <dgm:t>
        <a:bodyPr/>
        <a:lstStyle/>
        <a:p>
          <a:pPr algn="ctr"/>
          <a:endParaRPr lang="pt-BR"/>
        </a:p>
      </dgm:t>
    </dgm:pt>
    <dgm:pt modelId="{95D01B75-BDF7-4157-93F5-26530BD15966}">
      <dgm:prSet custT="1"/>
      <dgm:spPr>
        <a:solidFill>
          <a:schemeClr val="tx2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ctr"/>
          <a:r>
            <a:rPr lang="es-ES" sz="1200" b="1" noProof="0" dirty="0" err="1" smtClean="0">
              <a:solidFill>
                <a:schemeClr val="tx1"/>
              </a:solidFill>
            </a:rPr>
            <a:t>Livros</a:t>
          </a:r>
          <a:r>
            <a:rPr lang="es-ES" sz="1200" b="1" noProof="0" dirty="0" smtClean="0">
              <a:solidFill>
                <a:schemeClr val="tx1"/>
              </a:solidFill>
            </a:rPr>
            <a:t>, </a:t>
          </a:r>
          <a:r>
            <a:rPr lang="es-ES" sz="1200" b="1" noProof="0" dirty="0" err="1" smtClean="0">
              <a:solidFill>
                <a:schemeClr val="tx1"/>
              </a:solidFill>
            </a:rPr>
            <a:t>jornais</a:t>
          </a:r>
          <a:r>
            <a:rPr lang="es-ES" sz="1200" b="1" noProof="0" dirty="0" smtClean="0">
              <a:solidFill>
                <a:schemeClr val="tx1"/>
              </a:solidFill>
            </a:rPr>
            <a:t> revistas, </a:t>
          </a:r>
          <a:r>
            <a:rPr lang="es-ES" sz="1200" b="1" noProof="0" dirty="0" err="1" smtClean="0">
              <a:solidFill>
                <a:schemeClr val="tx1"/>
              </a:solidFill>
            </a:rPr>
            <a:t>portais</a:t>
          </a:r>
          <a:r>
            <a:rPr lang="es-ES" sz="1200" b="1" noProof="0" dirty="0" smtClean="0">
              <a:solidFill>
                <a:schemeClr val="tx1"/>
              </a:solidFill>
            </a:rPr>
            <a:t> </a:t>
          </a:r>
          <a:r>
            <a:rPr lang="es-ES" sz="1200" b="1" noProof="0" dirty="0" err="1" smtClean="0">
              <a:solidFill>
                <a:schemeClr val="tx1"/>
              </a:solidFill>
            </a:rPr>
            <a:t>digitais</a:t>
          </a:r>
          <a:r>
            <a:rPr lang="es-ES" sz="1200" b="1" noProof="0" dirty="0" smtClean="0">
              <a:solidFill>
                <a:schemeClr val="tx1"/>
              </a:solidFill>
            </a:rPr>
            <a:t>, blogs</a:t>
          </a:r>
          <a:endParaRPr lang="es-ES" sz="1200" b="1" noProof="0" dirty="0">
            <a:solidFill>
              <a:schemeClr val="tx1"/>
            </a:solidFill>
          </a:endParaRPr>
        </a:p>
      </dgm:t>
    </dgm:pt>
    <dgm:pt modelId="{23303E7E-863D-4743-A25A-C10E770D024D}" type="parTrans" cxnId="{43683D94-077A-4957-8AD7-02D7DBCB7D70}">
      <dgm:prSet/>
      <dgm:spPr/>
      <dgm:t>
        <a:bodyPr/>
        <a:lstStyle/>
        <a:p>
          <a:pPr algn="ctr"/>
          <a:endParaRPr lang="pt-BR"/>
        </a:p>
      </dgm:t>
    </dgm:pt>
    <dgm:pt modelId="{4C9C689D-3AC6-4872-B932-B7111A8F0E67}" type="sibTrans" cxnId="{43683D94-077A-4957-8AD7-02D7DBCB7D70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endParaRPr lang="pt-BR"/>
        </a:p>
      </dgm:t>
    </dgm:pt>
    <dgm:pt modelId="{BAE2F7F4-920D-44F1-AA27-17B8A6A4C9E6}" type="pres">
      <dgm:prSet presAssocID="{140502F9-3E86-44E4-AD2F-B165A34E270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A09F05E-8D14-4966-BD15-ABFD06590CB5}" type="pres">
      <dgm:prSet presAssocID="{BA1FC3B9-FB17-44BD-8CD7-66D05D558E87}" presName="centerShape" presStyleLbl="node0" presStyleIdx="0" presStyleCnt="1" custLinFactNeighborX="-402" custLinFactNeighborY="-402"/>
      <dgm:spPr/>
      <dgm:t>
        <a:bodyPr/>
        <a:lstStyle/>
        <a:p>
          <a:endParaRPr lang="pt-BR"/>
        </a:p>
      </dgm:t>
    </dgm:pt>
    <dgm:pt modelId="{793598BB-1220-4073-AE2C-312530DD118A}" type="pres">
      <dgm:prSet presAssocID="{ABC78A99-8DAB-43EB-BD2F-617BD4B9EE43}" presName="node" presStyleLbl="node1" presStyleIdx="0" presStyleCnt="6" custScaleX="143422" custScaleY="1376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BE2A05-6208-4354-B4FB-E18A1EBF3F4C}" type="pres">
      <dgm:prSet presAssocID="{ABC78A99-8DAB-43EB-BD2F-617BD4B9EE43}" presName="dummy" presStyleCnt="0"/>
      <dgm:spPr/>
      <dgm:t>
        <a:bodyPr/>
        <a:lstStyle/>
        <a:p>
          <a:endParaRPr lang="pt-BR"/>
        </a:p>
      </dgm:t>
    </dgm:pt>
    <dgm:pt modelId="{08D21560-42EE-4239-A575-D5A5C25F2086}" type="pres">
      <dgm:prSet presAssocID="{4246E253-85C3-4642-8749-D6B602A2A345}" presName="sibTrans" presStyleLbl="sibTrans2D1" presStyleIdx="0" presStyleCnt="6"/>
      <dgm:spPr/>
      <dgm:t>
        <a:bodyPr/>
        <a:lstStyle/>
        <a:p>
          <a:endParaRPr lang="pt-BR"/>
        </a:p>
      </dgm:t>
    </dgm:pt>
    <dgm:pt modelId="{690C7A75-6785-46B5-8434-3B944F805D32}" type="pres">
      <dgm:prSet presAssocID="{F64ED078-4039-4197-9B96-AC33EC137E7D}" presName="node" presStyleLbl="node1" presStyleIdx="1" presStyleCnt="6" custScaleX="108611" custRadScaleRad="103232" custRadScaleInc="112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BFA1DC-8BEC-4896-A6C3-4709B1C62B85}" type="pres">
      <dgm:prSet presAssocID="{F64ED078-4039-4197-9B96-AC33EC137E7D}" presName="dummy" presStyleCnt="0"/>
      <dgm:spPr/>
      <dgm:t>
        <a:bodyPr/>
        <a:lstStyle/>
        <a:p>
          <a:endParaRPr lang="pt-BR"/>
        </a:p>
      </dgm:t>
    </dgm:pt>
    <dgm:pt modelId="{031CAF23-0BA2-4A01-A31A-5D75242FF752}" type="pres">
      <dgm:prSet presAssocID="{6A41CC0F-0974-45E9-A841-6A5778E1667B}" presName="sibTrans" presStyleLbl="sibTrans2D1" presStyleIdx="1" presStyleCnt="6"/>
      <dgm:spPr/>
      <dgm:t>
        <a:bodyPr/>
        <a:lstStyle/>
        <a:p>
          <a:endParaRPr lang="pt-BR"/>
        </a:p>
      </dgm:t>
    </dgm:pt>
    <dgm:pt modelId="{CB045C3F-8D66-4843-AC58-7253997424FD}" type="pres">
      <dgm:prSet presAssocID="{95D01B75-BDF7-4157-93F5-26530BD15966}" presName="node" presStyleLbl="node1" presStyleIdx="2" presStyleCnt="6" custScaleX="137521" custScaleY="108318" custRadScaleRad="107010" custRadScaleInc="-107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062EBE-32A2-4040-92A2-1559DB9959EF}" type="pres">
      <dgm:prSet presAssocID="{95D01B75-BDF7-4157-93F5-26530BD15966}" presName="dummy" presStyleCnt="0"/>
      <dgm:spPr/>
      <dgm:t>
        <a:bodyPr/>
        <a:lstStyle/>
        <a:p>
          <a:endParaRPr lang="pt-BR"/>
        </a:p>
      </dgm:t>
    </dgm:pt>
    <dgm:pt modelId="{C597C9B6-1544-46BC-9404-013B018429D0}" type="pres">
      <dgm:prSet presAssocID="{4C9C689D-3AC6-4872-B932-B7111A8F0E67}" presName="sibTrans" presStyleLbl="sibTrans2D1" presStyleIdx="2" presStyleCnt="6"/>
      <dgm:spPr/>
      <dgm:t>
        <a:bodyPr/>
        <a:lstStyle/>
        <a:p>
          <a:endParaRPr lang="pt-BR"/>
        </a:p>
      </dgm:t>
    </dgm:pt>
    <dgm:pt modelId="{CEA93D4F-23C6-4D6F-BEC0-44CEFA1860E6}" type="pres">
      <dgm:prSet presAssocID="{AD98A972-2B0C-414C-8555-B19A444B89D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92F3F0-7EB2-4392-BF0C-1E9499FB2404}" type="pres">
      <dgm:prSet presAssocID="{AD98A972-2B0C-414C-8555-B19A444B89D9}" presName="dummy" presStyleCnt="0"/>
      <dgm:spPr/>
      <dgm:t>
        <a:bodyPr/>
        <a:lstStyle/>
        <a:p>
          <a:endParaRPr lang="pt-BR"/>
        </a:p>
      </dgm:t>
    </dgm:pt>
    <dgm:pt modelId="{5BE78547-5265-434B-A17E-CEFE7802CB3D}" type="pres">
      <dgm:prSet presAssocID="{7EEFA2FE-9B93-4736-B6EC-BD3548AA001A}" presName="sibTrans" presStyleLbl="sibTrans2D1" presStyleIdx="3" presStyleCnt="6"/>
      <dgm:spPr/>
      <dgm:t>
        <a:bodyPr/>
        <a:lstStyle/>
        <a:p>
          <a:endParaRPr lang="pt-BR"/>
        </a:p>
      </dgm:t>
    </dgm:pt>
    <dgm:pt modelId="{E65AF5EA-3F97-4789-B65B-DE2B2BB52BC8}" type="pres">
      <dgm:prSet presAssocID="{B97B29CD-A1E1-48C7-97D2-09D52E753A3A}" presName="node" presStyleLbl="node1" presStyleIdx="4" presStyleCnt="6" custFlipVert="0" custScaleX="108911" custScaleY="132014" custRadScaleRad="106044" custRadScaleInc="93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5D0571-8351-410D-8F2B-38E533034CFB}" type="pres">
      <dgm:prSet presAssocID="{B97B29CD-A1E1-48C7-97D2-09D52E753A3A}" presName="dummy" presStyleCnt="0"/>
      <dgm:spPr/>
      <dgm:t>
        <a:bodyPr/>
        <a:lstStyle/>
        <a:p>
          <a:endParaRPr lang="pt-BR"/>
        </a:p>
      </dgm:t>
    </dgm:pt>
    <dgm:pt modelId="{6AC710F7-AA1E-467E-8DEF-9B7149EE4001}" type="pres">
      <dgm:prSet presAssocID="{F1D2FE52-CA3B-4283-8B56-F84735C06474}" presName="sibTrans" presStyleLbl="sibTrans2D1" presStyleIdx="4" presStyleCnt="6"/>
      <dgm:spPr/>
      <dgm:t>
        <a:bodyPr/>
        <a:lstStyle/>
        <a:p>
          <a:endParaRPr lang="pt-BR"/>
        </a:p>
      </dgm:t>
    </dgm:pt>
    <dgm:pt modelId="{16FA52A5-74BF-4547-B999-356007D948F5}" type="pres">
      <dgm:prSet presAssocID="{0D1F345D-8CD4-433B-BFE5-B08A22C82C77}" presName="node" presStyleLbl="node1" presStyleIdx="5" presStyleCnt="6" custRadScaleRad="106044" custRadScaleInc="-93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D74362-4DFF-4118-B807-A06129125A69}" type="pres">
      <dgm:prSet presAssocID="{0D1F345D-8CD4-433B-BFE5-B08A22C82C77}" presName="dummy" presStyleCnt="0"/>
      <dgm:spPr/>
      <dgm:t>
        <a:bodyPr/>
        <a:lstStyle/>
        <a:p>
          <a:endParaRPr lang="pt-BR"/>
        </a:p>
      </dgm:t>
    </dgm:pt>
    <dgm:pt modelId="{28807730-63A6-4DBC-B3D3-6BFC422BAB43}" type="pres">
      <dgm:prSet presAssocID="{0B162895-03DE-4722-B6B2-54FE72345B37}" presName="sibTrans" presStyleLbl="sibTrans2D1" presStyleIdx="5" presStyleCnt="6"/>
      <dgm:spPr/>
      <dgm:t>
        <a:bodyPr/>
        <a:lstStyle/>
        <a:p>
          <a:endParaRPr lang="pt-BR"/>
        </a:p>
      </dgm:t>
    </dgm:pt>
  </dgm:ptLst>
  <dgm:cxnLst>
    <dgm:cxn modelId="{20F4EE38-D779-4634-9560-653B64E104D8}" type="presOf" srcId="{BA1FC3B9-FB17-44BD-8CD7-66D05D558E87}" destId="{9A09F05E-8D14-4966-BD15-ABFD06590CB5}" srcOrd="0" destOrd="0" presId="urn:microsoft.com/office/officeart/2005/8/layout/radial6"/>
    <dgm:cxn modelId="{EC1247EB-902A-4890-8F04-3ADCBD7FC5E9}" type="presOf" srcId="{AD98A972-2B0C-414C-8555-B19A444B89D9}" destId="{CEA93D4F-23C6-4D6F-BEC0-44CEFA1860E6}" srcOrd="0" destOrd="0" presId="urn:microsoft.com/office/officeart/2005/8/layout/radial6"/>
    <dgm:cxn modelId="{EF98EDD8-9D47-4DAF-9F83-5EA4614E2545}" srcId="{BA1FC3B9-FB17-44BD-8CD7-66D05D558E87}" destId="{B97B29CD-A1E1-48C7-97D2-09D52E753A3A}" srcOrd="4" destOrd="0" parTransId="{9A9C9367-7DEE-4CEA-B636-818F1E814561}" sibTransId="{F1D2FE52-CA3B-4283-8B56-F84735C06474}"/>
    <dgm:cxn modelId="{6435FD7E-0FE1-48B2-9339-F71221B9AA2A}" srcId="{BA1FC3B9-FB17-44BD-8CD7-66D05D558E87}" destId="{0D1F345D-8CD4-433B-BFE5-B08A22C82C77}" srcOrd="5" destOrd="0" parTransId="{43AD22EF-673B-4DE9-987C-09043B7B3450}" sibTransId="{0B162895-03DE-4722-B6B2-54FE72345B37}"/>
    <dgm:cxn modelId="{9B9D4805-9F4F-4CED-B225-1816E47D67BF}" type="presOf" srcId="{ABC78A99-8DAB-43EB-BD2F-617BD4B9EE43}" destId="{793598BB-1220-4073-AE2C-312530DD118A}" srcOrd="0" destOrd="0" presId="urn:microsoft.com/office/officeart/2005/8/layout/radial6"/>
    <dgm:cxn modelId="{6459FE57-C879-44F9-B237-B81FC0230A43}" srcId="{BA1FC3B9-FB17-44BD-8CD7-66D05D558E87}" destId="{AD98A972-2B0C-414C-8555-B19A444B89D9}" srcOrd="3" destOrd="0" parTransId="{E5E8E267-FEAD-4031-ACDF-F7B8E8EAD4B1}" sibTransId="{7EEFA2FE-9B93-4736-B6EC-BD3548AA001A}"/>
    <dgm:cxn modelId="{C08BA9A5-A7BC-4501-AF97-8338E8A1B0C2}" type="presOf" srcId="{4246E253-85C3-4642-8749-D6B602A2A345}" destId="{08D21560-42EE-4239-A575-D5A5C25F2086}" srcOrd="0" destOrd="0" presId="urn:microsoft.com/office/officeart/2005/8/layout/radial6"/>
    <dgm:cxn modelId="{8084DD8E-1721-4013-94B1-61F5F3111C27}" type="presOf" srcId="{B97B29CD-A1E1-48C7-97D2-09D52E753A3A}" destId="{E65AF5EA-3F97-4789-B65B-DE2B2BB52BC8}" srcOrd="0" destOrd="0" presId="urn:microsoft.com/office/officeart/2005/8/layout/radial6"/>
    <dgm:cxn modelId="{43683D94-077A-4957-8AD7-02D7DBCB7D70}" srcId="{BA1FC3B9-FB17-44BD-8CD7-66D05D558E87}" destId="{95D01B75-BDF7-4157-93F5-26530BD15966}" srcOrd="2" destOrd="0" parTransId="{23303E7E-863D-4743-A25A-C10E770D024D}" sibTransId="{4C9C689D-3AC6-4872-B932-B7111A8F0E67}"/>
    <dgm:cxn modelId="{14D1072B-180E-4D85-87AC-E850014E1946}" srcId="{140502F9-3E86-44E4-AD2F-B165A34E270F}" destId="{BA1FC3B9-FB17-44BD-8CD7-66D05D558E87}" srcOrd="0" destOrd="0" parTransId="{7423AE42-38A1-4C1F-9D82-F3154A5A3DC9}" sibTransId="{1649AE71-84B1-4A91-B960-F583BF7ADD28}"/>
    <dgm:cxn modelId="{E4C9A02C-0429-4CDB-AFB0-ED212C04AB7E}" srcId="{BA1FC3B9-FB17-44BD-8CD7-66D05D558E87}" destId="{F64ED078-4039-4197-9B96-AC33EC137E7D}" srcOrd="1" destOrd="0" parTransId="{07FDDCF7-D5A8-4082-9885-16C419FA9593}" sibTransId="{6A41CC0F-0974-45E9-A841-6A5778E1667B}"/>
    <dgm:cxn modelId="{1EAAD437-D017-43D4-BEC3-7E024062A5EC}" type="presOf" srcId="{0B162895-03DE-4722-B6B2-54FE72345B37}" destId="{28807730-63A6-4DBC-B3D3-6BFC422BAB43}" srcOrd="0" destOrd="0" presId="urn:microsoft.com/office/officeart/2005/8/layout/radial6"/>
    <dgm:cxn modelId="{5182779D-6869-4104-B7DF-3FE2EBC939B4}" type="presOf" srcId="{0D1F345D-8CD4-433B-BFE5-B08A22C82C77}" destId="{16FA52A5-74BF-4547-B999-356007D948F5}" srcOrd="0" destOrd="0" presId="urn:microsoft.com/office/officeart/2005/8/layout/radial6"/>
    <dgm:cxn modelId="{45F0C2F5-7E5F-4635-8F2A-4991436BAF0D}" type="presOf" srcId="{F1D2FE52-CA3B-4283-8B56-F84735C06474}" destId="{6AC710F7-AA1E-467E-8DEF-9B7149EE4001}" srcOrd="0" destOrd="0" presId="urn:microsoft.com/office/officeart/2005/8/layout/radial6"/>
    <dgm:cxn modelId="{47A4D484-4636-4BEE-94C0-B09F3304FBDE}" type="presOf" srcId="{F64ED078-4039-4197-9B96-AC33EC137E7D}" destId="{690C7A75-6785-46B5-8434-3B944F805D32}" srcOrd="0" destOrd="0" presId="urn:microsoft.com/office/officeart/2005/8/layout/radial6"/>
    <dgm:cxn modelId="{F8846FF4-78D2-47BE-A5FD-E78DD202807F}" srcId="{BA1FC3B9-FB17-44BD-8CD7-66D05D558E87}" destId="{ABC78A99-8DAB-43EB-BD2F-617BD4B9EE43}" srcOrd="0" destOrd="0" parTransId="{174FA459-8F78-405D-8069-35E724AED5B3}" sibTransId="{4246E253-85C3-4642-8749-D6B602A2A345}"/>
    <dgm:cxn modelId="{8763A161-058A-4F45-8960-F74D02DFBB6B}" type="presOf" srcId="{6A41CC0F-0974-45E9-A841-6A5778E1667B}" destId="{031CAF23-0BA2-4A01-A31A-5D75242FF752}" srcOrd="0" destOrd="0" presId="urn:microsoft.com/office/officeart/2005/8/layout/radial6"/>
    <dgm:cxn modelId="{73CAEEAC-82DA-41CC-9AFC-C4CD4032A80F}" type="presOf" srcId="{95D01B75-BDF7-4157-93F5-26530BD15966}" destId="{CB045C3F-8D66-4843-AC58-7253997424FD}" srcOrd="0" destOrd="0" presId="urn:microsoft.com/office/officeart/2005/8/layout/radial6"/>
    <dgm:cxn modelId="{D0EAFACC-73AD-4CE2-AD3A-18E90E8DED7F}" type="presOf" srcId="{4C9C689D-3AC6-4872-B932-B7111A8F0E67}" destId="{C597C9B6-1544-46BC-9404-013B018429D0}" srcOrd="0" destOrd="0" presId="urn:microsoft.com/office/officeart/2005/8/layout/radial6"/>
    <dgm:cxn modelId="{403EF5CB-DE11-4434-BE5D-F59F7BA4B5D6}" type="presOf" srcId="{7EEFA2FE-9B93-4736-B6EC-BD3548AA001A}" destId="{5BE78547-5265-434B-A17E-CEFE7802CB3D}" srcOrd="0" destOrd="0" presId="urn:microsoft.com/office/officeart/2005/8/layout/radial6"/>
    <dgm:cxn modelId="{0FA1B1AD-9169-4D63-845B-3060D51B413F}" type="presOf" srcId="{140502F9-3E86-44E4-AD2F-B165A34E270F}" destId="{BAE2F7F4-920D-44F1-AA27-17B8A6A4C9E6}" srcOrd="0" destOrd="0" presId="urn:microsoft.com/office/officeart/2005/8/layout/radial6"/>
    <dgm:cxn modelId="{C47AB155-2CE8-4F7E-B10B-9506F2C51BFD}" type="presParOf" srcId="{BAE2F7F4-920D-44F1-AA27-17B8A6A4C9E6}" destId="{9A09F05E-8D14-4966-BD15-ABFD06590CB5}" srcOrd="0" destOrd="0" presId="urn:microsoft.com/office/officeart/2005/8/layout/radial6"/>
    <dgm:cxn modelId="{23D99ACA-9823-4060-A28E-2177569066C0}" type="presParOf" srcId="{BAE2F7F4-920D-44F1-AA27-17B8A6A4C9E6}" destId="{793598BB-1220-4073-AE2C-312530DD118A}" srcOrd="1" destOrd="0" presId="urn:microsoft.com/office/officeart/2005/8/layout/radial6"/>
    <dgm:cxn modelId="{492241CF-6993-4619-9A15-682A482D8E97}" type="presParOf" srcId="{BAE2F7F4-920D-44F1-AA27-17B8A6A4C9E6}" destId="{94BE2A05-6208-4354-B4FB-E18A1EBF3F4C}" srcOrd="2" destOrd="0" presId="urn:microsoft.com/office/officeart/2005/8/layout/radial6"/>
    <dgm:cxn modelId="{2F30BA39-64F6-4901-A177-43BEC3554D0A}" type="presParOf" srcId="{BAE2F7F4-920D-44F1-AA27-17B8A6A4C9E6}" destId="{08D21560-42EE-4239-A575-D5A5C25F2086}" srcOrd="3" destOrd="0" presId="urn:microsoft.com/office/officeart/2005/8/layout/radial6"/>
    <dgm:cxn modelId="{F886BD23-6F76-4B48-A61E-B510EA95F4C5}" type="presParOf" srcId="{BAE2F7F4-920D-44F1-AA27-17B8A6A4C9E6}" destId="{690C7A75-6785-46B5-8434-3B944F805D32}" srcOrd="4" destOrd="0" presId="urn:microsoft.com/office/officeart/2005/8/layout/radial6"/>
    <dgm:cxn modelId="{6FEFB501-3D2A-4821-8776-C0C2278C6E09}" type="presParOf" srcId="{BAE2F7F4-920D-44F1-AA27-17B8A6A4C9E6}" destId="{04BFA1DC-8BEC-4896-A6C3-4709B1C62B85}" srcOrd="5" destOrd="0" presId="urn:microsoft.com/office/officeart/2005/8/layout/radial6"/>
    <dgm:cxn modelId="{0D315C42-328E-46F4-A3EA-BA082B190557}" type="presParOf" srcId="{BAE2F7F4-920D-44F1-AA27-17B8A6A4C9E6}" destId="{031CAF23-0BA2-4A01-A31A-5D75242FF752}" srcOrd="6" destOrd="0" presId="urn:microsoft.com/office/officeart/2005/8/layout/radial6"/>
    <dgm:cxn modelId="{50D75A57-64E7-44F4-B654-2093DF4D8BBC}" type="presParOf" srcId="{BAE2F7F4-920D-44F1-AA27-17B8A6A4C9E6}" destId="{CB045C3F-8D66-4843-AC58-7253997424FD}" srcOrd="7" destOrd="0" presId="urn:microsoft.com/office/officeart/2005/8/layout/radial6"/>
    <dgm:cxn modelId="{1575CE9D-6C6E-4EF6-8929-6DAB1C0A440B}" type="presParOf" srcId="{BAE2F7F4-920D-44F1-AA27-17B8A6A4C9E6}" destId="{15062EBE-32A2-4040-92A2-1559DB9959EF}" srcOrd="8" destOrd="0" presId="urn:microsoft.com/office/officeart/2005/8/layout/radial6"/>
    <dgm:cxn modelId="{4F519656-63A3-4E1D-A98A-6330CABDDA06}" type="presParOf" srcId="{BAE2F7F4-920D-44F1-AA27-17B8A6A4C9E6}" destId="{C597C9B6-1544-46BC-9404-013B018429D0}" srcOrd="9" destOrd="0" presId="urn:microsoft.com/office/officeart/2005/8/layout/radial6"/>
    <dgm:cxn modelId="{B15C3B56-B265-40EB-9489-D9ECE0F0C453}" type="presParOf" srcId="{BAE2F7F4-920D-44F1-AA27-17B8A6A4C9E6}" destId="{CEA93D4F-23C6-4D6F-BEC0-44CEFA1860E6}" srcOrd="10" destOrd="0" presId="urn:microsoft.com/office/officeart/2005/8/layout/radial6"/>
    <dgm:cxn modelId="{D0CFBC61-D22D-4254-8ECE-6BC1F752CA8B}" type="presParOf" srcId="{BAE2F7F4-920D-44F1-AA27-17B8A6A4C9E6}" destId="{B192F3F0-7EB2-4392-BF0C-1E9499FB2404}" srcOrd="11" destOrd="0" presId="urn:microsoft.com/office/officeart/2005/8/layout/radial6"/>
    <dgm:cxn modelId="{63B1D9C3-EAFF-4B40-8CD2-19FB70EA7961}" type="presParOf" srcId="{BAE2F7F4-920D-44F1-AA27-17B8A6A4C9E6}" destId="{5BE78547-5265-434B-A17E-CEFE7802CB3D}" srcOrd="12" destOrd="0" presId="urn:microsoft.com/office/officeart/2005/8/layout/radial6"/>
    <dgm:cxn modelId="{DFE5103A-DF6C-42B1-9C60-501567094689}" type="presParOf" srcId="{BAE2F7F4-920D-44F1-AA27-17B8A6A4C9E6}" destId="{E65AF5EA-3F97-4789-B65B-DE2B2BB52BC8}" srcOrd="13" destOrd="0" presId="urn:microsoft.com/office/officeart/2005/8/layout/radial6"/>
    <dgm:cxn modelId="{34A5FB17-E916-46BB-AE0E-320226799503}" type="presParOf" srcId="{BAE2F7F4-920D-44F1-AA27-17B8A6A4C9E6}" destId="{F75D0571-8351-410D-8F2B-38E533034CFB}" srcOrd="14" destOrd="0" presId="urn:microsoft.com/office/officeart/2005/8/layout/radial6"/>
    <dgm:cxn modelId="{62AE014E-75D2-4EAB-8E18-BE0E98AD4E6C}" type="presParOf" srcId="{BAE2F7F4-920D-44F1-AA27-17B8A6A4C9E6}" destId="{6AC710F7-AA1E-467E-8DEF-9B7149EE4001}" srcOrd="15" destOrd="0" presId="urn:microsoft.com/office/officeart/2005/8/layout/radial6"/>
    <dgm:cxn modelId="{2B93EF34-94F7-45B2-BB9F-D16D370DA9D7}" type="presParOf" srcId="{BAE2F7F4-920D-44F1-AA27-17B8A6A4C9E6}" destId="{16FA52A5-74BF-4547-B999-356007D948F5}" srcOrd="16" destOrd="0" presId="urn:microsoft.com/office/officeart/2005/8/layout/radial6"/>
    <dgm:cxn modelId="{87D33C48-704A-4AEC-A376-15D6C340EE4B}" type="presParOf" srcId="{BAE2F7F4-920D-44F1-AA27-17B8A6A4C9E6}" destId="{49D74362-4DFF-4118-B807-A06129125A69}" srcOrd="17" destOrd="0" presId="urn:microsoft.com/office/officeart/2005/8/layout/radial6"/>
    <dgm:cxn modelId="{5985960B-E86E-4E92-8AC5-6D5F51A92567}" type="presParOf" srcId="{BAE2F7F4-920D-44F1-AA27-17B8A6A4C9E6}" destId="{28807730-63A6-4DBC-B3D3-6BFC422BAB43}" srcOrd="18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807730-63A6-4DBC-B3D3-6BFC422BAB43}">
      <dsp:nvSpPr>
        <dsp:cNvPr id="0" name=""/>
        <dsp:cNvSpPr/>
      </dsp:nvSpPr>
      <dsp:spPr>
        <a:xfrm>
          <a:off x="1637382" y="657412"/>
          <a:ext cx="3773316" cy="3773316"/>
        </a:xfrm>
        <a:prstGeom prst="blockArc">
          <a:avLst>
            <a:gd name="adj1" fmla="val 12590865"/>
            <a:gd name="adj2" fmla="val 16433307"/>
            <a:gd name="adj3" fmla="val 452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C710F7-AA1E-467E-8DEF-9B7149EE4001}">
      <dsp:nvSpPr>
        <dsp:cNvPr id="0" name=""/>
        <dsp:cNvSpPr/>
      </dsp:nvSpPr>
      <dsp:spPr>
        <a:xfrm>
          <a:off x="1634939" y="661657"/>
          <a:ext cx="3773316" cy="3773316"/>
        </a:xfrm>
        <a:prstGeom prst="blockArc">
          <a:avLst>
            <a:gd name="adj1" fmla="val 9000004"/>
            <a:gd name="adj2" fmla="val 12599996"/>
            <a:gd name="adj3" fmla="val 452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BE78547-5265-434B-A17E-CEFE7802CB3D}">
      <dsp:nvSpPr>
        <dsp:cNvPr id="0" name=""/>
        <dsp:cNvSpPr/>
      </dsp:nvSpPr>
      <dsp:spPr>
        <a:xfrm>
          <a:off x="1637382" y="665902"/>
          <a:ext cx="3773316" cy="3773316"/>
        </a:xfrm>
        <a:prstGeom prst="blockArc">
          <a:avLst>
            <a:gd name="adj1" fmla="val 5166693"/>
            <a:gd name="adj2" fmla="val 9009135"/>
            <a:gd name="adj3" fmla="val 452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97C9B6-1544-46BC-9404-013B018429D0}">
      <dsp:nvSpPr>
        <dsp:cNvPr id="0" name=""/>
        <dsp:cNvSpPr/>
      </dsp:nvSpPr>
      <dsp:spPr>
        <a:xfrm>
          <a:off x="1906845" y="667321"/>
          <a:ext cx="3773316" cy="3773316"/>
        </a:xfrm>
        <a:prstGeom prst="blockArc">
          <a:avLst>
            <a:gd name="adj1" fmla="val 1787842"/>
            <a:gd name="adj2" fmla="val 5669498"/>
            <a:gd name="adj3" fmla="val 452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1CAF23-0BA2-4A01-A31A-5D75242FF752}">
      <dsp:nvSpPr>
        <dsp:cNvPr id="0" name=""/>
        <dsp:cNvSpPr/>
      </dsp:nvSpPr>
      <dsp:spPr>
        <a:xfrm>
          <a:off x="1871121" y="732736"/>
          <a:ext cx="3773316" cy="3773316"/>
        </a:xfrm>
        <a:prstGeom prst="blockArc">
          <a:avLst>
            <a:gd name="adj1" fmla="val 19723352"/>
            <a:gd name="adj2" fmla="val 1648881"/>
            <a:gd name="adj3" fmla="val 452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solidFill>
            <a:schemeClr val="accent1"/>
          </a:solidFill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D21560-42EE-4239-A575-D5A5C25F2086}">
      <dsp:nvSpPr>
        <dsp:cNvPr id="0" name=""/>
        <dsp:cNvSpPr/>
      </dsp:nvSpPr>
      <dsp:spPr>
        <a:xfrm>
          <a:off x="1829414" y="660440"/>
          <a:ext cx="3773316" cy="3773316"/>
        </a:xfrm>
        <a:prstGeom prst="blockArc">
          <a:avLst>
            <a:gd name="adj1" fmla="val 16075103"/>
            <a:gd name="adj2" fmla="val 19878963"/>
            <a:gd name="adj3" fmla="val 452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A09F05E-8D14-4966-BD15-ABFD06590CB5}">
      <dsp:nvSpPr>
        <dsp:cNvPr id="0" name=""/>
        <dsp:cNvSpPr/>
      </dsp:nvSpPr>
      <dsp:spPr>
        <a:xfrm>
          <a:off x="2788326" y="1687550"/>
          <a:ext cx="1691878" cy="169187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solidFill>
            <a:schemeClr val="accent1"/>
          </a:solidFill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Internet</a:t>
          </a:r>
          <a:endParaRPr lang="pt-BR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sp:txBody>
      <dsp:txXfrm>
        <a:off x="2788326" y="1687550"/>
        <a:ext cx="1691878" cy="1691878"/>
      </dsp:txXfrm>
    </dsp:sp>
    <dsp:sp modelId="{793598BB-1220-4073-AE2C-312530DD118A}">
      <dsp:nvSpPr>
        <dsp:cNvPr id="0" name=""/>
        <dsp:cNvSpPr/>
      </dsp:nvSpPr>
      <dsp:spPr>
        <a:xfrm>
          <a:off x="2799807" y="-110870"/>
          <a:ext cx="1698567" cy="1630327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noProof="0" dirty="0" err="1" smtClean="0">
              <a:solidFill>
                <a:schemeClr val="tx1"/>
              </a:solidFill>
            </a:rPr>
            <a:t>Televisão</a:t>
          </a:r>
          <a:endParaRPr lang="es-ES" sz="1200" b="1" kern="1200" noProof="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noProof="0" dirty="0" err="1" smtClean="0">
              <a:solidFill>
                <a:schemeClr val="tx1"/>
              </a:solidFill>
            </a:rPr>
            <a:t>aberta</a:t>
          </a:r>
          <a:endParaRPr lang="es-ES" sz="1200" b="1" kern="1200" noProof="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noProof="0" dirty="0" smtClean="0">
              <a:solidFill>
                <a:schemeClr val="tx1"/>
              </a:solidFill>
            </a:rPr>
            <a:t> </a:t>
          </a:r>
          <a:r>
            <a:rPr lang="es-ES" sz="1200" b="1" kern="1200" noProof="0" dirty="0" smtClean="0">
              <a:solidFill>
                <a:schemeClr val="tx1"/>
              </a:solidFill>
            </a:rPr>
            <a:t> </a:t>
          </a:r>
          <a:r>
            <a:rPr lang="es-ES" sz="1200" b="1" kern="1200" noProof="0" dirty="0" smtClean="0">
              <a:solidFill>
                <a:schemeClr val="tx1"/>
              </a:solidFill>
            </a:rPr>
            <a:t>radio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noProof="0" dirty="0" smtClean="0">
              <a:solidFill>
                <a:schemeClr val="tx1"/>
              </a:solidFill>
            </a:rPr>
            <a:t>Digital 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noProof="0" dirty="0" smtClean="0">
              <a:solidFill>
                <a:schemeClr val="tx1"/>
              </a:solidFill>
            </a:rPr>
            <a:t>IPTV</a:t>
          </a:r>
          <a:endParaRPr lang="es-ES" sz="1200" b="1" kern="1200" noProof="0" dirty="0">
            <a:solidFill>
              <a:schemeClr val="tx1"/>
            </a:solidFill>
          </a:endParaRPr>
        </a:p>
      </dsp:txBody>
      <dsp:txXfrm>
        <a:off x="2799807" y="-110870"/>
        <a:ext cx="1698567" cy="1630327"/>
      </dsp:txXfrm>
    </dsp:sp>
    <dsp:sp modelId="{690C7A75-6785-46B5-8434-3B944F805D32}">
      <dsp:nvSpPr>
        <dsp:cNvPr id="0" name=""/>
        <dsp:cNvSpPr/>
      </dsp:nvSpPr>
      <dsp:spPr>
        <a:xfrm>
          <a:off x="4690650" y="1069851"/>
          <a:ext cx="1286296" cy="118431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err="1" smtClean="0">
              <a:solidFill>
                <a:schemeClr val="tx1"/>
              </a:solidFill>
            </a:rPr>
            <a:t>Vídeojogos</a:t>
          </a:r>
          <a:r>
            <a:rPr lang="es-ES" sz="1200" b="1" kern="1200" noProof="0" dirty="0" smtClean="0">
              <a:solidFill>
                <a:schemeClr val="tx1"/>
              </a:solidFill>
            </a:rPr>
            <a:t> </a:t>
          </a:r>
          <a:r>
            <a:rPr lang="es-ES" sz="1200" b="1" kern="1200" noProof="0" dirty="0" err="1" smtClean="0">
              <a:solidFill>
                <a:schemeClr val="tx1"/>
              </a:solidFill>
            </a:rPr>
            <a:t>em</a:t>
          </a:r>
          <a:r>
            <a:rPr lang="es-ES" sz="1200" b="1" kern="1200" noProof="0" dirty="0" smtClean="0">
              <a:solidFill>
                <a:schemeClr val="tx1"/>
              </a:solidFill>
            </a:rPr>
            <a:t> rede</a:t>
          </a:r>
          <a:endParaRPr lang="es-ES" sz="1200" b="1" kern="1200" noProof="0" dirty="0">
            <a:solidFill>
              <a:schemeClr val="tx1"/>
            </a:solidFill>
          </a:endParaRPr>
        </a:p>
      </dsp:txBody>
      <dsp:txXfrm>
        <a:off x="4690650" y="1069851"/>
        <a:ext cx="1286296" cy="1184314"/>
      </dsp:txXfrm>
    </dsp:sp>
    <dsp:sp modelId="{CB045C3F-8D66-4843-AC58-7253997424FD}">
      <dsp:nvSpPr>
        <dsp:cNvPr id="0" name=""/>
        <dsp:cNvSpPr/>
      </dsp:nvSpPr>
      <dsp:spPr>
        <a:xfrm>
          <a:off x="4579384" y="2828923"/>
          <a:ext cx="1628681" cy="1282825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noProof="0" dirty="0" err="1" smtClean="0">
              <a:solidFill>
                <a:schemeClr val="tx1"/>
              </a:solidFill>
            </a:rPr>
            <a:t>Livros</a:t>
          </a:r>
          <a:r>
            <a:rPr lang="es-ES" sz="1200" b="1" kern="1200" noProof="0" dirty="0" smtClean="0">
              <a:solidFill>
                <a:schemeClr val="tx1"/>
              </a:solidFill>
            </a:rPr>
            <a:t>, </a:t>
          </a:r>
          <a:r>
            <a:rPr lang="es-ES" sz="1200" b="1" kern="1200" noProof="0" dirty="0" err="1" smtClean="0">
              <a:solidFill>
                <a:schemeClr val="tx1"/>
              </a:solidFill>
            </a:rPr>
            <a:t>jornais</a:t>
          </a:r>
          <a:r>
            <a:rPr lang="es-ES" sz="1200" b="1" kern="1200" noProof="0" dirty="0" smtClean="0">
              <a:solidFill>
                <a:schemeClr val="tx1"/>
              </a:solidFill>
            </a:rPr>
            <a:t> revistas, </a:t>
          </a:r>
          <a:r>
            <a:rPr lang="es-ES" sz="1200" b="1" kern="1200" noProof="0" dirty="0" err="1" smtClean="0">
              <a:solidFill>
                <a:schemeClr val="tx1"/>
              </a:solidFill>
            </a:rPr>
            <a:t>portais</a:t>
          </a:r>
          <a:r>
            <a:rPr lang="es-ES" sz="1200" b="1" kern="1200" noProof="0" dirty="0" smtClean="0">
              <a:solidFill>
                <a:schemeClr val="tx1"/>
              </a:solidFill>
            </a:rPr>
            <a:t> </a:t>
          </a:r>
          <a:r>
            <a:rPr lang="es-ES" sz="1200" b="1" kern="1200" noProof="0" dirty="0" err="1" smtClean="0">
              <a:solidFill>
                <a:schemeClr val="tx1"/>
              </a:solidFill>
            </a:rPr>
            <a:t>digitais</a:t>
          </a:r>
          <a:r>
            <a:rPr lang="es-ES" sz="1200" b="1" kern="1200" noProof="0" dirty="0" smtClean="0">
              <a:solidFill>
                <a:schemeClr val="tx1"/>
              </a:solidFill>
            </a:rPr>
            <a:t>, blogs</a:t>
          </a:r>
          <a:endParaRPr lang="es-ES" sz="1200" b="1" kern="1200" noProof="0" dirty="0">
            <a:solidFill>
              <a:schemeClr val="tx1"/>
            </a:solidFill>
          </a:endParaRPr>
        </a:p>
      </dsp:txBody>
      <dsp:txXfrm>
        <a:off x="4579384" y="2828923"/>
        <a:ext cx="1628681" cy="1282825"/>
      </dsp:txXfrm>
    </dsp:sp>
    <dsp:sp modelId="{CEA93D4F-23C6-4D6F-BEC0-44CEFA1860E6}">
      <dsp:nvSpPr>
        <dsp:cNvPr id="0" name=""/>
        <dsp:cNvSpPr/>
      </dsp:nvSpPr>
      <dsp:spPr>
        <a:xfrm>
          <a:off x="3056934" y="3800181"/>
          <a:ext cx="1184314" cy="118431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</a:rPr>
            <a:t>cinema digital</a:t>
          </a:r>
          <a:endParaRPr lang="pt-BR" sz="1200" b="1" kern="1200" dirty="0">
            <a:solidFill>
              <a:schemeClr val="tx1"/>
            </a:solidFill>
          </a:endParaRPr>
        </a:p>
      </dsp:txBody>
      <dsp:txXfrm>
        <a:off x="3056934" y="3800181"/>
        <a:ext cx="1184314" cy="1184314"/>
      </dsp:txXfrm>
    </dsp:sp>
    <dsp:sp modelId="{E65AF5EA-3F97-4789-B65B-DE2B2BB52BC8}">
      <dsp:nvSpPr>
        <dsp:cNvPr id="0" name=""/>
        <dsp:cNvSpPr/>
      </dsp:nvSpPr>
      <dsp:spPr>
        <a:xfrm>
          <a:off x="1279701" y="2688594"/>
          <a:ext cx="1289848" cy="156346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</a:rPr>
            <a:t>Redes sociais digitais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</a:rPr>
            <a:t>FB,  </a:t>
          </a:r>
          <a:r>
            <a:rPr lang="pt-BR" sz="1200" b="1" kern="1200" dirty="0" err="1" smtClean="0">
              <a:solidFill>
                <a:schemeClr val="tx1"/>
              </a:solidFill>
            </a:rPr>
            <a:t>Instagram</a:t>
          </a:r>
          <a:r>
            <a:rPr lang="pt-BR" sz="1200" b="1" kern="1200" dirty="0" smtClean="0">
              <a:solidFill>
                <a:schemeClr val="tx1"/>
              </a:solidFill>
            </a:rPr>
            <a:t>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err="1" smtClean="0">
              <a:solidFill>
                <a:schemeClr val="tx1"/>
              </a:solidFill>
            </a:rPr>
            <a:t>Flickr</a:t>
          </a:r>
          <a:r>
            <a:rPr lang="pt-BR" sz="1200" b="1" kern="1200" dirty="0" smtClean="0">
              <a:solidFill>
                <a:schemeClr val="tx1"/>
              </a:solidFill>
            </a:rPr>
            <a:t>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err="1" smtClean="0">
              <a:solidFill>
                <a:schemeClr val="tx1"/>
              </a:solidFill>
            </a:rPr>
            <a:t>Twitter</a:t>
          </a:r>
          <a:endParaRPr lang="pt-BR" sz="1200" b="1" kern="1200" dirty="0">
            <a:solidFill>
              <a:schemeClr val="tx1"/>
            </a:solidFill>
          </a:endParaRPr>
        </a:p>
      </dsp:txBody>
      <dsp:txXfrm>
        <a:off x="1279701" y="2688594"/>
        <a:ext cx="1289848" cy="1563461"/>
      </dsp:txXfrm>
    </dsp:sp>
    <dsp:sp modelId="{16FA52A5-74BF-4547-B999-356007D948F5}">
      <dsp:nvSpPr>
        <dsp:cNvPr id="0" name=""/>
        <dsp:cNvSpPr/>
      </dsp:nvSpPr>
      <dsp:spPr>
        <a:xfrm>
          <a:off x="1332468" y="1034148"/>
          <a:ext cx="1184314" cy="118431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noProof="0" dirty="0" smtClean="0">
              <a:solidFill>
                <a:schemeClr val="tx1"/>
              </a:solidFill>
            </a:rPr>
            <a:t>Computa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noProof="0" dirty="0" smtClean="0">
              <a:solidFill>
                <a:schemeClr val="tx1"/>
              </a:solidFill>
            </a:rPr>
            <a:t>dores , laptops,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noProof="0" dirty="0" smtClean="0">
              <a:solidFill>
                <a:schemeClr val="tx1"/>
              </a:solidFill>
            </a:rPr>
            <a:t>celulares</a:t>
          </a:r>
          <a:endParaRPr lang="es-ES" sz="1200" b="1" kern="1200" noProof="0" dirty="0">
            <a:solidFill>
              <a:schemeClr val="tx1"/>
            </a:solidFill>
          </a:endParaRPr>
        </a:p>
      </dsp:txBody>
      <dsp:txXfrm>
        <a:off x="1332468" y="1034148"/>
        <a:ext cx="1184314" cy="1184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E6828-D91F-4B1E-A585-E679226B510D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75BDA-1415-4301-A79E-1CEBFF6D7F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75BDA-1415-4301-A79E-1CEBFF6D7F93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56332CE-6F6C-4ADA-9893-3696ADAA5AEF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5CF5099-9146-4D7E-9CFF-30241C4CE54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32CE-6F6C-4ADA-9893-3696ADAA5AEF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5099-9146-4D7E-9CFF-30241C4CE54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32CE-6F6C-4ADA-9893-3696ADAA5AEF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5099-9146-4D7E-9CFF-30241C4CE54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56332CE-6F6C-4ADA-9893-3696ADAA5AEF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5CF5099-9146-4D7E-9CFF-30241C4CE54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56332CE-6F6C-4ADA-9893-3696ADAA5AEF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5CF5099-9146-4D7E-9CFF-30241C4CE54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32CE-6F6C-4ADA-9893-3696ADAA5AEF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5099-9146-4D7E-9CFF-30241C4CE54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32CE-6F6C-4ADA-9893-3696ADAA5AEF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5099-9146-4D7E-9CFF-30241C4CE54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6332CE-6F6C-4ADA-9893-3696ADAA5AEF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CF5099-9146-4D7E-9CFF-30241C4CE54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32CE-6F6C-4ADA-9893-3696ADAA5AEF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5099-9146-4D7E-9CFF-30241C4CE54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56332CE-6F6C-4ADA-9893-3696ADAA5AEF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5CF5099-9146-4D7E-9CFF-30241C4CE54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6332CE-6F6C-4ADA-9893-3696ADAA5AEF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CF5099-9146-4D7E-9CFF-30241C4CE54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56332CE-6F6C-4ADA-9893-3696ADAA5AEF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5CF5099-9146-4D7E-9CFF-30241C4CE54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settecastro2012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ismo.com/talleres-de-produccion-transmedia-contar-con-todos-los-medios/piedrabuena2-2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tda.gob.a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Wgu0xY58uI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tqtvd.com/novo/images/noticias/brasil4d_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Economia criativa...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Dra. </a:t>
            </a:r>
            <a:r>
              <a:rPr lang="pt-BR" dirty="0" err="1" smtClean="0"/>
              <a:t>Cosette</a:t>
            </a:r>
            <a:r>
              <a:rPr lang="pt-BR" dirty="0" smtClean="0"/>
              <a:t> Castro – coordenadora OLAICD</a:t>
            </a:r>
          </a:p>
          <a:p>
            <a:r>
              <a:rPr lang="pt-BR" dirty="0" smtClean="0"/>
              <a:t>Docente PPGCOM - UCB, Brasil</a:t>
            </a:r>
          </a:p>
          <a:p>
            <a:r>
              <a:rPr lang="pt-BR" dirty="0" smtClean="0">
                <a:hlinkClick r:id="rId3"/>
              </a:rPr>
              <a:t>cosettecastro2012@gmail.com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66561" name="Picture 1" descr="C:\Users\Coseti\Pictures\logomarcas\olaic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928670"/>
            <a:ext cx="6429420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417638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A TV digital </a:t>
            </a:r>
            <a:r>
              <a:rPr lang="es-ES" b="1" dirty="0" err="1" smtClean="0"/>
              <a:t>aberta</a:t>
            </a:r>
            <a:r>
              <a:rPr lang="es-ES" b="1" dirty="0" smtClean="0"/>
              <a:t>  pública </a:t>
            </a:r>
            <a:r>
              <a:rPr lang="es-ES" b="1" dirty="0" smtClean="0"/>
              <a:t>–</a:t>
            </a:r>
            <a:r>
              <a:rPr lang="es-ES" b="1" dirty="0" err="1" smtClean="0"/>
              <a:t>espaço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para </a:t>
            </a:r>
            <a:r>
              <a:rPr lang="es-ES" b="1" dirty="0" err="1" smtClean="0"/>
              <a:t>produção</a:t>
            </a:r>
            <a:r>
              <a:rPr lang="es-ES" b="1" dirty="0" smtClean="0"/>
              <a:t> do </a:t>
            </a:r>
            <a:r>
              <a:rPr lang="es-ES" b="1" dirty="0" err="1" smtClean="0"/>
              <a:t>conhecimento</a:t>
            </a:r>
            <a:r>
              <a:rPr lang="es-ES" b="1" dirty="0" smtClean="0"/>
              <a:t> e estímulo da </a:t>
            </a:r>
            <a:r>
              <a:rPr lang="es-ES" b="1" dirty="0" smtClean="0"/>
              <a:t>cultura - </a:t>
            </a:r>
            <a:r>
              <a:rPr lang="es-ES" b="1" dirty="0" err="1" smtClean="0"/>
              <a:t>interatividade</a:t>
            </a:r>
            <a:endParaRPr lang="es-ES" b="1" dirty="0"/>
          </a:p>
        </p:txBody>
      </p:sp>
      <p:pic>
        <p:nvPicPr>
          <p:cNvPr id="6" name="Picture 2" descr="C:\Users\Cosete\Pictures\2014-07-02\04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5"/>
            <a:ext cx="6498167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TV aberta + controle remoto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Inovação –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pensada mais além da tecnologia. Inclui a educação, a cultura e a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comunicação</a:t>
            </a:r>
            <a:endParaRPr lang="pt-B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Imagem 13" descr="https://fbcdn-sphotos-b-a.akamaihd.net/hphotos-ak-ash4/332776_530271397003613_1772394422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0843" y="2780928"/>
            <a:ext cx="5047421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Users\Coseti\Pictures\logomarcas\olaicdbranc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0"/>
            <a:ext cx="2357454" cy="64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Capacitação – roteiros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interativos</a:t>
            </a:r>
            <a:b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com diferentes profissionais 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Espaço Reservado para Conteúdo 3" descr="02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654164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 </a:t>
            </a:r>
            <a:r>
              <a:rPr lang="pt-BR" sz="2400" b="1" dirty="0" smtClean="0"/>
              <a:t>V</a:t>
            </a:r>
            <a:r>
              <a:rPr lang="pt-BR" sz="2800" b="1" dirty="0" smtClean="0"/>
              <a:t>ários conteúdos aos mesmo </a:t>
            </a:r>
            <a:r>
              <a:rPr lang="pt-BR" sz="2800" b="1" dirty="0" smtClean="0"/>
              <a:t>tempo – lojinha sem o sentido de lucro – com conteúdos digitais e/ou </a:t>
            </a:r>
            <a:r>
              <a:rPr lang="pt-BR" sz="2800" b="1" dirty="0" err="1" smtClean="0"/>
              <a:t>multicanais</a:t>
            </a:r>
            <a:endParaRPr lang="pt-BR" sz="2800" b="1" dirty="0"/>
          </a:p>
        </p:txBody>
      </p:sp>
      <p:pic>
        <p:nvPicPr>
          <p:cNvPr id="4" name="Picture 2" descr="http://www.ctc.puc-rio.br/images/lab_tele_midi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4025" y="2184400"/>
            <a:ext cx="4933950" cy="3705225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Mesma Linguagem, estética comum</a:t>
            </a:r>
            <a:b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etapa </a:t>
            </a:r>
            <a:r>
              <a:rPr lang="pt-BR" b="1" dirty="0" err="1" smtClean="0">
                <a:solidFill>
                  <a:schemeClr val="accent1">
                    <a:lumMod val="75000"/>
                  </a:schemeClr>
                </a:solidFill>
              </a:rPr>
              <a:t>brasília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344" y="1600200"/>
            <a:ext cx="7301311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Brasil 4d – etapa </a:t>
            </a:r>
            <a:r>
              <a:rPr lang="es-ES" b="1" dirty="0" err="1" smtClean="0"/>
              <a:t>brasília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6" name="Picture 2" descr="C:\Users\Cosete\Pictures\2014-07-02\04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5"/>
            <a:ext cx="6498167" cy="4176464"/>
          </a:xfrm>
          <a:prstGeom prst="rect">
            <a:avLst/>
          </a:prstGeom>
          <a:noFill/>
        </p:spPr>
      </p:pic>
      <p:pic>
        <p:nvPicPr>
          <p:cNvPr id="7" name="Picture 1" descr="C:\Users\Coseti\Pictures\logomarcas\olaicdbranc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0"/>
            <a:ext cx="2857520" cy="785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/>
              <a:t>Telejornais</a:t>
            </a:r>
            <a:r>
              <a:rPr lang="es-ES" b="1" dirty="0" smtClean="0"/>
              <a:t> </a:t>
            </a:r>
            <a:r>
              <a:rPr lang="es-ES" b="1" dirty="0" err="1" smtClean="0"/>
              <a:t>com</a:t>
            </a:r>
            <a:r>
              <a:rPr lang="es-ES" b="1" dirty="0" smtClean="0"/>
              <a:t> </a:t>
            </a:r>
            <a:r>
              <a:rPr lang="es-ES" b="1" dirty="0" err="1" smtClean="0"/>
              <a:t>interatividade</a:t>
            </a:r>
            <a:endParaRPr lang="es-ES" b="1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" name="Picture 2" descr="C:\Users\cosete\Pictures\aplicativosalustiano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36750"/>
            <a:ext cx="7467600" cy="4200525"/>
          </a:xfrm>
          <a:prstGeom prst="rect">
            <a:avLst/>
          </a:pr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Uso de diferentes narrativas</a:t>
            </a:r>
            <a:br>
              <a:rPr lang="pt-BR" b="1" dirty="0" smtClean="0"/>
            </a:br>
            <a:r>
              <a:rPr lang="pt-BR" b="1" dirty="0" smtClean="0"/>
              <a:t>(videojogos pela </a:t>
            </a:r>
            <a:r>
              <a:rPr lang="pt-BR" b="1" dirty="0" err="1" smtClean="0"/>
              <a:t>tv</a:t>
            </a:r>
            <a:r>
              <a:rPr lang="pt-BR" b="1" dirty="0" smtClean="0"/>
              <a:t>)</a:t>
            </a:r>
            <a:endParaRPr lang="pt-BR" b="1" dirty="0"/>
          </a:p>
        </p:txBody>
      </p:sp>
      <p:pic>
        <p:nvPicPr>
          <p:cNvPr id="83971" name="Picture 3" descr="C:\Users\Coseti\Pictures\Brasil 4D\videojogos sobre mul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14500"/>
            <a:ext cx="7143736" cy="4143392"/>
          </a:xfrm>
          <a:prstGeom prst="rect">
            <a:avLst/>
          </a:prstGeom>
          <a:noFill/>
        </p:spPr>
      </p:pic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01080" cy="4873752"/>
          </a:xfrm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r>
              <a:rPr lang="pt-BR" b="1" dirty="0" smtClean="0"/>
              <a:t>Desenho animado pela </a:t>
            </a:r>
            <a:r>
              <a:rPr lang="pt-BR" b="1" dirty="0" err="1" smtClean="0"/>
              <a:t>tv</a:t>
            </a:r>
            <a:r>
              <a:rPr lang="pt-BR" b="1" dirty="0" smtClean="0"/>
              <a:t>       </a:t>
            </a:r>
            <a:endParaRPr lang="pt-BR" b="1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7058043" cy="314327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5" name="Picture 1" descr="C:\Users\Coseti\Pictures\logomarcas\olaicdbranc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14290"/>
            <a:ext cx="2857520" cy="642942"/>
          </a:xfrm>
          <a:prstGeom prst="rect">
            <a:avLst/>
          </a:prstGeom>
          <a:noFill/>
        </p:spPr>
      </p:pic>
      <p:pic>
        <p:nvPicPr>
          <p:cNvPr id="7" name="Picture 2" descr="C:\Users\Public\Pictures\peixonauta interativ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4572008"/>
            <a:ext cx="4500554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Docudramas</a:t>
            </a:r>
            <a:r>
              <a:rPr lang="pt-BR" dirty="0" smtClean="0"/>
              <a:t> </a:t>
            </a:r>
            <a:r>
              <a:rPr lang="pt-BR" dirty="0" err="1" smtClean="0"/>
              <a:t>historicos</a:t>
            </a:r>
            <a:r>
              <a:rPr lang="pt-BR" dirty="0" smtClean="0"/>
              <a:t> TV 3  (2008)</a:t>
            </a:r>
            <a:endParaRPr lang="pt-BR" dirty="0"/>
          </a:p>
        </p:txBody>
      </p:sp>
      <p:pic>
        <p:nvPicPr>
          <p:cNvPr id="4" name="Espaço Reservado para Conteúdo 3" descr="http://blogs.ccrtvi.com/media/638/20080328-pascal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857364"/>
            <a:ext cx="6429420" cy="385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http://www.digitalismo.com/wp-content/uploads/2012/09/Piedrabuena21-500x375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620689"/>
            <a:ext cx="8353052" cy="56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m 8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8913"/>
            <a:ext cx="7315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tângulo 61"/>
          <p:cNvSpPr/>
          <p:nvPr/>
        </p:nvSpPr>
        <p:spPr>
          <a:xfrm>
            <a:off x="8910638" y="0"/>
            <a:ext cx="107950" cy="6453188"/>
          </a:xfrm>
          <a:prstGeom prst="rect">
            <a:avLst/>
          </a:prstGeom>
          <a:solidFill>
            <a:srgbClr val="333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3" name="Retângulo 62"/>
          <p:cNvSpPr/>
          <p:nvPr/>
        </p:nvSpPr>
        <p:spPr>
          <a:xfrm>
            <a:off x="7451725" y="0"/>
            <a:ext cx="1385888" cy="64531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179388" y="333375"/>
            <a:ext cx="8393140" cy="14525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DESLOCAMENTO: NOÇÃO DE INOVAÇÃO DIFERENCIADA</a:t>
            </a:r>
            <a:endParaRPr lang="pt-BR" sz="2400" dirty="0">
              <a:latin typeface="Arial Black" pitchFamily="34" charset="0"/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1979613" y="1773238"/>
            <a:ext cx="4752975" cy="449103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152400" dist="508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 smtClean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 smtClean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 smtClean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latin typeface="Arial Black" pitchFamily="34" charset="0"/>
              </a:rPr>
              <a:t>CULTURA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latin typeface="Arial Black" pitchFamily="34" charset="0"/>
              </a:rPr>
              <a:t>EDUCAÇÃO</a:t>
            </a:r>
            <a:endParaRPr lang="pt-BR" sz="2000" dirty="0" smtClean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latin typeface="Arial Black" pitchFamily="34" charset="0"/>
              </a:rPr>
              <a:t>COMUNICAÇÃO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latin typeface="Arial Black" pitchFamily="34" charset="0"/>
              </a:rPr>
              <a:t>INFORMAÇÃO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latin typeface="Arial Black" pitchFamily="34" charset="0"/>
              </a:rPr>
              <a:t>TECNOLOGIA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 smtClean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 smtClean="0"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Programas de entretenimento</a:t>
            </a:r>
            <a:endParaRPr lang="pt-BR" dirty="0"/>
          </a:p>
        </p:txBody>
      </p:sp>
      <p:pic>
        <p:nvPicPr>
          <p:cNvPr id="4" name="Espaço Reservado para Conteúdo 3" descr="http://www.tvpublica.com.ar/hub/image/d768aea4-4e43-419d-a62b-f719c16be40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857364"/>
            <a:ext cx="514353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868346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Outras Experiências </a:t>
            </a:r>
            <a:br>
              <a:rPr lang="pt-BR" b="1" dirty="0" smtClean="0"/>
            </a:br>
            <a:r>
              <a:rPr lang="pt-BR" b="1" dirty="0" smtClean="0"/>
              <a:t>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859216" cy="533096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Fim do discurso único na TV / possibilidades da TV pública (</a:t>
            </a:r>
            <a:r>
              <a:rPr lang="pt-BR" b="1" dirty="0" err="1" smtClean="0">
                <a:solidFill>
                  <a:schemeClr val="tx2">
                    <a:lumMod val="75000"/>
                  </a:schemeClr>
                </a:solidFill>
              </a:rPr>
              <a:t>multiprogramação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 – interatividade)</a:t>
            </a:r>
          </a:p>
          <a:p>
            <a:pPr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Exemplo: Argentina -</a:t>
            </a:r>
            <a:r>
              <a:rPr lang="pt-BR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sz="2200" b="1" dirty="0" smtClean="0">
                <a:hlinkClick r:id="rId2"/>
              </a:rPr>
              <a:t>http://www.tda.gob.ar/</a:t>
            </a:r>
            <a:endParaRPr lang="pt-BR" sz="2200" b="1" dirty="0" smtClean="0"/>
          </a:p>
          <a:p>
            <a:pPr>
              <a:defRPr/>
            </a:pPr>
            <a:endParaRPr lang="pt-BR" sz="2200" dirty="0" smtClean="0"/>
          </a:p>
          <a:p>
            <a:pPr>
              <a:buFont typeface="Arial" charset="0"/>
              <a:buChar char="•"/>
              <a:defRPr/>
            </a:pPr>
            <a:r>
              <a:rPr lang="pt-BR" sz="2200" b="1" dirty="0" smtClean="0">
                <a:solidFill>
                  <a:schemeClr val="tx2"/>
                </a:solidFill>
              </a:rPr>
              <a:t>Novos canais gratuitos:</a:t>
            </a:r>
          </a:p>
          <a:p>
            <a:pPr>
              <a:buFont typeface="Arial" charset="0"/>
              <a:buChar char="•"/>
              <a:defRPr/>
            </a:pPr>
            <a:r>
              <a:rPr lang="pt-BR" sz="2000" b="1" dirty="0" smtClean="0">
                <a:solidFill>
                  <a:schemeClr val="tx2"/>
                </a:solidFill>
              </a:rPr>
              <a:t>Canal infantil</a:t>
            </a:r>
          </a:p>
          <a:p>
            <a:pPr>
              <a:buFont typeface="Arial" charset="0"/>
              <a:buChar char="•"/>
              <a:defRPr/>
            </a:pPr>
            <a:r>
              <a:rPr lang="pt-BR" sz="2000" b="1" dirty="0" smtClean="0">
                <a:solidFill>
                  <a:schemeClr val="tx2"/>
                </a:solidFill>
              </a:rPr>
              <a:t>Canal de esportes</a:t>
            </a:r>
          </a:p>
          <a:p>
            <a:pPr>
              <a:buFont typeface="Arial" charset="0"/>
              <a:buChar char="•"/>
              <a:defRPr/>
            </a:pPr>
            <a:r>
              <a:rPr lang="pt-BR" sz="2000" b="1" dirty="0" smtClean="0">
                <a:solidFill>
                  <a:schemeClr val="tx2"/>
                </a:solidFill>
              </a:rPr>
              <a:t>Canal para 3ª.idade</a:t>
            </a:r>
          </a:p>
          <a:p>
            <a:pPr>
              <a:buFont typeface="Arial" charset="0"/>
              <a:buChar char="•"/>
              <a:defRPr/>
            </a:pPr>
            <a:r>
              <a:rPr lang="pt-BR" sz="2000" b="1" dirty="0" smtClean="0">
                <a:solidFill>
                  <a:schemeClr val="tx2"/>
                </a:solidFill>
              </a:rPr>
              <a:t>Canal de cinema argentino </a:t>
            </a:r>
          </a:p>
          <a:p>
            <a:pPr>
              <a:buFont typeface="Arial" charset="0"/>
              <a:buChar char="•"/>
              <a:defRPr/>
            </a:pPr>
            <a:r>
              <a:rPr lang="pt-BR" sz="2000" b="1" dirty="0" smtClean="0">
                <a:solidFill>
                  <a:schemeClr val="tx2"/>
                </a:solidFill>
              </a:rPr>
              <a:t>Canal de notícias 24 horas</a:t>
            </a:r>
          </a:p>
          <a:p>
            <a:pPr>
              <a:buFont typeface="Arial" charset="0"/>
              <a:buChar char="•"/>
              <a:defRPr/>
            </a:pPr>
            <a:r>
              <a:rPr lang="pt-BR" sz="2000" b="1" dirty="0" smtClean="0">
                <a:solidFill>
                  <a:schemeClr val="tx2"/>
                </a:solidFill>
              </a:rPr>
              <a:t>Canal dos povos originários</a:t>
            </a:r>
          </a:p>
          <a:p>
            <a:pPr>
              <a:buFont typeface="Arial" charset="0"/>
              <a:buChar char="•"/>
              <a:defRPr/>
            </a:pPr>
            <a:endParaRPr lang="pt-BR" sz="2000" b="1" dirty="0" smtClean="0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pt-BR" b="1" dirty="0" smtClean="0">
                <a:solidFill>
                  <a:schemeClr val="tx2"/>
                </a:solidFill>
              </a:rPr>
              <a:t>+ pesquisa</a:t>
            </a:r>
          </a:p>
          <a:p>
            <a:pPr>
              <a:buFont typeface="Arial" charset="0"/>
              <a:buChar char="•"/>
              <a:defRPr/>
            </a:pPr>
            <a:r>
              <a:rPr lang="pt-BR" b="1" dirty="0" smtClean="0">
                <a:solidFill>
                  <a:schemeClr val="tx2"/>
                </a:solidFill>
              </a:rPr>
              <a:t>+ profissionais no mercado, + produção de </a:t>
            </a:r>
          </a:p>
          <a:p>
            <a:pPr>
              <a:buNone/>
              <a:defRPr/>
            </a:pPr>
            <a:r>
              <a:rPr lang="pt-BR" b="1" dirty="0" smtClean="0">
                <a:solidFill>
                  <a:schemeClr val="tx2"/>
                </a:solidFill>
              </a:rPr>
              <a:t>conteúdos audiovisuais digitais locais e nacional</a:t>
            </a:r>
          </a:p>
          <a:p>
            <a:endParaRPr lang="pt-BR" dirty="0"/>
          </a:p>
        </p:txBody>
      </p:sp>
      <p:pic>
        <p:nvPicPr>
          <p:cNvPr id="5" name="Picture 1" descr="C:\Users\Coseti\Pictures\logomarcas\olaicdbranc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14290"/>
            <a:ext cx="2857520" cy="428628"/>
          </a:xfrm>
          <a:prstGeom prst="rect">
            <a:avLst/>
          </a:prstGeom>
          <a:noFill/>
        </p:spPr>
      </p:pic>
      <p:pic>
        <p:nvPicPr>
          <p:cNvPr id="6" name="Picture 1" descr="C:\Users\Coseti\Pictures\Brasil 4D\brasil4d.un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571744"/>
            <a:ext cx="3571900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#INCLUICOMUNICAÇÃOPÚBLICA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Espaço Reservado para Conteúdo 5" descr="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928802"/>
            <a:ext cx="6498167" cy="430212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PLATAFORMAS DIGITAIS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Espaço Reservado para Imagem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4154193112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09F05E-8D14-4966-BD15-ABFD06590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A09F05E-8D14-4966-BD15-ABFD06590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3598BB-1220-4073-AE2C-312530DD1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93598BB-1220-4073-AE2C-312530DD11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D21560-42EE-4239-A575-D5A5C25F2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08D21560-42EE-4239-A575-D5A5C25F20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0C7A75-6785-46B5-8434-3B944F805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690C7A75-6785-46B5-8434-3B944F805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1CAF23-0BA2-4A01-A31A-5D75242FF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031CAF23-0BA2-4A01-A31A-5D75242FF7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045C3F-8D66-4843-AC58-725399742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CB045C3F-8D66-4843-AC58-7253997424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97C9B6-1544-46BC-9404-013B01842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C597C9B6-1544-46BC-9404-013B01842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A93D4F-23C6-4D6F-BEC0-44CEFA186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CEA93D4F-23C6-4D6F-BEC0-44CEFA1860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E78547-5265-434B-A17E-CEFE7802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5BE78547-5265-434B-A17E-CEFE7802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5AF5EA-3F97-4789-B65B-DE2B2BB52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E65AF5EA-3F97-4789-B65B-DE2B2BB52B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C710F7-AA1E-467E-8DEF-9B7149EE4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6AC710F7-AA1E-467E-8DEF-9B7149EE40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FA52A5-74BF-4547-B999-356007D94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16FA52A5-74BF-4547-B999-356007D94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807730-63A6-4DBC-B3D3-6BFC422BA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28807730-63A6-4DBC-B3D3-6BFC422BA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Para quem falamos quando falamos </a:t>
            </a:r>
            <a:r>
              <a:rPr lang="pt-BR" dirty="0" smtClean="0"/>
              <a:t>de cultura digital?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1" descr="C:\Users\Coseti\Pictures\logomarcas\olaicdbranc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500042"/>
            <a:ext cx="2857520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7"/>
          <p:cNvSpPr txBox="1">
            <a:spLocks noChangeAspect="1"/>
          </p:cNvSpPr>
          <p:nvPr/>
        </p:nvSpPr>
        <p:spPr>
          <a:xfrm>
            <a:off x="228600" y="304800"/>
            <a:ext cx="8686800" cy="58674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108000" rIns="91440" bIns="72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pt-BR" sz="2800" b="1" dirty="0" smtClean="0">
                <a:solidFill>
                  <a:schemeClr val="tx2"/>
                </a:solidFill>
              </a:rPr>
              <a:t>QUEM SÃO NOSSOS PÚBLICOS???</a:t>
            </a:r>
          </a:p>
          <a:p>
            <a:pPr>
              <a:lnSpc>
                <a:spcPct val="80000"/>
              </a:lnSpc>
              <a:buNone/>
            </a:pPr>
            <a:endParaRPr lang="pt-BR" b="1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pt-BR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Cosete\Pictures\FAMILY-article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7620000" cy="444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9940670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200" dirty="0" smtClean="0">
                <a:solidFill>
                  <a:schemeClr val="bg1"/>
                </a:solidFill>
                <a:hlinkClick r:id="rId2"/>
              </a:rPr>
              <a:t>https://www.youtube.com/watch?v=Wgu0xY58uIw</a:t>
            </a:r>
            <a:r>
              <a:rPr lang="pt-BR" sz="2400" dirty="0" smtClean="0">
                <a:solidFill>
                  <a:schemeClr val="bg1"/>
                </a:solidFill>
              </a:rPr>
              <a:t/>
            </a:r>
            <a:br>
              <a:rPr lang="pt-BR" sz="2400" dirty="0" smtClean="0">
                <a:solidFill>
                  <a:schemeClr val="bg1"/>
                </a:solidFill>
              </a:rPr>
            </a:b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 descr="computador na mã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1295400"/>
            <a:ext cx="6019800" cy="49530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82726"/>
          </a:xfrm>
        </p:spPr>
        <p:txBody>
          <a:bodyPr/>
          <a:lstStyle/>
          <a:p>
            <a:r>
              <a:rPr lang="pt-BR" b="1" dirty="0" smtClean="0"/>
              <a:t>Celulares</a:t>
            </a:r>
            <a:br>
              <a:rPr lang="pt-BR" b="1" dirty="0" smtClean="0"/>
            </a:br>
            <a:r>
              <a:rPr lang="pt-BR" b="1" dirty="0" smtClean="0"/>
              <a:t>e celulares com </a:t>
            </a:r>
            <a:r>
              <a:rPr lang="pt-BR" b="1" dirty="0" err="1" smtClean="0"/>
              <a:t>tv</a:t>
            </a:r>
            <a:r>
              <a:rPr lang="pt-BR" b="1" dirty="0" smtClean="0"/>
              <a:t> digital</a:t>
            </a:r>
            <a:br>
              <a:rPr lang="pt-BR" b="1" dirty="0" smtClean="0"/>
            </a:br>
            <a:r>
              <a:rPr lang="pt-BR" b="1" dirty="0" err="1" smtClean="0"/>
              <a:t>wberta</a:t>
            </a:r>
            <a:r>
              <a:rPr lang="pt-BR" b="1" dirty="0" smtClean="0"/>
              <a:t> </a:t>
            </a:r>
            <a:r>
              <a:rPr lang="pt-BR" b="1" dirty="0" smtClean="0"/>
              <a:t>(</a:t>
            </a:r>
            <a:r>
              <a:rPr lang="pt-BR" b="1" dirty="0" err="1" smtClean="0"/>
              <a:t>on</a:t>
            </a:r>
            <a:r>
              <a:rPr lang="pt-BR" b="1" dirty="0" smtClean="0"/>
              <a:t> </a:t>
            </a:r>
            <a:r>
              <a:rPr lang="pt-BR" b="1" dirty="0" err="1" smtClean="0"/>
              <a:t>seg</a:t>
            </a:r>
            <a:r>
              <a:rPr lang="pt-BR" b="1" dirty="0" smtClean="0"/>
              <a:t>)</a:t>
            </a:r>
            <a:endParaRPr lang="pt-BR" b="1" dirty="0"/>
          </a:p>
        </p:txBody>
      </p:sp>
      <p:pic>
        <p:nvPicPr>
          <p:cNvPr id="4" name="Picture 2" descr="C:\Users\Cosete\Pictures\860OKMZO\IMG_00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692" y="2071678"/>
            <a:ext cx="5332615" cy="4214842"/>
          </a:xfrm>
          <a:prstGeom prst="rect">
            <a:avLst/>
          </a:prstGeom>
          <a:noFill/>
        </p:spPr>
      </p:pic>
      <p:pic>
        <p:nvPicPr>
          <p:cNvPr id="5" name="Picture 1" descr="C:\Users\Coseti\Pictures\logomarcas\olaicdbranc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500042"/>
            <a:ext cx="2857520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296974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84 milhões de brasileiros que não tem acesso a internet, mas tem </a:t>
            </a:r>
            <a:r>
              <a:rPr lang="pt-BR" sz="2800" b="1" dirty="0" err="1" smtClean="0"/>
              <a:t>tv</a:t>
            </a:r>
            <a:r>
              <a:rPr lang="pt-BR" sz="2800" b="1" dirty="0" smtClean="0"/>
              <a:t> em </a:t>
            </a:r>
            <a:r>
              <a:rPr lang="pt-BR" sz="2800" b="1" dirty="0" smtClean="0"/>
              <a:t>casa-(dados da </a:t>
            </a:r>
            <a:r>
              <a:rPr lang="pt-BR" sz="2800" b="1" dirty="0" err="1" smtClean="0"/>
              <a:t>onu</a:t>
            </a:r>
            <a:r>
              <a:rPr lang="pt-BR" sz="2800" b="1" dirty="0" smtClean="0"/>
              <a:t>)</a:t>
            </a:r>
            <a:endParaRPr lang="pt-BR" sz="2800" b="1" dirty="0"/>
          </a:p>
        </p:txBody>
      </p:sp>
      <p:pic>
        <p:nvPicPr>
          <p:cNvPr id="4" name="Espaço Reservado para Conteúdo 3" descr="brasil4d_2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55787"/>
            <a:ext cx="4357718" cy="285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Cosete\Pictures\2014-07-02\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143248"/>
            <a:ext cx="3929090" cy="3330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/>
              <a:t>Como levar </a:t>
            </a:r>
            <a:r>
              <a:rPr lang="pt-BR" sz="2800" b="1" dirty="0" smtClean="0"/>
              <a:t>e promover cultura entre os excluídos da internet?</a:t>
            </a:r>
            <a:endParaRPr lang="pt-BR" sz="28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5976664" cy="283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1238</TotalTime>
  <Words>271</Words>
  <Application>Microsoft Office PowerPoint</Application>
  <PresentationFormat>Apresentação na tela (4:3)</PresentationFormat>
  <Paragraphs>66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Balcão Envidraçado</vt:lpstr>
      <vt:lpstr>Economia criativa...</vt:lpstr>
      <vt:lpstr>Slide 2</vt:lpstr>
      <vt:lpstr>PLATAFORMAS DIGITAIS</vt:lpstr>
      <vt:lpstr>Para quem falamos quando falamos de cultura digital?</vt:lpstr>
      <vt:lpstr>Slide 5</vt:lpstr>
      <vt:lpstr>https://www.youtube.com/watch?v=Wgu0xY58uIw </vt:lpstr>
      <vt:lpstr>Celulares e celulares com tv digital wberta (on seg)</vt:lpstr>
      <vt:lpstr>84 milhões de brasileiros que não tem acesso a internet, mas tem tv em casa-(dados da onu)</vt:lpstr>
      <vt:lpstr>Como levar e promover cultura entre os excluídos da internet?</vt:lpstr>
      <vt:lpstr>A TV digital aberta  pública –espaço para produção do conhecimento e estímulo da cultura - interatividade</vt:lpstr>
      <vt:lpstr>TV aberta + controle remoto</vt:lpstr>
      <vt:lpstr>Capacitação – roteiros interativos com diferentes profissionais </vt:lpstr>
      <vt:lpstr> Vários conteúdos aos mesmo tempo – lojinha sem o sentido de lucro – com conteúdos digitais e/ou multicanais</vt:lpstr>
      <vt:lpstr>Mesma Linguagem, estética comum etapa brasília </vt:lpstr>
      <vt:lpstr>Brasil 4d – etapa brasília </vt:lpstr>
      <vt:lpstr>Telejornais com interatividade</vt:lpstr>
      <vt:lpstr>Uso de diferentes narrativas (videojogos pela tv)</vt:lpstr>
      <vt:lpstr>Desenho animado pela tv       </vt:lpstr>
      <vt:lpstr>Docudramas historicos TV 3  (2008)</vt:lpstr>
      <vt:lpstr>Programas de entretenimento</vt:lpstr>
      <vt:lpstr>Outras Experiências   </vt:lpstr>
      <vt:lpstr>#INCLUICOMUNICAÇÃOPÚBLICA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Cosete</dc:creator>
  <cp:lastModifiedBy>Coseti</cp:lastModifiedBy>
  <cp:revision>177</cp:revision>
  <dcterms:created xsi:type="dcterms:W3CDTF">2014-11-05T02:12:25Z</dcterms:created>
  <dcterms:modified xsi:type="dcterms:W3CDTF">2015-09-29T17:12:26Z</dcterms:modified>
</cp:coreProperties>
</file>