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sldIdLst>
    <p:sldId id="256" r:id="rId2"/>
    <p:sldId id="263" r:id="rId3"/>
    <p:sldId id="269" r:id="rId4"/>
    <p:sldId id="264" r:id="rId5"/>
    <p:sldId id="265" r:id="rId6"/>
    <p:sldId id="271" r:id="rId7"/>
    <p:sldId id="270" r:id="rId8"/>
    <p:sldId id="266" r:id="rId9"/>
    <p:sldId id="260" r:id="rId10"/>
    <p:sldId id="273" r:id="rId11"/>
    <p:sldId id="267" r:id="rId12"/>
    <p:sldId id="268" r:id="rId13"/>
    <p:sldId id="274" r:id="rId14"/>
    <p:sldId id="277" r:id="rId15"/>
    <p:sldId id="276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434" autoAdjust="0"/>
  </p:normalViewPr>
  <p:slideViewPr>
    <p:cSldViewPr snapToGrid="0">
      <p:cViewPr varScale="1">
        <p:scale>
          <a:sx n="61" d="100"/>
          <a:sy n="61" d="100"/>
        </p:scale>
        <p:origin x="-9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44D0-75AA-422A-A22D-80CE3BD19C1B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36BE311-EC87-4BF4-A017-7E02D07CA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36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44D0-75AA-422A-A22D-80CE3BD19C1B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6BE311-EC87-4BF4-A017-7E02D07CA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54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44D0-75AA-422A-A22D-80CE3BD19C1B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6BE311-EC87-4BF4-A017-7E02D07CA6FC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9297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44D0-75AA-422A-A22D-80CE3BD19C1B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6BE311-EC87-4BF4-A017-7E02D07CA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616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44D0-75AA-422A-A22D-80CE3BD19C1B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6BE311-EC87-4BF4-A017-7E02D07CA6FC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3497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44D0-75AA-422A-A22D-80CE3BD19C1B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6BE311-EC87-4BF4-A017-7E02D07CA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9174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44D0-75AA-422A-A22D-80CE3BD19C1B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E311-EC87-4BF4-A017-7E02D07CA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620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44D0-75AA-422A-A22D-80CE3BD19C1B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E311-EC87-4BF4-A017-7E02D07CA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77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44D0-75AA-422A-A22D-80CE3BD19C1B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E311-EC87-4BF4-A017-7E02D07CA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06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44D0-75AA-422A-A22D-80CE3BD19C1B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36BE311-EC87-4BF4-A017-7E02D07CA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02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44D0-75AA-422A-A22D-80CE3BD19C1B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36BE311-EC87-4BF4-A017-7E02D07CA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79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44D0-75AA-422A-A22D-80CE3BD19C1B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36BE311-EC87-4BF4-A017-7E02D07CA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70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44D0-75AA-422A-A22D-80CE3BD19C1B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E311-EC87-4BF4-A017-7E02D07CA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545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44D0-75AA-422A-A22D-80CE3BD19C1B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E311-EC87-4BF4-A017-7E02D07CA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96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44D0-75AA-422A-A22D-80CE3BD19C1B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E311-EC87-4BF4-A017-7E02D07CA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67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644D0-75AA-422A-A22D-80CE3BD19C1B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36BE311-EC87-4BF4-A017-7E02D07CA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59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644D0-75AA-422A-A22D-80CE3BD19C1B}" type="datetimeFigureOut">
              <a:rPr lang="pt-BR" smtClean="0"/>
              <a:t>19/08/2015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36BE311-EC87-4BF4-A017-7E02D07CA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04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Sebastian</a:t>
            </a:r>
          </a:p>
          <a:p>
            <a:r>
              <a:rPr lang="pt-BR" dirty="0" err="1" smtClean="0"/>
              <a:t>thydewa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651" y="16042"/>
            <a:ext cx="14534866" cy="7764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18" y="2690826"/>
            <a:ext cx="8131667" cy="180535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904413" y="1649719"/>
            <a:ext cx="294927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</a:t>
            </a:r>
          </a:p>
          <a:p>
            <a:pPr algn="ctr"/>
            <a:r>
              <a:rPr lang="pt-BR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</a:t>
            </a:r>
            <a:endParaRPr lang="pt-BR" sz="96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pt-BR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  <a:endParaRPr lang="pt-BR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045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Sebastian</a:t>
            </a:r>
          </a:p>
          <a:p>
            <a:r>
              <a:rPr lang="pt-BR" dirty="0" err="1" smtClean="0"/>
              <a:t>thydewa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4" y="-32084"/>
            <a:ext cx="12415361" cy="77643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88" y="1328193"/>
            <a:ext cx="5043820" cy="504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5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Sebastian</a:t>
            </a:r>
          </a:p>
          <a:p>
            <a:r>
              <a:rPr lang="pt-BR" dirty="0" err="1" smtClean="0"/>
              <a:t>thydewa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5361" cy="77643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656" y="1211122"/>
            <a:ext cx="4869736" cy="486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5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Sebastian</a:t>
            </a:r>
          </a:p>
          <a:p>
            <a:r>
              <a:rPr lang="pt-BR" dirty="0" err="1" smtClean="0"/>
              <a:t>thydewa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15361" cy="77643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32" y="2146894"/>
            <a:ext cx="3276601" cy="327660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039" y="1033140"/>
            <a:ext cx="2767248" cy="276724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1" y="4057135"/>
            <a:ext cx="2755624" cy="275562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475" y="4001976"/>
            <a:ext cx="2843039" cy="284303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758" y="1033139"/>
            <a:ext cx="2876762" cy="287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9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Sebastian</a:t>
            </a:r>
          </a:p>
          <a:p>
            <a:r>
              <a:rPr lang="pt-BR" dirty="0" err="1" smtClean="0"/>
              <a:t>thydewa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27" y="1098479"/>
            <a:ext cx="10096500" cy="55530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5405">
            <a:off x="9686302" y="4321686"/>
            <a:ext cx="2345562" cy="826277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957677" y="-3121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www.indioeduca.org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4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228726" y="0"/>
            <a:ext cx="1113572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www.thydewa.org/downloads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267" y="1405717"/>
            <a:ext cx="6705878" cy="546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411" y="-114300"/>
            <a:ext cx="13574311" cy="899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Sebastian</a:t>
            </a:r>
          </a:p>
          <a:p>
            <a:r>
              <a:rPr lang="pt-BR" dirty="0" err="1" smtClean="0"/>
              <a:t>thydewa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4" y="-32084"/>
            <a:ext cx="12415361" cy="77643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93" y="885504"/>
            <a:ext cx="5018158" cy="501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Sebastian</a:t>
            </a:r>
          </a:p>
          <a:p>
            <a:r>
              <a:rPr lang="pt-BR" dirty="0" err="1" smtClean="0"/>
              <a:t>thydewa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4" y="-32084"/>
            <a:ext cx="12415361" cy="77643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84" y="1427597"/>
            <a:ext cx="4823644" cy="482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4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Sebastian</a:t>
            </a:r>
          </a:p>
          <a:p>
            <a:r>
              <a:rPr lang="pt-BR" dirty="0" err="1" smtClean="0"/>
              <a:t>thydewa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4" y="-32084"/>
            <a:ext cx="12415361" cy="77643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76" y="1396277"/>
            <a:ext cx="4962856" cy="496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5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Sebastian</a:t>
            </a:r>
          </a:p>
          <a:p>
            <a:r>
              <a:rPr lang="pt-BR" dirty="0" err="1" smtClean="0"/>
              <a:t>thydewa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4" y="-32084"/>
            <a:ext cx="12415361" cy="77643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892" y="1424640"/>
            <a:ext cx="4850926" cy="485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1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3" y="692624"/>
            <a:ext cx="6800449" cy="48138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408283" y="5334000"/>
            <a:ext cx="9457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Indígena brasileira vestida 2008</a:t>
            </a:r>
            <a:endParaRPr lang="pt-BR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1556464" y="-1716775"/>
            <a:ext cx="987885" cy="8115300"/>
          </a:xfrm>
          <a:prstGeom prst="rect">
            <a:avLst/>
          </a:prstGeom>
        </p:spPr>
        <p:txBody>
          <a:bodyPr vert="vert27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Foto: Luiz Vasconcelos/A Crítica/Agência Estado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505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arm2.staticflickr.com/1184/1347221860_62ce199b39_o_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7999" y="-698280"/>
            <a:ext cx="13002399" cy="965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14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Sebastian</a:t>
            </a:r>
          </a:p>
          <a:p>
            <a:r>
              <a:rPr lang="pt-BR" dirty="0" err="1" smtClean="0"/>
              <a:t>thydewa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54" y="-32084"/>
            <a:ext cx="12415361" cy="77643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17" y="1443156"/>
            <a:ext cx="4813894" cy="48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7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5946" y="610463"/>
            <a:ext cx="8911687" cy="1280890"/>
          </a:xfrm>
        </p:spPr>
        <p:txBody>
          <a:bodyPr/>
          <a:lstStyle/>
          <a:p>
            <a:r>
              <a:rPr lang="pt-BR" dirty="0" smtClean="0"/>
              <a:t>Lei</a:t>
            </a:r>
            <a:r>
              <a:rPr lang="pt-BR" b="1" dirty="0" smtClean="0"/>
              <a:t> 11.645 </a:t>
            </a:r>
            <a:r>
              <a:rPr lang="pt-BR" dirty="0" smtClean="0"/>
              <a:t>/ 2008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48018" y="2160895"/>
            <a:ext cx="8915400" cy="377762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BR" sz="4800" i="1" dirty="0"/>
              <a:t>Nos estabelecimentos de ensino fundamental e de ensino médio, públicos e privados, </a:t>
            </a:r>
            <a:r>
              <a:rPr lang="pt-BR" sz="4800" b="1" i="1" dirty="0"/>
              <a:t>torna-se obrigatório </a:t>
            </a:r>
            <a:r>
              <a:rPr lang="pt-BR" sz="4800" i="1" dirty="0"/>
              <a:t>o estudo </a:t>
            </a:r>
            <a:r>
              <a:rPr lang="pt-BR" sz="4800" b="1" i="1" dirty="0"/>
              <a:t>da história e cultura </a:t>
            </a:r>
            <a:r>
              <a:rPr lang="pt-BR" sz="4800" i="1" dirty="0"/>
              <a:t>afro-brasileira e </a:t>
            </a:r>
            <a:r>
              <a:rPr lang="pt-BR" sz="4800" b="1" i="1" dirty="0"/>
              <a:t>indígena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360947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1725</TotalTime>
  <Words>74</Words>
  <Application>Microsoft Office PowerPoint</Application>
  <PresentationFormat>Personalizar</PresentationFormat>
  <Paragraphs>39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Wisp</vt:lpstr>
      <vt:lpstr>REA</vt:lpstr>
      <vt:lpstr>REA</vt:lpstr>
      <vt:lpstr>REA</vt:lpstr>
      <vt:lpstr>REA</vt:lpstr>
      <vt:lpstr>REA</vt:lpstr>
      <vt:lpstr>Apresentação do PowerPoint</vt:lpstr>
      <vt:lpstr>Apresentação do PowerPoint</vt:lpstr>
      <vt:lpstr>REA</vt:lpstr>
      <vt:lpstr>Lei 11.645 / 2008</vt:lpstr>
      <vt:lpstr>REA</vt:lpstr>
      <vt:lpstr>REA</vt:lpstr>
      <vt:lpstr>REA</vt:lpstr>
      <vt:lpstr>REA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</dc:title>
  <dc:creator>SEBASTIAN</dc:creator>
  <cp:lastModifiedBy>Frederico Silveira dos Santos</cp:lastModifiedBy>
  <cp:revision>21</cp:revision>
  <dcterms:created xsi:type="dcterms:W3CDTF">2015-08-01T20:15:28Z</dcterms:created>
  <dcterms:modified xsi:type="dcterms:W3CDTF">2015-08-19T20:49:00Z</dcterms:modified>
</cp:coreProperties>
</file>