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EECD"/>
          </a:solidFill>
        </a:fill>
      </a:tcStyle>
    </a:wholeTbl>
    <a:band2H>
      <a:tcTxStyle b="def" i="def"/>
      <a:tcStyle>
        <a:tcBdr/>
        <a:fill>
          <a:solidFill>
            <a:srgbClr val="ECF7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D13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D13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D13B"/>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E6CA"/>
          </a:solidFill>
        </a:fill>
      </a:tcStyle>
    </a:wholeTbl>
    <a:band2H>
      <a:tcTxStyle b="def" i="def"/>
      <a:tcStyle>
        <a:tcBdr/>
        <a:fill>
          <a:solidFill>
            <a:srgbClr val="FFF3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B80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B80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B80A"/>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E4DF"/>
          </a:solidFill>
        </a:fill>
      </a:tcStyle>
    </a:wholeTbl>
    <a:band2H>
      <a:tcTxStyle b="def" i="def"/>
      <a:tcStyle>
        <a:tcBdr/>
        <a:fill>
          <a:solidFill>
            <a:srgbClr val="E7F2E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AB39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AB39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AB39F"/>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D13B"/>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FD13B"/>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ph type="sldImg"/>
          </p:nvPr>
        </p:nvSpPr>
        <p:spPr>
          <a:xfrm>
            <a:off x="1143000" y="685800"/>
            <a:ext cx="4572000" cy="3429000"/>
          </a:xfrm>
          <a:prstGeom prst="rect">
            <a:avLst/>
          </a:prstGeom>
        </p:spPr>
        <p:txBody>
          <a:bodyPr/>
          <a:lstStyle/>
          <a:p>
            <a:pPr lvl="0"/>
          </a:p>
        </p:txBody>
      </p:sp>
      <p:sp>
        <p:nvSpPr>
          <p:cNvPr id="53" name="Shape 5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Slide de título">
    <p:bg>
      <p:bgPr>
        <a:gradFill flip="none" rotWithShape="1">
          <a:gsLst>
            <a:gs pos="0">
              <a:srgbClr val="2E3B4F"/>
            </a:gs>
            <a:gs pos="30000">
              <a:srgbClr val="37475F"/>
            </a:gs>
            <a:gs pos="100000">
              <a:srgbClr val="7A879D"/>
            </a:gs>
          </a:gsLst>
          <a:lin ang="13000000" scaled="0"/>
        </a:gradFill>
      </p:bgPr>
    </p:bg>
    <p:spTree>
      <p:nvGrpSpPr>
        <p:cNvPr id="1" name=""/>
        <p:cNvGrpSpPr/>
        <p:nvPr/>
      </p:nvGrpSpPr>
      <p:grpSpPr>
        <a:xfrm>
          <a:off x="0" y="0"/>
          <a:ext cx="0" cy="0"/>
          <a:chOff x="0" y="0"/>
          <a:chExt cx="0" cy="0"/>
        </a:xfrm>
      </p:grpSpPr>
      <p:sp>
        <p:nvSpPr>
          <p:cNvPr id="8" name="Shape 8"/>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0" tIns="0" rIns="0" bIns="0"/>
          <a:lstStyle/>
          <a:p>
            <a:pPr lvl="0">
              <a:defRPr>
                <a:solidFill>
                  <a:srgbClr val="FFFFFF"/>
                </a:solidFill>
              </a:defRPr>
            </a:pPr>
          </a:p>
        </p:txBody>
      </p:sp>
      <p:sp>
        <p:nvSpPr>
          <p:cNvPr id="9" name="Shape 9"/>
          <p:cNvSpPr/>
          <p:nvPr/>
        </p:nvSpPr>
        <p:spPr>
          <a:xfrm>
            <a:off x="6105525" y="0"/>
            <a:ext cx="303847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0" tIns="0" rIns="0" bIns="0"/>
          <a:lstStyle/>
          <a:p>
            <a:pPr lvl="0">
              <a:defRPr>
                <a:solidFill>
                  <a:srgbClr val="FFFFFF"/>
                </a:solidFill>
              </a:defRPr>
            </a:pPr>
          </a:p>
        </p:txBody>
      </p:sp>
      <p:sp>
        <p:nvSpPr>
          <p:cNvPr id="10" name="Shape 10"/>
          <p:cNvSpPr/>
          <p:nvPr>
            <p:ph type="title"/>
          </p:nvPr>
        </p:nvSpPr>
        <p:spPr>
          <a:xfrm>
            <a:off x="429064" y="3337559"/>
            <a:ext cx="6480048" cy="3520441"/>
          </a:xfrm>
          <a:prstGeom prst="rect">
            <a:avLst/>
          </a:prstGeom>
        </p:spPr>
        <p:txBody>
          <a:bodyPr anchor="t"/>
          <a:lstStyle>
            <a:lvl1pPr algn="r">
              <a:defRPr b="1" cap="all">
                <a:ln w="5000">
                  <a:solidFill>
                    <a:srgbClr val="98FF5E"/>
                  </a:solidFill>
                </a:ln>
                <a:solidFill>
                  <a:srgbClr val="B2FF8C"/>
                </a:solidFill>
                <a:effectLst>
                  <a:outerShdw sx="100000" sy="100000" kx="0" ky="0" algn="b" rotWithShape="0" blurRad="50800" dist="38100" dir="5400000">
                    <a:srgbClr val="000000">
                      <a:alpha val="50000"/>
                    </a:srgbClr>
                  </a:outerShdw>
                </a:effectLst>
              </a:defRPr>
            </a:lvl1pPr>
          </a:lstStyle>
          <a:p>
            <a:pPr lvl="0">
              <a:defRPr b="0" cap="none" sz="1800">
                <a:ln w="9525">
                  <a:noFill/>
                </a:ln>
                <a:solidFill>
                  <a:srgbClr val="000000"/>
                </a:solidFill>
                <a:effectLst/>
              </a:defRPr>
            </a:pPr>
            <a:r>
              <a:rPr b="1" cap="all" sz="4600">
                <a:ln w="5000">
                  <a:solidFill>
                    <a:srgbClr val="98FF5E"/>
                  </a:solidFill>
                </a:ln>
                <a:solidFill>
                  <a:srgbClr val="B2FF8C"/>
                </a:solidFill>
                <a:effectLst>
                  <a:outerShdw sx="100000" sy="100000" kx="0" ky="0" algn="b" rotWithShape="0" blurRad="50800" dist="38100" dir="5400000">
                    <a:srgbClr val="000000">
                      <a:alpha val="50000"/>
                    </a:srgbClr>
                  </a:outerShdw>
                </a:effectLst>
              </a:rPr>
              <a:t>Clique para editar o estilo do título mestre</a:t>
            </a:r>
          </a:p>
        </p:txBody>
      </p:sp>
      <p:sp>
        <p:nvSpPr>
          <p:cNvPr id="11" name="Shape 11"/>
          <p:cNvSpPr/>
          <p:nvPr>
            <p:ph type="body" idx="1"/>
          </p:nvPr>
        </p:nvSpPr>
        <p:spPr>
          <a:xfrm>
            <a:off x="433050" y="0"/>
            <a:ext cx="6480048" cy="3297413"/>
          </a:xfrm>
          <a:prstGeom prst="rect">
            <a:avLst/>
          </a:prstGeom>
        </p:spPr>
        <p:txBody>
          <a:bodyPr lIns="0" tIns="0" rIns="0" bIns="0" anchor="b"/>
          <a:lstStyle>
            <a:lvl1pPr marL="0" indent="0" algn="r">
              <a:spcBef>
                <a:spcPts val="400"/>
              </a:spcBef>
              <a:buClrTx/>
              <a:buSzTx/>
              <a:buFontTx/>
              <a:buNone/>
              <a:defRPr sz="2000"/>
            </a:lvl1pPr>
          </a:lstStyle>
          <a:p>
            <a:pPr lvl="0">
              <a:defRPr sz="1800">
                <a:solidFill>
                  <a:srgbClr val="000000"/>
                </a:solidFill>
              </a:defRPr>
            </a:pPr>
            <a:r>
              <a:rPr sz="2000">
                <a:solidFill>
                  <a:srgbClr val="FFFFFF"/>
                </a:solidFill>
              </a:rPr>
              <a:t>Clique para editar o estilo do subtítulo mestre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ítulo e texto vertical">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solidFill>
                  <a:srgbClr val="000000"/>
                </a:solidFill>
              </a:defRPr>
            </a:pPr>
            <a:r>
              <a:rPr sz="4600">
                <a:solidFill>
                  <a:srgbClr val="FFFFFF"/>
                </a:solidFill>
              </a:rPr>
              <a:t>Clique para editar o estilo do título mestre</a:t>
            </a:r>
          </a:p>
        </p:txBody>
      </p:sp>
      <p:sp>
        <p:nvSpPr>
          <p:cNvPr id="46" name="Shape 46"/>
          <p:cNvSpPr/>
          <p:nvPr>
            <p:ph type="body" idx="1"/>
          </p:nvPr>
        </p:nvSpPr>
        <p:spPr>
          <a:prstGeom prst="rect">
            <a:avLst/>
          </a:prstGeom>
        </p:spPr>
        <p:txBody>
          <a:bodyPr/>
          <a:lstStyle/>
          <a:p>
            <a:pPr lvl="0">
              <a:defRPr sz="1800">
                <a:solidFill>
                  <a:srgbClr val="000000"/>
                </a:solidFill>
              </a:defRPr>
            </a:pPr>
            <a:r>
              <a:rPr sz="3000">
                <a:solidFill>
                  <a:srgbClr val="FFFFFF"/>
                </a:solidFill>
              </a:rPr>
              <a:t>Clique para editar os estilos do texto mestre</a:t>
            </a:r>
            <a:endParaRPr sz="3000">
              <a:solidFill>
                <a:srgbClr val="FFFFFF"/>
              </a:solidFill>
            </a:endParaRPr>
          </a:p>
          <a:p>
            <a:pPr lvl="1">
              <a:defRPr sz="1800">
                <a:solidFill>
                  <a:srgbClr val="000000"/>
                </a:solidFill>
              </a:defRPr>
            </a:pPr>
            <a:r>
              <a:rPr sz="3000">
                <a:solidFill>
                  <a:srgbClr val="FFFFFF"/>
                </a:solidFill>
              </a:rPr>
              <a:t>Segundo nível</a:t>
            </a:r>
            <a:endParaRPr sz="3000">
              <a:solidFill>
                <a:srgbClr val="FFFFFF"/>
              </a:solidFill>
            </a:endParaRPr>
          </a:p>
          <a:p>
            <a:pPr lvl="2">
              <a:defRPr sz="1800">
                <a:solidFill>
                  <a:srgbClr val="000000"/>
                </a:solidFill>
              </a:defRPr>
            </a:pPr>
            <a:r>
              <a:rPr sz="3000">
                <a:solidFill>
                  <a:srgbClr val="FFFFFF"/>
                </a:solidFill>
              </a:rPr>
              <a:t>Terceiro nível</a:t>
            </a:r>
            <a:endParaRPr sz="3000">
              <a:solidFill>
                <a:srgbClr val="FFFFFF"/>
              </a:solidFill>
            </a:endParaRPr>
          </a:p>
          <a:p>
            <a:pPr lvl="3">
              <a:defRPr sz="1800">
                <a:solidFill>
                  <a:srgbClr val="000000"/>
                </a:solidFill>
              </a:defRPr>
            </a:pPr>
            <a:r>
              <a:rPr sz="3000">
                <a:solidFill>
                  <a:srgbClr val="FFFFFF"/>
                </a:solidFill>
              </a:rPr>
              <a:t>Quarto nível</a:t>
            </a:r>
            <a:endParaRPr sz="3000">
              <a:solidFill>
                <a:srgbClr val="FFFFFF"/>
              </a:solidFill>
            </a:endParaRPr>
          </a:p>
          <a:p>
            <a:pPr lvl="4">
              <a:defRPr sz="1800">
                <a:solidFill>
                  <a:srgbClr val="000000"/>
                </a:solidFill>
              </a:defRPr>
            </a:pPr>
            <a:r>
              <a:rPr sz="3000">
                <a:solidFill>
                  <a:srgbClr val="FFFFFF"/>
                </a:solidFill>
              </a:rPr>
              <a:t>Quinto nível</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ítulo e texto verticais">
    <p:spTree>
      <p:nvGrpSpPr>
        <p:cNvPr id="1" name=""/>
        <p:cNvGrpSpPr/>
        <p:nvPr/>
      </p:nvGrpSpPr>
      <p:grpSpPr>
        <a:xfrm>
          <a:off x="0" y="0"/>
          <a:ext cx="0" cy="0"/>
          <a:chOff x="0" y="0"/>
          <a:chExt cx="0" cy="0"/>
        </a:xfrm>
      </p:grpSpPr>
      <p:sp>
        <p:nvSpPr>
          <p:cNvPr id="49" name="Shape 49"/>
          <p:cNvSpPr/>
          <p:nvPr>
            <p:ph type="title"/>
          </p:nvPr>
        </p:nvSpPr>
        <p:spPr>
          <a:xfrm>
            <a:off x="6629400" y="0"/>
            <a:ext cx="2057400" cy="6400802"/>
          </a:xfrm>
          <a:prstGeom prst="rect">
            <a:avLst/>
          </a:prstGeom>
        </p:spPr>
        <p:txBody>
          <a:bodyPr/>
          <a:lstStyle/>
          <a:p>
            <a:pPr lvl="0">
              <a:defRPr sz="1800">
                <a:solidFill>
                  <a:srgbClr val="000000"/>
                </a:solidFill>
              </a:defRPr>
            </a:pPr>
            <a:r>
              <a:rPr sz="4600">
                <a:solidFill>
                  <a:srgbClr val="FFFFFF"/>
                </a:solidFill>
              </a:rPr>
              <a:t>Clique para editar o estilo do título mestre</a:t>
            </a:r>
          </a:p>
        </p:txBody>
      </p:sp>
      <p:sp>
        <p:nvSpPr>
          <p:cNvPr id="50" name="Shape 50"/>
          <p:cNvSpPr/>
          <p:nvPr>
            <p:ph type="body" idx="1"/>
          </p:nvPr>
        </p:nvSpPr>
        <p:spPr>
          <a:xfrm>
            <a:off x="457200" y="274638"/>
            <a:ext cx="6019800" cy="6583363"/>
          </a:xfrm>
          <a:prstGeom prst="rect">
            <a:avLst/>
          </a:prstGeom>
        </p:spPr>
        <p:txBody>
          <a:bodyPr/>
          <a:lstStyle/>
          <a:p>
            <a:pPr lvl="0">
              <a:defRPr sz="1800">
                <a:solidFill>
                  <a:srgbClr val="000000"/>
                </a:solidFill>
              </a:defRPr>
            </a:pPr>
            <a:r>
              <a:rPr sz="3000">
                <a:solidFill>
                  <a:srgbClr val="FFFFFF"/>
                </a:solidFill>
              </a:rPr>
              <a:t>Clique para editar os estilos do texto mestre</a:t>
            </a:r>
            <a:endParaRPr sz="3000">
              <a:solidFill>
                <a:srgbClr val="FFFFFF"/>
              </a:solidFill>
            </a:endParaRPr>
          </a:p>
          <a:p>
            <a:pPr lvl="1">
              <a:defRPr sz="1800">
                <a:solidFill>
                  <a:srgbClr val="000000"/>
                </a:solidFill>
              </a:defRPr>
            </a:pPr>
            <a:r>
              <a:rPr sz="3000">
                <a:solidFill>
                  <a:srgbClr val="FFFFFF"/>
                </a:solidFill>
              </a:rPr>
              <a:t>Segundo nível</a:t>
            </a:r>
            <a:endParaRPr sz="3000">
              <a:solidFill>
                <a:srgbClr val="FFFFFF"/>
              </a:solidFill>
            </a:endParaRPr>
          </a:p>
          <a:p>
            <a:pPr lvl="2">
              <a:defRPr sz="1800">
                <a:solidFill>
                  <a:srgbClr val="000000"/>
                </a:solidFill>
              </a:defRPr>
            </a:pPr>
            <a:r>
              <a:rPr sz="3000">
                <a:solidFill>
                  <a:srgbClr val="FFFFFF"/>
                </a:solidFill>
              </a:rPr>
              <a:t>Terceiro nível</a:t>
            </a:r>
            <a:endParaRPr sz="3000">
              <a:solidFill>
                <a:srgbClr val="FFFFFF"/>
              </a:solidFill>
            </a:endParaRPr>
          </a:p>
          <a:p>
            <a:pPr lvl="3">
              <a:defRPr sz="1800">
                <a:solidFill>
                  <a:srgbClr val="000000"/>
                </a:solidFill>
              </a:defRPr>
            </a:pPr>
            <a:r>
              <a:rPr sz="3000">
                <a:solidFill>
                  <a:srgbClr val="FFFFFF"/>
                </a:solidFill>
              </a:rPr>
              <a:t>Quarto nível</a:t>
            </a:r>
            <a:endParaRPr sz="3000">
              <a:solidFill>
                <a:srgbClr val="FFFFFF"/>
              </a:solidFill>
            </a:endParaRPr>
          </a:p>
          <a:p>
            <a:pPr lvl="4">
              <a:defRPr sz="1800">
                <a:solidFill>
                  <a:srgbClr val="000000"/>
                </a:solidFill>
              </a:defRPr>
            </a:pPr>
            <a:r>
              <a:rPr sz="3000">
                <a:solidFill>
                  <a:srgbClr val="FFFFFF"/>
                </a:solidFill>
              </a:rPr>
              <a:t>Quinto nível</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ítulo e conteúdo">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lvl="0">
              <a:defRPr sz="1800">
                <a:solidFill>
                  <a:srgbClr val="000000"/>
                </a:solidFill>
              </a:defRPr>
            </a:pPr>
            <a:r>
              <a:rPr sz="4600">
                <a:solidFill>
                  <a:srgbClr val="FFFFFF"/>
                </a:solidFill>
              </a:rPr>
              <a:t>Clique para editar o estilo do título mestre</a:t>
            </a:r>
          </a:p>
        </p:txBody>
      </p:sp>
      <p:sp>
        <p:nvSpPr>
          <p:cNvPr id="15" name="Shape 15"/>
          <p:cNvSpPr/>
          <p:nvPr>
            <p:ph type="body" idx="1"/>
          </p:nvPr>
        </p:nvSpPr>
        <p:spPr>
          <a:prstGeom prst="rect">
            <a:avLst/>
          </a:prstGeom>
        </p:spPr>
        <p:txBody>
          <a:bodyPr/>
          <a:lstStyle/>
          <a:p>
            <a:pPr lvl="0">
              <a:defRPr sz="1800">
                <a:solidFill>
                  <a:srgbClr val="000000"/>
                </a:solidFill>
              </a:defRPr>
            </a:pPr>
            <a:r>
              <a:rPr sz="3000">
                <a:solidFill>
                  <a:srgbClr val="FFFFFF"/>
                </a:solidFill>
              </a:rPr>
              <a:t>Clique para editar os estilos do texto mestre</a:t>
            </a:r>
            <a:endParaRPr sz="3000">
              <a:solidFill>
                <a:srgbClr val="FFFFFF"/>
              </a:solidFill>
            </a:endParaRPr>
          </a:p>
          <a:p>
            <a:pPr lvl="1">
              <a:defRPr sz="1800">
                <a:solidFill>
                  <a:srgbClr val="000000"/>
                </a:solidFill>
              </a:defRPr>
            </a:pPr>
            <a:r>
              <a:rPr sz="3000">
                <a:solidFill>
                  <a:srgbClr val="FFFFFF"/>
                </a:solidFill>
              </a:rPr>
              <a:t>Segundo nível</a:t>
            </a:r>
            <a:endParaRPr sz="3000">
              <a:solidFill>
                <a:srgbClr val="FFFFFF"/>
              </a:solidFill>
            </a:endParaRPr>
          </a:p>
          <a:p>
            <a:pPr lvl="2">
              <a:defRPr sz="1800">
                <a:solidFill>
                  <a:srgbClr val="000000"/>
                </a:solidFill>
              </a:defRPr>
            </a:pPr>
            <a:r>
              <a:rPr sz="3000">
                <a:solidFill>
                  <a:srgbClr val="FFFFFF"/>
                </a:solidFill>
              </a:rPr>
              <a:t>Terceiro nível</a:t>
            </a:r>
            <a:endParaRPr sz="3000">
              <a:solidFill>
                <a:srgbClr val="FFFFFF"/>
              </a:solidFill>
            </a:endParaRPr>
          </a:p>
          <a:p>
            <a:pPr lvl="3">
              <a:defRPr sz="1800">
                <a:solidFill>
                  <a:srgbClr val="000000"/>
                </a:solidFill>
              </a:defRPr>
            </a:pPr>
            <a:r>
              <a:rPr sz="3000">
                <a:solidFill>
                  <a:srgbClr val="FFFFFF"/>
                </a:solidFill>
              </a:rPr>
              <a:t>Quarto nível</a:t>
            </a:r>
            <a:endParaRPr sz="3000">
              <a:solidFill>
                <a:srgbClr val="FFFFFF"/>
              </a:solidFill>
            </a:endParaRPr>
          </a:p>
          <a:p>
            <a:pPr lvl="4">
              <a:defRPr sz="1800">
                <a:solidFill>
                  <a:srgbClr val="000000"/>
                </a:solidFill>
              </a:defRPr>
            </a:pPr>
            <a:r>
              <a:rPr sz="3000">
                <a:solidFill>
                  <a:srgbClr val="FFFFFF"/>
                </a:solidFill>
              </a:rPr>
              <a:t>Quinto nível</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Cabeçalho da Seção">
    <p:bg>
      <p:bgPr>
        <a:gradFill flip="none" rotWithShape="1">
          <a:gsLst>
            <a:gs pos="0">
              <a:srgbClr val="2E3B4F"/>
            </a:gs>
            <a:gs pos="30000">
              <a:srgbClr val="37475F"/>
            </a:gs>
            <a:gs pos="100000">
              <a:srgbClr val="7A879D"/>
            </a:gs>
          </a:gsLst>
          <a:lin ang="13000000" scaled="0"/>
        </a:gradFill>
      </p:bgPr>
    </p:bg>
    <p:spTree>
      <p:nvGrpSpPr>
        <p:cNvPr id="1" name=""/>
        <p:cNvGrpSpPr/>
        <p:nvPr/>
      </p:nvGrpSpPr>
      <p:grpSpPr>
        <a:xfrm>
          <a:off x="0" y="0"/>
          <a:ext cx="0" cy="0"/>
          <a:chOff x="0" y="0"/>
          <a:chExt cx="0" cy="0"/>
        </a:xfrm>
      </p:grpSpPr>
      <p:sp>
        <p:nvSpPr>
          <p:cNvPr id="18" name="Shape 18"/>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0" tIns="0" rIns="0" bIns="0"/>
          <a:lstStyle/>
          <a:p>
            <a:pPr lvl="0">
              <a:defRPr>
                <a:solidFill>
                  <a:srgbClr val="FFFFFF"/>
                </a:solidFill>
              </a:defRPr>
            </a:pPr>
          </a:p>
        </p:txBody>
      </p:sp>
      <p:sp>
        <p:nvSpPr>
          <p:cNvPr id="19" name="Shape 19"/>
          <p:cNvSpPr/>
          <p:nvPr/>
        </p:nvSpPr>
        <p:spPr>
          <a:xfrm>
            <a:off x="6105525" y="0"/>
            <a:ext cx="3038476"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21600"/>
                </a:lnTo>
                <a:lnTo>
                  <a:pt x="2302" y="21590"/>
                </a:lnTo>
                <a:cubicBezTo>
                  <a:pt x="14535" y="17833"/>
                  <a:pt x="18147" y="7933"/>
                  <a:pt x="0" y="0"/>
                </a:cubicBezTo>
                <a:lnTo>
                  <a:pt x="21600"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0" tIns="0" rIns="0" bIns="0"/>
          <a:lstStyle/>
          <a:p>
            <a:pPr lvl="0">
              <a:defRPr>
                <a:solidFill>
                  <a:srgbClr val="FFFFFF"/>
                </a:solidFill>
              </a:defRPr>
            </a:pPr>
          </a:p>
        </p:txBody>
      </p:sp>
      <p:sp>
        <p:nvSpPr>
          <p:cNvPr id="20" name="Shape 20"/>
          <p:cNvSpPr/>
          <p:nvPr>
            <p:ph type="title"/>
          </p:nvPr>
        </p:nvSpPr>
        <p:spPr>
          <a:xfrm>
            <a:off x="685800" y="3583837"/>
            <a:ext cx="6629400" cy="3274163"/>
          </a:xfrm>
          <a:prstGeom prst="rect">
            <a:avLst/>
          </a:prstGeom>
        </p:spPr>
        <p:txBody>
          <a:bodyPr lIns="0" tIns="0" rIns="0" bIns="0" anchor="t"/>
          <a:lstStyle>
            <a:lvl1pPr>
              <a:defRPr b="1" sz="4200">
                <a:ln w="5000">
                  <a:solidFill>
                    <a:srgbClr val="98FF5E"/>
                  </a:solidFill>
                </a:ln>
                <a:solidFill>
                  <a:srgbClr val="B2FF8C"/>
                </a:solidFill>
                <a:effectLst>
                  <a:outerShdw sx="100000" sy="100000" kx="0" ky="0" algn="b" rotWithShape="0" blurRad="50800" dist="38100" dir="5400000">
                    <a:srgbClr val="000000">
                      <a:alpha val="50000"/>
                    </a:srgbClr>
                  </a:outerShdw>
                </a:effectLst>
              </a:defRPr>
            </a:lvl1pPr>
          </a:lstStyle>
          <a:p>
            <a:pPr lvl="0">
              <a:defRPr b="0" sz="1800">
                <a:ln w="9525">
                  <a:noFill/>
                </a:ln>
                <a:solidFill>
                  <a:srgbClr val="000000"/>
                </a:solidFill>
                <a:effectLst/>
              </a:defRPr>
            </a:pPr>
            <a:r>
              <a:rPr b="1" sz="4200">
                <a:ln w="5000">
                  <a:solidFill>
                    <a:srgbClr val="98FF5E"/>
                  </a:solidFill>
                </a:ln>
                <a:solidFill>
                  <a:srgbClr val="B2FF8C"/>
                </a:solidFill>
                <a:effectLst>
                  <a:outerShdw sx="100000" sy="100000" kx="0" ky="0" algn="b" rotWithShape="0" blurRad="50800" dist="38100" dir="5400000">
                    <a:srgbClr val="000000">
                      <a:alpha val="50000"/>
                    </a:srgbClr>
                  </a:outerShdw>
                </a:effectLst>
              </a:rPr>
              <a:t>Clique para editar o estilo do título mestre</a:t>
            </a:r>
          </a:p>
        </p:txBody>
      </p:sp>
      <p:sp>
        <p:nvSpPr>
          <p:cNvPr id="21" name="Shape 21"/>
          <p:cNvSpPr/>
          <p:nvPr>
            <p:ph type="body" idx="1"/>
          </p:nvPr>
        </p:nvSpPr>
        <p:spPr>
          <a:xfrm>
            <a:off x="685800" y="771300"/>
            <a:ext cx="6629400" cy="2781189"/>
          </a:xfrm>
          <a:prstGeom prst="rect">
            <a:avLst/>
          </a:prstGeom>
        </p:spPr>
        <p:txBody>
          <a:bodyPr lIns="0" tIns="0" rIns="0" bIns="0" anchor="b"/>
          <a:lstStyle>
            <a:lvl1pPr marL="0" indent="0">
              <a:spcBef>
                <a:spcPts val="400"/>
              </a:spcBef>
              <a:buClrTx/>
              <a:buSzTx/>
              <a:buFontTx/>
              <a:buNone/>
              <a:defRPr sz="2000"/>
            </a:lvl1pPr>
          </a:lstStyle>
          <a:p>
            <a:pPr lvl="0">
              <a:defRPr sz="1800">
                <a:solidFill>
                  <a:srgbClr val="000000"/>
                </a:solidFill>
              </a:defRPr>
            </a:pPr>
            <a:r>
              <a:rPr sz="2000">
                <a:solidFill>
                  <a:srgbClr val="FFFFFF"/>
                </a:solidFill>
              </a:rPr>
              <a:t>Clique para editar os estilos do texto mestre</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uas Partes de Conteúdo">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sz="1800">
                <a:solidFill>
                  <a:srgbClr val="000000"/>
                </a:solidFill>
              </a:defRPr>
            </a:pPr>
            <a:r>
              <a:rPr sz="4600">
                <a:solidFill>
                  <a:srgbClr val="FFFFFF"/>
                </a:solidFill>
              </a:rPr>
              <a:t>Clique para editar o estilo do título mestre</a:t>
            </a:r>
          </a:p>
        </p:txBody>
      </p:sp>
      <p:sp>
        <p:nvSpPr>
          <p:cNvPr id="25" name="Shape 25"/>
          <p:cNvSpPr/>
          <p:nvPr>
            <p:ph type="body" idx="1"/>
          </p:nvPr>
        </p:nvSpPr>
        <p:spPr>
          <a:xfrm>
            <a:off x="457200" y="1600200"/>
            <a:ext cx="3657600" cy="5257800"/>
          </a:xfrm>
          <a:prstGeom prst="rect">
            <a:avLst/>
          </a:prstGeom>
        </p:spPr>
        <p:txBody>
          <a:bodyPr/>
          <a:lstStyle>
            <a:lvl1pPr marL="420623" indent="-384047">
              <a:spcBef>
                <a:spcPts val="600"/>
              </a:spcBef>
              <a:defRPr sz="2600"/>
            </a:lvl1pPr>
            <a:lvl2pPr marL="772252" indent="-324196">
              <a:spcBef>
                <a:spcPts val="600"/>
              </a:spcBef>
              <a:defRPr sz="2600"/>
            </a:lvl2pPr>
            <a:lvl3pPr marL="1082649" indent="-332841">
              <a:spcBef>
                <a:spcPts val="600"/>
              </a:spcBef>
              <a:defRPr sz="2600"/>
            </a:lvl3pPr>
            <a:lvl4pPr marL="1385824" indent="-343408">
              <a:spcBef>
                <a:spcPts val="600"/>
              </a:spcBef>
              <a:defRPr sz="2600"/>
            </a:lvl4pPr>
            <a:lvl5pPr marL="1571752" indent="-264160">
              <a:spcBef>
                <a:spcPts val="600"/>
              </a:spcBef>
              <a:defRPr sz="2600"/>
            </a:lvl5pPr>
          </a:lstStyle>
          <a:p>
            <a:pPr lvl="0">
              <a:defRPr sz="1800">
                <a:solidFill>
                  <a:srgbClr val="000000"/>
                </a:solidFill>
              </a:defRPr>
            </a:pPr>
            <a:r>
              <a:rPr sz="2600">
                <a:solidFill>
                  <a:srgbClr val="FFFFFF"/>
                </a:solidFill>
              </a:rPr>
              <a:t>Clique para editar os estilos do texto mestre</a:t>
            </a:r>
            <a:endParaRPr sz="2600">
              <a:solidFill>
                <a:srgbClr val="FFFFFF"/>
              </a:solidFill>
            </a:endParaRPr>
          </a:p>
          <a:p>
            <a:pPr lvl="1">
              <a:defRPr sz="1800">
                <a:solidFill>
                  <a:srgbClr val="000000"/>
                </a:solidFill>
              </a:defRPr>
            </a:pPr>
            <a:r>
              <a:rPr sz="2600">
                <a:solidFill>
                  <a:srgbClr val="FFFFFF"/>
                </a:solidFill>
              </a:rPr>
              <a:t>Segundo nível</a:t>
            </a:r>
            <a:endParaRPr sz="2600">
              <a:solidFill>
                <a:srgbClr val="FFFFFF"/>
              </a:solidFill>
            </a:endParaRPr>
          </a:p>
          <a:p>
            <a:pPr lvl="2">
              <a:defRPr sz="1800">
                <a:solidFill>
                  <a:srgbClr val="000000"/>
                </a:solidFill>
              </a:defRPr>
            </a:pPr>
            <a:r>
              <a:rPr sz="2600">
                <a:solidFill>
                  <a:srgbClr val="FFFFFF"/>
                </a:solidFill>
              </a:rPr>
              <a:t>Terceiro nível</a:t>
            </a:r>
            <a:endParaRPr sz="2600">
              <a:solidFill>
                <a:srgbClr val="FFFFFF"/>
              </a:solidFill>
            </a:endParaRPr>
          </a:p>
          <a:p>
            <a:pPr lvl="3">
              <a:defRPr sz="1800">
                <a:solidFill>
                  <a:srgbClr val="000000"/>
                </a:solidFill>
              </a:defRPr>
            </a:pPr>
            <a:r>
              <a:rPr sz="2600">
                <a:solidFill>
                  <a:srgbClr val="FFFFFF"/>
                </a:solidFill>
              </a:rPr>
              <a:t>Quarto nível</a:t>
            </a:r>
            <a:endParaRPr sz="2600">
              <a:solidFill>
                <a:srgbClr val="FFFFFF"/>
              </a:solidFill>
            </a:endParaRPr>
          </a:p>
          <a:p>
            <a:pPr lvl="4">
              <a:defRPr sz="1800">
                <a:solidFill>
                  <a:srgbClr val="000000"/>
                </a:solidFill>
              </a:defRPr>
            </a:pPr>
            <a:r>
              <a:rPr sz="2600">
                <a:solidFill>
                  <a:srgbClr val="FFFFFF"/>
                </a:solidFill>
              </a:rPr>
              <a:t>Quinto nível</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ação">
    <p:spTree>
      <p:nvGrpSpPr>
        <p:cNvPr id="1" name=""/>
        <p:cNvGrpSpPr/>
        <p:nvPr/>
      </p:nvGrpSpPr>
      <p:grpSpPr>
        <a:xfrm>
          <a:off x="0" y="0"/>
          <a:ext cx="0" cy="0"/>
          <a:chOff x="0" y="0"/>
          <a:chExt cx="0" cy="0"/>
        </a:xfrm>
      </p:grpSpPr>
      <p:sp>
        <p:nvSpPr>
          <p:cNvPr id="28" name="Shape 28"/>
          <p:cNvSpPr/>
          <p:nvPr>
            <p:ph type="title"/>
          </p:nvPr>
        </p:nvSpPr>
        <p:spPr>
          <a:xfrm>
            <a:off x="457200" y="0"/>
            <a:ext cx="8229600" cy="1689100"/>
          </a:xfrm>
          <a:prstGeom prst="rect">
            <a:avLst/>
          </a:prstGeom>
        </p:spPr>
        <p:txBody>
          <a:bodyPr/>
          <a:lstStyle/>
          <a:p>
            <a:pPr lvl="0">
              <a:defRPr sz="1800">
                <a:solidFill>
                  <a:srgbClr val="000000"/>
                </a:solidFill>
              </a:defRPr>
            </a:pPr>
            <a:r>
              <a:rPr sz="4600">
                <a:solidFill>
                  <a:srgbClr val="FFFFFF"/>
                </a:solidFill>
              </a:rPr>
              <a:t>Clique para editar o estilo do título mestre</a:t>
            </a:r>
          </a:p>
        </p:txBody>
      </p:sp>
      <p:sp>
        <p:nvSpPr>
          <p:cNvPr id="29" name="Shape 29"/>
          <p:cNvSpPr/>
          <p:nvPr>
            <p:ph type="body" idx="1"/>
          </p:nvPr>
        </p:nvSpPr>
        <p:spPr>
          <a:xfrm>
            <a:off x="457200" y="5486400"/>
            <a:ext cx="4040188" cy="1371600"/>
          </a:xfrm>
          <a:prstGeom prst="rect">
            <a:avLst/>
          </a:prstGeom>
        </p:spPr>
        <p:txBody>
          <a:bodyPr/>
          <a:lstStyle>
            <a:lvl1pPr marL="0" indent="0">
              <a:spcBef>
                <a:spcPts val="500"/>
              </a:spcBef>
              <a:buClrTx/>
              <a:buSzTx/>
              <a:buFontTx/>
              <a:buNone/>
              <a:defRPr b="1" sz="2400">
                <a:solidFill>
                  <a:srgbClr val="7FD13B"/>
                </a:solidFill>
              </a:defRPr>
            </a:lvl1pPr>
          </a:lstStyle>
          <a:p>
            <a:pPr lvl="0">
              <a:defRPr b="0" sz="1800">
                <a:solidFill>
                  <a:srgbClr val="000000"/>
                </a:solidFill>
              </a:defRPr>
            </a:pPr>
            <a:r>
              <a:rPr b="1" sz="2400">
                <a:solidFill>
                  <a:srgbClr val="7FD13B"/>
                </a:solidFill>
              </a:rPr>
              <a:t>Clique para editar os estilos do texto mestre</a:t>
            </a:r>
          </a:p>
        </p:txBody>
      </p:sp>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omente título">
    <p:spTree>
      <p:nvGrpSpPr>
        <p:cNvPr id="1" name=""/>
        <p:cNvGrpSpPr/>
        <p:nvPr/>
      </p:nvGrpSpPr>
      <p:grpSpPr>
        <a:xfrm>
          <a:off x="0" y="0"/>
          <a:ext cx="0" cy="0"/>
          <a:chOff x="0" y="0"/>
          <a:chExt cx="0" cy="0"/>
        </a:xfrm>
      </p:grpSpPr>
      <p:sp>
        <p:nvSpPr>
          <p:cNvPr id="32" name="Shape 32"/>
          <p:cNvSpPr/>
          <p:nvPr>
            <p:ph type="title"/>
          </p:nvPr>
        </p:nvSpPr>
        <p:spPr>
          <a:xfrm>
            <a:off x="457200" y="91439"/>
            <a:ext cx="7470648" cy="1508762"/>
          </a:xfrm>
          <a:prstGeom prst="rect">
            <a:avLst/>
          </a:prstGeom>
        </p:spPr>
        <p:txBody>
          <a:bodyPr/>
          <a:lstStyle/>
          <a:p>
            <a:pPr lvl="0">
              <a:defRPr sz="1800">
                <a:solidFill>
                  <a:srgbClr val="000000"/>
                </a:solidFill>
              </a:defRPr>
            </a:pPr>
            <a:r>
              <a:rPr sz="4600">
                <a:solidFill>
                  <a:srgbClr val="FFFFFF"/>
                </a:solidFill>
              </a:rPr>
              <a:t>Clique para editar o estilo do título mestre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Em branco">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údo com Legenda">
    <p:spTree>
      <p:nvGrpSpPr>
        <p:cNvPr id="1" name=""/>
        <p:cNvGrpSpPr/>
        <p:nvPr/>
      </p:nvGrpSpPr>
      <p:grpSpPr>
        <a:xfrm>
          <a:off x="0" y="0"/>
          <a:ext cx="0" cy="0"/>
          <a:chOff x="0" y="0"/>
          <a:chExt cx="0" cy="0"/>
        </a:xfrm>
      </p:grpSpPr>
      <p:sp>
        <p:nvSpPr>
          <p:cNvPr id="37" name="Shape 37"/>
          <p:cNvSpPr/>
          <p:nvPr>
            <p:ph type="title"/>
          </p:nvPr>
        </p:nvSpPr>
        <p:spPr>
          <a:xfrm>
            <a:off x="457200" y="1185528"/>
            <a:ext cx="3200400" cy="2444751"/>
          </a:xfrm>
          <a:prstGeom prst="rect">
            <a:avLst/>
          </a:prstGeom>
        </p:spPr>
        <p:txBody>
          <a:bodyPr lIns="0" tIns="0" rIns="0" bIns="0" anchor="t"/>
          <a:lstStyle>
            <a:lvl1pPr>
              <a:defRPr b="1" sz="1800">
                <a:solidFill>
                  <a:srgbClr val="7FD13B"/>
                </a:solidFill>
              </a:defRPr>
            </a:lvl1pPr>
          </a:lstStyle>
          <a:p>
            <a:pPr lvl="0">
              <a:defRPr b="0">
                <a:solidFill>
                  <a:srgbClr val="000000"/>
                </a:solidFill>
              </a:defRPr>
            </a:pPr>
            <a:r>
              <a:rPr b="1">
                <a:solidFill>
                  <a:srgbClr val="7FD13B"/>
                </a:solidFill>
              </a:rPr>
              <a:t>Clique para editar o estilo do título mestre</a:t>
            </a:r>
          </a:p>
        </p:txBody>
      </p:sp>
      <p:sp>
        <p:nvSpPr>
          <p:cNvPr id="38" name="Shape 38"/>
          <p:cNvSpPr/>
          <p:nvPr>
            <p:ph type="body" idx="1"/>
          </p:nvPr>
        </p:nvSpPr>
        <p:spPr>
          <a:xfrm>
            <a:off x="457200" y="0"/>
            <a:ext cx="2743200" cy="1128824"/>
          </a:xfrm>
          <a:prstGeom prst="rect">
            <a:avLst/>
          </a:prstGeom>
        </p:spPr>
        <p:txBody>
          <a:bodyPr lIns="0" tIns="0" rIns="0" bIns="0" anchor="b"/>
          <a:lstStyle>
            <a:lvl1pPr marL="0" indent="0">
              <a:spcBef>
                <a:spcPts val="300"/>
              </a:spcBef>
              <a:buClrTx/>
              <a:buSzTx/>
              <a:buFontTx/>
              <a:buNone/>
              <a:defRPr sz="1400"/>
            </a:lvl1pPr>
          </a:lstStyle>
          <a:p>
            <a:pPr lvl="0">
              <a:defRPr sz="1800">
                <a:solidFill>
                  <a:srgbClr val="000000"/>
                </a:solidFill>
              </a:defRPr>
            </a:pPr>
            <a:r>
              <a:rPr sz="1400">
                <a:solidFill>
                  <a:srgbClr val="FFFFFF"/>
                </a:solidFill>
              </a:rPr>
              <a:t>Clique para editar os estilos do texto mestre</a:t>
            </a:r>
          </a:p>
        </p:txBody>
      </p:sp>
      <p:sp>
        <p:nvSpPr>
          <p:cNvPr id="39" name="Shape 39"/>
          <p:cNvSpPr/>
          <p:nvPr>
            <p:ph type="sldNum" sz="quarter" idx="2"/>
          </p:nvPr>
        </p:nvSpPr>
        <p:spPr>
          <a:xfrm>
            <a:off x="8156447" y="6651643"/>
            <a:ext cx="762001" cy="13554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Imagem com Legenda">
    <p:spTree>
      <p:nvGrpSpPr>
        <p:cNvPr id="1" name=""/>
        <p:cNvGrpSpPr/>
        <p:nvPr/>
      </p:nvGrpSpPr>
      <p:grpSpPr>
        <a:xfrm>
          <a:off x="0" y="0"/>
          <a:ext cx="0" cy="0"/>
          <a:chOff x="0" y="0"/>
          <a:chExt cx="0" cy="0"/>
        </a:xfrm>
      </p:grpSpPr>
      <p:sp>
        <p:nvSpPr>
          <p:cNvPr id="41" name="Shape 41"/>
          <p:cNvSpPr/>
          <p:nvPr>
            <p:ph type="title"/>
          </p:nvPr>
        </p:nvSpPr>
        <p:spPr>
          <a:xfrm>
            <a:off x="5556732" y="0"/>
            <a:ext cx="3053869" cy="2959518"/>
          </a:xfrm>
          <a:prstGeom prst="rect">
            <a:avLst/>
          </a:prstGeom>
        </p:spPr>
        <p:txBody>
          <a:bodyPr anchor="b"/>
          <a:lstStyle>
            <a:lvl1pPr>
              <a:defRPr b="1" sz="2200">
                <a:solidFill>
                  <a:srgbClr val="7FD13B"/>
                </a:solidFill>
              </a:defRPr>
            </a:lvl1pPr>
          </a:lstStyle>
          <a:p>
            <a:pPr lvl="0">
              <a:defRPr b="0" sz="1800">
                <a:solidFill>
                  <a:srgbClr val="000000"/>
                </a:solidFill>
              </a:defRPr>
            </a:pPr>
            <a:r>
              <a:rPr b="1" sz="2200">
                <a:solidFill>
                  <a:srgbClr val="7FD13B"/>
                </a:solidFill>
              </a:rPr>
              <a:t>Clique para editar o estilo do título mestre</a:t>
            </a:r>
          </a:p>
        </p:txBody>
      </p:sp>
      <p:sp>
        <p:nvSpPr>
          <p:cNvPr id="42" name="Shape 42"/>
          <p:cNvSpPr/>
          <p:nvPr>
            <p:ph type="body" idx="1"/>
          </p:nvPr>
        </p:nvSpPr>
        <p:spPr>
          <a:xfrm>
            <a:off x="5556734" y="2998765"/>
            <a:ext cx="3053866" cy="3859235"/>
          </a:xfrm>
          <a:prstGeom prst="rect">
            <a:avLst/>
          </a:prstGeom>
        </p:spPr>
        <p:txBody>
          <a:bodyPr/>
          <a:lstStyle>
            <a:lvl1pPr marL="0" indent="0">
              <a:spcBef>
                <a:spcPts val="200"/>
              </a:spcBef>
              <a:buClrTx/>
              <a:buSzTx/>
              <a:buFontTx/>
              <a:buNone/>
              <a:defRPr sz="1200"/>
            </a:lvl1pPr>
          </a:lstStyle>
          <a:p>
            <a:pPr lvl="0">
              <a:defRPr sz="1800">
                <a:solidFill>
                  <a:srgbClr val="000000"/>
                </a:solidFill>
              </a:defRPr>
            </a:pPr>
            <a:r>
              <a:rPr sz="1200">
                <a:solidFill>
                  <a:srgbClr val="FFFFFF"/>
                </a:solidFill>
              </a:rPr>
              <a:t>Clique para editar os estilos do texto mestre</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5B6F"/>
        </a:solidFill>
      </p:bgPr>
    </p:bg>
    <p:spTree>
      <p:nvGrpSpPr>
        <p:cNvPr id="1" name=""/>
        <p:cNvGrpSpPr/>
        <p:nvPr/>
      </p:nvGrpSpPr>
      <p:grpSpPr>
        <a:xfrm>
          <a:off x="0" y="0"/>
          <a:ext cx="0" cy="0"/>
          <a:chOff x="0" y="0"/>
          <a:chExt cx="0" cy="0"/>
        </a:xfrm>
      </p:grpSpPr>
      <p:sp>
        <p:nvSpPr>
          <p:cNvPr id="2" name="Shape 2"/>
          <p:cNvSpPr/>
          <p:nvPr/>
        </p:nvSpPr>
        <p:spPr>
          <a:xfrm>
            <a:off x="0" y="4752125"/>
            <a:ext cx="9144001" cy="211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99"/>
                </a:moveTo>
                <a:lnTo>
                  <a:pt x="0" y="21600"/>
                </a:lnTo>
                <a:lnTo>
                  <a:pt x="21600" y="21600"/>
                </a:lnTo>
                <a:lnTo>
                  <a:pt x="21600" y="0"/>
                </a:lnTo>
                <a:cubicBezTo>
                  <a:pt x="12075" y="19571"/>
                  <a:pt x="8437" y="18598"/>
                  <a:pt x="0" y="17299"/>
                </a:cubicBezTo>
                <a:close/>
              </a:path>
            </a:pathLst>
          </a:custGeom>
          <a:solidFill>
            <a:srgbClr val="7B7B7B">
              <a:alpha val="45000"/>
            </a:srgbClr>
          </a:solidFill>
          <a:ln w="12700">
            <a:miter lim="400000"/>
          </a:ln>
          <a:effectLst>
            <a:outerShdw sx="100000" sy="100000" kx="0" ky="0" algn="b" rotWithShape="0" blurRad="50800" dist="44450" dir="16200000">
              <a:srgbClr val="000000">
                <a:alpha val="35000"/>
              </a:srgbClr>
            </a:outerShdw>
          </a:effectLst>
        </p:spPr>
        <p:txBody>
          <a:bodyPr lIns="0" tIns="0" rIns="0" bIns="0"/>
          <a:lstStyle/>
          <a:p>
            <a:pPr lvl="0">
              <a:defRPr>
                <a:solidFill>
                  <a:srgbClr val="FFFFFF"/>
                </a:solidFill>
              </a:defRPr>
            </a:pPr>
          </a:p>
        </p:txBody>
      </p:sp>
      <p:sp>
        <p:nvSpPr>
          <p:cNvPr id="3" name="Shape 3"/>
          <p:cNvSpPr/>
          <p:nvPr/>
        </p:nvSpPr>
        <p:spPr>
          <a:xfrm>
            <a:off x="7315200" y="0"/>
            <a:ext cx="1828801" cy="6858001"/>
          </a:xfrm>
          <a:custGeom>
            <a:avLst/>
            <a:gdLst/>
            <a:ahLst/>
            <a:cxnLst>
              <a:cxn ang="0">
                <a:pos x="wd2" y="hd2"/>
              </a:cxn>
              <a:cxn ang="5400000">
                <a:pos x="wd2" y="hd2"/>
              </a:cxn>
              <a:cxn ang="10800000">
                <a:pos x="wd2" y="hd2"/>
              </a:cxn>
              <a:cxn ang="16200000">
                <a:pos x="wd2" y="hd2"/>
              </a:cxn>
            </a:cxnLst>
            <a:rect l="0" t="0" r="r" b="b"/>
            <a:pathLst>
              <a:path w="19857" h="21600" fill="norm" stroke="1" extrusionOk="0">
                <a:moveTo>
                  <a:pt x="19857" y="45"/>
                </a:moveTo>
                <a:lnTo>
                  <a:pt x="19857" y="21600"/>
                </a:lnTo>
                <a:lnTo>
                  <a:pt x="2116" y="21590"/>
                </a:lnTo>
                <a:cubicBezTo>
                  <a:pt x="13363" y="17833"/>
                  <a:pt x="21600" y="8652"/>
                  <a:pt x="0" y="0"/>
                </a:cubicBezTo>
                <a:lnTo>
                  <a:pt x="19857" y="45"/>
                </a:lnTo>
                <a:close/>
              </a:path>
            </a:pathLst>
          </a:custGeom>
          <a:solidFill>
            <a:srgbClr val="5A5A5A">
              <a:alpha val="40000"/>
            </a:srgbClr>
          </a:solidFill>
          <a:ln w="12700">
            <a:miter lim="400000"/>
          </a:ln>
          <a:effectLst>
            <a:outerShdw sx="100000" sy="100000" kx="0" ky="0" algn="b" rotWithShape="0" blurRad="50800" dist="50800" dir="10800000">
              <a:srgbClr val="000000">
                <a:alpha val="45000"/>
              </a:srgbClr>
            </a:outerShdw>
          </a:effectLst>
        </p:spPr>
        <p:txBody>
          <a:bodyPr lIns="0" tIns="0" rIns="0" bIns="0"/>
          <a:lstStyle/>
          <a:p>
            <a:pPr lvl="0">
              <a:defRPr>
                <a:solidFill>
                  <a:srgbClr val="FFFFFF"/>
                </a:solidFill>
              </a:defRPr>
            </a:pPr>
          </a:p>
        </p:txBody>
      </p:sp>
      <p:sp>
        <p:nvSpPr>
          <p:cNvPr id="4" name="Shape 4"/>
          <p:cNvSpPr/>
          <p:nvPr>
            <p:ph type="title"/>
          </p:nvPr>
        </p:nvSpPr>
        <p:spPr>
          <a:xfrm>
            <a:off x="457200" y="92076"/>
            <a:ext cx="7467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solidFill>
                  <a:srgbClr val="000000"/>
                </a:solidFill>
              </a:defRPr>
            </a:pPr>
            <a:r>
              <a:rPr sz="4600">
                <a:solidFill>
                  <a:srgbClr val="FFFFFF"/>
                </a:solidFill>
              </a:rPr>
              <a:t>Clique para editar o estilo do título mestre</a:t>
            </a:r>
          </a:p>
        </p:txBody>
      </p:sp>
      <p:sp>
        <p:nvSpPr>
          <p:cNvPr id="5" name="Shape 5"/>
          <p:cNvSpPr/>
          <p:nvPr>
            <p:ph type="body" idx="1"/>
          </p:nvPr>
        </p:nvSpPr>
        <p:spPr>
          <a:xfrm>
            <a:off x="457200" y="1600200"/>
            <a:ext cx="7467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3000">
                <a:solidFill>
                  <a:srgbClr val="FFFFFF"/>
                </a:solidFill>
              </a:rPr>
              <a:t>Clique para editar os estilos do texto mestre</a:t>
            </a:r>
            <a:endParaRPr sz="3000">
              <a:solidFill>
                <a:srgbClr val="FFFFFF"/>
              </a:solidFill>
            </a:endParaRPr>
          </a:p>
          <a:p>
            <a:pPr lvl="1">
              <a:defRPr sz="1800">
                <a:solidFill>
                  <a:srgbClr val="000000"/>
                </a:solidFill>
              </a:defRPr>
            </a:pPr>
            <a:r>
              <a:rPr sz="3000">
                <a:solidFill>
                  <a:srgbClr val="FFFFFF"/>
                </a:solidFill>
              </a:rPr>
              <a:t>Segundo nível</a:t>
            </a:r>
            <a:endParaRPr sz="3000">
              <a:solidFill>
                <a:srgbClr val="FFFFFF"/>
              </a:solidFill>
            </a:endParaRPr>
          </a:p>
          <a:p>
            <a:pPr lvl="2">
              <a:defRPr sz="1800">
                <a:solidFill>
                  <a:srgbClr val="000000"/>
                </a:solidFill>
              </a:defRPr>
            </a:pPr>
            <a:r>
              <a:rPr sz="3000">
                <a:solidFill>
                  <a:srgbClr val="FFFFFF"/>
                </a:solidFill>
              </a:rPr>
              <a:t>Terceiro nível</a:t>
            </a:r>
            <a:endParaRPr sz="3000">
              <a:solidFill>
                <a:srgbClr val="FFFFFF"/>
              </a:solidFill>
            </a:endParaRPr>
          </a:p>
          <a:p>
            <a:pPr lvl="3">
              <a:defRPr sz="1800">
                <a:solidFill>
                  <a:srgbClr val="000000"/>
                </a:solidFill>
              </a:defRPr>
            </a:pPr>
            <a:r>
              <a:rPr sz="3000">
                <a:solidFill>
                  <a:srgbClr val="FFFFFF"/>
                </a:solidFill>
              </a:rPr>
              <a:t>Quarto nível</a:t>
            </a:r>
            <a:endParaRPr sz="3000">
              <a:solidFill>
                <a:srgbClr val="FFFFFF"/>
              </a:solidFill>
            </a:endParaRPr>
          </a:p>
          <a:p>
            <a:pPr lvl="4">
              <a:defRPr sz="1800">
                <a:solidFill>
                  <a:srgbClr val="000000"/>
                </a:solidFill>
              </a:defRPr>
            </a:pPr>
            <a:r>
              <a:rPr sz="3000">
                <a:solidFill>
                  <a:srgbClr val="FFFFFF"/>
                </a:solidFill>
              </a:rPr>
              <a:t>Quinto nível</a:t>
            </a:r>
          </a:p>
        </p:txBody>
      </p:sp>
      <p:sp>
        <p:nvSpPr>
          <p:cNvPr id="6" name="Shape 6"/>
          <p:cNvSpPr/>
          <p:nvPr>
            <p:ph type="sldNum" sz="quarter" idx="2"/>
          </p:nvPr>
        </p:nvSpPr>
        <p:spPr>
          <a:xfrm>
            <a:off x="8153400" y="6651643"/>
            <a:ext cx="762000" cy="135546"/>
          </a:xfrm>
          <a:prstGeom prst="rect">
            <a:avLst/>
          </a:prstGeom>
          <a:ln w="12700">
            <a:miter lim="400000"/>
          </a:ln>
        </p:spPr>
        <p:txBody>
          <a:bodyPr lIns="0" tIns="0" rIns="0" bIns="0" anchor="b">
            <a:spAutoFit/>
          </a:bodyPr>
          <a:lstStyle>
            <a:lvl1pPr algn="r">
              <a:defRPr sz="1000">
                <a:solidFill>
                  <a:srgbClr val="9CACBA"/>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defRPr sz="4600">
          <a:solidFill>
            <a:srgbClr val="FFFFFF"/>
          </a:solidFill>
          <a:latin typeface="Franklin Gothic Book"/>
          <a:ea typeface="Franklin Gothic Book"/>
          <a:cs typeface="Franklin Gothic Book"/>
          <a:sym typeface="Franklin Gothic Book"/>
        </a:defRPr>
      </a:lvl1pPr>
      <a:lvl2pPr>
        <a:defRPr sz="4600">
          <a:solidFill>
            <a:srgbClr val="FFFFFF"/>
          </a:solidFill>
          <a:latin typeface="Franklin Gothic Book"/>
          <a:ea typeface="Franklin Gothic Book"/>
          <a:cs typeface="Franklin Gothic Book"/>
          <a:sym typeface="Franklin Gothic Book"/>
        </a:defRPr>
      </a:lvl2pPr>
      <a:lvl3pPr>
        <a:defRPr sz="4600">
          <a:solidFill>
            <a:srgbClr val="FFFFFF"/>
          </a:solidFill>
          <a:latin typeface="Franklin Gothic Book"/>
          <a:ea typeface="Franklin Gothic Book"/>
          <a:cs typeface="Franklin Gothic Book"/>
          <a:sym typeface="Franklin Gothic Book"/>
        </a:defRPr>
      </a:lvl3pPr>
      <a:lvl4pPr>
        <a:defRPr sz="4600">
          <a:solidFill>
            <a:srgbClr val="FFFFFF"/>
          </a:solidFill>
          <a:latin typeface="Franklin Gothic Book"/>
          <a:ea typeface="Franklin Gothic Book"/>
          <a:cs typeface="Franklin Gothic Book"/>
          <a:sym typeface="Franklin Gothic Book"/>
        </a:defRPr>
      </a:lvl4pPr>
      <a:lvl5pPr>
        <a:defRPr sz="4600">
          <a:solidFill>
            <a:srgbClr val="FFFFFF"/>
          </a:solidFill>
          <a:latin typeface="Franklin Gothic Book"/>
          <a:ea typeface="Franklin Gothic Book"/>
          <a:cs typeface="Franklin Gothic Book"/>
          <a:sym typeface="Franklin Gothic Book"/>
        </a:defRPr>
      </a:lvl5pPr>
      <a:lvl6pPr>
        <a:defRPr sz="4600">
          <a:solidFill>
            <a:srgbClr val="FFFFFF"/>
          </a:solidFill>
          <a:latin typeface="Franklin Gothic Book"/>
          <a:ea typeface="Franklin Gothic Book"/>
          <a:cs typeface="Franklin Gothic Book"/>
          <a:sym typeface="Franklin Gothic Book"/>
        </a:defRPr>
      </a:lvl6pPr>
      <a:lvl7pPr>
        <a:defRPr sz="4600">
          <a:solidFill>
            <a:srgbClr val="FFFFFF"/>
          </a:solidFill>
          <a:latin typeface="Franklin Gothic Book"/>
          <a:ea typeface="Franklin Gothic Book"/>
          <a:cs typeface="Franklin Gothic Book"/>
          <a:sym typeface="Franklin Gothic Book"/>
        </a:defRPr>
      </a:lvl7pPr>
      <a:lvl8pPr>
        <a:defRPr sz="4600">
          <a:solidFill>
            <a:srgbClr val="FFFFFF"/>
          </a:solidFill>
          <a:latin typeface="Franklin Gothic Book"/>
          <a:ea typeface="Franklin Gothic Book"/>
          <a:cs typeface="Franklin Gothic Book"/>
          <a:sym typeface="Franklin Gothic Book"/>
        </a:defRPr>
      </a:lvl8pPr>
      <a:lvl9pPr>
        <a:defRPr sz="4600">
          <a:solidFill>
            <a:srgbClr val="FFFFFF"/>
          </a:solidFill>
          <a:latin typeface="Franklin Gothic Book"/>
          <a:ea typeface="Franklin Gothic Book"/>
          <a:cs typeface="Franklin Gothic Book"/>
          <a:sym typeface="Franklin Gothic Book"/>
        </a:defRPr>
      </a:lvl9pPr>
    </p:titleStyle>
    <p:bodyStyle>
      <a:lvl1pPr marL="420623" indent="-384047">
        <a:spcBef>
          <a:spcPts val="700"/>
        </a:spcBef>
        <a:buClr>
          <a:srgbClr val="7FD13B"/>
        </a:buClr>
        <a:buSzPct val="80000"/>
        <a:buFont typeface="Wingdings 2"/>
        <a:buChar char="⦿"/>
        <a:defRPr sz="3000">
          <a:solidFill>
            <a:srgbClr val="FFFFFF"/>
          </a:solidFill>
          <a:latin typeface="Arial"/>
          <a:ea typeface="Arial"/>
          <a:cs typeface="Arial"/>
          <a:sym typeface="Arial"/>
        </a:defRPr>
      </a:lvl1pPr>
      <a:lvl2pPr marL="764579" indent="-316523">
        <a:spcBef>
          <a:spcPts val="700"/>
        </a:spcBef>
        <a:buClr>
          <a:srgbClr val="7FD13B"/>
        </a:buClr>
        <a:buSzPct val="90000"/>
        <a:buFont typeface="Wingdings 2"/>
        <a:buChar char="●"/>
        <a:defRPr sz="3000">
          <a:solidFill>
            <a:srgbClr val="FFFFFF"/>
          </a:solidFill>
          <a:latin typeface="Arial"/>
          <a:ea typeface="Arial"/>
          <a:cs typeface="Arial"/>
          <a:sym typeface="Arial"/>
        </a:defRPr>
      </a:lvl2pPr>
      <a:lvl3pPr marL="1069847" indent="-320040">
        <a:spcBef>
          <a:spcPts val="700"/>
        </a:spcBef>
        <a:buClr>
          <a:srgbClr val="7FD13B"/>
        </a:buClr>
        <a:buSzPct val="85000"/>
        <a:buFont typeface="Wingdings 2"/>
        <a:buChar char="○"/>
        <a:defRPr sz="3000">
          <a:solidFill>
            <a:srgbClr val="FFFFFF"/>
          </a:solidFill>
          <a:latin typeface="Arial"/>
          <a:ea typeface="Arial"/>
          <a:cs typeface="Arial"/>
          <a:sym typeface="Arial"/>
        </a:defRPr>
      </a:lvl3pPr>
      <a:lvl4pPr marL="1399032" indent="-356616">
        <a:spcBef>
          <a:spcPts val="700"/>
        </a:spcBef>
        <a:buClr>
          <a:srgbClr val="7FD13B"/>
        </a:buClr>
        <a:buSzPct val="90000"/>
        <a:buFont typeface="Wingdings 2"/>
        <a:buChar char="●"/>
        <a:defRPr sz="3000">
          <a:solidFill>
            <a:srgbClr val="FFFFFF"/>
          </a:solidFill>
          <a:latin typeface="Arial"/>
          <a:ea typeface="Arial"/>
          <a:cs typeface="Arial"/>
          <a:sym typeface="Arial"/>
        </a:defRPr>
      </a:lvl4pPr>
      <a:lvl5pPr marL="1581911" indent="-274319">
        <a:spcBef>
          <a:spcPts val="700"/>
        </a:spcBef>
        <a:buClr>
          <a:srgbClr val="7FD13B"/>
        </a:buClr>
        <a:buSzPct val="100000"/>
        <a:buFont typeface="Wingdings 2"/>
        <a:buChar char="-"/>
        <a:defRPr sz="3000">
          <a:solidFill>
            <a:srgbClr val="FFFFFF"/>
          </a:solidFill>
          <a:latin typeface="Arial"/>
          <a:ea typeface="Arial"/>
          <a:cs typeface="Arial"/>
          <a:sym typeface="Arial"/>
        </a:defRPr>
      </a:lvl5pPr>
      <a:lvl6pPr marL="1792223" indent="-274319">
        <a:spcBef>
          <a:spcPts val="700"/>
        </a:spcBef>
        <a:buClr>
          <a:srgbClr val="7FD13B"/>
        </a:buClr>
        <a:buSzPct val="100000"/>
        <a:buFont typeface="Wingdings 2"/>
        <a:buChar char="-"/>
        <a:defRPr sz="3000">
          <a:solidFill>
            <a:srgbClr val="FFFFFF"/>
          </a:solidFill>
          <a:latin typeface="Arial"/>
          <a:ea typeface="Arial"/>
          <a:cs typeface="Arial"/>
          <a:sym typeface="Arial"/>
        </a:defRPr>
      </a:lvl6pPr>
      <a:lvl7pPr marL="2042159" indent="-304799">
        <a:spcBef>
          <a:spcPts val="700"/>
        </a:spcBef>
        <a:buClr>
          <a:srgbClr val="7FD13B"/>
        </a:buClr>
        <a:buSzPct val="100000"/>
        <a:buFont typeface="Wingdings 2"/>
        <a:buChar char="•"/>
        <a:defRPr sz="3000">
          <a:solidFill>
            <a:srgbClr val="FFFFFF"/>
          </a:solidFill>
          <a:latin typeface="Arial"/>
          <a:ea typeface="Arial"/>
          <a:cs typeface="Arial"/>
          <a:sym typeface="Arial"/>
        </a:defRPr>
      </a:lvl7pPr>
      <a:lvl8pPr marL="2299715" indent="-342899">
        <a:spcBef>
          <a:spcPts val="700"/>
        </a:spcBef>
        <a:buClr>
          <a:srgbClr val="7FD13B"/>
        </a:buClr>
        <a:buSzPct val="100000"/>
        <a:buFont typeface="Wingdings 2"/>
        <a:buChar char="▪"/>
        <a:defRPr sz="3000">
          <a:solidFill>
            <a:srgbClr val="FFFFFF"/>
          </a:solidFill>
          <a:latin typeface="Arial"/>
          <a:ea typeface="Arial"/>
          <a:cs typeface="Arial"/>
          <a:sym typeface="Arial"/>
        </a:defRPr>
      </a:lvl8pPr>
      <a:lvl9pPr marL="2491739" indent="-342899">
        <a:spcBef>
          <a:spcPts val="700"/>
        </a:spcBef>
        <a:buClr>
          <a:srgbClr val="7FD13B"/>
        </a:buClr>
        <a:buSzPct val="100000"/>
        <a:buFont typeface="Wingdings 2"/>
        <a:buChar char="•"/>
        <a:defRPr sz="3000">
          <a:solidFill>
            <a:srgbClr val="FFFFFF"/>
          </a:solidFill>
          <a:latin typeface="Arial"/>
          <a:ea typeface="Arial"/>
          <a:cs typeface="Arial"/>
          <a:sym typeface="Arial"/>
        </a:defRPr>
      </a:lvl9pPr>
    </p:bodyStyle>
    <p:otherStyle>
      <a:lvl1pPr algn="r">
        <a:defRPr sz="1000">
          <a:solidFill>
            <a:schemeClr val="tx1"/>
          </a:solidFill>
          <a:latin typeface="+mn-lt"/>
          <a:ea typeface="+mn-ea"/>
          <a:cs typeface="+mn-cs"/>
          <a:sym typeface="Arial"/>
        </a:defRPr>
      </a:lvl1pPr>
      <a:lvl2pPr indent="457200" algn="r">
        <a:defRPr sz="1000">
          <a:solidFill>
            <a:schemeClr val="tx1"/>
          </a:solidFill>
          <a:latin typeface="+mn-lt"/>
          <a:ea typeface="+mn-ea"/>
          <a:cs typeface="+mn-cs"/>
          <a:sym typeface="Arial"/>
        </a:defRPr>
      </a:lvl2pPr>
      <a:lvl3pPr indent="914400" algn="r">
        <a:defRPr sz="1000">
          <a:solidFill>
            <a:schemeClr val="tx1"/>
          </a:solidFill>
          <a:latin typeface="+mn-lt"/>
          <a:ea typeface="+mn-ea"/>
          <a:cs typeface="+mn-cs"/>
          <a:sym typeface="Arial"/>
        </a:defRPr>
      </a:lvl3pPr>
      <a:lvl4pPr indent="1371600" algn="r">
        <a:defRPr sz="1000">
          <a:solidFill>
            <a:schemeClr val="tx1"/>
          </a:solidFill>
          <a:latin typeface="+mn-lt"/>
          <a:ea typeface="+mn-ea"/>
          <a:cs typeface="+mn-cs"/>
          <a:sym typeface="Arial"/>
        </a:defRPr>
      </a:lvl4pPr>
      <a:lvl5pPr indent="1828800" algn="r">
        <a:defRPr sz="1000">
          <a:solidFill>
            <a:schemeClr val="tx1"/>
          </a:solidFill>
          <a:latin typeface="+mn-lt"/>
          <a:ea typeface="+mn-ea"/>
          <a:cs typeface="+mn-cs"/>
          <a:sym typeface="Arial"/>
        </a:defRPr>
      </a:lvl5pPr>
      <a:lvl6pPr indent="2286000" algn="r">
        <a:defRPr sz="1000">
          <a:solidFill>
            <a:schemeClr val="tx1"/>
          </a:solidFill>
          <a:latin typeface="+mn-lt"/>
          <a:ea typeface="+mn-ea"/>
          <a:cs typeface="+mn-cs"/>
          <a:sym typeface="Arial"/>
        </a:defRPr>
      </a:lvl6pPr>
      <a:lvl7pPr indent="2743200" algn="r">
        <a:defRPr sz="1000">
          <a:solidFill>
            <a:schemeClr val="tx1"/>
          </a:solidFill>
          <a:latin typeface="+mn-lt"/>
          <a:ea typeface="+mn-ea"/>
          <a:cs typeface="+mn-cs"/>
          <a:sym typeface="Arial"/>
        </a:defRPr>
      </a:lvl7pPr>
      <a:lvl8pPr indent="3200400" algn="r">
        <a:defRPr sz="1000">
          <a:solidFill>
            <a:schemeClr val="tx1"/>
          </a:solidFill>
          <a:latin typeface="+mn-lt"/>
          <a:ea typeface="+mn-ea"/>
          <a:cs typeface="+mn-cs"/>
          <a:sym typeface="Arial"/>
        </a:defRPr>
      </a:lvl8pPr>
      <a:lvl9pPr indent="3657600" algn="r">
        <a:defRPr sz="10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lanalto.gov.br/ccivil_03/decreto/1930-1949/D21981.htm" TargetMode="External"/><Relationship Id="rId3" Type="http://schemas.openxmlformats.org/officeDocument/2006/relationships/hyperlink" Target="http://www.planalto.gov.br/ccivil_03/decreto/1930-1949/D21981.htm#art19."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2E3B4F"/>
            </a:gs>
            <a:gs pos="141">
              <a:srgbClr val="334157"/>
            </a:gs>
            <a:gs pos="30000">
              <a:srgbClr val="37475F"/>
            </a:gs>
            <a:gs pos="69049">
              <a:srgbClr val="59677E"/>
            </a:gs>
            <a:gs pos="100000">
              <a:srgbClr val="7A879D"/>
            </a:gs>
          </a:gsLst>
          <a:lin ang="13000000" scaled="0"/>
        </a:gradFill>
      </p:bgPr>
    </p:bg>
    <p:spTree>
      <p:nvGrpSpPr>
        <p:cNvPr id="1" name=""/>
        <p:cNvGrpSpPr/>
        <p:nvPr/>
      </p:nvGrpSpPr>
      <p:grpSpPr>
        <a:xfrm>
          <a:off x="0" y="0"/>
          <a:ext cx="0" cy="0"/>
          <a:chOff x="0" y="0"/>
          <a:chExt cx="0" cy="0"/>
        </a:xfrm>
      </p:grpSpPr>
      <p:sp>
        <p:nvSpPr>
          <p:cNvPr id="55" name="Shape 55"/>
          <p:cNvSpPr/>
          <p:nvPr>
            <p:ph type="title"/>
          </p:nvPr>
        </p:nvSpPr>
        <p:spPr>
          <a:xfrm>
            <a:off x="1780827" y="1076759"/>
            <a:ext cx="5982983" cy="2012652"/>
          </a:xfrm>
          <a:prstGeom prst="rect">
            <a:avLst/>
          </a:prstGeom>
        </p:spPr>
        <p:txBody>
          <a:bodyPr/>
          <a:lstStyle/>
          <a:p>
            <a:pPr lvl="0" algn="ctr">
              <a:defRPr b="0" cap="none" sz="1800">
                <a:ln w="9525">
                  <a:noFill/>
                </a:ln>
                <a:solidFill>
                  <a:srgbClr val="000000"/>
                </a:solidFill>
                <a:effectLst/>
              </a:defRPr>
            </a:pPr>
            <a:r>
              <a:rPr sz="2900">
                <a:solidFill>
                  <a:srgbClr val="00FDFF"/>
                </a:solidFill>
                <a:latin typeface="Avenir Next Demi Bold"/>
                <a:ea typeface="Avenir Next Demi Bold"/>
                <a:cs typeface="Avenir Next Demi Bold"/>
                <a:sym typeface="Avenir Next Demi Bold"/>
              </a:rPr>
              <a:t>O Leiloeiro Oficial </a:t>
            </a:r>
            <a:endParaRPr sz="2900">
              <a:solidFill>
                <a:srgbClr val="00FDFF"/>
              </a:solidFill>
              <a:latin typeface="Avenir Next Demi Bold"/>
              <a:ea typeface="Avenir Next Demi Bold"/>
              <a:cs typeface="Avenir Next Demi Bold"/>
              <a:sym typeface="Avenir Next Demi Bold"/>
            </a:endParaRPr>
          </a:p>
          <a:p>
            <a:pPr lvl="0" algn="ctr">
              <a:defRPr b="0" cap="none" sz="1800">
                <a:ln w="9525">
                  <a:noFill/>
                </a:ln>
                <a:solidFill>
                  <a:srgbClr val="000000"/>
                </a:solidFill>
                <a:effectLst/>
              </a:defRPr>
            </a:pPr>
            <a:r>
              <a:rPr sz="2900">
                <a:solidFill>
                  <a:srgbClr val="00FDFF"/>
                </a:solidFill>
                <a:latin typeface="Avenir Next Demi Bold"/>
                <a:ea typeface="Avenir Next Demi Bold"/>
                <a:cs typeface="Avenir Next Demi Bold"/>
                <a:sym typeface="Avenir Next Demi Bold"/>
              </a:rPr>
              <a:t>Projeto de Lei 8.193-2014</a:t>
            </a:r>
            <a:endParaRPr sz="2900">
              <a:solidFill>
                <a:srgbClr val="00FDFF"/>
              </a:solidFill>
              <a:latin typeface="Avenir Next Demi Bold"/>
              <a:ea typeface="Avenir Next Demi Bold"/>
              <a:cs typeface="Avenir Next Demi Bold"/>
              <a:sym typeface="Avenir Next Demi Bold"/>
            </a:endParaRPr>
          </a:p>
          <a:p>
            <a:pPr lvl="0" algn="ctr">
              <a:defRPr b="0" cap="none" sz="1800">
                <a:ln w="9525">
                  <a:noFill/>
                </a:ln>
                <a:solidFill>
                  <a:srgbClr val="000000"/>
                </a:solidFill>
                <a:effectLst/>
              </a:defRPr>
            </a:pPr>
            <a:r>
              <a:rPr sz="2900">
                <a:solidFill>
                  <a:srgbClr val="00FDFF"/>
                </a:solidFill>
                <a:latin typeface="Avenir Next Demi Bold"/>
                <a:ea typeface="Avenir Next Demi Bold"/>
                <a:cs typeface="Avenir Next Demi Bold"/>
                <a:sym typeface="Avenir Next Demi Bold"/>
              </a:rPr>
              <a:t>Institui o Dia Nacional do Leiloeiro</a:t>
            </a:r>
          </a:p>
        </p:txBody>
      </p:sp>
      <p:sp>
        <p:nvSpPr>
          <p:cNvPr id="56" name="Shape 56"/>
          <p:cNvSpPr/>
          <p:nvPr/>
        </p:nvSpPr>
        <p:spPr>
          <a:xfrm>
            <a:off x="1686819" y="4024011"/>
            <a:ext cx="5982983" cy="60766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defRPr sz="2900">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900">
                <a:solidFill>
                  <a:srgbClr val="00FDFF"/>
                </a:solidFill>
              </a:rPr>
              <a:t>O Leiloeiro Oficial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0"/>
                                  </p:stCondLst>
                                  <p:iterate type="el" backwards="0">
                                    <p:tmAbs val="0"/>
                                  </p:iterate>
                                  <p:childTnLst>
                                    <p:set>
                                      <p:cBhvr>
                                        <p:cTn id="6" fill="hold"/>
                                        <p:tgtEl>
                                          <p:spTgt spid="55"/>
                                        </p:tgtEl>
                                        <p:attrNameLst>
                                          <p:attrName>style.visibility</p:attrName>
                                        </p:attrNameLst>
                                      </p:cBhvr>
                                      <p:to>
                                        <p:strVal val="visible"/>
                                      </p:to>
                                    </p:set>
                                    <p:animEffect filter="wipe(down)" transition="in">
                                      <p:cBhvr>
                                        <p:cTn id="7" dur="500"/>
                                        <p:tgtEl>
                                          <p:spTgt spid="55"/>
                                        </p:tgtEl>
                                      </p:cBhvr>
                                    </p:animEffect>
                                  </p:childTnLst>
                                </p:cTn>
                              </p:par>
                            </p:childTnLst>
                          </p:cTn>
                        </p:par>
                        <p:par>
                          <p:cTn id="8" fill="hold">
                            <p:stCondLst>
                              <p:cond delay="500"/>
                            </p:stCondLst>
                            <p:childTnLst>
                              <p:par>
                                <p:cTn id="9" nodeType="afterEffect" presetClass="entr" presetSubtype="4" presetID="22" grpId="2" fill="hold">
                                  <p:stCondLst>
                                    <p:cond delay="0"/>
                                  </p:stCondLst>
                                  <p:iterate type="el" backwards="0">
                                    <p:tmAbs val="0"/>
                                  </p:iterate>
                                  <p:childTnLst>
                                    <p:set>
                                      <p:cBhvr>
                                        <p:cTn id="10" fill="hold"/>
                                        <p:tgtEl>
                                          <p:spTgt spid="56"/>
                                        </p:tgtEl>
                                        <p:attrNameLst>
                                          <p:attrName>style.visibility</p:attrName>
                                        </p:attrNameLst>
                                      </p:cBhvr>
                                      <p:to>
                                        <p:strVal val="visible"/>
                                      </p:to>
                                    </p:set>
                                    <p:animEffect filter="wipe(down)" transition="in">
                                      <p:cBhvr>
                                        <p:cTn id="11" dur="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 grpId="1"/>
      <p:bldP build="whole" bldLvl="1" animBg="1" rev="0" advAuto="0" spid="56"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body" idx="1"/>
          </p:nvPr>
        </p:nvSpPr>
        <p:spPr>
          <a:xfrm>
            <a:off x="149671" y="627328"/>
            <a:ext cx="4880748" cy="2857895"/>
          </a:xfrm>
          <a:prstGeom prst="rect">
            <a:avLst/>
          </a:prstGeom>
        </p:spPr>
        <p:txBody>
          <a:bodyPr/>
          <a:lstStyle/>
          <a:p>
            <a:pPr lvl="0" algn="l" defTabSz="676655">
              <a:spcBef>
                <a:spcPts val="300"/>
              </a:spcBef>
              <a:defRPr sz="1800">
                <a:solidFill>
                  <a:srgbClr val="000000"/>
                </a:solidFill>
              </a:defRPr>
            </a:pPr>
            <a:r>
              <a:rPr sz="1480">
                <a:solidFill>
                  <a:srgbClr val="FFFFFF"/>
                </a:solidFill>
                <a:latin typeface="Avenir Next Demi Bold"/>
                <a:ea typeface="Avenir Next Demi Bold"/>
                <a:cs typeface="Avenir Next Demi Bold"/>
                <a:sym typeface="Avenir Next Demi Bold"/>
              </a:rPr>
              <a:t>Leiloeiros oficiais também cresceram com a economia brasileira</a:t>
            </a:r>
            <a:endParaRPr sz="1480">
              <a:solidFill>
                <a:srgbClr val="FFFFFF"/>
              </a:solidFill>
              <a:latin typeface="Avenir Next Demi Bold"/>
              <a:ea typeface="Avenir Next Demi Bold"/>
              <a:cs typeface="Avenir Next Demi Bold"/>
              <a:sym typeface="Avenir Next Demi Bold"/>
            </a:endParaRPr>
          </a:p>
          <a:p>
            <a:pPr lvl="0" algn="l" defTabSz="676655">
              <a:spcBef>
                <a:spcPts val="300"/>
              </a:spcBef>
              <a:defRPr sz="1800">
                <a:solidFill>
                  <a:srgbClr val="000000"/>
                </a:solidFill>
              </a:defRPr>
            </a:pPr>
            <a:r>
              <a:rPr sz="1480">
                <a:solidFill>
                  <a:srgbClr val="FFFFFF"/>
                </a:solidFill>
                <a:latin typeface="Avenir Next"/>
                <a:ea typeface="Avenir Next"/>
                <a:cs typeface="Avenir Next"/>
                <a:sym typeface="Avenir Next"/>
              </a:rPr>
              <a:t>- Geram milhares de empregos</a:t>
            </a:r>
            <a:endParaRPr sz="1480">
              <a:solidFill>
                <a:srgbClr val="FFFFFF"/>
              </a:solidFill>
              <a:latin typeface="Avenir Next"/>
              <a:ea typeface="Avenir Next"/>
              <a:cs typeface="Avenir Next"/>
              <a:sym typeface="Avenir Next"/>
            </a:endParaRPr>
          </a:p>
          <a:p>
            <a:pPr lvl="0" algn="l" defTabSz="676655">
              <a:spcBef>
                <a:spcPts val="300"/>
              </a:spcBef>
              <a:defRPr sz="1800">
                <a:solidFill>
                  <a:srgbClr val="000000"/>
                </a:solidFill>
              </a:defRPr>
            </a:pPr>
            <a:r>
              <a:rPr sz="1480">
                <a:solidFill>
                  <a:srgbClr val="FFFFFF"/>
                </a:solidFill>
                <a:latin typeface="Avenir Next"/>
                <a:ea typeface="Avenir Next"/>
                <a:cs typeface="Avenir Next"/>
                <a:sym typeface="Avenir Next"/>
              </a:rPr>
              <a:t>- Geram riquesas e garantem o desenvolvimento da economia nacional</a:t>
            </a:r>
            <a:endParaRPr sz="1480">
              <a:solidFill>
                <a:srgbClr val="FFFFFF"/>
              </a:solidFill>
              <a:latin typeface="Avenir Next"/>
              <a:ea typeface="Avenir Next"/>
              <a:cs typeface="Avenir Next"/>
              <a:sym typeface="Avenir Next"/>
            </a:endParaRPr>
          </a:p>
          <a:p>
            <a:pPr lvl="0" algn="l" defTabSz="676655">
              <a:spcBef>
                <a:spcPts val="300"/>
              </a:spcBef>
              <a:defRPr sz="1800">
                <a:solidFill>
                  <a:srgbClr val="000000"/>
                </a:solidFill>
              </a:defRPr>
            </a:pPr>
            <a:r>
              <a:rPr sz="1480">
                <a:solidFill>
                  <a:srgbClr val="FFFFFF"/>
                </a:solidFill>
                <a:latin typeface="Avenir Next"/>
                <a:ea typeface="Avenir Next"/>
                <a:cs typeface="Avenir Next"/>
                <a:sym typeface="Avenir Next"/>
              </a:rPr>
              <a:t>- Conferem segurança jurídica e transparência em:</a:t>
            </a:r>
            <a:endParaRPr sz="1480">
              <a:solidFill>
                <a:srgbClr val="FFFFFF"/>
              </a:solidFill>
              <a:latin typeface="Avenir Next"/>
              <a:ea typeface="Avenir Next"/>
              <a:cs typeface="Avenir Next"/>
              <a:sym typeface="Avenir Next"/>
            </a:endParaRPr>
          </a:p>
          <a:p>
            <a:pPr lvl="1" marL="0" indent="338327" defTabSz="676655">
              <a:spcBef>
                <a:spcPts val="300"/>
              </a:spcBef>
              <a:buClrTx/>
              <a:buSzTx/>
              <a:buFontTx/>
              <a:buNone/>
              <a:defRPr sz="1800">
                <a:solidFill>
                  <a:srgbClr val="000000"/>
                </a:solidFill>
              </a:defRPr>
            </a:pPr>
            <a:r>
              <a:rPr sz="1480">
                <a:solidFill>
                  <a:srgbClr val="FFFFFF"/>
                </a:solidFill>
                <a:latin typeface="Avenir Next"/>
                <a:ea typeface="Avenir Next"/>
                <a:cs typeface="Avenir Next"/>
                <a:sym typeface="Avenir Next"/>
              </a:rPr>
              <a:t>- Leilões Judiciais - Federal, Trabalhista e Estadual</a:t>
            </a:r>
            <a:endParaRPr sz="1480">
              <a:solidFill>
                <a:srgbClr val="FFFFFF"/>
              </a:solidFill>
              <a:latin typeface="Avenir Next"/>
              <a:ea typeface="Avenir Next"/>
              <a:cs typeface="Avenir Next"/>
              <a:sym typeface="Avenir Next"/>
            </a:endParaRPr>
          </a:p>
          <a:p>
            <a:pPr lvl="1" marL="0" indent="338327" defTabSz="676655">
              <a:spcBef>
                <a:spcPts val="300"/>
              </a:spcBef>
              <a:buClrTx/>
              <a:buSzTx/>
              <a:buFontTx/>
              <a:buNone/>
              <a:defRPr sz="1800">
                <a:solidFill>
                  <a:srgbClr val="000000"/>
                </a:solidFill>
              </a:defRPr>
            </a:pPr>
            <a:r>
              <a:rPr sz="1480">
                <a:solidFill>
                  <a:srgbClr val="FFFFFF"/>
                </a:solidFill>
                <a:latin typeface="Avenir Next"/>
                <a:ea typeface="Avenir Next"/>
                <a:cs typeface="Avenir Next"/>
                <a:sym typeface="Avenir Next"/>
              </a:rPr>
              <a:t>- Leilões Extrajudiciais - Arte, veículos, imóveis, </a:t>
            </a:r>
            <a:endParaRPr sz="1480">
              <a:solidFill>
                <a:srgbClr val="FFFFFF"/>
              </a:solidFill>
              <a:latin typeface="Avenir Next"/>
              <a:ea typeface="Avenir Next"/>
              <a:cs typeface="Avenir Next"/>
              <a:sym typeface="Avenir Next"/>
            </a:endParaRPr>
          </a:p>
          <a:p>
            <a:pPr lvl="1" marL="0" indent="338327" defTabSz="676655">
              <a:spcBef>
                <a:spcPts val="300"/>
              </a:spcBef>
              <a:buClrTx/>
              <a:buSzTx/>
              <a:buFontTx/>
              <a:buNone/>
              <a:defRPr sz="1800">
                <a:solidFill>
                  <a:srgbClr val="000000"/>
                </a:solidFill>
              </a:defRPr>
            </a:pPr>
            <a:r>
              <a:rPr sz="1480">
                <a:solidFill>
                  <a:srgbClr val="FFFFFF"/>
                </a:solidFill>
                <a:latin typeface="Avenir Next"/>
                <a:ea typeface="Avenir Next"/>
                <a:cs typeface="Avenir Next"/>
                <a:sym typeface="Avenir Next"/>
              </a:rPr>
              <a:t>bens e direitos diversos</a:t>
            </a:r>
            <a:endParaRPr sz="1480">
              <a:solidFill>
                <a:srgbClr val="FFFFFF"/>
              </a:solidFill>
              <a:latin typeface="Avenir Next"/>
              <a:ea typeface="Avenir Next"/>
              <a:cs typeface="Avenir Next"/>
              <a:sym typeface="Avenir Next"/>
            </a:endParaRPr>
          </a:p>
        </p:txBody>
      </p:sp>
      <p:sp>
        <p:nvSpPr>
          <p:cNvPr id="97" name="Shape 97"/>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98" name="Shape 98"/>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grpSp>
        <p:nvGrpSpPr>
          <p:cNvPr id="101" name="Group 101"/>
          <p:cNvGrpSpPr/>
          <p:nvPr/>
        </p:nvGrpSpPr>
        <p:grpSpPr>
          <a:xfrm>
            <a:off x="5114616" y="1865898"/>
            <a:ext cx="3886696" cy="2419027"/>
            <a:chOff x="0" y="0"/>
            <a:chExt cx="3886694" cy="2419026"/>
          </a:xfrm>
        </p:grpSpPr>
        <p:sp>
          <p:nvSpPr>
            <p:cNvPr id="99" name="Shape 99"/>
            <p:cNvSpPr/>
            <p:nvPr/>
          </p:nvSpPr>
          <p:spPr>
            <a:xfrm>
              <a:off x="0" y="0"/>
              <a:ext cx="3886695" cy="2419027"/>
            </a:xfrm>
            <a:prstGeom prst="rect">
              <a:avLst/>
            </a:prstGeom>
            <a:solidFill>
              <a:srgbClr val="EDEDED"/>
            </a:solidFill>
            <a:ln w="88900" cap="sq">
              <a:solidFill>
                <a:srgbClr val="FFFFFF"/>
              </a:solidFill>
              <a:prstDash val="solid"/>
              <a:miter lim="800000"/>
            </a:ln>
            <a:effectLst/>
          </p:spPr>
          <p:txBody>
            <a:bodyPr wrap="square" lIns="50800" tIns="50800" rIns="50800" bIns="50800" numCol="1" anchor="ctr">
              <a:noAutofit/>
            </a:bodyPr>
            <a:lstStyle/>
            <a:p>
              <a:pPr lvl="0" algn="ctr" defTabSz="457200">
                <a:defRPr sz="1200">
                  <a:solidFill>
                    <a:srgbClr val="FFFFFF"/>
                  </a:solidFill>
                  <a:effectLst>
                    <a:outerShdw sx="100000" sy="100000" kx="0" ky="0" algn="b" rotWithShape="0" blurRad="25400" dist="23998" dir="2700000">
                      <a:srgbClr val="000000">
                        <a:alpha val="31034"/>
                      </a:srgbClr>
                    </a:outerShdw>
                  </a:effectLst>
                  <a:latin typeface="+mj-lt"/>
                  <a:ea typeface="+mj-ea"/>
                  <a:cs typeface="+mj-cs"/>
                  <a:sym typeface="Helvetica"/>
                </a:defRPr>
              </a:pPr>
            </a:p>
          </p:txBody>
        </p:sp>
        <p:pic>
          <p:nvPicPr>
            <p:cNvPr id="100" name="image59.png"/>
            <p:cNvPicPr/>
            <p:nvPr/>
          </p:nvPicPr>
          <p:blipFill>
            <a:blip r:embed="rId2">
              <a:extLst/>
            </a:blip>
            <a:srcRect l="0" t="0" r="0" b="0"/>
            <a:stretch>
              <a:fillRect/>
            </a:stretch>
          </p:blipFill>
          <p:spPr>
            <a:xfrm>
              <a:off x="67946" y="66220"/>
              <a:ext cx="3750803" cy="2286586"/>
            </a:xfrm>
            <a:prstGeom prst="rect">
              <a:avLst/>
            </a:prstGeom>
            <a:ln w="12700" cap="flat">
              <a:noFill/>
              <a:miter lim="400000"/>
            </a:ln>
            <a:effectLst>
              <a:outerShdw sx="100000" sy="100000" kx="0" ky="0" algn="b" rotWithShape="0" blurRad="50800" dist="18000" dir="5400000">
                <a:srgbClr val="000000">
                  <a:alpha val="40000"/>
                </a:srgbClr>
              </a:outerShdw>
            </a:effectLst>
          </p:spPr>
        </p:pic>
      </p:grpSp>
      <p:pic>
        <p:nvPicPr>
          <p:cNvPr id="102" name="image.png"/>
          <p:cNvPicPr/>
          <p:nvPr/>
        </p:nvPicPr>
        <p:blipFill>
          <a:blip r:embed="rId3">
            <a:extLst/>
          </a:blip>
          <a:srcRect l="0" t="15592" r="0" b="0"/>
          <a:stretch>
            <a:fillRect/>
          </a:stretch>
        </p:blipFill>
        <p:spPr>
          <a:xfrm>
            <a:off x="3631388" y="4306792"/>
            <a:ext cx="5297765" cy="2520118"/>
          </a:xfrm>
          <a:prstGeom prst="rect">
            <a:avLst/>
          </a:prstGeom>
          <a:ln w="12700">
            <a:miter lim="400000"/>
          </a:ln>
        </p:spPr>
      </p:pic>
      <p:grpSp>
        <p:nvGrpSpPr>
          <p:cNvPr id="105" name="Group 105"/>
          <p:cNvGrpSpPr/>
          <p:nvPr/>
        </p:nvGrpSpPr>
        <p:grpSpPr>
          <a:xfrm>
            <a:off x="169433" y="3926875"/>
            <a:ext cx="3886696" cy="2684412"/>
            <a:chOff x="0" y="0"/>
            <a:chExt cx="3886694" cy="2684410"/>
          </a:xfrm>
        </p:grpSpPr>
        <p:sp>
          <p:nvSpPr>
            <p:cNvPr id="103" name="Shape 103"/>
            <p:cNvSpPr/>
            <p:nvPr/>
          </p:nvSpPr>
          <p:spPr>
            <a:xfrm>
              <a:off x="0" y="0"/>
              <a:ext cx="3886695" cy="2684411"/>
            </a:xfrm>
            <a:prstGeom prst="rect">
              <a:avLst/>
            </a:prstGeom>
            <a:solidFill>
              <a:srgbClr val="EDEDED"/>
            </a:solidFill>
            <a:ln w="12700" cap="flat">
              <a:noFill/>
              <a:miter lim="400000"/>
            </a:ln>
            <a:effectLst/>
          </p:spPr>
          <p:txBody>
            <a:bodyPr wrap="square" lIns="50800" tIns="50800" rIns="50800" bIns="50800" numCol="1" anchor="ctr">
              <a:noAutofit/>
            </a:bodyPr>
            <a:lstStyle/>
            <a:p>
              <a:pPr lvl="0" algn="ctr" defTabSz="457200">
                <a:defRPr sz="1200">
                  <a:solidFill>
                    <a:srgbClr val="FFFFFF"/>
                  </a:solidFill>
                  <a:effectLst>
                    <a:outerShdw sx="100000" sy="100000" kx="0" ky="0" algn="b" rotWithShape="0" blurRad="25400" dist="23998" dir="2700000">
                      <a:srgbClr val="000000">
                        <a:alpha val="31034"/>
                      </a:srgbClr>
                    </a:outerShdw>
                  </a:effectLst>
                  <a:latin typeface="+mj-lt"/>
                  <a:ea typeface="+mj-ea"/>
                  <a:cs typeface="+mj-cs"/>
                  <a:sym typeface="Helvetica"/>
                </a:defRPr>
              </a:pPr>
            </a:p>
          </p:txBody>
        </p:sp>
        <p:pic>
          <p:nvPicPr>
            <p:cNvPr id="104" name="image60.jpg"/>
            <p:cNvPicPr/>
            <p:nvPr/>
          </p:nvPicPr>
          <p:blipFill>
            <a:blip r:embed="rId4">
              <a:extLst/>
            </a:blip>
            <a:stretch>
              <a:fillRect/>
            </a:stretch>
          </p:blipFill>
          <p:spPr>
            <a:xfrm>
              <a:off x="0" y="0"/>
              <a:ext cx="3886695" cy="2684411"/>
            </a:xfrm>
            <a:prstGeom prst="rect">
              <a:avLst/>
            </a:prstGeom>
            <a:ln w="88900" cap="sq">
              <a:solidFill>
                <a:srgbClr val="FFFFFF"/>
              </a:solidFill>
              <a:prstDash val="solid"/>
              <a:miter lim="800000"/>
            </a:ln>
            <a:effectLst>
              <a:outerShdw sx="100000" sy="100000" kx="0" ky="0" algn="b" rotWithShape="0" blurRad="50800" dist="18000" dir="5400000">
                <a:srgbClr val="000000">
                  <a:alpha val="40000"/>
                </a:srgbClr>
              </a:outerShdw>
            </a:effectLst>
          </p:spPr>
        </p:pic>
      </p:grpSp>
      <p:sp>
        <p:nvSpPr>
          <p:cNvPr id="106" name="Shape 106"/>
          <p:cNvSpPr/>
          <p:nvPr/>
        </p:nvSpPr>
        <p:spPr>
          <a:xfrm>
            <a:off x="2057684" y="3428256"/>
            <a:ext cx="282300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00F900"/>
                </a:solidFill>
              </a:defRPr>
            </a:lvl1pPr>
          </a:lstStyle>
          <a:p>
            <a:pPr lvl="0">
              <a:defRPr b="0">
                <a:solidFill>
                  <a:srgbClr val="000000"/>
                </a:solidFill>
              </a:defRPr>
            </a:pPr>
            <a:r>
              <a:rPr b="1">
                <a:solidFill>
                  <a:srgbClr val="00F900"/>
                </a:solidFill>
              </a:rPr>
              <a:t>Casas de Leilões de hoje</a:t>
            </a:r>
          </a:p>
        </p:txBody>
      </p:sp>
    </p:spTree>
  </p:cSld>
  <p:clrMapOvr>
    <a:masterClrMapping/>
  </p:clrMapOvr>
  <p:transition spd="med" advClick="1">
    <p:wipe dir="u"/>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97"/>
                                        </p:tgtEl>
                                        <p:attrNameLst>
                                          <p:attrName>style.visibility</p:attrName>
                                        </p:attrNameLst>
                                      </p:cBhvr>
                                      <p:to>
                                        <p:strVal val="visible"/>
                                      </p:to>
                                    </p:set>
                                    <p:animEffect filter="wipe(right)" transition="in">
                                      <p:cBhvr>
                                        <p:cTn id="7" dur="500"/>
                                        <p:tgtEl>
                                          <p:spTgt spid="97"/>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lt" backwards="0">
                                    <p:tmAbs val="0"/>
                                  </p:iterate>
                                  <p:childTnLst>
                                    <p:set>
                                      <p:cBhvr>
                                        <p:cTn id="14" fill="hold"/>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4" grpId="4" fill="hold">
                                  <p:stCondLst>
                                    <p:cond delay="0"/>
                                  </p:stCondLst>
                                  <p:iterate type="el" backwards="0">
                                    <p:tmAbs val="0"/>
                                  </p:iterate>
                                  <p:childTnLst>
                                    <p:set>
                                      <p:cBhvr>
                                        <p:cTn id="18" fill="hold"/>
                                        <p:tgtEl>
                                          <p:spTgt spid="106"/>
                                        </p:tgtEl>
                                        <p:attrNameLst>
                                          <p:attrName>style.visibility</p:attrName>
                                        </p:attrNameLst>
                                      </p:cBhvr>
                                      <p:to>
                                        <p:strVal val="visible"/>
                                      </p:to>
                                    </p:set>
                                    <p:animEffect filter="box(out)" transition="in">
                                      <p:cBhvr>
                                        <p:cTn id="19" dur="1000"/>
                                        <p:tgtEl>
                                          <p:spTgt spid="106"/>
                                        </p:tgtEl>
                                      </p:cBhvr>
                                    </p:animEffect>
                                  </p:childTnLst>
                                </p:cTn>
                              </p:par>
                            </p:childTnLst>
                          </p:cTn>
                        </p:par>
                        <p:par>
                          <p:cTn id="20" fill="hold">
                            <p:stCondLst>
                              <p:cond delay="1000"/>
                            </p:stCondLst>
                            <p:childTnLst>
                              <p:par>
                                <p:cTn id="21" nodeType="afterEffect" presetClass="entr" presetSubtype="32" presetID="23" grpId="5" fill="hold">
                                  <p:stCondLst>
                                    <p:cond delay="0"/>
                                  </p:stCondLst>
                                  <p:iterate type="el" backwards="0">
                                    <p:tmAbs val="0"/>
                                  </p:iterate>
                                  <p:childTnLst>
                                    <p:set>
                                      <p:cBhvr>
                                        <p:cTn id="22" fill="hold"/>
                                        <p:tgtEl>
                                          <p:spTgt spid="101"/>
                                        </p:tgtEl>
                                        <p:attrNameLst>
                                          <p:attrName>style.visibility</p:attrName>
                                        </p:attrNameLst>
                                      </p:cBhvr>
                                      <p:to>
                                        <p:strVal val="visible"/>
                                      </p:to>
                                    </p:set>
                                    <p:anim calcmode="lin" valueType="num">
                                      <p:cBhvr>
                                        <p:cTn id="23" dur="2000" fill="hold"/>
                                        <p:tgtEl>
                                          <p:spTgt spid="101"/>
                                        </p:tgtEl>
                                        <p:attrNameLst>
                                          <p:attrName>ppt_w</p:attrName>
                                        </p:attrNameLst>
                                      </p:cBhvr>
                                      <p:tavLst>
                                        <p:tav tm="0">
                                          <p:val>
                                            <p:fltVal val="0"/>
                                          </p:val>
                                        </p:tav>
                                        <p:tav tm="100000">
                                          <p:val>
                                            <p:strVal val="#ppt_w"/>
                                          </p:val>
                                        </p:tav>
                                      </p:tavLst>
                                    </p:anim>
                                    <p:anim calcmode="lin" valueType="num">
                                      <p:cBhvr>
                                        <p:cTn id="24" dur="2000" fill="hold"/>
                                        <p:tgtEl>
                                          <p:spTgt spid="101"/>
                                        </p:tgtEl>
                                        <p:attrNameLst>
                                          <p:attrName>ppt_h</p:attrName>
                                        </p:attrNameLst>
                                      </p:cBhvr>
                                      <p:tavLst>
                                        <p:tav tm="0">
                                          <p:val>
                                            <p:fltVal val="0"/>
                                          </p:val>
                                        </p:tav>
                                        <p:tav tm="100000">
                                          <p:val>
                                            <p:strVal val="#ppt_h"/>
                                          </p:val>
                                        </p:tav>
                                      </p:tavLst>
                                    </p:anim>
                                  </p:childTnLst>
                                </p:cTn>
                              </p:par>
                            </p:childTnLst>
                          </p:cTn>
                        </p:par>
                        <p:par>
                          <p:cTn id="25" fill="hold">
                            <p:stCondLst>
                              <p:cond delay="3000"/>
                            </p:stCondLst>
                            <p:childTnLst>
                              <p:par>
                                <p:cTn id="26" nodeType="afterEffect" presetClass="entr" presetSubtype="32" presetID="23" grpId="6" fill="hold">
                                  <p:stCondLst>
                                    <p:cond delay="0"/>
                                  </p:stCondLst>
                                  <p:iterate type="el" backwards="0">
                                    <p:tmAbs val="0"/>
                                  </p:iterate>
                                  <p:childTnLst>
                                    <p:set>
                                      <p:cBhvr>
                                        <p:cTn id="27" fill="hold"/>
                                        <p:tgtEl>
                                          <p:spTgt spid="102"/>
                                        </p:tgtEl>
                                        <p:attrNameLst>
                                          <p:attrName>style.visibility</p:attrName>
                                        </p:attrNameLst>
                                      </p:cBhvr>
                                      <p:to>
                                        <p:strVal val="visible"/>
                                      </p:to>
                                    </p:set>
                                    <p:anim calcmode="lin" valueType="num">
                                      <p:cBhvr>
                                        <p:cTn id="28" dur="2000" fill="hold"/>
                                        <p:tgtEl>
                                          <p:spTgt spid="102"/>
                                        </p:tgtEl>
                                        <p:attrNameLst>
                                          <p:attrName>ppt_w</p:attrName>
                                        </p:attrNameLst>
                                      </p:cBhvr>
                                      <p:tavLst>
                                        <p:tav tm="0">
                                          <p:val>
                                            <p:fltVal val="0"/>
                                          </p:val>
                                        </p:tav>
                                        <p:tav tm="100000">
                                          <p:val>
                                            <p:strVal val="#ppt_w"/>
                                          </p:val>
                                        </p:tav>
                                      </p:tavLst>
                                    </p:anim>
                                    <p:anim calcmode="lin" valueType="num">
                                      <p:cBhvr>
                                        <p:cTn id="29" dur="2000" fill="hold"/>
                                        <p:tgtEl>
                                          <p:spTgt spid="102"/>
                                        </p:tgtEl>
                                        <p:attrNameLst>
                                          <p:attrName>ppt_h</p:attrName>
                                        </p:attrNameLst>
                                      </p:cBhvr>
                                      <p:tavLst>
                                        <p:tav tm="0">
                                          <p:val>
                                            <p:fltVal val="0"/>
                                          </p:val>
                                        </p:tav>
                                        <p:tav tm="100000">
                                          <p:val>
                                            <p:strVal val="#ppt_h"/>
                                          </p:val>
                                        </p:tav>
                                      </p:tavLst>
                                    </p:anim>
                                  </p:childTnLst>
                                </p:cTn>
                              </p:par>
                            </p:childTnLst>
                          </p:cTn>
                        </p:par>
                        <p:par>
                          <p:cTn id="30" fill="hold">
                            <p:stCondLst>
                              <p:cond delay="5000"/>
                            </p:stCondLst>
                            <p:childTnLst>
                              <p:par>
                                <p:cTn id="31" nodeType="afterEffect" presetClass="entr" presetSubtype="32" presetID="23" grpId="7" fill="hold">
                                  <p:stCondLst>
                                    <p:cond delay="0"/>
                                  </p:stCondLst>
                                  <p:iterate type="el" backwards="0">
                                    <p:tmAbs val="0"/>
                                  </p:iterate>
                                  <p:childTnLst>
                                    <p:set>
                                      <p:cBhvr>
                                        <p:cTn id="32" fill="hold"/>
                                        <p:tgtEl>
                                          <p:spTgt spid="105"/>
                                        </p:tgtEl>
                                        <p:attrNameLst>
                                          <p:attrName>style.visibility</p:attrName>
                                        </p:attrNameLst>
                                      </p:cBhvr>
                                      <p:to>
                                        <p:strVal val="visible"/>
                                      </p:to>
                                    </p:set>
                                    <p:anim calcmode="lin" valueType="num">
                                      <p:cBhvr>
                                        <p:cTn id="33" dur="2000" fill="hold"/>
                                        <p:tgtEl>
                                          <p:spTgt spid="105"/>
                                        </p:tgtEl>
                                        <p:attrNameLst>
                                          <p:attrName>ppt_w</p:attrName>
                                        </p:attrNameLst>
                                      </p:cBhvr>
                                      <p:tavLst>
                                        <p:tav tm="0">
                                          <p:val>
                                            <p:fltVal val="0"/>
                                          </p:val>
                                        </p:tav>
                                        <p:tav tm="100000">
                                          <p:val>
                                            <p:strVal val="#ppt_w"/>
                                          </p:val>
                                        </p:tav>
                                      </p:tavLst>
                                    </p:anim>
                                    <p:anim calcmode="lin" valueType="num">
                                      <p:cBhvr>
                                        <p:cTn id="34" dur="2000" fill="hold"/>
                                        <p:tgtEl>
                                          <p:spTgt spid="1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7"/>
      <p:bldP build="whole" bldLvl="1" animBg="1" rev="0" advAuto="0" spid="98" grpId="2"/>
      <p:bldP build="whole" bldLvl="1" animBg="1" rev="0" advAuto="0" spid="101" grpId="5"/>
      <p:bldP build="whole" bldLvl="1" animBg="1" rev="0" advAuto="0" spid="106" grpId="4"/>
      <p:bldP build="whole" bldLvl="1" animBg="1" rev="0" advAuto="0" spid="96" grpId="3"/>
      <p:bldP build="whole" bldLvl="1" animBg="1" rev="0" advAuto="0" spid="97" grpId="1"/>
      <p:bldP build="whole" bldLvl="1" animBg="1" rev="0" advAuto="0" spid="102" grpId="6"/>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body" idx="1"/>
          </p:nvPr>
        </p:nvSpPr>
        <p:spPr>
          <a:xfrm>
            <a:off x="528621" y="1340767"/>
            <a:ext cx="7920881" cy="4176466"/>
          </a:xfrm>
          <a:prstGeom prst="rect">
            <a:avLst/>
          </a:prstGeom>
        </p:spPr>
        <p:txBody>
          <a:bodyPr/>
          <a:lstStyle/>
          <a:p>
            <a:pPr lvl="0" algn="l" defTabSz="713231">
              <a:defRPr sz="1800">
                <a:solidFill>
                  <a:srgbClr val="000000"/>
                </a:solidFill>
              </a:defRPr>
            </a:pPr>
            <a:r>
              <a:rPr sz="1716">
                <a:solidFill>
                  <a:srgbClr val="FFFFFF"/>
                </a:solidFill>
                <a:latin typeface="Avenir Next Demi Bold"/>
                <a:ea typeface="Avenir Next Demi Bold"/>
                <a:cs typeface="Avenir Next Demi Bold"/>
                <a:sym typeface="Avenir Next Demi Bold"/>
              </a:rPr>
              <a:t>Movimentos da Classe - Amadurecimento</a:t>
            </a:r>
            <a:endParaRPr sz="1716">
              <a:solidFill>
                <a:srgbClr val="FFFFFF"/>
              </a:solidFill>
              <a:latin typeface="Avenir Next Demi Bold"/>
              <a:ea typeface="Avenir Next Demi Bold"/>
              <a:cs typeface="Avenir Next Demi Bold"/>
              <a:sym typeface="Avenir Next Demi Bold"/>
            </a:endParaRPr>
          </a:p>
          <a:p>
            <a:pPr lvl="0" algn="l" defTabSz="713231">
              <a:defRPr sz="1800">
                <a:solidFill>
                  <a:srgbClr val="000000"/>
                </a:solidFill>
              </a:defRPr>
            </a:pPr>
            <a:endParaRPr sz="1716">
              <a:solidFill>
                <a:srgbClr val="FFFFFF"/>
              </a:solidFill>
              <a:latin typeface="Avenir Next Demi Bold"/>
              <a:ea typeface="Avenir Next Demi Bold"/>
              <a:cs typeface="Avenir Next Demi Bold"/>
              <a:sym typeface="Avenir Next Demi Bold"/>
            </a:endParaRPr>
          </a:p>
          <a:p>
            <a:pPr lvl="0" algn="l" defTabSz="713231">
              <a:buClr>
                <a:srgbClr val="7FD13B"/>
              </a:buClr>
              <a:buSzPct val="80000"/>
              <a:buFont typeface="Arial"/>
              <a:buChar char="•"/>
              <a:defRPr sz="1800">
                <a:solidFill>
                  <a:srgbClr val="000000"/>
                </a:solidFill>
              </a:defRPr>
            </a:pPr>
            <a:r>
              <a:rPr sz="1716">
                <a:solidFill>
                  <a:srgbClr val="FFFFFF"/>
                </a:solidFill>
                <a:latin typeface="Avenir Next"/>
                <a:ea typeface="Avenir Next"/>
                <a:cs typeface="Avenir Next"/>
                <a:sym typeface="Avenir Next"/>
              </a:rPr>
              <a:t>Nos anos 80 fundada da ABRALE</a:t>
            </a:r>
            <a:endParaRPr sz="1716">
              <a:solidFill>
                <a:srgbClr val="FFFFFF"/>
              </a:solidFill>
              <a:latin typeface="Avenir Next"/>
              <a:ea typeface="Avenir Next"/>
              <a:cs typeface="Avenir Next"/>
              <a:sym typeface="Avenir Next"/>
            </a:endParaRPr>
          </a:p>
          <a:p>
            <a:pPr lvl="0" algn="l" defTabSz="713231">
              <a:buClr>
                <a:srgbClr val="7FD13B"/>
              </a:buClr>
              <a:buSzPct val="80000"/>
              <a:buFont typeface="Arial"/>
              <a:buChar char="•"/>
              <a:defRPr sz="1800">
                <a:solidFill>
                  <a:srgbClr val="000000"/>
                </a:solidFill>
              </a:defRPr>
            </a:pPr>
            <a:r>
              <a:rPr sz="1716">
                <a:solidFill>
                  <a:srgbClr val="FFFFFF"/>
                </a:solidFill>
                <a:latin typeface="Avenir Next"/>
                <a:ea typeface="Avenir Next"/>
                <a:cs typeface="Avenir Next"/>
                <a:sym typeface="Avenir Next"/>
              </a:rPr>
              <a:t>Realizam encontros em Brasília até anos 90</a:t>
            </a:r>
            <a:endParaRPr sz="1716">
              <a:solidFill>
                <a:srgbClr val="FFFFFF"/>
              </a:solidFill>
              <a:latin typeface="Avenir Next"/>
              <a:ea typeface="Avenir Next"/>
              <a:cs typeface="Avenir Next"/>
              <a:sym typeface="Avenir Next"/>
            </a:endParaRPr>
          </a:p>
          <a:p>
            <a:pPr lvl="0" algn="l" defTabSz="713231">
              <a:buClr>
                <a:srgbClr val="7FD13B"/>
              </a:buClr>
              <a:buSzPct val="80000"/>
              <a:buFont typeface="Arial"/>
              <a:buChar char="•"/>
              <a:defRPr sz="1800">
                <a:solidFill>
                  <a:srgbClr val="000000"/>
                </a:solidFill>
              </a:defRPr>
            </a:pPr>
            <a:r>
              <a:rPr sz="1716">
                <a:solidFill>
                  <a:srgbClr val="FFFFFF"/>
                </a:solidFill>
                <a:latin typeface="Avenir Next"/>
                <a:ea typeface="Avenir Next"/>
                <a:cs typeface="Avenir Next"/>
                <a:sym typeface="Avenir Next"/>
              </a:rPr>
              <a:t>Encerram a ABRALE e fundam a ABL</a:t>
            </a:r>
            <a:endParaRPr sz="1716">
              <a:solidFill>
                <a:srgbClr val="FFFFFF"/>
              </a:solidFill>
              <a:latin typeface="Avenir Next"/>
              <a:ea typeface="Avenir Next"/>
              <a:cs typeface="Avenir Next"/>
              <a:sym typeface="Avenir Next"/>
            </a:endParaRPr>
          </a:p>
          <a:p>
            <a:pPr lvl="0" algn="l" defTabSz="713231">
              <a:buClr>
                <a:srgbClr val="7FD13B"/>
              </a:buClr>
              <a:buSzPct val="80000"/>
              <a:buFont typeface="Arial"/>
              <a:buChar char="•"/>
              <a:defRPr sz="1800">
                <a:solidFill>
                  <a:srgbClr val="000000"/>
                </a:solidFill>
              </a:defRPr>
            </a:pPr>
            <a:r>
              <a:rPr sz="1716">
                <a:solidFill>
                  <a:srgbClr val="FFFFFF"/>
                </a:solidFill>
                <a:latin typeface="Avenir Next"/>
                <a:ea typeface="Avenir Next"/>
                <a:cs typeface="Avenir Next"/>
                <a:sym typeface="Avenir Next"/>
              </a:rPr>
              <a:t>Em 1996 última  assembléia da ABL</a:t>
            </a:r>
            <a:endParaRPr sz="1716">
              <a:solidFill>
                <a:srgbClr val="FFFFFF"/>
              </a:solidFill>
              <a:latin typeface="Avenir Next"/>
              <a:ea typeface="Avenir Next"/>
              <a:cs typeface="Avenir Next"/>
              <a:sym typeface="Avenir Next"/>
            </a:endParaRPr>
          </a:p>
          <a:p>
            <a:pPr lvl="0" algn="l" defTabSz="713231">
              <a:buClr>
                <a:srgbClr val="7FD13B"/>
              </a:buClr>
              <a:buSzPct val="80000"/>
              <a:buFont typeface="Arial"/>
              <a:buChar char="•"/>
              <a:defRPr sz="1800">
                <a:solidFill>
                  <a:srgbClr val="000000"/>
                </a:solidFill>
              </a:defRPr>
            </a:pPr>
            <a:endParaRPr sz="1716">
              <a:solidFill>
                <a:srgbClr val="FFFFFF"/>
              </a:solidFill>
              <a:latin typeface="Avenir Next"/>
              <a:ea typeface="Avenir Next"/>
              <a:cs typeface="Avenir Next"/>
              <a:sym typeface="Avenir Next"/>
            </a:endParaRPr>
          </a:p>
          <a:p>
            <a:pPr lvl="0" algn="l" defTabSz="713231">
              <a:buClr>
                <a:srgbClr val="7FD13B"/>
              </a:buClr>
              <a:buSzPct val="80000"/>
              <a:buFont typeface="Arial"/>
              <a:buChar char="•"/>
              <a:defRPr sz="1800">
                <a:solidFill>
                  <a:srgbClr val="000000"/>
                </a:solidFill>
              </a:defRPr>
            </a:pPr>
            <a:r>
              <a:rPr sz="1716">
                <a:solidFill>
                  <a:srgbClr val="FFFFFF"/>
                </a:solidFill>
                <a:latin typeface="Avenir Next Demi Bold"/>
                <a:ea typeface="Avenir Next Demi Bold"/>
                <a:cs typeface="Avenir Next Demi Bold"/>
                <a:sym typeface="Avenir Next Demi Bold"/>
              </a:rPr>
              <a:t>Criação de Sindicatos</a:t>
            </a:r>
            <a:endParaRPr sz="1716">
              <a:solidFill>
                <a:srgbClr val="FFFFFF"/>
              </a:solidFill>
              <a:latin typeface="Avenir Next"/>
              <a:ea typeface="Avenir Next"/>
              <a:cs typeface="Avenir Next"/>
              <a:sym typeface="Avenir Next"/>
            </a:endParaRPr>
          </a:p>
          <a:p>
            <a:pPr lvl="0" algn="l" defTabSz="713231">
              <a:defRPr sz="1800">
                <a:solidFill>
                  <a:srgbClr val="000000"/>
                </a:solidFill>
              </a:defRPr>
            </a:pPr>
            <a:r>
              <a:rPr sz="1716">
                <a:solidFill>
                  <a:srgbClr val="FFFFFF"/>
                </a:solidFill>
                <a:latin typeface="Avenir Next"/>
                <a:ea typeface="Avenir Next"/>
                <a:cs typeface="Avenir Next"/>
                <a:sym typeface="Avenir Next"/>
              </a:rPr>
              <a:t>Atualmente: SP - RJ - RS - PR - SC - NO-NE - MG e MT-MS</a:t>
            </a:r>
            <a:endParaRPr sz="1716">
              <a:solidFill>
                <a:srgbClr val="FFFFFF"/>
              </a:solidFill>
              <a:latin typeface="Avenir Next"/>
              <a:ea typeface="Avenir Next"/>
              <a:cs typeface="Avenir Next"/>
              <a:sym typeface="Avenir Next"/>
            </a:endParaRPr>
          </a:p>
          <a:p>
            <a:pPr lvl="0" algn="l" defTabSz="713231">
              <a:buClr>
                <a:srgbClr val="7FD13B"/>
              </a:buClr>
              <a:buSzPct val="80000"/>
              <a:buFont typeface="Arial"/>
              <a:buChar char="•"/>
              <a:defRPr sz="1800">
                <a:solidFill>
                  <a:srgbClr val="000000"/>
                </a:solidFill>
              </a:defRPr>
            </a:pPr>
            <a:r>
              <a:rPr sz="1716">
                <a:solidFill>
                  <a:srgbClr val="FFFFFF"/>
                </a:solidFill>
                <a:latin typeface="Avenir Next"/>
                <a:ea typeface="Avenir Next"/>
                <a:cs typeface="Avenir Next"/>
                <a:sym typeface="Avenir Next"/>
              </a:rPr>
              <a:t>Em 2001 acontece o primeiro CONALEI em Curitiba </a:t>
            </a:r>
            <a:endParaRPr sz="1716">
              <a:solidFill>
                <a:srgbClr val="FFFFFF"/>
              </a:solidFill>
              <a:latin typeface="Avenir Next"/>
              <a:ea typeface="Avenir Next"/>
              <a:cs typeface="Avenir Next"/>
              <a:sym typeface="Avenir Next"/>
            </a:endParaRPr>
          </a:p>
          <a:p>
            <a:pPr lvl="0" algn="l" defTabSz="713231">
              <a:buClr>
                <a:srgbClr val="7FD13B"/>
              </a:buClr>
              <a:buSzPct val="80000"/>
              <a:buFont typeface="Arial"/>
              <a:buChar char="•"/>
              <a:defRPr sz="1800">
                <a:solidFill>
                  <a:srgbClr val="000000"/>
                </a:solidFill>
              </a:defRPr>
            </a:pPr>
            <a:r>
              <a:rPr sz="1716">
                <a:solidFill>
                  <a:srgbClr val="FFFFFF"/>
                </a:solidFill>
                <a:latin typeface="Avenir Next"/>
                <a:ea typeface="Avenir Next"/>
                <a:cs typeface="Avenir Next"/>
                <a:sym typeface="Avenir Next"/>
              </a:rPr>
              <a:t>Em 2008 começamos a desenhar a união dos SINDICATOS </a:t>
            </a:r>
            <a:endParaRPr sz="1871">
              <a:solidFill>
                <a:srgbClr val="FFFFFF"/>
              </a:solidFill>
              <a:latin typeface="Avenir Next"/>
              <a:ea typeface="Avenir Next"/>
              <a:cs typeface="Avenir Next"/>
              <a:sym typeface="Avenir Next"/>
            </a:endParaRPr>
          </a:p>
        </p:txBody>
      </p:sp>
      <p:sp>
        <p:nvSpPr>
          <p:cNvPr id="109" name="Shape 109"/>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110" name="Shape 110"/>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109"/>
                                        </p:tgtEl>
                                        <p:attrNameLst>
                                          <p:attrName>style.visibility</p:attrName>
                                        </p:attrNameLst>
                                      </p:cBhvr>
                                      <p:to>
                                        <p:strVal val="visible"/>
                                      </p:to>
                                    </p:set>
                                    <p:animEffect filter="wipe(right)" transition="in">
                                      <p:cBhvr>
                                        <p:cTn id="7" dur="500"/>
                                        <p:tgtEl>
                                          <p:spTgt spid="109"/>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lt" backwards="0">
                                    <p:tmAbs val="0"/>
                                  </p:iterate>
                                  <p:childTnLst>
                                    <p:set>
                                      <p:cBhvr>
                                        <p:cTn id="14" fill="hold"/>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2"/>
      <p:bldP build="whole" bldLvl="1" animBg="1" rev="0" advAuto="0" spid="108" grpId="3"/>
      <p:bldP build="whole" bldLvl="1" animBg="1" rev="0" advAuto="0" spid="10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2.jpg" descr="D:\DOCUMENTOS DO C\Documents\DOU-LHE 3\FOTOS LANÇAM DOULHE 3\DGI_1945.JPG"/>
          <p:cNvPicPr/>
          <p:nvPr/>
        </p:nvPicPr>
        <p:blipFill>
          <a:blip r:embed="rId2">
            <a:extLst/>
          </a:blip>
          <a:stretch>
            <a:fillRect/>
          </a:stretch>
        </p:blipFill>
        <p:spPr>
          <a:xfrm>
            <a:off x="251519" y="2996951"/>
            <a:ext cx="5485371" cy="3672409"/>
          </a:xfrm>
          <a:prstGeom prst="rect">
            <a:avLst/>
          </a:prstGeom>
          <a:ln w="12700">
            <a:miter lim="400000"/>
          </a:ln>
        </p:spPr>
      </p:pic>
      <p:sp>
        <p:nvSpPr>
          <p:cNvPr id="113" name="Shape 113"/>
          <p:cNvSpPr/>
          <p:nvPr/>
        </p:nvSpPr>
        <p:spPr>
          <a:xfrm>
            <a:off x="341816" y="1517650"/>
            <a:ext cx="4248473" cy="108012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defTabSz="886968">
              <a:spcBef>
                <a:spcPts val="400"/>
              </a:spcBef>
            </a:pPr>
            <a:r>
              <a:rPr sz="1940">
                <a:solidFill>
                  <a:srgbClr val="FFFFFF"/>
                </a:solidFill>
                <a:latin typeface="Avenir Next"/>
                <a:ea typeface="Avenir Next"/>
                <a:cs typeface="Avenir Next"/>
                <a:sym typeface="Avenir Next"/>
              </a:rPr>
              <a:t>Em 2009 no 7 CONALEI fundamos a FEBRALEI</a:t>
            </a:r>
            <a:endParaRPr sz="1940">
              <a:solidFill>
                <a:srgbClr val="FFFFFF"/>
              </a:solidFill>
              <a:latin typeface="Avenir Next"/>
              <a:ea typeface="Avenir Next"/>
              <a:cs typeface="Avenir Next"/>
              <a:sym typeface="Avenir Next"/>
            </a:endParaRPr>
          </a:p>
          <a:p>
            <a:pPr lvl="0" defTabSz="886968">
              <a:spcBef>
                <a:spcPts val="400"/>
              </a:spcBef>
            </a:pPr>
            <a:r>
              <a:rPr sz="1940">
                <a:solidFill>
                  <a:srgbClr val="FFFFFF"/>
                </a:solidFill>
                <a:latin typeface="Avenir Next"/>
                <a:ea typeface="Avenir Next"/>
                <a:cs typeface="Avenir Next"/>
                <a:sym typeface="Avenir Next"/>
              </a:rPr>
              <a:t>Unindo os 7 sindicatos no Brasil.</a:t>
            </a:r>
          </a:p>
        </p:txBody>
      </p:sp>
      <p:sp>
        <p:nvSpPr>
          <p:cNvPr id="114" name="Shape 114"/>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115" name="Shape 115"/>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pic>
        <p:nvPicPr>
          <p:cNvPr id="116" name="image3.jpg" descr="D:\DOCUMENTOS DO C\Documents\DOU-LHE 3\FOTOS LANÇAM DOULHE 3\DGI_1930.JPG"/>
          <p:cNvPicPr/>
          <p:nvPr/>
        </p:nvPicPr>
        <p:blipFill>
          <a:blip r:embed="rId3">
            <a:extLst/>
          </a:blip>
          <a:stretch>
            <a:fillRect/>
          </a:stretch>
        </p:blipFill>
        <p:spPr>
          <a:xfrm>
            <a:off x="5203983" y="1858768"/>
            <a:ext cx="3888433" cy="2603273"/>
          </a:xfrm>
          <a:prstGeom prst="rect">
            <a:avLst/>
          </a:prstGeom>
          <a:ln w="12700">
            <a:miter lim="400000"/>
          </a:ln>
        </p:spPr>
      </p:pic>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114"/>
                                        </p:tgtEl>
                                        <p:attrNameLst>
                                          <p:attrName>style.visibility</p:attrName>
                                        </p:attrNameLst>
                                      </p:cBhvr>
                                      <p:to>
                                        <p:strVal val="visible"/>
                                      </p:to>
                                    </p:set>
                                    <p:animEffect filter="wipe(right)" transition="in">
                                      <p:cBhvr>
                                        <p:cTn id="7" dur="500"/>
                                        <p:tgtEl>
                                          <p:spTgt spid="114"/>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115"/>
                                        </p:tgtEl>
                                        <p:attrNameLst>
                                          <p:attrName>style.visibility</p:attrName>
                                        </p:attrNameLst>
                                      </p:cBhvr>
                                      <p:to>
                                        <p:strVal val="visible"/>
                                      </p:to>
                                    </p:set>
                                  </p:childTnLst>
                                </p:cTn>
                              </p:par>
                            </p:childTnLst>
                          </p:cTn>
                        </p:par>
                        <p:par>
                          <p:cTn id="11" fill="hold">
                            <p:stCondLst>
                              <p:cond delay="500"/>
                            </p:stCondLst>
                            <p:childTnLst>
                              <p:par>
                                <p:cTn id="12" nodeType="afterEffect" presetClass="entr" presetSubtype="0" presetID="1" grpId="3" fill="hold">
                                  <p:stCondLst>
                                    <p:cond delay="0"/>
                                  </p:stCondLst>
                                  <p:iterate type="lt" backwards="0">
                                    <p:tmAbs val="0"/>
                                  </p:iterate>
                                  <p:childTnLst>
                                    <p:set>
                                      <p:cBhvr>
                                        <p:cTn id="13" fill="hold"/>
                                        <p:tgtEl>
                                          <p:spTgt spid="113"/>
                                        </p:tgtEl>
                                        <p:attrNameLst>
                                          <p:attrName>style.visibility</p:attrName>
                                        </p:attrNameLst>
                                      </p:cBhvr>
                                      <p:to>
                                        <p:strVal val="visible"/>
                                      </p:to>
                                    </p:set>
                                  </p:childTnLst>
                                </p:cTn>
                              </p:par>
                            </p:childTnLst>
                          </p:cTn>
                        </p:par>
                        <p:par>
                          <p:cTn id="14" fill="hold">
                            <p:stCondLst>
                              <p:cond delay="500"/>
                            </p:stCondLst>
                            <p:childTnLst>
                              <p:par>
                                <p:cTn id="15" nodeType="afterEffect" presetClass="entr" presetSubtype="32" presetID="23" grpId="4" fill="hold">
                                  <p:stCondLst>
                                    <p:cond delay="0"/>
                                  </p:stCondLst>
                                  <p:iterate type="el" backwards="0">
                                    <p:tmAbs val="0"/>
                                  </p:iterate>
                                  <p:childTnLst>
                                    <p:set>
                                      <p:cBhvr>
                                        <p:cTn id="16" fill="hold"/>
                                        <p:tgtEl>
                                          <p:spTgt spid="116"/>
                                        </p:tgtEl>
                                        <p:attrNameLst>
                                          <p:attrName>style.visibility</p:attrName>
                                        </p:attrNameLst>
                                      </p:cBhvr>
                                      <p:to>
                                        <p:strVal val="visible"/>
                                      </p:to>
                                    </p:set>
                                    <p:anim calcmode="lin" valueType="num">
                                      <p:cBhvr>
                                        <p:cTn id="17" dur="2500" fill="hold"/>
                                        <p:tgtEl>
                                          <p:spTgt spid="116"/>
                                        </p:tgtEl>
                                        <p:attrNameLst>
                                          <p:attrName>ppt_w</p:attrName>
                                        </p:attrNameLst>
                                      </p:cBhvr>
                                      <p:tavLst>
                                        <p:tav tm="0">
                                          <p:val>
                                            <p:fltVal val="0"/>
                                          </p:val>
                                        </p:tav>
                                        <p:tav tm="100000">
                                          <p:val>
                                            <p:strVal val="#ppt_w"/>
                                          </p:val>
                                        </p:tav>
                                      </p:tavLst>
                                    </p:anim>
                                    <p:anim calcmode="lin" valueType="num">
                                      <p:cBhvr>
                                        <p:cTn id="18" dur="2500" fill="hold"/>
                                        <p:tgtEl>
                                          <p:spTgt spid="116"/>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nodeType="afterEffect" presetClass="entr" presetSubtype="32" presetID="23" grpId="5" fill="hold">
                                  <p:stCondLst>
                                    <p:cond delay="0"/>
                                  </p:stCondLst>
                                  <p:iterate type="el" backwards="0">
                                    <p:tmAbs val="0"/>
                                  </p:iterate>
                                  <p:childTnLst>
                                    <p:set>
                                      <p:cBhvr>
                                        <p:cTn id="21" fill="hold"/>
                                        <p:tgtEl>
                                          <p:spTgt spid="112"/>
                                        </p:tgtEl>
                                        <p:attrNameLst>
                                          <p:attrName>style.visibility</p:attrName>
                                        </p:attrNameLst>
                                      </p:cBhvr>
                                      <p:to>
                                        <p:strVal val="visible"/>
                                      </p:to>
                                    </p:set>
                                    <p:anim calcmode="lin" valueType="num">
                                      <p:cBhvr>
                                        <p:cTn id="22" dur="2500" fill="hold"/>
                                        <p:tgtEl>
                                          <p:spTgt spid="112"/>
                                        </p:tgtEl>
                                        <p:attrNameLst>
                                          <p:attrName>ppt_w</p:attrName>
                                        </p:attrNameLst>
                                      </p:cBhvr>
                                      <p:tavLst>
                                        <p:tav tm="0">
                                          <p:val>
                                            <p:fltVal val="0"/>
                                          </p:val>
                                        </p:tav>
                                        <p:tav tm="100000">
                                          <p:val>
                                            <p:strVal val="#ppt_w"/>
                                          </p:val>
                                        </p:tav>
                                      </p:tavLst>
                                    </p:anim>
                                    <p:anim calcmode="lin" valueType="num">
                                      <p:cBhvr>
                                        <p:cTn id="23" dur="2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4"/>
      <p:bldP build="whole" bldLvl="1" animBg="1" rev="0" advAuto="0" spid="114" grpId="1"/>
      <p:bldP build="whole" bldLvl="1" animBg="1" rev="0" advAuto="0" spid="113" grpId="3"/>
      <p:bldP build="whole" bldLvl="1" animBg="1" rev="0" advAuto="0" spid="112" grpId="5"/>
      <p:bldP build="whole" bldLvl="1" animBg="1" rev="0" advAuto="0" spid="115"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body" idx="1"/>
          </p:nvPr>
        </p:nvSpPr>
        <p:spPr>
          <a:xfrm>
            <a:off x="324091" y="653705"/>
            <a:ext cx="4464497" cy="1584177"/>
          </a:xfrm>
          <a:prstGeom prst="rect">
            <a:avLst/>
          </a:prstGeom>
        </p:spPr>
        <p:txBody>
          <a:bodyPr/>
          <a:lstStyle/>
          <a:p>
            <a:pPr lvl="0" algn="l">
              <a:defRPr sz="1800">
                <a:solidFill>
                  <a:srgbClr val="000000"/>
                </a:solidFill>
              </a:defRPr>
            </a:pPr>
            <a:r>
              <a:rPr sz="2000">
                <a:solidFill>
                  <a:srgbClr val="FFFFFF"/>
                </a:solidFill>
                <a:latin typeface="Avenir Next Demi Bold"/>
                <a:ea typeface="Avenir Next Demi Bold"/>
                <a:cs typeface="Avenir Next Demi Bold"/>
                <a:sym typeface="Avenir Next Demi Bold"/>
              </a:rPr>
              <a:t>Grupo de Estudos Tri-Partite</a:t>
            </a:r>
            <a:endParaRPr sz="2000">
              <a:solidFill>
                <a:srgbClr val="FFFFFF"/>
              </a:solidFill>
              <a:latin typeface="Avenir Next Demi Bold"/>
              <a:ea typeface="Avenir Next Demi Bold"/>
              <a:cs typeface="Avenir Next Demi Bold"/>
              <a:sym typeface="Avenir Next Demi Bold"/>
            </a:endParaRPr>
          </a:p>
          <a:p>
            <a:pPr lvl="0" algn="l">
              <a:defRPr sz="1800">
                <a:solidFill>
                  <a:srgbClr val="000000"/>
                </a:solidFill>
              </a:defRPr>
            </a:pPr>
            <a:r>
              <a:rPr sz="2000">
                <a:solidFill>
                  <a:srgbClr val="FFFFFF"/>
                </a:solidFill>
                <a:latin typeface="Avenir Next"/>
                <a:ea typeface="Avenir Next"/>
                <a:cs typeface="Avenir Next"/>
                <a:sym typeface="Avenir Next"/>
              </a:rPr>
              <a:t>- Governo Federal</a:t>
            </a:r>
            <a:endParaRPr sz="2000">
              <a:solidFill>
                <a:srgbClr val="FFFFFF"/>
              </a:solidFill>
              <a:latin typeface="Avenir Next"/>
              <a:ea typeface="Avenir Next"/>
              <a:cs typeface="Avenir Next"/>
              <a:sym typeface="Avenir Next"/>
            </a:endParaRPr>
          </a:p>
          <a:p>
            <a:pPr lvl="0" algn="l">
              <a:defRPr sz="1800">
                <a:solidFill>
                  <a:srgbClr val="000000"/>
                </a:solidFill>
              </a:defRPr>
            </a:pPr>
            <a:r>
              <a:rPr sz="2000">
                <a:solidFill>
                  <a:srgbClr val="FFFFFF"/>
                </a:solidFill>
                <a:latin typeface="Avenir Next"/>
                <a:ea typeface="Avenir Next"/>
                <a:cs typeface="Avenir Next"/>
                <a:sym typeface="Avenir Next"/>
              </a:rPr>
              <a:t>- Juntas Comerciais</a:t>
            </a:r>
            <a:endParaRPr sz="2000">
              <a:solidFill>
                <a:srgbClr val="FFFFFF"/>
              </a:solidFill>
              <a:latin typeface="Avenir Next"/>
              <a:ea typeface="Avenir Next"/>
              <a:cs typeface="Avenir Next"/>
              <a:sym typeface="Avenir Next"/>
            </a:endParaRPr>
          </a:p>
          <a:p>
            <a:pPr lvl="0" algn="l">
              <a:defRPr sz="1800">
                <a:solidFill>
                  <a:srgbClr val="000000"/>
                </a:solidFill>
              </a:defRPr>
            </a:pPr>
            <a:r>
              <a:rPr sz="2000">
                <a:solidFill>
                  <a:srgbClr val="FFFFFF"/>
                </a:solidFill>
                <a:latin typeface="Avenir Next"/>
                <a:ea typeface="Avenir Next"/>
                <a:cs typeface="Avenir Next"/>
                <a:sym typeface="Avenir Next"/>
              </a:rPr>
              <a:t>- Leiloaria Nacional</a:t>
            </a:r>
          </a:p>
        </p:txBody>
      </p:sp>
      <p:pic>
        <p:nvPicPr>
          <p:cNvPr id="119" name="image4.jpg" descr="D:\DOCUMENTOS DO C\Documents\SINDILEI 2009\FOTOS DNRC 2010\CIMG0196 (2).JPG"/>
          <p:cNvPicPr/>
          <p:nvPr/>
        </p:nvPicPr>
        <p:blipFill>
          <a:blip r:embed="rId2">
            <a:extLst/>
          </a:blip>
          <a:stretch>
            <a:fillRect/>
          </a:stretch>
        </p:blipFill>
        <p:spPr>
          <a:xfrm>
            <a:off x="3862287" y="2389762"/>
            <a:ext cx="5112568" cy="3834427"/>
          </a:xfrm>
          <a:prstGeom prst="rect">
            <a:avLst/>
          </a:prstGeom>
          <a:ln w="12700">
            <a:miter lim="400000"/>
          </a:ln>
        </p:spPr>
      </p:pic>
      <p:pic>
        <p:nvPicPr>
          <p:cNvPr id="120" name="image5.jpg" descr="D:\DOCUMENTOS DO C\Documents\SINDILEI 2009\FOTOS DNRC 2010\CIMG0200 (2).JPG"/>
          <p:cNvPicPr/>
          <p:nvPr/>
        </p:nvPicPr>
        <p:blipFill>
          <a:blip r:embed="rId3">
            <a:extLst/>
          </a:blip>
          <a:stretch>
            <a:fillRect/>
          </a:stretch>
        </p:blipFill>
        <p:spPr>
          <a:xfrm>
            <a:off x="136352" y="2874834"/>
            <a:ext cx="3819042" cy="2864283"/>
          </a:xfrm>
          <a:prstGeom prst="rect">
            <a:avLst/>
          </a:prstGeom>
          <a:ln w="12700">
            <a:miter lim="400000"/>
          </a:ln>
        </p:spPr>
      </p:pic>
      <p:sp>
        <p:nvSpPr>
          <p:cNvPr id="121" name="Shape 121"/>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122" name="Shape 122"/>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121"/>
                                        </p:tgtEl>
                                        <p:attrNameLst>
                                          <p:attrName>style.visibility</p:attrName>
                                        </p:attrNameLst>
                                      </p:cBhvr>
                                      <p:to>
                                        <p:strVal val="visible"/>
                                      </p:to>
                                    </p:set>
                                    <p:animEffect filter="wipe(right)" transition="in">
                                      <p:cBhvr>
                                        <p:cTn id="7" dur="500"/>
                                        <p:tgtEl>
                                          <p:spTgt spid="121"/>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122"/>
                                        </p:tgtEl>
                                        <p:attrNameLst>
                                          <p:attrName>style.visibility</p:attrName>
                                        </p:attrNameLst>
                                      </p:cBhvr>
                                      <p:to>
                                        <p:strVal val="visible"/>
                                      </p:to>
                                    </p:set>
                                  </p:childTnLst>
                                </p:cTn>
                              </p:par>
                            </p:childTnLst>
                          </p:cTn>
                        </p:par>
                        <p:par>
                          <p:cTn id="11" fill="hold">
                            <p:stCondLst>
                              <p:cond delay="500"/>
                            </p:stCondLst>
                            <p:childTnLst>
                              <p:par>
                                <p:cTn id="12" nodeType="afterEffect" presetClass="entr" presetSubtype="0" presetID="1" grpId="3" fill="hold">
                                  <p:stCondLst>
                                    <p:cond delay="0"/>
                                  </p:stCondLst>
                                  <p:iterate type="lt" backwards="0">
                                    <p:tmAbs val="0"/>
                                  </p:iterate>
                                  <p:childTnLst>
                                    <p:set>
                                      <p:cBhvr>
                                        <p:cTn id="13" fill="hold"/>
                                        <p:tgtEl>
                                          <p:spTgt spid="118"/>
                                        </p:tgtEl>
                                        <p:attrNameLst>
                                          <p:attrName>style.visibility</p:attrName>
                                        </p:attrNameLst>
                                      </p:cBhvr>
                                      <p:to>
                                        <p:strVal val="visible"/>
                                      </p:to>
                                    </p:set>
                                  </p:childTnLst>
                                </p:cTn>
                              </p:par>
                            </p:childTnLst>
                          </p:cTn>
                        </p:par>
                        <p:par>
                          <p:cTn id="14" fill="hold">
                            <p:stCondLst>
                              <p:cond delay="500"/>
                            </p:stCondLst>
                            <p:childTnLst>
                              <p:par>
                                <p:cTn id="15" nodeType="afterEffect" presetClass="entr" presetSubtype="32" presetID="23" grpId="4" fill="hold">
                                  <p:stCondLst>
                                    <p:cond delay="0"/>
                                  </p:stCondLst>
                                  <p:iterate type="el" backwards="0">
                                    <p:tmAbs val="0"/>
                                  </p:iterate>
                                  <p:childTnLst>
                                    <p:set>
                                      <p:cBhvr>
                                        <p:cTn id="16" fill="hold"/>
                                        <p:tgtEl>
                                          <p:spTgt spid="119"/>
                                        </p:tgtEl>
                                        <p:attrNameLst>
                                          <p:attrName>style.visibility</p:attrName>
                                        </p:attrNameLst>
                                      </p:cBhvr>
                                      <p:to>
                                        <p:strVal val="visible"/>
                                      </p:to>
                                    </p:set>
                                    <p:anim calcmode="lin" valueType="num">
                                      <p:cBhvr>
                                        <p:cTn id="17" dur="2500" fill="hold"/>
                                        <p:tgtEl>
                                          <p:spTgt spid="119"/>
                                        </p:tgtEl>
                                        <p:attrNameLst>
                                          <p:attrName>ppt_w</p:attrName>
                                        </p:attrNameLst>
                                      </p:cBhvr>
                                      <p:tavLst>
                                        <p:tav tm="0">
                                          <p:val>
                                            <p:fltVal val="0"/>
                                          </p:val>
                                        </p:tav>
                                        <p:tav tm="100000">
                                          <p:val>
                                            <p:strVal val="#ppt_w"/>
                                          </p:val>
                                        </p:tav>
                                      </p:tavLst>
                                    </p:anim>
                                    <p:anim calcmode="lin" valueType="num">
                                      <p:cBhvr>
                                        <p:cTn id="18" dur="2500" fill="hold"/>
                                        <p:tgtEl>
                                          <p:spTgt spid="119"/>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nodeType="afterEffect" presetClass="entr" presetSubtype="32" presetID="23" grpId="5" fill="hold">
                                  <p:stCondLst>
                                    <p:cond delay="0"/>
                                  </p:stCondLst>
                                  <p:iterate type="el" backwards="0">
                                    <p:tmAbs val="0"/>
                                  </p:iterate>
                                  <p:childTnLst>
                                    <p:set>
                                      <p:cBhvr>
                                        <p:cTn id="21" fill="hold"/>
                                        <p:tgtEl>
                                          <p:spTgt spid="120"/>
                                        </p:tgtEl>
                                        <p:attrNameLst>
                                          <p:attrName>style.visibility</p:attrName>
                                        </p:attrNameLst>
                                      </p:cBhvr>
                                      <p:to>
                                        <p:strVal val="visible"/>
                                      </p:to>
                                    </p:set>
                                    <p:anim calcmode="lin" valueType="num">
                                      <p:cBhvr>
                                        <p:cTn id="22" dur="2500" fill="hold"/>
                                        <p:tgtEl>
                                          <p:spTgt spid="120"/>
                                        </p:tgtEl>
                                        <p:attrNameLst>
                                          <p:attrName>ppt_w</p:attrName>
                                        </p:attrNameLst>
                                      </p:cBhvr>
                                      <p:tavLst>
                                        <p:tav tm="0">
                                          <p:val>
                                            <p:fltVal val="0"/>
                                          </p:val>
                                        </p:tav>
                                        <p:tav tm="100000">
                                          <p:val>
                                            <p:strVal val="#ppt_w"/>
                                          </p:val>
                                        </p:tav>
                                      </p:tavLst>
                                    </p:anim>
                                    <p:anim calcmode="lin" valueType="num">
                                      <p:cBhvr>
                                        <p:cTn id="23" dur="2500" fill="hold"/>
                                        <p:tgtEl>
                                          <p:spTgt spid="1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P build="whole" bldLvl="1" animBg="1" rev="0" advAuto="0" spid="122" grpId="2"/>
      <p:bldP build="whole" bldLvl="1" animBg="1" rev="0" advAuto="0" spid="118" grpId="3"/>
      <p:bldP build="whole" bldLvl="1" animBg="1" rev="0" advAuto="0" spid="120" grpId="5"/>
      <p:bldP build="whole" bldLvl="1" animBg="1" rev="0" advAuto="0" spid="119"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body" idx="1"/>
          </p:nvPr>
        </p:nvSpPr>
        <p:spPr>
          <a:xfrm>
            <a:off x="536512" y="1761681"/>
            <a:ext cx="8070976" cy="4588237"/>
          </a:xfrm>
          <a:prstGeom prst="rect">
            <a:avLst/>
          </a:prstGeom>
        </p:spPr>
        <p:txBody>
          <a:bodyPr/>
          <a:lstStyle/>
          <a:p>
            <a:pPr lvl="0" algn="l" defTabSz="365760">
              <a:spcBef>
                <a:spcPts val="0"/>
              </a:spcBef>
              <a:defRPr sz="1800">
                <a:solidFill>
                  <a:srgbClr val="000000"/>
                </a:solidFill>
              </a:defRPr>
            </a:pPr>
            <a:endParaRPr sz="1120">
              <a:solidFill>
                <a:srgbClr val="FFFFFF"/>
              </a:solidFill>
              <a:latin typeface="Avenir Next"/>
              <a:ea typeface="Avenir Next"/>
              <a:cs typeface="Avenir Next"/>
              <a:sym typeface="Avenir Next"/>
            </a:endParaRPr>
          </a:p>
          <a:p>
            <a:pPr lvl="0" defTabSz="365760">
              <a:spcBef>
                <a:spcPts val="0"/>
              </a:spcBef>
              <a:defRPr sz="1800">
                <a:solidFill>
                  <a:srgbClr val="000000"/>
                </a:solidFill>
              </a:defRPr>
            </a:pPr>
            <a:endParaRPr sz="1440">
              <a:solidFill>
                <a:srgbClr val="FFFFFF"/>
              </a:solidFill>
              <a:latin typeface="Avenir Next Demi Bold"/>
              <a:ea typeface="Avenir Next Demi Bold"/>
              <a:cs typeface="Avenir Next Demi Bold"/>
              <a:sym typeface="Avenir Next Demi Bold"/>
            </a:endParaRPr>
          </a:p>
          <a:p>
            <a:pPr lvl="0" defTabSz="365760">
              <a:spcBef>
                <a:spcPts val="0"/>
              </a:spcBef>
              <a:defRPr sz="1800">
                <a:solidFill>
                  <a:srgbClr val="000000"/>
                </a:solidFill>
              </a:defRPr>
            </a:pPr>
            <a:r>
              <a:rPr sz="1440">
                <a:solidFill>
                  <a:srgbClr val="FFFFFF"/>
                </a:solidFill>
                <a:latin typeface="Avenir Next Demi Bold"/>
                <a:ea typeface="Avenir Next Demi Bold"/>
                <a:cs typeface="Avenir Next Demi Bold"/>
                <a:sym typeface="Avenir Next Demi Bold"/>
              </a:rPr>
              <a:t>Lei 13.138, de 26 de junho de 2015</a:t>
            </a:r>
            <a:endParaRPr sz="1440">
              <a:solidFill>
                <a:srgbClr val="FFFFFF"/>
              </a:solidFill>
              <a:latin typeface="Avenir Next Demi Bold"/>
              <a:ea typeface="Avenir Next Demi Bold"/>
              <a:cs typeface="Avenir Next Demi Bold"/>
              <a:sym typeface="Avenir Next Demi Bold"/>
            </a:endParaRPr>
          </a:p>
          <a:p>
            <a:pPr lvl="0" algn="l" defTabSz="365760">
              <a:spcBef>
                <a:spcPts val="0"/>
              </a:spcBef>
              <a:defRPr sz="1800">
                <a:solidFill>
                  <a:srgbClr val="000000"/>
                </a:solidFill>
              </a:defRPr>
            </a:pPr>
            <a:endParaRPr sz="1120">
              <a:solidFill>
                <a:srgbClr val="FFFFFF"/>
              </a:solidFill>
              <a:latin typeface="Avenir Next"/>
              <a:ea typeface="Avenir Next"/>
              <a:cs typeface="Avenir Next"/>
              <a:sym typeface="Avenir Next"/>
            </a:endParaRPr>
          </a:p>
          <a:p>
            <a:pPr lvl="0" algn="l" defTabSz="365760">
              <a:spcBef>
                <a:spcPts val="0"/>
              </a:spcBef>
              <a:defRPr sz="1800">
                <a:solidFill>
                  <a:srgbClr val="000000"/>
                </a:solidFill>
              </a:defRPr>
            </a:pPr>
            <a:endParaRPr sz="1120">
              <a:solidFill>
                <a:srgbClr val="FFFFFF"/>
              </a:solidFill>
              <a:latin typeface="Avenir Next"/>
              <a:ea typeface="Avenir Next"/>
              <a:cs typeface="Avenir Next"/>
              <a:sym typeface="Avenir Next"/>
            </a:endParaRPr>
          </a:p>
          <a:p>
            <a:pPr lvl="0" algn="l" defTabSz="365760">
              <a:spcBef>
                <a:spcPts val="0"/>
              </a:spcBef>
              <a:defRPr sz="1800">
                <a:solidFill>
                  <a:srgbClr val="000000"/>
                </a:solidFill>
              </a:defRPr>
            </a:pPr>
            <a:r>
              <a:rPr sz="1120">
                <a:solidFill>
                  <a:srgbClr val="FFFFFF"/>
                </a:solidFill>
                <a:latin typeface="Avenir Next Demi Bold"/>
                <a:ea typeface="Avenir Next Demi Bold"/>
                <a:cs typeface="Avenir Next Demi Bold"/>
                <a:sym typeface="Avenir Next Demi Bold"/>
              </a:rPr>
              <a:t> A PRESIDENTA DA REPÚBLICA </a:t>
            </a:r>
            <a:r>
              <a:rPr sz="1120">
                <a:solidFill>
                  <a:srgbClr val="FFFFFF"/>
                </a:solidFill>
                <a:latin typeface="Avenir Next"/>
                <a:ea typeface="Avenir Next"/>
                <a:cs typeface="Avenir Next"/>
                <a:sym typeface="Avenir Next"/>
              </a:rPr>
              <a:t>Faço saber que o Congresso Nacional decreta e eu sanciono a seguinte Lei:</a:t>
            </a:r>
            <a:endParaRPr sz="1120">
              <a:solidFill>
                <a:srgbClr val="FFFFFF"/>
              </a:solidFill>
              <a:latin typeface="Avenir Next"/>
              <a:ea typeface="Avenir Next"/>
              <a:cs typeface="Avenir Next"/>
              <a:sym typeface="Avenir Next"/>
            </a:endParaRPr>
          </a:p>
          <a:p>
            <a:pPr lvl="0" indent="355600" algn="just" defTabSz="365760">
              <a:spcBef>
                <a:spcPts val="0"/>
              </a:spcBef>
              <a:defRPr sz="1800">
                <a:solidFill>
                  <a:srgbClr val="000000"/>
                </a:solidFill>
              </a:defRPr>
            </a:pPr>
            <a:r>
              <a:rPr sz="1120">
                <a:solidFill>
                  <a:srgbClr val="FFFFFF"/>
                </a:solidFill>
                <a:latin typeface="Avenir Next"/>
                <a:ea typeface="Avenir Next"/>
                <a:cs typeface="Avenir Next"/>
                <a:sym typeface="Avenir Next"/>
              </a:rPr>
              <a:t>Art. 1</a:t>
            </a:r>
            <a:r>
              <a:rPr baseline="31999" sz="1120" u="sng">
                <a:solidFill>
                  <a:srgbClr val="FFFFFF"/>
                </a:solidFill>
                <a:latin typeface="Avenir Next"/>
                <a:ea typeface="Avenir Next"/>
                <a:cs typeface="Avenir Next"/>
                <a:sym typeface="Avenir Next"/>
              </a:rPr>
              <a:t>o</a:t>
            </a:r>
            <a:r>
              <a:rPr sz="1120">
                <a:solidFill>
                  <a:srgbClr val="FFFFFF"/>
                </a:solidFill>
                <a:latin typeface="Avenir Next"/>
                <a:ea typeface="Avenir Next"/>
                <a:cs typeface="Avenir Next"/>
                <a:sym typeface="Avenir Next"/>
              </a:rPr>
              <a:t> O art. 19 do Regulamento a que se refere o </a:t>
            </a:r>
            <a:r>
              <a:rPr sz="1120" u="sng">
                <a:solidFill>
                  <a:srgbClr val="FFFFFF"/>
                </a:solidFill>
                <a:uFill>
                  <a:solidFill>
                    <a:srgbClr val="042EEE"/>
                  </a:solidFill>
                </a:uFill>
                <a:latin typeface="Avenir Next"/>
                <a:ea typeface="Avenir Next"/>
                <a:cs typeface="Avenir Next"/>
                <a:sym typeface="Avenir Next"/>
                <a:hlinkClick r:id="rId2" invalidUrl="" action="" tgtFrame="" tooltip="" history="1" highlightClick="0" endSnd="0"/>
              </a:rPr>
              <a:t>Decreto n</a:t>
            </a:r>
            <a:r>
              <a:rPr baseline="31999" sz="1120" u="sng">
                <a:solidFill>
                  <a:srgbClr val="FFFFFF"/>
                </a:solidFill>
                <a:uFill>
                  <a:solidFill>
                    <a:srgbClr val="042EEE"/>
                  </a:solidFill>
                </a:uFill>
                <a:latin typeface="Avenir Next"/>
                <a:ea typeface="Avenir Next"/>
                <a:cs typeface="Avenir Next"/>
                <a:sym typeface="Avenir Next"/>
                <a:hlinkClick r:id="rId2" invalidUrl="" action="" tgtFrame="" tooltip="" history="1" highlightClick="0" endSnd="0"/>
              </a:rPr>
              <a:t>o</a:t>
            </a:r>
            <a:r>
              <a:rPr sz="1120" u="sng">
                <a:solidFill>
                  <a:srgbClr val="FFFFFF"/>
                </a:solidFill>
                <a:uFill>
                  <a:solidFill>
                    <a:srgbClr val="042EEE"/>
                  </a:solidFill>
                </a:uFill>
                <a:latin typeface="Avenir Next"/>
                <a:ea typeface="Avenir Next"/>
                <a:cs typeface="Avenir Next"/>
                <a:sym typeface="Avenir Next"/>
                <a:hlinkClick r:id="rId2" invalidUrl="" action="" tgtFrame="" tooltip="" history="1" highlightClick="0" endSnd="0"/>
              </a:rPr>
              <a:t> 21.981, de 19 de outubro de 1932</a:t>
            </a:r>
            <a:r>
              <a:rPr sz="1120">
                <a:solidFill>
                  <a:srgbClr val="FFFFFF"/>
                </a:solidFill>
                <a:latin typeface="Avenir Next"/>
                <a:ea typeface="Avenir Next"/>
                <a:cs typeface="Avenir Next"/>
                <a:sym typeface="Avenir Next"/>
              </a:rPr>
              <a:t>, passa a vigorar com a seguinte redação:</a:t>
            </a:r>
            <a:endParaRPr sz="1120">
              <a:solidFill>
                <a:srgbClr val="FFFFFF"/>
              </a:solidFill>
              <a:latin typeface="Avenir Next"/>
              <a:ea typeface="Avenir Next"/>
              <a:cs typeface="Avenir Next"/>
              <a:sym typeface="Avenir Next"/>
            </a:endParaRPr>
          </a:p>
          <a:p>
            <a:pPr lvl="0" indent="355600" algn="just" defTabSz="365760">
              <a:spcBef>
                <a:spcPts val="0"/>
              </a:spcBef>
              <a:defRPr sz="1800">
                <a:solidFill>
                  <a:srgbClr val="000000"/>
                </a:solidFill>
              </a:defRPr>
            </a:pPr>
            <a:endParaRPr sz="1440">
              <a:solidFill>
                <a:srgbClr val="FFFFFF"/>
              </a:solidFill>
              <a:latin typeface="Avenir Next Demi Bold"/>
              <a:ea typeface="Avenir Next Demi Bold"/>
              <a:cs typeface="Avenir Next Demi Bold"/>
              <a:sym typeface="Avenir Next Demi Bold"/>
            </a:endParaRPr>
          </a:p>
          <a:p>
            <a:pPr lvl="0" algn="just" defTabSz="365760">
              <a:spcBef>
                <a:spcPts val="0"/>
              </a:spcBef>
              <a:defRPr sz="1800">
                <a:solidFill>
                  <a:srgbClr val="000000"/>
                </a:solidFill>
              </a:defRPr>
            </a:pPr>
            <a:r>
              <a:rPr sz="1440">
                <a:solidFill>
                  <a:srgbClr val="FFFFFF"/>
                </a:solidFill>
                <a:latin typeface="Avenir Next Demi Bold"/>
                <a:ea typeface="Avenir Next Demi Bold"/>
                <a:cs typeface="Avenir Next Demi Bold"/>
                <a:sym typeface="Avenir Next Demi Bold"/>
              </a:rPr>
              <a:t>“</a:t>
            </a:r>
            <a:r>
              <a:rPr sz="1440" u="sng">
                <a:solidFill>
                  <a:srgbClr val="FFFFFF"/>
                </a:solidFill>
                <a:uFill>
                  <a:solidFill>
                    <a:srgbClr val="042EEE"/>
                  </a:solidFill>
                </a:uFill>
                <a:latin typeface="Avenir Next Demi Bold"/>
                <a:ea typeface="Avenir Next Demi Bold"/>
                <a:cs typeface="Avenir Next Demi Bold"/>
                <a:sym typeface="Avenir Next Demi Bold"/>
                <a:hlinkClick r:id="rId3" invalidUrl="" action="" tgtFrame="" tooltip="" history="1" highlightClick="0" endSnd="0"/>
              </a:rPr>
              <a:t>Art. 19. </a:t>
            </a:r>
            <a:r>
              <a:rPr sz="1440">
                <a:solidFill>
                  <a:srgbClr val="FFFFFF"/>
                </a:solidFill>
                <a:latin typeface="Avenir Next Demi Bold"/>
                <a:ea typeface="Avenir Next Demi Bold"/>
                <a:cs typeface="Avenir Next Demi Bold"/>
                <a:sym typeface="Avenir Next Demi Bold"/>
              </a:rPr>
              <a:t>Compete aos leiloeiros, pessoal e privativamente, a venda em hasta pública ou público pregão, dentro de suas próprias casas ou fora delas, inclusive por meio da rede mundial de computadores, de tudo que, por autorização de seus donos por alvará judicial, forem encarregados, tais como imóveis, móveis, mercadorias, utensílios, semoventes e mais efeitos, e a de bens móveis e imóveis pertencentes às massas falidas, liquidações judiciais, penhores de qualquer natureza, inclusive de jóias e warrants de armazéns gerais, e o mais que a lei mande, com fé de oficiais públicos.</a:t>
            </a:r>
            <a:endParaRPr sz="1440">
              <a:solidFill>
                <a:srgbClr val="FFFFFF"/>
              </a:solidFill>
              <a:latin typeface="Avenir Next Demi Bold"/>
              <a:ea typeface="Avenir Next Demi Bold"/>
              <a:cs typeface="Avenir Next Demi Bold"/>
              <a:sym typeface="Avenir Next Demi Bold"/>
            </a:endParaRPr>
          </a:p>
          <a:p>
            <a:pPr lvl="0" indent="355600" algn="just" defTabSz="365760">
              <a:spcBef>
                <a:spcPts val="0"/>
              </a:spcBef>
              <a:defRPr sz="1800">
                <a:solidFill>
                  <a:srgbClr val="000000"/>
                </a:solidFill>
              </a:defRPr>
            </a:pPr>
            <a:endParaRPr sz="1040"/>
          </a:p>
          <a:p>
            <a:pPr lvl="0" indent="355600" algn="just" defTabSz="365760">
              <a:spcBef>
                <a:spcPts val="0"/>
              </a:spcBef>
              <a:defRPr sz="1800">
                <a:solidFill>
                  <a:srgbClr val="000000"/>
                </a:solidFill>
              </a:defRPr>
            </a:pPr>
            <a:r>
              <a:rPr sz="1200">
                <a:solidFill>
                  <a:srgbClr val="FFFFFF"/>
                </a:solidFill>
                <a:latin typeface="Avenir Next"/>
                <a:ea typeface="Avenir Next"/>
                <a:cs typeface="Avenir Next"/>
                <a:sym typeface="Avenir Next"/>
              </a:rPr>
              <a:t>Art. 2</a:t>
            </a:r>
            <a:r>
              <a:rPr baseline="31999" sz="1200" u="sng">
                <a:solidFill>
                  <a:srgbClr val="FFFFFF"/>
                </a:solidFill>
                <a:latin typeface="Avenir Next"/>
                <a:ea typeface="Avenir Next"/>
                <a:cs typeface="Avenir Next"/>
                <a:sym typeface="Avenir Next"/>
              </a:rPr>
              <a:t>o</a:t>
            </a:r>
            <a:r>
              <a:rPr sz="1200">
                <a:solidFill>
                  <a:srgbClr val="FFFFFF"/>
                </a:solidFill>
                <a:latin typeface="Avenir Next"/>
                <a:ea typeface="Avenir Next"/>
                <a:cs typeface="Avenir Next"/>
                <a:sym typeface="Avenir Next"/>
              </a:rPr>
              <a:t> Esta Lei entra em vigor na data de sua publicação.</a:t>
            </a:r>
            <a:endParaRPr sz="1200">
              <a:solidFill>
                <a:srgbClr val="FFFFFF"/>
              </a:solidFill>
              <a:latin typeface="Avenir Next"/>
              <a:ea typeface="Avenir Next"/>
              <a:cs typeface="Avenir Next"/>
              <a:sym typeface="Avenir Next"/>
            </a:endParaRPr>
          </a:p>
          <a:p>
            <a:pPr lvl="0" indent="355600" algn="just" defTabSz="365760">
              <a:spcBef>
                <a:spcPts val="0"/>
              </a:spcBef>
              <a:defRPr sz="1800">
                <a:solidFill>
                  <a:srgbClr val="000000"/>
                </a:solidFill>
              </a:defRPr>
            </a:pPr>
            <a:r>
              <a:rPr sz="1200">
                <a:solidFill>
                  <a:srgbClr val="FFFFFF"/>
                </a:solidFill>
                <a:latin typeface="Avenir Next"/>
                <a:ea typeface="Avenir Next"/>
                <a:cs typeface="Avenir Next"/>
                <a:sym typeface="Avenir Next"/>
              </a:rPr>
              <a:t>Brasília, 26 de junho de 2015; 194</a:t>
            </a:r>
            <a:r>
              <a:rPr baseline="31999" sz="1200" u="sng">
                <a:solidFill>
                  <a:srgbClr val="FFFFFF"/>
                </a:solidFill>
                <a:latin typeface="Avenir Next"/>
                <a:ea typeface="Avenir Next"/>
                <a:cs typeface="Avenir Next"/>
                <a:sym typeface="Avenir Next"/>
              </a:rPr>
              <a:t>o</a:t>
            </a:r>
            <a:r>
              <a:rPr sz="1200">
                <a:solidFill>
                  <a:srgbClr val="FFFFFF"/>
                </a:solidFill>
                <a:latin typeface="Avenir Next"/>
                <a:ea typeface="Avenir Next"/>
                <a:cs typeface="Avenir Next"/>
                <a:sym typeface="Avenir Next"/>
              </a:rPr>
              <a:t> da Independência e 127</a:t>
            </a:r>
            <a:r>
              <a:rPr baseline="31999" sz="1200" u="sng">
                <a:solidFill>
                  <a:srgbClr val="FFFFFF"/>
                </a:solidFill>
                <a:latin typeface="Avenir Next"/>
                <a:ea typeface="Avenir Next"/>
                <a:cs typeface="Avenir Next"/>
                <a:sym typeface="Avenir Next"/>
              </a:rPr>
              <a:t>o</a:t>
            </a:r>
            <a:r>
              <a:rPr sz="1200">
                <a:solidFill>
                  <a:srgbClr val="FFFFFF"/>
                </a:solidFill>
                <a:latin typeface="Avenir Next"/>
                <a:ea typeface="Avenir Next"/>
                <a:cs typeface="Avenir Next"/>
                <a:sym typeface="Avenir Next"/>
              </a:rPr>
              <a:t> da República.</a:t>
            </a:r>
            <a:endParaRPr sz="1280">
              <a:solidFill>
                <a:srgbClr val="FFFFFF"/>
              </a:solidFill>
              <a:latin typeface="Avenir Next"/>
              <a:ea typeface="Avenir Next"/>
              <a:cs typeface="Avenir Next"/>
              <a:sym typeface="Avenir Next"/>
            </a:endParaRPr>
          </a:p>
          <a:p>
            <a:pPr lvl="0" indent="355600" algn="just" defTabSz="365760">
              <a:spcBef>
                <a:spcPts val="0"/>
              </a:spcBef>
              <a:defRPr sz="1800">
                <a:solidFill>
                  <a:srgbClr val="000000"/>
                </a:solidFill>
              </a:defRPr>
            </a:pPr>
            <a:r>
              <a:rPr sz="1280">
                <a:solidFill>
                  <a:srgbClr val="FFFFFF"/>
                </a:solidFill>
                <a:latin typeface="Avenir Next"/>
                <a:ea typeface="Avenir Next"/>
                <a:cs typeface="Avenir Next"/>
                <a:sym typeface="Avenir Next"/>
              </a:rPr>
              <a:t>DILMA ROUSSEFF</a:t>
            </a:r>
            <a:br>
              <a:rPr sz="1280">
                <a:solidFill>
                  <a:srgbClr val="FFFFFF"/>
                </a:solidFill>
                <a:latin typeface="Avenir Next"/>
                <a:ea typeface="Avenir Next"/>
                <a:cs typeface="Avenir Next"/>
                <a:sym typeface="Avenir Next"/>
              </a:rPr>
            </a:br>
            <a:r>
              <a:rPr i="1" sz="1280">
                <a:solidFill>
                  <a:srgbClr val="FFFFFF"/>
                </a:solidFill>
                <a:latin typeface="Avenir Next"/>
                <a:ea typeface="Avenir Next"/>
                <a:cs typeface="Avenir Next"/>
                <a:sym typeface="Avenir Next"/>
              </a:rPr>
              <a:t>José Eduardo Cardozo</a:t>
            </a:r>
            <a:r>
              <a:rPr b="1" i="1" sz="1040">
                <a:solidFill>
                  <a:srgbClr val="FFFFFF"/>
                </a:solidFill>
              </a:rPr>
              <a:t>”</a:t>
            </a:r>
          </a:p>
        </p:txBody>
      </p:sp>
      <p:sp>
        <p:nvSpPr>
          <p:cNvPr id="125" name="Shape 125"/>
          <p:cNvSpPr/>
          <p:nvPr/>
        </p:nvSpPr>
        <p:spPr>
          <a:xfrm>
            <a:off x="455787" y="962126"/>
            <a:ext cx="5039620"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spcBef>
                <a:spcPts val="500"/>
              </a:spcBef>
              <a:defRPr b="1" sz="2200">
                <a:solidFill>
                  <a:srgbClr val="FFFFFF"/>
                </a:solidFill>
              </a:defRPr>
            </a:lvl1pPr>
          </a:lstStyle>
          <a:p>
            <a:pPr lvl="0">
              <a:defRPr b="0" sz="1800">
                <a:solidFill>
                  <a:srgbClr val="000000"/>
                </a:solidFill>
              </a:defRPr>
            </a:pPr>
            <a:r>
              <a:rPr b="1" sz="2200">
                <a:solidFill>
                  <a:srgbClr val="FFFFFF"/>
                </a:solidFill>
              </a:rPr>
              <a:t>Um breve histórico de 1932 a 2015</a:t>
            </a:r>
          </a:p>
        </p:txBody>
      </p:sp>
      <p:sp>
        <p:nvSpPr>
          <p:cNvPr id="126" name="Shape 126"/>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127" name="Shape 127"/>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126"/>
                                        </p:tgtEl>
                                        <p:attrNameLst>
                                          <p:attrName>style.visibility</p:attrName>
                                        </p:attrNameLst>
                                      </p:cBhvr>
                                      <p:to>
                                        <p:strVal val="visible"/>
                                      </p:to>
                                    </p:set>
                                    <p:animEffect filter="wipe(right)" transition="in">
                                      <p:cBhvr>
                                        <p:cTn id="7" dur="500"/>
                                        <p:tgtEl>
                                          <p:spTgt spid="126"/>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127"/>
                                        </p:tgtEl>
                                        <p:attrNameLst>
                                          <p:attrName>style.visibility</p:attrName>
                                        </p:attrNameLst>
                                      </p:cBhvr>
                                      <p:to>
                                        <p:strVal val="visible"/>
                                      </p:to>
                                    </p:set>
                                  </p:childTnLst>
                                </p:cTn>
                              </p:par>
                            </p:childTnLst>
                          </p:cTn>
                        </p:par>
                        <p:par>
                          <p:cTn id="11" fill="hold">
                            <p:stCondLst>
                              <p:cond delay="500"/>
                            </p:stCondLst>
                            <p:childTnLst>
                              <p:par>
                                <p:cTn id="12" nodeType="afterEffect" presetClass="entr" presetSubtype="0" presetID="1" grpId="3" fill="hold">
                                  <p:stCondLst>
                                    <p:cond delay="0"/>
                                  </p:stCondLst>
                                  <p:iterate type="lt" backwards="0">
                                    <p:tmAbs val="0"/>
                                  </p:iterate>
                                  <p:childTnLst>
                                    <p:set>
                                      <p:cBhvr>
                                        <p:cTn id="13" fill="hold"/>
                                        <p:tgtEl>
                                          <p:spTgt spid="125"/>
                                        </p:tgtEl>
                                        <p:attrNameLst>
                                          <p:attrName>style.visibility</p:attrName>
                                        </p:attrNameLst>
                                      </p:cBhvr>
                                      <p:to>
                                        <p:strVal val="visible"/>
                                      </p:to>
                                    </p:set>
                                  </p:childTnLst>
                                </p:cTn>
                              </p:par>
                            </p:childTnLst>
                          </p:cTn>
                        </p:par>
                        <p:par>
                          <p:cTn id="14" fill="hold">
                            <p:stCondLst>
                              <p:cond delay="500"/>
                            </p:stCondLst>
                            <p:childTnLst>
                              <p:par>
                                <p:cTn id="15" nodeType="afterEffect" presetClass="entr" presetSubtype="0" presetID="1" grpId="4" fill="hold">
                                  <p:stCondLst>
                                    <p:cond delay="0"/>
                                  </p:stCondLst>
                                  <p:iterate type="lt" backwards="0">
                                    <p:tmAbs val="0"/>
                                  </p:iterate>
                                  <p:childTnLst>
                                    <p:set>
                                      <p:cBhvr>
                                        <p:cTn id="16" fill="hold"/>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3"/>
      <p:bldP build="whole" bldLvl="1" animBg="1" rev="0" advAuto="0" spid="126" grpId="1"/>
      <p:bldP build="whole" bldLvl="1" animBg="1" rev="0" advAuto="0" spid="127" grpId="2"/>
      <p:bldP build="whole" bldLvl="1" animBg="1" rev="0" advAuto="0" spid="124" grpId="4"/>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body" idx="1"/>
          </p:nvPr>
        </p:nvSpPr>
        <p:spPr>
          <a:xfrm>
            <a:off x="217059" y="1971967"/>
            <a:ext cx="8848691" cy="3404305"/>
          </a:xfrm>
          <a:prstGeom prst="rect">
            <a:avLst/>
          </a:prstGeom>
        </p:spPr>
        <p:txBody>
          <a:bodyPr/>
          <a:lstStyle/>
          <a:p>
            <a:pPr lvl="0" algn="l" defTabSz="749808">
              <a:defRPr sz="1800">
                <a:solidFill>
                  <a:srgbClr val="000000"/>
                </a:solidFill>
              </a:defRPr>
            </a:pPr>
            <a:r>
              <a:rPr sz="1640">
                <a:solidFill>
                  <a:srgbClr val="FFFFFF"/>
                </a:solidFill>
                <a:latin typeface="Avenir Next"/>
                <a:ea typeface="Avenir Next"/>
                <a:cs typeface="Avenir Next"/>
                <a:sym typeface="Avenir Next"/>
              </a:rPr>
              <a:t>A leiloaria Oficial Brasileira que nasceu em 19 de outubro de 1932</a:t>
            </a: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r>
              <a:rPr sz="1640">
                <a:solidFill>
                  <a:srgbClr val="FFFFFF"/>
                </a:solidFill>
                <a:latin typeface="Avenir Next"/>
                <a:ea typeface="Avenir Next"/>
                <a:cs typeface="Avenir Next"/>
                <a:sym typeface="Avenir Next"/>
              </a:rPr>
              <a:t>Foi e é imprescindível ao desenvolvimento do Brasil</a:t>
            </a: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r>
              <a:rPr sz="1640">
                <a:solidFill>
                  <a:srgbClr val="FFFFFF"/>
                </a:solidFill>
                <a:latin typeface="Avenir Next"/>
                <a:ea typeface="Avenir Next"/>
                <a:cs typeface="Avenir Next"/>
                <a:sym typeface="Avenir Next"/>
              </a:rPr>
              <a:t>Passou pelos pregões presenciais em caixotes de portos e galpões até chegar aos auditórios</a:t>
            </a: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r>
              <a:rPr sz="1640">
                <a:solidFill>
                  <a:srgbClr val="FFFFFF"/>
                </a:solidFill>
                <a:latin typeface="Avenir Next"/>
                <a:ea typeface="Avenir Next"/>
                <a:cs typeface="Avenir Next"/>
                <a:sym typeface="Avenir Next"/>
              </a:rPr>
              <a:t>Adaptou-se aos lances vindos pelas modernidades (telefone, telex, fax, e-mail)</a:t>
            </a: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r>
              <a:rPr sz="1640">
                <a:solidFill>
                  <a:srgbClr val="FFFFFF"/>
                </a:solidFill>
                <a:latin typeface="Avenir Next"/>
                <a:ea typeface="Avenir Next"/>
                <a:cs typeface="Avenir Next"/>
                <a:sym typeface="Avenir Next"/>
              </a:rPr>
              <a:t>Chegou aos leilões on-line integrando o mundo todo em tempo real</a:t>
            </a: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r>
              <a:rPr sz="1640">
                <a:solidFill>
                  <a:srgbClr val="FFFFFF"/>
                </a:solidFill>
                <a:latin typeface="Avenir Next"/>
                <a:ea typeface="Avenir Next"/>
                <a:cs typeface="Avenir Next"/>
                <a:sym typeface="Avenir Next"/>
              </a:rPr>
              <a:t>Consolidou-se como uma das mais avançadas do mundo</a:t>
            </a: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r>
              <a:rPr sz="1640">
                <a:solidFill>
                  <a:srgbClr val="FFFFFF"/>
                </a:solidFill>
                <a:latin typeface="Avenir Next"/>
                <a:ea typeface="Avenir Next"/>
                <a:cs typeface="Avenir Next"/>
                <a:sym typeface="Avenir Next"/>
              </a:rPr>
              <a:t>E se renova em 2015</a:t>
            </a: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endParaRPr sz="1640">
              <a:solidFill>
                <a:srgbClr val="FFFFFF"/>
              </a:solidFill>
              <a:latin typeface="Avenir Next"/>
              <a:ea typeface="Avenir Next"/>
              <a:cs typeface="Avenir Next"/>
              <a:sym typeface="Avenir Next"/>
            </a:endParaRPr>
          </a:p>
          <a:p>
            <a:pPr lvl="0" algn="l" defTabSz="749808">
              <a:defRPr sz="1800">
                <a:solidFill>
                  <a:srgbClr val="000000"/>
                </a:solidFill>
              </a:defRPr>
            </a:pPr>
            <a:r>
              <a:rPr sz="1640">
                <a:solidFill>
                  <a:srgbClr val="FFFFFF"/>
                </a:solidFill>
                <a:latin typeface="Avenir Next"/>
                <a:ea typeface="Avenir Next"/>
                <a:cs typeface="Avenir Next"/>
                <a:sym typeface="Avenir Next"/>
              </a:rPr>
              <a:t>Vendido todos os tipos de bens - entrega em 1 única embalagem</a:t>
            </a:r>
          </a:p>
        </p:txBody>
      </p:sp>
      <p:sp>
        <p:nvSpPr>
          <p:cNvPr id="130" name="Shape 130"/>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131" name="Shape 131"/>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wipe(right)" transition="in">
                                      <p:cBhvr>
                                        <p:cTn id="7" dur="500"/>
                                        <p:tgtEl>
                                          <p:spTgt spid="130"/>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131"/>
                                        </p:tgtEl>
                                        <p:attrNameLst>
                                          <p:attrName>style.visibility</p:attrName>
                                        </p:attrNameLst>
                                      </p:cBhvr>
                                      <p:to>
                                        <p:strVal val="visible"/>
                                      </p:to>
                                    </p:set>
                                  </p:childTnLst>
                                </p:cTn>
                              </p:par>
                            </p:childTnLst>
                          </p:cTn>
                        </p:par>
                        <p:par>
                          <p:cTn id="11" fill="hold">
                            <p:stCondLst>
                              <p:cond delay="500"/>
                            </p:stCondLst>
                            <p:childTnLst>
                              <p:par>
                                <p:cTn id="12" nodeType="afterEffect" presetClass="entr" presetSubtype="0" presetID="1" grpId="3" fill="hold">
                                  <p:stCondLst>
                                    <p:cond delay="200"/>
                                  </p:stCondLst>
                                  <p:iterate type="lt" backwards="0">
                                    <p:tmAbs val="0"/>
                                  </p:iterate>
                                  <p:childTnLst>
                                    <p:set>
                                      <p:cBhvr>
                                        <p:cTn id="13" fill="hold"/>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3"/>
      <p:bldP build="whole" bldLvl="1" animBg="1" rev="0" advAuto="0" spid="131" grpId="2"/>
      <p:bldP build="whole" bldLvl="1" animBg="1" rev="0" advAuto="0" spid="13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nvSpPr>
        <p:spPr>
          <a:xfrm>
            <a:off x="518845" y="1200731"/>
            <a:ext cx="3325216" cy="2112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150000"/>
              </a:lnSpc>
            </a:pPr>
            <a:r>
              <a:rPr b="1" sz="2600">
                <a:solidFill>
                  <a:srgbClr val="00FDFF"/>
                </a:solidFill>
                <a:latin typeface="Franklin Gothic Book"/>
                <a:ea typeface="Franklin Gothic Book"/>
                <a:cs typeface="Franklin Gothic Book"/>
                <a:sym typeface="Franklin Gothic Book"/>
              </a:rPr>
              <a:t>Dou-lhe uma, </a:t>
            </a:r>
            <a:endParaRPr b="1" sz="2600">
              <a:solidFill>
                <a:srgbClr val="00FDFF"/>
              </a:solidFill>
              <a:latin typeface="Franklin Gothic Book"/>
              <a:ea typeface="Franklin Gothic Book"/>
              <a:cs typeface="Franklin Gothic Book"/>
              <a:sym typeface="Franklin Gothic Book"/>
            </a:endParaRPr>
          </a:p>
          <a:p>
            <a:pPr lvl="0">
              <a:lnSpc>
                <a:spcPct val="150000"/>
              </a:lnSpc>
            </a:pPr>
            <a:r>
              <a:rPr b="1" sz="2600">
                <a:solidFill>
                  <a:srgbClr val="00FDFF"/>
                </a:solidFill>
                <a:latin typeface="Franklin Gothic Book"/>
                <a:ea typeface="Franklin Gothic Book"/>
                <a:cs typeface="Franklin Gothic Book"/>
                <a:sym typeface="Franklin Gothic Book"/>
              </a:rPr>
              <a:t>Dou-lhe duas,</a:t>
            </a:r>
            <a:endParaRPr b="1" sz="2600">
              <a:solidFill>
                <a:srgbClr val="00FDFF"/>
              </a:solidFill>
              <a:latin typeface="Franklin Gothic Book"/>
              <a:ea typeface="Franklin Gothic Book"/>
              <a:cs typeface="Franklin Gothic Book"/>
              <a:sym typeface="Franklin Gothic Book"/>
            </a:endParaRPr>
          </a:p>
          <a:p>
            <a:pPr lvl="0">
              <a:lnSpc>
                <a:spcPct val="150000"/>
              </a:lnSpc>
            </a:pPr>
            <a:r>
              <a:rPr b="1" sz="2600">
                <a:solidFill>
                  <a:srgbClr val="00FDFF"/>
                </a:solidFill>
                <a:latin typeface="Franklin Gothic Book"/>
                <a:ea typeface="Franklin Gothic Book"/>
                <a:cs typeface="Franklin Gothic Book"/>
                <a:sym typeface="Franklin Gothic Book"/>
              </a:rPr>
              <a:t>Dou-lhe três…</a:t>
            </a:r>
          </a:p>
        </p:txBody>
      </p:sp>
      <p:sp>
        <p:nvSpPr>
          <p:cNvPr id="134" name="Shape 134"/>
          <p:cNvSpPr/>
          <p:nvPr/>
        </p:nvSpPr>
        <p:spPr>
          <a:xfrm>
            <a:off x="609498" y="3527929"/>
            <a:ext cx="7925004" cy="100996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96111">
              <a:defRPr sz="303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3038">
                <a:solidFill>
                  <a:srgbClr val="00FDFF"/>
                </a:solidFill>
              </a:rPr>
              <a:t>Vivas ao Leiloeiro Público Oficial Brasileiro!!</a:t>
            </a:r>
          </a:p>
        </p:txBody>
      </p:sp>
      <p:sp>
        <p:nvSpPr>
          <p:cNvPr id="135" name="Shape 135"/>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136" name="Shape 136"/>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135"/>
                                        </p:tgtEl>
                                        <p:attrNameLst>
                                          <p:attrName>style.visibility</p:attrName>
                                        </p:attrNameLst>
                                      </p:cBhvr>
                                      <p:to>
                                        <p:strVal val="visible"/>
                                      </p:to>
                                    </p:set>
                                    <p:animEffect filter="wipe(right)" transition="in">
                                      <p:cBhvr>
                                        <p:cTn id="7" dur="500"/>
                                        <p:tgtEl>
                                          <p:spTgt spid="135"/>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136"/>
                                        </p:tgtEl>
                                        <p:attrNameLst>
                                          <p:attrName>style.visibility</p:attrName>
                                        </p:attrNameLst>
                                      </p:cBhvr>
                                      <p:to>
                                        <p:strVal val="visible"/>
                                      </p:to>
                                    </p:set>
                                  </p:childTnLst>
                                </p:cTn>
                              </p:par>
                            </p:childTnLst>
                          </p:cTn>
                        </p:par>
                        <p:par>
                          <p:cTn id="11" fill="hold">
                            <p:stCondLst>
                              <p:cond delay="500"/>
                            </p:stCondLst>
                            <p:childTnLst>
                              <p:par>
                                <p:cTn id="12" nodeType="afterEffect" presetClass="entr" presetSubtype="4" presetID="2" grpId="3" fill="hold">
                                  <p:stCondLst>
                                    <p:cond delay="0"/>
                                  </p:stCondLst>
                                  <p:iterate type="lt" backwards="0">
                                    <p:tmAbs val="0"/>
                                  </p:iterate>
                                  <p:childTnLst>
                                    <p:set>
                                      <p:cBhvr>
                                        <p:cTn id="13" fill="hold"/>
                                        <p:tgtEl>
                                          <p:spTgt spid="133"/>
                                        </p:tgtEl>
                                        <p:attrNameLst>
                                          <p:attrName>style.visibility</p:attrName>
                                        </p:attrNameLst>
                                      </p:cBhvr>
                                      <p:to>
                                        <p:strVal val="visible"/>
                                      </p:to>
                                    </p:set>
                                    <p:anim calcmode="lin" valueType="num">
                                      <p:cBhvr>
                                        <p:cTn id="14" dur="3000" fill="hold"/>
                                        <p:tgtEl>
                                          <p:spTgt spid="133"/>
                                        </p:tgtEl>
                                        <p:attrNameLst>
                                          <p:attrName>ppt_x</p:attrName>
                                        </p:attrNameLst>
                                      </p:cBhvr>
                                      <p:tavLst>
                                        <p:tav tm="0">
                                          <p:val>
                                            <p:strVal val="#ppt_x"/>
                                          </p:val>
                                        </p:tav>
                                        <p:tav tm="100000">
                                          <p:val>
                                            <p:strVal val="#ppt_x"/>
                                          </p:val>
                                        </p:tav>
                                      </p:tavLst>
                                    </p:anim>
                                    <p:anim calcmode="lin" valueType="num">
                                      <p:cBhvr>
                                        <p:cTn id="15" dur="3000" fill="hold"/>
                                        <p:tgtEl>
                                          <p:spTgt spid="133"/>
                                        </p:tgtEl>
                                        <p:attrNameLst>
                                          <p:attrName>ppt_y</p:attrName>
                                        </p:attrNameLst>
                                      </p:cBhvr>
                                      <p:tavLst>
                                        <p:tav tm="0">
                                          <p:val>
                                            <p:strVal val="1+#ppt_h/2"/>
                                          </p:val>
                                        </p:tav>
                                        <p:tav tm="100000">
                                          <p:val>
                                            <p:strVal val="#ppt_y"/>
                                          </p:val>
                                        </p:tav>
                                      </p:tavLst>
                                    </p:anim>
                                  </p:childTnLst>
                                </p:cTn>
                              </p:par>
                            </p:childTnLst>
                          </p:cTn>
                        </p:par>
                        <p:par>
                          <p:cTn id="16" fill="hold">
                            <p:stCondLst>
                              <p:cond delay="3500"/>
                            </p:stCondLst>
                            <p:childTnLst>
                              <p:par>
                                <p:cTn id="17" nodeType="afterEffect" presetClass="entr" presetSubtype="8" presetID="22" grpId="4" fill="hold">
                                  <p:stCondLst>
                                    <p:cond delay="0"/>
                                  </p:stCondLst>
                                  <p:iterate type="el" backwards="0">
                                    <p:tmAbs val="0"/>
                                  </p:iterate>
                                  <p:childTnLst>
                                    <p:set>
                                      <p:cBhvr>
                                        <p:cTn id="18" fill="hold"/>
                                        <p:tgtEl>
                                          <p:spTgt spid="134"/>
                                        </p:tgtEl>
                                        <p:attrNameLst>
                                          <p:attrName>style.visibility</p:attrName>
                                        </p:attrNameLst>
                                      </p:cBhvr>
                                      <p:to>
                                        <p:strVal val="visible"/>
                                      </p:to>
                                    </p:set>
                                    <p:animEffect filter="wipe(left)" transition="in">
                                      <p:cBhvr>
                                        <p:cTn id="19"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2"/>
      <p:bldP build="whole" bldLvl="1" animBg="1" rev="0" advAuto="0" spid="135" grpId="1"/>
      <p:bldP build="whole" bldLvl="1" animBg="1" rev="0" advAuto="0" spid="134" grpId="4"/>
      <p:bldP build="whole" bldLvl="1" animBg="1" rev="0" advAuto="0" spid="133"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body" idx="1"/>
          </p:nvPr>
        </p:nvSpPr>
        <p:spPr>
          <a:xfrm>
            <a:off x="528621" y="1340767"/>
            <a:ext cx="7920881" cy="4176466"/>
          </a:xfrm>
          <a:prstGeom prst="rect">
            <a:avLst/>
          </a:prstGeom>
        </p:spPr>
        <p:txBody>
          <a:bodyPr/>
          <a:lstStyle/>
          <a:p>
            <a:pPr lvl="0" algn="l" defTabSz="667512">
              <a:defRPr sz="1800">
                <a:solidFill>
                  <a:srgbClr val="000000"/>
                </a:solidFill>
              </a:defRPr>
            </a:pPr>
            <a:r>
              <a:rPr sz="1606">
                <a:solidFill>
                  <a:srgbClr val="FFFFFF"/>
                </a:solidFill>
                <a:latin typeface="Avenir Next Demi Bold"/>
                <a:ea typeface="Avenir Next Demi Bold"/>
                <a:cs typeface="Avenir Next Demi Bold"/>
                <a:sym typeface="Avenir Next Demi Bold"/>
              </a:rPr>
              <a:t>Aprovação da Instituição de data Comemorativa</a:t>
            </a:r>
            <a:endParaRPr sz="1606">
              <a:solidFill>
                <a:srgbClr val="FFFFFF"/>
              </a:solidFill>
              <a:latin typeface="Avenir Next Demi Bold"/>
              <a:ea typeface="Avenir Next Demi Bold"/>
              <a:cs typeface="Avenir Next Demi Bold"/>
              <a:sym typeface="Avenir Next Demi Bold"/>
            </a:endParaRPr>
          </a:p>
          <a:p>
            <a:pPr lvl="0" algn="l" defTabSz="667512">
              <a:defRPr sz="1800">
                <a:solidFill>
                  <a:srgbClr val="000000"/>
                </a:solidFill>
              </a:defRPr>
            </a:pPr>
            <a:endParaRPr sz="1606">
              <a:solidFill>
                <a:srgbClr val="FFFFFF"/>
              </a:solidFill>
              <a:latin typeface="Avenir Next Demi Bold"/>
              <a:ea typeface="Avenir Next Demi Bold"/>
              <a:cs typeface="Avenir Next Demi Bold"/>
              <a:sym typeface="Avenir Next Demi Bold"/>
            </a:endParaRPr>
          </a:p>
          <a:p>
            <a:pPr lvl="0" algn="l" defTabSz="667512">
              <a:buClr>
                <a:srgbClr val="7FD13B"/>
              </a:buClr>
              <a:buSzPct val="80000"/>
              <a:buFont typeface="Arial"/>
              <a:buChar char="•"/>
              <a:defRPr sz="1800">
                <a:solidFill>
                  <a:srgbClr val="000000"/>
                </a:solidFill>
              </a:defRPr>
            </a:pPr>
            <a:r>
              <a:rPr sz="1606">
                <a:solidFill>
                  <a:srgbClr val="FFFFFF"/>
                </a:solidFill>
                <a:latin typeface="Avenir Next"/>
                <a:ea typeface="Avenir Next"/>
                <a:cs typeface="Avenir Next"/>
                <a:sym typeface="Avenir Next"/>
              </a:rPr>
              <a:t>A Lei no 12.345, de 2010, “fixa critério para a instituição de data comemorativa”, com base no art. 215, § 2o, da Constituição Federal, e determina, em seu art. 1o, que </a:t>
            </a:r>
            <a:r>
              <a:rPr sz="1606">
                <a:solidFill>
                  <a:srgbClr val="FFFFFF"/>
                </a:solidFill>
                <a:latin typeface="Avenir Next Demi Bold"/>
                <a:ea typeface="Avenir Next Demi Bold"/>
                <a:cs typeface="Avenir Next Demi Bold"/>
                <a:sym typeface="Avenir Next Demi Bold"/>
              </a:rPr>
              <a:t>“A instituição de datas comemorativas que vigorem no território nacional obedecerá ao critério de alta significação para os diferentes segmentos profissionais, políticos, religiosos, culturais e étnicos que compõem a sociedade brasileira”</a:t>
            </a:r>
            <a:r>
              <a:rPr sz="1606">
                <a:solidFill>
                  <a:srgbClr val="FFFFFF"/>
                </a:solidFill>
                <a:latin typeface="Avenir Next"/>
                <a:ea typeface="Avenir Next"/>
                <a:cs typeface="Avenir Next"/>
                <a:sym typeface="Avenir Next"/>
              </a:rPr>
              <a:t>. </a:t>
            </a:r>
            <a:endParaRPr sz="1606">
              <a:solidFill>
                <a:srgbClr val="FFFFFF"/>
              </a:solidFill>
              <a:latin typeface="Avenir Next"/>
              <a:ea typeface="Avenir Next"/>
              <a:cs typeface="Avenir Next"/>
              <a:sym typeface="Avenir Next"/>
            </a:endParaRPr>
          </a:p>
          <a:p>
            <a:pPr lvl="0" algn="l" defTabSz="667512">
              <a:buClr>
                <a:srgbClr val="7FD13B"/>
              </a:buClr>
              <a:buSzPct val="80000"/>
              <a:buFont typeface="Arial"/>
              <a:buChar char="•"/>
              <a:defRPr sz="1800">
                <a:solidFill>
                  <a:srgbClr val="000000"/>
                </a:solidFill>
              </a:defRPr>
            </a:pPr>
            <a:endParaRPr sz="1606">
              <a:solidFill>
                <a:srgbClr val="FFFFFF"/>
              </a:solidFill>
              <a:latin typeface="Avenir Next"/>
              <a:ea typeface="Avenir Next"/>
              <a:cs typeface="Avenir Next"/>
              <a:sym typeface="Avenir Next"/>
            </a:endParaRPr>
          </a:p>
          <a:p>
            <a:pPr lvl="0" algn="l" defTabSz="667512">
              <a:buClr>
                <a:srgbClr val="7FD13B"/>
              </a:buClr>
              <a:buSzPct val="80000"/>
              <a:buFont typeface="Arial"/>
              <a:buChar char="•"/>
              <a:defRPr sz="1800">
                <a:solidFill>
                  <a:srgbClr val="000000"/>
                </a:solidFill>
              </a:defRPr>
            </a:pPr>
            <a:r>
              <a:rPr sz="1606">
                <a:solidFill>
                  <a:srgbClr val="FFFFFF"/>
                </a:solidFill>
                <a:latin typeface="Avenir Next"/>
                <a:ea typeface="Avenir Next"/>
                <a:cs typeface="Avenir Next"/>
                <a:sym typeface="Avenir Next"/>
              </a:rPr>
              <a:t>A definição desse critério, de acordo com o art. 2o da mesma Lei,</a:t>
            </a:r>
            <a:r>
              <a:rPr sz="1606">
                <a:solidFill>
                  <a:srgbClr val="FFFFFF"/>
                </a:solidFill>
                <a:latin typeface="Avenir Next Demi Bold"/>
                <a:ea typeface="Avenir Next Demi Bold"/>
                <a:cs typeface="Avenir Next Demi Bold"/>
                <a:sym typeface="Avenir Next Demi Bold"/>
              </a:rPr>
              <a:t> “será dada, em cada caso, por meio de consultas e audiências públicas realizadas, devidamente documentadas, com organizações e associações legalmente reconhecidas e vinculadas aos segmentos interessados”.</a:t>
            </a:r>
            <a:endParaRPr sz="1606">
              <a:solidFill>
                <a:srgbClr val="FFFFFF"/>
              </a:solidFill>
              <a:latin typeface="Avenir Next Demi Bold"/>
              <a:ea typeface="Avenir Next Demi Bold"/>
              <a:cs typeface="Avenir Next Demi Bold"/>
              <a:sym typeface="Avenir Next Demi Bold"/>
            </a:endParaRPr>
          </a:p>
        </p:txBody>
      </p:sp>
      <p:sp>
        <p:nvSpPr>
          <p:cNvPr id="59" name="Shape 59"/>
          <p:cNvSpPr/>
          <p:nvPr/>
        </p:nvSpPr>
        <p:spPr>
          <a:xfrm>
            <a:off x="4476974" y="1625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60" name="Shape 60"/>
          <p:cNvSpPr/>
          <p:nvPr/>
        </p:nvSpPr>
        <p:spPr>
          <a:xfrm>
            <a:off x="5709813" y="662419"/>
            <a:ext cx="3200005" cy="1181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29768">
              <a:spcBef>
                <a:spcPts val="200"/>
              </a:spcBef>
            </a:pPr>
            <a:r>
              <a:rPr sz="1269">
                <a:solidFill>
                  <a:srgbClr val="FFFFFF"/>
                </a:solidFill>
                <a:latin typeface="Avenir Next"/>
                <a:ea typeface="Avenir Next"/>
                <a:cs typeface="Avenir Next"/>
                <a:sym typeface="Avenir Next"/>
              </a:rPr>
              <a:t>Agente Público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ao Estado Brasileiro</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Justiça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Indispensável à Economia Brasileira</a:t>
            </a:r>
            <a:endParaRPr sz="1128">
              <a:solidFill>
                <a:srgbClr val="FFFFFF"/>
              </a:solidFill>
              <a:latin typeface="Avenir Next"/>
              <a:ea typeface="Avenir Next"/>
              <a:cs typeface="Avenir Next"/>
              <a:sym typeface="Avenir Next"/>
            </a:endParaRPr>
          </a:p>
          <a:p>
            <a:pPr lvl="0" algn="r" defTabSz="429768">
              <a:spcBef>
                <a:spcPts val="200"/>
              </a:spcBef>
            </a:pPr>
            <a:r>
              <a:rPr sz="1128">
                <a:solidFill>
                  <a:srgbClr val="FFFFFF"/>
                </a:solidFill>
                <a:latin typeface="Avenir Next"/>
                <a:ea typeface="Avenir Next"/>
                <a:cs typeface="Avenir Next"/>
                <a:sym typeface="Avenir Next"/>
              </a:rPr>
              <a:t> </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59"/>
                                        </p:tgtEl>
                                        <p:attrNameLst>
                                          <p:attrName>style.visibility</p:attrName>
                                        </p:attrNameLst>
                                      </p:cBhvr>
                                      <p:to>
                                        <p:strVal val="visible"/>
                                      </p:to>
                                    </p:set>
                                    <p:animEffect filter="wipe(right)" transition="in">
                                      <p:cBhvr>
                                        <p:cTn id="7" dur="500"/>
                                        <p:tgtEl>
                                          <p:spTgt spid="59"/>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lt" backwards="0">
                                    <p:tmAbs val="0"/>
                                  </p:iterate>
                                  <p:childTnLst>
                                    <p:set>
                                      <p:cBhvr>
                                        <p:cTn id="14" fill="hold"/>
                                        <p:tgtEl>
                                          <p:spTgt spid="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2"/>
      <p:bldP build="whole" bldLvl="1" animBg="1" rev="0" advAuto="0" spid="58" grpId="3"/>
      <p:bldP build="whole" bldLvl="1" animBg="1" rev="0" advAuto="0" spid="5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1"/>
          </p:nvPr>
        </p:nvSpPr>
        <p:spPr>
          <a:xfrm>
            <a:off x="539551" y="1874664"/>
            <a:ext cx="8064898" cy="3491017"/>
          </a:xfrm>
          <a:prstGeom prst="rect">
            <a:avLst/>
          </a:prstGeom>
        </p:spPr>
        <p:txBody>
          <a:bodyPr/>
          <a:lstStyle/>
          <a:p>
            <a:pPr lvl="0" algn="l" defTabSz="658368">
              <a:buClr>
                <a:srgbClr val="7FD13B"/>
              </a:buClr>
              <a:buSzPct val="80000"/>
              <a:buFont typeface="Arial"/>
              <a:buChar char="•"/>
              <a:defRPr sz="1800">
                <a:solidFill>
                  <a:srgbClr val="000000"/>
                </a:solidFill>
              </a:defRPr>
            </a:pPr>
            <a:r>
              <a:rPr sz="1728">
                <a:solidFill>
                  <a:srgbClr val="FFFFFF"/>
                </a:solidFill>
                <a:latin typeface="Avenir Next"/>
                <a:ea typeface="Avenir Next"/>
                <a:cs typeface="Avenir Next"/>
                <a:sym typeface="Avenir Next"/>
              </a:rPr>
              <a:t>Nascem com a própria mercancia</a:t>
            </a:r>
            <a:endParaRPr sz="1728">
              <a:solidFill>
                <a:srgbClr val="FFFFFF"/>
              </a:solidFill>
              <a:latin typeface="Avenir Next"/>
              <a:ea typeface="Avenir Next"/>
              <a:cs typeface="Avenir Next"/>
              <a:sym typeface="Avenir Next"/>
            </a:endParaRPr>
          </a:p>
          <a:p>
            <a:pPr lvl="0" algn="l" defTabSz="658368">
              <a:spcBef>
                <a:spcPts val="300"/>
              </a:spcBef>
              <a:buClr>
                <a:srgbClr val="7FD13B"/>
              </a:buClr>
              <a:buSzPct val="80000"/>
              <a:buFont typeface="Arial"/>
              <a:buChar char="•"/>
              <a:defRPr sz="1800">
                <a:solidFill>
                  <a:srgbClr val="000000"/>
                </a:solidFill>
              </a:defRPr>
            </a:pPr>
            <a:endParaRPr sz="1728">
              <a:solidFill>
                <a:srgbClr val="FFFFFF"/>
              </a:solidFill>
              <a:latin typeface="Avenir Next"/>
              <a:ea typeface="Avenir Next"/>
              <a:cs typeface="Avenir Next"/>
              <a:sym typeface="Avenir Next"/>
            </a:endParaRPr>
          </a:p>
          <a:p>
            <a:pPr lvl="0" algn="l" defTabSz="658368">
              <a:buClr>
                <a:srgbClr val="7FD13B"/>
              </a:buClr>
              <a:buSzPct val="80000"/>
              <a:buFont typeface="Arial"/>
              <a:buChar char="•"/>
              <a:defRPr sz="1800">
                <a:solidFill>
                  <a:srgbClr val="000000"/>
                </a:solidFill>
              </a:defRPr>
            </a:pPr>
            <a:r>
              <a:rPr sz="1728">
                <a:solidFill>
                  <a:srgbClr val="FFFFFF"/>
                </a:solidFill>
                <a:latin typeface="Avenir Next"/>
                <a:ea typeface="Avenir Next"/>
                <a:cs typeface="Avenir Next"/>
                <a:sym typeface="Avenir Next"/>
              </a:rPr>
              <a:t>Registros desde a mesopotamia</a:t>
            </a:r>
            <a:endParaRPr sz="1728">
              <a:solidFill>
                <a:srgbClr val="FFFFFF"/>
              </a:solidFill>
              <a:latin typeface="Avenir Next"/>
              <a:ea typeface="Avenir Next"/>
              <a:cs typeface="Avenir Next"/>
              <a:sym typeface="Avenir Next"/>
            </a:endParaRPr>
          </a:p>
          <a:p>
            <a:pPr lvl="0" algn="l" defTabSz="658368">
              <a:spcBef>
                <a:spcPts val="300"/>
              </a:spcBef>
              <a:buClr>
                <a:srgbClr val="7FD13B"/>
              </a:buClr>
              <a:buSzPct val="80000"/>
              <a:buFont typeface="Arial"/>
              <a:buChar char="•"/>
              <a:defRPr sz="1800">
                <a:solidFill>
                  <a:srgbClr val="000000"/>
                </a:solidFill>
              </a:defRPr>
            </a:pPr>
            <a:endParaRPr sz="1728">
              <a:solidFill>
                <a:srgbClr val="FFFFFF"/>
              </a:solidFill>
              <a:latin typeface="Avenir Next"/>
              <a:ea typeface="Avenir Next"/>
              <a:cs typeface="Avenir Next"/>
              <a:sym typeface="Avenir Next"/>
            </a:endParaRPr>
          </a:p>
          <a:p>
            <a:pPr lvl="0" algn="l" defTabSz="658368">
              <a:buClr>
                <a:srgbClr val="7FD13B"/>
              </a:buClr>
              <a:buSzPct val="80000"/>
              <a:buFont typeface="Arial"/>
              <a:buChar char="•"/>
              <a:defRPr sz="1800">
                <a:solidFill>
                  <a:srgbClr val="000000"/>
                </a:solidFill>
              </a:defRPr>
            </a:pPr>
            <a:r>
              <a:rPr sz="1728">
                <a:solidFill>
                  <a:srgbClr val="FFFFFF"/>
                </a:solidFill>
                <a:latin typeface="Avenir Next"/>
                <a:ea typeface="Avenir Next"/>
                <a:cs typeface="Avenir Next"/>
                <a:sym typeface="Avenir Next"/>
              </a:rPr>
              <a:t>Roma </a:t>
            </a:r>
            <a:endParaRPr sz="1728">
              <a:solidFill>
                <a:srgbClr val="FFFFFF"/>
              </a:solidFill>
              <a:latin typeface="Avenir Next"/>
              <a:ea typeface="Avenir Next"/>
              <a:cs typeface="Avenir Next"/>
              <a:sym typeface="Avenir Next"/>
            </a:endParaRPr>
          </a:p>
          <a:p>
            <a:pPr lvl="0" algn="l" defTabSz="658368">
              <a:spcBef>
                <a:spcPts val="300"/>
              </a:spcBef>
              <a:buClr>
                <a:srgbClr val="7FD13B"/>
              </a:buClr>
              <a:buSzPct val="80000"/>
              <a:buFont typeface="Arial"/>
              <a:buChar char="•"/>
              <a:defRPr sz="1800">
                <a:solidFill>
                  <a:srgbClr val="000000"/>
                </a:solidFill>
              </a:defRPr>
            </a:pPr>
            <a:endParaRPr sz="1728">
              <a:solidFill>
                <a:srgbClr val="FFFFFF"/>
              </a:solidFill>
              <a:latin typeface="Avenir Next"/>
              <a:ea typeface="Avenir Next"/>
              <a:cs typeface="Avenir Next"/>
              <a:sym typeface="Avenir Next"/>
            </a:endParaRPr>
          </a:p>
          <a:p>
            <a:pPr lvl="0" algn="l" defTabSz="658368">
              <a:buClr>
                <a:srgbClr val="7FD13B"/>
              </a:buClr>
              <a:buSzPct val="80000"/>
              <a:buFont typeface="Arial"/>
              <a:buChar char="•"/>
              <a:defRPr sz="1800">
                <a:solidFill>
                  <a:srgbClr val="000000"/>
                </a:solidFill>
              </a:defRPr>
            </a:pPr>
            <a:r>
              <a:rPr sz="1728">
                <a:solidFill>
                  <a:srgbClr val="FFFFFF"/>
                </a:solidFill>
                <a:latin typeface="Avenir Next"/>
                <a:ea typeface="Avenir Next"/>
                <a:cs typeface="Avenir Next"/>
                <a:sym typeface="Avenir Next"/>
              </a:rPr>
              <a:t>Europa e o novo mundo</a:t>
            </a:r>
            <a:endParaRPr sz="1728">
              <a:solidFill>
                <a:srgbClr val="FFFFFF"/>
              </a:solidFill>
              <a:latin typeface="Avenir Next"/>
              <a:ea typeface="Avenir Next"/>
              <a:cs typeface="Avenir Next"/>
              <a:sym typeface="Avenir Next"/>
            </a:endParaRPr>
          </a:p>
          <a:p>
            <a:pPr lvl="1" marL="329184" indent="0" defTabSz="658368">
              <a:spcBef>
                <a:spcPts val="400"/>
              </a:spcBef>
              <a:buSzPct val="80000"/>
              <a:buFont typeface="Arial"/>
              <a:buChar char="•"/>
              <a:defRPr sz="1800">
                <a:solidFill>
                  <a:srgbClr val="000000"/>
                </a:solidFill>
              </a:defRPr>
            </a:pPr>
            <a:r>
              <a:rPr sz="1728">
                <a:solidFill>
                  <a:srgbClr val="FFFFFF"/>
                </a:solidFill>
                <a:latin typeface="Avenir Next"/>
                <a:ea typeface="Avenir Next"/>
                <a:cs typeface="Avenir Next"/>
                <a:sym typeface="Avenir Next"/>
              </a:rPr>
              <a:t>Todos os tipos de bens - de arte a direitos</a:t>
            </a:r>
            <a:endParaRPr sz="1728">
              <a:solidFill>
                <a:srgbClr val="FFFFFF"/>
              </a:solidFill>
              <a:latin typeface="Avenir Next"/>
              <a:ea typeface="Avenir Next"/>
              <a:cs typeface="Avenir Next"/>
              <a:sym typeface="Avenir Next"/>
            </a:endParaRPr>
          </a:p>
          <a:p>
            <a:pPr lvl="1" marL="329184" indent="0" defTabSz="658368">
              <a:spcBef>
                <a:spcPts val="400"/>
              </a:spcBef>
              <a:buSzPct val="80000"/>
              <a:buFont typeface="Arial"/>
              <a:buChar char="•"/>
              <a:defRPr sz="1800">
                <a:solidFill>
                  <a:srgbClr val="000000"/>
                </a:solidFill>
              </a:defRPr>
            </a:pPr>
            <a:r>
              <a:rPr sz="1728">
                <a:solidFill>
                  <a:srgbClr val="FFFFFF"/>
                </a:solidFill>
                <a:latin typeface="Avenir Next"/>
                <a:ea typeface="Avenir Next"/>
                <a:cs typeface="Avenir Next"/>
                <a:sym typeface="Avenir Next"/>
              </a:rPr>
              <a:t>Tudo aquilo que precisa de um valor real naquele momento</a:t>
            </a:r>
            <a:endParaRPr sz="1728">
              <a:solidFill>
                <a:srgbClr val="FFFFFF"/>
              </a:solidFill>
              <a:latin typeface="Avenir Next"/>
              <a:ea typeface="Avenir Next"/>
              <a:cs typeface="Avenir Next"/>
              <a:sym typeface="Avenir Next"/>
            </a:endParaRPr>
          </a:p>
        </p:txBody>
      </p:sp>
      <p:sp>
        <p:nvSpPr>
          <p:cNvPr id="63" name="Shape 63"/>
          <p:cNvSpPr/>
          <p:nvPr>
            <p:ph type="title"/>
          </p:nvPr>
        </p:nvSpPr>
        <p:spPr>
          <a:xfrm>
            <a:off x="4287266" y="529332"/>
            <a:ext cx="4582668" cy="1481337"/>
          </a:xfrm>
          <a:prstGeom prst="rect">
            <a:avLst/>
          </a:prstGeom>
        </p:spPr>
        <p:txBody>
          <a:bodyPr lIns="0" tIns="0" rIns="0" bIns="0"/>
          <a:lstStyle>
            <a:lvl1pPr algn="ctr" defTabSz="859536">
              <a:defRPr b="0" cap="none" sz="2726">
                <a:ln w="9525">
                  <a:noFill/>
                </a:ln>
                <a:solidFill>
                  <a:srgbClr val="00FDFF"/>
                </a:solidFill>
                <a:latin typeface="Avenir Next Demi Bold"/>
                <a:ea typeface="Avenir Next Demi Bold"/>
                <a:cs typeface="Avenir Next Demi Bold"/>
                <a:sym typeface="Avenir Next Demi Bold"/>
              </a:defRPr>
            </a:lvl1pPr>
          </a:lstStyle>
          <a:p>
            <a:pPr lvl="0">
              <a:defRPr sz="1800">
                <a:solidFill>
                  <a:srgbClr val="000000"/>
                </a:solidFill>
                <a:effectLst/>
              </a:defRPr>
            </a:pPr>
            <a:r>
              <a:rPr sz="2726">
                <a:solidFill>
                  <a:srgbClr val="00FDFF"/>
                </a:solidFill>
              </a:rPr>
              <a:t>Atividade tão antiga quanto as relações humanas</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lt" backwards="0">
                                    <p:tmAbs val="0"/>
                                  </p:iterate>
                                  <p:childTnLst>
                                    <p:set>
                                      <p:cBhvr>
                                        <p:cTn id="6" fill="hold"/>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8" presetID="2" grpId="2" fill="hold">
                                  <p:stCondLst>
                                    <p:cond delay="0"/>
                                  </p:stCondLst>
                                  <p:iterate type="lt" backwards="0">
                                    <p:tmAbs val="0"/>
                                  </p:iterate>
                                  <p:childTnLst>
                                    <p:set>
                                      <p:cBhvr>
                                        <p:cTn id="10" fill="hold"/>
                                        <p:tgtEl>
                                          <p:spTgt spid="62"/>
                                        </p:tgtEl>
                                        <p:attrNameLst>
                                          <p:attrName>style.visibility</p:attrName>
                                        </p:attrNameLst>
                                      </p:cBhvr>
                                      <p:to>
                                        <p:strVal val="visible"/>
                                      </p:to>
                                    </p:set>
                                    <p:anim calcmode="lin" valueType="num">
                                      <p:cBhvr>
                                        <p:cTn id="11" dur="1000" fill="hold"/>
                                        <p:tgtEl>
                                          <p:spTgt spid="62"/>
                                        </p:tgtEl>
                                        <p:attrNameLst>
                                          <p:attrName>ppt_x</p:attrName>
                                        </p:attrNameLst>
                                      </p:cBhvr>
                                      <p:tavLst>
                                        <p:tav tm="0">
                                          <p:val>
                                            <p:strVal val="0-#ppt_w/2"/>
                                          </p:val>
                                        </p:tav>
                                        <p:tav tm="100000">
                                          <p:val>
                                            <p:strVal val="#ppt_x"/>
                                          </p:val>
                                        </p:tav>
                                      </p:tavLst>
                                    </p:anim>
                                    <p:anim calcmode="lin" valueType="num">
                                      <p:cBhvr>
                                        <p:cTn id="12"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2"/>
      <p:bldP build="whole" bldLvl="1" animBg="1" rev="0" advAuto="0" spid="6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body" idx="1"/>
          </p:nvPr>
        </p:nvSpPr>
        <p:spPr>
          <a:xfrm>
            <a:off x="3008676" y="2503190"/>
            <a:ext cx="3478776" cy="576064"/>
          </a:xfrm>
          <a:prstGeom prst="rect">
            <a:avLst/>
          </a:prstGeom>
        </p:spPr>
        <p:txBody>
          <a:bodyPr/>
          <a:lstStyle>
            <a:lvl1pPr>
              <a:spcBef>
                <a:spcPts val="500"/>
              </a:spcBef>
              <a:defRPr b="1" sz="2400"/>
            </a:lvl1pPr>
          </a:lstStyle>
          <a:p>
            <a:pPr lvl="0">
              <a:defRPr b="0" sz="1800">
                <a:solidFill>
                  <a:srgbClr val="000000"/>
                </a:solidFill>
              </a:defRPr>
            </a:pPr>
            <a:r>
              <a:rPr b="1" sz="2400">
                <a:solidFill>
                  <a:srgbClr val="FFFFFF"/>
                </a:solidFill>
              </a:rPr>
              <a:t>Um breve histórico…</a:t>
            </a:r>
          </a:p>
        </p:txBody>
      </p:sp>
      <p:sp>
        <p:nvSpPr>
          <p:cNvPr id="66" name="Shape 66"/>
          <p:cNvSpPr/>
          <p:nvPr/>
        </p:nvSpPr>
        <p:spPr>
          <a:xfrm>
            <a:off x="1547663" y="3501008"/>
            <a:ext cx="6400801"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gn="ctr">
              <a:spcBef>
                <a:spcPts val="500"/>
              </a:spcBef>
              <a:defRPr b="1" sz="2400">
                <a:solidFill>
                  <a:srgbClr val="FFFFFF"/>
                </a:solidFill>
              </a:defRPr>
            </a:lvl1pPr>
          </a:lstStyle>
          <a:p>
            <a:pPr lvl="0">
              <a:defRPr b="0" sz="1800">
                <a:solidFill>
                  <a:srgbClr val="000000"/>
                </a:solidFill>
              </a:defRPr>
            </a:pPr>
            <a:r>
              <a:rPr b="1" sz="2400">
                <a:solidFill>
                  <a:srgbClr val="FFFFFF"/>
                </a:solidFill>
              </a:rPr>
              <a:t>1850 - 2015</a:t>
            </a:r>
          </a:p>
        </p:txBody>
      </p:sp>
      <p:sp>
        <p:nvSpPr>
          <p:cNvPr id="67" name="Shape 67"/>
          <p:cNvSpPr/>
          <p:nvPr/>
        </p:nvSpPr>
        <p:spPr>
          <a:xfrm>
            <a:off x="2456730" y="600100"/>
            <a:ext cx="4582667"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59536">
              <a:defRPr sz="2726">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726">
                <a:solidFill>
                  <a:srgbClr val="00FDFF"/>
                </a:solidFill>
              </a:rPr>
              <a:t>A leiloaria no Brasil</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wipe(down)" transition="in">
                                      <p:cBhvr>
                                        <p:cTn id="7" dur="500"/>
                                        <p:tgtEl>
                                          <p:spTgt spid="6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65"/>
                                        </p:tgtEl>
                                        <p:attrNameLst>
                                          <p:attrName>style.visibility</p:attrName>
                                        </p:attrNameLst>
                                      </p:cBhvr>
                                      <p:to>
                                        <p:strVal val="visible"/>
                                      </p:to>
                                    </p:set>
                                    <p:animEffect filter="fade" transition="in">
                                      <p:cBhvr>
                                        <p:cTn id="11" dur="2000"/>
                                        <p:tgtEl>
                                          <p:spTgt spid="65"/>
                                        </p:tgtEl>
                                      </p:cBhvr>
                                    </p:animEffect>
                                  </p:childTnLst>
                                </p:cTn>
                              </p:par>
                            </p:childTnLst>
                          </p:cTn>
                        </p:par>
                        <p:par>
                          <p:cTn id="12" fill="hold">
                            <p:stCondLst>
                              <p:cond delay="2500"/>
                            </p:stCondLst>
                            <p:childTnLst>
                              <p:par>
                                <p:cTn id="13" nodeType="afterEffect" presetClass="entr" presetSubtype="0" presetID="1" grpId="3" fill="hold">
                                  <p:stCondLst>
                                    <p:cond delay="0"/>
                                  </p:stCondLst>
                                  <p:iterate type="lt" backwards="0">
                                    <p:tmAbs val="0"/>
                                  </p:iterate>
                                  <p:childTnLst>
                                    <p:set>
                                      <p:cBhvr>
                                        <p:cTn id="14" fill="hold"/>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3"/>
      <p:bldP build="whole" bldLvl="1" animBg="1" rev="0" advAuto="0" spid="65" grpId="2"/>
      <p:bldP build="whole" bldLvl="1" animBg="1" rev="0" advAuto="0" spid="6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body" idx="1"/>
          </p:nvPr>
        </p:nvSpPr>
        <p:spPr>
          <a:xfrm>
            <a:off x="276918" y="693439"/>
            <a:ext cx="4936877" cy="4464498"/>
          </a:xfrm>
          <a:prstGeom prst="rect">
            <a:avLst/>
          </a:prstGeom>
        </p:spPr>
        <p:txBody>
          <a:bodyPr/>
          <a:lstStyle/>
          <a:p>
            <a:pPr lvl="0" algn="l" defTabSz="667512">
              <a:lnSpc>
                <a:spcPct val="80000"/>
              </a:lnSpc>
              <a:spcBef>
                <a:spcPts val="300"/>
              </a:spcBef>
              <a:buClr>
                <a:srgbClr val="7FD13B"/>
              </a:buClr>
              <a:buSzPct val="80000"/>
              <a:buFont typeface="Arial"/>
              <a:buChar char="•"/>
              <a:defRPr sz="1800">
                <a:solidFill>
                  <a:srgbClr val="000000"/>
                </a:solidFill>
              </a:defRPr>
            </a:pPr>
            <a:r>
              <a:rPr sz="1679">
                <a:solidFill>
                  <a:srgbClr val="FFFFFF"/>
                </a:solidFill>
                <a:latin typeface="Avenir Next Demi Bold"/>
                <a:ea typeface="Avenir Next Demi Bold"/>
                <a:cs typeface="Avenir Next Demi Bold"/>
                <a:sym typeface="Avenir Next Demi Bold"/>
              </a:rPr>
              <a:t> Leilões nos portos do Brasil</a:t>
            </a:r>
            <a:endParaRPr sz="1752">
              <a:solidFill>
                <a:srgbClr val="FFFFFF"/>
              </a:solidFill>
              <a:latin typeface="Avenir Next Demi Bold"/>
              <a:ea typeface="Avenir Next Demi Bold"/>
              <a:cs typeface="Avenir Next Demi Bold"/>
              <a:sym typeface="Avenir Next Demi Bold"/>
            </a:endParaRPr>
          </a:p>
          <a:p>
            <a:pPr lvl="0" algn="l" defTabSz="667512">
              <a:lnSpc>
                <a:spcPct val="80000"/>
              </a:lnSpc>
              <a:spcBef>
                <a:spcPts val="300"/>
              </a:spcBef>
              <a:buClr>
                <a:srgbClr val="7FD13B"/>
              </a:buClr>
              <a:buSzPct val="80000"/>
              <a:buFont typeface="Arial"/>
              <a:buChar char="•"/>
              <a:defRPr sz="1800">
                <a:solidFill>
                  <a:srgbClr val="000000"/>
                </a:solidFill>
              </a:defRPr>
            </a:pPr>
            <a:endParaRPr sz="1752">
              <a:solidFill>
                <a:srgbClr val="FFFFFF"/>
              </a:solidFill>
              <a:latin typeface="Avenir Next Demi Bold"/>
              <a:ea typeface="Avenir Next Demi Bold"/>
              <a:cs typeface="Avenir Next Demi Bold"/>
              <a:sym typeface="Avenir Next Demi Bold"/>
            </a:endParaRPr>
          </a:p>
          <a:p>
            <a:pPr lvl="0" algn="l" defTabSz="667512">
              <a:lnSpc>
                <a:spcPct val="80000"/>
              </a:lnSpc>
              <a:spcBef>
                <a:spcPts val="300"/>
              </a:spcBef>
              <a:buClr>
                <a:srgbClr val="7FD13B"/>
              </a:buClr>
              <a:buSzPct val="80000"/>
              <a:buFont typeface="Arial"/>
              <a:buChar char="•"/>
              <a:defRPr sz="1800">
                <a:solidFill>
                  <a:srgbClr val="000000"/>
                </a:solidFill>
              </a:defRPr>
            </a:pPr>
            <a:r>
              <a:rPr sz="1606">
                <a:solidFill>
                  <a:srgbClr val="FFFFFF"/>
                </a:solidFill>
                <a:latin typeface="Avenir Next Demi Bold"/>
                <a:ea typeface="Avenir Next Demi Bold"/>
                <a:cs typeface="Avenir Next Demi Bold"/>
                <a:sym typeface="Avenir Next Demi Bold"/>
              </a:rPr>
              <a:t>Escravos e mercadorias perecíveis </a:t>
            </a:r>
            <a:endParaRPr sz="1606">
              <a:solidFill>
                <a:srgbClr val="FFFFFF"/>
              </a:solidFill>
              <a:latin typeface="Avenir Next Demi Bold"/>
              <a:ea typeface="Avenir Next Demi Bold"/>
              <a:cs typeface="Avenir Next Demi Bold"/>
              <a:sym typeface="Avenir Next Demi Bold"/>
            </a:endParaRPr>
          </a:p>
          <a:p>
            <a:pPr lvl="1" marL="333756" indent="0" defTabSz="667512">
              <a:lnSpc>
                <a:spcPct val="80000"/>
              </a:lnSpc>
              <a:spcBef>
                <a:spcPts val="300"/>
              </a:spcBef>
              <a:buSzPct val="80000"/>
              <a:buFont typeface="Arial"/>
              <a:buChar char="•"/>
              <a:defRPr sz="1800">
                <a:solidFill>
                  <a:srgbClr val="000000"/>
                </a:solidFill>
              </a:defRPr>
            </a:pPr>
            <a:r>
              <a:rPr sz="1606">
                <a:solidFill>
                  <a:srgbClr val="FFFFFF"/>
                </a:solidFill>
                <a:latin typeface="Avenir Next Demi Bold"/>
                <a:ea typeface="Avenir Next Demi Bold"/>
                <a:cs typeface="Avenir Next Demi Bold"/>
                <a:sym typeface="Avenir Next Demi Bold"/>
              </a:rPr>
              <a:t>agilidade e melhor resultado</a:t>
            </a:r>
            <a:endParaRPr sz="1606">
              <a:solidFill>
                <a:srgbClr val="FFFFFF"/>
              </a:solidFill>
              <a:latin typeface="Avenir Next Demi Bold"/>
              <a:ea typeface="Avenir Next Demi Bold"/>
              <a:cs typeface="Avenir Next Demi Bold"/>
              <a:sym typeface="Avenir Next Demi Bold"/>
            </a:endParaRPr>
          </a:p>
          <a:p>
            <a:pPr lvl="1" marL="333756" indent="0" defTabSz="667512">
              <a:lnSpc>
                <a:spcPct val="80000"/>
              </a:lnSpc>
              <a:spcBef>
                <a:spcPts val="300"/>
              </a:spcBef>
              <a:buSzPct val="80000"/>
              <a:buFont typeface="Arial"/>
              <a:buChar char="•"/>
              <a:defRPr sz="1800">
                <a:solidFill>
                  <a:srgbClr val="000000"/>
                </a:solidFill>
              </a:defRPr>
            </a:pPr>
            <a:endParaRPr sz="1606">
              <a:solidFill>
                <a:srgbClr val="FFFFFF"/>
              </a:solidFill>
              <a:latin typeface="Avenir Next Demi Bold"/>
              <a:ea typeface="Avenir Next Demi Bold"/>
              <a:cs typeface="Avenir Next Demi Bold"/>
              <a:sym typeface="Avenir Next Demi Bold"/>
            </a:endParaRPr>
          </a:p>
          <a:p>
            <a:pPr lvl="0" algn="l" defTabSz="667512">
              <a:lnSpc>
                <a:spcPct val="80000"/>
              </a:lnSpc>
              <a:spcBef>
                <a:spcPts val="300"/>
              </a:spcBef>
              <a:buClr>
                <a:srgbClr val="7FD13B"/>
              </a:buClr>
              <a:buSzPct val="80000"/>
              <a:buFont typeface="Arial"/>
              <a:buChar char="•"/>
              <a:defRPr sz="1800">
                <a:solidFill>
                  <a:srgbClr val="000000"/>
                </a:solidFill>
              </a:defRPr>
            </a:pPr>
            <a:r>
              <a:rPr sz="1606">
                <a:solidFill>
                  <a:srgbClr val="FFFFFF"/>
                </a:solidFill>
                <a:latin typeface="Avenir Next Demi Bold"/>
                <a:ea typeface="Avenir Next Demi Bold"/>
                <a:cs typeface="Avenir Next Demi Bold"/>
                <a:sym typeface="Avenir Next Demi Bold"/>
              </a:rPr>
              <a:t>Primeira regulamentação 1.850 </a:t>
            </a:r>
            <a:endParaRPr sz="1606">
              <a:solidFill>
                <a:srgbClr val="FFFFFF"/>
              </a:solidFill>
              <a:latin typeface="Avenir Next Demi Bold"/>
              <a:ea typeface="Avenir Next Demi Bold"/>
              <a:cs typeface="Avenir Next Demi Bold"/>
              <a:sym typeface="Avenir Next Demi Bold"/>
            </a:endParaRPr>
          </a:p>
          <a:p>
            <a:pPr lvl="0" algn="l" defTabSz="667512">
              <a:lnSpc>
                <a:spcPct val="80000"/>
              </a:lnSpc>
              <a:spcBef>
                <a:spcPts val="300"/>
              </a:spcBef>
              <a:buClr>
                <a:srgbClr val="7FD13B"/>
              </a:buClr>
              <a:buSzPct val="80000"/>
              <a:buFont typeface="Arial"/>
              <a:buChar char="•"/>
              <a:defRPr sz="1800">
                <a:solidFill>
                  <a:srgbClr val="000000"/>
                </a:solidFill>
              </a:defRPr>
            </a:pPr>
            <a:endParaRPr sz="1752">
              <a:solidFill>
                <a:srgbClr val="FFFFFF"/>
              </a:solidFill>
              <a:latin typeface="Avenir Next Demi Bold"/>
              <a:ea typeface="Avenir Next Demi Bold"/>
              <a:cs typeface="Avenir Next Demi Bold"/>
              <a:sym typeface="Avenir Next Demi Bold"/>
            </a:endParaRPr>
          </a:p>
          <a:p>
            <a:pPr lvl="0" algn="l" defTabSz="667512">
              <a:lnSpc>
                <a:spcPct val="80000"/>
              </a:lnSpc>
              <a:spcBef>
                <a:spcPts val="300"/>
              </a:spcBef>
              <a:buClr>
                <a:srgbClr val="7FD13B"/>
              </a:buClr>
              <a:buSzPct val="80000"/>
              <a:buFont typeface="Arial"/>
              <a:buChar char="•"/>
              <a:defRPr sz="1800">
                <a:solidFill>
                  <a:srgbClr val="000000"/>
                </a:solidFill>
              </a:defRPr>
            </a:pPr>
            <a:r>
              <a:rPr sz="1606">
                <a:solidFill>
                  <a:srgbClr val="FFFFFF"/>
                </a:solidFill>
                <a:latin typeface="Avenir Next Demi Bold"/>
                <a:ea typeface="Avenir Next Demi Bold"/>
                <a:cs typeface="Avenir Next Demi Bold"/>
                <a:sym typeface="Avenir Next Demi Bold"/>
              </a:rPr>
              <a:t>Leiloeiros livres e matriculados</a:t>
            </a:r>
            <a:endParaRPr sz="1752">
              <a:solidFill>
                <a:srgbClr val="FFFFFF"/>
              </a:solidFill>
              <a:latin typeface="Avenir Next Demi Bold"/>
              <a:ea typeface="Avenir Next Demi Bold"/>
              <a:cs typeface="Avenir Next Demi Bold"/>
              <a:sym typeface="Avenir Next Demi Bold"/>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Demi Bold"/>
                <a:ea typeface="Avenir Next Demi Bold"/>
                <a:cs typeface="Avenir Next Demi Bold"/>
                <a:sym typeface="Avenir Next Demi Bold"/>
              </a:rPr>
              <a:t>O Leiloeiro Livre</a:t>
            </a:r>
            <a:endParaRPr sz="1752">
              <a:solidFill>
                <a:srgbClr val="FFFFFF"/>
              </a:solidFill>
              <a:latin typeface="Avenir Next"/>
              <a:ea typeface="Avenir Next"/>
              <a:cs typeface="Avenir Next"/>
              <a:sym typeface="Avenir Next"/>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a:ea typeface="Avenir Next"/>
                <a:cs typeface="Avenir Next"/>
                <a:sym typeface="Avenir Next"/>
              </a:rPr>
              <a:t>- Qualquer um podia exercer</a:t>
            </a:r>
            <a:endParaRPr sz="1752">
              <a:solidFill>
                <a:srgbClr val="FFFFFF"/>
              </a:solidFill>
              <a:latin typeface="Avenir Next"/>
              <a:ea typeface="Avenir Next"/>
              <a:cs typeface="Avenir Next"/>
              <a:sym typeface="Avenir Next"/>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a:ea typeface="Avenir Next"/>
                <a:cs typeface="Avenir Next"/>
                <a:sym typeface="Avenir Next"/>
              </a:rPr>
              <a:t>- Não era Fiscalizado</a:t>
            </a:r>
            <a:endParaRPr sz="1752">
              <a:solidFill>
                <a:srgbClr val="FFFFFF"/>
              </a:solidFill>
              <a:latin typeface="Avenir Next"/>
              <a:ea typeface="Avenir Next"/>
              <a:cs typeface="Avenir Next"/>
              <a:sym typeface="Avenir Next"/>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a:ea typeface="Avenir Next"/>
                <a:cs typeface="Avenir Next"/>
                <a:sym typeface="Avenir Next"/>
              </a:rPr>
              <a:t>- Fraudes e Golpes - pedras preciosas</a:t>
            </a:r>
            <a:endParaRPr sz="1752">
              <a:solidFill>
                <a:srgbClr val="FFFFFF"/>
              </a:solidFill>
              <a:latin typeface="Avenir Next"/>
              <a:ea typeface="Avenir Next"/>
              <a:cs typeface="Avenir Next"/>
              <a:sym typeface="Avenir Next"/>
            </a:endParaRPr>
          </a:p>
          <a:p>
            <a:pPr lvl="1" marL="333756" indent="0" defTabSz="667512">
              <a:lnSpc>
                <a:spcPct val="80000"/>
              </a:lnSpc>
              <a:spcBef>
                <a:spcPts val="400"/>
              </a:spcBef>
              <a:buFont typeface="Arial"/>
              <a:buChar char="•"/>
              <a:defRPr sz="1800">
                <a:solidFill>
                  <a:srgbClr val="000000"/>
                </a:solidFill>
              </a:defRPr>
            </a:pPr>
            <a:endParaRPr sz="1387">
              <a:solidFill>
                <a:srgbClr val="FFFFFF"/>
              </a:solidFill>
              <a:latin typeface="Avenir Next Demi Bold"/>
              <a:ea typeface="Avenir Next Demi Bold"/>
              <a:cs typeface="Avenir Next Demi Bold"/>
              <a:sym typeface="Avenir Next Demi Bold"/>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Demi Bold"/>
                <a:ea typeface="Avenir Next Demi Bold"/>
                <a:cs typeface="Avenir Next Demi Bold"/>
                <a:sym typeface="Avenir Next Demi Bold"/>
              </a:rPr>
              <a:t>O Leiloeiro Oficial ou Matriculado</a:t>
            </a:r>
            <a:endParaRPr sz="1752">
              <a:solidFill>
                <a:srgbClr val="FFFFFF"/>
              </a:solidFill>
              <a:latin typeface="Avenir Next"/>
              <a:ea typeface="Avenir Next"/>
              <a:cs typeface="Avenir Next"/>
              <a:sym typeface="Avenir Next"/>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a:ea typeface="Avenir Next"/>
                <a:cs typeface="Avenir Next"/>
                <a:sym typeface="Avenir Next"/>
              </a:rPr>
              <a:t>- Matriculado nas Juntas Comerciais</a:t>
            </a:r>
            <a:endParaRPr sz="1752">
              <a:solidFill>
                <a:srgbClr val="FFFFFF"/>
              </a:solidFill>
              <a:latin typeface="Avenir Next"/>
              <a:ea typeface="Avenir Next"/>
              <a:cs typeface="Avenir Next"/>
              <a:sym typeface="Avenir Next"/>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a:ea typeface="Avenir Next"/>
                <a:cs typeface="Avenir Next"/>
                <a:sym typeface="Avenir Next"/>
              </a:rPr>
              <a:t>- Não conseguia competir com o Livre</a:t>
            </a:r>
            <a:endParaRPr sz="1752">
              <a:solidFill>
                <a:srgbClr val="FFFFFF"/>
              </a:solidFill>
              <a:latin typeface="Avenir Next"/>
              <a:ea typeface="Avenir Next"/>
              <a:cs typeface="Avenir Next"/>
              <a:sym typeface="Avenir Next"/>
            </a:endParaRPr>
          </a:p>
          <a:p>
            <a:pPr lvl="1" marL="0" indent="333756" defTabSz="667512">
              <a:lnSpc>
                <a:spcPct val="80000"/>
              </a:lnSpc>
              <a:spcBef>
                <a:spcPts val="200"/>
              </a:spcBef>
              <a:buClrTx/>
              <a:buSzTx/>
              <a:buFontTx/>
              <a:buNone/>
              <a:defRPr sz="1800">
                <a:solidFill>
                  <a:srgbClr val="000000"/>
                </a:solidFill>
              </a:defRPr>
            </a:pPr>
            <a:r>
              <a:rPr sz="1241">
                <a:solidFill>
                  <a:srgbClr val="FFFFFF"/>
                </a:solidFill>
                <a:latin typeface="Avenir Next"/>
                <a:ea typeface="Avenir Next"/>
                <a:cs typeface="Avenir Next"/>
                <a:sym typeface="Avenir Next"/>
              </a:rPr>
              <a:t>- Descrédito pela conduta dos demais</a:t>
            </a:r>
            <a:endParaRPr sz="1387">
              <a:solidFill>
                <a:srgbClr val="FFFFFF"/>
              </a:solidFill>
              <a:latin typeface="Avenir Next Demi Bold"/>
              <a:ea typeface="Avenir Next Demi Bold"/>
              <a:cs typeface="Avenir Next Demi Bold"/>
              <a:sym typeface="Avenir Next Demi Bold"/>
            </a:endParaRPr>
          </a:p>
        </p:txBody>
      </p:sp>
      <p:pic>
        <p:nvPicPr>
          <p:cNvPr id="70" name="image3.png"/>
          <p:cNvPicPr/>
          <p:nvPr/>
        </p:nvPicPr>
        <p:blipFill>
          <a:blip r:embed="rId2">
            <a:extLst/>
          </a:blip>
          <a:stretch>
            <a:fillRect/>
          </a:stretch>
        </p:blipFill>
        <p:spPr>
          <a:xfrm>
            <a:off x="5421150" y="1488430"/>
            <a:ext cx="3038476" cy="4842838"/>
          </a:xfrm>
          <a:prstGeom prst="rect">
            <a:avLst/>
          </a:prstGeom>
          <a:ln w="12700">
            <a:miter lim="400000"/>
          </a:ln>
          <a:effectLst>
            <a:outerShdw sx="100000" sy="100000" kx="0" ky="0" algn="b" rotWithShape="0" blurRad="292100" dist="139700" dir="2700000">
              <a:srgbClr val="333333">
                <a:alpha val="64999"/>
              </a:srgbClr>
            </a:outerShdw>
          </a:effectLst>
        </p:spPr>
      </p:pic>
      <p:sp>
        <p:nvSpPr>
          <p:cNvPr id="71" name="Shape 71"/>
          <p:cNvSpPr/>
          <p:nvPr/>
        </p:nvSpPr>
        <p:spPr>
          <a:xfrm>
            <a:off x="4476030" y="302270"/>
            <a:ext cx="4582667"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59536">
              <a:defRPr sz="2726">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726">
                <a:solidFill>
                  <a:srgbClr val="00FDFF"/>
                </a:solidFill>
              </a:rPr>
              <a:t>A leiloaria no Brasil</a:t>
            </a:r>
          </a:p>
        </p:txBody>
      </p:sp>
      <p:sp>
        <p:nvSpPr>
          <p:cNvPr id="72" name="Shape 72"/>
          <p:cNvSpPr/>
          <p:nvPr/>
        </p:nvSpPr>
        <p:spPr>
          <a:xfrm>
            <a:off x="5167362" y="737890"/>
            <a:ext cx="3200004"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gn="r">
              <a:spcBef>
                <a:spcPts val="500"/>
              </a:spcBef>
              <a:defRPr sz="2400">
                <a:solidFill>
                  <a:srgbClr val="FFFFFF"/>
                </a:solidFill>
                <a:latin typeface="Avenir Next"/>
                <a:ea typeface="Avenir Next"/>
                <a:cs typeface="Avenir Next"/>
                <a:sym typeface="Avenir Next"/>
              </a:defRPr>
            </a:lvl1pPr>
          </a:lstStyle>
          <a:p>
            <a:pPr lvl="0">
              <a:defRPr sz="1800">
                <a:solidFill>
                  <a:srgbClr val="000000"/>
                </a:solidFill>
              </a:defRPr>
            </a:pPr>
            <a:r>
              <a:rPr sz="2400">
                <a:solidFill>
                  <a:srgbClr val="FFFFFF"/>
                </a:solidFill>
              </a:rPr>
              <a:t>Um breve histórico…</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lt" backwards="0">
                                    <p:tmAbs val="0"/>
                                  </p:iterate>
                                  <p:childTnLst>
                                    <p:set>
                                      <p:cBhvr>
                                        <p:cTn id="6" fill="hold"/>
                                        <p:tgtEl>
                                          <p:spTgt spid="71"/>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lt" backwards="0">
                                    <p:tmAbs val="0"/>
                                  </p:iterate>
                                  <p:childTnLst>
                                    <p:set>
                                      <p:cBhvr>
                                        <p:cTn id="9" fill="hold"/>
                                        <p:tgtEl>
                                          <p:spTgt spid="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32" presetID="23" grpId="3" fill="hold">
                                  <p:stCondLst>
                                    <p:cond delay="0"/>
                                  </p:stCondLst>
                                  <p:iterate type="el" backwards="0">
                                    <p:tmAbs val="0"/>
                                  </p:iterate>
                                  <p:childTnLst>
                                    <p:set>
                                      <p:cBhvr>
                                        <p:cTn id="13" fill="hold"/>
                                        <p:tgtEl>
                                          <p:spTgt spid="69"/>
                                        </p:tgtEl>
                                        <p:attrNameLst>
                                          <p:attrName>style.visibility</p:attrName>
                                        </p:attrNameLst>
                                      </p:cBhvr>
                                      <p:to>
                                        <p:strVal val="visible"/>
                                      </p:to>
                                    </p:set>
                                    <p:anim calcmode="lin" valueType="num">
                                      <p:cBhvr>
                                        <p:cTn id="14" dur="2500" fill="hold"/>
                                        <p:tgtEl>
                                          <p:spTgt spid="69"/>
                                        </p:tgtEl>
                                        <p:attrNameLst>
                                          <p:attrName>ppt_w</p:attrName>
                                        </p:attrNameLst>
                                      </p:cBhvr>
                                      <p:tavLst>
                                        <p:tav tm="0">
                                          <p:val>
                                            <p:fltVal val="0"/>
                                          </p:val>
                                        </p:tav>
                                        <p:tav tm="100000">
                                          <p:val>
                                            <p:strVal val="#ppt_w"/>
                                          </p:val>
                                        </p:tav>
                                      </p:tavLst>
                                    </p:anim>
                                    <p:anim calcmode="lin" valueType="num">
                                      <p:cBhvr>
                                        <p:cTn id="15" dur="2500" fill="hold"/>
                                        <p:tgtEl>
                                          <p:spTgt spid="6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32" presetID="23" grpId="4" fill="hold">
                                  <p:stCondLst>
                                    <p:cond delay="0"/>
                                  </p:stCondLst>
                                  <p:iterate type="el" backwards="0">
                                    <p:tmAbs val="0"/>
                                  </p:iterate>
                                  <p:childTnLst>
                                    <p:set>
                                      <p:cBhvr>
                                        <p:cTn id="19" fill="hold"/>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 grpId="3"/>
      <p:bldP build="whole" bldLvl="1" animBg="1" rev="0" advAuto="0" spid="70" grpId="4"/>
      <p:bldP build="whole" bldLvl="1" animBg="1" rev="0" advAuto="0" spid="72" grpId="2"/>
      <p:bldP build="whole" bldLvl="1" animBg="1" rev="0" advAuto="0" spid="7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body" idx="1"/>
          </p:nvPr>
        </p:nvSpPr>
        <p:spPr>
          <a:xfrm>
            <a:off x="592447" y="845902"/>
            <a:ext cx="4176466" cy="360041"/>
          </a:xfrm>
          <a:prstGeom prst="rect">
            <a:avLst/>
          </a:prstGeom>
        </p:spPr>
        <p:txBody>
          <a:bodyPr/>
          <a:lstStyle>
            <a:lvl1pPr algn="l">
              <a:lnSpc>
                <a:spcPct val="90000"/>
              </a:lnSpc>
              <a:defRPr sz="1700"/>
            </a:lvl1pPr>
          </a:lstStyle>
          <a:p>
            <a:pPr lvl="0">
              <a:defRPr sz="1800">
                <a:solidFill>
                  <a:srgbClr val="000000"/>
                </a:solidFill>
              </a:defRPr>
            </a:pPr>
            <a:r>
              <a:rPr sz="1700">
                <a:solidFill>
                  <a:srgbClr val="FFFFFF"/>
                </a:solidFill>
              </a:rPr>
              <a:t>J. X. de Carvalho Mendonça - Doutrina</a:t>
            </a:r>
          </a:p>
        </p:txBody>
      </p:sp>
      <p:sp>
        <p:nvSpPr>
          <p:cNvPr id="75" name="Shape 75"/>
          <p:cNvSpPr/>
          <p:nvPr/>
        </p:nvSpPr>
        <p:spPr>
          <a:xfrm>
            <a:off x="421059" y="1732148"/>
            <a:ext cx="3960442" cy="3825504"/>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just" defTabSz="905255">
              <a:lnSpc>
                <a:spcPct val="80000"/>
              </a:lnSpc>
            </a:pPr>
            <a:r>
              <a:rPr b="1" i="1" sz="1287">
                <a:solidFill>
                  <a:srgbClr val="FFFFFF"/>
                </a:solidFill>
              </a:rPr>
              <a:t>“A profissão de leiloeiro é livre. Qualquer pessoa hábil para ser comerciante pode estabelecer casa ou agência de leilões e proceder À venda em almoeda nesta agência ou na própria casa do dono dos objetos independentemente de prévia licença ou fiscalização oficial.</a:t>
            </a:r>
            <a:endParaRPr sz="792">
              <a:solidFill>
                <a:srgbClr val="FFFFFF"/>
              </a:solidFill>
            </a:endParaRPr>
          </a:p>
          <a:p>
            <a:pPr lvl="0" algn="just" defTabSz="905255">
              <a:lnSpc>
                <a:spcPct val="80000"/>
              </a:lnSpc>
            </a:pPr>
            <a:endParaRPr b="1" i="1" sz="2475">
              <a:solidFill>
                <a:srgbClr val="FFFFFF"/>
              </a:solidFill>
            </a:endParaRPr>
          </a:p>
          <a:p>
            <a:pPr lvl="0" algn="just" defTabSz="905255">
              <a:lnSpc>
                <a:spcPct val="80000"/>
              </a:lnSpc>
            </a:pPr>
            <a:r>
              <a:rPr b="1" i="1" sz="1089">
                <a:solidFill>
                  <a:srgbClr val="FFFFFF"/>
                </a:solidFill>
              </a:rPr>
              <a:t>A par dos leiloeiros livres existe a classe dos leiloeiros oficiais, caráter que assumem mediante a matrícula na Junta Comercial. Os </a:t>
            </a:r>
            <a:r>
              <a:rPr i="1" sz="1089">
                <a:solidFill>
                  <a:srgbClr val="FFFFFF"/>
                </a:solidFill>
              </a:rPr>
              <a:t>leiloeiros oficiais acham-se sob a inspeção das respectivas juntas comerciais. Não estão, entretanto, sujeito à disciplina idêntica dos corretores, os quais têm a sua junta ou câmara sindical.</a:t>
            </a:r>
            <a:endParaRPr sz="792">
              <a:solidFill>
                <a:srgbClr val="FFFFFF"/>
              </a:solidFill>
            </a:endParaRPr>
          </a:p>
          <a:p>
            <a:pPr lvl="0" algn="just" defTabSz="905255">
              <a:lnSpc>
                <a:spcPct val="80000"/>
              </a:lnSpc>
            </a:pPr>
            <a:endParaRPr i="1" sz="2475">
              <a:solidFill>
                <a:srgbClr val="FFFFFF"/>
              </a:solidFill>
            </a:endParaRPr>
          </a:p>
          <a:p>
            <a:pPr lvl="0" algn="just" defTabSz="905255">
              <a:lnSpc>
                <a:spcPct val="80000"/>
              </a:lnSpc>
            </a:pPr>
            <a:r>
              <a:rPr b="1" i="1" sz="1089">
                <a:solidFill>
                  <a:srgbClr val="FFFFFF"/>
                </a:solidFill>
              </a:rPr>
              <a:t>Com o estabelecimento dessas duas classes de leiloeiros, livres e matriculados, adotou a nossa legislação sistema misto, o que não escapa à censura.</a:t>
            </a:r>
            <a:endParaRPr sz="792">
              <a:solidFill>
                <a:srgbClr val="FFFFFF"/>
              </a:solidFill>
            </a:endParaRPr>
          </a:p>
          <a:p>
            <a:pPr lvl="0" algn="just" defTabSz="905255">
              <a:lnSpc>
                <a:spcPct val="80000"/>
              </a:lnSpc>
            </a:pPr>
            <a:endParaRPr b="1" i="1" sz="2475">
              <a:solidFill>
                <a:srgbClr val="FFFFFF"/>
              </a:solidFill>
            </a:endParaRPr>
          </a:p>
          <a:p>
            <a:pPr lvl="0" algn="just" defTabSz="905255">
              <a:lnSpc>
                <a:spcPct val="80000"/>
              </a:lnSpc>
            </a:pPr>
            <a:r>
              <a:rPr b="1" i="1" sz="1089">
                <a:solidFill>
                  <a:srgbClr val="FFFFFF"/>
                </a:solidFill>
              </a:rPr>
              <a:t>Em primeiro lugar: os leiloeiros oficiais ou matriculados não podem resistir à concorrência dos leiloeiros livres. Sobre aqueles pesam </a:t>
            </a:r>
            <a:r>
              <a:rPr i="1" sz="1089">
                <a:solidFill>
                  <a:srgbClr val="FFFFFF"/>
                </a:solidFill>
              </a:rPr>
              <a:t>ônus, sem vantagens correspondentes. </a:t>
            </a:r>
            <a:r>
              <a:rPr b="1" i="1" sz="1089">
                <a:solidFill>
                  <a:srgbClr val="FFFFFF"/>
                </a:solidFill>
              </a:rPr>
              <a:t>O seu privilégio limita-se aos leilões judiciais ou ordenados por autoridade pública, que não são os mais freqüentes. Temos, assim, a lei destruindo o que criou com </a:t>
            </a:r>
            <a:r>
              <a:rPr i="1" sz="1089">
                <a:solidFill>
                  <a:srgbClr val="FFFFFF"/>
                </a:solidFill>
              </a:rPr>
              <a:t>empenho.” </a:t>
            </a:r>
            <a:endParaRPr sz="792">
              <a:solidFill>
                <a:srgbClr val="FFFFFF"/>
              </a:solidFill>
            </a:endParaRPr>
          </a:p>
        </p:txBody>
      </p:sp>
      <p:sp>
        <p:nvSpPr>
          <p:cNvPr id="76" name="Shape 76"/>
          <p:cNvSpPr/>
          <p:nvPr/>
        </p:nvSpPr>
        <p:spPr>
          <a:xfrm>
            <a:off x="4787143" y="1498271"/>
            <a:ext cx="3960441" cy="51770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lgn="just"/>
            <a:r>
              <a:rPr i="1" sz="1100">
                <a:solidFill>
                  <a:srgbClr val="FFFFFF"/>
                </a:solidFill>
              </a:rPr>
              <a:t>É fácil ao leiloeiro empregar meios astuciosos para induzir a erro ou engano o licitante, vender pedras falsas por finas, vender como ouro, prata ou metal fino objetos de outra qualidade, fatos que constituem o crime definido no art. 338, ns 5 e 11, do Código Penal.</a:t>
            </a:r>
            <a:endParaRPr sz="1100">
              <a:solidFill>
                <a:srgbClr val="FFFFFF"/>
              </a:solidFill>
            </a:endParaRPr>
          </a:p>
          <a:p>
            <a:pPr lvl="0" algn="just"/>
            <a:endParaRPr i="1" sz="1100">
              <a:solidFill>
                <a:srgbClr val="FFFFFF"/>
              </a:solidFill>
            </a:endParaRPr>
          </a:p>
          <a:p>
            <a:pPr lvl="0" algn="just"/>
            <a:r>
              <a:rPr b="1" i="1" sz="1100">
                <a:solidFill>
                  <a:srgbClr val="FFFFFF"/>
                </a:solidFill>
              </a:rPr>
              <a:t>As casas de leilões podem também ser o receptáculo de objetos furtados ou roubados. Provém daí a necessidade de ser disciplinada por lei a profissão de leiloeiro, impondo-se-lhe prévia licença, fiança e a obrigação de ter livros especiais sujeitos à fiscalização, </a:t>
            </a:r>
            <a:r>
              <a:rPr i="1" sz="1100">
                <a:solidFill>
                  <a:srgbClr val="FFFFFF"/>
                </a:solidFill>
              </a:rPr>
              <a:t>proibindo-se os leilões nos domingos e à noite, e tomando-se outras providencias de polícia. Assim, e somente assim, se garantirá lealdade dos leilões, no interesse dos vendedores e dos lançadores; assim, e somente assim,</a:t>
            </a:r>
            <a:endParaRPr sz="1100">
              <a:solidFill>
                <a:srgbClr val="FFFFFF"/>
              </a:solidFill>
            </a:endParaRPr>
          </a:p>
          <a:p>
            <a:pPr lvl="0" algn="just"/>
            <a:r>
              <a:rPr i="1" sz="1100">
                <a:solidFill>
                  <a:srgbClr val="FFFFFF"/>
                </a:solidFill>
              </a:rPr>
              <a:t>os leiloeiros procederão com a maior lisura, estabelecendo nos leilões a</a:t>
            </a:r>
            <a:endParaRPr sz="1100">
              <a:solidFill>
                <a:srgbClr val="FFFFFF"/>
              </a:solidFill>
            </a:endParaRPr>
          </a:p>
          <a:p>
            <a:pPr lvl="0" algn="just"/>
            <a:r>
              <a:rPr i="1" sz="1100">
                <a:solidFill>
                  <a:srgbClr val="FFFFFF"/>
                </a:solidFill>
              </a:rPr>
              <a:t>concorrência honesta.</a:t>
            </a:r>
            <a:endParaRPr sz="1100">
              <a:solidFill>
                <a:srgbClr val="FFFFFF"/>
              </a:solidFill>
            </a:endParaRPr>
          </a:p>
          <a:p>
            <a:pPr lvl="0" algn="just"/>
            <a:r>
              <a:rPr sz="1100">
                <a:solidFill>
                  <a:srgbClr val="FFFFFF"/>
                </a:solidFill>
              </a:rPr>
              <a:t>(...)</a:t>
            </a:r>
            <a:endParaRPr sz="1100">
              <a:solidFill>
                <a:srgbClr val="FFFFFF"/>
              </a:solidFill>
            </a:endParaRPr>
          </a:p>
          <a:p>
            <a:pPr lvl="0" algn="just"/>
            <a:endParaRPr sz="1100">
              <a:solidFill>
                <a:srgbClr val="FFFFFF"/>
              </a:solidFill>
            </a:endParaRPr>
          </a:p>
          <a:p>
            <a:pPr lvl="0" algn="just"/>
            <a:r>
              <a:rPr b="1" i="1" sz="1100">
                <a:solidFill>
                  <a:srgbClr val="FFFFFF"/>
                </a:solidFill>
              </a:rPr>
              <a:t>Isso vemos estabelecido na França, na Itália, onde as venda em leilão são privativas dos mediadores matriculados (nota 3, da pag. 79), na Prússia, onde os leiloeiros estão sujeitos às fiscalização das autoridades administrativas, na Inglaterra, onde devem obter licença para a profissão, na América do Norte, onde diversos Estados somente admitem as vendas em almoeda por leiloeiros licenciados ou matriculados, sendo muitas vezes exigida a caução.“</a:t>
            </a:r>
            <a:endParaRPr sz="1100">
              <a:solidFill>
                <a:srgbClr val="FFFFFF"/>
              </a:solidFill>
            </a:endParaRPr>
          </a:p>
          <a:p>
            <a:pPr lvl="0" algn="just"/>
            <a:endParaRPr b="1" i="1" sz="1100">
              <a:solidFill>
                <a:srgbClr val="FFFFFF"/>
              </a:solidFill>
            </a:endParaRPr>
          </a:p>
          <a:p>
            <a:pPr lvl="0" algn="just"/>
            <a:r>
              <a:rPr i="1" sz="1100">
                <a:solidFill>
                  <a:srgbClr val="FFFFFF"/>
                </a:solidFill>
              </a:rPr>
              <a:t>(</a:t>
            </a:r>
            <a:r>
              <a:rPr b="1" i="1" sz="1100">
                <a:solidFill>
                  <a:srgbClr val="FFFFFF"/>
                </a:solidFill>
              </a:rPr>
              <a:t>J. X. CARVALHO MENDONÇA“in” Tratado de Direito Comercial Brasileiro – vol. II – pag. 379 </a:t>
            </a:r>
            <a:r>
              <a:rPr i="1" sz="1100">
                <a:solidFill>
                  <a:srgbClr val="FFFFFF"/>
                </a:solidFill>
              </a:rPr>
              <a:t>– 6ª Edição – atualizado por Roberto Carvalho de Mendonça – Livraria Freitas Bastos S/A,1957). g.n.</a:t>
            </a:r>
          </a:p>
        </p:txBody>
      </p:sp>
      <p:sp>
        <p:nvSpPr>
          <p:cNvPr id="77" name="Shape 77"/>
          <p:cNvSpPr/>
          <p:nvPr/>
        </p:nvSpPr>
        <p:spPr>
          <a:xfrm>
            <a:off x="4476030" y="302270"/>
            <a:ext cx="4582667"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59536">
              <a:defRPr sz="2726">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726">
                <a:solidFill>
                  <a:srgbClr val="00FDFF"/>
                </a:solidFill>
              </a:rPr>
              <a:t>A leiloaria no Brasil</a:t>
            </a:r>
          </a:p>
        </p:txBody>
      </p:sp>
      <p:sp>
        <p:nvSpPr>
          <p:cNvPr id="78" name="Shape 78"/>
          <p:cNvSpPr/>
          <p:nvPr/>
        </p:nvSpPr>
        <p:spPr>
          <a:xfrm>
            <a:off x="5167362" y="737890"/>
            <a:ext cx="3200004"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gn="r">
              <a:spcBef>
                <a:spcPts val="500"/>
              </a:spcBef>
              <a:defRPr sz="2400">
                <a:solidFill>
                  <a:srgbClr val="FFFFFF"/>
                </a:solidFill>
                <a:latin typeface="Avenir Next"/>
                <a:ea typeface="Avenir Next"/>
                <a:cs typeface="Avenir Next"/>
                <a:sym typeface="Avenir Next"/>
              </a:defRPr>
            </a:lvl1pPr>
          </a:lstStyle>
          <a:p>
            <a:pPr lvl="0">
              <a:defRPr sz="1800">
                <a:solidFill>
                  <a:srgbClr val="000000"/>
                </a:solidFill>
              </a:defRPr>
            </a:pPr>
            <a:r>
              <a:rPr sz="2400">
                <a:solidFill>
                  <a:srgbClr val="FFFFFF"/>
                </a:solidFill>
              </a:rPr>
              <a:t>Um breve histórico…</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lt" backwards="0">
                                    <p:tmAbs val="0"/>
                                  </p:iterate>
                                  <p:childTnLst>
                                    <p:set>
                                      <p:cBhvr>
                                        <p:cTn id="6" fill="hold"/>
                                        <p:tgtEl>
                                          <p:spTgt spid="77"/>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lt" backwards="0">
                                    <p:tmAbs val="0"/>
                                  </p:iterate>
                                  <p:childTnLst>
                                    <p:set>
                                      <p:cBhvr>
                                        <p:cTn id="9" fill="hold"/>
                                        <p:tgtEl>
                                          <p:spTgt spid="7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0" presetID="1" grpId="3" fill="hold">
                                  <p:stCondLst>
                                    <p:cond delay="0"/>
                                  </p:stCondLst>
                                  <p:iterate type="lt" backwards="0">
                                    <p:tmAbs val="0"/>
                                  </p:iterate>
                                  <p:childTnLst>
                                    <p:set>
                                      <p:cBhvr>
                                        <p:cTn id="13" fill="hold"/>
                                        <p:tgtEl>
                                          <p:spTgt spid="74"/>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32" presetID="23" grpId="4" fill="hold">
                                  <p:stCondLst>
                                    <p:cond delay="0"/>
                                  </p:stCondLst>
                                  <p:iterate type="el" backwards="0">
                                    <p:tmAbs val="0"/>
                                  </p:iterate>
                                  <p:childTnLst>
                                    <p:set>
                                      <p:cBhvr>
                                        <p:cTn id="16" fill="hold"/>
                                        <p:tgtEl>
                                          <p:spTgt spid="75"/>
                                        </p:tgtEl>
                                        <p:attrNameLst>
                                          <p:attrName>style.visibility</p:attrName>
                                        </p:attrNameLst>
                                      </p:cBhvr>
                                      <p:to>
                                        <p:strVal val="visible"/>
                                      </p:to>
                                    </p:set>
                                    <p:anim calcmode="lin" valueType="num">
                                      <p:cBhvr>
                                        <p:cTn id="17" dur="2500" fill="hold"/>
                                        <p:tgtEl>
                                          <p:spTgt spid="75"/>
                                        </p:tgtEl>
                                        <p:attrNameLst>
                                          <p:attrName>ppt_w</p:attrName>
                                        </p:attrNameLst>
                                      </p:cBhvr>
                                      <p:tavLst>
                                        <p:tav tm="0">
                                          <p:val>
                                            <p:fltVal val="0"/>
                                          </p:val>
                                        </p:tav>
                                        <p:tav tm="100000">
                                          <p:val>
                                            <p:strVal val="#ppt_w"/>
                                          </p:val>
                                        </p:tav>
                                      </p:tavLst>
                                    </p:anim>
                                    <p:anim calcmode="lin" valueType="num">
                                      <p:cBhvr>
                                        <p:cTn id="18" dur="2500" fill="hold"/>
                                        <p:tgtEl>
                                          <p:spTgt spid="75"/>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nodeType="afterEffect" presetClass="entr" presetSubtype="32" presetID="23" grpId="5" fill="hold">
                                  <p:stCondLst>
                                    <p:cond delay="0"/>
                                  </p:stCondLst>
                                  <p:iterate type="el" backwards="0">
                                    <p:tmAbs val="0"/>
                                  </p:iterate>
                                  <p:childTnLst>
                                    <p:set>
                                      <p:cBhvr>
                                        <p:cTn id="21" fill="hold"/>
                                        <p:tgtEl>
                                          <p:spTgt spid="76"/>
                                        </p:tgtEl>
                                        <p:attrNameLst>
                                          <p:attrName>style.visibility</p:attrName>
                                        </p:attrNameLst>
                                      </p:cBhvr>
                                      <p:to>
                                        <p:strVal val="visible"/>
                                      </p:to>
                                    </p:set>
                                    <p:anim calcmode="lin" valueType="num">
                                      <p:cBhvr>
                                        <p:cTn id="22" dur="2500" fill="hold"/>
                                        <p:tgtEl>
                                          <p:spTgt spid="76"/>
                                        </p:tgtEl>
                                        <p:attrNameLst>
                                          <p:attrName>ppt_w</p:attrName>
                                        </p:attrNameLst>
                                      </p:cBhvr>
                                      <p:tavLst>
                                        <p:tav tm="0">
                                          <p:val>
                                            <p:fltVal val="0"/>
                                          </p:val>
                                        </p:tav>
                                        <p:tav tm="100000">
                                          <p:val>
                                            <p:strVal val="#ppt_w"/>
                                          </p:val>
                                        </p:tav>
                                      </p:tavLst>
                                    </p:anim>
                                    <p:anim calcmode="lin" valueType="num">
                                      <p:cBhvr>
                                        <p:cTn id="23" dur="25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1"/>
      <p:bldP build="whole" bldLvl="1" animBg="1" rev="0" advAuto="0" spid="78" grpId="2"/>
      <p:bldP build="whole" bldLvl="1" animBg="1" rev="0" advAuto="0" spid="74" grpId="3"/>
      <p:bldP build="whole" bldLvl="1" animBg="1" rev="0" advAuto="0" spid="75" grpId="4"/>
      <p:bldP build="whole" bldLvl="1" animBg="1" rev="0" advAuto="0" spid="76" grpId="5"/>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body" idx="1"/>
          </p:nvPr>
        </p:nvSpPr>
        <p:spPr>
          <a:xfrm>
            <a:off x="611559" y="1764680"/>
            <a:ext cx="7920882" cy="3600401"/>
          </a:xfrm>
          <a:prstGeom prst="rect">
            <a:avLst/>
          </a:prstGeom>
        </p:spPr>
        <p:txBody>
          <a:bodyPr/>
          <a:lstStyle/>
          <a:p>
            <a:pPr lvl="0" algn="ctr" defTabSz="768095">
              <a:lnSpc>
                <a:spcPct val="80000"/>
              </a:lnSpc>
              <a:defRPr sz="1800">
                <a:solidFill>
                  <a:srgbClr val="000000"/>
                </a:solidFill>
              </a:defRPr>
            </a:pPr>
            <a:r>
              <a:rPr sz="1932">
                <a:solidFill>
                  <a:srgbClr val="FFFFFF"/>
                </a:solidFill>
                <a:latin typeface="Avenir Next"/>
                <a:ea typeface="Avenir Next"/>
                <a:cs typeface="Avenir Next"/>
                <a:sym typeface="Avenir Next"/>
              </a:rPr>
              <a:t>Estado novo – Nasce o Decreto 21.981/32 e com ele o Leiloeiro Oficial</a:t>
            </a:r>
            <a:endParaRPr sz="1175">
              <a:solidFill>
                <a:srgbClr val="FFFFFF"/>
              </a:solidFill>
              <a:latin typeface="Avenir Next"/>
              <a:ea typeface="Avenir Next"/>
              <a:cs typeface="Avenir Next"/>
              <a:sym typeface="Avenir Next"/>
            </a:endParaRPr>
          </a:p>
          <a:p>
            <a:pPr lvl="0" algn="ctr" defTabSz="768095">
              <a:lnSpc>
                <a:spcPct val="80000"/>
              </a:lnSpc>
              <a:spcBef>
                <a:spcPts val="200"/>
              </a:spcBef>
              <a:defRPr sz="1800">
                <a:solidFill>
                  <a:srgbClr val="000000"/>
                </a:solidFill>
              </a:defRPr>
            </a:pPr>
            <a:endParaRPr sz="2016">
              <a:solidFill>
                <a:srgbClr val="FFFFFF"/>
              </a:solidFill>
              <a:latin typeface="Avenir Next"/>
              <a:ea typeface="Avenir Next"/>
              <a:cs typeface="Avenir Next"/>
              <a:sym typeface="Avenir Next"/>
            </a:endParaRPr>
          </a:p>
          <a:p>
            <a:pPr lvl="0" algn="l" defTabSz="768095">
              <a:lnSpc>
                <a:spcPct val="80000"/>
              </a:lnSpc>
              <a:defRPr sz="1800">
                <a:solidFill>
                  <a:srgbClr val="000000"/>
                </a:solidFill>
              </a:defRPr>
            </a:pPr>
            <a:r>
              <a:rPr sz="1764">
                <a:solidFill>
                  <a:srgbClr val="FFFFFF"/>
                </a:solidFill>
                <a:latin typeface="Avenir Next"/>
                <a:ea typeface="Avenir Next"/>
                <a:cs typeface="Avenir Next"/>
                <a:sym typeface="Avenir Next"/>
              </a:rPr>
              <a:t>A Edição e Publicação do Decreto 21.981 em 19.10.1932</a:t>
            </a:r>
            <a:endParaRPr sz="1175">
              <a:solidFill>
                <a:srgbClr val="FFFFFF"/>
              </a:solidFill>
              <a:latin typeface="Avenir Next"/>
              <a:ea typeface="Avenir Next"/>
              <a:cs typeface="Avenir Next"/>
              <a:sym typeface="Avenir Next"/>
            </a:endParaRPr>
          </a:p>
          <a:p>
            <a:pPr lvl="1" marL="0" indent="384047" defTabSz="768095">
              <a:lnSpc>
                <a:spcPct val="80000"/>
              </a:lnSpc>
              <a:spcBef>
                <a:spcPts val="300"/>
              </a:spcBef>
              <a:buClrTx/>
              <a:buSzTx/>
              <a:buFontTx/>
              <a:buNone/>
              <a:defRPr sz="1800">
                <a:solidFill>
                  <a:srgbClr val="000000"/>
                </a:solidFill>
              </a:defRPr>
            </a:pPr>
            <a:r>
              <a:rPr sz="1512">
                <a:solidFill>
                  <a:srgbClr val="FFFFFF"/>
                </a:solidFill>
                <a:latin typeface="Avenir Next"/>
                <a:ea typeface="Avenir Next"/>
                <a:cs typeface="Avenir Next"/>
                <a:sym typeface="Avenir Next"/>
              </a:rPr>
              <a:t>• Governo Provisório de Getúlio Vargas– Força de Lei</a:t>
            </a:r>
            <a:endParaRPr sz="1512">
              <a:solidFill>
                <a:srgbClr val="FFFFFF"/>
              </a:solidFill>
              <a:latin typeface="Avenir Next"/>
              <a:ea typeface="Avenir Next"/>
              <a:cs typeface="Avenir Next"/>
              <a:sym typeface="Avenir Next"/>
            </a:endParaRPr>
          </a:p>
          <a:p>
            <a:pPr lvl="1" marL="0" indent="384047" defTabSz="768095">
              <a:lnSpc>
                <a:spcPct val="80000"/>
              </a:lnSpc>
              <a:spcBef>
                <a:spcPts val="300"/>
              </a:spcBef>
              <a:buClrTx/>
              <a:buSzTx/>
              <a:buFontTx/>
              <a:buNone/>
              <a:defRPr sz="1800">
                <a:solidFill>
                  <a:srgbClr val="000000"/>
                </a:solidFill>
              </a:defRPr>
            </a:pPr>
            <a:r>
              <a:rPr sz="1512">
                <a:solidFill>
                  <a:srgbClr val="FFFFFF"/>
                </a:solidFill>
                <a:latin typeface="Avenir Next"/>
                <a:ea typeface="Avenir Next"/>
                <a:cs typeface="Avenir Next"/>
                <a:sym typeface="Avenir Next"/>
              </a:rPr>
              <a:t>• Movimento Constitucionalistas X Legalistas – (crise de 1929)</a:t>
            </a:r>
            <a:endParaRPr sz="1512">
              <a:solidFill>
                <a:srgbClr val="FFFFFF"/>
              </a:solidFill>
              <a:latin typeface="Avenir Next"/>
              <a:ea typeface="Avenir Next"/>
              <a:cs typeface="Avenir Next"/>
              <a:sym typeface="Avenir Next"/>
            </a:endParaRPr>
          </a:p>
          <a:p>
            <a:pPr lvl="1" marL="0" indent="384047" defTabSz="768095">
              <a:lnSpc>
                <a:spcPct val="80000"/>
              </a:lnSpc>
              <a:spcBef>
                <a:spcPts val="300"/>
              </a:spcBef>
              <a:buClrTx/>
              <a:buSzTx/>
              <a:buFontTx/>
              <a:buNone/>
              <a:defRPr sz="1800">
                <a:solidFill>
                  <a:srgbClr val="000000"/>
                </a:solidFill>
              </a:defRPr>
            </a:pPr>
            <a:r>
              <a:rPr sz="1512">
                <a:solidFill>
                  <a:srgbClr val="FFFFFF"/>
                </a:solidFill>
                <a:latin typeface="Avenir Next"/>
                <a:ea typeface="Avenir Next"/>
                <a:cs typeface="Avenir Next"/>
                <a:sym typeface="Avenir Next"/>
              </a:rPr>
              <a:t>• Abrangente, completo e eficaz</a:t>
            </a:r>
            <a:endParaRPr sz="1512">
              <a:solidFill>
                <a:srgbClr val="FFFFFF"/>
              </a:solidFill>
              <a:latin typeface="Avenir Next"/>
              <a:ea typeface="Avenir Next"/>
              <a:cs typeface="Avenir Next"/>
              <a:sym typeface="Avenir Next"/>
            </a:endParaRPr>
          </a:p>
          <a:p>
            <a:pPr lvl="0" algn="l" defTabSz="768095">
              <a:lnSpc>
                <a:spcPct val="80000"/>
              </a:lnSpc>
              <a:spcBef>
                <a:spcPts val="200"/>
              </a:spcBef>
              <a:defRPr sz="1800">
                <a:solidFill>
                  <a:srgbClr val="000000"/>
                </a:solidFill>
              </a:defRPr>
            </a:pPr>
            <a:endParaRPr sz="2435">
              <a:solidFill>
                <a:srgbClr val="FFFFFF"/>
              </a:solidFill>
              <a:latin typeface="Avenir Next"/>
              <a:ea typeface="Avenir Next"/>
              <a:cs typeface="Avenir Next"/>
              <a:sym typeface="Avenir Next"/>
            </a:endParaRPr>
          </a:p>
          <a:p>
            <a:pPr lvl="0" algn="l" defTabSz="768095">
              <a:lnSpc>
                <a:spcPct val="80000"/>
              </a:lnSpc>
              <a:defRPr sz="1800">
                <a:solidFill>
                  <a:srgbClr val="000000"/>
                </a:solidFill>
              </a:defRPr>
            </a:pPr>
            <a:r>
              <a:rPr sz="1932">
                <a:solidFill>
                  <a:srgbClr val="FFFFFF"/>
                </a:solidFill>
                <a:latin typeface="Avenir Next"/>
                <a:ea typeface="Avenir Next"/>
                <a:cs typeface="Avenir Next"/>
                <a:sym typeface="Avenir Next"/>
              </a:rPr>
              <a:t>O Espírito do Decreto</a:t>
            </a:r>
            <a:endParaRPr sz="1175">
              <a:solidFill>
                <a:srgbClr val="FFFFFF"/>
              </a:solidFill>
              <a:latin typeface="Avenir Next"/>
              <a:ea typeface="Avenir Next"/>
              <a:cs typeface="Avenir Next"/>
              <a:sym typeface="Avenir Next"/>
            </a:endParaRPr>
          </a:p>
          <a:p>
            <a:pPr lvl="1" marL="0" indent="384047" defTabSz="768095">
              <a:lnSpc>
                <a:spcPct val="80000"/>
              </a:lnSpc>
              <a:spcBef>
                <a:spcPts val="300"/>
              </a:spcBef>
              <a:buClrTx/>
              <a:buSzTx/>
              <a:buFontTx/>
              <a:buNone/>
              <a:defRPr sz="1800">
                <a:solidFill>
                  <a:srgbClr val="000000"/>
                </a:solidFill>
              </a:defRPr>
            </a:pPr>
            <a:r>
              <a:rPr sz="1512">
                <a:solidFill>
                  <a:srgbClr val="FFFFFF"/>
                </a:solidFill>
                <a:latin typeface="Avenir Next"/>
                <a:ea typeface="Avenir Next"/>
                <a:cs typeface="Avenir Next"/>
                <a:sym typeface="Avenir Next"/>
              </a:rPr>
              <a:t>• Leiloeiro Oficial – Fiscalizado – Sob Regras – </a:t>
            </a:r>
            <a:r>
              <a:rPr sz="1512">
                <a:solidFill>
                  <a:srgbClr val="FFFFFF"/>
                </a:solidFill>
                <a:latin typeface="Avenir Next Demi Bold"/>
                <a:ea typeface="Avenir Next Demi Bold"/>
                <a:cs typeface="Avenir Next Demi Bold"/>
                <a:sym typeface="Avenir Next Demi Bold"/>
              </a:rPr>
              <a:t>Fé Pública</a:t>
            </a:r>
            <a:endParaRPr sz="1512">
              <a:solidFill>
                <a:srgbClr val="FFFFFF"/>
              </a:solidFill>
              <a:latin typeface="Avenir Next Demi Bold"/>
              <a:ea typeface="Avenir Next Demi Bold"/>
              <a:cs typeface="Avenir Next Demi Bold"/>
              <a:sym typeface="Avenir Next Demi Bold"/>
            </a:endParaRPr>
          </a:p>
          <a:p>
            <a:pPr lvl="1" marL="0" indent="384047" defTabSz="768095">
              <a:lnSpc>
                <a:spcPct val="80000"/>
              </a:lnSpc>
              <a:spcBef>
                <a:spcPts val="300"/>
              </a:spcBef>
              <a:buClrTx/>
              <a:buSzTx/>
              <a:buFontTx/>
              <a:buNone/>
              <a:defRPr sz="1800">
                <a:solidFill>
                  <a:srgbClr val="000000"/>
                </a:solidFill>
              </a:defRPr>
            </a:pPr>
            <a:r>
              <a:rPr sz="1512">
                <a:solidFill>
                  <a:srgbClr val="FFFFFF"/>
                </a:solidFill>
                <a:latin typeface="Avenir Next"/>
                <a:ea typeface="Avenir Next"/>
                <a:cs typeface="Avenir Next"/>
                <a:sym typeface="Avenir Next"/>
              </a:rPr>
              <a:t>• Ligado a seu estado – Probo – Capaz – Personalíssima</a:t>
            </a:r>
            <a:endParaRPr sz="1512">
              <a:solidFill>
                <a:srgbClr val="FFFFFF"/>
              </a:solidFill>
              <a:latin typeface="Avenir Next"/>
              <a:ea typeface="Avenir Next"/>
              <a:cs typeface="Avenir Next"/>
              <a:sym typeface="Avenir Next"/>
            </a:endParaRPr>
          </a:p>
          <a:p>
            <a:pPr lvl="1" marL="0" indent="384047" defTabSz="768095">
              <a:lnSpc>
                <a:spcPct val="80000"/>
              </a:lnSpc>
              <a:spcBef>
                <a:spcPts val="300"/>
              </a:spcBef>
              <a:buClrTx/>
              <a:buSzTx/>
              <a:buFontTx/>
              <a:buNone/>
              <a:defRPr sz="1800">
                <a:solidFill>
                  <a:srgbClr val="000000"/>
                </a:solidFill>
              </a:defRPr>
            </a:pPr>
            <a:r>
              <a:rPr sz="1512">
                <a:solidFill>
                  <a:srgbClr val="FFFFFF"/>
                </a:solidFill>
                <a:latin typeface="Avenir Next"/>
                <a:ea typeface="Avenir Next"/>
                <a:cs typeface="Avenir Next"/>
                <a:sym typeface="Avenir Next"/>
              </a:rPr>
              <a:t>• Proíbe leilão a estranhos à Classe dos leiloeiros oficiais (extingue leiloeiros “livres”)</a:t>
            </a:r>
            <a:endParaRPr sz="1512">
              <a:solidFill>
                <a:srgbClr val="FFFFFF"/>
              </a:solidFill>
              <a:latin typeface="Avenir Next"/>
              <a:ea typeface="Avenir Next"/>
              <a:cs typeface="Avenir Next"/>
              <a:sym typeface="Avenir Next"/>
            </a:endParaRPr>
          </a:p>
        </p:txBody>
      </p:sp>
      <p:sp>
        <p:nvSpPr>
          <p:cNvPr id="81" name="Shape 81"/>
          <p:cNvSpPr/>
          <p:nvPr/>
        </p:nvSpPr>
        <p:spPr>
          <a:xfrm>
            <a:off x="3153593" y="302270"/>
            <a:ext cx="5905104"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768095">
              <a:defRPr sz="2435">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435">
                <a:solidFill>
                  <a:srgbClr val="00FDFF"/>
                </a:solidFill>
              </a:rPr>
              <a:t>1932 - Nasce o Leiloeiro Oficial no Brasil</a:t>
            </a:r>
          </a:p>
        </p:txBody>
      </p:sp>
      <p:sp>
        <p:nvSpPr>
          <p:cNvPr id="82" name="Shape 82"/>
          <p:cNvSpPr/>
          <p:nvPr/>
        </p:nvSpPr>
        <p:spPr>
          <a:xfrm>
            <a:off x="5738862" y="788690"/>
            <a:ext cx="3200004"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gn="r" defTabSz="621791">
              <a:spcBef>
                <a:spcPts val="300"/>
              </a:spcBef>
              <a:defRPr sz="1632">
                <a:solidFill>
                  <a:srgbClr val="FFFFFF"/>
                </a:solidFill>
                <a:latin typeface="Avenir Next"/>
                <a:ea typeface="Avenir Next"/>
                <a:cs typeface="Avenir Next"/>
                <a:sym typeface="Avenir Next"/>
              </a:defRPr>
            </a:lvl1pPr>
          </a:lstStyle>
          <a:p>
            <a:pPr lvl="0">
              <a:defRPr sz="1800">
                <a:solidFill>
                  <a:srgbClr val="000000"/>
                </a:solidFill>
              </a:defRPr>
            </a:pPr>
            <a:r>
              <a:rPr sz="1632">
                <a:solidFill>
                  <a:srgbClr val="FFFFFF"/>
                </a:solidFill>
              </a:rPr>
              <a:t>Um novo momento para a leiloaria no Brasil</a:t>
            </a:r>
          </a:p>
        </p:txBody>
      </p:sp>
      <p:sp>
        <p:nvSpPr>
          <p:cNvPr id="83" name="Shape 83"/>
          <p:cNvSpPr/>
          <p:nvPr/>
        </p:nvSpPr>
        <p:spPr>
          <a:xfrm>
            <a:off x="1802387" y="5868327"/>
            <a:ext cx="5539226"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621791">
              <a:defRPr sz="1971">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1971">
                <a:solidFill>
                  <a:srgbClr val="00FDFF"/>
                </a:solidFill>
              </a:rPr>
              <a:t>Agente Público - Função Delegada - Fé Pública</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81"/>
                                        </p:tgtEl>
                                        <p:attrNameLst>
                                          <p:attrName>style.visibility</p:attrName>
                                        </p:attrNameLst>
                                      </p:cBhvr>
                                      <p:to>
                                        <p:strVal val="visible"/>
                                      </p:to>
                                    </p:set>
                                    <p:animEffect filter="wipe(right)" transition="in">
                                      <p:cBhvr>
                                        <p:cTn id="7" dur="500"/>
                                        <p:tgtEl>
                                          <p:spTgt spid="81"/>
                                        </p:tgtEl>
                                      </p:cBhvr>
                                    </p:animEffect>
                                  </p:childTnLst>
                                </p:cTn>
                              </p:par>
                            </p:childTnLst>
                          </p:cTn>
                        </p:par>
                        <p:par>
                          <p:cTn id="8" fill="hold">
                            <p:stCondLst>
                              <p:cond delay="500"/>
                            </p:stCondLst>
                            <p:childTnLst>
                              <p:par>
                                <p:cTn id="9" nodeType="afterEffect" presetClass="entr" presetSubtype="0" presetID="1" grpId="2" fill="hold">
                                  <p:stCondLst>
                                    <p:cond delay="0"/>
                                  </p:stCondLst>
                                  <p:iterate type="lt" backwards="0">
                                    <p:tmAbs val="0"/>
                                  </p:iterate>
                                  <p:childTnLst>
                                    <p:set>
                                      <p:cBhvr>
                                        <p:cTn id="10" fill="hold"/>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lt" backwards="0">
                                    <p:tmAbs val="0"/>
                                  </p:iterate>
                                  <p:childTnLst>
                                    <p:set>
                                      <p:cBhvr>
                                        <p:cTn id="14" fill="hold"/>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4" fill="hold">
                                  <p:stCondLst>
                                    <p:cond delay="0"/>
                                  </p:stCondLst>
                                  <p:iterate type="el" backwards="0">
                                    <p:tmAbs val="0"/>
                                  </p:iterate>
                                  <p:childTnLst>
                                    <p:set>
                                      <p:cBhvr>
                                        <p:cTn id="18" fill="hold"/>
                                        <p:tgtEl>
                                          <p:spTgt spid="83"/>
                                        </p:tgtEl>
                                        <p:attrNameLst>
                                          <p:attrName>style.visibility</p:attrName>
                                        </p:attrNameLst>
                                      </p:cBhvr>
                                      <p:to>
                                        <p:strVal val="visible"/>
                                      </p:to>
                                    </p:set>
                                    <p:anim calcmode="lin" valueType="num">
                                      <p:cBhvr>
                                        <p:cTn id="19" dur="500" fill="hold"/>
                                        <p:tgtEl>
                                          <p:spTgt spid="83"/>
                                        </p:tgtEl>
                                        <p:attrNameLst>
                                          <p:attrName>ppt_x</p:attrName>
                                        </p:attrNameLst>
                                      </p:cBhvr>
                                      <p:tavLst>
                                        <p:tav tm="0">
                                          <p:val>
                                            <p:strVal val="#ppt_x"/>
                                          </p:val>
                                        </p:tav>
                                        <p:tav tm="100000">
                                          <p:val>
                                            <p:strVal val="#ppt_x"/>
                                          </p:val>
                                        </p:tav>
                                      </p:tavLst>
                                    </p:anim>
                                    <p:anim calcmode="lin" valueType="num">
                                      <p:cBhvr>
                                        <p:cTn id="2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2"/>
      <p:bldP build="whole" bldLvl="1" animBg="1" rev="0" advAuto="0" spid="80" grpId="3"/>
      <p:bldP build="whole" bldLvl="1" animBg="1" rev="0" advAuto="0" spid="83" grpId="4"/>
      <p:bldP build="whole" bldLvl="1" animBg="1" rev="0" advAuto="0" spid="8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body" idx="1"/>
          </p:nvPr>
        </p:nvSpPr>
        <p:spPr>
          <a:xfrm>
            <a:off x="611559" y="1764680"/>
            <a:ext cx="7920882" cy="4317582"/>
          </a:xfrm>
          <a:prstGeom prst="rect">
            <a:avLst/>
          </a:prstGeom>
        </p:spPr>
        <p:txBody>
          <a:bodyPr/>
          <a:lstStyle/>
          <a:p>
            <a:pPr lvl="0" algn="ctr" defTabSz="795527">
              <a:lnSpc>
                <a:spcPct val="80000"/>
              </a:lnSpc>
              <a:defRPr sz="1800">
                <a:solidFill>
                  <a:srgbClr val="000000"/>
                </a:solidFill>
              </a:defRPr>
            </a:pPr>
            <a:r>
              <a:rPr sz="2001">
                <a:solidFill>
                  <a:srgbClr val="FFFFFF"/>
                </a:solidFill>
                <a:latin typeface="Avenir Next"/>
                <a:ea typeface="Avenir Next"/>
                <a:cs typeface="Avenir Next"/>
                <a:sym typeface="Avenir Next"/>
              </a:rPr>
              <a:t>Atividade Cresce em importância nas décadas seguintes - Pelas Leis</a:t>
            </a:r>
            <a:endParaRPr sz="1218">
              <a:solidFill>
                <a:srgbClr val="FFFFFF"/>
              </a:solidFill>
              <a:latin typeface="Avenir Next"/>
              <a:ea typeface="Avenir Next"/>
              <a:cs typeface="Avenir Next"/>
              <a:sym typeface="Avenir Next"/>
            </a:endParaRPr>
          </a:p>
          <a:p>
            <a:pPr lvl="0" algn="ctr" defTabSz="795527">
              <a:lnSpc>
                <a:spcPct val="80000"/>
              </a:lnSpc>
              <a:spcBef>
                <a:spcPts val="200"/>
              </a:spcBef>
              <a:defRPr sz="1800">
                <a:solidFill>
                  <a:srgbClr val="000000"/>
                </a:solidFill>
              </a:defRPr>
            </a:pPr>
            <a:endParaRPr sz="2088">
              <a:solidFill>
                <a:srgbClr val="FFFFFF"/>
              </a:solidFill>
              <a:latin typeface="Avenir Next"/>
              <a:ea typeface="Avenir Next"/>
              <a:cs typeface="Avenir Next"/>
              <a:sym typeface="Avenir Next"/>
            </a:endParaRPr>
          </a:p>
          <a:p>
            <a:pPr lvl="0" algn="l" defTabSz="795527">
              <a:lnSpc>
                <a:spcPct val="80000"/>
              </a:lnSpc>
              <a:defRPr sz="1800">
                <a:solidFill>
                  <a:srgbClr val="000000"/>
                </a:solidFill>
              </a:defRPr>
            </a:pPr>
            <a:r>
              <a:rPr sz="1827">
                <a:solidFill>
                  <a:srgbClr val="FFFFFF"/>
                </a:solidFill>
                <a:latin typeface="Avenir Next Demi Bold"/>
                <a:ea typeface="Avenir Next Demi Bold"/>
                <a:cs typeface="Avenir Next Demi Bold"/>
                <a:sym typeface="Avenir Next Demi Bold"/>
              </a:rPr>
              <a:t>Alienações Públicas Judiciais</a:t>
            </a:r>
            <a:endParaRPr sz="1827">
              <a:solidFill>
                <a:srgbClr val="FFFFFF"/>
              </a:solidFill>
              <a:latin typeface="Avenir Next Demi Bold"/>
              <a:ea typeface="Avenir Next Demi Bold"/>
              <a:cs typeface="Avenir Next Demi Bold"/>
              <a:sym typeface="Avenir Next Demi Bold"/>
            </a:endParaRPr>
          </a:p>
          <a:p>
            <a:pPr lvl="0" algn="l" defTabSz="795527">
              <a:lnSpc>
                <a:spcPct val="80000"/>
              </a:lnSpc>
              <a:defRPr sz="1800">
                <a:solidFill>
                  <a:srgbClr val="000000"/>
                </a:solidFill>
              </a:defRPr>
            </a:pPr>
            <a:endParaRPr sz="1218">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r>
              <a:rPr sz="1566">
                <a:solidFill>
                  <a:srgbClr val="FFFFFF"/>
                </a:solidFill>
                <a:latin typeface="Avenir Next"/>
                <a:ea typeface="Avenir Next"/>
                <a:cs typeface="Avenir Next"/>
                <a:sym typeface="Avenir Next"/>
              </a:rPr>
              <a:t>• Código Civil</a:t>
            </a:r>
            <a:endParaRPr sz="1566">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endParaRPr sz="1566">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r>
              <a:rPr sz="1566">
                <a:solidFill>
                  <a:srgbClr val="FFFFFF"/>
                </a:solidFill>
                <a:latin typeface="Avenir Next"/>
                <a:ea typeface="Avenir Next"/>
                <a:cs typeface="Avenir Next"/>
                <a:sym typeface="Avenir Next"/>
              </a:rPr>
              <a:t>• Código de Processo Civil - 1939</a:t>
            </a:r>
            <a:endParaRPr sz="1566">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endParaRPr sz="1566">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r>
              <a:rPr sz="1566">
                <a:solidFill>
                  <a:srgbClr val="FFFFFF"/>
                </a:solidFill>
                <a:latin typeface="Avenir Next"/>
                <a:ea typeface="Avenir Next"/>
                <a:cs typeface="Avenir Next"/>
                <a:sym typeface="Avenir Next"/>
              </a:rPr>
              <a:t>• Lei de Falências - Lei de Execuções Fiscais </a:t>
            </a:r>
            <a:endParaRPr sz="1566">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endParaRPr sz="2523">
              <a:solidFill>
                <a:srgbClr val="FFFFFF"/>
              </a:solidFill>
              <a:latin typeface="Avenir Next"/>
              <a:ea typeface="Avenir Next"/>
              <a:cs typeface="Avenir Next"/>
              <a:sym typeface="Avenir Next"/>
            </a:endParaRPr>
          </a:p>
          <a:p>
            <a:pPr lvl="0" algn="l" defTabSz="795527">
              <a:lnSpc>
                <a:spcPct val="80000"/>
              </a:lnSpc>
              <a:defRPr sz="1800">
                <a:solidFill>
                  <a:srgbClr val="000000"/>
                </a:solidFill>
              </a:defRPr>
            </a:pPr>
            <a:r>
              <a:rPr sz="1827">
                <a:solidFill>
                  <a:srgbClr val="FFFFFF"/>
                </a:solidFill>
                <a:latin typeface="Avenir Next Demi Bold"/>
                <a:ea typeface="Avenir Next Demi Bold"/>
                <a:cs typeface="Avenir Next Demi Bold"/>
                <a:sym typeface="Avenir Next Demi Bold"/>
              </a:rPr>
              <a:t>Alienações Públicas Extrajudiciais</a:t>
            </a:r>
            <a:endParaRPr sz="1827">
              <a:solidFill>
                <a:srgbClr val="FFFFFF"/>
              </a:solidFill>
              <a:latin typeface="Avenir Next Demi Bold"/>
              <a:ea typeface="Avenir Next Demi Bold"/>
              <a:cs typeface="Avenir Next Demi Bold"/>
              <a:sym typeface="Avenir Next Demi Bold"/>
            </a:endParaRPr>
          </a:p>
          <a:p>
            <a:pPr lvl="0" algn="l" defTabSz="795527">
              <a:lnSpc>
                <a:spcPct val="80000"/>
              </a:lnSpc>
              <a:defRPr sz="1800">
                <a:solidFill>
                  <a:srgbClr val="000000"/>
                </a:solidFill>
              </a:defRPr>
            </a:pPr>
            <a:endParaRPr sz="1218">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r>
              <a:rPr sz="1566">
                <a:solidFill>
                  <a:srgbClr val="FFFFFF"/>
                </a:solidFill>
                <a:latin typeface="Avenir Next"/>
                <a:ea typeface="Avenir Next"/>
                <a:cs typeface="Avenir Next"/>
                <a:sym typeface="Avenir Next"/>
              </a:rPr>
              <a:t>• Decreto 70 de 1966 - Financiamento Imobiliário no Brasil</a:t>
            </a:r>
            <a:endParaRPr sz="1566">
              <a:solidFill>
                <a:srgbClr val="FFFFFF"/>
              </a:solidFill>
              <a:latin typeface="Avenir Next"/>
              <a:ea typeface="Avenir Next"/>
              <a:cs typeface="Avenir Next"/>
              <a:sym typeface="Avenir Next"/>
            </a:endParaRPr>
          </a:p>
          <a:p>
            <a:pPr lvl="1" marL="0" indent="397763" defTabSz="795527">
              <a:lnSpc>
                <a:spcPct val="80000"/>
              </a:lnSpc>
              <a:spcBef>
                <a:spcPts val="300"/>
              </a:spcBef>
              <a:buClrTx/>
              <a:buSzTx/>
              <a:buFontTx/>
              <a:buNone/>
              <a:defRPr sz="1800">
                <a:solidFill>
                  <a:srgbClr val="000000"/>
                </a:solidFill>
              </a:defRPr>
            </a:pPr>
            <a:endParaRPr sz="1566">
              <a:solidFill>
                <a:srgbClr val="FFFFFF"/>
              </a:solidFill>
              <a:latin typeface="Avenir Next"/>
              <a:ea typeface="Avenir Next"/>
              <a:cs typeface="Avenir Next"/>
              <a:sym typeface="Avenir Next"/>
            </a:endParaRPr>
          </a:p>
        </p:txBody>
      </p:sp>
      <p:sp>
        <p:nvSpPr>
          <p:cNvPr id="86" name="Shape 86"/>
          <p:cNvSpPr/>
          <p:nvPr/>
        </p:nvSpPr>
        <p:spPr>
          <a:xfrm>
            <a:off x="4438874" y="3022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87" name="Shape 87"/>
          <p:cNvSpPr/>
          <p:nvPr/>
        </p:nvSpPr>
        <p:spPr>
          <a:xfrm>
            <a:off x="5671713" y="855838"/>
            <a:ext cx="3200004"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548640">
              <a:spcBef>
                <a:spcPts val="300"/>
              </a:spcBef>
            </a:pPr>
            <a:r>
              <a:rPr sz="1620">
                <a:solidFill>
                  <a:srgbClr val="FFFFFF"/>
                </a:solidFill>
                <a:latin typeface="Avenir Next"/>
                <a:ea typeface="Avenir Next"/>
                <a:cs typeface="Avenir Next"/>
                <a:sym typeface="Avenir Next"/>
              </a:rPr>
              <a:t>Agente Público</a:t>
            </a:r>
            <a:endParaRPr sz="1440">
              <a:solidFill>
                <a:srgbClr val="FFFFFF"/>
              </a:solidFill>
              <a:latin typeface="Avenir Next"/>
              <a:ea typeface="Avenir Next"/>
              <a:cs typeface="Avenir Next"/>
              <a:sym typeface="Avenir Next"/>
            </a:endParaRPr>
          </a:p>
          <a:p>
            <a:pPr lvl="0" algn="r" defTabSz="548640">
              <a:spcBef>
                <a:spcPts val="300"/>
              </a:spcBef>
            </a:pPr>
            <a:r>
              <a:rPr sz="1440">
                <a:solidFill>
                  <a:srgbClr val="FFFFFF"/>
                </a:solidFill>
                <a:latin typeface="Avenir Next"/>
                <a:ea typeface="Avenir Next"/>
                <a:cs typeface="Avenir Next"/>
                <a:sym typeface="Avenir Next"/>
              </a:rPr>
              <a:t>Indispensável ao Estado Brasileiro </a:t>
            </a:r>
          </a:p>
        </p:txBody>
      </p:sp>
      <p:sp>
        <p:nvSpPr>
          <p:cNvPr id="88" name="Shape 88"/>
          <p:cNvSpPr/>
          <p:nvPr/>
        </p:nvSpPr>
        <p:spPr>
          <a:xfrm>
            <a:off x="1802387" y="6029485"/>
            <a:ext cx="5539226"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59536">
              <a:defRPr sz="2726">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726">
                <a:solidFill>
                  <a:srgbClr val="00FDFF"/>
                </a:solidFill>
              </a:rPr>
              <a:t>Indispensável à Justiça Brasileira</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86"/>
                                        </p:tgtEl>
                                        <p:attrNameLst>
                                          <p:attrName>style.visibility</p:attrName>
                                        </p:attrNameLst>
                                      </p:cBhvr>
                                      <p:to>
                                        <p:strVal val="visible"/>
                                      </p:to>
                                    </p:set>
                                    <p:animEffect filter="wipe(right)" transition="in">
                                      <p:cBhvr>
                                        <p:cTn id="7" dur="799"/>
                                        <p:tgtEl>
                                          <p:spTgt spid="86"/>
                                        </p:tgtEl>
                                      </p:cBhvr>
                                    </p:animEffect>
                                  </p:childTnLst>
                                </p:cTn>
                              </p:par>
                            </p:childTnLst>
                          </p:cTn>
                        </p:par>
                        <p:par>
                          <p:cTn id="8" fill="hold">
                            <p:stCondLst>
                              <p:cond delay="799"/>
                            </p:stCondLst>
                            <p:childTnLst>
                              <p:par>
                                <p:cTn id="9" nodeType="afterEffect" presetClass="entr" presetSubtype="0" presetID="1" grpId="2" fill="hold">
                                  <p:stCondLst>
                                    <p:cond delay="0"/>
                                  </p:stCondLst>
                                  <p:iterate type="lt" backwards="0">
                                    <p:tmAbs val="0"/>
                                  </p:iterate>
                                  <p:childTnLst>
                                    <p:set>
                                      <p:cBhvr>
                                        <p:cTn id="10" fill="hold"/>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lt" backwards="0">
                                    <p:tmAbs val="0"/>
                                  </p:iterate>
                                  <p:childTnLst>
                                    <p:set>
                                      <p:cBhvr>
                                        <p:cTn id="14" fill="hold"/>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2" grpId="4" fill="hold">
                                  <p:stCondLst>
                                    <p:cond delay="0"/>
                                  </p:stCondLst>
                                  <p:iterate type="el" backwards="0">
                                    <p:tmAbs val="0"/>
                                  </p:iterate>
                                  <p:childTnLst>
                                    <p:set>
                                      <p:cBhvr>
                                        <p:cTn id="18" fill="hold"/>
                                        <p:tgtEl>
                                          <p:spTgt spid="88"/>
                                        </p:tgtEl>
                                        <p:attrNameLst>
                                          <p:attrName>style.visibility</p:attrName>
                                        </p:attrNameLst>
                                      </p:cBhvr>
                                      <p:to>
                                        <p:strVal val="visible"/>
                                      </p:to>
                                    </p:set>
                                    <p:animEffect filter="wipe(down)" transition="in">
                                      <p:cBhvr>
                                        <p:cTn id="19" dur="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4"/>
      <p:bldP build="whole" bldLvl="1" animBg="1" rev="0" advAuto="0" spid="86" grpId="1"/>
      <p:bldP build="whole" bldLvl="1" animBg="1" rev="0" advAuto="0" spid="85" grpId="3"/>
      <p:bldP build="whole" bldLvl="1" animBg="1" rev="0" advAuto="0" spid="87"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body" idx="1"/>
          </p:nvPr>
        </p:nvSpPr>
        <p:spPr>
          <a:xfrm>
            <a:off x="611559" y="1469225"/>
            <a:ext cx="7920882" cy="3969370"/>
          </a:xfrm>
          <a:prstGeom prst="rect">
            <a:avLst/>
          </a:prstGeom>
        </p:spPr>
        <p:txBody>
          <a:bodyPr/>
          <a:lstStyle/>
          <a:p>
            <a:pPr lvl="0" algn="l" defTabSz="786384">
              <a:lnSpc>
                <a:spcPct val="80000"/>
              </a:lnSpc>
              <a:defRPr sz="1800">
                <a:solidFill>
                  <a:srgbClr val="000000"/>
                </a:solidFill>
              </a:defRPr>
            </a:pPr>
            <a:r>
              <a:rPr sz="1978">
                <a:solidFill>
                  <a:srgbClr val="FFFFFF"/>
                </a:solidFill>
                <a:latin typeface="Avenir Next Demi Bold"/>
                <a:ea typeface="Avenir Next Demi Bold"/>
                <a:cs typeface="Avenir Next Demi Bold"/>
                <a:sym typeface="Avenir Next Demi Bold"/>
              </a:rPr>
              <a:t>Cresce com a Economia</a:t>
            </a:r>
            <a:endParaRPr sz="2064">
              <a:solidFill>
                <a:srgbClr val="FFFFFF"/>
              </a:solidFill>
              <a:latin typeface="Avenir Next Demi Bold"/>
              <a:ea typeface="Avenir Next Demi Bold"/>
              <a:cs typeface="Avenir Next Demi Bold"/>
              <a:sym typeface="Avenir Next Demi Bold"/>
            </a:endParaRPr>
          </a:p>
          <a:p>
            <a:pPr lvl="0" algn="l" defTabSz="786384">
              <a:lnSpc>
                <a:spcPct val="80000"/>
              </a:lnSpc>
              <a:defRPr sz="1800">
                <a:solidFill>
                  <a:srgbClr val="000000"/>
                </a:solidFill>
              </a:defRPr>
            </a:pPr>
            <a:endParaRPr sz="2064">
              <a:solidFill>
                <a:srgbClr val="FFFFFF"/>
              </a:solidFill>
              <a:latin typeface="Avenir Next Demi Bold"/>
              <a:ea typeface="Avenir Next Demi Bold"/>
              <a:cs typeface="Avenir Next Demi Bold"/>
              <a:sym typeface="Avenir Next Demi Bold"/>
            </a:endParaRPr>
          </a:p>
          <a:p>
            <a:pPr lvl="0" algn="l" defTabSz="786384">
              <a:lnSpc>
                <a:spcPct val="80000"/>
              </a:lnSpc>
              <a:defRPr sz="1800">
                <a:solidFill>
                  <a:srgbClr val="000000"/>
                </a:solidFill>
              </a:defRPr>
            </a:pPr>
            <a:r>
              <a:rPr sz="1720">
                <a:solidFill>
                  <a:srgbClr val="FFFFFF"/>
                </a:solidFill>
                <a:latin typeface="Avenir Next Demi Bold"/>
                <a:ea typeface="Avenir Next Demi Bold"/>
                <a:cs typeface="Avenir Next Demi Bold"/>
                <a:sym typeface="Avenir Next Demi Bold"/>
              </a:rPr>
              <a:t>Crescimento Industrial - Getúlio e JK - 1950 - Maior destaque 1980</a:t>
            </a:r>
            <a:endParaRPr sz="1806">
              <a:solidFill>
                <a:srgbClr val="FFFFFF"/>
              </a:solidFill>
              <a:latin typeface="Avenir Next Demi Bold"/>
              <a:ea typeface="Avenir Next Demi Bold"/>
              <a:cs typeface="Avenir Next Demi Bold"/>
              <a:sym typeface="Avenir Next Demi Bold"/>
            </a:endParaRPr>
          </a:p>
          <a:p>
            <a:pPr lvl="0" algn="l" defTabSz="786384">
              <a:lnSpc>
                <a:spcPct val="80000"/>
              </a:lnSpc>
              <a:defRPr sz="1800">
                <a:solidFill>
                  <a:srgbClr val="000000"/>
                </a:solidFill>
              </a:defRPr>
            </a:pPr>
            <a:endParaRPr sz="1204">
              <a:solidFill>
                <a:srgbClr val="FFFFFF"/>
              </a:solidFill>
              <a:latin typeface="Avenir Next"/>
              <a:ea typeface="Avenir Next"/>
              <a:cs typeface="Avenir Next"/>
              <a:sym typeface="Avenir Next"/>
            </a:endParaRPr>
          </a:p>
          <a:p>
            <a:pPr lvl="1" marL="0" indent="393192" defTabSz="786384">
              <a:lnSpc>
                <a:spcPct val="80000"/>
              </a:lnSpc>
              <a:spcBef>
                <a:spcPts val="300"/>
              </a:spcBef>
              <a:buClrTx/>
              <a:buSzTx/>
              <a:buFontTx/>
              <a:buNone/>
              <a:defRPr sz="1800">
                <a:solidFill>
                  <a:srgbClr val="000000"/>
                </a:solidFill>
              </a:defRPr>
            </a:pPr>
            <a:r>
              <a:rPr sz="1548">
                <a:solidFill>
                  <a:srgbClr val="FFFFFF"/>
                </a:solidFill>
                <a:latin typeface="Avenir Next"/>
                <a:ea typeface="Avenir Next"/>
                <a:cs typeface="Avenir Next"/>
                <a:sym typeface="Avenir Next"/>
              </a:rPr>
              <a:t>• Industrialização Brasileira - Inservíveis</a:t>
            </a:r>
            <a:endParaRPr sz="1548">
              <a:solidFill>
                <a:srgbClr val="FFFFFF"/>
              </a:solidFill>
              <a:latin typeface="Avenir Next"/>
              <a:ea typeface="Avenir Next"/>
              <a:cs typeface="Avenir Next"/>
              <a:sym typeface="Avenir Next"/>
            </a:endParaRPr>
          </a:p>
          <a:p>
            <a:pPr lvl="1" marL="0" indent="393192" defTabSz="786384">
              <a:lnSpc>
                <a:spcPct val="80000"/>
              </a:lnSpc>
              <a:spcBef>
                <a:spcPts val="300"/>
              </a:spcBef>
              <a:buClrTx/>
              <a:buSzTx/>
              <a:buFontTx/>
              <a:buNone/>
              <a:defRPr sz="1800">
                <a:solidFill>
                  <a:srgbClr val="000000"/>
                </a:solidFill>
              </a:defRPr>
            </a:pPr>
            <a:r>
              <a:rPr sz="1548">
                <a:solidFill>
                  <a:srgbClr val="FFFFFF"/>
                </a:solidFill>
                <a:latin typeface="Avenir Next"/>
                <a:ea typeface="Avenir Next"/>
                <a:cs typeface="Avenir Next"/>
                <a:sym typeface="Avenir Next"/>
              </a:rPr>
              <a:t>• Sucatas e substituições de parques fabris</a:t>
            </a:r>
            <a:endParaRPr sz="1548">
              <a:solidFill>
                <a:srgbClr val="FFFFFF"/>
              </a:solidFill>
              <a:latin typeface="Avenir Next"/>
              <a:ea typeface="Avenir Next"/>
              <a:cs typeface="Avenir Next"/>
              <a:sym typeface="Avenir Next"/>
            </a:endParaRPr>
          </a:p>
          <a:p>
            <a:pPr lvl="1" marL="0" indent="393192" defTabSz="786384">
              <a:lnSpc>
                <a:spcPct val="80000"/>
              </a:lnSpc>
              <a:spcBef>
                <a:spcPts val="300"/>
              </a:spcBef>
              <a:buClrTx/>
              <a:buSzTx/>
              <a:buFontTx/>
              <a:buNone/>
              <a:defRPr sz="1800">
                <a:solidFill>
                  <a:srgbClr val="000000"/>
                </a:solidFill>
              </a:defRPr>
            </a:pPr>
            <a:r>
              <a:rPr sz="1548">
                <a:solidFill>
                  <a:srgbClr val="FFFFFF"/>
                </a:solidFill>
                <a:latin typeface="Avenir Next"/>
                <a:ea typeface="Avenir Next"/>
                <a:cs typeface="Avenir Next"/>
                <a:sym typeface="Avenir Next"/>
              </a:rPr>
              <a:t>• Modernização da Indústria Nacional</a:t>
            </a:r>
            <a:endParaRPr sz="1548">
              <a:solidFill>
                <a:srgbClr val="FFFFFF"/>
              </a:solidFill>
              <a:latin typeface="Avenir Next"/>
              <a:ea typeface="Avenir Next"/>
              <a:cs typeface="Avenir Next"/>
              <a:sym typeface="Avenir Next"/>
            </a:endParaRPr>
          </a:p>
          <a:p>
            <a:pPr lvl="1" marL="0" indent="393192" defTabSz="786384">
              <a:lnSpc>
                <a:spcPct val="80000"/>
              </a:lnSpc>
              <a:spcBef>
                <a:spcPts val="300"/>
              </a:spcBef>
              <a:buClrTx/>
              <a:buSzTx/>
              <a:buFontTx/>
              <a:buNone/>
              <a:defRPr sz="1800">
                <a:solidFill>
                  <a:srgbClr val="000000"/>
                </a:solidFill>
              </a:defRPr>
            </a:pPr>
            <a:endParaRPr sz="2494">
              <a:solidFill>
                <a:srgbClr val="FFFFFF"/>
              </a:solidFill>
              <a:latin typeface="Avenir Next"/>
              <a:ea typeface="Avenir Next"/>
              <a:cs typeface="Avenir Next"/>
              <a:sym typeface="Avenir Next"/>
            </a:endParaRPr>
          </a:p>
          <a:p>
            <a:pPr lvl="0" algn="l" defTabSz="786384">
              <a:lnSpc>
                <a:spcPct val="80000"/>
              </a:lnSpc>
              <a:defRPr sz="1800">
                <a:solidFill>
                  <a:srgbClr val="000000"/>
                </a:solidFill>
              </a:defRPr>
            </a:pPr>
            <a:r>
              <a:rPr sz="1720">
                <a:solidFill>
                  <a:srgbClr val="FFFFFF"/>
                </a:solidFill>
                <a:latin typeface="Avenir Next Demi Bold"/>
                <a:ea typeface="Avenir Next Demi Bold"/>
                <a:cs typeface="Avenir Next Demi Bold"/>
                <a:sym typeface="Avenir Next Demi Bold"/>
              </a:rPr>
              <a:t>Com a estabilidade Econômica - A partir de 1994 até hoje</a:t>
            </a:r>
            <a:endParaRPr sz="1806">
              <a:solidFill>
                <a:srgbClr val="FFFFFF"/>
              </a:solidFill>
              <a:latin typeface="Avenir Next Demi Bold"/>
              <a:ea typeface="Avenir Next Demi Bold"/>
              <a:cs typeface="Avenir Next Demi Bold"/>
              <a:sym typeface="Avenir Next Demi Bold"/>
            </a:endParaRPr>
          </a:p>
          <a:p>
            <a:pPr lvl="0" algn="l" defTabSz="786384">
              <a:lnSpc>
                <a:spcPct val="80000"/>
              </a:lnSpc>
              <a:defRPr sz="1800">
                <a:solidFill>
                  <a:srgbClr val="000000"/>
                </a:solidFill>
              </a:defRPr>
            </a:pPr>
            <a:endParaRPr sz="1204">
              <a:solidFill>
                <a:srgbClr val="FFFFFF"/>
              </a:solidFill>
              <a:latin typeface="Avenir Next"/>
              <a:ea typeface="Avenir Next"/>
              <a:cs typeface="Avenir Next"/>
              <a:sym typeface="Avenir Next"/>
            </a:endParaRPr>
          </a:p>
          <a:p>
            <a:pPr lvl="1" marL="0" indent="393192" defTabSz="786384">
              <a:lnSpc>
                <a:spcPct val="80000"/>
              </a:lnSpc>
              <a:spcBef>
                <a:spcPts val="300"/>
              </a:spcBef>
              <a:buClrTx/>
              <a:buSzTx/>
              <a:buFontTx/>
              <a:buNone/>
              <a:defRPr sz="1800">
                <a:solidFill>
                  <a:srgbClr val="000000"/>
                </a:solidFill>
              </a:defRPr>
            </a:pPr>
            <a:r>
              <a:rPr sz="1548">
                <a:solidFill>
                  <a:srgbClr val="FFFFFF"/>
                </a:solidFill>
                <a:latin typeface="Avenir Next"/>
                <a:ea typeface="Avenir Next"/>
                <a:cs typeface="Avenir Next"/>
                <a:sym typeface="Avenir Next"/>
              </a:rPr>
              <a:t>• Veículos Apreendidos e Recuperados de Financiamento</a:t>
            </a:r>
            <a:endParaRPr sz="1548">
              <a:solidFill>
                <a:srgbClr val="FFFFFF"/>
              </a:solidFill>
              <a:latin typeface="Avenir Next"/>
              <a:ea typeface="Avenir Next"/>
              <a:cs typeface="Avenir Next"/>
              <a:sym typeface="Avenir Next"/>
            </a:endParaRPr>
          </a:p>
          <a:p>
            <a:pPr lvl="1" marL="0" indent="393192" defTabSz="786384">
              <a:lnSpc>
                <a:spcPct val="80000"/>
              </a:lnSpc>
              <a:spcBef>
                <a:spcPts val="300"/>
              </a:spcBef>
              <a:buClrTx/>
              <a:buSzTx/>
              <a:buFontTx/>
              <a:buNone/>
              <a:defRPr sz="1800">
                <a:solidFill>
                  <a:srgbClr val="000000"/>
                </a:solidFill>
              </a:defRPr>
            </a:pPr>
            <a:r>
              <a:rPr sz="1548">
                <a:solidFill>
                  <a:srgbClr val="FFFFFF"/>
                </a:solidFill>
                <a:latin typeface="Avenir Next"/>
                <a:ea typeface="Avenir Next"/>
                <a:cs typeface="Avenir Next"/>
                <a:sym typeface="Avenir Next"/>
              </a:rPr>
              <a:t>• Imóveis Recuperados de Financiamento</a:t>
            </a:r>
            <a:endParaRPr sz="1548">
              <a:solidFill>
                <a:srgbClr val="FFFFFF"/>
              </a:solidFill>
              <a:latin typeface="Avenir Next"/>
              <a:ea typeface="Avenir Next"/>
              <a:cs typeface="Avenir Next"/>
              <a:sym typeface="Avenir Next"/>
            </a:endParaRPr>
          </a:p>
          <a:p>
            <a:pPr lvl="1" marL="0" indent="393192" defTabSz="786384">
              <a:lnSpc>
                <a:spcPct val="80000"/>
              </a:lnSpc>
              <a:spcBef>
                <a:spcPts val="300"/>
              </a:spcBef>
              <a:buClrTx/>
              <a:buSzTx/>
              <a:buFontTx/>
              <a:buNone/>
              <a:defRPr sz="1800">
                <a:solidFill>
                  <a:srgbClr val="000000"/>
                </a:solidFill>
              </a:defRPr>
            </a:pPr>
            <a:r>
              <a:rPr sz="1548">
                <a:solidFill>
                  <a:srgbClr val="FFFFFF"/>
                </a:solidFill>
                <a:latin typeface="Avenir Next"/>
                <a:ea typeface="Avenir Next"/>
                <a:cs typeface="Avenir Next"/>
                <a:sym typeface="Avenir Next"/>
              </a:rPr>
              <a:t> </a:t>
            </a:r>
            <a:endParaRPr sz="1548">
              <a:solidFill>
                <a:srgbClr val="FFFFFF"/>
              </a:solidFill>
              <a:latin typeface="Avenir Next"/>
              <a:ea typeface="Avenir Next"/>
              <a:cs typeface="Avenir Next"/>
              <a:sym typeface="Avenir Next"/>
            </a:endParaRPr>
          </a:p>
        </p:txBody>
      </p:sp>
      <p:sp>
        <p:nvSpPr>
          <p:cNvPr id="91" name="Shape 91"/>
          <p:cNvSpPr/>
          <p:nvPr/>
        </p:nvSpPr>
        <p:spPr>
          <a:xfrm>
            <a:off x="4438874" y="302270"/>
            <a:ext cx="4499992"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41247">
              <a:defRPr sz="2668">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668">
                <a:solidFill>
                  <a:srgbClr val="00FDFF"/>
                </a:solidFill>
              </a:rPr>
              <a:t>O Leiloeiro Oficial Brasileiro</a:t>
            </a:r>
          </a:p>
        </p:txBody>
      </p:sp>
      <p:sp>
        <p:nvSpPr>
          <p:cNvPr id="92" name="Shape 92"/>
          <p:cNvSpPr/>
          <p:nvPr/>
        </p:nvSpPr>
        <p:spPr>
          <a:xfrm>
            <a:off x="5671713" y="855838"/>
            <a:ext cx="3200005" cy="104033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r" defTabSz="475487">
              <a:spcBef>
                <a:spcPts val="200"/>
              </a:spcBef>
            </a:pPr>
            <a:r>
              <a:rPr sz="1403">
                <a:solidFill>
                  <a:srgbClr val="FFFFFF"/>
                </a:solidFill>
                <a:latin typeface="Avenir Next"/>
                <a:ea typeface="Avenir Next"/>
                <a:cs typeface="Avenir Next"/>
                <a:sym typeface="Avenir Next"/>
              </a:rPr>
              <a:t>Agente Público</a:t>
            </a:r>
            <a:endParaRPr sz="1248">
              <a:solidFill>
                <a:srgbClr val="FFFFFF"/>
              </a:solidFill>
              <a:latin typeface="Avenir Next"/>
              <a:ea typeface="Avenir Next"/>
              <a:cs typeface="Avenir Next"/>
              <a:sym typeface="Avenir Next"/>
            </a:endParaRPr>
          </a:p>
          <a:p>
            <a:pPr lvl="0" algn="r" defTabSz="475487">
              <a:spcBef>
                <a:spcPts val="200"/>
              </a:spcBef>
            </a:pPr>
            <a:r>
              <a:rPr sz="1248">
                <a:solidFill>
                  <a:srgbClr val="FFFFFF"/>
                </a:solidFill>
                <a:latin typeface="Avenir Next"/>
                <a:ea typeface="Avenir Next"/>
                <a:cs typeface="Avenir Next"/>
                <a:sym typeface="Avenir Next"/>
              </a:rPr>
              <a:t>Indispensável ao Estado Brasileiro</a:t>
            </a:r>
            <a:endParaRPr sz="1248">
              <a:solidFill>
                <a:srgbClr val="FFFFFF"/>
              </a:solidFill>
              <a:latin typeface="Avenir Next"/>
              <a:ea typeface="Avenir Next"/>
              <a:cs typeface="Avenir Next"/>
              <a:sym typeface="Avenir Next"/>
            </a:endParaRPr>
          </a:p>
          <a:p>
            <a:pPr lvl="0" algn="r" defTabSz="475487">
              <a:spcBef>
                <a:spcPts val="200"/>
              </a:spcBef>
            </a:pPr>
            <a:r>
              <a:rPr sz="1248">
                <a:solidFill>
                  <a:srgbClr val="FFFFFF"/>
                </a:solidFill>
                <a:latin typeface="Avenir Next"/>
                <a:ea typeface="Avenir Next"/>
                <a:cs typeface="Avenir Next"/>
                <a:sym typeface="Avenir Next"/>
              </a:rPr>
              <a:t>Indispensável à Justiça Brasileira</a:t>
            </a:r>
            <a:endParaRPr sz="1248">
              <a:solidFill>
                <a:srgbClr val="FFFFFF"/>
              </a:solidFill>
              <a:latin typeface="Avenir Next"/>
              <a:ea typeface="Avenir Next"/>
              <a:cs typeface="Avenir Next"/>
              <a:sym typeface="Avenir Next"/>
            </a:endParaRPr>
          </a:p>
          <a:p>
            <a:pPr lvl="0" algn="r" defTabSz="475487">
              <a:spcBef>
                <a:spcPts val="200"/>
              </a:spcBef>
            </a:pPr>
            <a:r>
              <a:rPr sz="1248">
                <a:solidFill>
                  <a:srgbClr val="FFFFFF"/>
                </a:solidFill>
                <a:latin typeface="Avenir Next"/>
                <a:ea typeface="Avenir Next"/>
                <a:cs typeface="Avenir Next"/>
                <a:sym typeface="Avenir Next"/>
              </a:rPr>
              <a:t> </a:t>
            </a:r>
          </a:p>
        </p:txBody>
      </p:sp>
      <p:sp>
        <p:nvSpPr>
          <p:cNvPr id="93" name="Shape 93"/>
          <p:cNvSpPr/>
          <p:nvPr/>
        </p:nvSpPr>
        <p:spPr>
          <a:xfrm>
            <a:off x="1802387" y="5520574"/>
            <a:ext cx="5539226" cy="5760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defTabSz="813816">
              <a:defRPr sz="2581">
                <a:solidFill>
                  <a:srgbClr val="00FDFF"/>
                </a:solidFill>
                <a:latin typeface="Avenir Next Demi Bold"/>
                <a:ea typeface="Avenir Next Demi Bold"/>
                <a:cs typeface="Avenir Next Demi Bold"/>
                <a:sym typeface="Avenir Next Demi Bold"/>
              </a:defRPr>
            </a:lvl1pPr>
          </a:lstStyle>
          <a:p>
            <a:pPr lvl="0">
              <a:defRPr sz="1800">
                <a:solidFill>
                  <a:srgbClr val="000000"/>
                </a:solidFill>
              </a:defRPr>
            </a:pPr>
            <a:r>
              <a:rPr sz="2581">
                <a:solidFill>
                  <a:srgbClr val="00FDFF"/>
                </a:solidFill>
              </a:rPr>
              <a:t>Indispensável à Economia Brasileira</a:t>
            </a:r>
          </a:p>
        </p:txBody>
      </p:sp>
      <p:sp>
        <p:nvSpPr>
          <p:cNvPr id="94" name="Shape 94"/>
          <p:cNvSpPr/>
          <p:nvPr/>
        </p:nvSpPr>
        <p:spPr>
          <a:xfrm>
            <a:off x="570458" y="6178618"/>
            <a:ext cx="7920881" cy="42693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gn="ctr">
              <a:spcBef>
                <a:spcPts val="500"/>
              </a:spcBef>
            </a:pPr>
            <a:r>
              <a:rPr sz="1400">
                <a:solidFill>
                  <a:srgbClr val="FFFFFF"/>
                </a:solidFill>
                <a:latin typeface="Avenir Next"/>
                <a:ea typeface="Avenir Next"/>
                <a:cs typeface="Avenir Next"/>
                <a:sym typeface="Avenir Next"/>
              </a:rPr>
              <a:t>* </a:t>
            </a:r>
            <a:r>
              <a:rPr sz="1400">
                <a:solidFill>
                  <a:srgbClr val="FFFFFF"/>
                </a:solidFill>
                <a:latin typeface="Avenir Next"/>
                <a:ea typeface="Avenir Next"/>
                <a:cs typeface="Avenir Next"/>
                <a:sym typeface="Avenir Next"/>
              </a:rPr>
              <a:t>Luis Fernando de Abreu Sodré Santoro  - Homem da Leiloaria Brasileira</a:t>
            </a:r>
            <a:r>
              <a:rPr sz="2400">
                <a:solidFill>
                  <a:srgbClr val="FFFFFF"/>
                </a:solidFill>
                <a:latin typeface="Avenir Next"/>
                <a:ea typeface="Avenir Next"/>
                <a:cs typeface="Avenir Next"/>
                <a:sym typeface="Avenir Next"/>
              </a:rPr>
              <a:t> </a:t>
            </a:r>
          </a:p>
        </p:txBody>
      </p:sp>
    </p:spTree>
  </p:cSld>
  <p:clrMapOvr>
    <a:masterClrMapping/>
  </p:clrMapOvr>
  <p:transition spd="med"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2" grpId="1" fill="hold">
                                  <p:stCondLst>
                                    <p:cond delay="0"/>
                                  </p:stCondLst>
                                  <p:iterate type="el" backwards="0">
                                    <p:tmAbs val="0"/>
                                  </p:iterate>
                                  <p:childTnLst>
                                    <p:set>
                                      <p:cBhvr>
                                        <p:cTn id="6" fill="hold"/>
                                        <p:tgtEl>
                                          <p:spTgt spid="91"/>
                                        </p:tgtEl>
                                        <p:attrNameLst>
                                          <p:attrName>style.visibility</p:attrName>
                                        </p:attrNameLst>
                                      </p:cBhvr>
                                      <p:to>
                                        <p:strVal val="visible"/>
                                      </p:to>
                                    </p:set>
                                    <p:animEffect filter="wipe(right)" transition="in">
                                      <p:cBhvr>
                                        <p:cTn id="7" dur="900"/>
                                        <p:tgtEl>
                                          <p:spTgt spid="91"/>
                                        </p:tgtEl>
                                      </p:cBhvr>
                                    </p:animEffect>
                                  </p:childTnLst>
                                </p:cTn>
                              </p:par>
                            </p:childTnLst>
                          </p:cTn>
                        </p:par>
                        <p:par>
                          <p:cTn id="8" fill="hold">
                            <p:stCondLst>
                              <p:cond delay="900"/>
                            </p:stCondLst>
                            <p:childTnLst>
                              <p:par>
                                <p:cTn id="9" nodeType="afterEffect" presetClass="entr" presetSubtype="0" presetID="1" grpId="2" fill="hold">
                                  <p:stCondLst>
                                    <p:cond delay="0"/>
                                  </p:stCondLst>
                                  <p:iterate type="lt" backwards="0">
                                    <p:tmAbs val="0"/>
                                  </p:iterate>
                                  <p:childTnLst>
                                    <p:set>
                                      <p:cBhvr>
                                        <p:cTn id="10" fill="hold"/>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lt" backwards="0">
                                    <p:tmAbs val="0"/>
                                  </p:iterate>
                                  <p:childTnLst>
                                    <p:set>
                                      <p:cBhvr>
                                        <p:cTn id="14" fill="hold"/>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2" grpId="4" fill="hold">
                                  <p:stCondLst>
                                    <p:cond delay="0"/>
                                  </p:stCondLst>
                                  <p:iterate type="el" backwards="0">
                                    <p:tmAbs val="0"/>
                                  </p:iterate>
                                  <p:childTnLst>
                                    <p:set>
                                      <p:cBhvr>
                                        <p:cTn id="18" fill="hold"/>
                                        <p:tgtEl>
                                          <p:spTgt spid="93"/>
                                        </p:tgtEl>
                                        <p:attrNameLst>
                                          <p:attrName>style.visibility</p:attrName>
                                        </p:attrNameLst>
                                      </p:cBhvr>
                                      <p:to>
                                        <p:strVal val="visible"/>
                                      </p:to>
                                    </p:set>
                                    <p:animEffect filter="wipe(down)" transition="in">
                                      <p:cBhvr>
                                        <p:cTn id="19" dur="500"/>
                                        <p:tgtEl>
                                          <p:spTgt spid="93"/>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0" grpId="5" fill="hold">
                                  <p:stCondLst>
                                    <p:cond delay="0"/>
                                  </p:stCondLst>
                                  <p:iterate type="el" backwards="0">
                                    <p:tmAbs val="0"/>
                                  </p:iterate>
                                  <p:childTnLst>
                                    <p:set>
                                      <p:cBhvr>
                                        <p:cTn id="23" fill="hold"/>
                                        <p:tgtEl>
                                          <p:spTgt spid="94"/>
                                        </p:tgtEl>
                                        <p:attrNameLst>
                                          <p:attrName>style.visibility</p:attrName>
                                        </p:attrNameLst>
                                      </p:cBhvr>
                                      <p:to>
                                        <p:strVal val="visible"/>
                                      </p:to>
                                    </p:set>
                                    <p:animEffect filter="fade" transition="in">
                                      <p:cBhvr>
                                        <p:cTn id="24" dur="2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1"/>
      <p:bldP build="whole" bldLvl="1" animBg="1" rev="0" advAuto="0" spid="94" grpId="5"/>
      <p:bldP build="whole" bldLvl="1" animBg="1" rev="0" advAuto="0" spid="93" grpId="4"/>
      <p:bldP build="whole" bldLvl="1" animBg="1" rev="0" advAuto="0" spid="92" grpId="2"/>
      <p:bldP build="whole" bldLvl="1" animBg="1" rev="0" advAuto="0" spid="90" grpId="3"/>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4E5B6F"/>
      </a:lt1>
      <a:dk2>
        <a:srgbClr val="A7A7A7"/>
      </a:dk2>
      <a:lt2>
        <a:srgbClr val="535353"/>
      </a:lt2>
      <a:accent1>
        <a:srgbClr val="7FD13B"/>
      </a:accent1>
      <a:accent2>
        <a:srgbClr val="EA157A"/>
      </a:accent2>
      <a:accent3>
        <a:srgbClr val="FEB80A"/>
      </a:accent3>
      <a:accent4>
        <a:srgbClr val="00ADDC"/>
      </a:accent4>
      <a:accent5>
        <a:srgbClr val="738AC8"/>
      </a:accent5>
      <a:accent6>
        <a:srgbClr val="1AB39F"/>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7FD13B"/>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7FD13B"/>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FD13B"/>
      </a:accent1>
      <a:accent2>
        <a:srgbClr val="EA157A"/>
      </a:accent2>
      <a:accent3>
        <a:srgbClr val="FEB80A"/>
      </a:accent3>
      <a:accent4>
        <a:srgbClr val="00ADDC"/>
      </a:accent4>
      <a:accent5>
        <a:srgbClr val="738AC8"/>
      </a:accent5>
      <a:accent6>
        <a:srgbClr val="1AB39F"/>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7FD13B"/>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7FD13B"/>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