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353" r:id="rId3"/>
    <p:sldId id="258" r:id="rId4"/>
    <p:sldId id="341" r:id="rId5"/>
    <p:sldId id="342" r:id="rId6"/>
    <p:sldId id="343" r:id="rId7"/>
    <p:sldId id="344" r:id="rId8"/>
    <p:sldId id="339" r:id="rId9"/>
    <p:sldId id="332" r:id="rId10"/>
    <p:sldId id="346" r:id="rId11"/>
    <p:sldId id="334" r:id="rId12"/>
    <p:sldId id="347" r:id="rId13"/>
    <p:sldId id="336" r:id="rId14"/>
    <p:sldId id="348" r:id="rId15"/>
    <p:sldId id="362" r:id="rId16"/>
    <p:sldId id="349" r:id="rId17"/>
    <p:sldId id="350" r:id="rId18"/>
    <p:sldId id="351" r:id="rId19"/>
    <p:sldId id="265" r:id="rId20"/>
    <p:sldId id="352" r:id="rId21"/>
    <p:sldId id="274" r:id="rId22"/>
    <p:sldId id="271" r:id="rId23"/>
    <p:sldId id="272" r:id="rId24"/>
    <p:sldId id="273" r:id="rId25"/>
    <p:sldId id="282" r:id="rId26"/>
    <p:sldId id="283" r:id="rId27"/>
    <p:sldId id="270" r:id="rId28"/>
    <p:sldId id="355" r:id="rId29"/>
    <p:sldId id="361" r:id="rId30"/>
    <p:sldId id="285" r:id="rId31"/>
    <p:sldId id="286" r:id="rId32"/>
    <p:sldId id="287" r:id="rId33"/>
    <p:sldId id="288" r:id="rId34"/>
    <p:sldId id="289" r:id="rId35"/>
    <p:sldId id="290" r:id="rId36"/>
    <p:sldId id="291" r:id="rId37"/>
    <p:sldId id="292" r:id="rId38"/>
    <p:sldId id="294" r:id="rId39"/>
    <p:sldId id="293" r:id="rId40"/>
    <p:sldId id="296" r:id="rId41"/>
    <p:sldId id="295" r:id="rId42"/>
    <p:sldId id="298" r:id="rId43"/>
    <p:sldId id="297" r:id="rId44"/>
    <p:sldId id="299" r:id="rId45"/>
    <p:sldId id="300" r:id="rId46"/>
    <p:sldId id="302" r:id="rId47"/>
    <p:sldId id="301" r:id="rId48"/>
    <p:sldId id="357" r:id="rId49"/>
    <p:sldId id="363" r:id="rId50"/>
  </p:sldIdLst>
  <p:sldSz cx="9144000" cy="6858000" type="screen4x3"/>
  <p:notesSz cx="6799263" cy="99298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0" d="100"/>
          <a:sy n="70" d="100"/>
        </p:scale>
        <p:origin x="-1488" y="-3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915CDF31-5C64-4CE9-8CBB-94285F6D567F}" type="datetimeFigureOut">
              <a:rPr lang="pt-BR" smtClean="0"/>
              <a:t>24/09/2015</a:t>
            </a:fld>
            <a:endParaRPr lang="pt-BR"/>
          </a:p>
        </p:txBody>
      </p:sp>
      <p:sp>
        <p:nvSpPr>
          <p:cNvPr id="4" name="Espaço Reservado para Imagem de Slide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DCFC5001-82CC-439B-B763-224464063EB5}" type="slidenum">
              <a:rPr lang="pt-BR" smtClean="0"/>
              <a:t>‹nº›</a:t>
            </a:fld>
            <a:endParaRPr lang="pt-BR"/>
          </a:p>
        </p:txBody>
      </p:sp>
    </p:spTree>
    <p:extLst>
      <p:ext uri="{BB962C8B-B14F-4D97-AF65-F5344CB8AC3E}">
        <p14:creationId xmlns:p14="http://schemas.microsoft.com/office/powerpoint/2010/main" val="961729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Começa</a:t>
            </a:r>
            <a:r>
              <a:rPr lang="pt-BR" baseline="0" dirty="0" smtClean="0"/>
              <a:t> slide 2 roteiro</a:t>
            </a:r>
            <a:endParaRPr lang="pt-BR" dirty="0"/>
          </a:p>
        </p:txBody>
      </p:sp>
      <p:sp>
        <p:nvSpPr>
          <p:cNvPr id="4" name="Espaço Reservado para Número de Slide 3"/>
          <p:cNvSpPr>
            <a:spLocks noGrp="1"/>
          </p:cNvSpPr>
          <p:nvPr>
            <p:ph type="sldNum" sz="quarter" idx="10"/>
          </p:nvPr>
        </p:nvSpPr>
        <p:spPr/>
        <p:txBody>
          <a:bodyPr/>
          <a:lstStyle/>
          <a:p>
            <a:fld id="{19CA05C3-3C39-4DEC-AC8A-784A53FEF9F6}" type="slidenum">
              <a:rPr lang="pt-BR" smtClean="0"/>
              <a:pPr/>
              <a:t>19</a:t>
            </a:fld>
            <a:endParaRPr lang="pt-BR"/>
          </a:p>
        </p:txBody>
      </p:sp>
    </p:spTree>
    <p:extLst>
      <p:ext uri="{BB962C8B-B14F-4D97-AF65-F5344CB8AC3E}">
        <p14:creationId xmlns:p14="http://schemas.microsoft.com/office/powerpoint/2010/main" val="73440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Começa</a:t>
            </a:r>
            <a:r>
              <a:rPr lang="pt-BR" baseline="0" dirty="0" smtClean="0"/>
              <a:t> slide 2 roteiro</a:t>
            </a:r>
            <a:endParaRPr lang="pt-BR" dirty="0"/>
          </a:p>
        </p:txBody>
      </p:sp>
      <p:sp>
        <p:nvSpPr>
          <p:cNvPr id="4" name="Espaço Reservado para Número de Slide 3"/>
          <p:cNvSpPr>
            <a:spLocks noGrp="1"/>
          </p:cNvSpPr>
          <p:nvPr>
            <p:ph type="sldNum" sz="quarter" idx="10"/>
          </p:nvPr>
        </p:nvSpPr>
        <p:spPr/>
        <p:txBody>
          <a:bodyPr/>
          <a:lstStyle/>
          <a:p>
            <a:fld id="{19CA05C3-3C39-4DEC-AC8A-784A53FEF9F6}" type="slidenum">
              <a:rPr lang="pt-BR" smtClean="0"/>
              <a:pPr/>
              <a:t>27</a:t>
            </a:fld>
            <a:endParaRPr lang="pt-BR"/>
          </a:p>
        </p:txBody>
      </p:sp>
    </p:spTree>
    <p:extLst>
      <p:ext uri="{BB962C8B-B14F-4D97-AF65-F5344CB8AC3E}">
        <p14:creationId xmlns:p14="http://schemas.microsoft.com/office/powerpoint/2010/main" val="1311253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t>24/09/2015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t>24/09/2015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t>24/09/2015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t>24/09/2015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2E700DB3-DBF0-4086-B675-117E7A9610B8}" type="datetimeFigureOut">
              <a:rPr lang="pt-BR" smtClean="0"/>
              <a:t>24/09/2015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E700DB3-DBF0-4086-B675-117E7A9610B8}" type="datetimeFigureOut">
              <a:rPr lang="pt-BR" smtClean="0"/>
              <a:t>24/09/2015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E700DB3-DBF0-4086-B675-117E7A9610B8}" type="datetimeFigureOut">
              <a:rPr lang="pt-BR" smtClean="0"/>
              <a:t>24/09/2015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119D8CF-8DEC-4D9F-84EE-ADF04DFF3391}" type="slidenum">
              <a:rPr lang="pt-BR" smtClean="0"/>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2E700DB3-DBF0-4086-B675-117E7A9610B8}" type="datetimeFigureOut">
              <a:rPr lang="pt-BR" smtClean="0"/>
              <a:t>24/09/2015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119D8CF-8DEC-4D9F-84EE-ADF04DFF3391}" type="slidenum">
              <a:rPr lang="pt-BR" smtClean="0"/>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E700DB3-DBF0-4086-B675-117E7A9610B8}" type="datetimeFigureOut">
              <a:rPr lang="pt-BR" smtClean="0"/>
              <a:t>24/09/2015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119D8CF-8DEC-4D9F-84EE-ADF04DFF3391}" type="slidenum">
              <a:rPr lang="pt-BR" smtClean="0"/>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E700DB3-DBF0-4086-B675-117E7A9610B8}" type="datetimeFigureOut">
              <a:rPr lang="pt-BR" smtClean="0"/>
              <a:t>24/09/2015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E700DB3-DBF0-4086-B675-117E7A9610B8}" type="datetimeFigureOut">
              <a:rPr lang="pt-BR" smtClean="0"/>
              <a:t>24/09/2015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00DB3-DBF0-4086-B675-117E7A9610B8}" type="datetimeFigureOut">
              <a:rPr lang="pt-BR" smtClean="0"/>
              <a:t>24/09/2015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19D8CF-8DEC-4D9F-84EE-ADF04DFF3391}" type="slidenum">
              <a:rPr lang="pt-BR" smtClean="0"/>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JPG"/><Relationship Id="rId7"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image" Target="../media/image16.jp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jpg"/><Relationship Id="rId7" Type="http://schemas.openxmlformats.org/officeDocument/2006/relationships/image" Target="../media/image4.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13" Type="http://schemas.microsoft.com/office/2007/relationships/hdphoto" Target="../media/hdphoto1.wdp"/><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png"/><Relationship Id="rId5" Type="http://schemas.openxmlformats.org/officeDocument/2006/relationships/image" Target="../media/image26.jpeg"/><Relationship Id="rId10" Type="http://schemas.openxmlformats.org/officeDocument/2006/relationships/image" Target="../media/image2.png"/><Relationship Id="rId4" Type="http://schemas.openxmlformats.org/officeDocument/2006/relationships/image" Target="../media/image25.jpeg"/><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2.jpeg"/><Relationship Id="rId3" Type="http://schemas.openxmlformats.org/officeDocument/2006/relationships/image" Target="../media/image34.png"/><Relationship Id="rId7" Type="http://schemas.openxmlformats.org/officeDocument/2006/relationships/image" Target="../media/image37.jpeg"/><Relationship Id="rId12" Type="http://schemas.openxmlformats.org/officeDocument/2006/relationships/image" Target="../media/image41.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6.jpeg"/><Relationship Id="rId11" Type="http://schemas.microsoft.com/office/2007/relationships/hdphoto" Target="../media/hdphoto8.wdp"/><Relationship Id="rId5" Type="http://schemas.openxmlformats.org/officeDocument/2006/relationships/image" Target="../media/image35.jpeg"/><Relationship Id="rId10" Type="http://schemas.openxmlformats.org/officeDocument/2006/relationships/image" Target="../media/image40.png"/><Relationship Id="rId4" Type="http://schemas.microsoft.com/office/2007/relationships/hdphoto" Target="../media/hdphoto7.wdp"/><Relationship Id="rId9" Type="http://schemas.openxmlformats.org/officeDocument/2006/relationships/image" Target="../media/image39.jpeg"/><Relationship Id="rId14" Type="http://schemas.openxmlformats.org/officeDocument/2006/relationships/image" Target="../media/image43.jpeg"/></Relationships>
</file>

<file path=ppt/slides/_rels/slide23.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3.jpeg"/><Relationship Id="rId3" Type="http://schemas.openxmlformats.org/officeDocument/2006/relationships/image" Target="../media/image44.png"/><Relationship Id="rId7" Type="http://schemas.openxmlformats.org/officeDocument/2006/relationships/image" Target="../media/image48.jpeg"/><Relationship Id="rId12" Type="http://schemas.openxmlformats.org/officeDocument/2006/relationships/image" Target="../media/image52.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1.jpeg"/><Relationship Id="rId5" Type="http://schemas.openxmlformats.org/officeDocument/2006/relationships/image" Target="../media/image46.jpeg"/><Relationship Id="rId15" Type="http://schemas.microsoft.com/office/2007/relationships/hdphoto" Target="../media/hdphoto1.wdp"/><Relationship Id="rId10" Type="http://schemas.openxmlformats.org/officeDocument/2006/relationships/image" Target="../media/image50.jpeg"/><Relationship Id="rId4" Type="http://schemas.openxmlformats.org/officeDocument/2006/relationships/image" Target="../media/image45.jpeg"/><Relationship Id="rId9" Type="http://schemas.microsoft.com/office/2007/relationships/hdphoto" Target="../media/hdphoto9.wdp"/><Relationship Id="rId1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14.wdp"/><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59.jpeg"/><Relationship Id="rId2" Type="http://schemas.openxmlformats.org/officeDocument/2006/relationships/image" Target="../media/image33.jpeg"/><Relationship Id="rId1" Type="http://schemas.openxmlformats.org/officeDocument/2006/relationships/slideLayout" Target="../slideLayouts/slideLayout2.xml"/><Relationship Id="rId6" Type="http://schemas.microsoft.com/office/2007/relationships/hdphoto" Target="../media/hdphoto11.wdp"/><Relationship Id="rId11" Type="http://schemas.microsoft.com/office/2007/relationships/hdphoto" Target="../media/hdphoto13.wdp"/><Relationship Id="rId5" Type="http://schemas.openxmlformats.org/officeDocument/2006/relationships/image" Target="../media/image55.jpeg"/><Relationship Id="rId10" Type="http://schemas.openxmlformats.org/officeDocument/2006/relationships/image" Target="../media/image58.png"/><Relationship Id="rId4" Type="http://schemas.microsoft.com/office/2007/relationships/hdphoto" Target="../media/hdphoto10.wdp"/><Relationship Id="rId9"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0.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4.jpeg"/><Relationship Id="rId11" Type="http://schemas.microsoft.com/office/2007/relationships/hdphoto" Target="../media/hdphoto1.wdp"/><Relationship Id="rId5" Type="http://schemas.openxmlformats.org/officeDocument/2006/relationships/image" Target="../media/image63.jpeg"/><Relationship Id="rId10" Type="http://schemas.openxmlformats.org/officeDocument/2006/relationships/image" Target="../media/image4.png"/><Relationship Id="rId4" Type="http://schemas.openxmlformats.org/officeDocument/2006/relationships/image" Target="../media/image62.jpeg"/><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7" Type="http://schemas.microsoft.com/office/2007/relationships/hdphoto" Target="../media/hdphoto1.wdp"/><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7" Type="http://schemas.microsoft.com/office/2007/relationships/hdphoto" Target="../media/hdphoto1.wdp"/><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3.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cstate="print">
            <a:extLst>
              <a:ext uri="{28A0092B-C50C-407E-A947-70E740481C1C}">
                <a14:useLocalDpi xmlns:a14="http://schemas.microsoft.com/office/drawing/2010/main" val="0"/>
              </a:ext>
            </a:extLst>
          </a:blip>
          <a:srcRect b="4051"/>
          <a:stretch/>
        </p:blipFill>
        <p:spPr>
          <a:xfrm>
            <a:off x="0" y="-1"/>
            <a:ext cx="9144000" cy="6858001"/>
          </a:xfrm>
          <a:prstGeom prst="rect">
            <a:avLst/>
          </a:prstGeom>
        </p:spPr>
      </p:pic>
      <p:pic>
        <p:nvPicPr>
          <p:cNvPr id="5" name="Imagem 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sp>
        <p:nvSpPr>
          <p:cNvPr id="3" name="CaixaDeTexto 2"/>
          <p:cNvSpPr txBox="1"/>
          <p:nvPr/>
        </p:nvSpPr>
        <p:spPr>
          <a:xfrm>
            <a:off x="5724128" y="260648"/>
            <a:ext cx="3240360" cy="707886"/>
          </a:xfrm>
          <a:prstGeom prst="rect">
            <a:avLst/>
          </a:prstGeom>
          <a:noFill/>
        </p:spPr>
        <p:txBody>
          <a:bodyPr wrap="square" rtlCol="0">
            <a:spAutoFit/>
          </a:bodyPr>
          <a:lstStyle/>
          <a:p>
            <a:pPr algn="r"/>
            <a:r>
              <a:rPr lang="pt-BR" sz="4000" b="1" dirty="0" smtClean="0">
                <a:solidFill>
                  <a:schemeClr val="bg2">
                    <a:lumMod val="25000"/>
                  </a:schemeClr>
                </a:solidFill>
              </a:rPr>
              <a:t>Salvador, BA</a:t>
            </a:r>
            <a:endParaRPr lang="pt-BR" sz="4000" b="1" dirty="0">
              <a:solidFill>
                <a:schemeClr val="bg2">
                  <a:lumMod val="25000"/>
                </a:schemeClr>
              </a:solidFill>
            </a:endParaRPr>
          </a:p>
        </p:txBody>
      </p:sp>
      <p:pic>
        <p:nvPicPr>
          <p:cNvPr id="4"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6552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cstate="print">
            <a:extLst>
              <a:ext uri="{28A0092B-C50C-407E-A947-70E740481C1C}">
                <a14:useLocalDpi xmlns:a14="http://schemas.microsoft.com/office/drawing/2010/main" val="0"/>
              </a:ext>
            </a:extLst>
          </a:blip>
          <a:srcRect l="23718" t="9976" r="13617" b="36320"/>
          <a:stretch/>
        </p:blipFill>
        <p:spPr>
          <a:xfrm>
            <a:off x="-14041" y="0"/>
            <a:ext cx="9144000" cy="5877272"/>
          </a:xfrm>
          <a:prstGeom prst="rect">
            <a:avLst/>
          </a:prstGeom>
        </p:spPr>
      </p:pic>
      <p:pic>
        <p:nvPicPr>
          <p:cNvPr id="7" name="Imagem 6"/>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8"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o 8"/>
          <p:cNvGrpSpPr/>
          <p:nvPr/>
        </p:nvGrpSpPr>
        <p:grpSpPr>
          <a:xfrm>
            <a:off x="8078619" y="4991864"/>
            <a:ext cx="1533941" cy="1890216"/>
            <a:chOff x="4129026" y="600500"/>
            <a:chExt cx="2963256" cy="3780431"/>
          </a:xfrm>
        </p:grpSpPr>
        <p:pic>
          <p:nvPicPr>
            <p:cNvPr id="10" name="Imagem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1" name="Retângulo 10"/>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8268510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0"/>
            <a:ext cx="9144000" cy="5717142"/>
          </a:xfrm>
          <a:prstGeom prst="rect">
            <a:avLst/>
          </a:prstGeom>
        </p:spPr>
      </p:pic>
      <p:pic>
        <p:nvPicPr>
          <p:cNvPr id="5" name="Imagem 4"/>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6" name="Picture 3" descr="D:\Dropbox\IPHAN\Modelos\Identidade visual atualizado\Horizontal_Cor_AI\horizontal_cor_Igreja.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o 6"/>
          <p:cNvGrpSpPr/>
          <p:nvPr/>
        </p:nvGrpSpPr>
        <p:grpSpPr>
          <a:xfrm>
            <a:off x="8078619" y="4991864"/>
            <a:ext cx="1533941" cy="1890216"/>
            <a:chOff x="4129026" y="600500"/>
            <a:chExt cx="2963256" cy="3780431"/>
          </a:xfrm>
        </p:grpSpPr>
        <p:pic>
          <p:nvPicPr>
            <p:cNvPr id="8" name="Imagem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9" name="Retângulo 8"/>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42205459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a:extLst>
              <a:ext uri="{28A0092B-C50C-407E-A947-70E740481C1C}">
                <a14:useLocalDpi xmlns:a14="http://schemas.microsoft.com/office/drawing/2010/main" val="0"/>
              </a:ext>
            </a:extLst>
          </a:blip>
          <a:srcRect b="6369"/>
          <a:stretch/>
        </p:blipFill>
        <p:spPr>
          <a:xfrm>
            <a:off x="-10392" y="0"/>
            <a:ext cx="9164784" cy="5717142"/>
          </a:xfrm>
          <a:prstGeom prst="rect">
            <a:avLst/>
          </a:prstGeom>
        </p:spPr>
      </p:pic>
      <p:pic>
        <p:nvPicPr>
          <p:cNvPr id="6" name="Imagem 5"/>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7"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o 7"/>
          <p:cNvGrpSpPr/>
          <p:nvPr/>
        </p:nvGrpSpPr>
        <p:grpSpPr>
          <a:xfrm>
            <a:off x="8078619" y="4991864"/>
            <a:ext cx="1533941" cy="1890216"/>
            <a:chOff x="4129026" y="600500"/>
            <a:chExt cx="2963256" cy="3780431"/>
          </a:xfrm>
        </p:grpSpPr>
        <p:pic>
          <p:nvPicPr>
            <p:cNvPr id="9" name="Imagem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0" name="Retângulo 9"/>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33194368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0" y="-27384"/>
            <a:ext cx="9144000" cy="2879914"/>
            <a:chOff x="-468560" y="764704"/>
            <a:chExt cx="10630894" cy="3599994"/>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60" y="764704"/>
              <a:ext cx="5230294" cy="3599994"/>
            </a:xfrm>
            <a:prstGeom prst="rect">
              <a:avLst/>
            </a:prstGeom>
          </p:spPr>
        </p:pic>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l="17284" t="14706" b="14128"/>
            <a:stretch/>
          </p:blipFill>
          <p:spPr>
            <a:xfrm>
              <a:off x="4932040" y="764704"/>
              <a:ext cx="5230294" cy="3599994"/>
            </a:xfrm>
            <a:prstGeom prst="rect">
              <a:avLst/>
            </a:prstGeom>
          </p:spPr>
        </p:pic>
      </p:grpSp>
      <p:grpSp>
        <p:nvGrpSpPr>
          <p:cNvPr id="10" name="Grupo 9"/>
          <p:cNvGrpSpPr/>
          <p:nvPr/>
        </p:nvGrpSpPr>
        <p:grpSpPr>
          <a:xfrm>
            <a:off x="32708" y="2977091"/>
            <a:ext cx="9147804" cy="3115799"/>
            <a:chOff x="28600" y="3933056"/>
            <a:chExt cx="9119204" cy="2971377"/>
          </a:xfrm>
        </p:grpSpPr>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l="3349" t="9605" r="2869" b="7278"/>
            <a:stretch/>
          </p:blipFill>
          <p:spPr>
            <a:xfrm>
              <a:off x="28600" y="3933056"/>
              <a:ext cx="4470157" cy="2971377"/>
            </a:xfrm>
            <a:prstGeom prst="rect">
              <a:avLst/>
            </a:prstGeom>
          </p:spPr>
        </p:pic>
        <p:pic>
          <p:nvPicPr>
            <p:cNvPr id="9" name="Imagem 8"/>
            <p:cNvPicPr>
              <a:picLocks noChangeAspect="1"/>
            </p:cNvPicPr>
            <p:nvPr/>
          </p:nvPicPr>
          <p:blipFill rotWithShape="1">
            <a:blip r:embed="rId5">
              <a:extLst>
                <a:ext uri="{28A0092B-C50C-407E-A947-70E740481C1C}">
                  <a14:useLocalDpi xmlns:a14="http://schemas.microsoft.com/office/drawing/2010/main" val="0"/>
                </a:ext>
              </a:extLst>
            </a:blip>
            <a:srcRect b="12203"/>
            <a:stretch/>
          </p:blipFill>
          <p:spPr>
            <a:xfrm>
              <a:off x="4645243" y="3933056"/>
              <a:ext cx="4502561" cy="2971377"/>
            </a:xfrm>
            <a:prstGeom prst="rect">
              <a:avLst/>
            </a:prstGeom>
          </p:spPr>
        </p:pic>
      </p:grpSp>
      <p:pic>
        <p:nvPicPr>
          <p:cNvPr id="11" name="Imagem 10"/>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2" name="Picture 3" descr="D:\Dropbox\IPHAN\Modelos\Identidade visual atualizado\Horizontal_Cor_AI\horizontal_cor_Igreja.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o 12"/>
          <p:cNvGrpSpPr/>
          <p:nvPr/>
        </p:nvGrpSpPr>
        <p:grpSpPr>
          <a:xfrm>
            <a:off x="8078619" y="4991864"/>
            <a:ext cx="1533941" cy="1890216"/>
            <a:chOff x="4129026" y="600500"/>
            <a:chExt cx="2963256" cy="3780431"/>
          </a:xfrm>
        </p:grpSpPr>
        <p:pic>
          <p:nvPicPr>
            <p:cNvPr id="14" name="Imagem 1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5" name="Retângulo 14"/>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42205459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1492" t="16761" r="24080" b="25543"/>
          <a:stretch/>
        </p:blipFill>
        <p:spPr bwMode="auto">
          <a:xfrm>
            <a:off x="1691680" y="2120423"/>
            <a:ext cx="5760640" cy="3816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0" y="260648"/>
            <a:ext cx="9144000" cy="861774"/>
          </a:xfrm>
          <a:prstGeom prst="rect">
            <a:avLst/>
          </a:prstGeom>
          <a:noFill/>
        </p:spPr>
        <p:txBody>
          <a:bodyPr wrap="square" rtlCol="0">
            <a:spAutoFit/>
          </a:bodyPr>
          <a:lstStyle/>
          <a:p>
            <a:pPr algn="ctr"/>
            <a:r>
              <a:rPr lang="pt-BR" sz="3200" b="1" dirty="0" smtClean="0"/>
              <a:t>AÇÃO DO IPHAN EM SALVADOR </a:t>
            </a:r>
          </a:p>
          <a:p>
            <a:pPr algn="ctr"/>
            <a:endParaRPr lang="pt-BR" b="1" dirty="0"/>
          </a:p>
        </p:txBody>
      </p:sp>
      <p:sp>
        <p:nvSpPr>
          <p:cNvPr id="8" name="Retângulo 7"/>
          <p:cNvSpPr/>
          <p:nvPr/>
        </p:nvSpPr>
        <p:spPr>
          <a:xfrm>
            <a:off x="0" y="836712"/>
            <a:ext cx="9144000" cy="1200329"/>
          </a:xfrm>
          <a:prstGeom prst="rect">
            <a:avLst/>
          </a:prstGeom>
        </p:spPr>
        <p:txBody>
          <a:bodyPr wrap="square">
            <a:spAutoFit/>
          </a:bodyPr>
          <a:lstStyle/>
          <a:p>
            <a:pPr algn="ctr"/>
            <a:r>
              <a:rPr lang="pt-BR" dirty="0" smtClean="0"/>
              <a:t>Em </a:t>
            </a:r>
            <a:r>
              <a:rPr lang="pt-BR" dirty="0"/>
              <a:t>1984 </a:t>
            </a:r>
            <a:r>
              <a:rPr lang="pt-BR" dirty="0" smtClean="0"/>
              <a:t>foi </a:t>
            </a:r>
            <a:r>
              <a:rPr lang="pt-BR" dirty="0"/>
              <a:t>tombada toda a área do centro histórico, conhecido como Pelourinho e, em 2009, o tombamento do centro histórico se estende para a chamada área do Comércio ou Cidade Baixa. Essa região contínua, sem considerar os vários monumentos dispersos em outras regiões da cidade, tem cerca de 100 hectares e cerca de 7 mil edificações, na sua grande maioria privadas. </a:t>
            </a:r>
          </a:p>
        </p:txBody>
      </p:sp>
      <p:pic>
        <p:nvPicPr>
          <p:cNvPr id="17" name="Imagem 16"/>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8"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o 11"/>
          <p:cNvGrpSpPr/>
          <p:nvPr/>
        </p:nvGrpSpPr>
        <p:grpSpPr>
          <a:xfrm>
            <a:off x="8078619" y="4991864"/>
            <a:ext cx="1533941" cy="1890216"/>
            <a:chOff x="4129026" y="600500"/>
            <a:chExt cx="2963256" cy="3780431"/>
          </a:xfrm>
        </p:grpSpPr>
        <p:pic>
          <p:nvPicPr>
            <p:cNvPr id="13" name="Imagem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4" name="Retângulo 13"/>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5023103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1492" t="16761" r="24080" b="25543"/>
          <a:stretch/>
        </p:blipFill>
        <p:spPr bwMode="auto">
          <a:xfrm>
            <a:off x="-7146" y="0"/>
            <a:ext cx="9175755" cy="607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Imagem 16"/>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8"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o 11"/>
          <p:cNvGrpSpPr/>
          <p:nvPr/>
        </p:nvGrpSpPr>
        <p:grpSpPr>
          <a:xfrm>
            <a:off x="8078619" y="4991864"/>
            <a:ext cx="1533941" cy="1890216"/>
            <a:chOff x="4129026" y="600500"/>
            <a:chExt cx="2963256" cy="3780431"/>
          </a:xfrm>
        </p:grpSpPr>
        <p:pic>
          <p:nvPicPr>
            <p:cNvPr id="13" name="Imagem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4" name="Retângulo 13"/>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9782810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t="10123" b="5499"/>
          <a:stretch/>
        </p:blipFill>
        <p:spPr>
          <a:xfrm>
            <a:off x="-2168" y="2591038"/>
            <a:ext cx="9144000" cy="4339988"/>
          </a:xfrm>
          <a:prstGeom prst="rect">
            <a:avLst/>
          </a:prstGeom>
        </p:spPr>
      </p:pic>
      <p:sp>
        <p:nvSpPr>
          <p:cNvPr id="5" name="CaixaDeTexto 4"/>
          <p:cNvSpPr txBox="1"/>
          <p:nvPr/>
        </p:nvSpPr>
        <p:spPr>
          <a:xfrm>
            <a:off x="0" y="260648"/>
            <a:ext cx="9144000" cy="861774"/>
          </a:xfrm>
          <a:prstGeom prst="rect">
            <a:avLst/>
          </a:prstGeom>
          <a:noFill/>
        </p:spPr>
        <p:txBody>
          <a:bodyPr wrap="square" rtlCol="0">
            <a:spAutoFit/>
          </a:bodyPr>
          <a:lstStyle/>
          <a:p>
            <a:pPr algn="ctr"/>
            <a:r>
              <a:rPr lang="pt-BR" sz="3200" b="1" dirty="0" smtClean="0"/>
              <a:t>AÇÃO DO IPHAN EM SALVADOR </a:t>
            </a:r>
          </a:p>
          <a:p>
            <a:pPr algn="ctr"/>
            <a:endParaRPr lang="pt-BR" b="1" dirty="0"/>
          </a:p>
        </p:txBody>
      </p:sp>
      <p:sp>
        <p:nvSpPr>
          <p:cNvPr id="8" name="Retângulo 7"/>
          <p:cNvSpPr/>
          <p:nvPr/>
        </p:nvSpPr>
        <p:spPr>
          <a:xfrm>
            <a:off x="0" y="836712"/>
            <a:ext cx="9144000" cy="1754326"/>
          </a:xfrm>
          <a:prstGeom prst="rect">
            <a:avLst/>
          </a:prstGeom>
        </p:spPr>
        <p:txBody>
          <a:bodyPr wrap="square">
            <a:spAutoFit/>
          </a:bodyPr>
          <a:lstStyle/>
          <a:p>
            <a:pPr algn="ctr"/>
            <a:r>
              <a:rPr lang="pt-BR" dirty="0"/>
              <a:t>O centro histórico de Salvador passa por processo de esvaziamento funcional, seguido de abandono e degradação física dos imóveis, desde o final do século XIX, por razões históricas que não cabe aqui desenvolver e que vão desde a perda de função do porto, seguida da mudança das famílias abastadas para novos bairros residenciais e, principalmente, de decisões do planejamento local, a partir da década de 1960,  de redirecionar o crescimento urbano para áreas mais distantes e aptas a favorecer o crescimento do mercado imobiliário.</a:t>
            </a:r>
          </a:p>
        </p:txBody>
      </p:sp>
      <p:pic>
        <p:nvPicPr>
          <p:cNvPr id="17" name="Imagem 16"/>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8"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o 11"/>
          <p:cNvGrpSpPr/>
          <p:nvPr/>
        </p:nvGrpSpPr>
        <p:grpSpPr>
          <a:xfrm>
            <a:off x="8078619" y="4991864"/>
            <a:ext cx="1533941" cy="1890216"/>
            <a:chOff x="4129026" y="600500"/>
            <a:chExt cx="2963256" cy="3780431"/>
          </a:xfrm>
        </p:grpSpPr>
        <p:pic>
          <p:nvPicPr>
            <p:cNvPr id="13" name="Imagem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4" name="Retângulo 13"/>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035229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2120230"/>
            <a:ext cx="2915816" cy="3829050"/>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610" y="2088232"/>
            <a:ext cx="2876550" cy="3829050"/>
          </a:xfrm>
          <a:prstGeom prst="rect">
            <a:avLst/>
          </a:prstGeom>
        </p:spPr>
      </p:pic>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88232"/>
            <a:ext cx="2895786" cy="3861048"/>
          </a:xfrm>
          <a:prstGeom prst="rect">
            <a:avLst/>
          </a:prstGeom>
        </p:spPr>
      </p:pic>
      <p:sp>
        <p:nvSpPr>
          <p:cNvPr id="5" name="CaixaDeTexto 4"/>
          <p:cNvSpPr txBox="1"/>
          <p:nvPr/>
        </p:nvSpPr>
        <p:spPr>
          <a:xfrm>
            <a:off x="0" y="260648"/>
            <a:ext cx="9144000" cy="861774"/>
          </a:xfrm>
          <a:prstGeom prst="rect">
            <a:avLst/>
          </a:prstGeom>
          <a:noFill/>
        </p:spPr>
        <p:txBody>
          <a:bodyPr wrap="square" rtlCol="0">
            <a:spAutoFit/>
          </a:bodyPr>
          <a:lstStyle/>
          <a:p>
            <a:pPr algn="ctr"/>
            <a:r>
              <a:rPr lang="pt-BR" sz="3200" b="1" dirty="0" smtClean="0"/>
              <a:t>AÇÃO DO IPHAN EM SALVADOR </a:t>
            </a:r>
          </a:p>
          <a:p>
            <a:pPr algn="ctr"/>
            <a:endParaRPr lang="pt-BR" b="1" dirty="0"/>
          </a:p>
        </p:txBody>
      </p:sp>
      <p:sp>
        <p:nvSpPr>
          <p:cNvPr id="8" name="Retângulo 7"/>
          <p:cNvSpPr/>
          <p:nvPr/>
        </p:nvSpPr>
        <p:spPr>
          <a:xfrm>
            <a:off x="0" y="836712"/>
            <a:ext cx="9144000" cy="1200329"/>
          </a:xfrm>
          <a:prstGeom prst="rect">
            <a:avLst/>
          </a:prstGeom>
        </p:spPr>
        <p:txBody>
          <a:bodyPr wrap="square">
            <a:spAutoFit/>
          </a:bodyPr>
          <a:lstStyle/>
          <a:p>
            <a:pPr algn="ctr"/>
            <a:r>
              <a:rPr lang="pt-BR" dirty="0" smtClean="0"/>
              <a:t>E</a:t>
            </a:r>
            <a:r>
              <a:rPr lang="pt-BR" dirty="0" smtClean="0"/>
              <a:t>specialmente </a:t>
            </a:r>
            <a:r>
              <a:rPr lang="pt-BR" dirty="0"/>
              <a:t>na última década, o IPHAN investiu incessantemente nessa região da cidade. A partir de 2005, iniciam-se as obras do Programa Monumenta, que, além de monumentos, aportou, pela primeira vez, recursos para que o Governo Estadual adaptasse casarões para moradias na área chamada </a:t>
            </a:r>
            <a:r>
              <a:rPr lang="pt-BR" b="1" dirty="0"/>
              <a:t>7ª etapa do Pelourinho</a:t>
            </a:r>
            <a:r>
              <a:rPr lang="pt-BR" dirty="0"/>
              <a:t>. </a:t>
            </a:r>
          </a:p>
        </p:txBody>
      </p:sp>
      <p:pic>
        <p:nvPicPr>
          <p:cNvPr id="10" name="Imagem 9"/>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5" name="Picture 3" descr="D:\Dropbox\IPHAN\Modelos\Identidade visual atualizado\Horizontal_Cor_AI\horizontal_cor_Igreja.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o 11"/>
          <p:cNvGrpSpPr/>
          <p:nvPr/>
        </p:nvGrpSpPr>
        <p:grpSpPr>
          <a:xfrm>
            <a:off x="8078619" y="4991864"/>
            <a:ext cx="1533941" cy="1890216"/>
            <a:chOff x="4129026" y="600500"/>
            <a:chExt cx="2963256" cy="3780431"/>
          </a:xfrm>
        </p:grpSpPr>
        <p:pic>
          <p:nvPicPr>
            <p:cNvPr id="13" name="Imagem 1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4" name="Retângulo 13"/>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7444077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b="26280"/>
          <a:stretch/>
        </p:blipFill>
        <p:spPr>
          <a:xfrm>
            <a:off x="-30547" y="2591038"/>
            <a:ext cx="9144000" cy="3791778"/>
          </a:xfrm>
          <a:prstGeom prst="rect">
            <a:avLst/>
          </a:prstGeom>
        </p:spPr>
      </p:pic>
      <p:sp>
        <p:nvSpPr>
          <p:cNvPr id="5" name="CaixaDeTexto 4"/>
          <p:cNvSpPr txBox="1"/>
          <p:nvPr/>
        </p:nvSpPr>
        <p:spPr>
          <a:xfrm>
            <a:off x="0" y="260648"/>
            <a:ext cx="9144000" cy="861774"/>
          </a:xfrm>
          <a:prstGeom prst="rect">
            <a:avLst/>
          </a:prstGeom>
          <a:noFill/>
        </p:spPr>
        <p:txBody>
          <a:bodyPr wrap="square" rtlCol="0">
            <a:spAutoFit/>
          </a:bodyPr>
          <a:lstStyle/>
          <a:p>
            <a:pPr algn="ctr"/>
            <a:r>
              <a:rPr lang="pt-BR" sz="3200" b="1" dirty="0" smtClean="0"/>
              <a:t>AÇÃO DO IPHAN EM SALVADOR </a:t>
            </a:r>
          </a:p>
          <a:p>
            <a:pPr algn="ctr"/>
            <a:endParaRPr lang="pt-BR" b="1" dirty="0"/>
          </a:p>
        </p:txBody>
      </p:sp>
      <p:sp>
        <p:nvSpPr>
          <p:cNvPr id="8" name="Retângulo 7"/>
          <p:cNvSpPr/>
          <p:nvPr/>
        </p:nvSpPr>
        <p:spPr>
          <a:xfrm>
            <a:off x="0" y="836712"/>
            <a:ext cx="9144000" cy="1754326"/>
          </a:xfrm>
          <a:prstGeom prst="rect">
            <a:avLst/>
          </a:prstGeom>
        </p:spPr>
        <p:txBody>
          <a:bodyPr wrap="square">
            <a:spAutoFit/>
          </a:bodyPr>
          <a:lstStyle/>
          <a:p>
            <a:pPr algn="ctr"/>
            <a:r>
              <a:rPr lang="pt-BR" dirty="0"/>
              <a:t>Afora ações </a:t>
            </a:r>
            <a:r>
              <a:rPr lang="pt-BR" dirty="0" smtClean="0"/>
              <a:t>rotineiras, </a:t>
            </a:r>
            <a:r>
              <a:rPr lang="pt-BR" dirty="0"/>
              <a:t>volumes maiores de recursos foram aplicados entre 2013 e 2014, utilizando orçamento do IPHAN e do Ministério da Cultura, no </a:t>
            </a:r>
            <a:r>
              <a:rPr lang="pt-BR" b="1" dirty="0"/>
              <a:t>escoramento parcial ou na estabilização completa de 36 de casarões apontados como prioritários pela Defesa Civil </a:t>
            </a:r>
            <a:r>
              <a:rPr lang="pt-BR" dirty="0"/>
              <a:t>que, encontravam-se, assim como um enorme contingente existente na área, vazios, abandonados pelos antigos proprietários e mesmo pelos ocupantes mais recentes. Esses imóveis resistiram perfeitamente às chuvas de maio. </a:t>
            </a:r>
          </a:p>
        </p:txBody>
      </p:sp>
      <p:pic>
        <p:nvPicPr>
          <p:cNvPr id="10" name="Imagem 9"/>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5"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o 15"/>
          <p:cNvGrpSpPr/>
          <p:nvPr/>
        </p:nvGrpSpPr>
        <p:grpSpPr>
          <a:xfrm>
            <a:off x="8078619" y="4991864"/>
            <a:ext cx="1533941" cy="1890216"/>
            <a:chOff x="4129026" y="600500"/>
            <a:chExt cx="2963256" cy="3780431"/>
          </a:xfrm>
        </p:grpSpPr>
        <p:pic>
          <p:nvPicPr>
            <p:cNvPr id="17" name="Imagem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8" name="Retângulo 17"/>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0492070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307490" y="61015"/>
            <a:ext cx="4217229" cy="3306565"/>
            <a:chOff x="179512" y="710916"/>
            <a:chExt cx="4217229" cy="3306565"/>
          </a:xfrm>
        </p:grpSpPr>
        <p:pic>
          <p:nvPicPr>
            <p:cNvPr id="2050" name="Imagem 28" descr="E:\IPHAN\Casa do Julião nº 51 53 55 57 59 61\JULIÃO - 53\2013_05_02\20130502_15165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512" y="710916"/>
              <a:ext cx="2246313"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20140312_14160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3769" y="710916"/>
              <a:ext cx="1912972"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1718772" y="3709704"/>
              <a:ext cx="1414105" cy="307777"/>
            </a:xfrm>
            <a:prstGeom prst="rect">
              <a:avLst/>
            </a:prstGeom>
            <a:noFill/>
          </p:spPr>
          <p:txBody>
            <a:bodyPr wrap="none" rtlCol="0">
              <a:spAutoFit/>
            </a:bodyPr>
            <a:lstStyle/>
            <a:p>
              <a:r>
                <a:rPr lang="pt-BR" sz="1400" dirty="0" smtClean="0"/>
                <a:t>Rua do Julião, 53</a:t>
              </a:r>
              <a:endParaRPr lang="pt-BR" sz="1400" dirty="0"/>
            </a:p>
          </p:txBody>
        </p:sp>
      </p:grpSp>
      <p:grpSp>
        <p:nvGrpSpPr>
          <p:cNvPr id="9" name="Grupo 8"/>
          <p:cNvGrpSpPr/>
          <p:nvPr/>
        </p:nvGrpSpPr>
        <p:grpSpPr>
          <a:xfrm>
            <a:off x="4757807" y="61015"/>
            <a:ext cx="4134673" cy="3306565"/>
            <a:chOff x="4629829" y="710916"/>
            <a:chExt cx="4134673" cy="3306565"/>
          </a:xfrm>
        </p:grpSpPr>
        <p:pic>
          <p:nvPicPr>
            <p:cNvPr id="2052" name="Imagem 18" descr="DSC01847.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105"/>
            <a:stretch/>
          </p:blipFill>
          <p:spPr bwMode="auto">
            <a:xfrm>
              <a:off x="4629829" y="710916"/>
              <a:ext cx="1814379"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20140312_14160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516216" y="710916"/>
              <a:ext cx="2248286"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ixaDeTexto 14"/>
            <p:cNvSpPr txBox="1"/>
            <p:nvPr/>
          </p:nvSpPr>
          <p:spPr>
            <a:xfrm>
              <a:off x="5809163" y="3709704"/>
              <a:ext cx="1528303" cy="307777"/>
            </a:xfrm>
            <a:prstGeom prst="rect">
              <a:avLst/>
            </a:prstGeom>
            <a:noFill/>
          </p:spPr>
          <p:txBody>
            <a:bodyPr wrap="none" rtlCol="0">
              <a:spAutoFit/>
            </a:bodyPr>
            <a:lstStyle/>
            <a:p>
              <a:r>
                <a:rPr lang="pt-BR" sz="1400" dirty="0" smtClean="0"/>
                <a:t>Rua do Taboão, 53</a:t>
              </a:r>
              <a:endParaRPr lang="pt-BR" sz="1400" dirty="0"/>
            </a:p>
          </p:txBody>
        </p:sp>
      </p:grpSp>
      <p:grpSp>
        <p:nvGrpSpPr>
          <p:cNvPr id="7" name="Grupo 6"/>
          <p:cNvGrpSpPr/>
          <p:nvPr/>
        </p:nvGrpSpPr>
        <p:grpSpPr>
          <a:xfrm>
            <a:off x="307490" y="3362501"/>
            <a:ext cx="8568952" cy="2495027"/>
            <a:chOff x="179512" y="4012402"/>
            <a:chExt cx="8568952" cy="2495027"/>
          </a:xfrm>
        </p:grpSpPr>
        <p:pic>
          <p:nvPicPr>
            <p:cNvPr id="2054" name="Picture 6" descr="20140312_094251"/>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012160" y="4017479"/>
              <a:ext cx="2736304" cy="248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DSC03549"/>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79512" y="4017481"/>
              <a:ext cx="2893063" cy="248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Imagem 10" descr="DSCF1483.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131840" y="4012402"/>
              <a:ext cx="2804140" cy="249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aixaDeTexto 18"/>
            <p:cNvSpPr txBox="1"/>
            <p:nvPr/>
          </p:nvSpPr>
          <p:spPr>
            <a:xfrm>
              <a:off x="3795548" y="6075380"/>
              <a:ext cx="1766766" cy="307777"/>
            </a:xfrm>
            <a:prstGeom prst="rect">
              <a:avLst/>
            </a:prstGeom>
            <a:noFill/>
          </p:spPr>
          <p:txBody>
            <a:bodyPr wrap="none" rtlCol="0">
              <a:spAutoFit/>
            </a:bodyPr>
            <a:lstStyle/>
            <a:p>
              <a:r>
                <a:rPr lang="pt-BR" sz="1400" dirty="0" smtClean="0">
                  <a:solidFill>
                    <a:schemeClr val="bg1"/>
                  </a:solidFill>
                </a:rPr>
                <a:t>Rua do Julião, 05 e 07</a:t>
              </a:r>
              <a:endParaRPr lang="pt-BR" sz="1400" dirty="0">
                <a:solidFill>
                  <a:schemeClr val="bg1"/>
                </a:solidFill>
              </a:endParaRPr>
            </a:p>
          </p:txBody>
        </p:sp>
      </p:grpSp>
      <p:pic>
        <p:nvPicPr>
          <p:cNvPr id="24" name="Imagem 23"/>
          <p:cNvPicPr>
            <a:picLocks noChangeAspect="1"/>
          </p:cNvPicPr>
          <p:nvPr/>
        </p:nvPicPr>
        <p:blipFill>
          <a:blip r:embed="rId10">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25" name="Picture 3" descr="D:\Dropbox\IPHAN\Modelos\Identidade visual atualizado\Horizontal_Cor_AI\horizontal_cor_Igreja.pn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upo 25"/>
          <p:cNvGrpSpPr/>
          <p:nvPr/>
        </p:nvGrpSpPr>
        <p:grpSpPr>
          <a:xfrm>
            <a:off x="8078619" y="4991864"/>
            <a:ext cx="1533941" cy="1890216"/>
            <a:chOff x="4129026" y="600500"/>
            <a:chExt cx="2963256" cy="3780431"/>
          </a:xfrm>
        </p:grpSpPr>
        <p:pic>
          <p:nvPicPr>
            <p:cNvPr id="27" name="Imagem 26"/>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28" name="Retângulo 27"/>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4329136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9144000" cy="861774"/>
          </a:xfrm>
          <a:prstGeom prst="rect">
            <a:avLst/>
          </a:prstGeom>
          <a:noFill/>
        </p:spPr>
        <p:txBody>
          <a:bodyPr wrap="square" rtlCol="0">
            <a:spAutoFit/>
          </a:bodyPr>
          <a:lstStyle/>
          <a:p>
            <a:pPr algn="ctr"/>
            <a:r>
              <a:rPr lang="pt-BR" sz="3200" b="1" dirty="0" smtClean="0"/>
              <a:t>AÇÃO DO IPHAN EM SALVADOR </a:t>
            </a:r>
          </a:p>
          <a:p>
            <a:pPr algn="ctr"/>
            <a:endParaRPr lang="pt-BR" b="1" dirty="0"/>
          </a:p>
        </p:txBody>
      </p:sp>
      <p:sp>
        <p:nvSpPr>
          <p:cNvPr id="3" name="Retângulo 2"/>
          <p:cNvSpPr/>
          <p:nvPr/>
        </p:nvSpPr>
        <p:spPr>
          <a:xfrm>
            <a:off x="0" y="2636912"/>
            <a:ext cx="9143999" cy="1077218"/>
          </a:xfrm>
          <a:prstGeom prst="rect">
            <a:avLst/>
          </a:prstGeom>
        </p:spPr>
        <p:txBody>
          <a:bodyPr wrap="square">
            <a:spAutoFit/>
          </a:bodyPr>
          <a:lstStyle/>
          <a:p>
            <a:pPr algn="ctr"/>
            <a:r>
              <a:rPr lang="pt-BR" sz="3200" b="1" dirty="0"/>
              <a:t>TOTAL DE BENS TOMBADOS: </a:t>
            </a:r>
            <a:r>
              <a:rPr lang="pt-BR" sz="3200" b="1" dirty="0" smtClean="0"/>
              <a:t>115</a:t>
            </a:r>
          </a:p>
          <a:p>
            <a:pPr algn="ctr"/>
            <a:r>
              <a:rPr lang="pt-BR" sz="3200" b="1" dirty="0" smtClean="0"/>
              <a:t>(SENDO 50 em 1938)</a:t>
            </a:r>
          </a:p>
        </p:txBody>
      </p:sp>
      <p:pic>
        <p:nvPicPr>
          <p:cNvPr id="9" name="Imagem 8"/>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0" name="Picture 3" descr="D:\Dropbox\IPHAN\Modelos\Identidade visual atualizado\Horizontal_Cor_AI\horizontal_cor_Igreja.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o 6"/>
          <p:cNvGrpSpPr/>
          <p:nvPr/>
        </p:nvGrpSpPr>
        <p:grpSpPr>
          <a:xfrm>
            <a:off x="8078619" y="4991864"/>
            <a:ext cx="1533941" cy="1890216"/>
            <a:chOff x="4129026" y="600500"/>
            <a:chExt cx="2963256" cy="3780431"/>
          </a:xfrm>
        </p:grpSpPr>
        <p:pic>
          <p:nvPicPr>
            <p:cNvPr id="8" name="Imagem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1" name="Retângulo 10"/>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84891439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5616" y="1760042"/>
            <a:ext cx="6871566" cy="5158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0" y="260648"/>
            <a:ext cx="9144000" cy="861774"/>
          </a:xfrm>
          <a:prstGeom prst="rect">
            <a:avLst/>
          </a:prstGeom>
          <a:noFill/>
        </p:spPr>
        <p:txBody>
          <a:bodyPr wrap="square" rtlCol="0">
            <a:spAutoFit/>
          </a:bodyPr>
          <a:lstStyle/>
          <a:p>
            <a:pPr algn="ctr"/>
            <a:r>
              <a:rPr lang="pt-BR" sz="3200" b="1" dirty="0" smtClean="0"/>
              <a:t>AÇÃO DO IPHAN EM SALVADOR </a:t>
            </a:r>
          </a:p>
          <a:p>
            <a:pPr algn="ctr"/>
            <a:endParaRPr lang="pt-BR" b="1" dirty="0"/>
          </a:p>
        </p:txBody>
      </p:sp>
      <p:sp>
        <p:nvSpPr>
          <p:cNvPr id="8" name="Retângulo 7"/>
          <p:cNvSpPr/>
          <p:nvPr/>
        </p:nvSpPr>
        <p:spPr>
          <a:xfrm>
            <a:off x="0" y="836712"/>
            <a:ext cx="9144000" cy="923330"/>
          </a:xfrm>
          <a:prstGeom prst="rect">
            <a:avLst/>
          </a:prstGeom>
        </p:spPr>
        <p:txBody>
          <a:bodyPr wrap="square">
            <a:spAutoFit/>
          </a:bodyPr>
          <a:lstStyle/>
          <a:p>
            <a:pPr algn="ctr"/>
            <a:r>
              <a:rPr lang="pt-BR" dirty="0" smtClean="0"/>
              <a:t>Encontra-se </a:t>
            </a:r>
            <a:r>
              <a:rPr lang="pt-BR" dirty="0"/>
              <a:t>em </a:t>
            </a:r>
            <a:r>
              <a:rPr lang="pt-BR" dirty="0" smtClean="0"/>
              <a:t>execução, </a:t>
            </a:r>
            <a:r>
              <a:rPr lang="pt-BR" dirty="0"/>
              <a:t>a partir de 2014, o PAC Cidades Históricas, um grande programa de preservação do patrimônio urbano, com uma previsão total de </a:t>
            </a:r>
            <a:r>
              <a:rPr lang="pt-BR" dirty="0" smtClean="0"/>
              <a:t>142 </a:t>
            </a:r>
            <a:r>
              <a:rPr lang="pt-BR" dirty="0"/>
              <a:t>milhões em investimentos, sendo seis obras já em andamento, com valores contratados de </a:t>
            </a:r>
            <a:r>
              <a:rPr lang="pt-BR" dirty="0" smtClean="0"/>
              <a:t>58 </a:t>
            </a:r>
            <a:r>
              <a:rPr lang="pt-BR" dirty="0"/>
              <a:t>milhões. </a:t>
            </a:r>
          </a:p>
        </p:txBody>
      </p:sp>
      <p:pic>
        <p:nvPicPr>
          <p:cNvPr id="10" name="Imagem 9"/>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5"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o 15"/>
          <p:cNvGrpSpPr/>
          <p:nvPr/>
        </p:nvGrpSpPr>
        <p:grpSpPr>
          <a:xfrm>
            <a:off x="8078619" y="4991864"/>
            <a:ext cx="1533941" cy="1890216"/>
            <a:chOff x="4129026" y="600500"/>
            <a:chExt cx="2963256" cy="3780431"/>
          </a:xfrm>
        </p:grpSpPr>
        <p:pic>
          <p:nvPicPr>
            <p:cNvPr id="17" name="Imagem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8" name="Retângulo 17"/>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5902378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K:\00. PAC2_BA\01.SSA\SSA11_FACULDADE DE MEDICINA\SSA11_LICITAÇÃO\SSA11_LCT_RDC_DOCUMENTOS\imagens apresentação\salvador1.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2282" y="692685"/>
            <a:ext cx="9144000" cy="6169026"/>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4" name="Retângulo 5"/>
          <p:cNvSpPr/>
          <p:nvPr/>
        </p:nvSpPr>
        <p:spPr>
          <a:xfrm>
            <a:off x="0" y="0"/>
            <a:ext cx="9144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latin typeface="Segoe UI Semilight" pitchFamily="34" charset="0"/>
              <a:cs typeface="Segoe UI Semilight" pitchFamily="34" charset="0"/>
            </a:endParaRPr>
          </a:p>
        </p:txBody>
      </p:sp>
      <p:sp>
        <p:nvSpPr>
          <p:cNvPr id="7" name="Marcador de Posição de Conteúdo 2"/>
          <p:cNvSpPr txBox="1">
            <a:spLocks/>
          </p:cNvSpPr>
          <p:nvPr/>
        </p:nvSpPr>
        <p:spPr bwMode="auto">
          <a:xfrm>
            <a:off x="107504" y="124652"/>
            <a:ext cx="50720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lvl="0"/>
            <a:r>
              <a:rPr lang="pt-BR" sz="2400" b="1" dirty="0" smtClean="0"/>
              <a:t>LOCALIZAÇÃO DAS AÇÕES – PAC-CH</a:t>
            </a:r>
            <a:endParaRPr lang="pt-BR" sz="2400" b="1" dirty="0"/>
          </a:p>
        </p:txBody>
      </p:sp>
      <p:sp>
        <p:nvSpPr>
          <p:cNvPr id="47" name="Forma livre 46"/>
          <p:cNvSpPr/>
          <p:nvPr/>
        </p:nvSpPr>
        <p:spPr>
          <a:xfrm>
            <a:off x="4967312" y="2713112"/>
            <a:ext cx="240214" cy="230164"/>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14" h="230164">
                <a:moveTo>
                  <a:pt x="240214" y="150772"/>
                </a:moveTo>
                <a:lnTo>
                  <a:pt x="168200" y="230164"/>
                </a:lnTo>
                <a:lnTo>
                  <a:pt x="0" y="83343"/>
                </a:lnTo>
                <a:lnTo>
                  <a:pt x="74613" y="0"/>
                </a:lnTo>
                <a:lnTo>
                  <a:pt x="240214" y="150772"/>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0" name="Forma livre 39"/>
          <p:cNvSpPr/>
          <p:nvPr/>
        </p:nvSpPr>
        <p:spPr>
          <a:xfrm>
            <a:off x="5281065" y="3524903"/>
            <a:ext cx="510305" cy="318435"/>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75138 w 275138"/>
              <a:gd name="connsiteY0" fmla="*/ 126959 h 206351"/>
              <a:gd name="connsiteX1" fmla="*/ 203124 w 275138"/>
              <a:gd name="connsiteY1" fmla="*/ 206351 h 206351"/>
              <a:gd name="connsiteX2" fmla="*/ 34924 w 275138"/>
              <a:gd name="connsiteY2" fmla="*/ 59530 h 206351"/>
              <a:gd name="connsiteX3" fmla="*/ 0 w 275138"/>
              <a:gd name="connsiteY3" fmla="*/ 0 h 206351"/>
              <a:gd name="connsiteX4" fmla="*/ 275138 w 275138"/>
              <a:gd name="connsiteY4" fmla="*/ 126959 h 206351"/>
              <a:gd name="connsiteX0" fmla="*/ 418013 w 418013"/>
              <a:gd name="connsiteY0" fmla="*/ 0 h 422292"/>
              <a:gd name="connsiteX1" fmla="*/ 203124 w 418013"/>
              <a:gd name="connsiteY1" fmla="*/ 422292 h 422292"/>
              <a:gd name="connsiteX2" fmla="*/ 34924 w 418013"/>
              <a:gd name="connsiteY2" fmla="*/ 275471 h 422292"/>
              <a:gd name="connsiteX3" fmla="*/ 0 w 418013"/>
              <a:gd name="connsiteY3" fmla="*/ 215941 h 422292"/>
              <a:gd name="connsiteX4" fmla="*/ 418013 w 418013"/>
              <a:gd name="connsiteY4" fmla="*/ 0 h 422292"/>
              <a:gd name="connsiteX0" fmla="*/ 418013 w 510305"/>
              <a:gd name="connsiteY0" fmla="*/ 0 h 275471"/>
              <a:gd name="connsiteX1" fmla="*/ 510305 w 510305"/>
              <a:gd name="connsiteY1" fmla="*/ 179405 h 275471"/>
              <a:gd name="connsiteX2" fmla="*/ 34924 w 510305"/>
              <a:gd name="connsiteY2" fmla="*/ 275471 h 275471"/>
              <a:gd name="connsiteX3" fmla="*/ 0 w 510305"/>
              <a:gd name="connsiteY3" fmla="*/ 215941 h 275471"/>
              <a:gd name="connsiteX4" fmla="*/ 418013 w 510305"/>
              <a:gd name="connsiteY4" fmla="*/ 0 h 275471"/>
              <a:gd name="connsiteX0" fmla="*/ 418013 w 510305"/>
              <a:gd name="connsiteY0" fmla="*/ 0 h 275471"/>
              <a:gd name="connsiteX1" fmla="*/ 510305 w 510305"/>
              <a:gd name="connsiteY1" fmla="*/ 179405 h 275471"/>
              <a:gd name="connsiteX2" fmla="*/ 305348 w 510305"/>
              <a:gd name="connsiteY2" fmla="*/ 220803 h 275471"/>
              <a:gd name="connsiteX3" fmla="*/ 34924 w 510305"/>
              <a:gd name="connsiteY3" fmla="*/ 275471 h 275471"/>
              <a:gd name="connsiteX4" fmla="*/ 0 w 510305"/>
              <a:gd name="connsiteY4" fmla="*/ 215941 h 275471"/>
              <a:gd name="connsiteX5" fmla="*/ 418013 w 510305"/>
              <a:gd name="connsiteY5" fmla="*/ 0 h 275471"/>
              <a:gd name="connsiteX0" fmla="*/ 418013 w 510305"/>
              <a:gd name="connsiteY0" fmla="*/ 0 h 318435"/>
              <a:gd name="connsiteX1" fmla="*/ 510305 w 510305"/>
              <a:gd name="connsiteY1" fmla="*/ 179405 h 318435"/>
              <a:gd name="connsiteX2" fmla="*/ 286298 w 510305"/>
              <a:gd name="connsiteY2" fmla="*/ 318435 h 318435"/>
              <a:gd name="connsiteX3" fmla="*/ 34924 w 510305"/>
              <a:gd name="connsiteY3" fmla="*/ 275471 h 318435"/>
              <a:gd name="connsiteX4" fmla="*/ 0 w 510305"/>
              <a:gd name="connsiteY4" fmla="*/ 215941 h 318435"/>
              <a:gd name="connsiteX5" fmla="*/ 418013 w 510305"/>
              <a:gd name="connsiteY5" fmla="*/ 0 h 318435"/>
              <a:gd name="connsiteX0" fmla="*/ 418013 w 510305"/>
              <a:gd name="connsiteY0" fmla="*/ 0 h 318435"/>
              <a:gd name="connsiteX1" fmla="*/ 510305 w 510305"/>
              <a:gd name="connsiteY1" fmla="*/ 179405 h 318435"/>
              <a:gd name="connsiteX2" fmla="*/ 286298 w 510305"/>
              <a:gd name="connsiteY2" fmla="*/ 318435 h 318435"/>
              <a:gd name="connsiteX3" fmla="*/ 164854 w 510305"/>
              <a:gd name="connsiteY3" fmla="*/ 294622 h 318435"/>
              <a:gd name="connsiteX4" fmla="*/ 34924 w 510305"/>
              <a:gd name="connsiteY4" fmla="*/ 275471 h 318435"/>
              <a:gd name="connsiteX5" fmla="*/ 0 w 510305"/>
              <a:gd name="connsiteY5" fmla="*/ 215941 h 318435"/>
              <a:gd name="connsiteX6" fmla="*/ 418013 w 510305"/>
              <a:gd name="connsiteY6" fmla="*/ 0 h 318435"/>
              <a:gd name="connsiteX0" fmla="*/ 418013 w 510305"/>
              <a:gd name="connsiteY0" fmla="*/ 0 h 318435"/>
              <a:gd name="connsiteX1" fmla="*/ 510305 w 510305"/>
              <a:gd name="connsiteY1" fmla="*/ 179405 h 318435"/>
              <a:gd name="connsiteX2" fmla="*/ 286298 w 510305"/>
              <a:gd name="connsiteY2" fmla="*/ 318435 h 318435"/>
              <a:gd name="connsiteX3" fmla="*/ 219623 w 510305"/>
              <a:gd name="connsiteY3" fmla="*/ 206516 h 318435"/>
              <a:gd name="connsiteX4" fmla="*/ 34924 w 510305"/>
              <a:gd name="connsiteY4" fmla="*/ 275471 h 318435"/>
              <a:gd name="connsiteX5" fmla="*/ 0 w 510305"/>
              <a:gd name="connsiteY5" fmla="*/ 215941 h 318435"/>
              <a:gd name="connsiteX6" fmla="*/ 418013 w 510305"/>
              <a:gd name="connsiteY6" fmla="*/ 0 h 318435"/>
              <a:gd name="connsiteX0" fmla="*/ 418013 w 510305"/>
              <a:gd name="connsiteY0" fmla="*/ 0 h 318435"/>
              <a:gd name="connsiteX1" fmla="*/ 510305 w 510305"/>
              <a:gd name="connsiteY1" fmla="*/ 179405 h 318435"/>
              <a:gd name="connsiteX2" fmla="*/ 286298 w 510305"/>
              <a:gd name="connsiteY2" fmla="*/ 318435 h 318435"/>
              <a:gd name="connsiteX3" fmla="*/ 219623 w 510305"/>
              <a:gd name="connsiteY3" fmla="*/ 206516 h 318435"/>
              <a:gd name="connsiteX4" fmla="*/ 58737 w 510305"/>
              <a:gd name="connsiteY4" fmla="*/ 308809 h 318435"/>
              <a:gd name="connsiteX5" fmla="*/ 0 w 510305"/>
              <a:gd name="connsiteY5" fmla="*/ 215941 h 318435"/>
              <a:gd name="connsiteX6" fmla="*/ 418013 w 510305"/>
              <a:gd name="connsiteY6" fmla="*/ 0 h 318435"/>
              <a:gd name="connsiteX0" fmla="*/ 418013 w 510305"/>
              <a:gd name="connsiteY0" fmla="*/ 0 h 318435"/>
              <a:gd name="connsiteX1" fmla="*/ 510305 w 510305"/>
              <a:gd name="connsiteY1" fmla="*/ 179405 h 318435"/>
              <a:gd name="connsiteX2" fmla="*/ 286298 w 510305"/>
              <a:gd name="connsiteY2" fmla="*/ 318435 h 318435"/>
              <a:gd name="connsiteX3" fmla="*/ 224385 w 510305"/>
              <a:gd name="connsiteY3" fmla="*/ 218422 h 318435"/>
              <a:gd name="connsiteX4" fmla="*/ 58737 w 510305"/>
              <a:gd name="connsiteY4" fmla="*/ 308809 h 318435"/>
              <a:gd name="connsiteX5" fmla="*/ 0 w 510305"/>
              <a:gd name="connsiteY5" fmla="*/ 215941 h 318435"/>
              <a:gd name="connsiteX6" fmla="*/ 418013 w 510305"/>
              <a:gd name="connsiteY6" fmla="*/ 0 h 31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05" h="318435">
                <a:moveTo>
                  <a:pt x="418013" y="0"/>
                </a:moveTo>
                <a:lnTo>
                  <a:pt x="510305" y="179405"/>
                </a:lnTo>
                <a:lnTo>
                  <a:pt x="286298" y="318435"/>
                </a:lnTo>
                <a:lnTo>
                  <a:pt x="224385" y="218422"/>
                </a:lnTo>
                <a:lnTo>
                  <a:pt x="58737" y="308809"/>
                </a:lnTo>
                <a:lnTo>
                  <a:pt x="0" y="215941"/>
                </a:lnTo>
                <a:lnTo>
                  <a:pt x="418013" y="0"/>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1" name="Forma livre 60"/>
          <p:cNvSpPr/>
          <p:nvPr/>
        </p:nvSpPr>
        <p:spPr>
          <a:xfrm>
            <a:off x="5506083" y="3095153"/>
            <a:ext cx="128296" cy="119536"/>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307935 h 387327"/>
              <a:gd name="connsiteX1" fmla="*/ 168200 w 240214"/>
              <a:gd name="connsiteY1" fmla="*/ 387327 h 387327"/>
              <a:gd name="connsiteX2" fmla="*/ 0 w 240214"/>
              <a:gd name="connsiteY2" fmla="*/ 240506 h 387327"/>
              <a:gd name="connsiteX3" fmla="*/ 131763 w 240214"/>
              <a:gd name="connsiteY3" fmla="*/ 0 h 387327"/>
              <a:gd name="connsiteX4" fmla="*/ 240214 w 240214"/>
              <a:gd name="connsiteY4" fmla="*/ 307935 h 387327"/>
              <a:gd name="connsiteX0" fmla="*/ 209258 w 209258"/>
              <a:gd name="connsiteY0" fmla="*/ 307935 h 387327"/>
              <a:gd name="connsiteX1" fmla="*/ 137244 w 209258"/>
              <a:gd name="connsiteY1" fmla="*/ 387327 h 387327"/>
              <a:gd name="connsiteX2" fmla="*/ 0 w 209258"/>
              <a:gd name="connsiteY2" fmla="*/ 85725 h 387327"/>
              <a:gd name="connsiteX3" fmla="*/ 100807 w 209258"/>
              <a:gd name="connsiteY3" fmla="*/ 0 h 387327"/>
              <a:gd name="connsiteX4" fmla="*/ 209258 w 209258"/>
              <a:gd name="connsiteY4" fmla="*/ 307935 h 387327"/>
              <a:gd name="connsiteX0" fmla="*/ 175920 w 175920"/>
              <a:gd name="connsiteY0" fmla="*/ 69810 h 387327"/>
              <a:gd name="connsiteX1" fmla="*/ 137244 w 175920"/>
              <a:gd name="connsiteY1" fmla="*/ 387327 h 387327"/>
              <a:gd name="connsiteX2" fmla="*/ 0 w 175920"/>
              <a:gd name="connsiteY2" fmla="*/ 85725 h 387327"/>
              <a:gd name="connsiteX3" fmla="*/ 100807 w 175920"/>
              <a:gd name="connsiteY3" fmla="*/ 0 h 387327"/>
              <a:gd name="connsiteX4" fmla="*/ 175920 w 175920"/>
              <a:gd name="connsiteY4" fmla="*/ 69810 h 387327"/>
              <a:gd name="connsiteX0" fmla="*/ 175920 w 175920"/>
              <a:gd name="connsiteY0" fmla="*/ 69810 h 387327"/>
              <a:gd name="connsiteX1" fmla="*/ 137244 w 175920"/>
              <a:gd name="connsiteY1" fmla="*/ 387327 h 387327"/>
              <a:gd name="connsiteX2" fmla="*/ 104142 w 175920"/>
              <a:gd name="connsiteY2" fmla="*/ 121917 h 387327"/>
              <a:gd name="connsiteX3" fmla="*/ 0 w 175920"/>
              <a:gd name="connsiteY3" fmla="*/ 85725 h 387327"/>
              <a:gd name="connsiteX4" fmla="*/ 100807 w 175920"/>
              <a:gd name="connsiteY4" fmla="*/ 0 h 387327"/>
              <a:gd name="connsiteX5" fmla="*/ 175920 w 175920"/>
              <a:gd name="connsiteY5" fmla="*/ 69810 h 387327"/>
              <a:gd name="connsiteX0" fmla="*/ 175920 w 175920"/>
              <a:gd name="connsiteY0" fmla="*/ 69810 h 121917"/>
              <a:gd name="connsiteX1" fmla="*/ 104142 w 175920"/>
              <a:gd name="connsiteY1" fmla="*/ 121917 h 121917"/>
              <a:gd name="connsiteX2" fmla="*/ 0 w 175920"/>
              <a:gd name="connsiteY2" fmla="*/ 85725 h 121917"/>
              <a:gd name="connsiteX3" fmla="*/ 100807 w 175920"/>
              <a:gd name="connsiteY3" fmla="*/ 0 h 121917"/>
              <a:gd name="connsiteX4" fmla="*/ 175920 w 175920"/>
              <a:gd name="connsiteY4" fmla="*/ 69810 h 121917"/>
              <a:gd name="connsiteX0" fmla="*/ 142583 w 142583"/>
              <a:gd name="connsiteY0" fmla="*/ 69810 h 121917"/>
              <a:gd name="connsiteX1" fmla="*/ 70805 w 142583"/>
              <a:gd name="connsiteY1" fmla="*/ 121917 h 121917"/>
              <a:gd name="connsiteX2" fmla="*/ 0 w 142583"/>
              <a:gd name="connsiteY2" fmla="*/ 69056 h 121917"/>
              <a:gd name="connsiteX3" fmla="*/ 67470 w 142583"/>
              <a:gd name="connsiteY3" fmla="*/ 0 h 121917"/>
              <a:gd name="connsiteX4" fmla="*/ 142583 w 142583"/>
              <a:gd name="connsiteY4" fmla="*/ 69810 h 121917"/>
              <a:gd name="connsiteX0" fmla="*/ 128296 w 128296"/>
              <a:gd name="connsiteY0" fmla="*/ 62667 h 121917"/>
              <a:gd name="connsiteX1" fmla="*/ 70805 w 128296"/>
              <a:gd name="connsiteY1" fmla="*/ 121917 h 121917"/>
              <a:gd name="connsiteX2" fmla="*/ 0 w 128296"/>
              <a:gd name="connsiteY2" fmla="*/ 69056 h 121917"/>
              <a:gd name="connsiteX3" fmla="*/ 67470 w 128296"/>
              <a:gd name="connsiteY3" fmla="*/ 0 h 121917"/>
              <a:gd name="connsiteX4" fmla="*/ 128296 w 128296"/>
              <a:gd name="connsiteY4" fmla="*/ 62667 h 121917"/>
              <a:gd name="connsiteX0" fmla="*/ 128296 w 128296"/>
              <a:gd name="connsiteY0" fmla="*/ 60286 h 119536"/>
              <a:gd name="connsiteX1" fmla="*/ 70805 w 128296"/>
              <a:gd name="connsiteY1" fmla="*/ 119536 h 119536"/>
              <a:gd name="connsiteX2" fmla="*/ 0 w 128296"/>
              <a:gd name="connsiteY2" fmla="*/ 66675 h 119536"/>
              <a:gd name="connsiteX3" fmla="*/ 60326 w 128296"/>
              <a:gd name="connsiteY3" fmla="*/ 0 h 119536"/>
              <a:gd name="connsiteX4" fmla="*/ 128296 w 128296"/>
              <a:gd name="connsiteY4" fmla="*/ 60286 h 119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96" h="119536">
                <a:moveTo>
                  <a:pt x="128296" y="60286"/>
                </a:moveTo>
                <a:lnTo>
                  <a:pt x="70805" y="119536"/>
                </a:lnTo>
                <a:lnTo>
                  <a:pt x="0" y="66675"/>
                </a:lnTo>
                <a:lnTo>
                  <a:pt x="60326" y="0"/>
                </a:lnTo>
                <a:lnTo>
                  <a:pt x="128296" y="60286"/>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9" name="Forma livre 68"/>
          <p:cNvSpPr/>
          <p:nvPr/>
        </p:nvSpPr>
        <p:spPr>
          <a:xfrm>
            <a:off x="3854304" y="2782254"/>
            <a:ext cx="370034" cy="307952"/>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58093 w 154489"/>
              <a:gd name="connsiteY3" fmla="*/ 1427 h 150789"/>
              <a:gd name="connsiteX4" fmla="*/ 33338 w 154489"/>
              <a:gd name="connsiteY4" fmla="*/ 0 h 150789"/>
              <a:gd name="connsiteX5" fmla="*/ 154489 w 154489"/>
              <a:gd name="connsiteY5" fmla="*/ 42822 h 150789"/>
              <a:gd name="connsiteX0" fmla="*/ 158271 w 158271"/>
              <a:gd name="connsiteY0" fmla="*/ 42822 h 150789"/>
              <a:gd name="connsiteX1" fmla="*/ 111657 w 158271"/>
              <a:gd name="connsiteY1" fmla="*/ 150789 h 150789"/>
              <a:gd name="connsiteX2" fmla="*/ 3782 w 158271"/>
              <a:gd name="connsiteY2" fmla="*/ 115093 h 150789"/>
              <a:gd name="connsiteX3" fmla="*/ 37120 w 158271"/>
              <a:gd name="connsiteY3" fmla="*/ 0 h 150789"/>
              <a:gd name="connsiteX4" fmla="*/ 158271 w 158271"/>
              <a:gd name="connsiteY4" fmla="*/ 42822 h 150789"/>
              <a:gd name="connsiteX0" fmla="*/ 156660 w 156660"/>
              <a:gd name="connsiteY0" fmla="*/ 49966 h 157933"/>
              <a:gd name="connsiteX1" fmla="*/ 110046 w 156660"/>
              <a:gd name="connsiteY1" fmla="*/ 157933 h 157933"/>
              <a:gd name="connsiteX2" fmla="*/ 2171 w 156660"/>
              <a:gd name="connsiteY2" fmla="*/ 122237 h 157933"/>
              <a:gd name="connsiteX3" fmla="*/ 59321 w 156660"/>
              <a:gd name="connsiteY3" fmla="*/ 0 h 157933"/>
              <a:gd name="connsiteX4" fmla="*/ 156660 w 156660"/>
              <a:gd name="connsiteY4" fmla="*/ 49966 h 157933"/>
              <a:gd name="connsiteX0" fmla="*/ 154377 w 154377"/>
              <a:gd name="connsiteY0" fmla="*/ 49966 h 157933"/>
              <a:gd name="connsiteX1" fmla="*/ 107763 w 154377"/>
              <a:gd name="connsiteY1" fmla="*/ 157933 h 157933"/>
              <a:gd name="connsiteX2" fmla="*/ 2270 w 154377"/>
              <a:gd name="connsiteY2" fmla="*/ 79374 h 157933"/>
              <a:gd name="connsiteX3" fmla="*/ 57038 w 154377"/>
              <a:gd name="connsiteY3" fmla="*/ 0 h 157933"/>
              <a:gd name="connsiteX4" fmla="*/ 154377 w 154377"/>
              <a:gd name="connsiteY4" fmla="*/ 49966 h 157933"/>
              <a:gd name="connsiteX0" fmla="*/ 154377 w 154377"/>
              <a:gd name="connsiteY0" fmla="*/ 49966 h 148408"/>
              <a:gd name="connsiteX1" fmla="*/ 83951 w 154377"/>
              <a:gd name="connsiteY1" fmla="*/ 148408 h 148408"/>
              <a:gd name="connsiteX2" fmla="*/ 2270 w 154377"/>
              <a:gd name="connsiteY2" fmla="*/ 79374 h 148408"/>
              <a:gd name="connsiteX3" fmla="*/ 57038 w 154377"/>
              <a:gd name="connsiteY3" fmla="*/ 0 h 148408"/>
              <a:gd name="connsiteX4" fmla="*/ 154377 w 154377"/>
              <a:gd name="connsiteY4" fmla="*/ 49966 h 148408"/>
              <a:gd name="connsiteX0" fmla="*/ 154377 w 154377"/>
              <a:gd name="connsiteY0" fmla="*/ 49966 h 148408"/>
              <a:gd name="connsiteX1" fmla="*/ 148467 w 154377"/>
              <a:gd name="connsiteY1" fmla="*/ 80008 h 148408"/>
              <a:gd name="connsiteX2" fmla="*/ 83951 w 154377"/>
              <a:gd name="connsiteY2" fmla="*/ 148408 h 148408"/>
              <a:gd name="connsiteX3" fmla="*/ 2270 w 154377"/>
              <a:gd name="connsiteY3" fmla="*/ 79374 h 148408"/>
              <a:gd name="connsiteX4" fmla="*/ 57038 w 154377"/>
              <a:gd name="connsiteY4" fmla="*/ 0 h 148408"/>
              <a:gd name="connsiteX5" fmla="*/ 154377 w 154377"/>
              <a:gd name="connsiteY5" fmla="*/ 49966 h 148408"/>
              <a:gd name="connsiteX0" fmla="*/ 57038 w 148467"/>
              <a:gd name="connsiteY0" fmla="*/ 0 h 148408"/>
              <a:gd name="connsiteX1" fmla="*/ 148467 w 148467"/>
              <a:gd name="connsiteY1" fmla="*/ 80008 h 148408"/>
              <a:gd name="connsiteX2" fmla="*/ 83951 w 148467"/>
              <a:gd name="connsiteY2" fmla="*/ 148408 h 148408"/>
              <a:gd name="connsiteX3" fmla="*/ 2270 w 148467"/>
              <a:gd name="connsiteY3" fmla="*/ 79374 h 148408"/>
              <a:gd name="connsiteX4" fmla="*/ 57038 w 148467"/>
              <a:gd name="connsiteY4" fmla="*/ 0 h 148408"/>
              <a:gd name="connsiteX0" fmla="*/ 54768 w 146197"/>
              <a:gd name="connsiteY0" fmla="*/ 0 h 148408"/>
              <a:gd name="connsiteX1" fmla="*/ 146197 w 146197"/>
              <a:gd name="connsiteY1" fmla="*/ 80008 h 148408"/>
              <a:gd name="connsiteX2" fmla="*/ 81681 w 146197"/>
              <a:gd name="connsiteY2" fmla="*/ 148408 h 148408"/>
              <a:gd name="connsiteX3" fmla="*/ 0 w 146197"/>
              <a:gd name="connsiteY3" fmla="*/ 79374 h 148408"/>
              <a:gd name="connsiteX4" fmla="*/ 54768 w 146197"/>
              <a:gd name="connsiteY4" fmla="*/ 0 h 148408"/>
              <a:gd name="connsiteX0" fmla="*/ 64293 w 146197"/>
              <a:gd name="connsiteY0" fmla="*/ 0 h 143646"/>
              <a:gd name="connsiteX1" fmla="*/ 146197 w 146197"/>
              <a:gd name="connsiteY1" fmla="*/ 75246 h 143646"/>
              <a:gd name="connsiteX2" fmla="*/ 81681 w 146197"/>
              <a:gd name="connsiteY2" fmla="*/ 143646 h 143646"/>
              <a:gd name="connsiteX3" fmla="*/ 0 w 146197"/>
              <a:gd name="connsiteY3" fmla="*/ 74612 h 143646"/>
              <a:gd name="connsiteX4" fmla="*/ 64293 w 146197"/>
              <a:gd name="connsiteY4" fmla="*/ 0 h 143646"/>
              <a:gd name="connsiteX0" fmla="*/ 64293 w 146197"/>
              <a:gd name="connsiteY0" fmla="*/ 0 h 143646"/>
              <a:gd name="connsiteX1" fmla="*/ 146197 w 146197"/>
              <a:gd name="connsiteY1" fmla="*/ 75246 h 143646"/>
              <a:gd name="connsiteX2" fmla="*/ 136672 w 146197"/>
              <a:gd name="connsiteY2" fmla="*/ 75246 h 143646"/>
              <a:gd name="connsiteX3" fmla="*/ 81681 w 146197"/>
              <a:gd name="connsiteY3" fmla="*/ 143646 h 143646"/>
              <a:gd name="connsiteX4" fmla="*/ 0 w 146197"/>
              <a:gd name="connsiteY4" fmla="*/ 74612 h 143646"/>
              <a:gd name="connsiteX5" fmla="*/ 64293 w 146197"/>
              <a:gd name="connsiteY5" fmla="*/ 0 h 143646"/>
              <a:gd name="connsiteX0" fmla="*/ 64293 w 146336"/>
              <a:gd name="connsiteY0" fmla="*/ 0 h 143646"/>
              <a:gd name="connsiteX1" fmla="*/ 146197 w 146336"/>
              <a:gd name="connsiteY1" fmla="*/ 75246 h 143646"/>
              <a:gd name="connsiteX2" fmla="*/ 81681 w 146336"/>
              <a:gd name="connsiteY2" fmla="*/ 143646 h 143646"/>
              <a:gd name="connsiteX3" fmla="*/ 0 w 146336"/>
              <a:gd name="connsiteY3" fmla="*/ 74612 h 143646"/>
              <a:gd name="connsiteX4" fmla="*/ 64293 w 146336"/>
              <a:gd name="connsiteY4" fmla="*/ 0 h 143646"/>
              <a:gd name="connsiteX0" fmla="*/ 64293 w 146197"/>
              <a:gd name="connsiteY0" fmla="*/ 0 h 143646"/>
              <a:gd name="connsiteX1" fmla="*/ 146197 w 146197"/>
              <a:gd name="connsiteY1" fmla="*/ 75246 h 143646"/>
              <a:gd name="connsiteX2" fmla="*/ 81681 w 146197"/>
              <a:gd name="connsiteY2" fmla="*/ 143646 h 143646"/>
              <a:gd name="connsiteX3" fmla="*/ 0 w 146197"/>
              <a:gd name="connsiteY3" fmla="*/ 74612 h 143646"/>
              <a:gd name="connsiteX4" fmla="*/ 64293 w 146197"/>
              <a:gd name="connsiteY4" fmla="*/ 0 h 143646"/>
              <a:gd name="connsiteX0" fmla="*/ 64293 w 146197"/>
              <a:gd name="connsiteY0" fmla="*/ 0 h 143646"/>
              <a:gd name="connsiteX1" fmla="*/ 146197 w 146197"/>
              <a:gd name="connsiteY1" fmla="*/ 75246 h 143646"/>
              <a:gd name="connsiteX2" fmla="*/ 120003 w 146197"/>
              <a:gd name="connsiteY2" fmla="*/ 108584 h 143646"/>
              <a:gd name="connsiteX3" fmla="*/ 81681 w 146197"/>
              <a:gd name="connsiteY3" fmla="*/ 143646 h 143646"/>
              <a:gd name="connsiteX4" fmla="*/ 0 w 146197"/>
              <a:gd name="connsiteY4" fmla="*/ 74612 h 143646"/>
              <a:gd name="connsiteX5" fmla="*/ 64293 w 146197"/>
              <a:gd name="connsiteY5" fmla="*/ 0 h 143646"/>
              <a:gd name="connsiteX0" fmla="*/ 64293 w 198585"/>
              <a:gd name="connsiteY0" fmla="*/ 0 h 143646"/>
              <a:gd name="connsiteX1" fmla="*/ 146197 w 198585"/>
              <a:gd name="connsiteY1" fmla="*/ 75246 h 143646"/>
              <a:gd name="connsiteX2" fmla="*/ 198585 w 198585"/>
              <a:gd name="connsiteY2" fmla="*/ 141921 h 143646"/>
              <a:gd name="connsiteX3" fmla="*/ 81681 w 198585"/>
              <a:gd name="connsiteY3" fmla="*/ 143646 h 143646"/>
              <a:gd name="connsiteX4" fmla="*/ 0 w 198585"/>
              <a:gd name="connsiteY4" fmla="*/ 74612 h 143646"/>
              <a:gd name="connsiteX5" fmla="*/ 64293 w 198585"/>
              <a:gd name="connsiteY5" fmla="*/ 0 h 143646"/>
              <a:gd name="connsiteX0" fmla="*/ 64293 w 177154"/>
              <a:gd name="connsiteY0" fmla="*/ 0 h 143646"/>
              <a:gd name="connsiteX1" fmla="*/ 146197 w 177154"/>
              <a:gd name="connsiteY1" fmla="*/ 75246 h 143646"/>
              <a:gd name="connsiteX2" fmla="*/ 177154 w 177154"/>
              <a:gd name="connsiteY2" fmla="*/ 118108 h 143646"/>
              <a:gd name="connsiteX3" fmla="*/ 81681 w 177154"/>
              <a:gd name="connsiteY3" fmla="*/ 143646 h 143646"/>
              <a:gd name="connsiteX4" fmla="*/ 0 w 177154"/>
              <a:gd name="connsiteY4" fmla="*/ 74612 h 143646"/>
              <a:gd name="connsiteX5" fmla="*/ 64293 w 177154"/>
              <a:gd name="connsiteY5" fmla="*/ 0 h 143646"/>
              <a:gd name="connsiteX0" fmla="*/ 64293 w 222175"/>
              <a:gd name="connsiteY0" fmla="*/ 0 h 307952"/>
              <a:gd name="connsiteX1" fmla="*/ 146197 w 222175"/>
              <a:gd name="connsiteY1" fmla="*/ 75246 h 307952"/>
              <a:gd name="connsiteX2" fmla="*/ 177154 w 222175"/>
              <a:gd name="connsiteY2" fmla="*/ 118108 h 307952"/>
              <a:gd name="connsiteX3" fmla="*/ 222175 w 222175"/>
              <a:gd name="connsiteY3" fmla="*/ 307952 h 307952"/>
              <a:gd name="connsiteX4" fmla="*/ 0 w 222175"/>
              <a:gd name="connsiteY4" fmla="*/ 74612 h 307952"/>
              <a:gd name="connsiteX5" fmla="*/ 64293 w 222175"/>
              <a:gd name="connsiteY5" fmla="*/ 0 h 307952"/>
              <a:gd name="connsiteX0" fmla="*/ 64293 w 222175"/>
              <a:gd name="connsiteY0" fmla="*/ 0 h 307952"/>
              <a:gd name="connsiteX1" fmla="*/ 146197 w 222175"/>
              <a:gd name="connsiteY1" fmla="*/ 75246 h 307952"/>
              <a:gd name="connsiteX2" fmla="*/ 124767 w 222175"/>
              <a:gd name="connsiteY2" fmla="*/ 149064 h 307952"/>
              <a:gd name="connsiteX3" fmla="*/ 222175 w 222175"/>
              <a:gd name="connsiteY3" fmla="*/ 307952 h 307952"/>
              <a:gd name="connsiteX4" fmla="*/ 0 w 222175"/>
              <a:gd name="connsiteY4" fmla="*/ 74612 h 307952"/>
              <a:gd name="connsiteX5" fmla="*/ 64293 w 222175"/>
              <a:gd name="connsiteY5" fmla="*/ 0 h 307952"/>
              <a:gd name="connsiteX0" fmla="*/ 64293 w 222175"/>
              <a:gd name="connsiteY0" fmla="*/ 0 h 307952"/>
              <a:gd name="connsiteX1" fmla="*/ 167628 w 222175"/>
              <a:gd name="connsiteY1" fmla="*/ 103821 h 307952"/>
              <a:gd name="connsiteX2" fmla="*/ 124767 w 222175"/>
              <a:gd name="connsiteY2" fmla="*/ 149064 h 307952"/>
              <a:gd name="connsiteX3" fmla="*/ 222175 w 222175"/>
              <a:gd name="connsiteY3" fmla="*/ 307952 h 307952"/>
              <a:gd name="connsiteX4" fmla="*/ 0 w 222175"/>
              <a:gd name="connsiteY4" fmla="*/ 74612 h 307952"/>
              <a:gd name="connsiteX5" fmla="*/ 64293 w 222175"/>
              <a:gd name="connsiteY5" fmla="*/ 0 h 307952"/>
              <a:gd name="connsiteX0" fmla="*/ 64293 w 222175"/>
              <a:gd name="connsiteY0" fmla="*/ 0 h 307952"/>
              <a:gd name="connsiteX1" fmla="*/ 167628 w 222175"/>
              <a:gd name="connsiteY1" fmla="*/ 103821 h 307952"/>
              <a:gd name="connsiteX2" fmla="*/ 124767 w 222175"/>
              <a:gd name="connsiteY2" fmla="*/ 149064 h 307952"/>
              <a:gd name="connsiteX3" fmla="*/ 162866 w 222175"/>
              <a:gd name="connsiteY3" fmla="*/ 208596 h 307952"/>
              <a:gd name="connsiteX4" fmla="*/ 222175 w 222175"/>
              <a:gd name="connsiteY4" fmla="*/ 307952 h 307952"/>
              <a:gd name="connsiteX5" fmla="*/ 0 w 222175"/>
              <a:gd name="connsiteY5" fmla="*/ 74612 h 307952"/>
              <a:gd name="connsiteX6" fmla="*/ 64293 w 222175"/>
              <a:gd name="connsiteY6" fmla="*/ 0 h 307952"/>
              <a:gd name="connsiteX0" fmla="*/ 64293 w 222175"/>
              <a:gd name="connsiteY0" fmla="*/ 0 h 307952"/>
              <a:gd name="connsiteX1" fmla="*/ 167628 w 222175"/>
              <a:gd name="connsiteY1" fmla="*/ 103821 h 307952"/>
              <a:gd name="connsiteX2" fmla="*/ 124767 w 222175"/>
              <a:gd name="connsiteY2" fmla="*/ 149064 h 307952"/>
              <a:gd name="connsiteX3" fmla="*/ 186678 w 222175"/>
              <a:gd name="connsiteY3" fmla="*/ 213359 h 307952"/>
              <a:gd name="connsiteX4" fmla="*/ 222175 w 222175"/>
              <a:gd name="connsiteY4" fmla="*/ 307952 h 307952"/>
              <a:gd name="connsiteX5" fmla="*/ 0 w 222175"/>
              <a:gd name="connsiteY5" fmla="*/ 74612 h 307952"/>
              <a:gd name="connsiteX6" fmla="*/ 64293 w 222175"/>
              <a:gd name="connsiteY6" fmla="*/ 0 h 307952"/>
              <a:gd name="connsiteX0" fmla="*/ 64293 w 222175"/>
              <a:gd name="connsiteY0" fmla="*/ 0 h 307952"/>
              <a:gd name="connsiteX1" fmla="*/ 167628 w 222175"/>
              <a:gd name="connsiteY1" fmla="*/ 103821 h 307952"/>
              <a:gd name="connsiteX2" fmla="*/ 124767 w 222175"/>
              <a:gd name="connsiteY2" fmla="*/ 149064 h 307952"/>
              <a:gd name="connsiteX3" fmla="*/ 186678 w 222175"/>
              <a:gd name="connsiteY3" fmla="*/ 213359 h 307952"/>
              <a:gd name="connsiteX4" fmla="*/ 203347 w 222175"/>
              <a:gd name="connsiteY4" fmla="*/ 253840 h 307952"/>
              <a:gd name="connsiteX5" fmla="*/ 222175 w 222175"/>
              <a:gd name="connsiteY5" fmla="*/ 307952 h 307952"/>
              <a:gd name="connsiteX6" fmla="*/ 0 w 222175"/>
              <a:gd name="connsiteY6" fmla="*/ 74612 h 307952"/>
              <a:gd name="connsiteX7" fmla="*/ 64293 w 222175"/>
              <a:gd name="connsiteY7" fmla="*/ 0 h 307952"/>
              <a:gd name="connsiteX0" fmla="*/ 64293 w 234303"/>
              <a:gd name="connsiteY0" fmla="*/ 0 h 307952"/>
              <a:gd name="connsiteX1" fmla="*/ 167628 w 234303"/>
              <a:gd name="connsiteY1" fmla="*/ 103821 h 307952"/>
              <a:gd name="connsiteX2" fmla="*/ 124767 w 234303"/>
              <a:gd name="connsiteY2" fmla="*/ 149064 h 307952"/>
              <a:gd name="connsiteX3" fmla="*/ 186678 w 234303"/>
              <a:gd name="connsiteY3" fmla="*/ 213359 h 307952"/>
              <a:gd name="connsiteX4" fmla="*/ 234303 w 234303"/>
              <a:gd name="connsiteY4" fmla="*/ 168115 h 307952"/>
              <a:gd name="connsiteX5" fmla="*/ 222175 w 234303"/>
              <a:gd name="connsiteY5" fmla="*/ 307952 h 307952"/>
              <a:gd name="connsiteX6" fmla="*/ 0 w 234303"/>
              <a:gd name="connsiteY6" fmla="*/ 74612 h 307952"/>
              <a:gd name="connsiteX7" fmla="*/ 64293 w 234303"/>
              <a:gd name="connsiteY7" fmla="*/ 0 h 307952"/>
              <a:gd name="connsiteX0" fmla="*/ 64293 w 234303"/>
              <a:gd name="connsiteY0" fmla="*/ 0 h 307952"/>
              <a:gd name="connsiteX1" fmla="*/ 167628 w 234303"/>
              <a:gd name="connsiteY1" fmla="*/ 103821 h 307952"/>
              <a:gd name="connsiteX2" fmla="*/ 124767 w 234303"/>
              <a:gd name="connsiteY2" fmla="*/ 149064 h 307952"/>
              <a:gd name="connsiteX3" fmla="*/ 186678 w 234303"/>
              <a:gd name="connsiteY3" fmla="*/ 213359 h 307952"/>
              <a:gd name="connsiteX4" fmla="*/ 234303 w 234303"/>
              <a:gd name="connsiteY4" fmla="*/ 168115 h 307952"/>
              <a:gd name="connsiteX5" fmla="*/ 224778 w 234303"/>
              <a:gd name="connsiteY5" fmla="*/ 244315 h 307952"/>
              <a:gd name="connsiteX6" fmla="*/ 222175 w 234303"/>
              <a:gd name="connsiteY6" fmla="*/ 307952 h 307952"/>
              <a:gd name="connsiteX7" fmla="*/ 0 w 234303"/>
              <a:gd name="connsiteY7" fmla="*/ 74612 h 307952"/>
              <a:gd name="connsiteX8" fmla="*/ 64293 w 234303"/>
              <a:gd name="connsiteY8"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34303 w 370034"/>
              <a:gd name="connsiteY4" fmla="*/ 168115 h 307952"/>
              <a:gd name="connsiteX5" fmla="*/ 370034 w 370034"/>
              <a:gd name="connsiteY5" fmla="*/ 134777 h 307952"/>
              <a:gd name="connsiteX6" fmla="*/ 222175 w 370034"/>
              <a:gd name="connsiteY6" fmla="*/ 307952 h 307952"/>
              <a:gd name="connsiteX7" fmla="*/ 0 w 370034"/>
              <a:gd name="connsiteY7" fmla="*/ 74612 h 307952"/>
              <a:gd name="connsiteX8" fmla="*/ 64293 w 370034"/>
              <a:gd name="connsiteY8"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34303 w 370034"/>
              <a:gd name="connsiteY4" fmla="*/ 168115 h 307952"/>
              <a:gd name="connsiteX5" fmla="*/ 289071 w 370034"/>
              <a:gd name="connsiteY5" fmla="*/ 151446 h 307952"/>
              <a:gd name="connsiteX6" fmla="*/ 370034 w 370034"/>
              <a:gd name="connsiteY6" fmla="*/ 134777 h 307952"/>
              <a:gd name="connsiteX7" fmla="*/ 222175 w 370034"/>
              <a:gd name="connsiteY7" fmla="*/ 307952 h 307952"/>
              <a:gd name="connsiteX8" fmla="*/ 0 w 370034"/>
              <a:gd name="connsiteY8" fmla="*/ 74612 h 307952"/>
              <a:gd name="connsiteX9" fmla="*/ 64293 w 370034"/>
              <a:gd name="connsiteY9"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34303 w 370034"/>
              <a:gd name="connsiteY4" fmla="*/ 168115 h 307952"/>
              <a:gd name="connsiteX5" fmla="*/ 305740 w 370034"/>
              <a:gd name="connsiteY5" fmla="*/ 75246 h 307952"/>
              <a:gd name="connsiteX6" fmla="*/ 370034 w 370034"/>
              <a:gd name="connsiteY6" fmla="*/ 134777 h 307952"/>
              <a:gd name="connsiteX7" fmla="*/ 222175 w 370034"/>
              <a:gd name="connsiteY7" fmla="*/ 307952 h 307952"/>
              <a:gd name="connsiteX8" fmla="*/ 0 w 370034"/>
              <a:gd name="connsiteY8" fmla="*/ 74612 h 307952"/>
              <a:gd name="connsiteX9" fmla="*/ 64293 w 370034"/>
              <a:gd name="connsiteY9"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34303 w 370034"/>
              <a:gd name="connsiteY4" fmla="*/ 168115 h 307952"/>
              <a:gd name="connsiteX5" fmla="*/ 258115 w 370034"/>
              <a:gd name="connsiteY5" fmla="*/ 141921 h 307952"/>
              <a:gd name="connsiteX6" fmla="*/ 305740 w 370034"/>
              <a:gd name="connsiteY6" fmla="*/ 75246 h 307952"/>
              <a:gd name="connsiteX7" fmla="*/ 370034 w 370034"/>
              <a:gd name="connsiteY7" fmla="*/ 134777 h 307952"/>
              <a:gd name="connsiteX8" fmla="*/ 222175 w 370034"/>
              <a:gd name="connsiteY8" fmla="*/ 307952 h 307952"/>
              <a:gd name="connsiteX9" fmla="*/ 0 w 370034"/>
              <a:gd name="connsiteY9" fmla="*/ 74612 h 307952"/>
              <a:gd name="connsiteX10" fmla="*/ 64293 w 370034"/>
              <a:gd name="connsiteY10"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34303 w 370034"/>
              <a:gd name="connsiteY4" fmla="*/ 168115 h 307952"/>
              <a:gd name="connsiteX5" fmla="*/ 234302 w 370034"/>
              <a:gd name="connsiteY5" fmla="*/ 134777 h 307952"/>
              <a:gd name="connsiteX6" fmla="*/ 305740 w 370034"/>
              <a:gd name="connsiteY6" fmla="*/ 75246 h 307952"/>
              <a:gd name="connsiteX7" fmla="*/ 370034 w 370034"/>
              <a:gd name="connsiteY7" fmla="*/ 134777 h 307952"/>
              <a:gd name="connsiteX8" fmla="*/ 222175 w 370034"/>
              <a:gd name="connsiteY8" fmla="*/ 307952 h 307952"/>
              <a:gd name="connsiteX9" fmla="*/ 0 w 370034"/>
              <a:gd name="connsiteY9" fmla="*/ 74612 h 307952"/>
              <a:gd name="connsiteX10" fmla="*/ 64293 w 370034"/>
              <a:gd name="connsiteY10"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50971 w 370034"/>
              <a:gd name="connsiteY4" fmla="*/ 153827 h 307952"/>
              <a:gd name="connsiteX5" fmla="*/ 234302 w 370034"/>
              <a:gd name="connsiteY5" fmla="*/ 134777 h 307952"/>
              <a:gd name="connsiteX6" fmla="*/ 305740 w 370034"/>
              <a:gd name="connsiteY6" fmla="*/ 75246 h 307952"/>
              <a:gd name="connsiteX7" fmla="*/ 370034 w 370034"/>
              <a:gd name="connsiteY7" fmla="*/ 134777 h 307952"/>
              <a:gd name="connsiteX8" fmla="*/ 222175 w 370034"/>
              <a:gd name="connsiteY8" fmla="*/ 307952 h 307952"/>
              <a:gd name="connsiteX9" fmla="*/ 0 w 370034"/>
              <a:gd name="connsiteY9" fmla="*/ 74612 h 307952"/>
              <a:gd name="connsiteX10" fmla="*/ 64293 w 370034"/>
              <a:gd name="connsiteY10" fmla="*/ 0 h 30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034" h="307952">
                <a:moveTo>
                  <a:pt x="64293" y="0"/>
                </a:moveTo>
                <a:lnTo>
                  <a:pt x="167628" y="103821"/>
                </a:lnTo>
                <a:lnTo>
                  <a:pt x="124767" y="149064"/>
                </a:lnTo>
                <a:lnTo>
                  <a:pt x="186678" y="213359"/>
                </a:lnTo>
                <a:lnTo>
                  <a:pt x="250971" y="153827"/>
                </a:lnTo>
                <a:cubicBezTo>
                  <a:pt x="250971" y="142714"/>
                  <a:pt x="234302" y="145890"/>
                  <a:pt x="234302" y="134777"/>
                </a:cubicBezTo>
                <a:lnTo>
                  <a:pt x="305740" y="75246"/>
                </a:lnTo>
                <a:lnTo>
                  <a:pt x="370034" y="134777"/>
                </a:lnTo>
                <a:lnTo>
                  <a:pt x="222175" y="307952"/>
                </a:lnTo>
                <a:lnTo>
                  <a:pt x="0" y="74612"/>
                </a:lnTo>
                <a:lnTo>
                  <a:pt x="64293" y="0"/>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1" name="Forma livre 80"/>
          <p:cNvSpPr/>
          <p:nvPr/>
        </p:nvSpPr>
        <p:spPr>
          <a:xfrm>
            <a:off x="5041943" y="2514600"/>
            <a:ext cx="587332" cy="395287"/>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949827 w 949827"/>
              <a:gd name="connsiteY0" fmla="*/ 42822 h 353218"/>
              <a:gd name="connsiteX1" fmla="*/ 903213 w 949827"/>
              <a:gd name="connsiteY1" fmla="*/ 150789 h 353218"/>
              <a:gd name="connsiteX2" fmla="*/ 0 w 949827"/>
              <a:gd name="connsiteY2" fmla="*/ 353218 h 353218"/>
              <a:gd name="connsiteX3" fmla="*/ 828676 w 949827"/>
              <a:gd name="connsiteY3" fmla="*/ 0 h 353218"/>
              <a:gd name="connsiteX4" fmla="*/ 949827 w 949827"/>
              <a:gd name="connsiteY4" fmla="*/ 42822 h 353218"/>
              <a:gd name="connsiteX0" fmla="*/ 1116514 w 1116514"/>
              <a:gd name="connsiteY0" fmla="*/ 0 h 310396"/>
              <a:gd name="connsiteX1" fmla="*/ 1069900 w 1116514"/>
              <a:gd name="connsiteY1" fmla="*/ 107967 h 310396"/>
              <a:gd name="connsiteX2" fmla="*/ 166687 w 1116514"/>
              <a:gd name="connsiteY2" fmla="*/ 310396 h 310396"/>
              <a:gd name="connsiteX3" fmla="*/ 0 w 1116514"/>
              <a:gd name="connsiteY3" fmla="*/ 166728 h 310396"/>
              <a:gd name="connsiteX4" fmla="*/ 1116514 w 1116514"/>
              <a:gd name="connsiteY4" fmla="*/ 0 h 310396"/>
              <a:gd name="connsiteX0" fmla="*/ 1116514 w 1116514"/>
              <a:gd name="connsiteY0" fmla="*/ 0 h 310396"/>
              <a:gd name="connsiteX1" fmla="*/ 387307 w 1116514"/>
              <a:gd name="connsiteY1" fmla="*/ 105969 h 310396"/>
              <a:gd name="connsiteX2" fmla="*/ 1069900 w 1116514"/>
              <a:gd name="connsiteY2" fmla="*/ 107967 h 310396"/>
              <a:gd name="connsiteX3" fmla="*/ 166687 w 1116514"/>
              <a:gd name="connsiteY3" fmla="*/ 310396 h 310396"/>
              <a:gd name="connsiteX4" fmla="*/ 0 w 1116514"/>
              <a:gd name="connsiteY4" fmla="*/ 166728 h 310396"/>
              <a:gd name="connsiteX5" fmla="*/ 1116514 w 1116514"/>
              <a:gd name="connsiteY5" fmla="*/ 0 h 310396"/>
              <a:gd name="connsiteX0" fmla="*/ 1116514 w 1116514"/>
              <a:gd name="connsiteY0" fmla="*/ 0 h 310396"/>
              <a:gd name="connsiteX1" fmla="*/ 734970 w 1116514"/>
              <a:gd name="connsiteY1" fmla="*/ 105969 h 310396"/>
              <a:gd name="connsiteX2" fmla="*/ 1069900 w 1116514"/>
              <a:gd name="connsiteY2" fmla="*/ 107967 h 310396"/>
              <a:gd name="connsiteX3" fmla="*/ 166687 w 1116514"/>
              <a:gd name="connsiteY3" fmla="*/ 310396 h 310396"/>
              <a:gd name="connsiteX4" fmla="*/ 0 w 1116514"/>
              <a:gd name="connsiteY4" fmla="*/ 166728 h 310396"/>
              <a:gd name="connsiteX5" fmla="*/ 1116514 w 1116514"/>
              <a:gd name="connsiteY5" fmla="*/ 0 h 310396"/>
              <a:gd name="connsiteX0" fmla="*/ 1116514 w 1116514"/>
              <a:gd name="connsiteY0" fmla="*/ 0 h 310396"/>
              <a:gd name="connsiteX1" fmla="*/ 734970 w 1116514"/>
              <a:gd name="connsiteY1" fmla="*/ 105969 h 310396"/>
              <a:gd name="connsiteX2" fmla="*/ 1069900 w 1116514"/>
              <a:gd name="connsiteY2" fmla="*/ 107967 h 310396"/>
              <a:gd name="connsiteX3" fmla="*/ 166687 w 1116514"/>
              <a:gd name="connsiteY3" fmla="*/ 310396 h 310396"/>
              <a:gd name="connsiteX4" fmla="*/ 0 w 1116514"/>
              <a:gd name="connsiteY4" fmla="*/ 166728 h 310396"/>
              <a:gd name="connsiteX5" fmla="*/ 239670 w 1116514"/>
              <a:gd name="connsiteY5" fmla="*/ 125019 h 310396"/>
              <a:gd name="connsiteX6" fmla="*/ 1116514 w 1116514"/>
              <a:gd name="connsiteY6" fmla="*/ 0 h 310396"/>
              <a:gd name="connsiteX0" fmla="*/ 1116514 w 1116514"/>
              <a:gd name="connsiteY0" fmla="*/ 0 h 310396"/>
              <a:gd name="connsiteX1" fmla="*/ 734970 w 1116514"/>
              <a:gd name="connsiteY1" fmla="*/ 105969 h 310396"/>
              <a:gd name="connsiteX2" fmla="*/ 1069900 w 1116514"/>
              <a:gd name="connsiteY2" fmla="*/ 107967 h 310396"/>
              <a:gd name="connsiteX3" fmla="*/ 166687 w 1116514"/>
              <a:gd name="connsiteY3" fmla="*/ 310396 h 310396"/>
              <a:gd name="connsiteX4" fmla="*/ 0 w 1116514"/>
              <a:gd name="connsiteY4" fmla="*/ 166728 h 310396"/>
              <a:gd name="connsiteX5" fmla="*/ 39645 w 1116514"/>
              <a:gd name="connsiteY5" fmla="*/ 86919 h 310396"/>
              <a:gd name="connsiteX6" fmla="*/ 1116514 w 1116514"/>
              <a:gd name="connsiteY6" fmla="*/ 0 h 310396"/>
              <a:gd name="connsiteX0" fmla="*/ 1116514 w 1116514"/>
              <a:gd name="connsiteY0" fmla="*/ 0 h 310396"/>
              <a:gd name="connsiteX1" fmla="*/ 734970 w 1116514"/>
              <a:gd name="connsiteY1" fmla="*/ 105969 h 310396"/>
              <a:gd name="connsiteX2" fmla="*/ 1069900 w 1116514"/>
              <a:gd name="connsiteY2" fmla="*/ 107967 h 310396"/>
              <a:gd name="connsiteX3" fmla="*/ 166687 w 1116514"/>
              <a:gd name="connsiteY3" fmla="*/ 310396 h 310396"/>
              <a:gd name="connsiteX4" fmla="*/ 0 w 1116514"/>
              <a:gd name="connsiteY4" fmla="*/ 166728 h 310396"/>
              <a:gd name="connsiteX5" fmla="*/ 39645 w 1116514"/>
              <a:gd name="connsiteY5" fmla="*/ 86919 h 310396"/>
              <a:gd name="connsiteX6" fmla="*/ 368257 w 1116514"/>
              <a:gd name="connsiteY6" fmla="*/ 63106 h 310396"/>
              <a:gd name="connsiteX7" fmla="*/ 1116514 w 1116514"/>
              <a:gd name="connsiteY7" fmla="*/ 0 h 310396"/>
              <a:gd name="connsiteX0" fmla="*/ 1116514 w 1116514"/>
              <a:gd name="connsiteY0" fmla="*/ 3569 h 313965"/>
              <a:gd name="connsiteX1" fmla="*/ 734970 w 1116514"/>
              <a:gd name="connsiteY1" fmla="*/ 109538 h 313965"/>
              <a:gd name="connsiteX2" fmla="*/ 1069900 w 1116514"/>
              <a:gd name="connsiteY2" fmla="*/ 111536 h 313965"/>
              <a:gd name="connsiteX3" fmla="*/ 166687 w 1116514"/>
              <a:gd name="connsiteY3" fmla="*/ 313965 h 313965"/>
              <a:gd name="connsiteX4" fmla="*/ 0 w 1116514"/>
              <a:gd name="connsiteY4" fmla="*/ 170297 h 313965"/>
              <a:gd name="connsiteX5" fmla="*/ 39645 w 1116514"/>
              <a:gd name="connsiteY5" fmla="*/ 90488 h 313965"/>
              <a:gd name="connsiteX6" fmla="*/ 177757 w 1116514"/>
              <a:gd name="connsiteY6" fmla="*/ 0 h 313965"/>
              <a:gd name="connsiteX7" fmla="*/ 1116514 w 1116514"/>
              <a:gd name="connsiteY7" fmla="*/ 3569 h 313965"/>
              <a:gd name="connsiteX0" fmla="*/ 283077 w 1069900"/>
              <a:gd name="connsiteY0" fmla="*/ 70244 h 313965"/>
              <a:gd name="connsiteX1" fmla="*/ 734970 w 1069900"/>
              <a:gd name="connsiteY1" fmla="*/ 109538 h 313965"/>
              <a:gd name="connsiteX2" fmla="*/ 1069900 w 1069900"/>
              <a:gd name="connsiteY2" fmla="*/ 111536 h 313965"/>
              <a:gd name="connsiteX3" fmla="*/ 166687 w 1069900"/>
              <a:gd name="connsiteY3" fmla="*/ 313965 h 313965"/>
              <a:gd name="connsiteX4" fmla="*/ 0 w 1069900"/>
              <a:gd name="connsiteY4" fmla="*/ 170297 h 313965"/>
              <a:gd name="connsiteX5" fmla="*/ 39645 w 1069900"/>
              <a:gd name="connsiteY5" fmla="*/ 90488 h 313965"/>
              <a:gd name="connsiteX6" fmla="*/ 177757 w 1069900"/>
              <a:gd name="connsiteY6" fmla="*/ 0 h 313965"/>
              <a:gd name="connsiteX7" fmla="*/ 283077 w 1069900"/>
              <a:gd name="connsiteY7" fmla="*/ 70244 h 313965"/>
              <a:gd name="connsiteX0" fmla="*/ 283077 w 1069900"/>
              <a:gd name="connsiteY0" fmla="*/ 98818 h 342539"/>
              <a:gd name="connsiteX1" fmla="*/ 449220 w 1069900"/>
              <a:gd name="connsiteY1" fmla="*/ 0 h 342539"/>
              <a:gd name="connsiteX2" fmla="*/ 1069900 w 1069900"/>
              <a:gd name="connsiteY2" fmla="*/ 140110 h 342539"/>
              <a:gd name="connsiteX3" fmla="*/ 166687 w 1069900"/>
              <a:gd name="connsiteY3" fmla="*/ 342539 h 342539"/>
              <a:gd name="connsiteX4" fmla="*/ 0 w 1069900"/>
              <a:gd name="connsiteY4" fmla="*/ 198871 h 342539"/>
              <a:gd name="connsiteX5" fmla="*/ 39645 w 1069900"/>
              <a:gd name="connsiteY5" fmla="*/ 119062 h 342539"/>
              <a:gd name="connsiteX6" fmla="*/ 177757 w 1069900"/>
              <a:gd name="connsiteY6" fmla="*/ 28574 h 342539"/>
              <a:gd name="connsiteX7" fmla="*/ 283077 w 1069900"/>
              <a:gd name="connsiteY7" fmla="*/ 98818 h 342539"/>
              <a:gd name="connsiteX0" fmla="*/ 292602 w 1069900"/>
              <a:gd name="connsiteY0" fmla="*/ 113105 h 342539"/>
              <a:gd name="connsiteX1" fmla="*/ 449220 w 1069900"/>
              <a:gd name="connsiteY1" fmla="*/ 0 h 342539"/>
              <a:gd name="connsiteX2" fmla="*/ 1069900 w 1069900"/>
              <a:gd name="connsiteY2" fmla="*/ 140110 h 342539"/>
              <a:gd name="connsiteX3" fmla="*/ 166687 w 1069900"/>
              <a:gd name="connsiteY3" fmla="*/ 342539 h 342539"/>
              <a:gd name="connsiteX4" fmla="*/ 0 w 1069900"/>
              <a:gd name="connsiteY4" fmla="*/ 198871 h 342539"/>
              <a:gd name="connsiteX5" fmla="*/ 39645 w 1069900"/>
              <a:gd name="connsiteY5" fmla="*/ 119062 h 342539"/>
              <a:gd name="connsiteX6" fmla="*/ 177757 w 1069900"/>
              <a:gd name="connsiteY6" fmla="*/ 28574 h 342539"/>
              <a:gd name="connsiteX7" fmla="*/ 292602 w 1069900"/>
              <a:gd name="connsiteY7" fmla="*/ 113105 h 342539"/>
              <a:gd name="connsiteX0" fmla="*/ 292602 w 449220"/>
              <a:gd name="connsiteY0" fmla="*/ 113105 h 342539"/>
              <a:gd name="connsiteX1" fmla="*/ 449220 w 449220"/>
              <a:gd name="connsiteY1" fmla="*/ 0 h 342539"/>
              <a:gd name="connsiteX2" fmla="*/ 241225 w 449220"/>
              <a:gd name="connsiteY2" fmla="*/ 297272 h 342539"/>
              <a:gd name="connsiteX3" fmla="*/ 166687 w 449220"/>
              <a:gd name="connsiteY3" fmla="*/ 342539 h 342539"/>
              <a:gd name="connsiteX4" fmla="*/ 0 w 449220"/>
              <a:gd name="connsiteY4" fmla="*/ 198871 h 342539"/>
              <a:gd name="connsiteX5" fmla="*/ 39645 w 449220"/>
              <a:gd name="connsiteY5" fmla="*/ 119062 h 342539"/>
              <a:gd name="connsiteX6" fmla="*/ 177757 w 449220"/>
              <a:gd name="connsiteY6" fmla="*/ 28574 h 342539"/>
              <a:gd name="connsiteX7" fmla="*/ 292602 w 449220"/>
              <a:gd name="connsiteY7" fmla="*/ 113105 h 342539"/>
              <a:gd name="connsiteX0" fmla="*/ 292602 w 449220"/>
              <a:gd name="connsiteY0" fmla="*/ 113105 h 342539"/>
              <a:gd name="connsiteX1" fmla="*/ 449220 w 449220"/>
              <a:gd name="connsiteY1" fmla="*/ 0 h 342539"/>
              <a:gd name="connsiteX2" fmla="*/ 287295 w 449220"/>
              <a:gd name="connsiteY2" fmla="*/ 228600 h 342539"/>
              <a:gd name="connsiteX3" fmla="*/ 241225 w 449220"/>
              <a:gd name="connsiteY3" fmla="*/ 297272 h 342539"/>
              <a:gd name="connsiteX4" fmla="*/ 166687 w 449220"/>
              <a:gd name="connsiteY4" fmla="*/ 342539 h 342539"/>
              <a:gd name="connsiteX5" fmla="*/ 0 w 449220"/>
              <a:gd name="connsiteY5" fmla="*/ 198871 h 342539"/>
              <a:gd name="connsiteX6" fmla="*/ 39645 w 449220"/>
              <a:gd name="connsiteY6" fmla="*/ 119062 h 342539"/>
              <a:gd name="connsiteX7" fmla="*/ 177757 w 449220"/>
              <a:gd name="connsiteY7" fmla="*/ 28574 h 342539"/>
              <a:gd name="connsiteX8" fmla="*/ 292602 w 449220"/>
              <a:gd name="connsiteY8" fmla="*/ 113105 h 342539"/>
              <a:gd name="connsiteX0" fmla="*/ 292602 w 449220"/>
              <a:gd name="connsiteY0" fmla="*/ 113105 h 395287"/>
              <a:gd name="connsiteX1" fmla="*/ 449220 w 449220"/>
              <a:gd name="connsiteY1" fmla="*/ 0 h 395287"/>
              <a:gd name="connsiteX2" fmla="*/ 344445 w 449220"/>
              <a:gd name="connsiteY2" fmla="*/ 395287 h 395287"/>
              <a:gd name="connsiteX3" fmla="*/ 241225 w 449220"/>
              <a:gd name="connsiteY3" fmla="*/ 297272 h 395287"/>
              <a:gd name="connsiteX4" fmla="*/ 166687 w 449220"/>
              <a:gd name="connsiteY4" fmla="*/ 342539 h 395287"/>
              <a:gd name="connsiteX5" fmla="*/ 0 w 449220"/>
              <a:gd name="connsiteY5" fmla="*/ 198871 h 395287"/>
              <a:gd name="connsiteX6" fmla="*/ 39645 w 449220"/>
              <a:gd name="connsiteY6" fmla="*/ 119062 h 395287"/>
              <a:gd name="connsiteX7" fmla="*/ 177757 w 449220"/>
              <a:gd name="connsiteY7" fmla="*/ 28574 h 395287"/>
              <a:gd name="connsiteX8" fmla="*/ 292602 w 449220"/>
              <a:gd name="connsiteY8" fmla="*/ 113105 h 395287"/>
              <a:gd name="connsiteX0" fmla="*/ 292602 w 449220"/>
              <a:gd name="connsiteY0" fmla="*/ 113105 h 395287"/>
              <a:gd name="connsiteX1" fmla="*/ 449220 w 449220"/>
              <a:gd name="connsiteY1" fmla="*/ 0 h 395287"/>
              <a:gd name="connsiteX2" fmla="*/ 382545 w 449220"/>
              <a:gd name="connsiteY2" fmla="*/ 200025 h 395287"/>
              <a:gd name="connsiteX3" fmla="*/ 344445 w 449220"/>
              <a:gd name="connsiteY3" fmla="*/ 395287 h 395287"/>
              <a:gd name="connsiteX4" fmla="*/ 241225 w 449220"/>
              <a:gd name="connsiteY4" fmla="*/ 297272 h 395287"/>
              <a:gd name="connsiteX5" fmla="*/ 166687 w 449220"/>
              <a:gd name="connsiteY5" fmla="*/ 342539 h 395287"/>
              <a:gd name="connsiteX6" fmla="*/ 0 w 449220"/>
              <a:gd name="connsiteY6" fmla="*/ 198871 h 395287"/>
              <a:gd name="connsiteX7" fmla="*/ 39645 w 449220"/>
              <a:gd name="connsiteY7" fmla="*/ 119062 h 395287"/>
              <a:gd name="connsiteX8" fmla="*/ 177757 w 449220"/>
              <a:gd name="connsiteY8" fmla="*/ 28574 h 395287"/>
              <a:gd name="connsiteX9" fmla="*/ 292602 w 449220"/>
              <a:gd name="connsiteY9" fmla="*/ 113105 h 395287"/>
              <a:gd name="connsiteX0" fmla="*/ 292602 w 570364"/>
              <a:gd name="connsiteY0" fmla="*/ 113105 h 395287"/>
              <a:gd name="connsiteX1" fmla="*/ 449220 w 570364"/>
              <a:gd name="connsiteY1" fmla="*/ 0 h 395287"/>
              <a:gd name="connsiteX2" fmla="*/ 568282 w 570364"/>
              <a:gd name="connsiteY2" fmla="*/ 157163 h 395287"/>
              <a:gd name="connsiteX3" fmla="*/ 344445 w 570364"/>
              <a:gd name="connsiteY3" fmla="*/ 395287 h 395287"/>
              <a:gd name="connsiteX4" fmla="*/ 241225 w 570364"/>
              <a:gd name="connsiteY4" fmla="*/ 297272 h 395287"/>
              <a:gd name="connsiteX5" fmla="*/ 166687 w 570364"/>
              <a:gd name="connsiteY5" fmla="*/ 342539 h 395287"/>
              <a:gd name="connsiteX6" fmla="*/ 0 w 570364"/>
              <a:gd name="connsiteY6" fmla="*/ 198871 h 395287"/>
              <a:gd name="connsiteX7" fmla="*/ 39645 w 570364"/>
              <a:gd name="connsiteY7" fmla="*/ 119062 h 395287"/>
              <a:gd name="connsiteX8" fmla="*/ 177757 w 570364"/>
              <a:gd name="connsiteY8" fmla="*/ 28574 h 395287"/>
              <a:gd name="connsiteX9" fmla="*/ 292602 w 570364"/>
              <a:gd name="connsiteY9" fmla="*/ 113105 h 395287"/>
              <a:gd name="connsiteX0" fmla="*/ 292602 w 568282"/>
              <a:gd name="connsiteY0" fmla="*/ 113105 h 395287"/>
              <a:gd name="connsiteX1" fmla="*/ 449220 w 568282"/>
              <a:gd name="connsiteY1" fmla="*/ 0 h 395287"/>
              <a:gd name="connsiteX2" fmla="*/ 568282 w 568282"/>
              <a:gd name="connsiteY2" fmla="*/ 157163 h 395287"/>
              <a:gd name="connsiteX3" fmla="*/ 344445 w 568282"/>
              <a:gd name="connsiteY3" fmla="*/ 395287 h 395287"/>
              <a:gd name="connsiteX4" fmla="*/ 241225 w 568282"/>
              <a:gd name="connsiteY4" fmla="*/ 297272 h 395287"/>
              <a:gd name="connsiteX5" fmla="*/ 166687 w 568282"/>
              <a:gd name="connsiteY5" fmla="*/ 342539 h 395287"/>
              <a:gd name="connsiteX6" fmla="*/ 0 w 568282"/>
              <a:gd name="connsiteY6" fmla="*/ 198871 h 395287"/>
              <a:gd name="connsiteX7" fmla="*/ 39645 w 568282"/>
              <a:gd name="connsiteY7" fmla="*/ 119062 h 395287"/>
              <a:gd name="connsiteX8" fmla="*/ 177757 w 568282"/>
              <a:gd name="connsiteY8" fmla="*/ 28574 h 395287"/>
              <a:gd name="connsiteX9" fmla="*/ 292602 w 568282"/>
              <a:gd name="connsiteY9" fmla="*/ 113105 h 395287"/>
              <a:gd name="connsiteX0" fmla="*/ 292602 w 587332"/>
              <a:gd name="connsiteY0" fmla="*/ 113105 h 395287"/>
              <a:gd name="connsiteX1" fmla="*/ 449220 w 587332"/>
              <a:gd name="connsiteY1" fmla="*/ 0 h 395287"/>
              <a:gd name="connsiteX2" fmla="*/ 587332 w 587332"/>
              <a:gd name="connsiteY2" fmla="*/ 128588 h 395287"/>
              <a:gd name="connsiteX3" fmla="*/ 344445 w 587332"/>
              <a:gd name="connsiteY3" fmla="*/ 395287 h 395287"/>
              <a:gd name="connsiteX4" fmla="*/ 241225 w 587332"/>
              <a:gd name="connsiteY4" fmla="*/ 297272 h 395287"/>
              <a:gd name="connsiteX5" fmla="*/ 166687 w 587332"/>
              <a:gd name="connsiteY5" fmla="*/ 342539 h 395287"/>
              <a:gd name="connsiteX6" fmla="*/ 0 w 587332"/>
              <a:gd name="connsiteY6" fmla="*/ 198871 h 395287"/>
              <a:gd name="connsiteX7" fmla="*/ 39645 w 587332"/>
              <a:gd name="connsiteY7" fmla="*/ 119062 h 395287"/>
              <a:gd name="connsiteX8" fmla="*/ 177757 w 587332"/>
              <a:gd name="connsiteY8" fmla="*/ 28574 h 395287"/>
              <a:gd name="connsiteX9" fmla="*/ 292602 w 587332"/>
              <a:gd name="connsiteY9" fmla="*/ 113105 h 39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7332" h="395287">
                <a:moveTo>
                  <a:pt x="292602" y="113105"/>
                </a:moveTo>
                <a:lnTo>
                  <a:pt x="449220" y="0"/>
                </a:lnTo>
                <a:lnTo>
                  <a:pt x="587332" y="128588"/>
                </a:lnTo>
                <a:lnTo>
                  <a:pt x="344445" y="395287"/>
                </a:lnTo>
                <a:lnTo>
                  <a:pt x="241225" y="297272"/>
                </a:lnTo>
                <a:lnTo>
                  <a:pt x="166687" y="342539"/>
                </a:lnTo>
                <a:lnTo>
                  <a:pt x="0" y="198871"/>
                </a:lnTo>
                <a:lnTo>
                  <a:pt x="39645" y="119062"/>
                </a:lnTo>
                <a:lnTo>
                  <a:pt x="177757" y="28574"/>
                </a:lnTo>
                <a:lnTo>
                  <a:pt x="292602" y="113105"/>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Forma livre 31"/>
          <p:cNvSpPr/>
          <p:nvPr/>
        </p:nvSpPr>
        <p:spPr>
          <a:xfrm>
            <a:off x="3491881" y="3707629"/>
            <a:ext cx="264720" cy="311943"/>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20" h="311943">
                <a:moveTo>
                  <a:pt x="264720" y="72191"/>
                </a:moveTo>
                <a:lnTo>
                  <a:pt x="206994" y="156346"/>
                </a:lnTo>
                <a:lnTo>
                  <a:pt x="110232" y="311943"/>
                </a:lnTo>
                <a:lnTo>
                  <a:pt x="0" y="202073"/>
                </a:lnTo>
                <a:lnTo>
                  <a:pt x="165794" y="0"/>
                </a:lnTo>
                <a:lnTo>
                  <a:pt x="264720" y="72191"/>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3" name="Forma livre 32"/>
          <p:cNvSpPr/>
          <p:nvPr/>
        </p:nvSpPr>
        <p:spPr>
          <a:xfrm>
            <a:off x="4363443" y="3161994"/>
            <a:ext cx="225034" cy="232568"/>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63121 w 163121"/>
              <a:gd name="connsiteY0" fmla="*/ 90448 h 265905"/>
              <a:gd name="connsiteX1" fmla="*/ 29271 w 163121"/>
              <a:gd name="connsiteY1" fmla="*/ 265905 h 265905"/>
              <a:gd name="connsiteX2" fmla="*/ 0 w 163121"/>
              <a:gd name="connsiteY2" fmla="*/ 84598 h 265905"/>
              <a:gd name="connsiteX3" fmla="*/ 48319 w 163121"/>
              <a:gd name="connsiteY3" fmla="*/ 0 h 265905"/>
              <a:gd name="connsiteX4" fmla="*/ 163121 w 163121"/>
              <a:gd name="connsiteY4" fmla="*/ 90448 h 265905"/>
              <a:gd name="connsiteX0" fmla="*/ 241702 w 241702"/>
              <a:gd name="connsiteY0" fmla="*/ 90448 h 265905"/>
              <a:gd name="connsiteX1" fmla="*/ 107852 w 241702"/>
              <a:gd name="connsiteY1" fmla="*/ 265905 h 265905"/>
              <a:gd name="connsiteX2" fmla="*/ 0 w 241702"/>
              <a:gd name="connsiteY2" fmla="*/ 179848 h 265905"/>
              <a:gd name="connsiteX3" fmla="*/ 126900 w 241702"/>
              <a:gd name="connsiteY3" fmla="*/ 0 h 265905"/>
              <a:gd name="connsiteX4" fmla="*/ 241702 w 241702"/>
              <a:gd name="connsiteY4" fmla="*/ 90448 h 265905"/>
              <a:gd name="connsiteX0" fmla="*/ 225034 w 225034"/>
              <a:gd name="connsiteY0" fmla="*/ 114261 h 265905"/>
              <a:gd name="connsiteX1" fmla="*/ 107852 w 225034"/>
              <a:gd name="connsiteY1" fmla="*/ 265905 h 265905"/>
              <a:gd name="connsiteX2" fmla="*/ 0 w 225034"/>
              <a:gd name="connsiteY2" fmla="*/ 179848 h 265905"/>
              <a:gd name="connsiteX3" fmla="*/ 126900 w 225034"/>
              <a:gd name="connsiteY3" fmla="*/ 0 h 265905"/>
              <a:gd name="connsiteX4" fmla="*/ 225034 w 225034"/>
              <a:gd name="connsiteY4" fmla="*/ 114261 h 265905"/>
              <a:gd name="connsiteX0" fmla="*/ 225034 w 225034"/>
              <a:gd name="connsiteY0" fmla="*/ 80924 h 232568"/>
              <a:gd name="connsiteX1" fmla="*/ 107852 w 225034"/>
              <a:gd name="connsiteY1" fmla="*/ 232568 h 232568"/>
              <a:gd name="connsiteX2" fmla="*/ 0 w 225034"/>
              <a:gd name="connsiteY2" fmla="*/ 146511 h 232568"/>
              <a:gd name="connsiteX3" fmla="*/ 112612 w 225034"/>
              <a:gd name="connsiteY3" fmla="*/ 0 h 232568"/>
              <a:gd name="connsiteX4" fmla="*/ 225034 w 225034"/>
              <a:gd name="connsiteY4" fmla="*/ 80924 h 23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34" h="232568">
                <a:moveTo>
                  <a:pt x="225034" y="80924"/>
                </a:moveTo>
                <a:lnTo>
                  <a:pt x="107852" y="232568"/>
                </a:lnTo>
                <a:lnTo>
                  <a:pt x="0" y="146511"/>
                </a:lnTo>
                <a:lnTo>
                  <a:pt x="112612" y="0"/>
                </a:lnTo>
                <a:lnTo>
                  <a:pt x="225034" y="80924"/>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4" name="Forma livre 33"/>
          <p:cNvSpPr/>
          <p:nvPr/>
        </p:nvSpPr>
        <p:spPr>
          <a:xfrm>
            <a:off x="4483582" y="3436144"/>
            <a:ext cx="189315" cy="304423"/>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63121 w 163121"/>
              <a:gd name="connsiteY0" fmla="*/ 90448 h 265905"/>
              <a:gd name="connsiteX1" fmla="*/ 29271 w 163121"/>
              <a:gd name="connsiteY1" fmla="*/ 265905 h 265905"/>
              <a:gd name="connsiteX2" fmla="*/ 0 w 163121"/>
              <a:gd name="connsiteY2" fmla="*/ 84598 h 265905"/>
              <a:gd name="connsiteX3" fmla="*/ 48319 w 163121"/>
              <a:gd name="connsiteY3" fmla="*/ 0 h 265905"/>
              <a:gd name="connsiteX4" fmla="*/ 163121 w 163121"/>
              <a:gd name="connsiteY4" fmla="*/ 90448 h 265905"/>
              <a:gd name="connsiteX0" fmla="*/ 241702 w 241702"/>
              <a:gd name="connsiteY0" fmla="*/ 90448 h 265905"/>
              <a:gd name="connsiteX1" fmla="*/ 107852 w 241702"/>
              <a:gd name="connsiteY1" fmla="*/ 265905 h 265905"/>
              <a:gd name="connsiteX2" fmla="*/ 0 w 241702"/>
              <a:gd name="connsiteY2" fmla="*/ 179848 h 265905"/>
              <a:gd name="connsiteX3" fmla="*/ 126900 w 241702"/>
              <a:gd name="connsiteY3" fmla="*/ 0 h 265905"/>
              <a:gd name="connsiteX4" fmla="*/ 241702 w 241702"/>
              <a:gd name="connsiteY4" fmla="*/ 90448 h 265905"/>
              <a:gd name="connsiteX0" fmla="*/ 225034 w 225034"/>
              <a:gd name="connsiteY0" fmla="*/ 114261 h 265905"/>
              <a:gd name="connsiteX1" fmla="*/ 107852 w 225034"/>
              <a:gd name="connsiteY1" fmla="*/ 265905 h 265905"/>
              <a:gd name="connsiteX2" fmla="*/ 0 w 225034"/>
              <a:gd name="connsiteY2" fmla="*/ 179848 h 265905"/>
              <a:gd name="connsiteX3" fmla="*/ 126900 w 225034"/>
              <a:gd name="connsiteY3" fmla="*/ 0 h 265905"/>
              <a:gd name="connsiteX4" fmla="*/ 225034 w 225034"/>
              <a:gd name="connsiteY4" fmla="*/ 114261 h 265905"/>
              <a:gd name="connsiteX0" fmla="*/ 225034 w 225034"/>
              <a:gd name="connsiteY0" fmla="*/ 80924 h 232568"/>
              <a:gd name="connsiteX1" fmla="*/ 107852 w 225034"/>
              <a:gd name="connsiteY1" fmla="*/ 232568 h 232568"/>
              <a:gd name="connsiteX2" fmla="*/ 0 w 225034"/>
              <a:gd name="connsiteY2" fmla="*/ 146511 h 232568"/>
              <a:gd name="connsiteX3" fmla="*/ 112612 w 225034"/>
              <a:gd name="connsiteY3" fmla="*/ 0 h 232568"/>
              <a:gd name="connsiteX4" fmla="*/ 225034 w 225034"/>
              <a:gd name="connsiteY4" fmla="*/ 80924 h 232568"/>
              <a:gd name="connsiteX0" fmla="*/ 301234 w 301234"/>
              <a:gd name="connsiteY0" fmla="*/ 80924 h 232568"/>
              <a:gd name="connsiteX1" fmla="*/ 184052 w 301234"/>
              <a:gd name="connsiteY1" fmla="*/ 232568 h 232568"/>
              <a:gd name="connsiteX2" fmla="*/ 0 w 301234"/>
              <a:gd name="connsiteY2" fmla="*/ 115554 h 232568"/>
              <a:gd name="connsiteX3" fmla="*/ 188812 w 301234"/>
              <a:gd name="connsiteY3" fmla="*/ 0 h 232568"/>
              <a:gd name="connsiteX4" fmla="*/ 301234 w 301234"/>
              <a:gd name="connsiteY4" fmla="*/ 80924 h 232568"/>
              <a:gd name="connsiteX0" fmla="*/ 301234 w 301234"/>
              <a:gd name="connsiteY0" fmla="*/ 80924 h 165893"/>
              <a:gd name="connsiteX1" fmla="*/ 60227 w 301234"/>
              <a:gd name="connsiteY1" fmla="*/ 165893 h 165893"/>
              <a:gd name="connsiteX2" fmla="*/ 0 w 301234"/>
              <a:gd name="connsiteY2" fmla="*/ 115554 h 165893"/>
              <a:gd name="connsiteX3" fmla="*/ 188812 w 301234"/>
              <a:gd name="connsiteY3" fmla="*/ 0 h 165893"/>
              <a:gd name="connsiteX4" fmla="*/ 301234 w 301234"/>
              <a:gd name="connsiteY4" fmla="*/ 80924 h 165893"/>
              <a:gd name="connsiteX0" fmla="*/ 279803 w 279803"/>
              <a:gd name="connsiteY0" fmla="*/ 80924 h 165893"/>
              <a:gd name="connsiteX1" fmla="*/ 38796 w 279803"/>
              <a:gd name="connsiteY1" fmla="*/ 165893 h 165893"/>
              <a:gd name="connsiteX2" fmla="*/ 0 w 279803"/>
              <a:gd name="connsiteY2" fmla="*/ 148892 h 165893"/>
              <a:gd name="connsiteX3" fmla="*/ 167381 w 279803"/>
              <a:gd name="connsiteY3" fmla="*/ 0 h 165893"/>
              <a:gd name="connsiteX4" fmla="*/ 279803 w 279803"/>
              <a:gd name="connsiteY4" fmla="*/ 80924 h 165893"/>
              <a:gd name="connsiteX0" fmla="*/ 279803 w 279803"/>
              <a:gd name="connsiteY0" fmla="*/ 76161 h 161130"/>
              <a:gd name="connsiteX1" fmla="*/ 38796 w 279803"/>
              <a:gd name="connsiteY1" fmla="*/ 161130 h 161130"/>
              <a:gd name="connsiteX2" fmla="*/ 0 w 279803"/>
              <a:gd name="connsiteY2" fmla="*/ 144129 h 161130"/>
              <a:gd name="connsiteX3" fmla="*/ 138806 w 279803"/>
              <a:gd name="connsiteY3" fmla="*/ 0 h 161130"/>
              <a:gd name="connsiteX4" fmla="*/ 279803 w 279803"/>
              <a:gd name="connsiteY4" fmla="*/ 76161 h 161130"/>
              <a:gd name="connsiteX0" fmla="*/ 215509 w 215509"/>
              <a:gd name="connsiteY0" fmla="*/ 0 h 168313"/>
              <a:gd name="connsiteX1" fmla="*/ 38796 w 215509"/>
              <a:gd name="connsiteY1" fmla="*/ 168313 h 168313"/>
              <a:gd name="connsiteX2" fmla="*/ 0 w 215509"/>
              <a:gd name="connsiteY2" fmla="*/ 151312 h 168313"/>
              <a:gd name="connsiteX3" fmla="*/ 138806 w 215509"/>
              <a:gd name="connsiteY3" fmla="*/ 7183 h 168313"/>
              <a:gd name="connsiteX4" fmla="*/ 215509 w 215509"/>
              <a:gd name="connsiteY4" fmla="*/ 0 h 168313"/>
              <a:gd name="connsiteX0" fmla="*/ 215509 w 215509"/>
              <a:gd name="connsiteY0" fmla="*/ 0 h 151644"/>
              <a:gd name="connsiteX1" fmla="*/ 38796 w 215509"/>
              <a:gd name="connsiteY1" fmla="*/ 151644 h 151644"/>
              <a:gd name="connsiteX2" fmla="*/ 0 w 215509"/>
              <a:gd name="connsiteY2" fmla="*/ 151312 h 151644"/>
              <a:gd name="connsiteX3" fmla="*/ 138806 w 215509"/>
              <a:gd name="connsiteY3" fmla="*/ 7183 h 151644"/>
              <a:gd name="connsiteX4" fmla="*/ 215509 w 215509"/>
              <a:gd name="connsiteY4" fmla="*/ 0 h 151644"/>
              <a:gd name="connsiteX0" fmla="*/ 215509 w 215509"/>
              <a:gd name="connsiteY0" fmla="*/ 0 h 151644"/>
              <a:gd name="connsiteX1" fmla="*/ 38796 w 215509"/>
              <a:gd name="connsiteY1" fmla="*/ 151644 h 151644"/>
              <a:gd name="connsiteX2" fmla="*/ 0 w 215509"/>
              <a:gd name="connsiteY2" fmla="*/ 151312 h 151644"/>
              <a:gd name="connsiteX3" fmla="*/ 138806 w 215509"/>
              <a:gd name="connsiteY3" fmla="*/ 7183 h 151644"/>
              <a:gd name="connsiteX4" fmla="*/ 140806 w 215509"/>
              <a:gd name="connsiteY4" fmla="*/ 4382 h 151644"/>
              <a:gd name="connsiteX5" fmla="*/ 215509 w 215509"/>
              <a:gd name="connsiteY5" fmla="*/ 0 h 151644"/>
              <a:gd name="connsiteX0" fmla="*/ 215509 w 215509"/>
              <a:gd name="connsiteY0" fmla="*/ 57531 h 209175"/>
              <a:gd name="connsiteX1" fmla="*/ 38796 w 215509"/>
              <a:gd name="connsiteY1" fmla="*/ 209175 h 209175"/>
              <a:gd name="connsiteX2" fmla="*/ 0 w 215509"/>
              <a:gd name="connsiteY2" fmla="*/ 208843 h 209175"/>
              <a:gd name="connsiteX3" fmla="*/ 138806 w 215509"/>
              <a:gd name="connsiteY3" fmla="*/ 64714 h 209175"/>
              <a:gd name="connsiteX4" fmla="*/ 124137 w 215509"/>
              <a:gd name="connsiteY4" fmla="*/ 0 h 209175"/>
              <a:gd name="connsiteX5" fmla="*/ 215509 w 215509"/>
              <a:gd name="connsiteY5" fmla="*/ 57531 h 209175"/>
              <a:gd name="connsiteX0" fmla="*/ 215509 w 215509"/>
              <a:gd name="connsiteY0" fmla="*/ 57531 h 209175"/>
              <a:gd name="connsiteX1" fmla="*/ 38796 w 215509"/>
              <a:gd name="connsiteY1" fmla="*/ 209175 h 209175"/>
              <a:gd name="connsiteX2" fmla="*/ 0 w 215509"/>
              <a:gd name="connsiteY2" fmla="*/ 208843 h 209175"/>
              <a:gd name="connsiteX3" fmla="*/ 138806 w 215509"/>
              <a:gd name="connsiteY3" fmla="*/ 64714 h 209175"/>
              <a:gd name="connsiteX4" fmla="*/ 124137 w 215509"/>
              <a:gd name="connsiteY4" fmla="*/ 0 h 209175"/>
              <a:gd name="connsiteX5" fmla="*/ 183668 w 215509"/>
              <a:gd name="connsiteY5" fmla="*/ 35721 h 209175"/>
              <a:gd name="connsiteX6" fmla="*/ 215509 w 215509"/>
              <a:gd name="connsiteY6" fmla="*/ 57531 h 209175"/>
              <a:gd name="connsiteX0" fmla="*/ 215509 w 215509"/>
              <a:gd name="connsiteY0" fmla="*/ 152779 h 304423"/>
              <a:gd name="connsiteX1" fmla="*/ 38796 w 215509"/>
              <a:gd name="connsiteY1" fmla="*/ 304423 h 304423"/>
              <a:gd name="connsiteX2" fmla="*/ 0 w 215509"/>
              <a:gd name="connsiteY2" fmla="*/ 304091 h 304423"/>
              <a:gd name="connsiteX3" fmla="*/ 138806 w 215509"/>
              <a:gd name="connsiteY3" fmla="*/ 159962 h 304423"/>
              <a:gd name="connsiteX4" fmla="*/ 124137 w 215509"/>
              <a:gd name="connsiteY4" fmla="*/ 95248 h 304423"/>
              <a:gd name="connsiteX5" fmla="*/ 40793 w 215509"/>
              <a:gd name="connsiteY5" fmla="*/ 0 h 304423"/>
              <a:gd name="connsiteX6" fmla="*/ 215509 w 215509"/>
              <a:gd name="connsiteY6" fmla="*/ 152779 h 304423"/>
              <a:gd name="connsiteX0" fmla="*/ 215509 w 215509"/>
              <a:gd name="connsiteY0" fmla="*/ 152779 h 304423"/>
              <a:gd name="connsiteX1" fmla="*/ 38796 w 215509"/>
              <a:gd name="connsiteY1" fmla="*/ 304423 h 304423"/>
              <a:gd name="connsiteX2" fmla="*/ 0 w 215509"/>
              <a:gd name="connsiteY2" fmla="*/ 304091 h 304423"/>
              <a:gd name="connsiteX3" fmla="*/ 138806 w 215509"/>
              <a:gd name="connsiteY3" fmla="*/ 159962 h 304423"/>
              <a:gd name="connsiteX4" fmla="*/ 16981 w 215509"/>
              <a:gd name="connsiteY4" fmla="*/ 21429 h 304423"/>
              <a:gd name="connsiteX5" fmla="*/ 40793 w 215509"/>
              <a:gd name="connsiteY5" fmla="*/ 0 h 304423"/>
              <a:gd name="connsiteX6" fmla="*/ 215509 w 215509"/>
              <a:gd name="connsiteY6" fmla="*/ 152779 h 304423"/>
              <a:gd name="connsiteX0" fmla="*/ 189315 w 189315"/>
              <a:gd name="connsiteY0" fmla="*/ 138491 h 304423"/>
              <a:gd name="connsiteX1" fmla="*/ 38796 w 189315"/>
              <a:gd name="connsiteY1" fmla="*/ 304423 h 304423"/>
              <a:gd name="connsiteX2" fmla="*/ 0 w 189315"/>
              <a:gd name="connsiteY2" fmla="*/ 304091 h 304423"/>
              <a:gd name="connsiteX3" fmla="*/ 138806 w 189315"/>
              <a:gd name="connsiteY3" fmla="*/ 159962 h 304423"/>
              <a:gd name="connsiteX4" fmla="*/ 16981 w 189315"/>
              <a:gd name="connsiteY4" fmla="*/ 21429 h 304423"/>
              <a:gd name="connsiteX5" fmla="*/ 40793 w 189315"/>
              <a:gd name="connsiteY5" fmla="*/ 0 h 304423"/>
              <a:gd name="connsiteX6" fmla="*/ 189315 w 189315"/>
              <a:gd name="connsiteY6" fmla="*/ 138491 h 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15" h="304423">
                <a:moveTo>
                  <a:pt x="189315" y="138491"/>
                </a:moveTo>
                <a:lnTo>
                  <a:pt x="38796" y="304423"/>
                </a:lnTo>
                <a:lnTo>
                  <a:pt x="0" y="304091"/>
                </a:lnTo>
                <a:lnTo>
                  <a:pt x="138806" y="159962"/>
                </a:lnTo>
                <a:lnTo>
                  <a:pt x="16981" y="21429"/>
                </a:lnTo>
                <a:lnTo>
                  <a:pt x="40793" y="0"/>
                </a:lnTo>
                <a:lnTo>
                  <a:pt x="189315" y="138491"/>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5" name="Forma livre 34"/>
          <p:cNvSpPr/>
          <p:nvPr/>
        </p:nvSpPr>
        <p:spPr>
          <a:xfrm>
            <a:off x="4337050" y="2759721"/>
            <a:ext cx="552452" cy="550068"/>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63121 w 163121"/>
              <a:gd name="connsiteY0" fmla="*/ 90448 h 265905"/>
              <a:gd name="connsiteX1" fmla="*/ 29271 w 163121"/>
              <a:gd name="connsiteY1" fmla="*/ 265905 h 265905"/>
              <a:gd name="connsiteX2" fmla="*/ 0 w 163121"/>
              <a:gd name="connsiteY2" fmla="*/ 84598 h 265905"/>
              <a:gd name="connsiteX3" fmla="*/ 48319 w 163121"/>
              <a:gd name="connsiteY3" fmla="*/ 0 h 265905"/>
              <a:gd name="connsiteX4" fmla="*/ 163121 w 163121"/>
              <a:gd name="connsiteY4" fmla="*/ 90448 h 265905"/>
              <a:gd name="connsiteX0" fmla="*/ 241702 w 241702"/>
              <a:gd name="connsiteY0" fmla="*/ 90448 h 265905"/>
              <a:gd name="connsiteX1" fmla="*/ 107852 w 241702"/>
              <a:gd name="connsiteY1" fmla="*/ 265905 h 265905"/>
              <a:gd name="connsiteX2" fmla="*/ 0 w 241702"/>
              <a:gd name="connsiteY2" fmla="*/ 179848 h 265905"/>
              <a:gd name="connsiteX3" fmla="*/ 126900 w 241702"/>
              <a:gd name="connsiteY3" fmla="*/ 0 h 265905"/>
              <a:gd name="connsiteX4" fmla="*/ 241702 w 241702"/>
              <a:gd name="connsiteY4" fmla="*/ 90448 h 265905"/>
              <a:gd name="connsiteX0" fmla="*/ 225034 w 225034"/>
              <a:gd name="connsiteY0" fmla="*/ 114261 h 265905"/>
              <a:gd name="connsiteX1" fmla="*/ 107852 w 225034"/>
              <a:gd name="connsiteY1" fmla="*/ 265905 h 265905"/>
              <a:gd name="connsiteX2" fmla="*/ 0 w 225034"/>
              <a:gd name="connsiteY2" fmla="*/ 179848 h 265905"/>
              <a:gd name="connsiteX3" fmla="*/ 126900 w 225034"/>
              <a:gd name="connsiteY3" fmla="*/ 0 h 265905"/>
              <a:gd name="connsiteX4" fmla="*/ 225034 w 225034"/>
              <a:gd name="connsiteY4" fmla="*/ 114261 h 265905"/>
              <a:gd name="connsiteX0" fmla="*/ 225034 w 225034"/>
              <a:gd name="connsiteY0" fmla="*/ 80924 h 232568"/>
              <a:gd name="connsiteX1" fmla="*/ 107852 w 225034"/>
              <a:gd name="connsiteY1" fmla="*/ 232568 h 232568"/>
              <a:gd name="connsiteX2" fmla="*/ 0 w 225034"/>
              <a:gd name="connsiteY2" fmla="*/ 146511 h 232568"/>
              <a:gd name="connsiteX3" fmla="*/ 112612 w 225034"/>
              <a:gd name="connsiteY3" fmla="*/ 0 h 232568"/>
              <a:gd name="connsiteX4" fmla="*/ 225034 w 225034"/>
              <a:gd name="connsiteY4" fmla="*/ 80924 h 232568"/>
              <a:gd name="connsiteX0" fmla="*/ 225034 w 225034"/>
              <a:gd name="connsiteY0" fmla="*/ 80924 h 569118"/>
              <a:gd name="connsiteX1" fmla="*/ 88802 w 225034"/>
              <a:gd name="connsiteY1" fmla="*/ 569118 h 569118"/>
              <a:gd name="connsiteX2" fmla="*/ 0 w 225034"/>
              <a:gd name="connsiteY2" fmla="*/ 146511 h 569118"/>
              <a:gd name="connsiteX3" fmla="*/ 112612 w 225034"/>
              <a:gd name="connsiteY3" fmla="*/ 0 h 569118"/>
              <a:gd name="connsiteX4" fmla="*/ 225034 w 225034"/>
              <a:gd name="connsiteY4" fmla="*/ 80924 h 569118"/>
              <a:gd name="connsiteX0" fmla="*/ 225034 w 225034"/>
              <a:gd name="connsiteY0" fmla="*/ 80924 h 569118"/>
              <a:gd name="connsiteX1" fmla="*/ 135141 w 225034"/>
              <a:gd name="connsiteY1" fmla="*/ 377180 h 569118"/>
              <a:gd name="connsiteX2" fmla="*/ 88802 w 225034"/>
              <a:gd name="connsiteY2" fmla="*/ 569118 h 569118"/>
              <a:gd name="connsiteX3" fmla="*/ 0 w 225034"/>
              <a:gd name="connsiteY3" fmla="*/ 146511 h 569118"/>
              <a:gd name="connsiteX4" fmla="*/ 112612 w 225034"/>
              <a:gd name="connsiteY4" fmla="*/ 0 h 569118"/>
              <a:gd name="connsiteX5" fmla="*/ 225034 w 225034"/>
              <a:gd name="connsiteY5" fmla="*/ 80924 h 569118"/>
              <a:gd name="connsiteX0" fmla="*/ 225034 w 225034"/>
              <a:gd name="connsiteY0" fmla="*/ 80924 h 569118"/>
              <a:gd name="connsiteX1" fmla="*/ 189116 w 225034"/>
              <a:gd name="connsiteY1" fmla="*/ 447030 h 569118"/>
              <a:gd name="connsiteX2" fmla="*/ 88802 w 225034"/>
              <a:gd name="connsiteY2" fmla="*/ 569118 h 569118"/>
              <a:gd name="connsiteX3" fmla="*/ 0 w 225034"/>
              <a:gd name="connsiteY3" fmla="*/ 146511 h 569118"/>
              <a:gd name="connsiteX4" fmla="*/ 112612 w 225034"/>
              <a:gd name="connsiteY4" fmla="*/ 0 h 569118"/>
              <a:gd name="connsiteX5" fmla="*/ 225034 w 225034"/>
              <a:gd name="connsiteY5" fmla="*/ 80924 h 569118"/>
              <a:gd name="connsiteX0" fmla="*/ 298059 w 298059"/>
              <a:gd name="connsiteY0" fmla="*/ 312699 h 569118"/>
              <a:gd name="connsiteX1" fmla="*/ 189116 w 298059"/>
              <a:gd name="connsiteY1" fmla="*/ 447030 h 569118"/>
              <a:gd name="connsiteX2" fmla="*/ 88802 w 298059"/>
              <a:gd name="connsiteY2" fmla="*/ 569118 h 569118"/>
              <a:gd name="connsiteX3" fmla="*/ 0 w 298059"/>
              <a:gd name="connsiteY3" fmla="*/ 146511 h 569118"/>
              <a:gd name="connsiteX4" fmla="*/ 112612 w 298059"/>
              <a:gd name="connsiteY4" fmla="*/ 0 h 569118"/>
              <a:gd name="connsiteX5" fmla="*/ 298059 w 298059"/>
              <a:gd name="connsiteY5" fmla="*/ 312699 h 569118"/>
              <a:gd name="connsiteX0" fmla="*/ 298059 w 298059"/>
              <a:gd name="connsiteY0" fmla="*/ 312699 h 569118"/>
              <a:gd name="connsiteX1" fmla="*/ 189116 w 298059"/>
              <a:gd name="connsiteY1" fmla="*/ 447030 h 569118"/>
              <a:gd name="connsiteX2" fmla="*/ 88802 w 298059"/>
              <a:gd name="connsiteY2" fmla="*/ 569118 h 569118"/>
              <a:gd name="connsiteX3" fmla="*/ 0 w 298059"/>
              <a:gd name="connsiteY3" fmla="*/ 146511 h 569118"/>
              <a:gd name="connsiteX4" fmla="*/ 112612 w 298059"/>
              <a:gd name="connsiteY4" fmla="*/ 0 h 569118"/>
              <a:gd name="connsiteX5" fmla="*/ 255791 w 298059"/>
              <a:gd name="connsiteY5" fmla="*/ 250180 h 569118"/>
              <a:gd name="connsiteX6" fmla="*/ 298059 w 298059"/>
              <a:gd name="connsiteY6" fmla="*/ 312699 h 569118"/>
              <a:gd name="connsiteX0" fmla="*/ 298059 w 379616"/>
              <a:gd name="connsiteY0" fmla="*/ 312699 h 569118"/>
              <a:gd name="connsiteX1" fmla="*/ 189116 w 379616"/>
              <a:gd name="connsiteY1" fmla="*/ 447030 h 569118"/>
              <a:gd name="connsiteX2" fmla="*/ 88802 w 379616"/>
              <a:gd name="connsiteY2" fmla="*/ 569118 h 569118"/>
              <a:gd name="connsiteX3" fmla="*/ 0 w 379616"/>
              <a:gd name="connsiteY3" fmla="*/ 146511 h 569118"/>
              <a:gd name="connsiteX4" fmla="*/ 112612 w 379616"/>
              <a:gd name="connsiteY4" fmla="*/ 0 h 569118"/>
              <a:gd name="connsiteX5" fmla="*/ 379616 w 379616"/>
              <a:gd name="connsiteY5" fmla="*/ 370830 h 569118"/>
              <a:gd name="connsiteX6" fmla="*/ 298059 w 379616"/>
              <a:gd name="connsiteY6" fmla="*/ 312699 h 569118"/>
              <a:gd name="connsiteX0" fmla="*/ 298059 w 379616"/>
              <a:gd name="connsiteY0" fmla="*/ 312699 h 569118"/>
              <a:gd name="connsiteX1" fmla="*/ 189116 w 379616"/>
              <a:gd name="connsiteY1" fmla="*/ 447030 h 569118"/>
              <a:gd name="connsiteX2" fmla="*/ 88802 w 379616"/>
              <a:gd name="connsiteY2" fmla="*/ 569118 h 569118"/>
              <a:gd name="connsiteX3" fmla="*/ 0 w 379616"/>
              <a:gd name="connsiteY3" fmla="*/ 146511 h 569118"/>
              <a:gd name="connsiteX4" fmla="*/ 112612 w 379616"/>
              <a:gd name="connsiteY4" fmla="*/ 0 h 569118"/>
              <a:gd name="connsiteX5" fmla="*/ 243090 w 379616"/>
              <a:gd name="connsiteY5" fmla="*/ 173980 h 569118"/>
              <a:gd name="connsiteX6" fmla="*/ 379616 w 379616"/>
              <a:gd name="connsiteY6" fmla="*/ 370830 h 569118"/>
              <a:gd name="connsiteX7" fmla="*/ 298059 w 379616"/>
              <a:gd name="connsiteY7" fmla="*/ 312699 h 569118"/>
              <a:gd name="connsiteX0" fmla="*/ 298059 w 557415"/>
              <a:gd name="connsiteY0" fmla="*/ 312699 h 569118"/>
              <a:gd name="connsiteX1" fmla="*/ 189116 w 557415"/>
              <a:gd name="connsiteY1" fmla="*/ 447030 h 569118"/>
              <a:gd name="connsiteX2" fmla="*/ 88802 w 557415"/>
              <a:gd name="connsiteY2" fmla="*/ 569118 h 569118"/>
              <a:gd name="connsiteX3" fmla="*/ 0 w 557415"/>
              <a:gd name="connsiteY3" fmla="*/ 146511 h 569118"/>
              <a:gd name="connsiteX4" fmla="*/ 112612 w 557415"/>
              <a:gd name="connsiteY4" fmla="*/ 0 h 569118"/>
              <a:gd name="connsiteX5" fmla="*/ 557415 w 557415"/>
              <a:gd name="connsiteY5" fmla="*/ 208905 h 569118"/>
              <a:gd name="connsiteX6" fmla="*/ 379616 w 557415"/>
              <a:gd name="connsiteY6" fmla="*/ 370830 h 569118"/>
              <a:gd name="connsiteX7" fmla="*/ 298059 w 557415"/>
              <a:gd name="connsiteY7" fmla="*/ 312699 h 569118"/>
              <a:gd name="connsiteX0" fmla="*/ 298059 w 557415"/>
              <a:gd name="connsiteY0" fmla="*/ 312699 h 569118"/>
              <a:gd name="connsiteX1" fmla="*/ 189116 w 557415"/>
              <a:gd name="connsiteY1" fmla="*/ 447030 h 569118"/>
              <a:gd name="connsiteX2" fmla="*/ 88802 w 557415"/>
              <a:gd name="connsiteY2" fmla="*/ 569118 h 569118"/>
              <a:gd name="connsiteX3" fmla="*/ 0 w 557415"/>
              <a:gd name="connsiteY3" fmla="*/ 146511 h 569118"/>
              <a:gd name="connsiteX4" fmla="*/ 112612 w 557415"/>
              <a:gd name="connsiteY4" fmla="*/ 0 h 569118"/>
              <a:gd name="connsiteX5" fmla="*/ 468515 w 557415"/>
              <a:gd name="connsiteY5" fmla="*/ 158105 h 569118"/>
              <a:gd name="connsiteX6" fmla="*/ 557415 w 557415"/>
              <a:gd name="connsiteY6" fmla="*/ 208905 h 569118"/>
              <a:gd name="connsiteX7" fmla="*/ 379616 w 557415"/>
              <a:gd name="connsiteY7" fmla="*/ 370830 h 569118"/>
              <a:gd name="connsiteX8" fmla="*/ 298059 w 557415"/>
              <a:gd name="connsiteY8" fmla="*/ 312699 h 569118"/>
              <a:gd name="connsiteX0" fmla="*/ 298059 w 598690"/>
              <a:gd name="connsiteY0" fmla="*/ 312699 h 569118"/>
              <a:gd name="connsiteX1" fmla="*/ 189116 w 598690"/>
              <a:gd name="connsiteY1" fmla="*/ 447030 h 569118"/>
              <a:gd name="connsiteX2" fmla="*/ 88802 w 598690"/>
              <a:gd name="connsiteY2" fmla="*/ 569118 h 569118"/>
              <a:gd name="connsiteX3" fmla="*/ 0 w 598690"/>
              <a:gd name="connsiteY3" fmla="*/ 146511 h 569118"/>
              <a:gd name="connsiteX4" fmla="*/ 112612 w 598690"/>
              <a:gd name="connsiteY4" fmla="*/ 0 h 569118"/>
              <a:gd name="connsiteX5" fmla="*/ 598690 w 598690"/>
              <a:gd name="connsiteY5" fmla="*/ 120005 h 569118"/>
              <a:gd name="connsiteX6" fmla="*/ 557415 w 598690"/>
              <a:gd name="connsiteY6" fmla="*/ 208905 h 569118"/>
              <a:gd name="connsiteX7" fmla="*/ 379616 w 598690"/>
              <a:gd name="connsiteY7" fmla="*/ 370830 h 569118"/>
              <a:gd name="connsiteX8" fmla="*/ 298059 w 598690"/>
              <a:gd name="connsiteY8" fmla="*/ 312699 h 569118"/>
              <a:gd name="connsiteX0" fmla="*/ 298059 w 598690"/>
              <a:gd name="connsiteY0" fmla="*/ 261899 h 518318"/>
              <a:gd name="connsiteX1" fmla="*/ 189116 w 598690"/>
              <a:gd name="connsiteY1" fmla="*/ 396230 h 518318"/>
              <a:gd name="connsiteX2" fmla="*/ 88802 w 598690"/>
              <a:gd name="connsiteY2" fmla="*/ 518318 h 518318"/>
              <a:gd name="connsiteX3" fmla="*/ 0 w 598690"/>
              <a:gd name="connsiteY3" fmla="*/ 95711 h 518318"/>
              <a:gd name="connsiteX4" fmla="*/ 420587 w 598690"/>
              <a:gd name="connsiteY4" fmla="*/ 0 h 518318"/>
              <a:gd name="connsiteX5" fmla="*/ 598690 w 598690"/>
              <a:gd name="connsiteY5" fmla="*/ 69205 h 518318"/>
              <a:gd name="connsiteX6" fmla="*/ 557415 w 598690"/>
              <a:gd name="connsiteY6" fmla="*/ 158105 h 518318"/>
              <a:gd name="connsiteX7" fmla="*/ 379616 w 598690"/>
              <a:gd name="connsiteY7" fmla="*/ 320030 h 518318"/>
              <a:gd name="connsiteX8" fmla="*/ 298059 w 598690"/>
              <a:gd name="connsiteY8" fmla="*/ 261899 h 518318"/>
              <a:gd name="connsiteX0" fmla="*/ 237734 w 538365"/>
              <a:gd name="connsiteY0" fmla="*/ 261899 h 518318"/>
              <a:gd name="connsiteX1" fmla="*/ 128791 w 538365"/>
              <a:gd name="connsiteY1" fmla="*/ 396230 h 518318"/>
              <a:gd name="connsiteX2" fmla="*/ 28477 w 538365"/>
              <a:gd name="connsiteY2" fmla="*/ 518318 h 518318"/>
              <a:gd name="connsiteX3" fmla="*/ 0 w 538365"/>
              <a:gd name="connsiteY3" fmla="*/ 305261 h 518318"/>
              <a:gd name="connsiteX4" fmla="*/ 360262 w 538365"/>
              <a:gd name="connsiteY4" fmla="*/ 0 h 518318"/>
              <a:gd name="connsiteX5" fmla="*/ 538365 w 538365"/>
              <a:gd name="connsiteY5" fmla="*/ 69205 h 518318"/>
              <a:gd name="connsiteX6" fmla="*/ 497090 w 538365"/>
              <a:gd name="connsiteY6" fmla="*/ 158105 h 518318"/>
              <a:gd name="connsiteX7" fmla="*/ 319291 w 538365"/>
              <a:gd name="connsiteY7" fmla="*/ 320030 h 518318"/>
              <a:gd name="connsiteX8" fmla="*/ 237734 w 538365"/>
              <a:gd name="connsiteY8" fmla="*/ 261899 h 518318"/>
              <a:gd name="connsiteX0" fmla="*/ 209257 w 509888"/>
              <a:gd name="connsiteY0" fmla="*/ 261899 h 518318"/>
              <a:gd name="connsiteX1" fmla="*/ 100314 w 509888"/>
              <a:gd name="connsiteY1" fmla="*/ 396230 h 518318"/>
              <a:gd name="connsiteX2" fmla="*/ 0 w 509888"/>
              <a:gd name="connsiteY2" fmla="*/ 518318 h 518318"/>
              <a:gd name="connsiteX3" fmla="*/ 66773 w 509888"/>
              <a:gd name="connsiteY3" fmla="*/ 225886 h 518318"/>
              <a:gd name="connsiteX4" fmla="*/ 331785 w 509888"/>
              <a:gd name="connsiteY4" fmla="*/ 0 h 518318"/>
              <a:gd name="connsiteX5" fmla="*/ 509888 w 509888"/>
              <a:gd name="connsiteY5" fmla="*/ 69205 h 518318"/>
              <a:gd name="connsiteX6" fmla="*/ 468613 w 509888"/>
              <a:gd name="connsiteY6" fmla="*/ 158105 h 518318"/>
              <a:gd name="connsiteX7" fmla="*/ 290814 w 509888"/>
              <a:gd name="connsiteY7" fmla="*/ 320030 h 518318"/>
              <a:gd name="connsiteX8" fmla="*/ 209257 w 509888"/>
              <a:gd name="connsiteY8" fmla="*/ 261899 h 518318"/>
              <a:gd name="connsiteX0" fmla="*/ 209257 w 509888"/>
              <a:gd name="connsiteY0" fmla="*/ 261899 h 518318"/>
              <a:gd name="connsiteX1" fmla="*/ 100314 w 509888"/>
              <a:gd name="connsiteY1" fmla="*/ 396230 h 518318"/>
              <a:gd name="connsiteX2" fmla="*/ 0 w 509888"/>
              <a:gd name="connsiteY2" fmla="*/ 518318 h 518318"/>
              <a:gd name="connsiteX3" fmla="*/ 52686 w 509888"/>
              <a:gd name="connsiteY3" fmla="*/ 285105 h 518318"/>
              <a:gd name="connsiteX4" fmla="*/ 66773 w 509888"/>
              <a:gd name="connsiteY4" fmla="*/ 225886 h 518318"/>
              <a:gd name="connsiteX5" fmla="*/ 331785 w 509888"/>
              <a:gd name="connsiteY5" fmla="*/ 0 h 518318"/>
              <a:gd name="connsiteX6" fmla="*/ 509888 w 509888"/>
              <a:gd name="connsiteY6" fmla="*/ 69205 h 518318"/>
              <a:gd name="connsiteX7" fmla="*/ 468613 w 509888"/>
              <a:gd name="connsiteY7" fmla="*/ 158105 h 518318"/>
              <a:gd name="connsiteX8" fmla="*/ 290814 w 509888"/>
              <a:gd name="connsiteY8" fmla="*/ 320030 h 518318"/>
              <a:gd name="connsiteX9" fmla="*/ 209257 w 509888"/>
              <a:gd name="connsiteY9" fmla="*/ 261899 h 518318"/>
              <a:gd name="connsiteX0" fmla="*/ 251821 w 552452"/>
              <a:gd name="connsiteY0" fmla="*/ 261899 h 532755"/>
              <a:gd name="connsiteX1" fmla="*/ 142878 w 552452"/>
              <a:gd name="connsiteY1" fmla="*/ 396230 h 532755"/>
              <a:gd name="connsiteX2" fmla="*/ 42564 w 552452"/>
              <a:gd name="connsiteY2" fmla="*/ 518318 h 532755"/>
              <a:gd name="connsiteX3" fmla="*/ 0 w 552452"/>
              <a:gd name="connsiteY3" fmla="*/ 532755 h 532755"/>
              <a:gd name="connsiteX4" fmla="*/ 109337 w 552452"/>
              <a:gd name="connsiteY4" fmla="*/ 225886 h 532755"/>
              <a:gd name="connsiteX5" fmla="*/ 374349 w 552452"/>
              <a:gd name="connsiteY5" fmla="*/ 0 h 532755"/>
              <a:gd name="connsiteX6" fmla="*/ 552452 w 552452"/>
              <a:gd name="connsiteY6" fmla="*/ 69205 h 532755"/>
              <a:gd name="connsiteX7" fmla="*/ 511177 w 552452"/>
              <a:gd name="connsiteY7" fmla="*/ 158105 h 532755"/>
              <a:gd name="connsiteX8" fmla="*/ 333378 w 552452"/>
              <a:gd name="connsiteY8" fmla="*/ 320030 h 532755"/>
              <a:gd name="connsiteX9" fmla="*/ 251821 w 552452"/>
              <a:gd name="connsiteY9" fmla="*/ 261899 h 532755"/>
              <a:gd name="connsiteX0" fmla="*/ 251821 w 552452"/>
              <a:gd name="connsiteY0" fmla="*/ 261899 h 540543"/>
              <a:gd name="connsiteX1" fmla="*/ 142878 w 552452"/>
              <a:gd name="connsiteY1" fmla="*/ 396230 h 540543"/>
              <a:gd name="connsiteX2" fmla="*/ 26689 w 552452"/>
              <a:gd name="connsiteY2" fmla="*/ 540543 h 540543"/>
              <a:gd name="connsiteX3" fmla="*/ 0 w 552452"/>
              <a:gd name="connsiteY3" fmla="*/ 532755 h 540543"/>
              <a:gd name="connsiteX4" fmla="*/ 109337 w 552452"/>
              <a:gd name="connsiteY4" fmla="*/ 225886 h 540543"/>
              <a:gd name="connsiteX5" fmla="*/ 374349 w 552452"/>
              <a:gd name="connsiteY5" fmla="*/ 0 h 540543"/>
              <a:gd name="connsiteX6" fmla="*/ 552452 w 552452"/>
              <a:gd name="connsiteY6" fmla="*/ 69205 h 540543"/>
              <a:gd name="connsiteX7" fmla="*/ 511177 w 552452"/>
              <a:gd name="connsiteY7" fmla="*/ 158105 h 540543"/>
              <a:gd name="connsiteX8" fmla="*/ 333378 w 552452"/>
              <a:gd name="connsiteY8" fmla="*/ 320030 h 540543"/>
              <a:gd name="connsiteX9" fmla="*/ 251821 w 552452"/>
              <a:gd name="connsiteY9" fmla="*/ 261899 h 540543"/>
              <a:gd name="connsiteX0" fmla="*/ 251821 w 552452"/>
              <a:gd name="connsiteY0" fmla="*/ 261899 h 550068"/>
              <a:gd name="connsiteX1" fmla="*/ 142878 w 552452"/>
              <a:gd name="connsiteY1" fmla="*/ 396230 h 550068"/>
              <a:gd name="connsiteX2" fmla="*/ 20339 w 552452"/>
              <a:gd name="connsiteY2" fmla="*/ 550068 h 550068"/>
              <a:gd name="connsiteX3" fmla="*/ 0 w 552452"/>
              <a:gd name="connsiteY3" fmla="*/ 532755 h 550068"/>
              <a:gd name="connsiteX4" fmla="*/ 109337 w 552452"/>
              <a:gd name="connsiteY4" fmla="*/ 225886 h 550068"/>
              <a:gd name="connsiteX5" fmla="*/ 374349 w 552452"/>
              <a:gd name="connsiteY5" fmla="*/ 0 h 550068"/>
              <a:gd name="connsiteX6" fmla="*/ 552452 w 552452"/>
              <a:gd name="connsiteY6" fmla="*/ 69205 h 550068"/>
              <a:gd name="connsiteX7" fmla="*/ 511177 w 552452"/>
              <a:gd name="connsiteY7" fmla="*/ 158105 h 550068"/>
              <a:gd name="connsiteX8" fmla="*/ 333378 w 552452"/>
              <a:gd name="connsiteY8" fmla="*/ 320030 h 550068"/>
              <a:gd name="connsiteX9" fmla="*/ 251821 w 552452"/>
              <a:gd name="connsiteY9" fmla="*/ 261899 h 55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2" h="550068">
                <a:moveTo>
                  <a:pt x="251821" y="261899"/>
                </a:moveTo>
                <a:lnTo>
                  <a:pt x="142878" y="396230"/>
                </a:lnTo>
                <a:lnTo>
                  <a:pt x="20339" y="550068"/>
                </a:lnTo>
                <a:lnTo>
                  <a:pt x="0" y="532755"/>
                </a:lnTo>
                <a:lnTo>
                  <a:pt x="109337" y="225886"/>
                </a:lnTo>
                <a:lnTo>
                  <a:pt x="374349" y="0"/>
                </a:lnTo>
                <a:lnTo>
                  <a:pt x="552452" y="69205"/>
                </a:lnTo>
                <a:lnTo>
                  <a:pt x="511177" y="158105"/>
                </a:lnTo>
                <a:lnTo>
                  <a:pt x="333378" y="320030"/>
                </a:lnTo>
                <a:lnTo>
                  <a:pt x="251821" y="261899"/>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8" name="Forma livre 37"/>
          <p:cNvSpPr/>
          <p:nvPr/>
        </p:nvSpPr>
        <p:spPr>
          <a:xfrm>
            <a:off x="3735865" y="4705349"/>
            <a:ext cx="224340" cy="160439"/>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79790 w 179790"/>
              <a:gd name="connsiteY0" fmla="*/ 90448 h 170655"/>
              <a:gd name="connsiteX1" fmla="*/ 129283 w 179790"/>
              <a:gd name="connsiteY1" fmla="*/ 170655 h 170655"/>
              <a:gd name="connsiteX2" fmla="*/ 0 w 179790"/>
              <a:gd name="connsiteY2" fmla="*/ 101267 h 170655"/>
              <a:gd name="connsiteX3" fmla="*/ 64988 w 179790"/>
              <a:gd name="connsiteY3" fmla="*/ 0 h 170655"/>
              <a:gd name="connsiteX4" fmla="*/ 179790 w 179790"/>
              <a:gd name="connsiteY4" fmla="*/ 90448 h 170655"/>
              <a:gd name="connsiteX0" fmla="*/ 183858 w 183858"/>
              <a:gd name="connsiteY0" fmla="*/ 69017 h 149224"/>
              <a:gd name="connsiteX1" fmla="*/ 133351 w 183858"/>
              <a:gd name="connsiteY1" fmla="*/ 149224 h 149224"/>
              <a:gd name="connsiteX2" fmla="*/ 4068 w 183858"/>
              <a:gd name="connsiteY2" fmla="*/ 79836 h 149224"/>
              <a:gd name="connsiteX3" fmla="*/ 0 w 183858"/>
              <a:gd name="connsiteY3" fmla="*/ 0 h 149224"/>
              <a:gd name="connsiteX4" fmla="*/ 183858 w 183858"/>
              <a:gd name="connsiteY4" fmla="*/ 69017 h 149224"/>
              <a:gd name="connsiteX0" fmla="*/ 183858 w 183858"/>
              <a:gd name="connsiteY0" fmla="*/ 69017 h 92074"/>
              <a:gd name="connsiteX1" fmla="*/ 88107 w 183858"/>
              <a:gd name="connsiteY1" fmla="*/ 92074 h 92074"/>
              <a:gd name="connsiteX2" fmla="*/ 4068 w 183858"/>
              <a:gd name="connsiteY2" fmla="*/ 79836 h 92074"/>
              <a:gd name="connsiteX3" fmla="*/ 0 w 183858"/>
              <a:gd name="connsiteY3" fmla="*/ 0 h 92074"/>
              <a:gd name="connsiteX4" fmla="*/ 183858 w 183858"/>
              <a:gd name="connsiteY4" fmla="*/ 69017 h 92074"/>
              <a:gd name="connsiteX0" fmla="*/ 183858 w 183858"/>
              <a:gd name="connsiteY0" fmla="*/ 69017 h 92074"/>
              <a:gd name="connsiteX1" fmla="*/ 88107 w 183858"/>
              <a:gd name="connsiteY1" fmla="*/ 92074 h 92074"/>
              <a:gd name="connsiteX2" fmla="*/ 116999 w 183858"/>
              <a:gd name="connsiteY2" fmla="*/ 88798 h 92074"/>
              <a:gd name="connsiteX3" fmla="*/ 4068 w 183858"/>
              <a:gd name="connsiteY3" fmla="*/ 79836 h 92074"/>
              <a:gd name="connsiteX4" fmla="*/ 0 w 183858"/>
              <a:gd name="connsiteY4" fmla="*/ 0 h 92074"/>
              <a:gd name="connsiteX5" fmla="*/ 183858 w 183858"/>
              <a:gd name="connsiteY5" fmla="*/ 69017 h 92074"/>
              <a:gd name="connsiteX0" fmla="*/ 183858 w 183858"/>
              <a:gd name="connsiteY0" fmla="*/ 69017 h 141185"/>
              <a:gd name="connsiteX1" fmla="*/ 88107 w 183858"/>
              <a:gd name="connsiteY1" fmla="*/ 92074 h 141185"/>
              <a:gd name="connsiteX2" fmla="*/ 64611 w 183858"/>
              <a:gd name="connsiteY2" fmla="*/ 141185 h 141185"/>
              <a:gd name="connsiteX3" fmla="*/ 4068 w 183858"/>
              <a:gd name="connsiteY3" fmla="*/ 79836 h 141185"/>
              <a:gd name="connsiteX4" fmla="*/ 0 w 183858"/>
              <a:gd name="connsiteY4" fmla="*/ 0 h 141185"/>
              <a:gd name="connsiteX5" fmla="*/ 183858 w 183858"/>
              <a:gd name="connsiteY5" fmla="*/ 69017 h 141185"/>
              <a:gd name="connsiteX0" fmla="*/ 183858 w 195263"/>
              <a:gd name="connsiteY0" fmla="*/ 69017 h 153986"/>
              <a:gd name="connsiteX1" fmla="*/ 195263 w 195263"/>
              <a:gd name="connsiteY1" fmla="*/ 153986 h 153986"/>
              <a:gd name="connsiteX2" fmla="*/ 64611 w 195263"/>
              <a:gd name="connsiteY2" fmla="*/ 141185 h 153986"/>
              <a:gd name="connsiteX3" fmla="*/ 4068 w 195263"/>
              <a:gd name="connsiteY3" fmla="*/ 79836 h 153986"/>
              <a:gd name="connsiteX4" fmla="*/ 0 w 195263"/>
              <a:gd name="connsiteY4" fmla="*/ 0 h 153986"/>
              <a:gd name="connsiteX5" fmla="*/ 183858 w 195263"/>
              <a:gd name="connsiteY5" fmla="*/ 69017 h 153986"/>
              <a:gd name="connsiteX0" fmla="*/ 183858 w 195263"/>
              <a:gd name="connsiteY0" fmla="*/ 69017 h 153986"/>
              <a:gd name="connsiteX1" fmla="*/ 195263 w 195263"/>
              <a:gd name="connsiteY1" fmla="*/ 153986 h 153986"/>
              <a:gd name="connsiteX2" fmla="*/ 100329 w 195263"/>
              <a:gd name="connsiteY2" fmla="*/ 100703 h 153986"/>
              <a:gd name="connsiteX3" fmla="*/ 4068 w 195263"/>
              <a:gd name="connsiteY3" fmla="*/ 79836 h 153986"/>
              <a:gd name="connsiteX4" fmla="*/ 0 w 195263"/>
              <a:gd name="connsiteY4" fmla="*/ 0 h 153986"/>
              <a:gd name="connsiteX5" fmla="*/ 183858 w 195263"/>
              <a:gd name="connsiteY5" fmla="*/ 69017 h 153986"/>
              <a:gd name="connsiteX0" fmla="*/ 183858 w 195263"/>
              <a:gd name="connsiteY0" fmla="*/ 69017 h 153986"/>
              <a:gd name="connsiteX1" fmla="*/ 195263 w 195263"/>
              <a:gd name="connsiteY1" fmla="*/ 153986 h 153986"/>
              <a:gd name="connsiteX2" fmla="*/ 100329 w 195263"/>
              <a:gd name="connsiteY2" fmla="*/ 100703 h 153986"/>
              <a:gd name="connsiteX3" fmla="*/ 4068 w 195263"/>
              <a:gd name="connsiteY3" fmla="*/ 79836 h 153986"/>
              <a:gd name="connsiteX4" fmla="*/ 0 w 195263"/>
              <a:gd name="connsiteY4" fmla="*/ 0 h 153986"/>
              <a:gd name="connsiteX5" fmla="*/ 66992 w 195263"/>
              <a:gd name="connsiteY5" fmla="*/ 29266 h 153986"/>
              <a:gd name="connsiteX6" fmla="*/ 183858 w 195263"/>
              <a:gd name="connsiteY6" fmla="*/ 69017 h 153986"/>
              <a:gd name="connsiteX0" fmla="*/ 183858 w 195263"/>
              <a:gd name="connsiteY0" fmla="*/ 75470 h 160439"/>
              <a:gd name="connsiteX1" fmla="*/ 195263 w 195263"/>
              <a:gd name="connsiteY1" fmla="*/ 160439 h 160439"/>
              <a:gd name="connsiteX2" fmla="*/ 100329 w 195263"/>
              <a:gd name="connsiteY2" fmla="*/ 107156 h 160439"/>
              <a:gd name="connsiteX3" fmla="*/ 4068 w 195263"/>
              <a:gd name="connsiteY3" fmla="*/ 86289 h 160439"/>
              <a:gd name="connsiteX4" fmla="*/ 0 w 195263"/>
              <a:gd name="connsiteY4" fmla="*/ 6453 h 160439"/>
              <a:gd name="connsiteX5" fmla="*/ 109854 w 195263"/>
              <a:gd name="connsiteY5" fmla="*/ 0 h 160439"/>
              <a:gd name="connsiteX6" fmla="*/ 183858 w 195263"/>
              <a:gd name="connsiteY6" fmla="*/ 75470 h 160439"/>
              <a:gd name="connsiteX0" fmla="*/ 183858 w 195263"/>
              <a:gd name="connsiteY0" fmla="*/ 75470 h 160439"/>
              <a:gd name="connsiteX1" fmla="*/ 195263 w 195263"/>
              <a:gd name="connsiteY1" fmla="*/ 160439 h 160439"/>
              <a:gd name="connsiteX2" fmla="*/ 100329 w 195263"/>
              <a:gd name="connsiteY2" fmla="*/ 107156 h 160439"/>
              <a:gd name="connsiteX3" fmla="*/ 4068 w 195263"/>
              <a:gd name="connsiteY3" fmla="*/ 86289 h 160439"/>
              <a:gd name="connsiteX4" fmla="*/ 0 w 195263"/>
              <a:gd name="connsiteY4" fmla="*/ 6453 h 160439"/>
              <a:gd name="connsiteX5" fmla="*/ 109854 w 195263"/>
              <a:gd name="connsiteY5" fmla="*/ 0 h 160439"/>
              <a:gd name="connsiteX6" fmla="*/ 121761 w 195263"/>
              <a:gd name="connsiteY6" fmla="*/ 11907 h 160439"/>
              <a:gd name="connsiteX7" fmla="*/ 183858 w 195263"/>
              <a:gd name="connsiteY7" fmla="*/ 75470 h 160439"/>
              <a:gd name="connsiteX0" fmla="*/ 183858 w 195263"/>
              <a:gd name="connsiteY0" fmla="*/ 75470 h 160439"/>
              <a:gd name="connsiteX1" fmla="*/ 195263 w 195263"/>
              <a:gd name="connsiteY1" fmla="*/ 160439 h 160439"/>
              <a:gd name="connsiteX2" fmla="*/ 100329 w 195263"/>
              <a:gd name="connsiteY2" fmla="*/ 107156 h 160439"/>
              <a:gd name="connsiteX3" fmla="*/ 4068 w 195263"/>
              <a:gd name="connsiteY3" fmla="*/ 86289 h 160439"/>
              <a:gd name="connsiteX4" fmla="*/ 0 w 195263"/>
              <a:gd name="connsiteY4" fmla="*/ 6453 h 160439"/>
              <a:gd name="connsiteX5" fmla="*/ 109854 w 195263"/>
              <a:gd name="connsiteY5" fmla="*/ 0 h 160439"/>
              <a:gd name="connsiteX6" fmla="*/ 131286 w 195263"/>
              <a:gd name="connsiteY6" fmla="*/ 57151 h 160439"/>
              <a:gd name="connsiteX7" fmla="*/ 183858 w 195263"/>
              <a:gd name="connsiteY7" fmla="*/ 75470 h 160439"/>
              <a:gd name="connsiteX0" fmla="*/ 224340 w 224340"/>
              <a:gd name="connsiteY0" fmla="*/ 94520 h 160439"/>
              <a:gd name="connsiteX1" fmla="*/ 195263 w 224340"/>
              <a:gd name="connsiteY1" fmla="*/ 160439 h 160439"/>
              <a:gd name="connsiteX2" fmla="*/ 100329 w 224340"/>
              <a:gd name="connsiteY2" fmla="*/ 107156 h 160439"/>
              <a:gd name="connsiteX3" fmla="*/ 4068 w 224340"/>
              <a:gd name="connsiteY3" fmla="*/ 86289 h 160439"/>
              <a:gd name="connsiteX4" fmla="*/ 0 w 224340"/>
              <a:gd name="connsiteY4" fmla="*/ 6453 h 160439"/>
              <a:gd name="connsiteX5" fmla="*/ 109854 w 224340"/>
              <a:gd name="connsiteY5" fmla="*/ 0 h 160439"/>
              <a:gd name="connsiteX6" fmla="*/ 131286 w 224340"/>
              <a:gd name="connsiteY6" fmla="*/ 57151 h 160439"/>
              <a:gd name="connsiteX7" fmla="*/ 224340 w 224340"/>
              <a:gd name="connsiteY7" fmla="*/ 94520 h 160439"/>
              <a:gd name="connsiteX0" fmla="*/ 224340 w 224340"/>
              <a:gd name="connsiteY0" fmla="*/ 94520 h 160439"/>
              <a:gd name="connsiteX1" fmla="*/ 195263 w 224340"/>
              <a:gd name="connsiteY1" fmla="*/ 160439 h 160439"/>
              <a:gd name="connsiteX2" fmla="*/ 95567 w 224340"/>
              <a:gd name="connsiteY2" fmla="*/ 92868 h 160439"/>
              <a:gd name="connsiteX3" fmla="*/ 4068 w 224340"/>
              <a:gd name="connsiteY3" fmla="*/ 86289 h 160439"/>
              <a:gd name="connsiteX4" fmla="*/ 0 w 224340"/>
              <a:gd name="connsiteY4" fmla="*/ 6453 h 160439"/>
              <a:gd name="connsiteX5" fmla="*/ 109854 w 224340"/>
              <a:gd name="connsiteY5" fmla="*/ 0 h 160439"/>
              <a:gd name="connsiteX6" fmla="*/ 131286 w 224340"/>
              <a:gd name="connsiteY6" fmla="*/ 57151 h 160439"/>
              <a:gd name="connsiteX7" fmla="*/ 224340 w 224340"/>
              <a:gd name="connsiteY7" fmla="*/ 94520 h 16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340" h="160439">
                <a:moveTo>
                  <a:pt x="224340" y="94520"/>
                </a:moveTo>
                <a:lnTo>
                  <a:pt x="195263" y="160439"/>
                </a:lnTo>
                <a:lnTo>
                  <a:pt x="95567" y="92868"/>
                </a:lnTo>
                <a:lnTo>
                  <a:pt x="4068" y="86289"/>
                </a:lnTo>
                <a:lnTo>
                  <a:pt x="0" y="6453"/>
                </a:lnTo>
                <a:lnTo>
                  <a:pt x="109854" y="0"/>
                </a:lnTo>
                <a:lnTo>
                  <a:pt x="131286" y="57151"/>
                </a:lnTo>
                <a:lnTo>
                  <a:pt x="224340" y="94520"/>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2" name="Forma livre 41"/>
          <p:cNvSpPr/>
          <p:nvPr/>
        </p:nvSpPr>
        <p:spPr>
          <a:xfrm>
            <a:off x="4846250" y="2674144"/>
            <a:ext cx="146452" cy="125301"/>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025133 w 1025133"/>
              <a:gd name="connsiteY0" fmla="*/ 42823 h 170655"/>
              <a:gd name="connsiteX1" fmla="*/ 112614 w 1025133"/>
              <a:gd name="connsiteY1" fmla="*/ 170655 h 170655"/>
              <a:gd name="connsiteX2" fmla="*/ 0 w 1025133"/>
              <a:gd name="connsiteY2" fmla="*/ 84598 h 170655"/>
              <a:gd name="connsiteX3" fmla="*/ 48319 w 1025133"/>
              <a:gd name="connsiteY3" fmla="*/ 0 h 170655"/>
              <a:gd name="connsiteX4" fmla="*/ 1025133 w 1025133"/>
              <a:gd name="connsiteY4" fmla="*/ 42823 h 170655"/>
              <a:gd name="connsiteX0" fmla="*/ 1025133 w 1025133"/>
              <a:gd name="connsiteY0" fmla="*/ 42823 h 146842"/>
              <a:gd name="connsiteX1" fmla="*/ 898426 w 1025133"/>
              <a:gd name="connsiteY1" fmla="*/ 146842 h 146842"/>
              <a:gd name="connsiteX2" fmla="*/ 0 w 1025133"/>
              <a:gd name="connsiteY2" fmla="*/ 84598 h 146842"/>
              <a:gd name="connsiteX3" fmla="*/ 48319 w 1025133"/>
              <a:gd name="connsiteY3" fmla="*/ 0 h 146842"/>
              <a:gd name="connsiteX4" fmla="*/ 1025133 w 1025133"/>
              <a:gd name="connsiteY4" fmla="*/ 42823 h 146842"/>
              <a:gd name="connsiteX0" fmla="*/ 976814 w 976814"/>
              <a:gd name="connsiteY0" fmla="*/ 42823 h 146842"/>
              <a:gd name="connsiteX1" fmla="*/ 850107 w 976814"/>
              <a:gd name="connsiteY1" fmla="*/ 146842 h 146842"/>
              <a:gd name="connsiteX2" fmla="*/ 830362 w 976814"/>
              <a:gd name="connsiteY2" fmla="*/ 77455 h 146842"/>
              <a:gd name="connsiteX3" fmla="*/ 0 w 976814"/>
              <a:gd name="connsiteY3" fmla="*/ 0 h 146842"/>
              <a:gd name="connsiteX4" fmla="*/ 976814 w 976814"/>
              <a:gd name="connsiteY4" fmla="*/ 42823 h 146842"/>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76814 w 976814"/>
              <a:gd name="connsiteY4" fmla="*/ 42823 h 130173"/>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18062 w 976814"/>
              <a:gd name="connsiteY4" fmla="*/ 4872 h 130173"/>
              <a:gd name="connsiteX5" fmla="*/ 976814 w 976814"/>
              <a:gd name="connsiteY5" fmla="*/ 42823 h 130173"/>
              <a:gd name="connsiteX0" fmla="*/ 146452 w 146452"/>
              <a:gd name="connsiteY0" fmla="*/ 37951 h 125301"/>
              <a:gd name="connsiteX1" fmla="*/ 41176 w 146452"/>
              <a:gd name="connsiteY1" fmla="*/ 125301 h 125301"/>
              <a:gd name="connsiteX2" fmla="*/ 0 w 146452"/>
              <a:gd name="connsiteY2" fmla="*/ 72583 h 125301"/>
              <a:gd name="connsiteX3" fmla="*/ 87700 w 146452"/>
              <a:gd name="connsiteY3" fmla="*/ 0 h 125301"/>
              <a:gd name="connsiteX4" fmla="*/ 146452 w 146452"/>
              <a:gd name="connsiteY4" fmla="*/ 37951 h 125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2" h="125301">
                <a:moveTo>
                  <a:pt x="146452" y="37951"/>
                </a:moveTo>
                <a:lnTo>
                  <a:pt x="41176" y="125301"/>
                </a:lnTo>
                <a:lnTo>
                  <a:pt x="0" y="72583"/>
                </a:lnTo>
                <a:lnTo>
                  <a:pt x="87700" y="0"/>
                </a:lnTo>
                <a:lnTo>
                  <a:pt x="146452" y="37951"/>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3" name="Forma livre 42"/>
          <p:cNvSpPr/>
          <p:nvPr/>
        </p:nvSpPr>
        <p:spPr>
          <a:xfrm>
            <a:off x="5869284" y="1480716"/>
            <a:ext cx="163121" cy="170655"/>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21" h="170655">
                <a:moveTo>
                  <a:pt x="163121" y="90448"/>
                </a:moveTo>
                <a:lnTo>
                  <a:pt x="112614" y="170655"/>
                </a:lnTo>
                <a:lnTo>
                  <a:pt x="0" y="84598"/>
                </a:lnTo>
                <a:lnTo>
                  <a:pt x="48319" y="0"/>
                </a:lnTo>
                <a:lnTo>
                  <a:pt x="163121" y="90448"/>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5" name="Forma livre 44"/>
          <p:cNvSpPr/>
          <p:nvPr/>
        </p:nvSpPr>
        <p:spPr>
          <a:xfrm>
            <a:off x="4029402" y="4102427"/>
            <a:ext cx="206777" cy="120208"/>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025133 w 1025133"/>
              <a:gd name="connsiteY0" fmla="*/ 42823 h 170655"/>
              <a:gd name="connsiteX1" fmla="*/ 112614 w 1025133"/>
              <a:gd name="connsiteY1" fmla="*/ 170655 h 170655"/>
              <a:gd name="connsiteX2" fmla="*/ 0 w 1025133"/>
              <a:gd name="connsiteY2" fmla="*/ 84598 h 170655"/>
              <a:gd name="connsiteX3" fmla="*/ 48319 w 1025133"/>
              <a:gd name="connsiteY3" fmla="*/ 0 h 170655"/>
              <a:gd name="connsiteX4" fmla="*/ 1025133 w 1025133"/>
              <a:gd name="connsiteY4" fmla="*/ 42823 h 170655"/>
              <a:gd name="connsiteX0" fmla="*/ 1025133 w 1025133"/>
              <a:gd name="connsiteY0" fmla="*/ 42823 h 146842"/>
              <a:gd name="connsiteX1" fmla="*/ 898426 w 1025133"/>
              <a:gd name="connsiteY1" fmla="*/ 146842 h 146842"/>
              <a:gd name="connsiteX2" fmla="*/ 0 w 1025133"/>
              <a:gd name="connsiteY2" fmla="*/ 84598 h 146842"/>
              <a:gd name="connsiteX3" fmla="*/ 48319 w 1025133"/>
              <a:gd name="connsiteY3" fmla="*/ 0 h 146842"/>
              <a:gd name="connsiteX4" fmla="*/ 1025133 w 1025133"/>
              <a:gd name="connsiteY4" fmla="*/ 42823 h 146842"/>
              <a:gd name="connsiteX0" fmla="*/ 976814 w 976814"/>
              <a:gd name="connsiteY0" fmla="*/ 42823 h 146842"/>
              <a:gd name="connsiteX1" fmla="*/ 850107 w 976814"/>
              <a:gd name="connsiteY1" fmla="*/ 146842 h 146842"/>
              <a:gd name="connsiteX2" fmla="*/ 830362 w 976814"/>
              <a:gd name="connsiteY2" fmla="*/ 77455 h 146842"/>
              <a:gd name="connsiteX3" fmla="*/ 0 w 976814"/>
              <a:gd name="connsiteY3" fmla="*/ 0 h 146842"/>
              <a:gd name="connsiteX4" fmla="*/ 976814 w 976814"/>
              <a:gd name="connsiteY4" fmla="*/ 42823 h 146842"/>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76814 w 976814"/>
              <a:gd name="connsiteY4" fmla="*/ 42823 h 130173"/>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18062 w 976814"/>
              <a:gd name="connsiteY4" fmla="*/ 4872 h 130173"/>
              <a:gd name="connsiteX5" fmla="*/ 976814 w 976814"/>
              <a:gd name="connsiteY5" fmla="*/ 42823 h 130173"/>
              <a:gd name="connsiteX0" fmla="*/ 146452 w 146452"/>
              <a:gd name="connsiteY0" fmla="*/ 37951 h 125301"/>
              <a:gd name="connsiteX1" fmla="*/ 41176 w 146452"/>
              <a:gd name="connsiteY1" fmla="*/ 125301 h 125301"/>
              <a:gd name="connsiteX2" fmla="*/ 0 w 146452"/>
              <a:gd name="connsiteY2" fmla="*/ 72583 h 125301"/>
              <a:gd name="connsiteX3" fmla="*/ 87700 w 146452"/>
              <a:gd name="connsiteY3" fmla="*/ 0 h 125301"/>
              <a:gd name="connsiteX4" fmla="*/ 146452 w 146452"/>
              <a:gd name="connsiteY4" fmla="*/ 37951 h 125301"/>
              <a:gd name="connsiteX0" fmla="*/ 625877 w 625877"/>
              <a:gd name="connsiteY0" fmla="*/ 37951 h 125301"/>
              <a:gd name="connsiteX1" fmla="*/ 520601 w 625877"/>
              <a:gd name="connsiteY1" fmla="*/ 125301 h 125301"/>
              <a:gd name="connsiteX2" fmla="*/ 0 w 625877"/>
              <a:gd name="connsiteY2" fmla="*/ 9083 h 125301"/>
              <a:gd name="connsiteX3" fmla="*/ 567125 w 625877"/>
              <a:gd name="connsiteY3" fmla="*/ 0 h 125301"/>
              <a:gd name="connsiteX4" fmla="*/ 625877 w 625877"/>
              <a:gd name="connsiteY4" fmla="*/ 37951 h 125301"/>
              <a:gd name="connsiteX0" fmla="*/ 625877 w 625877"/>
              <a:gd name="connsiteY0" fmla="*/ 149076 h 236426"/>
              <a:gd name="connsiteX1" fmla="*/ 520601 w 625877"/>
              <a:gd name="connsiteY1" fmla="*/ 236426 h 236426"/>
              <a:gd name="connsiteX2" fmla="*/ 0 w 625877"/>
              <a:gd name="connsiteY2" fmla="*/ 120208 h 236426"/>
              <a:gd name="connsiteX3" fmla="*/ 122625 w 625877"/>
              <a:gd name="connsiteY3" fmla="*/ 0 h 236426"/>
              <a:gd name="connsiteX4" fmla="*/ 625877 w 625877"/>
              <a:gd name="connsiteY4" fmla="*/ 149076 h 236426"/>
              <a:gd name="connsiteX0" fmla="*/ 206777 w 520601"/>
              <a:gd name="connsiteY0" fmla="*/ 79226 h 236426"/>
              <a:gd name="connsiteX1" fmla="*/ 520601 w 520601"/>
              <a:gd name="connsiteY1" fmla="*/ 236426 h 236426"/>
              <a:gd name="connsiteX2" fmla="*/ 0 w 520601"/>
              <a:gd name="connsiteY2" fmla="*/ 120208 h 236426"/>
              <a:gd name="connsiteX3" fmla="*/ 122625 w 520601"/>
              <a:gd name="connsiteY3" fmla="*/ 0 h 236426"/>
              <a:gd name="connsiteX4" fmla="*/ 206777 w 520601"/>
              <a:gd name="connsiteY4" fmla="*/ 79226 h 236426"/>
              <a:gd name="connsiteX0" fmla="*/ 206777 w 206777"/>
              <a:gd name="connsiteY0" fmla="*/ 79226 h 120208"/>
              <a:gd name="connsiteX1" fmla="*/ 0 w 206777"/>
              <a:gd name="connsiteY1" fmla="*/ 120208 h 120208"/>
              <a:gd name="connsiteX2" fmla="*/ 122625 w 206777"/>
              <a:gd name="connsiteY2" fmla="*/ 0 h 120208"/>
              <a:gd name="connsiteX3" fmla="*/ 206777 w 206777"/>
              <a:gd name="connsiteY3" fmla="*/ 79226 h 120208"/>
            </a:gdLst>
            <a:ahLst/>
            <a:cxnLst>
              <a:cxn ang="0">
                <a:pos x="connsiteX0" y="connsiteY0"/>
              </a:cxn>
              <a:cxn ang="0">
                <a:pos x="connsiteX1" y="connsiteY1"/>
              </a:cxn>
              <a:cxn ang="0">
                <a:pos x="connsiteX2" y="connsiteY2"/>
              </a:cxn>
              <a:cxn ang="0">
                <a:pos x="connsiteX3" y="connsiteY3"/>
              </a:cxn>
            </a:cxnLst>
            <a:rect l="l" t="t" r="r" b="b"/>
            <a:pathLst>
              <a:path w="206777" h="120208">
                <a:moveTo>
                  <a:pt x="206777" y="79226"/>
                </a:moveTo>
                <a:lnTo>
                  <a:pt x="0" y="120208"/>
                </a:lnTo>
                <a:lnTo>
                  <a:pt x="122625" y="0"/>
                </a:lnTo>
                <a:lnTo>
                  <a:pt x="206777" y="79226"/>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9" name="Forma livre 48"/>
          <p:cNvSpPr/>
          <p:nvPr/>
        </p:nvSpPr>
        <p:spPr>
          <a:xfrm>
            <a:off x="3453375" y="4363275"/>
            <a:ext cx="118502" cy="120944"/>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025133 w 1025133"/>
              <a:gd name="connsiteY0" fmla="*/ 42823 h 170655"/>
              <a:gd name="connsiteX1" fmla="*/ 112614 w 1025133"/>
              <a:gd name="connsiteY1" fmla="*/ 170655 h 170655"/>
              <a:gd name="connsiteX2" fmla="*/ 0 w 1025133"/>
              <a:gd name="connsiteY2" fmla="*/ 84598 h 170655"/>
              <a:gd name="connsiteX3" fmla="*/ 48319 w 1025133"/>
              <a:gd name="connsiteY3" fmla="*/ 0 h 170655"/>
              <a:gd name="connsiteX4" fmla="*/ 1025133 w 1025133"/>
              <a:gd name="connsiteY4" fmla="*/ 42823 h 170655"/>
              <a:gd name="connsiteX0" fmla="*/ 1025133 w 1025133"/>
              <a:gd name="connsiteY0" fmla="*/ 42823 h 146842"/>
              <a:gd name="connsiteX1" fmla="*/ 898426 w 1025133"/>
              <a:gd name="connsiteY1" fmla="*/ 146842 h 146842"/>
              <a:gd name="connsiteX2" fmla="*/ 0 w 1025133"/>
              <a:gd name="connsiteY2" fmla="*/ 84598 h 146842"/>
              <a:gd name="connsiteX3" fmla="*/ 48319 w 1025133"/>
              <a:gd name="connsiteY3" fmla="*/ 0 h 146842"/>
              <a:gd name="connsiteX4" fmla="*/ 1025133 w 1025133"/>
              <a:gd name="connsiteY4" fmla="*/ 42823 h 146842"/>
              <a:gd name="connsiteX0" fmla="*/ 976814 w 976814"/>
              <a:gd name="connsiteY0" fmla="*/ 42823 h 146842"/>
              <a:gd name="connsiteX1" fmla="*/ 850107 w 976814"/>
              <a:gd name="connsiteY1" fmla="*/ 146842 h 146842"/>
              <a:gd name="connsiteX2" fmla="*/ 830362 w 976814"/>
              <a:gd name="connsiteY2" fmla="*/ 77455 h 146842"/>
              <a:gd name="connsiteX3" fmla="*/ 0 w 976814"/>
              <a:gd name="connsiteY3" fmla="*/ 0 h 146842"/>
              <a:gd name="connsiteX4" fmla="*/ 976814 w 976814"/>
              <a:gd name="connsiteY4" fmla="*/ 42823 h 146842"/>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76814 w 976814"/>
              <a:gd name="connsiteY4" fmla="*/ 42823 h 130173"/>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18062 w 976814"/>
              <a:gd name="connsiteY4" fmla="*/ 4872 h 130173"/>
              <a:gd name="connsiteX5" fmla="*/ 976814 w 976814"/>
              <a:gd name="connsiteY5" fmla="*/ 42823 h 130173"/>
              <a:gd name="connsiteX0" fmla="*/ 146452 w 146452"/>
              <a:gd name="connsiteY0" fmla="*/ 37951 h 125301"/>
              <a:gd name="connsiteX1" fmla="*/ 41176 w 146452"/>
              <a:gd name="connsiteY1" fmla="*/ 125301 h 125301"/>
              <a:gd name="connsiteX2" fmla="*/ 0 w 146452"/>
              <a:gd name="connsiteY2" fmla="*/ 72583 h 125301"/>
              <a:gd name="connsiteX3" fmla="*/ 87700 w 146452"/>
              <a:gd name="connsiteY3" fmla="*/ 0 h 125301"/>
              <a:gd name="connsiteX4" fmla="*/ 146452 w 146452"/>
              <a:gd name="connsiteY4" fmla="*/ 37951 h 125301"/>
              <a:gd name="connsiteX0" fmla="*/ 625877 w 625877"/>
              <a:gd name="connsiteY0" fmla="*/ 37951 h 125301"/>
              <a:gd name="connsiteX1" fmla="*/ 520601 w 625877"/>
              <a:gd name="connsiteY1" fmla="*/ 125301 h 125301"/>
              <a:gd name="connsiteX2" fmla="*/ 0 w 625877"/>
              <a:gd name="connsiteY2" fmla="*/ 9083 h 125301"/>
              <a:gd name="connsiteX3" fmla="*/ 567125 w 625877"/>
              <a:gd name="connsiteY3" fmla="*/ 0 h 125301"/>
              <a:gd name="connsiteX4" fmla="*/ 625877 w 625877"/>
              <a:gd name="connsiteY4" fmla="*/ 37951 h 125301"/>
              <a:gd name="connsiteX0" fmla="*/ 625877 w 625877"/>
              <a:gd name="connsiteY0" fmla="*/ 149076 h 236426"/>
              <a:gd name="connsiteX1" fmla="*/ 520601 w 625877"/>
              <a:gd name="connsiteY1" fmla="*/ 236426 h 236426"/>
              <a:gd name="connsiteX2" fmla="*/ 0 w 625877"/>
              <a:gd name="connsiteY2" fmla="*/ 120208 h 236426"/>
              <a:gd name="connsiteX3" fmla="*/ 122625 w 625877"/>
              <a:gd name="connsiteY3" fmla="*/ 0 h 236426"/>
              <a:gd name="connsiteX4" fmla="*/ 625877 w 625877"/>
              <a:gd name="connsiteY4" fmla="*/ 149076 h 236426"/>
              <a:gd name="connsiteX0" fmla="*/ 206777 w 520601"/>
              <a:gd name="connsiteY0" fmla="*/ 79226 h 236426"/>
              <a:gd name="connsiteX1" fmla="*/ 520601 w 520601"/>
              <a:gd name="connsiteY1" fmla="*/ 236426 h 236426"/>
              <a:gd name="connsiteX2" fmla="*/ 0 w 520601"/>
              <a:gd name="connsiteY2" fmla="*/ 120208 h 236426"/>
              <a:gd name="connsiteX3" fmla="*/ 122625 w 520601"/>
              <a:gd name="connsiteY3" fmla="*/ 0 h 236426"/>
              <a:gd name="connsiteX4" fmla="*/ 206777 w 520601"/>
              <a:gd name="connsiteY4" fmla="*/ 79226 h 236426"/>
              <a:gd name="connsiteX0" fmla="*/ 206777 w 206777"/>
              <a:gd name="connsiteY0" fmla="*/ 79226 h 120208"/>
              <a:gd name="connsiteX1" fmla="*/ 0 w 206777"/>
              <a:gd name="connsiteY1" fmla="*/ 120208 h 120208"/>
              <a:gd name="connsiteX2" fmla="*/ 122625 w 206777"/>
              <a:gd name="connsiteY2" fmla="*/ 0 h 120208"/>
              <a:gd name="connsiteX3" fmla="*/ 206777 w 206777"/>
              <a:gd name="connsiteY3" fmla="*/ 79226 h 120208"/>
              <a:gd name="connsiteX0" fmla="*/ 303227 w 303227"/>
              <a:gd name="connsiteY0" fmla="*/ 131613 h 172595"/>
              <a:gd name="connsiteX1" fmla="*/ 96450 w 303227"/>
              <a:gd name="connsiteY1" fmla="*/ 172595 h 172595"/>
              <a:gd name="connsiteX2" fmla="*/ 0 w 303227"/>
              <a:gd name="connsiteY2" fmla="*/ 0 h 172595"/>
              <a:gd name="connsiteX3" fmla="*/ 303227 w 303227"/>
              <a:gd name="connsiteY3" fmla="*/ 131613 h 172595"/>
              <a:gd name="connsiteX0" fmla="*/ 303227 w 303227"/>
              <a:gd name="connsiteY0" fmla="*/ 163806 h 163806"/>
              <a:gd name="connsiteX1" fmla="*/ 39300 w 303227"/>
              <a:gd name="connsiteY1" fmla="*/ 0 h 163806"/>
              <a:gd name="connsiteX2" fmla="*/ 0 w 303227"/>
              <a:gd name="connsiteY2" fmla="*/ 32193 h 163806"/>
              <a:gd name="connsiteX3" fmla="*/ 303227 w 303227"/>
              <a:gd name="connsiteY3" fmla="*/ 163806 h 163806"/>
              <a:gd name="connsiteX0" fmla="*/ 127015 w 127015"/>
              <a:gd name="connsiteY0" fmla="*/ 159044 h 159044"/>
              <a:gd name="connsiteX1" fmla="*/ 39300 w 127015"/>
              <a:gd name="connsiteY1" fmla="*/ 0 h 159044"/>
              <a:gd name="connsiteX2" fmla="*/ 0 w 127015"/>
              <a:gd name="connsiteY2" fmla="*/ 32193 h 159044"/>
              <a:gd name="connsiteX3" fmla="*/ 127015 w 127015"/>
              <a:gd name="connsiteY3" fmla="*/ 159044 h 159044"/>
              <a:gd name="connsiteX0" fmla="*/ 127015 w 127015"/>
              <a:gd name="connsiteY0" fmla="*/ 159044 h 159044"/>
              <a:gd name="connsiteX1" fmla="*/ 75639 w 127015"/>
              <a:gd name="connsiteY1" fmla="*/ 65850 h 159044"/>
              <a:gd name="connsiteX2" fmla="*/ 39300 w 127015"/>
              <a:gd name="connsiteY2" fmla="*/ 0 h 159044"/>
              <a:gd name="connsiteX3" fmla="*/ 0 w 127015"/>
              <a:gd name="connsiteY3" fmla="*/ 32193 h 159044"/>
              <a:gd name="connsiteX4" fmla="*/ 127015 w 127015"/>
              <a:gd name="connsiteY4" fmla="*/ 159044 h 159044"/>
              <a:gd name="connsiteX0" fmla="*/ 127015 w 137552"/>
              <a:gd name="connsiteY0" fmla="*/ 159044 h 159044"/>
              <a:gd name="connsiteX1" fmla="*/ 137552 w 137552"/>
              <a:gd name="connsiteY1" fmla="*/ 75375 h 159044"/>
              <a:gd name="connsiteX2" fmla="*/ 39300 w 137552"/>
              <a:gd name="connsiteY2" fmla="*/ 0 h 159044"/>
              <a:gd name="connsiteX3" fmla="*/ 0 w 137552"/>
              <a:gd name="connsiteY3" fmla="*/ 32193 h 159044"/>
              <a:gd name="connsiteX4" fmla="*/ 127015 w 137552"/>
              <a:gd name="connsiteY4" fmla="*/ 159044 h 159044"/>
              <a:gd name="connsiteX0" fmla="*/ 88915 w 137552"/>
              <a:gd name="connsiteY0" fmla="*/ 120944 h 120944"/>
              <a:gd name="connsiteX1" fmla="*/ 137552 w 137552"/>
              <a:gd name="connsiteY1" fmla="*/ 75375 h 120944"/>
              <a:gd name="connsiteX2" fmla="*/ 39300 w 137552"/>
              <a:gd name="connsiteY2" fmla="*/ 0 h 120944"/>
              <a:gd name="connsiteX3" fmla="*/ 0 w 137552"/>
              <a:gd name="connsiteY3" fmla="*/ 32193 h 120944"/>
              <a:gd name="connsiteX4" fmla="*/ 88915 w 137552"/>
              <a:gd name="connsiteY4" fmla="*/ 120944 h 120944"/>
              <a:gd name="connsiteX0" fmla="*/ 88915 w 118502"/>
              <a:gd name="connsiteY0" fmla="*/ 120944 h 120944"/>
              <a:gd name="connsiteX1" fmla="*/ 118502 w 118502"/>
              <a:gd name="connsiteY1" fmla="*/ 75375 h 120944"/>
              <a:gd name="connsiteX2" fmla="*/ 39300 w 118502"/>
              <a:gd name="connsiteY2" fmla="*/ 0 h 120944"/>
              <a:gd name="connsiteX3" fmla="*/ 0 w 118502"/>
              <a:gd name="connsiteY3" fmla="*/ 32193 h 120944"/>
              <a:gd name="connsiteX4" fmla="*/ 88915 w 118502"/>
              <a:gd name="connsiteY4" fmla="*/ 120944 h 120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02" h="120944">
                <a:moveTo>
                  <a:pt x="88915" y="120944"/>
                </a:moveTo>
                <a:lnTo>
                  <a:pt x="118502" y="75375"/>
                </a:lnTo>
                <a:lnTo>
                  <a:pt x="39300" y="0"/>
                </a:lnTo>
                <a:lnTo>
                  <a:pt x="0" y="32193"/>
                </a:lnTo>
                <a:lnTo>
                  <a:pt x="88915" y="120944"/>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0" name="Forma livre 49"/>
          <p:cNvSpPr/>
          <p:nvPr/>
        </p:nvSpPr>
        <p:spPr>
          <a:xfrm>
            <a:off x="6882235" y="2724735"/>
            <a:ext cx="135632" cy="89693"/>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32" h="89693">
                <a:moveTo>
                  <a:pt x="134545" y="11866"/>
                </a:moveTo>
                <a:cubicBezTo>
                  <a:pt x="134907" y="37808"/>
                  <a:pt x="135270" y="63751"/>
                  <a:pt x="135632" y="89693"/>
                </a:cubicBezTo>
                <a:lnTo>
                  <a:pt x="0" y="71898"/>
                </a:lnTo>
                <a:lnTo>
                  <a:pt x="7044" y="0"/>
                </a:lnTo>
                <a:lnTo>
                  <a:pt x="134545" y="11866"/>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1" name="Elipse 50"/>
          <p:cNvSpPr/>
          <p:nvPr/>
        </p:nvSpPr>
        <p:spPr>
          <a:xfrm>
            <a:off x="2058863" y="1610456"/>
            <a:ext cx="288032" cy="288032"/>
          </a:xfrm>
          <a:prstGeom prst="ellipse">
            <a:avLst/>
          </a:pr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2" name="Forma livre 51"/>
          <p:cNvSpPr/>
          <p:nvPr/>
        </p:nvSpPr>
        <p:spPr>
          <a:xfrm>
            <a:off x="4139506" y="4437112"/>
            <a:ext cx="302320" cy="321926"/>
          </a:xfrm>
          <a:custGeom>
            <a:avLst/>
            <a:gdLst>
              <a:gd name="connsiteX0" fmla="*/ 23853 w 1844702"/>
              <a:gd name="connsiteY0" fmla="*/ 182880 h 1796995"/>
              <a:gd name="connsiteX1" fmla="*/ 691763 w 1844702"/>
              <a:gd name="connsiteY1" fmla="*/ 0 h 1796995"/>
              <a:gd name="connsiteX2" fmla="*/ 771276 w 1844702"/>
              <a:gd name="connsiteY2" fmla="*/ 119270 h 1796995"/>
              <a:gd name="connsiteX3" fmla="*/ 1264257 w 1844702"/>
              <a:gd name="connsiteY3" fmla="*/ 7952 h 1796995"/>
              <a:gd name="connsiteX4" fmla="*/ 1296062 w 1844702"/>
              <a:gd name="connsiteY4" fmla="*/ 39757 h 1796995"/>
              <a:gd name="connsiteX5" fmla="*/ 1359673 w 1844702"/>
              <a:gd name="connsiteY5" fmla="*/ 31805 h 1796995"/>
              <a:gd name="connsiteX6" fmla="*/ 1844702 w 1844702"/>
              <a:gd name="connsiteY6" fmla="*/ 1319917 h 1796995"/>
              <a:gd name="connsiteX7" fmla="*/ 1311965 w 1844702"/>
              <a:gd name="connsiteY7" fmla="*/ 1796995 h 1796995"/>
              <a:gd name="connsiteX8" fmla="*/ 572493 w 1844702"/>
              <a:gd name="connsiteY8" fmla="*/ 938254 h 1796995"/>
              <a:gd name="connsiteX9" fmla="*/ 341906 w 1844702"/>
              <a:gd name="connsiteY9" fmla="*/ 1129085 h 1796995"/>
              <a:gd name="connsiteX10" fmla="*/ 0 w 1844702"/>
              <a:gd name="connsiteY10" fmla="*/ 858741 h 1796995"/>
              <a:gd name="connsiteX11" fmla="*/ 103367 w 1844702"/>
              <a:gd name="connsiteY11" fmla="*/ 699715 h 1796995"/>
              <a:gd name="connsiteX12" fmla="*/ 23853 w 1844702"/>
              <a:gd name="connsiteY12" fmla="*/ 182880 h 1796995"/>
              <a:gd name="connsiteX0" fmla="*/ 23853 w 1936210"/>
              <a:gd name="connsiteY0" fmla="*/ 182880 h 1796995"/>
              <a:gd name="connsiteX1" fmla="*/ 691763 w 1936210"/>
              <a:gd name="connsiteY1" fmla="*/ 0 h 1796995"/>
              <a:gd name="connsiteX2" fmla="*/ 771276 w 1936210"/>
              <a:gd name="connsiteY2" fmla="*/ 119270 h 1796995"/>
              <a:gd name="connsiteX3" fmla="*/ 1264257 w 1936210"/>
              <a:gd name="connsiteY3" fmla="*/ 7952 h 1796995"/>
              <a:gd name="connsiteX4" fmla="*/ 1296062 w 1936210"/>
              <a:gd name="connsiteY4" fmla="*/ 39757 h 1796995"/>
              <a:gd name="connsiteX5" fmla="*/ 1359673 w 1936210"/>
              <a:gd name="connsiteY5" fmla="*/ 31805 h 1796995"/>
              <a:gd name="connsiteX6" fmla="*/ 1936210 w 1936210"/>
              <a:gd name="connsiteY6" fmla="*/ 1307002 h 1796995"/>
              <a:gd name="connsiteX7" fmla="*/ 1311965 w 1936210"/>
              <a:gd name="connsiteY7" fmla="*/ 1796995 h 1796995"/>
              <a:gd name="connsiteX8" fmla="*/ 572493 w 1936210"/>
              <a:gd name="connsiteY8" fmla="*/ 938254 h 1796995"/>
              <a:gd name="connsiteX9" fmla="*/ 341906 w 1936210"/>
              <a:gd name="connsiteY9" fmla="*/ 1129085 h 1796995"/>
              <a:gd name="connsiteX10" fmla="*/ 0 w 1936210"/>
              <a:gd name="connsiteY10" fmla="*/ 858741 h 1796995"/>
              <a:gd name="connsiteX11" fmla="*/ 103367 w 1936210"/>
              <a:gd name="connsiteY11" fmla="*/ 699715 h 1796995"/>
              <a:gd name="connsiteX12" fmla="*/ 23853 w 1936210"/>
              <a:gd name="connsiteY12" fmla="*/ 182880 h 1796995"/>
              <a:gd name="connsiteX0" fmla="*/ 23853 w 1936210"/>
              <a:gd name="connsiteY0" fmla="*/ 182880 h 1745354"/>
              <a:gd name="connsiteX1" fmla="*/ 691763 w 1936210"/>
              <a:gd name="connsiteY1" fmla="*/ 0 h 1745354"/>
              <a:gd name="connsiteX2" fmla="*/ 771276 w 1936210"/>
              <a:gd name="connsiteY2" fmla="*/ 119270 h 1745354"/>
              <a:gd name="connsiteX3" fmla="*/ 1264257 w 1936210"/>
              <a:gd name="connsiteY3" fmla="*/ 7952 h 1745354"/>
              <a:gd name="connsiteX4" fmla="*/ 1296062 w 1936210"/>
              <a:gd name="connsiteY4" fmla="*/ 39757 h 1745354"/>
              <a:gd name="connsiteX5" fmla="*/ 1359673 w 1936210"/>
              <a:gd name="connsiteY5" fmla="*/ 31805 h 1745354"/>
              <a:gd name="connsiteX6" fmla="*/ 1936210 w 1936210"/>
              <a:gd name="connsiteY6" fmla="*/ 1307002 h 1745354"/>
              <a:gd name="connsiteX7" fmla="*/ 1433969 w 1936210"/>
              <a:gd name="connsiteY7" fmla="*/ 1745354 h 1745354"/>
              <a:gd name="connsiteX8" fmla="*/ 572493 w 1936210"/>
              <a:gd name="connsiteY8" fmla="*/ 938254 h 1745354"/>
              <a:gd name="connsiteX9" fmla="*/ 341906 w 1936210"/>
              <a:gd name="connsiteY9" fmla="*/ 1129085 h 1745354"/>
              <a:gd name="connsiteX10" fmla="*/ 0 w 1936210"/>
              <a:gd name="connsiteY10" fmla="*/ 858741 h 1745354"/>
              <a:gd name="connsiteX11" fmla="*/ 103367 w 1936210"/>
              <a:gd name="connsiteY11" fmla="*/ 699715 h 1745354"/>
              <a:gd name="connsiteX12" fmla="*/ 23853 w 1936210"/>
              <a:gd name="connsiteY12" fmla="*/ 182880 h 174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210" h="1745354">
                <a:moveTo>
                  <a:pt x="23853" y="182880"/>
                </a:moveTo>
                <a:lnTo>
                  <a:pt x="691763" y="0"/>
                </a:lnTo>
                <a:lnTo>
                  <a:pt x="771276" y="119270"/>
                </a:lnTo>
                <a:lnTo>
                  <a:pt x="1264257" y="7952"/>
                </a:lnTo>
                <a:lnTo>
                  <a:pt x="1296062" y="39757"/>
                </a:lnTo>
                <a:lnTo>
                  <a:pt x="1359673" y="31805"/>
                </a:lnTo>
                <a:lnTo>
                  <a:pt x="1936210" y="1307002"/>
                </a:lnTo>
                <a:lnTo>
                  <a:pt x="1433969" y="1745354"/>
                </a:lnTo>
                <a:lnTo>
                  <a:pt x="572493" y="938254"/>
                </a:lnTo>
                <a:lnTo>
                  <a:pt x="341906" y="1129085"/>
                </a:lnTo>
                <a:lnTo>
                  <a:pt x="0" y="858741"/>
                </a:lnTo>
                <a:lnTo>
                  <a:pt x="103367" y="699715"/>
                </a:lnTo>
                <a:lnTo>
                  <a:pt x="23853" y="182880"/>
                </a:lnTo>
                <a:close/>
              </a:path>
            </a:pathLst>
          </a:custGeom>
          <a:solidFill>
            <a:srgbClr val="FFFF00">
              <a:alpha val="3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Forma livre 52"/>
          <p:cNvSpPr/>
          <p:nvPr/>
        </p:nvSpPr>
        <p:spPr>
          <a:xfrm>
            <a:off x="4169628" y="4613780"/>
            <a:ext cx="194164" cy="191283"/>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545332 w 1545332"/>
              <a:gd name="connsiteY0" fmla="*/ 0 h 1086997"/>
              <a:gd name="connsiteX1" fmla="*/ 946206 w 1545332"/>
              <a:gd name="connsiteY1" fmla="*/ 1086997 h 1086997"/>
              <a:gd name="connsiteX2" fmla="*/ 0 w 1545332"/>
              <a:gd name="connsiteY2" fmla="*/ 299818 h 1086997"/>
              <a:gd name="connsiteX3" fmla="*/ 119270 w 1545332"/>
              <a:gd name="connsiteY3" fmla="*/ 140792 h 1086997"/>
              <a:gd name="connsiteX4" fmla="*/ 214686 w 1545332"/>
              <a:gd name="connsiteY4" fmla="*/ 204402 h 1086997"/>
              <a:gd name="connsiteX5" fmla="*/ 445273 w 1545332"/>
              <a:gd name="connsiteY5" fmla="*/ 5619 h 1086997"/>
              <a:gd name="connsiteX6" fmla="*/ 1545332 w 1545332"/>
              <a:gd name="connsiteY6" fmla="*/ 0 h 1086997"/>
              <a:gd name="connsiteX0" fmla="*/ 1545332 w 1545332"/>
              <a:gd name="connsiteY0" fmla="*/ 608984 h 1695981"/>
              <a:gd name="connsiteX1" fmla="*/ 946206 w 1545332"/>
              <a:gd name="connsiteY1" fmla="*/ 1695981 h 1695981"/>
              <a:gd name="connsiteX2" fmla="*/ 0 w 1545332"/>
              <a:gd name="connsiteY2" fmla="*/ 908802 h 1695981"/>
              <a:gd name="connsiteX3" fmla="*/ 119270 w 1545332"/>
              <a:gd name="connsiteY3" fmla="*/ 749776 h 1695981"/>
              <a:gd name="connsiteX4" fmla="*/ 214686 w 1545332"/>
              <a:gd name="connsiteY4" fmla="*/ 813386 h 1695981"/>
              <a:gd name="connsiteX5" fmla="*/ 969194 w 1545332"/>
              <a:gd name="connsiteY5" fmla="*/ 0 h 1695981"/>
              <a:gd name="connsiteX6" fmla="*/ 1545332 w 1545332"/>
              <a:gd name="connsiteY6" fmla="*/ 608984 h 1695981"/>
              <a:gd name="connsiteX0" fmla="*/ 1545332 w 1545332"/>
              <a:gd name="connsiteY0" fmla="*/ 608984 h 1695981"/>
              <a:gd name="connsiteX1" fmla="*/ 946206 w 1545332"/>
              <a:gd name="connsiteY1" fmla="*/ 1695981 h 1695981"/>
              <a:gd name="connsiteX2" fmla="*/ 0 w 1545332"/>
              <a:gd name="connsiteY2" fmla="*/ 908802 h 1695981"/>
              <a:gd name="connsiteX3" fmla="*/ 119270 w 1545332"/>
              <a:gd name="connsiteY3" fmla="*/ 749776 h 1695981"/>
              <a:gd name="connsiteX4" fmla="*/ 969194 w 1545332"/>
              <a:gd name="connsiteY4" fmla="*/ 0 h 1695981"/>
              <a:gd name="connsiteX5" fmla="*/ 1545332 w 1545332"/>
              <a:gd name="connsiteY5" fmla="*/ 608984 h 1695981"/>
              <a:gd name="connsiteX0" fmla="*/ 1545332 w 1545332"/>
              <a:gd name="connsiteY0" fmla="*/ 608984 h 1695981"/>
              <a:gd name="connsiteX1" fmla="*/ 946206 w 1545332"/>
              <a:gd name="connsiteY1" fmla="*/ 1695981 h 1695981"/>
              <a:gd name="connsiteX2" fmla="*/ 0 w 1545332"/>
              <a:gd name="connsiteY2" fmla="*/ 908802 h 1695981"/>
              <a:gd name="connsiteX3" fmla="*/ 723796 w 1545332"/>
              <a:gd name="connsiteY3" fmla="*/ 235933 h 1695981"/>
              <a:gd name="connsiteX4" fmla="*/ 969194 w 1545332"/>
              <a:gd name="connsiteY4" fmla="*/ 0 h 1695981"/>
              <a:gd name="connsiteX5" fmla="*/ 1545332 w 1545332"/>
              <a:gd name="connsiteY5" fmla="*/ 608984 h 1695981"/>
              <a:gd name="connsiteX0" fmla="*/ 821536 w 821536"/>
              <a:gd name="connsiteY0" fmla="*/ 608984 h 1695981"/>
              <a:gd name="connsiteX1" fmla="*/ 222410 w 821536"/>
              <a:gd name="connsiteY1" fmla="*/ 1695981 h 1695981"/>
              <a:gd name="connsiteX2" fmla="*/ 0 w 821536"/>
              <a:gd name="connsiteY2" fmla="*/ 235933 h 1695981"/>
              <a:gd name="connsiteX3" fmla="*/ 245398 w 821536"/>
              <a:gd name="connsiteY3" fmla="*/ 0 h 1695981"/>
              <a:gd name="connsiteX4" fmla="*/ 821536 w 821536"/>
              <a:gd name="connsiteY4" fmla="*/ 608984 h 1695981"/>
              <a:gd name="connsiteX0" fmla="*/ 821536 w 821536"/>
              <a:gd name="connsiteY0" fmla="*/ 608984 h 809345"/>
              <a:gd name="connsiteX1" fmla="*/ 625427 w 821536"/>
              <a:gd name="connsiteY1" fmla="*/ 809345 h 809345"/>
              <a:gd name="connsiteX2" fmla="*/ 0 w 821536"/>
              <a:gd name="connsiteY2" fmla="*/ 235933 h 809345"/>
              <a:gd name="connsiteX3" fmla="*/ 245398 w 821536"/>
              <a:gd name="connsiteY3" fmla="*/ 0 h 809345"/>
              <a:gd name="connsiteX4" fmla="*/ 821536 w 821536"/>
              <a:gd name="connsiteY4" fmla="*/ 608984 h 809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536" h="809345">
                <a:moveTo>
                  <a:pt x="821536" y="608984"/>
                </a:moveTo>
                <a:lnTo>
                  <a:pt x="625427" y="809345"/>
                </a:lnTo>
                <a:lnTo>
                  <a:pt x="0" y="235933"/>
                </a:lnTo>
                <a:lnTo>
                  <a:pt x="245398" y="0"/>
                </a:lnTo>
                <a:lnTo>
                  <a:pt x="821536" y="608984"/>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59" name="Conector reto 58"/>
          <p:cNvCxnSpPr/>
          <p:nvPr/>
        </p:nvCxnSpPr>
        <p:spPr>
          <a:xfrm flipH="1">
            <a:off x="3275856" y="4149080"/>
            <a:ext cx="288032" cy="288032"/>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60" name="Forma livre 59"/>
          <p:cNvSpPr/>
          <p:nvPr/>
        </p:nvSpPr>
        <p:spPr>
          <a:xfrm>
            <a:off x="2902744" y="4456136"/>
            <a:ext cx="308818" cy="339765"/>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60839 w 161926"/>
              <a:gd name="connsiteY0" fmla="*/ 152359 h 230186"/>
              <a:gd name="connsiteX1" fmla="*/ 161926 w 161926"/>
              <a:gd name="connsiteY1" fmla="*/ 230186 h 230186"/>
              <a:gd name="connsiteX2" fmla="*/ 26294 w 161926"/>
              <a:gd name="connsiteY2" fmla="*/ 212391 h 230186"/>
              <a:gd name="connsiteX3" fmla="*/ 0 w 161926"/>
              <a:gd name="connsiteY3" fmla="*/ 0 h 230186"/>
              <a:gd name="connsiteX4" fmla="*/ 160839 w 161926"/>
              <a:gd name="connsiteY4" fmla="*/ 152359 h 230186"/>
              <a:gd name="connsiteX0" fmla="*/ 210845 w 210846"/>
              <a:gd name="connsiteY0" fmla="*/ 0 h 232608"/>
              <a:gd name="connsiteX1" fmla="*/ 161926 w 210846"/>
              <a:gd name="connsiteY1" fmla="*/ 232608 h 232608"/>
              <a:gd name="connsiteX2" fmla="*/ 26294 w 210846"/>
              <a:gd name="connsiteY2" fmla="*/ 214813 h 232608"/>
              <a:gd name="connsiteX3" fmla="*/ 0 w 210846"/>
              <a:gd name="connsiteY3" fmla="*/ 2422 h 232608"/>
              <a:gd name="connsiteX4" fmla="*/ 210845 w 210846"/>
              <a:gd name="connsiteY4" fmla="*/ 0 h 232608"/>
              <a:gd name="connsiteX0" fmla="*/ 253607 w 253608"/>
              <a:gd name="connsiteY0" fmla="*/ 0 h 305300"/>
              <a:gd name="connsiteX1" fmla="*/ 204688 w 253608"/>
              <a:gd name="connsiteY1" fmla="*/ 232608 h 305300"/>
              <a:gd name="connsiteX2" fmla="*/ 0 w 253608"/>
              <a:gd name="connsiteY2" fmla="*/ 305300 h 305300"/>
              <a:gd name="connsiteX3" fmla="*/ 42762 w 253608"/>
              <a:gd name="connsiteY3" fmla="*/ 2422 h 305300"/>
              <a:gd name="connsiteX4" fmla="*/ 253607 w 253608"/>
              <a:gd name="connsiteY4" fmla="*/ 0 h 305300"/>
              <a:gd name="connsiteX0" fmla="*/ 253607 w 292794"/>
              <a:gd name="connsiteY0" fmla="*/ 0 h 339765"/>
              <a:gd name="connsiteX1" fmla="*/ 292794 w 292794"/>
              <a:gd name="connsiteY1" fmla="*/ 339765 h 339765"/>
              <a:gd name="connsiteX2" fmla="*/ 0 w 292794"/>
              <a:gd name="connsiteY2" fmla="*/ 305300 h 339765"/>
              <a:gd name="connsiteX3" fmla="*/ 42762 w 292794"/>
              <a:gd name="connsiteY3" fmla="*/ 2422 h 339765"/>
              <a:gd name="connsiteX4" fmla="*/ 253607 w 292794"/>
              <a:gd name="connsiteY4" fmla="*/ 0 h 339765"/>
              <a:gd name="connsiteX0" fmla="*/ 253607 w 292794"/>
              <a:gd name="connsiteY0" fmla="*/ 0 h 339765"/>
              <a:gd name="connsiteX1" fmla="*/ 292794 w 292794"/>
              <a:gd name="connsiteY1" fmla="*/ 339765 h 339765"/>
              <a:gd name="connsiteX2" fmla="*/ 0 w 292794"/>
              <a:gd name="connsiteY2" fmla="*/ 305300 h 339765"/>
              <a:gd name="connsiteX3" fmla="*/ 12551 w 292794"/>
              <a:gd name="connsiteY3" fmla="*/ 196827 h 339765"/>
              <a:gd name="connsiteX4" fmla="*/ 42762 w 292794"/>
              <a:gd name="connsiteY4" fmla="*/ 2422 h 339765"/>
              <a:gd name="connsiteX5" fmla="*/ 253607 w 292794"/>
              <a:gd name="connsiteY5" fmla="*/ 0 h 339765"/>
              <a:gd name="connsiteX0" fmla="*/ 269631 w 308818"/>
              <a:gd name="connsiteY0" fmla="*/ 0 h 339765"/>
              <a:gd name="connsiteX1" fmla="*/ 308818 w 308818"/>
              <a:gd name="connsiteY1" fmla="*/ 339765 h 339765"/>
              <a:gd name="connsiteX2" fmla="*/ 16024 w 308818"/>
              <a:gd name="connsiteY2" fmla="*/ 305300 h 339765"/>
              <a:gd name="connsiteX3" fmla="*/ 0 w 308818"/>
              <a:gd name="connsiteY3" fmla="*/ 196827 h 339765"/>
              <a:gd name="connsiteX4" fmla="*/ 58786 w 308818"/>
              <a:gd name="connsiteY4" fmla="*/ 2422 h 339765"/>
              <a:gd name="connsiteX5" fmla="*/ 269631 w 308818"/>
              <a:gd name="connsiteY5" fmla="*/ 0 h 339765"/>
              <a:gd name="connsiteX0" fmla="*/ 269631 w 308818"/>
              <a:gd name="connsiteY0" fmla="*/ 0 h 339765"/>
              <a:gd name="connsiteX1" fmla="*/ 308818 w 308818"/>
              <a:gd name="connsiteY1" fmla="*/ 339765 h 339765"/>
              <a:gd name="connsiteX2" fmla="*/ 16024 w 308818"/>
              <a:gd name="connsiteY2" fmla="*/ 305300 h 339765"/>
              <a:gd name="connsiteX3" fmla="*/ 0 w 308818"/>
              <a:gd name="connsiteY3" fmla="*/ 196827 h 339765"/>
              <a:gd name="connsiteX4" fmla="*/ 26194 w 308818"/>
              <a:gd name="connsiteY4" fmla="*/ 108720 h 339765"/>
              <a:gd name="connsiteX5" fmla="*/ 58786 w 308818"/>
              <a:gd name="connsiteY5" fmla="*/ 2422 h 339765"/>
              <a:gd name="connsiteX6" fmla="*/ 269631 w 308818"/>
              <a:gd name="connsiteY6" fmla="*/ 0 h 339765"/>
              <a:gd name="connsiteX0" fmla="*/ 269631 w 308818"/>
              <a:gd name="connsiteY0" fmla="*/ 0 h 339765"/>
              <a:gd name="connsiteX1" fmla="*/ 308818 w 308818"/>
              <a:gd name="connsiteY1" fmla="*/ 339765 h 339765"/>
              <a:gd name="connsiteX2" fmla="*/ 16024 w 308818"/>
              <a:gd name="connsiteY2" fmla="*/ 305300 h 339765"/>
              <a:gd name="connsiteX3" fmla="*/ 0 w 308818"/>
              <a:gd name="connsiteY3" fmla="*/ 196827 h 339765"/>
              <a:gd name="connsiteX4" fmla="*/ 7144 w 308818"/>
              <a:gd name="connsiteY4" fmla="*/ 89670 h 339765"/>
              <a:gd name="connsiteX5" fmla="*/ 58786 w 308818"/>
              <a:gd name="connsiteY5" fmla="*/ 2422 h 339765"/>
              <a:gd name="connsiteX6" fmla="*/ 269631 w 308818"/>
              <a:gd name="connsiteY6" fmla="*/ 0 h 339765"/>
              <a:gd name="connsiteX0" fmla="*/ 269631 w 322984"/>
              <a:gd name="connsiteY0" fmla="*/ 0 h 339765"/>
              <a:gd name="connsiteX1" fmla="*/ 276225 w 322984"/>
              <a:gd name="connsiteY1" fmla="*/ 73002 h 339765"/>
              <a:gd name="connsiteX2" fmla="*/ 308818 w 322984"/>
              <a:gd name="connsiteY2" fmla="*/ 339765 h 339765"/>
              <a:gd name="connsiteX3" fmla="*/ 16024 w 322984"/>
              <a:gd name="connsiteY3" fmla="*/ 305300 h 339765"/>
              <a:gd name="connsiteX4" fmla="*/ 0 w 322984"/>
              <a:gd name="connsiteY4" fmla="*/ 196827 h 339765"/>
              <a:gd name="connsiteX5" fmla="*/ 7144 w 322984"/>
              <a:gd name="connsiteY5" fmla="*/ 89670 h 339765"/>
              <a:gd name="connsiteX6" fmla="*/ 58786 w 322984"/>
              <a:gd name="connsiteY6" fmla="*/ 2422 h 339765"/>
              <a:gd name="connsiteX7" fmla="*/ 269631 w 322984"/>
              <a:gd name="connsiteY7" fmla="*/ 0 h 339765"/>
              <a:gd name="connsiteX0" fmla="*/ 269631 w 308818"/>
              <a:gd name="connsiteY0" fmla="*/ 0 h 339765"/>
              <a:gd name="connsiteX1" fmla="*/ 276225 w 308818"/>
              <a:gd name="connsiteY1" fmla="*/ 73002 h 339765"/>
              <a:gd name="connsiteX2" fmla="*/ 308818 w 308818"/>
              <a:gd name="connsiteY2" fmla="*/ 339765 h 339765"/>
              <a:gd name="connsiteX3" fmla="*/ 16024 w 308818"/>
              <a:gd name="connsiteY3" fmla="*/ 305300 h 339765"/>
              <a:gd name="connsiteX4" fmla="*/ 0 w 308818"/>
              <a:gd name="connsiteY4" fmla="*/ 196827 h 339765"/>
              <a:gd name="connsiteX5" fmla="*/ 7144 w 308818"/>
              <a:gd name="connsiteY5" fmla="*/ 89670 h 339765"/>
              <a:gd name="connsiteX6" fmla="*/ 58786 w 308818"/>
              <a:gd name="connsiteY6" fmla="*/ 2422 h 339765"/>
              <a:gd name="connsiteX7" fmla="*/ 269631 w 308818"/>
              <a:gd name="connsiteY7" fmla="*/ 0 h 339765"/>
              <a:gd name="connsiteX0" fmla="*/ 269631 w 308818"/>
              <a:gd name="connsiteY0" fmla="*/ 0 h 339765"/>
              <a:gd name="connsiteX1" fmla="*/ 276225 w 308818"/>
              <a:gd name="connsiteY1" fmla="*/ 73002 h 339765"/>
              <a:gd name="connsiteX2" fmla="*/ 308818 w 308818"/>
              <a:gd name="connsiteY2" fmla="*/ 339765 h 339765"/>
              <a:gd name="connsiteX3" fmla="*/ 16024 w 308818"/>
              <a:gd name="connsiteY3" fmla="*/ 305300 h 339765"/>
              <a:gd name="connsiteX4" fmla="*/ 0 w 308818"/>
              <a:gd name="connsiteY4" fmla="*/ 196827 h 339765"/>
              <a:gd name="connsiteX5" fmla="*/ 7144 w 308818"/>
              <a:gd name="connsiteY5" fmla="*/ 89670 h 339765"/>
              <a:gd name="connsiteX6" fmla="*/ 58786 w 308818"/>
              <a:gd name="connsiteY6" fmla="*/ 2422 h 339765"/>
              <a:gd name="connsiteX7" fmla="*/ 269631 w 308818"/>
              <a:gd name="connsiteY7" fmla="*/ 0 h 339765"/>
              <a:gd name="connsiteX0" fmla="*/ 269631 w 308818"/>
              <a:gd name="connsiteY0" fmla="*/ 0 h 339765"/>
              <a:gd name="connsiteX1" fmla="*/ 235744 w 308818"/>
              <a:gd name="connsiteY1" fmla="*/ 170633 h 339765"/>
              <a:gd name="connsiteX2" fmla="*/ 308818 w 308818"/>
              <a:gd name="connsiteY2" fmla="*/ 339765 h 339765"/>
              <a:gd name="connsiteX3" fmla="*/ 16024 w 308818"/>
              <a:gd name="connsiteY3" fmla="*/ 305300 h 339765"/>
              <a:gd name="connsiteX4" fmla="*/ 0 w 308818"/>
              <a:gd name="connsiteY4" fmla="*/ 196827 h 339765"/>
              <a:gd name="connsiteX5" fmla="*/ 7144 w 308818"/>
              <a:gd name="connsiteY5" fmla="*/ 89670 h 339765"/>
              <a:gd name="connsiteX6" fmla="*/ 58786 w 308818"/>
              <a:gd name="connsiteY6" fmla="*/ 2422 h 339765"/>
              <a:gd name="connsiteX7" fmla="*/ 269631 w 308818"/>
              <a:gd name="connsiteY7" fmla="*/ 0 h 339765"/>
              <a:gd name="connsiteX0" fmla="*/ 269631 w 308818"/>
              <a:gd name="connsiteY0" fmla="*/ 0 h 339765"/>
              <a:gd name="connsiteX1" fmla="*/ 235744 w 308818"/>
              <a:gd name="connsiteY1" fmla="*/ 170633 h 339765"/>
              <a:gd name="connsiteX2" fmla="*/ 308818 w 308818"/>
              <a:gd name="connsiteY2" fmla="*/ 339765 h 339765"/>
              <a:gd name="connsiteX3" fmla="*/ 164306 w 308818"/>
              <a:gd name="connsiteY3" fmla="*/ 325414 h 339765"/>
              <a:gd name="connsiteX4" fmla="*/ 16024 w 308818"/>
              <a:gd name="connsiteY4" fmla="*/ 305300 h 339765"/>
              <a:gd name="connsiteX5" fmla="*/ 0 w 308818"/>
              <a:gd name="connsiteY5" fmla="*/ 196827 h 339765"/>
              <a:gd name="connsiteX6" fmla="*/ 7144 w 308818"/>
              <a:gd name="connsiteY6" fmla="*/ 89670 h 339765"/>
              <a:gd name="connsiteX7" fmla="*/ 58786 w 308818"/>
              <a:gd name="connsiteY7" fmla="*/ 2422 h 339765"/>
              <a:gd name="connsiteX8" fmla="*/ 269631 w 308818"/>
              <a:gd name="connsiteY8" fmla="*/ 0 h 339765"/>
              <a:gd name="connsiteX0" fmla="*/ 269631 w 308818"/>
              <a:gd name="connsiteY0" fmla="*/ 0 h 339765"/>
              <a:gd name="connsiteX1" fmla="*/ 235744 w 308818"/>
              <a:gd name="connsiteY1" fmla="*/ 170633 h 339765"/>
              <a:gd name="connsiteX2" fmla="*/ 308818 w 308818"/>
              <a:gd name="connsiteY2" fmla="*/ 339765 h 339765"/>
              <a:gd name="connsiteX3" fmla="*/ 202406 w 308818"/>
              <a:gd name="connsiteY3" fmla="*/ 330176 h 339765"/>
              <a:gd name="connsiteX4" fmla="*/ 16024 w 308818"/>
              <a:gd name="connsiteY4" fmla="*/ 305300 h 339765"/>
              <a:gd name="connsiteX5" fmla="*/ 0 w 308818"/>
              <a:gd name="connsiteY5" fmla="*/ 196827 h 339765"/>
              <a:gd name="connsiteX6" fmla="*/ 7144 w 308818"/>
              <a:gd name="connsiteY6" fmla="*/ 89670 h 339765"/>
              <a:gd name="connsiteX7" fmla="*/ 58786 w 308818"/>
              <a:gd name="connsiteY7" fmla="*/ 2422 h 339765"/>
              <a:gd name="connsiteX8" fmla="*/ 269631 w 308818"/>
              <a:gd name="connsiteY8" fmla="*/ 0 h 339765"/>
              <a:gd name="connsiteX0" fmla="*/ 269631 w 308818"/>
              <a:gd name="connsiteY0" fmla="*/ 0 h 339765"/>
              <a:gd name="connsiteX1" fmla="*/ 235744 w 308818"/>
              <a:gd name="connsiteY1" fmla="*/ 170633 h 339765"/>
              <a:gd name="connsiteX2" fmla="*/ 308818 w 308818"/>
              <a:gd name="connsiteY2" fmla="*/ 339765 h 339765"/>
              <a:gd name="connsiteX3" fmla="*/ 202406 w 308818"/>
              <a:gd name="connsiteY3" fmla="*/ 330176 h 339765"/>
              <a:gd name="connsiteX4" fmla="*/ 104775 w 308818"/>
              <a:gd name="connsiteY4" fmla="*/ 318270 h 339765"/>
              <a:gd name="connsiteX5" fmla="*/ 16024 w 308818"/>
              <a:gd name="connsiteY5" fmla="*/ 305300 h 339765"/>
              <a:gd name="connsiteX6" fmla="*/ 0 w 308818"/>
              <a:gd name="connsiteY6" fmla="*/ 196827 h 339765"/>
              <a:gd name="connsiteX7" fmla="*/ 7144 w 308818"/>
              <a:gd name="connsiteY7" fmla="*/ 89670 h 339765"/>
              <a:gd name="connsiteX8" fmla="*/ 58786 w 308818"/>
              <a:gd name="connsiteY8" fmla="*/ 2422 h 339765"/>
              <a:gd name="connsiteX9" fmla="*/ 269631 w 308818"/>
              <a:gd name="connsiteY9" fmla="*/ 0 h 339765"/>
              <a:gd name="connsiteX0" fmla="*/ 269631 w 308818"/>
              <a:gd name="connsiteY0" fmla="*/ 0 h 339765"/>
              <a:gd name="connsiteX1" fmla="*/ 235744 w 308818"/>
              <a:gd name="connsiteY1" fmla="*/ 170633 h 339765"/>
              <a:gd name="connsiteX2" fmla="*/ 308818 w 308818"/>
              <a:gd name="connsiteY2" fmla="*/ 339765 h 339765"/>
              <a:gd name="connsiteX3" fmla="*/ 202406 w 308818"/>
              <a:gd name="connsiteY3" fmla="*/ 330176 h 339765"/>
              <a:gd name="connsiteX4" fmla="*/ 102394 w 308818"/>
              <a:gd name="connsiteY4" fmla="*/ 263502 h 339765"/>
              <a:gd name="connsiteX5" fmla="*/ 16024 w 308818"/>
              <a:gd name="connsiteY5" fmla="*/ 305300 h 339765"/>
              <a:gd name="connsiteX6" fmla="*/ 0 w 308818"/>
              <a:gd name="connsiteY6" fmla="*/ 196827 h 339765"/>
              <a:gd name="connsiteX7" fmla="*/ 7144 w 308818"/>
              <a:gd name="connsiteY7" fmla="*/ 89670 h 339765"/>
              <a:gd name="connsiteX8" fmla="*/ 58786 w 308818"/>
              <a:gd name="connsiteY8" fmla="*/ 2422 h 339765"/>
              <a:gd name="connsiteX9" fmla="*/ 269631 w 308818"/>
              <a:gd name="connsiteY9" fmla="*/ 0 h 33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818" h="339765">
                <a:moveTo>
                  <a:pt x="269631" y="0"/>
                </a:moveTo>
                <a:lnTo>
                  <a:pt x="235744" y="170633"/>
                </a:lnTo>
                <a:lnTo>
                  <a:pt x="308818" y="339765"/>
                </a:lnTo>
                <a:lnTo>
                  <a:pt x="202406" y="330176"/>
                </a:lnTo>
                <a:lnTo>
                  <a:pt x="102394" y="263502"/>
                </a:lnTo>
                <a:lnTo>
                  <a:pt x="16024" y="305300"/>
                </a:lnTo>
                <a:lnTo>
                  <a:pt x="0" y="196827"/>
                </a:lnTo>
                <a:lnTo>
                  <a:pt x="7144" y="89670"/>
                </a:lnTo>
                <a:lnTo>
                  <a:pt x="58786" y="2422"/>
                </a:lnTo>
                <a:lnTo>
                  <a:pt x="269631" y="0"/>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2" name="Forma livre 61"/>
          <p:cNvSpPr/>
          <p:nvPr/>
        </p:nvSpPr>
        <p:spPr>
          <a:xfrm>
            <a:off x="3585943" y="5168059"/>
            <a:ext cx="123466" cy="80107"/>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545332 w 1545332"/>
              <a:gd name="connsiteY0" fmla="*/ 0 h 1086997"/>
              <a:gd name="connsiteX1" fmla="*/ 946206 w 1545332"/>
              <a:gd name="connsiteY1" fmla="*/ 1086997 h 1086997"/>
              <a:gd name="connsiteX2" fmla="*/ 0 w 1545332"/>
              <a:gd name="connsiteY2" fmla="*/ 299818 h 1086997"/>
              <a:gd name="connsiteX3" fmla="*/ 119270 w 1545332"/>
              <a:gd name="connsiteY3" fmla="*/ 140792 h 1086997"/>
              <a:gd name="connsiteX4" fmla="*/ 214686 w 1545332"/>
              <a:gd name="connsiteY4" fmla="*/ 204402 h 1086997"/>
              <a:gd name="connsiteX5" fmla="*/ 445273 w 1545332"/>
              <a:gd name="connsiteY5" fmla="*/ 5619 h 1086997"/>
              <a:gd name="connsiteX6" fmla="*/ 1545332 w 1545332"/>
              <a:gd name="connsiteY6" fmla="*/ 0 h 1086997"/>
              <a:gd name="connsiteX0" fmla="*/ 1545332 w 1545332"/>
              <a:gd name="connsiteY0" fmla="*/ 608984 h 1695981"/>
              <a:gd name="connsiteX1" fmla="*/ 946206 w 1545332"/>
              <a:gd name="connsiteY1" fmla="*/ 1695981 h 1695981"/>
              <a:gd name="connsiteX2" fmla="*/ 0 w 1545332"/>
              <a:gd name="connsiteY2" fmla="*/ 908802 h 1695981"/>
              <a:gd name="connsiteX3" fmla="*/ 119270 w 1545332"/>
              <a:gd name="connsiteY3" fmla="*/ 749776 h 1695981"/>
              <a:gd name="connsiteX4" fmla="*/ 214686 w 1545332"/>
              <a:gd name="connsiteY4" fmla="*/ 813386 h 1695981"/>
              <a:gd name="connsiteX5" fmla="*/ 969194 w 1545332"/>
              <a:gd name="connsiteY5" fmla="*/ 0 h 1695981"/>
              <a:gd name="connsiteX6" fmla="*/ 1545332 w 1545332"/>
              <a:gd name="connsiteY6" fmla="*/ 608984 h 1695981"/>
              <a:gd name="connsiteX0" fmla="*/ 1545332 w 1545332"/>
              <a:gd name="connsiteY0" fmla="*/ 608984 h 1695981"/>
              <a:gd name="connsiteX1" fmla="*/ 946206 w 1545332"/>
              <a:gd name="connsiteY1" fmla="*/ 1695981 h 1695981"/>
              <a:gd name="connsiteX2" fmla="*/ 0 w 1545332"/>
              <a:gd name="connsiteY2" fmla="*/ 908802 h 1695981"/>
              <a:gd name="connsiteX3" fmla="*/ 119270 w 1545332"/>
              <a:gd name="connsiteY3" fmla="*/ 749776 h 1695981"/>
              <a:gd name="connsiteX4" fmla="*/ 969194 w 1545332"/>
              <a:gd name="connsiteY4" fmla="*/ 0 h 1695981"/>
              <a:gd name="connsiteX5" fmla="*/ 1545332 w 1545332"/>
              <a:gd name="connsiteY5" fmla="*/ 608984 h 1695981"/>
              <a:gd name="connsiteX0" fmla="*/ 1545332 w 1545332"/>
              <a:gd name="connsiteY0" fmla="*/ 608984 h 1695981"/>
              <a:gd name="connsiteX1" fmla="*/ 946206 w 1545332"/>
              <a:gd name="connsiteY1" fmla="*/ 1695981 h 1695981"/>
              <a:gd name="connsiteX2" fmla="*/ 0 w 1545332"/>
              <a:gd name="connsiteY2" fmla="*/ 908802 h 1695981"/>
              <a:gd name="connsiteX3" fmla="*/ 723796 w 1545332"/>
              <a:gd name="connsiteY3" fmla="*/ 235933 h 1695981"/>
              <a:gd name="connsiteX4" fmla="*/ 969194 w 1545332"/>
              <a:gd name="connsiteY4" fmla="*/ 0 h 1695981"/>
              <a:gd name="connsiteX5" fmla="*/ 1545332 w 1545332"/>
              <a:gd name="connsiteY5" fmla="*/ 608984 h 1695981"/>
              <a:gd name="connsiteX0" fmla="*/ 821536 w 821536"/>
              <a:gd name="connsiteY0" fmla="*/ 608984 h 1695981"/>
              <a:gd name="connsiteX1" fmla="*/ 222410 w 821536"/>
              <a:gd name="connsiteY1" fmla="*/ 1695981 h 1695981"/>
              <a:gd name="connsiteX2" fmla="*/ 0 w 821536"/>
              <a:gd name="connsiteY2" fmla="*/ 235933 h 1695981"/>
              <a:gd name="connsiteX3" fmla="*/ 245398 w 821536"/>
              <a:gd name="connsiteY3" fmla="*/ 0 h 1695981"/>
              <a:gd name="connsiteX4" fmla="*/ 821536 w 821536"/>
              <a:gd name="connsiteY4" fmla="*/ 608984 h 1695981"/>
              <a:gd name="connsiteX0" fmla="*/ 821536 w 821536"/>
              <a:gd name="connsiteY0" fmla="*/ 608984 h 809345"/>
              <a:gd name="connsiteX1" fmla="*/ 625427 w 821536"/>
              <a:gd name="connsiteY1" fmla="*/ 809345 h 809345"/>
              <a:gd name="connsiteX2" fmla="*/ 0 w 821536"/>
              <a:gd name="connsiteY2" fmla="*/ 235933 h 809345"/>
              <a:gd name="connsiteX3" fmla="*/ 245398 w 821536"/>
              <a:gd name="connsiteY3" fmla="*/ 0 h 809345"/>
              <a:gd name="connsiteX4" fmla="*/ 821536 w 821536"/>
              <a:gd name="connsiteY4" fmla="*/ 608984 h 809345"/>
              <a:gd name="connsiteX0" fmla="*/ 1032890 w 1032890"/>
              <a:gd name="connsiteY0" fmla="*/ 1280677 h 1481038"/>
              <a:gd name="connsiteX1" fmla="*/ 836781 w 1032890"/>
              <a:gd name="connsiteY1" fmla="*/ 1481038 h 1481038"/>
              <a:gd name="connsiteX2" fmla="*/ 211354 w 1032890"/>
              <a:gd name="connsiteY2" fmla="*/ 907626 h 1481038"/>
              <a:gd name="connsiteX3" fmla="*/ 0 w 1032890"/>
              <a:gd name="connsiteY3" fmla="*/ 0 h 1481038"/>
              <a:gd name="connsiteX4" fmla="*/ 1032890 w 1032890"/>
              <a:gd name="connsiteY4" fmla="*/ 1280677 h 1481038"/>
              <a:gd name="connsiteX0" fmla="*/ 522402 w 836781"/>
              <a:gd name="connsiteY0" fmla="*/ 0 h 1530314"/>
              <a:gd name="connsiteX1" fmla="*/ 836781 w 836781"/>
              <a:gd name="connsiteY1" fmla="*/ 1530314 h 1530314"/>
              <a:gd name="connsiteX2" fmla="*/ 211354 w 836781"/>
              <a:gd name="connsiteY2" fmla="*/ 956902 h 1530314"/>
              <a:gd name="connsiteX3" fmla="*/ 0 w 836781"/>
              <a:gd name="connsiteY3" fmla="*/ 49276 h 1530314"/>
              <a:gd name="connsiteX4" fmla="*/ 522402 w 836781"/>
              <a:gd name="connsiteY4" fmla="*/ 0 h 1530314"/>
              <a:gd name="connsiteX0" fmla="*/ 522402 w 522403"/>
              <a:gd name="connsiteY0" fmla="*/ 0 h 956902"/>
              <a:gd name="connsiteX1" fmla="*/ 433764 w 522403"/>
              <a:gd name="connsiteY1" fmla="*/ 334700 h 956902"/>
              <a:gd name="connsiteX2" fmla="*/ 211354 w 522403"/>
              <a:gd name="connsiteY2" fmla="*/ 956902 h 956902"/>
              <a:gd name="connsiteX3" fmla="*/ 0 w 522403"/>
              <a:gd name="connsiteY3" fmla="*/ 49276 h 956902"/>
              <a:gd name="connsiteX4" fmla="*/ 522402 w 522403"/>
              <a:gd name="connsiteY4" fmla="*/ 0 h 956902"/>
              <a:gd name="connsiteX0" fmla="*/ 522402 w 522403"/>
              <a:gd name="connsiteY0" fmla="*/ 0 h 392679"/>
              <a:gd name="connsiteX1" fmla="*/ 433764 w 522403"/>
              <a:gd name="connsiteY1" fmla="*/ 334700 h 392679"/>
              <a:gd name="connsiteX2" fmla="*/ 103883 w 522403"/>
              <a:gd name="connsiteY2" fmla="*/ 392679 h 392679"/>
              <a:gd name="connsiteX3" fmla="*/ 0 w 522403"/>
              <a:gd name="connsiteY3" fmla="*/ 49276 h 392679"/>
              <a:gd name="connsiteX4" fmla="*/ 522402 w 522403"/>
              <a:gd name="connsiteY4" fmla="*/ 0 h 392679"/>
              <a:gd name="connsiteX0" fmla="*/ 522402 w 522403"/>
              <a:gd name="connsiteY0" fmla="*/ 0 h 338944"/>
              <a:gd name="connsiteX1" fmla="*/ 433764 w 522403"/>
              <a:gd name="connsiteY1" fmla="*/ 334700 h 338944"/>
              <a:gd name="connsiteX2" fmla="*/ 63581 w 522403"/>
              <a:gd name="connsiteY2" fmla="*/ 338944 h 338944"/>
              <a:gd name="connsiteX3" fmla="*/ 0 w 522403"/>
              <a:gd name="connsiteY3" fmla="*/ 49276 h 338944"/>
              <a:gd name="connsiteX4" fmla="*/ 522402 w 522403"/>
              <a:gd name="connsiteY4" fmla="*/ 0 h 33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3" h="338944">
                <a:moveTo>
                  <a:pt x="522402" y="0"/>
                </a:moveTo>
                <a:lnTo>
                  <a:pt x="433764" y="334700"/>
                </a:lnTo>
                <a:lnTo>
                  <a:pt x="63581" y="338944"/>
                </a:lnTo>
                <a:lnTo>
                  <a:pt x="0" y="49276"/>
                </a:lnTo>
                <a:lnTo>
                  <a:pt x="522402" y="0"/>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5" name="Forma livre 64"/>
          <p:cNvSpPr/>
          <p:nvPr/>
        </p:nvSpPr>
        <p:spPr>
          <a:xfrm>
            <a:off x="5373464" y="2042113"/>
            <a:ext cx="96446" cy="100473"/>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6" h="100473">
                <a:moveTo>
                  <a:pt x="96446" y="33298"/>
                </a:moveTo>
                <a:lnTo>
                  <a:pt x="80864" y="75405"/>
                </a:lnTo>
                <a:lnTo>
                  <a:pt x="0" y="100473"/>
                </a:lnTo>
                <a:lnTo>
                  <a:pt x="7044" y="0"/>
                </a:lnTo>
                <a:lnTo>
                  <a:pt x="96446" y="33298"/>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66" name="Conector reto 65"/>
          <p:cNvCxnSpPr>
            <a:stCxn id="35" idx="3"/>
          </p:cNvCxnSpPr>
          <p:nvPr/>
        </p:nvCxnSpPr>
        <p:spPr>
          <a:xfrm flipH="1">
            <a:off x="3563888" y="3292476"/>
            <a:ext cx="773162" cy="856604"/>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68" name="Forma livre 67"/>
          <p:cNvSpPr/>
          <p:nvPr/>
        </p:nvSpPr>
        <p:spPr>
          <a:xfrm>
            <a:off x="4119191" y="3028826"/>
            <a:ext cx="90095" cy="86518"/>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5" h="86518">
                <a:moveTo>
                  <a:pt x="90095" y="37266"/>
                </a:moveTo>
                <a:lnTo>
                  <a:pt x="53082" y="86518"/>
                </a:lnTo>
                <a:lnTo>
                  <a:pt x="0" y="43323"/>
                </a:lnTo>
                <a:lnTo>
                  <a:pt x="41969" y="0"/>
                </a:lnTo>
                <a:lnTo>
                  <a:pt x="90095" y="37266"/>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0" name="Imagem 29"/>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31" name="Picture 3" descr="D:\Dropbox\IPHAN\Modelos\Identidade visual atualizado\Horizontal_Cor_AI\horizontal_cor_Igreja.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upo 35"/>
          <p:cNvGrpSpPr/>
          <p:nvPr/>
        </p:nvGrpSpPr>
        <p:grpSpPr>
          <a:xfrm>
            <a:off x="8078619" y="4991864"/>
            <a:ext cx="1533941" cy="1890216"/>
            <a:chOff x="4129026" y="600500"/>
            <a:chExt cx="2963256" cy="3780431"/>
          </a:xfrm>
        </p:grpSpPr>
        <p:pic>
          <p:nvPicPr>
            <p:cNvPr id="37" name="Imagem 3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39" name="Retângulo 38"/>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42710336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K:\00. PAC2_BA\01.SSA\SSA11_FACULDADE DE MEDICINA\SSA11_LICITAÇÃO\SSA11_LCT_RDC_DOCUMENTOS\imagens apresentação\salvador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688974"/>
            <a:ext cx="9144000" cy="6169026"/>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4" name="Retângulo 5"/>
          <p:cNvSpPr/>
          <p:nvPr/>
        </p:nvSpPr>
        <p:spPr>
          <a:xfrm>
            <a:off x="0" y="0"/>
            <a:ext cx="9144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latin typeface="Segoe UI Semilight" pitchFamily="34" charset="0"/>
              <a:cs typeface="Segoe UI Semilight" pitchFamily="34" charset="0"/>
            </a:endParaRPr>
          </a:p>
        </p:txBody>
      </p:sp>
      <p:cxnSp>
        <p:nvCxnSpPr>
          <p:cNvPr id="31" name="Conector reto 30"/>
          <p:cNvCxnSpPr>
            <a:stCxn id="46" idx="2"/>
          </p:cNvCxnSpPr>
          <p:nvPr/>
        </p:nvCxnSpPr>
        <p:spPr>
          <a:xfrm flipH="1">
            <a:off x="1650822" y="1754472"/>
            <a:ext cx="408041"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32" name="Retângulo 31"/>
          <p:cNvSpPr/>
          <p:nvPr/>
        </p:nvSpPr>
        <p:spPr>
          <a:xfrm>
            <a:off x="102142" y="1658455"/>
            <a:ext cx="1532904" cy="192607"/>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FORTE SÃO MARCELO</a:t>
            </a:r>
            <a:endParaRPr lang="pt-BR" sz="1000" b="1" dirty="0">
              <a:solidFill>
                <a:schemeClr val="tx1"/>
              </a:solidFill>
            </a:endParaRPr>
          </a:p>
        </p:txBody>
      </p:sp>
      <p:sp>
        <p:nvSpPr>
          <p:cNvPr id="37" name="Retângulo 36"/>
          <p:cNvSpPr/>
          <p:nvPr/>
        </p:nvSpPr>
        <p:spPr>
          <a:xfrm>
            <a:off x="7645769" y="2709198"/>
            <a:ext cx="1246711" cy="192607"/>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IGREJA DA SAÚDE</a:t>
            </a:r>
            <a:endParaRPr lang="pt-BR" sz="1000" b="1" dirty="0">
              <a:solidFill>
                <a:schemeClr val="tx1"/>
              </a:solidFill>
            </a:endParaRPr>
          </a:p>
        </p:txBody>
      </p:sp>
      <p:cxnSp>
        <p:nvCxnSpPr>
          <p:cNvPr id="38" name="Conector reto 37"/>
          <p:cNvCxnSpPr>
            <a:stCxn id="37" idx="1"/>
          </p:cNvCxnSpPr>
          <p:nvPr/>
        </p:nvCxnSpPr>
        <p:spPr>
          <a:xfrm flipH="1">
            <a:off x="7020273" y="2805502"/>
            <a:ext cx="625496"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39" name="Forma livre 38"/>
          <p:cNvSpPr/>
          <p:nvPr/>
        </p:nvSpPr>
        <p:spPr>
          <a:xfrm>
            <a:off x="6882235" y="2724735"/>
            <a:ext cx="135632" cy="89693"/>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32" h="89693">
                <a:moveTo>
                  <a:pt x="134545" y="11866"/>
                </a:moveTo>
                <a:cubicBezTo>
                  <a:pt x="134907" y="37808"/>
                  <a:pt x="135270" y="63751"/>
                  <a:pt x="135632" y="89693"/>
                </a:cubicBezTo>
                <a:lnTo>
                  <a:pt x="0" y="71898"/>
                </a:lnTo>
                <a:lnTo>
                  <a:pt x="7044" y="0"/>
                </a:lnTo>
                <a:lnTo>
                  <a:pt x="134545" y="11866"/>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4" name="Picture 2" descr="C:\Users\Administrator\Dropbox\Files\2013\Apresentação PAC\Imagens PAC_SALVADOR\Igreja Nossa Senhora da Saúde e Glória\Saúde_01.jpg"/>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7645769" y="2901805"/>
            <a:ext cx="1246712" cy="1523026"/>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5" name="Picture 2" descr="C:\_MV\02. IPHAN\PAC\APRESENTAÇÃO PAC\salvador.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07504" y="1851062"/>
            <a:ext cx="1527542" cy="1023538"/>
          </a:xfrm>
          <a:prstGeom prst="rect">
            <a:avLst/>
          </a:prstGeom>
          <a:noFill/>
          <a:ln w="12700">
            <a:solidFill>
              <a:srgbClr val="FFFF00"/>
            </a:solidFill>
          </a:ln>
          <a:extLst>
            <a:ext uri="{909E8E84-426E-40DD-AFC4-6F175D3DCCD1}">
              <a14:hiddenFill xmlns:a14="http://schemas.microsoft.com/office/drawing/2010/main">
                <a:solidFill>
                  <a:srgbClr val="FFFFFF"/>
                </a:solidFill>
              </a14:hiddenFill>
            </a:ext>
          </a:extLst>
        </p:spPr>
      </p:pic>
      <p:sp>
        <p:nvSpPr>
          <p:cNvPr id="46" name="Elipse 45"/>
          <p:cNvSpPr/>
          <p:nvPr/>
        </p:nvSpPr>
        <p:spPr>
          <a:xfrm>
            <a:off x="2058863" y="1610456"/>
            <a:ext cx="288032" cy="288032"/>
          </a:xfrm>
          <a:prstGeom prst="ellipse">
            <a:avLst/>
          </a:pr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4" name="Forma livre 53"/>
          <p:cNvSpPr/>
          <p:nvPr/>
        </p:nvSpPr>
        <p:spPr>
          <a:xfrm>
            <a:off x="4139506" y="4437112"/>
            <a:ext cx="302320" cy="321926"/>
          </a:xfrm>
          <a:custGeom>
            <a:avLst/>
            <a:gdLst>
              <a:gd name="connsiteX0" fmla="*/ 23853 w 1844702"/>
              <a:gd name="connsiteY0" fmla="*/ 182880 h 1796995"/>
              <a:gd name="connsiteX1" fmla="*/ 691763 w 1844702"/>
              <a:gd name="connsiteY1" fmla="*/ 0 h 1796995"/>
              <a:gd name="connsiteX2" fmla="*/ 771276 w 1844702"/>
              <a:gd name="connsiteY2" fmla="*/ 119270 h 1796995"/>
              <a:gd name="connsiteX3" fmla="*/ 1264257 w 1844702"/>
              <a:gd name="connsiteY3" fmla="*/ 7952 h 1796995"/>
              <a:gd name="connsiteX4" fmla="*/ 1296062 w 1844702"/>
              <a:gd name="connsiteY4" fmla="*/ 39757 h 1796995"/>
              <a:gd name="connsiteX5" fmla="*/ 1359673 w 1844702"/>
              <a:gd name="connsiteY5" fmla="*/ 31805 h 1796995"/>
              <a:gd name="connsiteX6" fmla="*/ 1844702 w 1844702"/>
              <a:gd name="connsiteY6" fmla="*/ 1319917 h 1796995"/>
              <a:gd name="connsiteX7" fmla="*/ 1311965 w 1844702"/>
              <a:gd name="connsiteY7" fmla="*/ 1796995 h 1796995"/>
              <a:gd name="connsiteX8" fmla="*/ 572493 w 1844702"/>
              <a:gd name="connsiteY8" fmla="*/ 938254 h 1796995"/>
              <a:gd name="connsiteX9" fmla="*/ 341906 w 1844702"/>
              <a:gd name="connsiteY9" fmla="*/ 1129085 h 1796995"/>
              <a:gd name="connsiteX10" fmla="*/ 0 w 1844702"/>
              <a:gd name="connsiteY10" fmla="*/ 858741 h 1796995"/>
              <a:gd name="connsiteX11" fmla="*/ 103367 w 1844702"/>
              <a:gd name="connsiteY11" fmla="*/ 699715 h 1796995"/>
              <a:gd name="connsiteX12" fmla="*/ 23853 w 1844702"/>
              <a:gd name="connsiteY12" fmla="*/ 182880 h 1796995"/>
              <a:gd name="connsiteX0" fmla="*/ 23853 w 1936210"/>
              <a:gd name="connsiteY0" fmla="*/ 182880 h 1796995"/>
              <a:gd name="connsiteX1" fmla="*/ 691763 w 1936210"/>
              <a:gd name="connsiteY1" fmla="*/ 0 h 1796995"/>
              <a:gd name="connsiteX2" fmla="*/ 771276 w 1936210"/>
              <a:gd name="connsiteY2" fmla="*/ 119270 h 1796995"/>
              <a:gd name="connsiteX3" fmla="*/ 1264257 w 1936210"/>
              <a:gd name="connsiteY3" fmla="*/ 7952 h 1796995"/>
              <a:gd name="connsiteX4" fmla="*/ 1296062 w 1936210"/>
              <a:gd name="connsiteY4" fmla="*/ 39757 h 1796995"/>
              <a:gd name="connsiteX5" fmla="*/ 1359673 w 1936210"/>
              <a:gd name="connsiteY5" fmla="*/ 31805 h 1796995"/>
              <a:gd name="connsiteX6" fmla="*/ 1936210 w 1936210"/>
              <a:gd name="connsiteY6" fmla="*/ 1307002 h 1796995"/>
              <a:gd name="connsiteX7" fmla="*/ 1311965 w 1936210"/>
              <a:gd name="connsiteY7" fmla="*/ 1796995 h 1796995"/>
              <a:gd name="connsiteX8" fmla="*/ 572493 w 1936210"/>
              <a:gd name="connsiteY8" fmla="*/ 938254 h 1796995"/>
              <a:gd name="connsiteX9" fmla="*/ 341906 w 1936210"/>
              <a:gd name="connsiteY9" fmla="*/ 1129085 h 1796995"/>
              <a:gd name="connsiteX10" fmla="*/ 0 w 1936210"/>
              <a:gd name="connsiteY10" fmla="*/ 858741 h 1796995"/>
              <a:gd name="connsiteX11" fmla="*/ 103367 w 1936210"/>
              <a:gd name="connsiteY11" fmla="*/ 699715 h 1796995"/>
              <a:gd name="connsiteX12" fmla="*/ 23853 w 1936210"/>
              <a:gd name="connsiteY12" fmla="*/ 182880 h 1796995"/>
              <a:gd name="connsiteX0" fmla="*/ 23853 w 1936210"/>
              <a:gd name="connsiteY0" fmla="*/ 182880 h 1745354"/>
              <a:gd name="connsiteX1" fmla="*/ 691763 w 1936210"/>
              <a:gd name="connsiteY1" fmla="*/ 0 h 1745354"/>
              <a:gd name="connsiteX2" fmla="*/ 771276 w 1936210"/>
              <a:gd name="connsiteY2" fmla="*/ 119270 h 1745354"/>
              <a:gd name="connsiteX3" fmla="*/ 1264257 w 1936210"/>
              <a:gd name="connsiteY3" fmla="*/ 7952 h 1745354"/>
              <a:gd name="connsiteX4" fmla="*/ 1296062 w 1936210"/>
              <a:gd name="connsiteY4" fmla="*/ 39757 h 1745354"/>
              <a:gd name="connsiteX5" fmla="*/ 1359673 w 1936210"/>
              <a:gd name="connsiteY5" fmla="*/ 31805 h 1745354"/>
              <a:gd name="connsiteX6" fmla="*/ 1936210 w 1936210"/>
              <a:gd name="connsiteY6" fmla="*/ 1307002 h 1745354"/>
              <a:gd name="connsiteX7" fmla="*/ 1433969 w 1936210"/>
              <a:gd name="connsiteY7" fmla="*/ 1745354 h 1745354"/>
              <a:gd name="connsiteX8" fmla="*/ 572493 w 1936210"/>
              <a:gd name="connsiteY8" fmla="*/ 938254 h 1745354"/>
              <a:gd name="connsiteX9" fmla="*/ 341906 w 1936210"/>
              <a:gd name="connsiteY9" fmla="*/ 1129085 h 1745354"/>
              <a:gd name="connsiteX10" fmla="*/ 0 w 1936210"/>
              <a:gd name="connsiteY10" fmla="*/ 858741 h 1745354"/>
              <a:gd name="connsiteX11" fmla="*/ 103367 w 1936210"/>
              <a:gd name="connsiteY11" fmla="*/ 699715 h 1745354"/>
              <a:gd name="connsiteX12" fmla="*/ 23853 w 1936210"/>
              <a:gd name="connsiteY12" fmla="*/ 182880 h 174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210" h="1745354">
                <a:moveTo>
                  <a:pt x="23853" y="182880"/>
                </a:moveTo>
                <a:lnTo>
                  <a:pt x="691763" y="0"/>
                </a:lnTo>
                <a:lnTo>
                  <a:pt x="771276" y="119270"/>
                </a:lnTo>
                <a:lnTo>
                  <a:pt x="1264257" y="7952"/>
                </a:lnTo>
                <a:lnTo>
                  <a:pt x="1296062" y="39757"/>
                </a:lnTo>
                <a:lnTo>
                  <a:pt x="1359673" y="31805"/>
                </a:lnTo>
                <a:lnTo>
                  <a:pt x="1936210" y="1307002"/>
                </a:lnTo>
                <a:lnTo>
                  <a:pt x="1433969" y="1745354"/>
                </a:lnTo>
                <a:lnTo>
                  <a:pt x="572493" y="938254"/>
                </a:lnTo>
                <a:lnTo>
                  <a:pt x="341906" y="1129085"/>
                </a:lnTo>
                <a:lnTo>
                  <a:pt x="0" y="858741"/>
                </a:lnTo>
                <a:lnTo>
                  <a:pt x="103367" y="699715"/>
                </a:lnTo>
                <a:lnTo>
                  <a:pt x="23853" y="182880"/>
                </a:lnTo>
                <a:close/>
              </a:path>
            </a:pathLst>
          </a:custGeom>
          <a:solidFill>
            <a:srgbClr val="FFFF00">
              <a:alpha val="3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Forma livre 54"/>
          <p:cNvSpPr/>
          <p:nvPr/>
        </p:nvSpPr>
        <p:spPr>
          <a:xfrm>
            <a:off x="4169628" y="4613780"/>
            <a:ext cx="194164" cy="191283"/>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545332 w 1545332"/>
              <a:gd name="connsiteY0" fmla="*/ 0 h 1086997"/>
              <a:gd name="connsiteX1" fmla="*/ 946206 w 1545332"/>
              <a:gd name="connsiteY1" fmla="*/ 1086997 h 1086997"/>
              <a:gd name="connsiteX2" fmla="*/ 0 w 1545332"/>
              <a:gd name="connsiteY2" fmla="*/ 299818 h 1086997"/>
              <a:gd name="connsiteX3" fmla="*/ 119270 w 1545332"/>
              <a:gd name="connsiteY3" fmla="*/ 140792 h 1086997"/>
              <a:gd name="connsiteX4" fmla="*/ 214686 w 1545332"/>
              <a:gd name="connsiteY4" fmla="*/ 204402 h 1086997"/>
              <a:gd name="connsiteX5" fmla="*/ 445273 w 1545332"/>
              <a:gd name="connsiteY5" fmla="*/ 5619 h 1086997"/>
              <a:gd name="connsiteX6" fmla="*/ 1545332 w 1545332"/>
              <a:gd name="connsiteY6" fmla="*/ 0 h 1086997"/>
              <a:gd name="connsiteX0" fmla="*/ 1545332 w 1545332"/>
              <a:gd name="connsiteY0" fmla="*/ 608984 h 1695981"/>
              <a:gd name="connsiteX1" fmla="*/ 946206 w 1545332"/>
              <a:gd name="connsiteY1" fmla="*/ 1695981 h 1695981"/>
              <a:gd name="connsiteX2" fmla="*/ 0 w 1545332"/>
              <a:gd name="connsiteY2" fmla="*/ 908802 h 1695981"/>
              <a:gd name="connsiteX3" fmla="*/ 119270 w 1545332"/>
              <a:gd name="connsiteY3" fmla="*/ 749776 h 1695981"/>
              <a:gd name="connsiteX4" fmla="*/ 214686 w 1545332"/>
              <a:gd name="connsiteY4" fmla="*/ 813386 h 1695981"/>
              <a:gd name="connsiteX5" fmla="*/ 969194 w 1545332"/>
              <a:gd name="connsiteY5" fmla="*/ 0 h 1695981"/>
              <a:gd name="connsiteX6" fmla="*/ 1545332 w 1545332"/>
              <a:gd name="connsiteY6" fmla="*/ 608984 h 1695981"/>
              <a:gd name="connsiteX0" fmla="*/ 1545332 w 1545332"/>
              <a:gd name="connsiteY0" fmla="*/ 608984 h 1695981"/>
              <a:gd name="connsiteX1" fmla="*/ 946206 w 1545332"/>
              <a:gd name="connsiteY1" fmla="*/ 1695981 h 1695981"/>
              <a:gd name="connsiteX2" fmla="*/ 0 w 1545332"/>
              <a:gd name="connsiteY2" fmla="*/ 908802 h 1695981"/>
              <a:gd name="connsiteX3" fmla="*/ 119270 w 1545332"/>
              <a:gd name="connsiteY3" fmla="*/ 749776 h 1695981"/>
              <a:gd name="connsiteX4" fmla="*/ 969194 w 1545332"/>
              <a:gd name="connsiteY4" fmla="*/ 0 h 1695981"/>
              <a:gd name="connsiteX5" fmla="*/ 1545332 w 1545332"/>
              <a:gd name="connsiteY5" fmla="*/ 608984 h 1695981"/>
              <a:gd name="connsiteX0" fmla="*/ 1545332 w 1545332"/>
              <a:gd name="connsiteY0" fmla="*/ 608984 h 1695981"/>
              <a:gd name="connsiteX1" fmla="*/ 946206 w 1545332"/>
              <a:gd name="connsiteY1" fmla="*/ 1695981 h 1695981"/>
              <a:gd name="connsiteX2" fmla="*/ 0 w 1545332"/>
              <a:gd name="connsiteY2" fmla="*/ 908802 h 1695981"/>
              <a:gd name="connsiteX3" fmla="*/ 723796 w 1545332"/>
              <a:gd name="connsiteY3" fmla="*/ 235933 h 1695981"/>
              <a:gd name="connsiteX4" fmla="*/ 969194 w 1545332"/>
              <a:gd name="connsiteY4" fmla="*/ 0 h 1695981"/>
              <a:gd name="connsiteX5" fmla="*/ 1545332 w 1545332"/>
              <a:gd name="connsiteY5" fmla="*/ 608984 h 1695981"/>
              <a:gd name="connsiteX0" fmla="*/ 821536 w 821536"/>
              <a:gd name="connsiteY0" fmla="*/ 608984 h 1695981"/>
              <a:gd name="connsiteX1" fmla="*/ 222410 w 821536"/>
              <a:gd name="connsiteY1" fmla="*/ 1695981 h 1695981"/>
              <a:gd name="connsiteX2" fmla="*/ 0 w 821536"/>
              <a:gd name="connsiteY2" fmla="*/ 235933 h 1695981"/>
              <a:gd name="connsiteX3" fmla="*/ 245398 w 821536"/>
              <a:gd name="connsiteY3" fmla="*/ 0 h 1695981"/>
              <a:gd name="connsiteX4" fmla="*/ 821536 w 821536"/>
              <a:gd name="connsiteY4" fmla="*/ 608984 h 1695981"/>
              <a:gd name="connsiteX0" fmla="*/ 821536 w 821536"/>
              <a:gd name="connsiteY0" fmla="*/ 608984 h 809345"/>
              <a:gd name="connsiteX1" fmla="*/ 625427 w 821536"/>
              <a:gd name="connsiteY1" fmla="*/ 809345 h 809345"/>
              <a:gd name="connsiteX2" fmla="*/ 0 w 821536"/>
              <a:gd name="connsiteY2" fmla="*/ 235933 h 809345"/>
              <a:gd name="connsiteX3" fmla="*/ 245398 w 821536"/>
              <a:gd name="connsiteY3" fmla="*/ 0 h 809345"/>
              <a:gd name="connsiteX4" fmla="*/ 821536 w 821536"/>
              <a:gd name="connsiteY4" fmla="*/ 608984 h 809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536" h="809345">
                <a:moveTo>
                  <a:pt x="821536" y="608984"/>
                </a:moveTo>
                <a:lnTo>
                  <a:pt x="625427" y="809345"/>
                </a:lnTo>
                <a:lnTo>
                  <a:pt x="0" y="235933"/>
                </a:lnTo>
                <a:lnTo>
                  <a:pt x="245398" y="0"/>
                </a:lnTo>
                <a:lnTo>
                  <a:pt x="821536" y="608984"/>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0" name="Retângulo 59"/>
          <p:cNvSpPr/>
          <p:nvPr/>
        </p:nvSpPr>
        <p:spPr>
          <a:xfrm>
            <a:off x="5067323" y="4580860"/>
            <a:ext cx="1318719" cy="192607"/>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SOLAR BERQUÓ</a:t>
            </a:r>
            <a:endParaRPr lang="pt-BR" sz="1000" b="1" dirty="0">
              <a:solidFill>
                <a:schemeClr val="tx1"/>
              </a:solidFill>
            </a:endParaRPr>
          </a:p>
        </p:txBody>
      </p:sp>
      <p:cxnSp>
        <p:nvCxnSpPr>
          <p:cNvPr id="61" name="Conector reto 60"/>
          <p:cNvCxnSpPr>
            <a:stCxn id="60" idx="1"/>
          </p:cNvCxnSpPr>
          <p:nvPr/>
        </p:nvCxnSpPr>
        <p:spPr>
          <a:xfrm flipH="1" flipV="1">
            <a:off x="4441826" y="4677163"/>
            <a:ext cx="625497" cy="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63" name="Retângulo 62"/>
          <p:cNvSpPr/>
          <p:nvPr/>
        </p:nvSpPr>
        <p:spPr>
          <a:xfrm>
            <a:off x="6700838" y="6357032"/>
            <a:ext cx="2119634" cy="192607"/>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CENTRO TÉCNICO IPHAN</a:t>
            </a:r>
            <a:endParaRPr lang="pt-BR" sz="1000" b="1" dirty="0">
              <a:solidFill>
                <a:schemeClr val="tx1"/>
              </a:solidFill>
            </a:endParaRPr>
          </a:p>
        </p:txBody>
      </p:sp>
      <p:cxnSp>
        <p:nvCxnSpPr>
          <p:cNvPr id="4100" name="Conector angulado 4099"/>
          <p:cNvCxnSpPr>
            <a:stCxn id="55" idx="1"/>
          </p:cNvCxnSpPr>
          <p:nvPr/>
        </p:nvCxnSpPr>
        <p:spPr>
          <a:xfrm>
            <a:off x="4317443" y="4805063"/>
            <a:ext cx="2383395" cy="1648273"/>
          </a:xfrm>
          <a:prstGeom prst="bentConnector3">
            <a:avLst>
              <a:gd name="adj1" fmla="val -88"/>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pic>
        <p:nvPicPr>
          <p:cNvPr id="4110" name="Picture 4" descr="K:\00. PAC2_BA\imagens projetos DOMO\CENTRO TECNICO 0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00838" y="5388678"/>
            <a:ext cx="2119634" cy="968355"/>
          </a:xfrm>
          <a:prstGeom prst="rect">
            <a:avLst/>
          </a:prstGeom>
          <a:noFill/>
          <a:ln w="12700">
            <a:solidFill>
              <a:srgbClr val="FFFF00"/>
            </a:solidFill>
          </a:ln>
          <a:extLst>
            <a:ext uri="{909E8E84-426E-40DD-AFC4-6F175D3DCCD1}">
              <a14:hiddenFill xmlns:a14="http://schemas.microsoft.com/office/drawing/2010/main">
                <a:solidFill>
                  <a:srgbClr val="FFFFFF"/>
                </a:solidFill>
              </a14:hiddenFill>
            </a:ext>
          </a:extLst>
        </p:spPr>
      </p:pic>
      <p:pic>
        <p:nvPicPr>
          <p:cNvPr id="85" name="Picture 2" descr="C:\Users\Administrator\Dropbox\Files\2013\Apresentação PAC\Imagens PAC_SALVADOR\Solar Berquó\Berquo_0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069595" y="4759038"/>
            <a:ext cx="1318719" cy="942529"/>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cxnSp>
        <p:nvCxnSpPr>
          <p:cNvPr id="4115" name="Conector reto 4114"/>
          <p:cNvCxnSpPr/>
          <p:nvPr/>
        </p:nvCxnSpPr>
        <p:spPr>
          <a:xfrm flipH="1">
            <a:off x="3275856" y="4149080"/>
            <a:ext cx="288032" cy="288032"/>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88" name="Conector reto 87"/>
          <p:cNvCxnSpPr/>
          <p:nvPr/>
        </p:nvCxnSpPr>
        <p:spPr>
          <a:xfrm flipH="1">
            <a:off x="1800202" y="4268514"/>
            <a:ext cx="1619670"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89" name="Retângulo 88"/>
          <p:cNvSpPr/>
          <p:nvPr/>
        </p:nvSpPr>
        <p:spPr>
          <a:xfrm>
            <a:off x="251520" y="4172497"/>
            <a:ext cx="1532904" cy="192607"/>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ARCOS DA MONTANHA</a:t>
            </a:r>
            <a:endParaRPr lang="pt-BR" sz="1000" b="1" dirty="0">
              <a:solidFill>
                <a:schemeClr val="tx1"/>
              </a:solidFill>
            </a:endParaRPr>
          </a:p>
        </p:txBody>
      </p:sp>
      <p:pic>
        <p:nvPicPr>
          <p:cNvPr id="91" name="Picture 2" descr="C:\Users\Administrator\Dropbox\Files\2013\Apresentação PAC\Imagens PAC_SALVADOR\Arcos da Montanha\Arcos_01.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51520" y="3141781"/>
            <a:ext cx="1532904" cy="1030715"/>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cxnSp>
        <p:nvCxnSpPr>
          <p:cNvPr id="93" name="Conector reto 92"/>
          <p:cNvCxnSpPr/>
          <p:nvPr/>
        </p:nvCxnSpPr>
        <p:spPr>
          <a:xfrm flipH="1" flipV="1">
            <a:off x="1781182" y="4688744"/>
            <a:ext cx="1121562" cy="409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94" name="Retângulo 93"/>
          <p:cNvSpPr/>
          <p:nvPr/>
        </p:nvSpPr>
        <p:spPr>
          <a:xfrm>
            <a:off x="232500" y="4554627"/>
            <a:ext cx="1532904" cy="276433"/>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PLANO INCLINADO CASTRO ALVES</a:t>
            </a:r>
            <a:endParaRPr lang="pt-BR" sz="1000" b="1" dirty="0">
              <a:solidFill>
                <a:schemeClr val="tx1"/>
              </a:solidFill>
            </a:endParaRPr>
          </a:p>
        </p:txBody>
      </p:sp>
      <p:pic>
        <p:nvPicPr>
          <p:cNvPr id="97" name="Picture 2"/>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232500" y="4848105"/>
            <a:ext cx="1532904" cy="1382499"/>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98" name="Forma livre 97"/>
          <p:cNvSpPr/>
          <p:nvPr/>
        </p:nvSpPr>
        <p:spPr>
          <a:xfrm>
            <a:off x="2902744" y="4456136"/>
            <a:ext cx="308818" cy="339765"/>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60839 w 161926"/>
              <a:gd name="connsiteY0" fmla="*/ 152359 h 230186"/>
              <a:gd name="connsiteX1" fmla="*/ 161926 w 161926"/>
              <a:gd name="connsiteY1" fmla="*/ 230186 h 230186"/>
              <a:gd name="connsiteX2" fmla="*/ 26294 w 161926"/>
              <a:gd name="connsiteY2" fmla="*/ 212391 h 230186"/>
              <a:gd name="connsiteX3" fmla="*/ 0 w 161926"/>
              <a:gd name="connsiteY3" fmla="*/ 0 h 230186"/>
              <a:gd name="connsiteX4" fmla="*/ 160839 w 161926"/>
              <a:gd name="connsiteY4" fmla="*/ 152359 h 230186"/>
              <a:gd name="connsiteX0" fmla="*/ 210845 w 210846"/>
              <a:gd name="connsiteY0" fmla="*/ 0 h 232608"/>
              <a:gd name="connsiteX1" fmla="*/ 161926 w 210846"/>
              <a:gd name="connsiteY1" fmla="*/ 232608 h 232608"/>
              <a:gd name="connsiteX2" fmla="*/ 26294 w 210846"/>
              <a:gd name="connsiteY2" fmla="*/ 214813 h 232608"/>
              <a:gd name="connsiteX3" fmla="*/ 0 w 210846"/>
              <a:gd name="connsiteY3" fmla="*/ 2422 h 232608"/>
              <a:gd name="connsiteX4" fmla="*/ 210845 w 210846"/>
              <a:gd name="connsiteY4" fmla="*/ 0 h 232608"/>
              <a:gd name="connsiteX0" fmla="*/ 253607 w 253608"/>
              <a:gd name="connsiteY0" fmla="*/ 0 h 305300"/>
              <a:gd name="connsiteX1" fmla="*/ 204688 w 253608"/>
              <a:gd name="connsiteY1" fmla="*/ 232608 h 305300"/>
              <a:gd name="connsiteX2" fmla="*/ 0 w 253608"/>
              <a:gd name="connsiteY2" fmla="*/ 305300 h 305300"/>
              <a:gd name="connsiteX3" fmla="*/ 42762 w 253608"/>
              <a:gd name="connsiteY3" fmla="*/ 2422 h 305300"/>
              <a:gd name="connsiteX4" fmla="*/ 253607 w 253608"/>
              <a:gd name="connsiteY4" fmla="*/ 0 h 305300"/>
              <a:gd name="connsiteX0" fmla="*/ 253607 w 292794"/>
              <a:gd name="connsiteY0" fmla="*/ 0 h 339765"/>
              <a:gd name="connsiteX1" fmla="*/ 292794 w 292794"/>
              <a:gd name="connsiteY1" fmla="*/ 339765 h 339765"/>
              <a:gd name="connsiteX2" fmla="*/ 0 w 292794"/>
              <a:gd name="connsiteY2" fmla="*/ 305300 h 339765"/>
              <a:gd name="connsiteX3" fmla="*/ 42762 w 292794"/>
              <a:gd name="connsiteY3" fmla="*/ 2422 h 339765"/>
              <a:gd name="connsiteX4" fmla="*/ 253607 w 292794"/>
              <a:gd name="connsiteY4" fmla="*/ 0 h 339765"/>
              <a:gd name="connsiteX0" fmla="*/ 253607 w 292794"/>
              <a:gd name="connsiteY0" fmla="*/ 0 h 339765"/>
              <a:gd name="connsiteX1" fmla="*/ 292794 w 292794"/>
              <a:gd name="connsiteY1" fmla="*/ 339765 h 339765"/>
              <a:gd name="connsiteX2" fmla="*/ 0 w 292794"/>
              <a:gd name="connsiteY2" fmla="*/ 305300 h 339765"/>
              <a:gd name="connsiteX3" fmla="*/ 12551 w 292794"/>
              <a:gd name="connsiteY3" fmla="*/ 196827 h 339765"/>
              <a:gd name="connsiteX4" fmla="*/ 42762 w 292794"/>
              <a:gd name="connsiteY4" fmla="*/ 2422 h 339765"/>
              <a:gd name="connsiteX5" fmla="*/ 253607 w 292794"/>
              <a:gd name="connsiteY5" fmla="*/ 0 h 339765"/>
              <a:gd name="connsiteX0" fmla="*/ 269631 w 308818"/>
              <a:gd name="connsiteY0" fmla="*/ 0 h 339765"/>
              <a:gd name="connsiteX1" fmla="*/ 308818 w 308818"/>
              <a:gd name="connsiteY1" fmla="*/ 339765 h 339765"/>
              <a:gd name="connsiteX2" fmla="*/ 16024 w 308818"/>
              <a:gd name="connsiteY2" fmla="*/ 305300 h 339765"/>
              <a:gd name="connsiteX3" fmla="*/ 0 w 308818"/>
              <a:gd name="connsiteY3" fmla="*/ 196827 h 339765"/>
              <a:gd name="connsiteX4" fmla="*/ 58786 w 308818"/>
              <a:gd name="connsiteY4" fmla="*/ 2422 h 339765"/>
              <a:gd name="connsiteX5" fmla="*/ 269631 w 308818"/>
              <a:gd name="connsiteY5" fmla="*/ 0 h 339765"/>
              <a:gd name="connsiteX0" fmla="*/ 269631 w 308818"/>
              <a:gd name="connsiteY0" fmla="*/ 0 h 339765"/>
              <a:gd name="connsiteX1" fmla="*/ 308818 w 308818"/>
              <a:gd name="connsiteY1" fmla="*/ 339765 h 339765"/>
              <a:gd name="connsiteX2" fmla="*/ 16024 w 308818"/>
              <a:gd name="connsiteY2" fmla="*/ 305300 h 339765"/>
              <a:gd name="connsiteX3" fmla="*/ 0 w 308818"/>
              <a:gd name="connsiteY3" fmla="*/ 196827 h 339765"/>
              <a:gd name="connsiteX4" fmla="*/ 26194 w 308818"/>
              <a:gd name="connsiteY4" fmla="*/ 108720 h 339765"/>
              <a:gd name="connsiteX5" fmla="*/ 58786 w 308818"/>
              <a:gd name="connsiteY5" fmla="*/ 2422 h 339765"/>
              <a:gd name="connsiteX6" fmla="*/ 269631 w 308818"/>
              <a:gd name="connsiteY6" fmla="*/ 0 h 339765"/>
              <a:gd name="connsiteX0" fmla="*/ 269631 w 308818"/>
              <a:gd name="connsiteY0" fmla="*/ 0 h 339765"/>
              <a:gd name="connsiteX1" fmla="*/ 308818 w 308818"/>
              <a:gd name="connsiteY1" fmla="*/ 339765 h 339765"/>
              <a:gd name="connsiteX2" fmla="*/ 16024 w 308818"/>
              <a:gd name="connsiteY2" fmla="*/ 305300 h 339765"/>
              <a:gd name="connsiteX3" fmla="*/ 0 w 308818"/>
              <a:gd name="connsiteY3" fmla="*/ 196827 h 339765"/>
              <a:gd name="connsiteX4" fmla="*/ 7144 w 308818"/>
              <a:gd name="connsiteY4" fmla="*/ 89670 h 339765"/>
              <a:gd name="connsiteX5" fmla="*/ 58786 w 308818"/>
              <a:gd name="connsiteY5" fmla="*/ 2422 h 339765"/>
              <a:gd name="connsiteX6" fmla="*/ 269631 w 308818"/>
              <a:gd name="connsiteY6" fmla="*/ 0 h 339765"/>
              <a:gd name="connsiteX0" fmla="*/ 269631 w 322984"/>
              <a:gd name="connsiteY0" fmla="*/ 0 h 339765"/>
              <a:gd name="connsiteX1" fmla="*/ 276225 w 322984"/>
              <a:gd name="connsiteY1" fmla="*/ 73002 h 339765"/>
              <a:gd name="connsiteX2" fmla="*/ 308818 w 322984"/>
              <a:gd name="connsiteY2" fmla="*/ 339765 h 339765"/>
              <a:gd name="connsiteX3" fmla="*/ 16024 w 322984"/>
              <a:gd name="connsiteY3" fmla="*/ 305300 h 339765"/>
              <a:gd name="connsiteX4" fmla="*/ 0 w 322984"/>
              <a:gd name="connsiteY4" fmla="*/ 196827 h 339765"/>
              <a:gd name="connsiteX5" fmla="*/ 7144 w 322984"/>
              <a:gd name="connsiteY5" fmla="*/ 89670 h 339765"/>
              <a:gd name="connsiteX6" fmla="*/ 58786 w 322984"/>
              <a:gd name="connsiteY6" fmla="*/ 2422 h 339765"/>
              <a:gd name="connsiteX7" fmla="*/ 269631 w 322984"/>
              <a:gd name="connsiteY7" fmla="*/ 0 h 339765"/>
              <a:gd name="connsiteX0" fmla="*/ 269631 w 308818"/>
              <a:gd name="connsiteY0" fmla="*/ 0 h 339765"/>
              <a:gd name="connsiteX1" fmla="*/ 276225 w 308818"/>
              <a:gd name="connsiteY1" fmla="*/ 73002 h 339765"/>
              <a:gd name="connsiteX2" fmla="*/ 308818 w 308818"/>
              <a:gd name="connsiteY2" fmla="*/ 339765 h 339765"/>
              <a:gd name="connsiteX3" fmla="*/ 16024 w 308818"/>
              <a:gd name="connsiteY3" fmla="*/ 305300 h 339765"/>
              <a:gd name="connsiteX4" fmla="*/ 0 w 308818"/>
              <a:gd name="connsiteY4" fmla="*/ 196827 h 339765"/>
              <a:gd name="connsiteX5" fmla="*/ 7144 w 308818"/>
              <a:gd name="connsiteY5" fmla="*/ 89670 h 339765"/>
              <a:gd name="connsiteX6" fmla="*/ 58786 w 308818"/>
              <a:gd name="connsiteY6" fmla="*/ 2422 h 339765"/>
              <a:gd name="connsiteX7" fmla="*/ 269631 w 308818"/>
              <a:gd name="connsiteY7" fmla="*/ 0 h 339765"/>
              <a:gd name="connsiteX0" fmla="*/ 269631 w 308818"/>
              <a:gd name="connsiteY0" fmla="*/ 0 h 339765"/>
              <a:gd name="connsiteX1" fmla="*/ 276225 w 308818"/>
              <a:gd name="connsiteY1" fmla="*/ 73002 h 339765"/>
              <a:gd name="connsiteX2" fmla="*/ 308818 w 308818"/>
              <a:gd name="connsiteY2" fmla="*/ 339765 h 339765"/>
              <a:gd name="connsiteX3" fmla="*/ 16024 w 308818"/>
              <a:gd name="connsiteY3" fmla="*/ 305300 h 339765"/>
              <a:gd name="connsiteX4" fmla="*/ 0 w 308818"/>
              <a:gd name="connsiteY4" fmla="*/ 196827 h 339765"/>
              <a:gd name="connsiteX5" fmla="*/ 7144 w 308818"/>
              <a:gd name="connsiteY5" fmla="*/ 89670 h 339765"/>
              <a:gd name="connsiteX6" fmla="*/ 58786 w 308818"/>
              <a:gd name="connsiteY6" fmla="*/ 2422 h 339765"/>
              <a:gd name="connsiteX7" fmla="*/ 269631 w 308818"/>
              <a:gd name="connsiteY7" fmla="*/ 0 h 339765"/>
              <a:gd name="connsiteX0" fmla="*/ 269631 w 308818"/>
              <a:gd name="connsiteY0" fmla="*/ 0 h 339765"/>
              <a:gd name="connsiteX1" fmla="*/ 235744 w 308818"/>
              <a:gd name="connsiteY1" fmla="*/ 170633 h 339765"/>
              <a:gd name="connsiteX2" fmla="*/ 308818 w 308818"/>
              <a:gd name="connsiteY2" fmla="*/ 339765 h 339765"/>
              <a:gd name="connsiteX3" fmla="*/ 16024 w 308818"/>
              <a:gd name="connsiteY3" fmla="*/ 305300 h 339765"/>
              <a:gd name="connsiteX4" fmla="*/ 0 w 308818"/>
              <a:gd name="connsiteY4" fmla="*/ 196827 h 339765"/>
              <a:gd name="connsiteX5" fmla="*/ 7144 w 308818"/>
              <a:gd name="connsiteY5" fmla="*/ 89670 h 339765"/>
              <a:gd name="connsiteX6" fmla="*/ 58786 w 308818"/>
              <a:gd name="connsiteY6" fmla="*/ 2422 h 339765"/>
              <a:gd name="connsiteX7" fmla="*/ 269631 w 308818"/>
              <a:gd name="connsiteY7" fmla="*/ 0 h 339765"/>
              <a:gd name="connsiteX0" fmla="*/ 269631 w 308818"/>
              <a:gd name="connsiteY0" fmla="*/ 0 h 339765"/>
              <a:gd name="connsiteX1" fmla="*/ 235744 w 308818"/>
              <a:gd name="connsiteY1" fmla="*/ 170633 h 339765"/>
              <a:gd name="connsiteX2" fmla="*/ 308818 w 308818"/>
              <a:gd name="connsiteY2" fmla="*/ 339765 h 339765"/>
              <a:gd name="connsiteX3" fmla="*/ 164306 w 308818"/>
              <a:gd name="connsiteY3" fmla="*/ 325414 h 339765"/>
              <a:gd name="connsiteX4" fmla="*/ 16024 w 308818"/>
              <a:gd name="connsiteY4" fmla="*/ 305300 h 339765"/>
              <a:gd name="connsiteX5" fmla="*/ 0 w 308818"/>
              <a:gd name="connsiteY5" fmla="*/ 196827 h 339765"/>
              <a:gd name="connsiteX6" fmla="*/ 7144 w 308818"/>
              <a:gd name="connsiteY6" fmla="*/ 89670 h 339765"/>
              <a:gd name="connsiteX7" fmla="*/ 58786 w 308818"/>
              <a:gd name="connsiteY7" fmla="*/ 2422 h 339765"/>
              <a:gd name="connsiteX8" fmla="*/ 269631 w 308818"/>
              <a:gd name="connsiteY8" fmla="*/ 0 h 339765"/>
              <a:gd name="connsiteX0" fmla="*/ 269631 w 308818"/>
              <a:gd name="connsiteY0" fmla="*/ 0 h 339765"/>
              <a:gd name="connsiteX1" fmla="*/ 235744 w 308818"/>
              <a:gd name="connsiteY1" fmla="*/ 170633 h 339765"/>
              <a:gd name="connsiteX2" fmla="*/ 308818 w 308818"/>
              <a:gd name="connsiteY2" fmla="*/ 339765 h 339765"/>
              <a:gd name="connsiteX3" fmla="*/ 202406 w 308818"/>
              <a:gd name="connsiteY3" fmla="*/ 330176 h 339765"/>
              <a:gd name="connsiteX4" fmla="*/ 16024 w 308818"/>
              <a:gd name="connsiteY4" fmla="*/ 305300 h 339765"/>
              <a:gd name="connsiteX5" fmla="*/ 0 w 308818"/>
              <a:gd name="connsiteY5" fmla="*/ 196827 h 339765"/>
              <a:gd name="connsiteX6" fmla="*/ 7144 w 308818"/>
              <a:gd name="connsiteY6" fmla="*/ 89670 h 339765"/>
              <a:gd name="connsiteX7" fmla="*/ 58786 w 308818"/>
              <a:gd name="connsiteY7" fmla="*/ 2422 h 339765"/>
              <a:gd name="connsiteX8" fmla="*/ 269631 w 308818"/>
              <a:gd name="connsiteY8" fmla="*/ 0 h 339765"/>
              <a:gd name="connsiteX0" fmla="*/ 269631 w 308818"/>
              <a:gd name="connsiteY0" fmla="*/ 0 h 339765"/>
              <a:gd name="connsiteX1" fmla="*/ 235744 w 308818"/>
              <a:gd name="connsiteY1" fmla="*/ 170633 h 339765"/>
              <a:gd name="connsiteX2" fmla="*/ 308818 w 308818"/>
              <a:gd name="connsiteY2" fmla="*/ 339765 h 339765"/>
              <a:gd name="connsiteX3" fmla="*/ 202406 w 308818"/>
              <a:gd name="connsiteY3" fmla="*/ 330176 h 339765"/>
              <a:gd name="connsiteX4" fmla="*/ 104775 w 308818"/>
              <a:gd name="connsiteY4" fmla="*/ 318270 h 339765"/>
              <a:gd name="connsiteX5" fmla="*/ 16024 w 308818"/>
              <a:gd name="connsiteY5" fmla="*/ 305300 h 339765"/>
              <a:gd name="connsiteX6" fmla="*/ 0 w 308818"/>
              <a:gd name="connsiteY6" fmla="*/ 196827 h 339765"/>
              <a:gd name="connsiteX7" fmla="*/ 7144 w 308818"/>
              <a:gd name="connsiteY7" fmla="*/ 89670 h 339765"/>
              <a:gd name="connsiteX8" fmla="*/ 58786 w 308818"/>
              <a:gd name="connsiteY8" fmla="*/ 2422 h 339765"/>
              <a:gd name="connsiteX9" fmla="*/ 269631 w 308818"/>
              <a:gd name="connsiteY9" fmla="*/ 0 h 339765"/>
              <a:gd name="connsiteX0" fmla="*/ 269631 w 308818"/>
              <a:gd name="connsiteY0" fmla="*/ 0 h 339765"/>
              <a:gd name="connsiteX1" fmla="*/ 235744 w 308818"/>
              <a:gd name="connsiteY1" fmla="*/ 170633 h 339765"/>
              <a:gd name="connsiteX2" fmla="*/ 308818 w 308818"/>
              <a:gd name="connsiteY2" fmla="*/ 339765 h 339765"/>
              <a:gd name="connsiteX3" fmla="*/ 202406 w 308818"/>
              <a:gd name="connsiteY3" fmla="*/ 330176 h 339765"/>
              <a:gd name="connsiteX4" fmla="*/ 102394 w 308818"/>
              <a:gd name="connsiteY4" fmla="*/ 263502 h 339765"/>
              <a:gd name="connsiteX5" fmla="*/ 16024 w 308818"/>
              <a:gd name="connsiteY5" fmla="*/ 305300 h 339765"/>
              <a:gd name="connsiteX6" fmla="*/ 0 w 308818"/>
              <a:gd name="connsiteY6" fmla="*/ 196827 h 339765"/>
              <a:gd name="connsiteX7" fmla="*/ 7144 w 308818"/>
              <a:gd name="connsiteY7" fmla="*/ 89670 h 339765"/>
              <a:gd name="connsiteX8" fmla="*/ 58786 w 308818"/>
              <a:gd name="connsiteY8" fmla="*/ 2422 h 339765"/>
              <a:gd name="connsiteX9" fmla="*/ 269631 w 308818"/>
              <a:gd name="connsiteY9" fmla="*/ 0 h 33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818" h="339765">
                <a:moveTo>
                  <a:pt x="269631" y="0"/>
                </a:moveTo>
                <a:lnTo>
                  <a:pt x="235744" y="170633"/>
                </a:lnTo>
                <a:lnTo>
                  <a:pt x="308818" y="339765"/>
                </a:lnTo>
                <a:lnTo>
                  <a:pt x="202406" y="330176"/>
                </a:lnTo>
                <a:lnTo>
                  <a:pt x="102394" y="263502"/>
                </a:lnTo>
                <a:lnTo>
                  <a:pt x="16024" y="305300"/>
                </a:lnTo>
                <a:lnTo>
                  <a:pt x="0" y="196827"/>
                </a:lnTo>
                <a:lnTo>
                  <a:pt x="7144" y="89670"/>
                </a:lnTo>
                <a:lnTo>
                  <a:pt x="58786" y="2422"/>
                </a:lnTo>
                <a:lnTo>
                  <a:pt x="269631" y="0"/>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4" name="Forma livre 103"/>
          <p:cNvSpPr/>
          <p:nvPr/>
        </p:nvSpPr>
        <p:spPr>
          <a:xfrm>
            <a:off x="3585943" y="5168059"/>
            <a:ext cx="123466" cy="80107"/>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545332 w 1545332"/>
              <a:gd name="connsiteY0" fmla="*/ 0 h 1086997"/>
              <a:gd name="connsiteX1" fmla="*/ 946206 w 1545332"/>
              <a:gd name="connsiteY1" fmla="*/ 1086997 h 1086997"/>
              <a:gd name="connsiteX2" fmla="*/ 0 w 1545332"/>
              <a:gd name="connsiteY2" fmla="*/ 299818 h 1086997"/>
              <a:gd name="connsiteX3" fmla="*/ 119270 w 1545332"/>
              <a:gd name="connsiteY3" fmla="*/ 140792 h 1086997"/>
              <a:gd name="connsiteX4" fmla="*/ 214686 w 1545332"/>
              <a:gd name="connsiteY4" fmla="*/ 204402 h 1086997"/>
              <a:gd name="connsiteX5" fmla="*/ 445273 w 1545332"/>
              <a:gd name="connsiteY5" fmla="*/ 5619 h 1086997"/>
              <a:gd name="connsiteX6" fmla="*/ 1545332 w 1545332"/>
              <a:gd name="connsiteY6" fmla="*/ 0 h 1086997"/>
              <a:gd name="connsiteX0" fmla="*/ 1545332 w 1545332"/>
              <a:gd name="connsiteY0" fmla="*/ 608984 h 1695981"/>
              <a:gd name="connsiteX1" fmla="*/ 946206 w 1545332"/>
              <a:gd name="connsiteY1" fmla="*/ 1695981 h 1695981"/>
              <a:gd name="connsiteX2" fmla="*/ 0 w 1545332"/>
              <a:gd name="connsiteY2" fmla="*/ 908802 h 1695981"/>
              <a:gd name="connsiteX3" fmla="*/ 119270 w 1545332"/>
              <a:gd name="connsiteY3" fmla="*/ 749776 h 1695981"/>
              <a:gd name="connsiteX4" fmla="*/ 214686 w 1545332"/>
              <a:gd name="connsiteY4" fmla="*/ 813386 h 1695981"/>
              <a:gd name="connsiteX5" fmla="*/ 969194 w 1545332"/>
              <a:gd name="connsiteY5" fmla="*/ 0 h 1695981"/>
              <a:gd name="connsiteX6" fmla="*/ 1545332 w 1545332"/>
              <a:gd name="connsiteY6" fmla="*/ 608984 h 1695981"/>
              <a:gd name="connsiteX0" fmla="*/ 1545332 w 1545332"/>
              <a:gd name="connsiteY0" fmla="*/ 608984 h 1695981"/>
              <a:gd name="connsiteX1" fmla="*/ 946206 w 1545332"/>
              <a:gd name="connsiteY1" fmla="*/ 1695981 h 1695981"/>
              <a:gd name="connsiteX2" fmla="*/ 0 w 1545332"/>
              <a:gd name="connsiteY2" fmla="*/ 908802 h 1695981"/>
              <a:gd name="connsiteX3" fmla="*/ 119270 w 1545332"/>
              <a:gd name="connsiteY3" fmla="*/ 749776 h 1695981"/>
              <a:gd name="connsiteX4" fmla="*/ 969194 w 1545332"/>
              <a:gd name="connsiteY4" fmla="*/ 0 h 1695981"/>
              <a:gd name="connsiteX5" fmla="*/ 1545332 w 1545332"/>
              <a:gd name="connsiteY5" fmla="*/ 608984 h 1695981"/>
              <a:gd name="connsiteX0" fmla="*/ 1545332 w 1545332"/>
              <a:gd name="connsiteY0" fmla="*/ 608984 h 1695981"/>
              <a:gd name="connsiteX1" fmla="*/ 946206 w 1545332"/>
              <a:gd name="connsiteY1" fmla="*/ 1695981 h 1695981"/>
              <a:gd name="connsiteX2" fmla="*/ 0 w 1545332"/>
              <a:gd name="connsiteY2" fmla="*/ 908802 h 1695981"/>
              <a:gd name="connsiteX3" fmla="*/ 723796 w 1545332"/>
              <a:gd name="connsiteY3" fmla="*/ 235933 h 1695981"/>
              <a:gd name="connsiteX4" fmla="*/ 969194 w 1545332"/>
              <a:gd name="connsiteY4" fmla="*/ 0 h 1695981"/>
              <a:gd name="connsiteX5" fmla="*/ 1545332 w 1545332"/>
              <a:gd name="connsiteY5" fmla="*/ 608984 h 1695981"/>
              <a:gd name="connsiteX0" fmla="*/ 821536 w 821536"/>
              <a:gd name="connsiteY0" fmla="*/ 608984 h 1695981"/>
              <a:gd name="connsiteX1" fmla="*/ 222410 w 821536"/>
              <a:gd name="connsiteY1" fmla="*/ 1695981 h 1695981"/>
              <a:gd name="connsiteX2" fmla="*/ 0 w 821536"/>
              <a:gd name="connsiteY2" fmla="*/ 235933 h 1695981"/>
              <a:gd name="connsiteX3" fmla="*/ 245398 w 821536"/>
              <a:gd name="connsiteY3" fmla="*/ 0 h 1695981"/>
              <a:gd name="connsiteX4" fmla="*/ 821536 w 821536"/>
              <a:gd name="connsiteY4" fmla="*/ 608984 h 1695981"/>
              <a:gd name="connsiteX0" fmla="*/ 821536 w 821536"/>
              <a:gd name="connsiteY0" fmla="*/ 608984 h 809345"/>
              <a:gd name="connsiteX1" fmla="*/ 625427 w 821536"/>
              <a:gd name="connsiteY1" fmla="*/ 809345 h 809345"/>
              <a:gd name="connsiteX2" fmla="*/ 0 w 821536"/>
              <a:gd name="connsiteY2" fmla="*/ 235933 h 809345"/>
              <a:gd name="connsiteX3" fmla="*/ 245398 w 821536"/>
              <a:gd name="connsiteY3" fmla="*/ 0 h 809345"/>
              <a:gd name="connsiteX4" fmla="*/ 821536 w 821536"/>
              <a:gd name="connsiteY4" fmla="*/ 608984 h 809345"/>
              <a:gd name="connsiteX0" fmla="*/ 1032890 w 1032890"/>
              <a:gd name="connsiteY0" fmla="*/ 1280677 h 1481038"/>
              <a:gd name="connsiteX1" fmla="*/ 836781 w 1032890"/>
              <a:gd name="connsiteY1" fmla="*/ 1481038 h 1481038"/>
              <a:gd name="connsiteX2" fmla="*/ 211354 w 1032890"/>
              <a:gd name="connsiteY2" fmla="*/ 907626 h 1481038"/>
              <a:gd name="connsiteX3" fmla="*/ 0 w 1032890"/>
              <a:gd name="connsiteY3" fmla="*/ 0 h 1481038"/>
              <a:gd name="connsiteX4" fmla="*/ 1032890 w 1032890"/>
              <a:gd name="connsiteY4" fmla="*/ 1280677 h 1481038"/>
              <a:gd name="connsiteX0" fmla="*/ 522402 w 836781"/>
              <a:gd name="connsiteY0" fmla="*/ 0 h 1530314"/>
              <a:gd name="connsiteX1" fmla="*/ 836781 w 836781"/>
              <a:gd name="connsiteY1" fmla="*/ 1530314 h 1530314"/>
              <a:gd name="connsiteX2" fmla="*/ 211354 w 836781"/>
              <a:gd name="connsiteY2" fmla="*/ 956902 h 1530314"/>
              <a:gd name="connsiteX3" fmla="*/ 0 w 836781"/>
              <a:gd name="connsiteY3" fmla="*/ 49276 h 1530314"/>
              <a:gd name="connsiteX4" fmla="*/ 522402 w 836781"/>
              <a:gd name="connsiteY4" fmla="*/ 0 h 1530314"/>
              <a:gd name="connsiteX0" fmla="*/ 522402 w 522403"/>
              <a:gd name="connsiteY0" fmla="*/ 0 h 956902"/>
              <a:gd name="connsiteX1" fmla="*/ 433764 w 522403"/>
              <a:gd name="connsiteY1" fmla="*/ 334700 h 956902"/>
              <a:gd name="connsiteX2" fmla="*/ 211354 w 522403"/>
              <a:gd name="connsiteY2" fmla="*/ 956902 h 956902"/>
              <a:gd name="connsiteX3" fmla="*/ 0 w 522403"/>
              <a:gd name="connsiteY3" fmla="*/ 49276 h 956902"/>
              <a:gd name="connsiteX4" fmla="*/ 522402 w 522403"/>
              <a:gd name="connsiteY4" fmla="*/ 0 h 956902"/>
              <a:gd name="connsiteX0" fmla="*/ 522402 w 522403"/>
              <a:gd name="connsiteY0" fmla="*/ 0 h 392679"/>
              <a:gd name="connsiteX1" fmla="*/ 433764 w 522403"/>
              <a:gd name="connsiteY1" fmla="*/ 334700 h 392679"/>
              <a:gd name="connsiteX2" fmla="*/ 103883 w 522403"/>
              <a:gd name="connsiteY2" fmla="*/ 392679 h 392679"/>
              <a:gd name="connsiteX3" fmla="*/ 0 w 522403"/>
              <a:gd name="connsiteY3" fmla="*/ 49276 h 392679"/>
              <a:gd name="connsiteX4" fmla="*/ 522402 w 522403"/>
              <a:gd name="connsiteY4" fmla="*/ 0 h 392679"/>
              <a:gd name="connsiteX0" fmla="*/ 522402 w 522403"/>
              <a:gd name="connsiteY0" fmla="*/ 0 h 338944"/>
              <a:gd name="connsiteX1" fmla="*/ 433764 w 522403"/>
              <a:gd name="connsiteY1" fmla="*/ 334700 h 338944"/>
              <a:gd name="connsiteX2" fmla="*/ 63581 w 522403"/>
              <a:gd name="connsiteY2" fmla="*/ 338944 h 338944"/>
              <a:gd name="connsiteX3" fmla="*/ 0 w 522403"/>
              <a:gd name="connsiteY3" fmla="*/ 49276 h 338944"/>
              <a:gd name="connsiteX4" fmla="*/ 522402 w 522403"/>
              <a:gd name="connsiteY4" fmla="*/ 0 h 33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3" h="338944">
                <a:moveTo>
                  <a:pt x="522402" y="0"/>
                </a:moveTo>
                <a:lnTo>
                  <a:pt x="433764" y="334700"/>
                </a:lnTo>
                <a:lnTo>
                  <a:pt x="63581" y="338944"/>
                </a:lnTo>
                <a:lnTo>
                  <a:pt x="0" y="49276"/>
                </a:lnTo>
                <a:lnTo>
                  <a:pt x="522402" y="0"/>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05" name="Conector angulado 104"/>
          <p:cNvCxnSpPr/>
          <p:nvPr/>
        </p:nvCxnSpPr>
        <p:spPr>
          <a:xfrm rot="5400000">
            <a:off x="2854016" y="5655152"/>
            <a:ext cx="1220025" cy="376343"/>
          </a:xfrm>
          <a:prstGeom prst="bentConnector3">
            <a:avLst>
              <a:gd name="adj1" fmla="val 99966"/>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08" name="Retângulo 107"/>
          <p:cNvSpPr/>
          <p:nvPr/>
        </p:nvSpPr>
        <p:spPr>
          <a:xfrm>
            <a:off x="1989333" y="6315118"/>
            <a:ext cx="1421014" cy="276433"/>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BIBLIOTECA ESTADUAL ANÍSIO TEIXEIRA</a:t>
            </a:r>
            <a:endParaRPr lang="pt-BR" sz="1000" b="1" dirty="0">
              <a:solidFill>
                <a:schemeClr val="tx1"/>
              </a:solidFill>
            </a:endParaRPr>
          </a:p>
        </p:txBody>
      </p:sp>
      <p:pic>
        <p:nvPicPr>
          <p:cNvPr id="4127" name="Picture 5" descr="K:\00. PAC2_BA\01.SSA\SSA11_FACULDADE DE MEDICINA\SSA11_LICITAÇÃO\SSA11_LCT_RDC_DOCUMENTOS\imagens apresentação\BIB.jpg"/>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bwMode="auto">
          <a:xfrm>
            <a:off x="1989333" y="5195469"/>
            <a:ext cx="1421014" cy="1119872"/>
          </a:xfrm>
          <a:prstGeom prst="rect">
            <a:avLst/>
          </a:prstGeom>
          <a:noFill/>
          <a:ln w="12700">
            <a:solidFill>
              <a:srgbClr val="FFFF00"/>
            </a:solidFill>
          </a:ln>
          <a:extLst>
            <a:ext uri="{909E8E84-426E-40DD-AFC4-6F175D3DCCD1}">
              <a14:hiddenFill xmlns:a14="http://schemas.microsoft.com/office/drawing/2010/main">
                <a:solidFill>
                  <a:srgbClr val="FFFFFF"/>
                </a:solidFill>
              </a14:hiddenFill>
            </a:ext>
          </a:extLst>
        </p:spPr>
      </p:pic>
      <p:sp>
        <p:nvSpPr>
          <p:cNvPr id="110" name="Retângulo 109"/>
          <p:cNvSpPr/>
          <p:nvPr/>
        </p:nvSpPr>
        <p:spPr>
          <a:xfrm>
            <a:off x="7454461" y="1988840"/>
            <a:ext cx="1438018" cy="192607"/>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ELEVADOR DO TABOÃO</a:t>
            </a:r>
            <a:endParaRPr lang="pt-BR" sz="1000" b="1" dirty="0">
              <a:solidFill>
                <a:schemeClr val="tx1"/>
              </a:solidFill>
            </a:endParaRPr>
          </a:p>
        </p:txBody>
      </p:sp>
      <p:cxnSp>
        <p:nvCxnSpPr>
          <p:cNvPr id="111" name="Conector reto 110"/>
          <p:cNvCxnSpPr>
            <a:stCxn id="110" idx="1"/>
            <a:endCxn id="112" idx="0"/>
          </p:cNvCxnSpPr>
          <p:nvPr/>
        </p:nvCxnSpPr>
        <p:spPr>
          <a:xfrm flipH="1" flipV="1">
            <a:off x="5469910" y="2075411"/>
            <a:ext cx="1984551" cy="973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12" name="Forma livre 111"/>
          <p:cNvSpPr/>
          <p:nvPr/>
        </p:nvSpPr>
        <p:spPr>
          <a:xfrm>
            <a:off x="5373464" y="2042113"/>
            <a:ext cx="96446" cy="100473"/>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6" h="100473">
                <a:moveTo>
                  <a:pt x="96446" y="33298"/>
                </a:moveTo>
                <a:lnTo>
                  <a:pt x="80864" y="75405"/>
                </a:lnTo>
                <a:lnTo>
                  <a:pt x="0" y="100473"/>
                </a:lnTo>
                <a:lnTo>
                  <a:pt x="7044" y="0"/>
                </a:lnTo>
                <a:lnTo>
                  <a:pt x="96446" y="33298"/>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16" name="Picture 2" descr="C:\Users\Administrator\Dropbox\Files\2013\Apresentação PAC\Imagens PAC_SALVADOR\Elevador do Taboão\Taboao_02.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454462" y="891434"/>
            <a:ext cx="1438018" cy="1079301"/>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cxnSp>
        <p:nvCxnSpPr>
          <p:cNvPr id="117" name="Conector reto 116"/>
          <p:cNvCxnSpPr/>
          <p:nvPr/>
        </p:nvCxnSpPr>
        <p:spPr>
          <a:xfrm flipH="1">
            <a:off x="3647676" y="2769581"/>
            <a:ext cx="1140348" cy="1312409"/>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119" name="Retângulo 118"/>
          <p:cNvSpPr/>
          <p:nvPr/>
        </p:nvSpPr>
        <p:spPr>
          <a:xfrm>
            <a:off x="5197212" y="3935464"/>
            <a:ext cx="1872208" cy="191367"/>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MURALHAS DO FRONTISPÍCIO</a:t>
            </a:r>
            <a:endParaRPr lang="pt-BR" sz="1000" b="1" dirty="0">
              <a:solidFill>
                <a:schemeClr val="tx1"/>
              </a:solidFill>
            </a:endParaRPr>
          </a:p>
        </p:txBody>
      </p:sp>
      <p:cxnSp>
        <p:nvCxnSpPr>
          <p:cNvPr id="120" name="Conector reto 119"/>
          <p:cNvCxnSpPr>
            <a:stCxn id="119" idx="1"/>
          </p:cNvCxnSpPr>
          <p:nvPr/>
        </p:nvCxnSpPr>
        <p:spPr>
          <a:xfrm flipH="1">
            <a:off x="3686550" y="4031148"/>
            <a:ext cx="1510662" cy="33545"/>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pic>
        <p:nvPicPr>
          <p:cNvPr id="132" name="Picture 3" descr="C:\Users\Administrator\Dropbox\Files\2013\Apresentação PAC\Imagens PAC_SALVADOR\Muralhas da encosta do Centro Histórico\Muralha_02.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197212" y="2989332"/>
            <a:ext cx="1872208" cy="938512"/>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37" name="Retângulo 136"/>
          <p:cNvSpPr/>
          <p:nvPr/>
        </p:nvSpPr>
        <p:spPr>
          <a:xfrm>
            <a:off x="5197213" y="1636690"/>
            <a:ext cx="1030971" cy="336910"/>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IGREJA DO CORPO SANTO</a:t>
            </a:r>
            <a:endParaRPr lang="pt-BR" sz="1000" b="1" dirty="0">
              <a:solidFill>
                <a:schemeClr val="tx1"/>
              </a:solidFill>
            </a:endParaRPr>
          </a:p>
        </p:txBody>
      </p:sp>
      <p:sp>
        <p:nvSpPr>
          <p:cNvPr id="139" name="Forma livre 138"/>
          <p:cNvSpPr/>
          <p:nvPr/>
        </p:nvSpPr>
        <p:spPr>
          <a:xfrm>
            <a:off x="4119191" y="3028826"/>
            <a:ext cx="90095" cy="86518"/>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5" h="86518">
                <a:moveTo>
                  <a:pt x="90095" y="37266"/>
                </a:moveTo>
                <a:lnTo>
                  <a:pt x="53082" y="86518"/>
                </a:lnTo>
                <a:lnTo>
                  <a:pt x="0" y="43323"/>
                </a:lnTo>
                <a:lnTo>
                  <a:pt x="41969" y="0"/>
                </a:lnTo>
                <a:lnTo>
                  <a:pt x="90095" y="37266"/>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40" name="Conector angulado 139"/>
          <p:cNvCxnSpPr>
            <a:stCxn id="139" idx="3"/>
            <a:endCxn id="137" idx="1"/>
          </p:cNvCxnSpPr>
          <p:nvPr/>
        </p:nvCxnSpPr>
        <p:spPr>
          <a:xfrm flipV="1">
            <a:off x="4161160" y="1805145"/>
            <a:ext cx="1036053" cy="1223681"/>
          </a:xfrm>
          <a:prstGeom prst="bentConnector3">
            <a:avLst>
              <a:gd name="adj1" fmla="val -13"/>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pic>
        <p:nvPicPr>
          <p:cNvPr id="157" name="Picture 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197213" y="843410"/>
            <a:ext cx="1030971" cy="793010"/>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0" name="Retângulo 49"/>
          <p:cNvSpPr/>
          <p:nvPr/>
        </p:nvSpPr>
        <p:spPr>
          <a:xfrm>
            <a:off x="107504" y="2704135"/>
            <a:ext cx="1527542" cy="1704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smtClean="0">
                <a:solidFill>
                  <a:schemeClr val="bg1"/>
                </a:solidFill>
              </a:rPr>
              <a:t>EM OBRAS</a:t>
            </a:r>
            <a:endParaRPr lang="pt-BR" sz="900" b="1" dirty="0">
              <a:solidFill>
                <a:schemeClr val="bg1"/>
              </a:solidFill>
            </a:endParaRPr>
          </a:p>
        </p:txBody>
      </p:sp>
      <p:sp>
        <p:nvSpPr>
          <p:cNvPr id="52" name="Retângulo 51"/>
          <p:cNvSpPr/>
          <p:nvPr/>
        </p:nvSpPr>
        <p:spPr>
          <a:xfrm>
            <a:off x="5196603" y="1489878"/>
            <a:ext cx="1031581" cy="1468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smtClean="0">
                <a:solidFill>
                  <a:schemeClr val="bg1"/>
                </a:solidFill>
              </a:rPr>
              <a:t>CODEBA</a:t>
            </a:r>
            <a:endParaRPr lang="pt-BR" sz="900" b="1" dirty="0">
              <a:solidFill>
                <a:schemeClr val="bg1"/>
              </a:solidFill>
            </a:endParaRPr>
          </a:p>
        </p:txBody>
      </p:sp>
      <p:sp>
        <p:nvSpPr>
          <p:cNvPr id="48" name="Marcador de Posição de Conteúdo 2"/>
          <p:cNvSpPr txBox="1">
            <a:spLocks/>
          </p:cNvSpPr>
          <p:nvPr/>
        </p:nvSpPr>
        <p:spPr bwMode="auto">
          <a:xfrm>
            <a:off x="107504" y="124652"/>
            <a:ext cx="50720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lvl="0"/>
            <a:r>
              <a:rPr lang="pt-BR" sz="2400" b="1" dirty="0" smtClean="0"/>
              <a:t>LOCALIZAÇÃO DAS AÇÕES – PAC-CH</a:t>
            </a:r>
            <a:endParaRPr lang="pt-BR" sz="2400" b="1" dirty="0"/>
          </a:p>
        </p:txBody>
      </p:sp>
    </p:spTree>
    <p:extLst>
      <p:ext uri="{BB962C8B-B14F-4D97-AF65-F5344CB8AC3E}">
        <p14:creationId xmlns:p14="http://schemas.microsoft.com/office/powerpoint/2010/main" val="1329104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K:\00. PAC2_BA\01.SSA\SSA11_FACULDADE DE MEDICINA\SSA11_LICITAÇÃO\SSA11_LCT_RDC_DOCUMENTOS\imagens apresentação\salvador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82" y="692685"/>
            <a:ext cx="9144000" cy="6169026"/>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4" name="Retângulo 5"/>
          <p:cNvSpPr/>
          <p:nvPr/>
        </p:nvSpPr>
        <p:spPr>
          <a:xfrm>
            <a:off x="0" y="0"/>
            <a:ext cx="9144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latin typeface="Segoe UI Semilight" pitchFamily="34" charset="0"/>
              <a:cs typeface="Segoe UI Semilight" pitchFamily="34" charset="0"/>
            </a:endParaRPr>
          </a:p>
        </p:txBody>
      </p:sp>
      <p:cxnSp>
        <p:nvCxnSpPr>
          <p:cNvPr id="42" name="Conector reto 41"/>
          <p:cNvCxnSpPr/>
          <p:nvPr/>
        </p:nvCxnSpPr>
        <p:spPr>
          <a:xfrm flipH="1">
            <a:off x="1648415" y="3909513"/>
            <a:ext cx="1843467"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47" name="Forma livre 46"/>
          <p:cNvSpPr/>
          <p:nvPr/>
        </p:nvSpPr>
        <p:spPr>
          <a:xfrm>
            <a:off x="3491881" y="3707629"/>
            <a:ext cx="264720" cy="311943"/>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20" h="311943">
                <a:moveTo>
                  <a:pt x="264720" y="72191"/>
                </a:moveTo>
                <a:lnTo>
                  <a:pt x="206994" y="156346"/>
                </a:lnTo>
                <a:lnTo>
                  <a:pt x="110232" y="311943"/>
                </a:lnTo>
                <a:lnTo>
                  <a:pt x="0" y="202073"/>
                </a:lnTo>
                <a:lnTo>
                  <a:pt x="165794" y="0"/>
                </a:lnTo>
                <a:lnTo>
                  <a:pt x="264720" y="72191"/>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8" name="Retângulo 47"/>
          <p:cNvSpPr/>
          <p:nvPr/>
        </p:nvSpPr>
        <p:spPr>
          <a:xfrm>
            <a:off x="205086" y="3707629"/>
            <a:ext cx="1443329" cy="256846"/>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CASARÕES DA CONCEIÇÃO </a:t>
            </a:r>
            <a:endParaRPr lang="pt-BR" sz="1000" b="1" dirty="0">
              <a:solidFill>
                <a:schemeClr val="tx1"/>
              </a:solidFill>
            </a:endParaRPr>
          </a:p>
        </p:txBody>
      </p:sp>
      <p:pic>
        <p:nvPicPr>
          <p:cNvPr id="49" name="Picture 9"/>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05087" y="2675425"/>
            <a:ext cx="1443328" cy="1020709"/>
          </a:xfrm>
          <a:prstGeom prst="rect">
            <a:avLst/>
          </a:prstGeom>
          <a:noFill/>
          <a:ln w="12700">
            <a:solidFill>
              <a:srgbClr val="FFFF00"/>
            </a:solidFill>
          </a:ln>
          <a:extLst>
            <a:ext uri="{909E8E84-426E-40DD-AFC4-6F175D3DCCD1}">
              <a14:hiddenFill xmlns:a14="http://schemas.microsoft.com/office/drawing/2010/main">
                <a:solidFill>
                  <a:srgbClr val="FFFFFF"/>
                </a:solidFill>
              </a14:hiddenFill>
            </a:ext>
          </a:extLst>
        </p:spPr>
      </p:pic>
      <p:pic>
        <p:nvPicPr>
          <p:cNvPr id="5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54461" y="1681728"/>
            <a:ext cx="1606433" cy="1047346"/>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6" name="Retângulo 55"/>
          <p:cNvSpPr/>
          <p:nvPr/>
        </p:nvSpPr>
        <p:spPr>
          <a:xfrm>
            <a:off x="228495" y="5381322"/>
            <a:ext cx="1656185" cy="271762"/>
          </a:xfrm>
          <a:prstGeom prst="rect">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IGREJA E CONJUNTO DA MISERICÓRDIA</a:t>
            </a:r>
            <a:endParaRPr lang="pt-BR" sz="1000" b="1" dirty="0">
              <a:solidFill>
                <a:schemeClr val="tx1"/>
              </a:solidFill>
            </a:endParaRPr>
          </a:p>
        </p:txBody>
      </p:sp>
      <p:sp>
        <p:nvSpPr>
          <p:cNvPr id="58" name="Forma livre 57"/>
          <p:cNvSpPr/>
          <p:nvPr/>
        </p:nvSpPr>
        <p:spPr>
          <a:xfrm>
            <a:off x="4363443" y="3161994"/>
            <a:ext cx="225034" cy="232568"/>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63121 w 163121"/>
              <a:gd name="connsiteY0" fmla="*/ 90448 h 265905"/>
              <a:gd name="connsiteX1" fmla="*/ 29271 w 163121"/>
              <a:gd name="connsiteY1" fmla="*/ 265905 h 265905"/>
              <a:gd name="connsiteX2" fmla="*/ 0 w 163121"/>
              <a:gd name="connsiteY2" fmla="*/ 84598 h 265905"/>
              <a:gd name="connsiteX3" fmla="*/ 48319 w 163121"/>
              <a:gd name="connsiteY3" fmla="*/ 0 h 265905"/>
              <a:gd name="connsiteX4" fmla="*/ 163121 w 163121"/>
              <a:gd name="connsiteY4" fmla="*/ 90448 h 265905"/>
              <a:gd name="connsiteX0" fmla="*/ 241702 w 241702"/>
              <a:gd name="connsiteY0" fmla="*/ 90448 h 265905"/>
              <a:gd name="connsiteX1" fmla="*/ 107852 w 241702"/>
              <a:gd name="connsiteY1" fmla="*/ 265905 h 265905"/>
              <a:gd name="connsiteX2" fmla="*/ 0 w 241702"/>
              <a:gd name="connsiteY2" fmla="*/ 179848 h 265905"/>
              <a:gd name="connsiteX3" fmla="*/ 126900 w 241702"/>
              <a:gd name="connsiteY3" fmla="*/ 0 h 265905"/>
              <a:gd name="connsiteX4" fmla="*/ 241702 w 241702"/>
              <a:gd name="connsiteY4" fmla="*/ 90448 h 265905"/>
              <a:gd name="connsiteX0" fmla="*/ 225034 w 225034"/>
              <a:gd name="connsiteY0" fmla="*/ 114261 h 265905"/>
              <a:gd name="connsiteX1" fmla="*/ 107852 w 225034"/>
              <a:gd name="connsiteY1" fmla="*/ 265905 h 265905"/>
              <a:gd name="connsiteX2" fmla="*/ 0 w 225034"/>
              <a:gd name="connsiteY2" fmla="*/ 179848 h 265905"/>
              <a:gd name="connsiteX3" fmla="*/ 126900 w 225034"/>
              <a:gd name="connsiteY3" fmla="*/ 0 h 265905"/>
              <a:gd name="connsiteX4" fmla="*/ 225034 w 225034"/>
              <a:gd name="connsiteY4" fmla="*/ 114261 h 265905"/>
              <a:gd name="connsiteX0" fmla="*/ 225034 w 225034"/>
              <a:gd name="connsiteY0" fmla="*/ 80924 h 232568"/>
              <a:gd name="connsiteX1" fmla="*/ 107852 w 225034"/>
              <a:gd name="connsiteY1" fmla="*/ 232568 h 232568"/>
              <a:gd name="connsiteX2" fmla="*/ 0 w 225034"/>
              <a:gd name="connsiteY2" fmla="*/ 146511 h 232568"/>
              <a:gd name="connsiteX3" fmla="*/ 112612 w 225034"/>
              <a:gd name="connsiteY3" fmla="*/ 0 h 232568"/>
              <a:gd name="connsiteX4" fmla="*/ 225034 w 225034"/>
              <a:gd name="connsiteY4" fmla="*/ 80924 h 23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34" h="232568">
                <a:moveTo>
                  <a:pt x="225034" y="80924"/>
                </a:moveTo>
                <a:lnTo>
                  <a:pt x="107852" y="232568"/>
                </a:lnTo>
                <a:lnTo>
                  <a:pt x="0" y="146511"/>
                </a:lnTo>
                <a:lnTo>
                  <a:pt x="112612" y="0"/>
                </a:lnTo>
                <a:lnTo>
                  <a:pt x="225034" y="80924"/>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9" name="Picture 10" descr="Misericordia_0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8494" y="4134685"/>
            <a:ext cx="1656185" cy="1246638"/>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sp>
        <p:nvSpPr>
          <p:cNvPr id="62" name="Retângulo 61"/>
          <p:cNvSpPr/>
          <p:nvPr/>
        </p:nvSpPr>
        <p:spPr>
          <a:xfrm>
            <a:off x="2210139" y="5632910"/>
            <a:ext cx="1931302" cy="201691"/>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PORTAL DA MISERICÓRDIA</a:t>
            </a:r>
            <a:endParaRPr lang="pt-BR" sz="1000" b="1" dirty="0">
              <a:solidFill>
                <a:schemeClr val="tx1"/>
              </a:solidFill>
            </a:endParaRPr>
          </a:p>
        </p:txBody>
      </p:sp>
      <p:sp>
        <p:nvSpPr>
          <p:cNvPr id="65" name="Forma livre 64"/>
          <p:cNvSpPr/>
          <p:nvPr/>
        </p:nvSpPr>
        <p:spPr>
          <a:xfrm>
            <a:off x="4483582" y="3436144"/>
            <a:ext cx="189315" cy="304423"/>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63121 w 163121"/>
              <a:gd name="connsiteY0" fmla="*/ 90448 h 265905"/>
              <a:gd name="connsiteX1" fmla="*/ 29271 w 163121"/>
              <a:gd name="connsiteY1" fmla="*/ 265905 h 265905"/>
              <a:gd name="connsiteX2" fmla="*/ 0 w 163121"/>
              <a:gd name="connsiteY2" fmla="*/ 84598 h 265905"/>
              <a:gd name="connsiteX3" fmla="*/ 48319 w 163121"/>
              <a:gd name="connsiteY3" fmla="*/ 0 h 265905"/>
              <a:gd name="connsiteX4" fmla="*/ 163121 w 163121"/>
              <a:gd name="connsiteY4" fmla="*/ 90448 h 265905"/>
              <a:gd name="connsiteX0" fmla="*/ 241702 w 241702"/>
              <a:gd name="connsiteY0" fmla="*/ 90448 h 265905"/>
              <a:gd name="connsiteX1" fmla="*/ 107852 w 241702"/>
              <a:gd name="connsiteY1" fmla="*/ 265905 h 265905"/>
              <a:gd name="connsiteX2" fmla="*/ 0 w 241702"/>
              <a:gd name="connsiteY2" fmla="*/ 179848 h 265905"/>
              <a:gd name="connsiteX3" fmla="*/ 126900 w 241702"/>
              <a:gd name="connsiteY3" fmla="*/ 0 h 265905"/>
              <a:gd name="connsiteX4" fmla="*/ 241702 w 241702"/>
              <a:gd name="connsiteY4" fmla="*/ 90448 h 265905"/>
              <a:gd name="connsiteX0" fmla="*/ 225034 w 225034"/>
              <a:gd name="connsiteY0" fmla="*/ 114261 h 265905"/>
              <a:gd name="connsiteX1" fmla="*/ 107852 w 225034"/>
              <a:gd name="connsiteY1" fmla="*/ 265905 h 265905"/>
              <a:gd name="connsiteX2" fmla="*/ 0 w 225034"/>
              <a:gd name="connsiteY2" fmla="*/ 179848 h 265905"/>
              <a:gd name="connsiteX3" fmla="*/ 126900 w 225034"/>
              <a:gd name="connsiteY3" fmla="*/ 0 h 265905"/>
              <a:gd name="connsiteX4" fmla="*/ 225034 w 225034"/>
              <a:gd name="connsiteY4" fmla="*/ 114261 h 265905"/>
              <a:gd name="connsiteX0" fmla="*/ 225034 w 225034"/>
              <a:gd name="connsiteY0" fmla="*/ 80924 h 232568"/>
              <a:gd name="connsiteX1" fmla="*/ 107852 w 225034"/>
              <a:gd name="connsiteY1" fmla="*/ 232568 h 232568"/>
              <a:gd name="connsiteX2" fmla="*/ 0 w 225034"/>
              <a:gd name="connsiteY2" fmla="*/ 146511 h 232568"/>
              <a:gd name="connsiteX3" fmla="*/ 112612 w 225034"/>
              <a:gd name="connsiteY3" fmla="*/ 0 h 232568"/>
              <a:gd name="connsiteX4" fmla="*/ 225034 w 225034"/>
              <a:gd name="connsiteY4" fmla="*/ 80924 h 232568"/>
              <a:gd name="connsiteX0" fmla="*/ 301234 w 301234"/>
              <a:gd name="connsiteY0" fmla="*/ 80924 h 232568"/>
              <a:gd name="connsiteX1" fmla="*/ 184052 w 301234"/>
              <a:gd name="connsiteY1" fmla="*/ 232568 h 232568"/>
              <a:gd name="connsiteX2" fmla="*/ 0 w 301234"/>
              <a:gd name="connsiteY2" fmla="*/ 115554 h 232568"/>
              <a:gd name="connsiteX3" fmla="*/ 188812 w 301234"/>
              <a:gd name="connsiteY3" fmla="*/ 0 h 232568"/>
              <a:gd name="connsiteX4" fmla="*/ 301234 w 301234"/>
              <a:gd name="connsiteY4" fmla="*/ 80924 h 232568"/>
              <a:gd name="connsiteX0" fmla="*/ 301234 w 301234"/>
              <a:gd name="connsiteY0" fmla="*/ 80924 h 165893"/>
              <a:gd name="connsiteX1" fmla="*/ 60227 w 301234"/>
              <a:gd name="connsiteY1" fmla="*/ 165893 h 165893"/>
              <a:gd name="connsiteX2" fmla="*/ 0 w 301234"/>
              <a:gd name="connsiteY2" fmla="*/ 115554 h 165893"/>
              <a:gd name="connsiteX3" fmla="*/ 188812 w 301234"/>
              <a:gd name="connsiteY3" fmla="*/ 0 h 165893"/>
              <a:gd name="connsiteX4" fmla="*/ 301234 w 301234"/>
              <a:gd name="connsiteY4" fmla="*/ 80924 h 165893"/>
              <a:gd name="connsiteX0" fmla="*/ 279803 w 279803"/>
              <a:gd name="connsiteY0" fmla="*/ 80924 h 165893"/>
              <a:gd name="connsiteX1" fmla="*/ 38796 w 279803"/>
              <a:gd name="connsiteY1" fmla="*/ 165893 h 165893"/>
              <a:gd name="connsiteX2" fmla="*/ 0 w 279803"/>
              <a:gd name="connsiteY2" fmla="*/ 148892 h 165893"/>
              <a:gd name="connsiteX3" fmla="*/ 167381 w 279803"/>
              <a:gd name="connsiteY3" fmla="*/ 0 h 165893"/>
              <a:gd name="connsiteX4" fmla="*/ 279803 w 279803"/>
              <a:gd name="connsiteY4" fmla="*/ 80924 h 165893"/>
              <a:gd name="connsiteX0" fmla="*/ 279803 w 279803"/>
              <a:gd name="connsiteY0" fmla="*/ 76161 h 161130"/>
              <a:gd name="connsiteX1" fmla="*/ 38796 w 279803"/>
              <a:gd name="connsiteY1" fmla="*/ 161130 h 161130"/>
              <a:gd name="connsiteX2" fmla="*/ 0 w 279803"/>
              <a:gd name="connsiteY2" fmla="*/ 144129 h 161130"/>
              <a:gd name="connsiteX3" fmla="*/ 138806 w 279803"/>
              <a:gd name="connsiteY3" fmla="*/ 0 h 161130"/>
              <a:gd name="connsiteX4" fmla="*/ 279803 w 279803"/>
              <a:gd name="connsiteY4" fmla="*/ 76161 h 161130"/>
              <a:gd name="connsiteX0" fmla="*/ 215509 w 215509"/>
              <a:gd name="connsiteY0" fmla="*/ 0 h 168313"/>
              <a:gd name="connsiteX1" fmla="*/ 38796 w 215509"/>
              <a:gd name="connsiteY1" fmla="*/ 168313 h 168313"/>
              <a:gd name="connsiteX2" fmla="*/ 0 w 215509"/>
              <a:gd name="connsiteY2" fmla="*/ 151312 h 168313"/>
              <a:gd name="connsiteX3" fmla="*/ 138806 w 215509"/>
              <a:gd name="connsiteY3" fmla="*/ 7183 h 168313"/>
              <a:gd name="connsiteX4" fmla="*/ 215509 w 215509"/>
              <a:gd name="connsiteY4" fmla="*/ 0 h 168313"/>
              <a:gd name="connsiteX0" fmla="*/ 215509 w 215509"/>
              <a:gd name="connsiteY0" fmla="*/ 0 h 151644"/>
              <a:gd name="connsiteX1" fmla="*/ 38796 w 215509"/>
              <a:gd name="connsiteY1" fmla="*/ 151644 h 151644"/>
              <a:gd name="connsiteX2" fmla="*/ 0 w 215509"/>
              <a:gd name="connsiteY2" fmla="*/ 151312 h 151644"/>
              <a:gd name="connsiteX3" fmla="*/ 138806 w 215509"/>
              <a:gd name="connsiteY3" fmla="*/ 7183 h 151644"/>
              <a:gd name="connsiteX4" fmla="*/ 215509 w 215509"/>
              <a:gd name="connsiteY4" fmla="*/ 0 h 151644"/>
              <a:gd name="connsiteX0" fmla="*/ 215509 w 215509"/>
              <a:gd name="connsiteY0" fmla="*/ 0 h 151644"/>
              <a:gd name="connsiteX1" fmla="*/ 38796 w 215509"/>
              <a:gd name="connsiteY1" fmla="*/ 151644 h 151644"/>
              <a:gd name="connsiteX2" fmla="*/ 0 w 215509"/>
              <a:gd name="connsiteY2" fmla="*/ 151312 h 151644"/>
              <a:gd name="connsiteX3" fmla="*/ 138806 w 215509"/>
              <a:gd name="connsiteY3" fmla="*/ 7183 h 151644"/>
              <a:gd name="connsiteX4" fmla="*/ 140806 w 215509"/>
              <a:gd name="connsiteY4" fmla="*/ 4382 h 151644"/>
              <a:gd name="connsiteX5" fmla="*/ 215509 w 215509"/>
              <a:gd name="connsiteY5" fmla="*/ 0 h 151644"/>
              <a:gd name="connsiteX0" fmla="*/ 215509 w 215509"/>
              <a:gd name="connsiteY0" fmla="*/ 57531 h 209175"/>
              <a:gd name="connsiteX1" fmla="*/ 38796 w 215509"/>
              <a:gd name="connsiteY1" fmla="*/ 209175 h 209175"/>
              <a:gd name="connsiteX2" fmla="*/ 0 w 215509"/>
              <a:gd name="connsiteY2" fmla="*/ 208843 h 209175"/>
              <a:gd name="connsiteX3" fmla="*/ 138806 w 215509"/>
              <a:gd name="connsiteY3" fmla="*/ 64714 h 209175"/>
              <a:gd name="connsiteX4" fmla="*/ 124137 w 215509"/>
              <a:gd name="connsiteY4" fmla="*/ 0 h 209175"/>
              <a:gd name="connsiteX5" fmla="*/ 215509 w 215509"/>
              <a:gd name="connsiteY5" fmla="*/ 57531 h 209175"/>
              <a:gd name="connsiteX0" fmla="*/ 215509 w 215509"/>
              <a:gd name="connsiteY0" fmla="*/ 57531 h 209175"/>
              <a:gd name="connsiteX1" fmla="*/ 38796 w 215509"/>
              <a:gd name="connsiteY1" fmla="*/ 209175 h 209175"/>
              <a:gd name="connsiteX2" fmla="*/ 0 w 215509"/>
              <a:gd name="connsiteY2" fmla="*/ 208843 h 209175"/>
              <a:gd name="connsiteX3" fmla="*/ 138806 w 215509"/>
              <a:gd name="connsiteY3" fmla="*/ 64714 h 209175"/>
              <a:gd name="connsiteX4" fmla="*/ 124137 w 215509"/>
              <a:gd name="connsiteY4" fmla="*/ 0 h 209175"/>
              <a:gd name="connsiteX5" fmla="*/ 183668 w 215509"/>
              <a:gd name="connsiteY5" fmla="*/ 35721 h 209175"/>
              <a:gd name="connsiteX6" fmla="*/ 215509 w 215509"/>
              <a:gd name="connsiteY6" fmla="*/ 57531 h 209175"/>
              <a:gd name="connsiteX0" fmla="*/ 215509 w 215509"/>
              <a:gd name="connsiteY0" fmla="*/ 152779 h 304423"/>
              <a:gd name="connsiteX1" fmla="*/ 38796 w 215509"/>
              <a:gd name="connsiteY1" fmla="*/ 304423 h 304423"/>
              <a:gd name="connsiteX2" fmla="*/ 0 w 215509"/>
              <a:gd name="connsiteY2" fmla="*/ 304091 h 304423"/>
              <a:gd name="connsiteX3" fmla="*/ 138806 w 215509"/>
              <a:gd name="connsiteY3" fmla="*/ 159962 h 304423"/>
              <a:gd name="connsiteX4" fmla="*/ 124137 w 215509"/>
              <a:gd name="connsiteY4" fmla="*/ 95248 h 304423"/>
              <a:gd name="connsiteX5" fmla="*/ 40793 w 215509"/>
              <a:gd name="connsiteY5" fmla="*/ 0 h 304423"/>
              <a:gd name="connsiteX6" fmla="*/ 215509 w 215509"/>
              <a:gd name="connsiteY6" fmla="*/ 152779 h 304423"/>
              <a:gd name="connsiteX0" fmla="*/ 215509 w 215509"/>
              <a:gd name="connsiteY0" fmla="*/ 152779 h 304423"/>
              <a:gd name="connsiteX1" fmla="*/ 38796 w 215509"/>
              <a:gd name="connsiteY1" fmla="*/ 304423 h 304423"/>
              <a:gd name="connsiteX2" fmla="*/ 0 w 215509"/>
              <a:gd name="connsiteY2" fmla="*/ 304091 h 304423"/>
              <a:gd name="connsiteX3" fmla="*/ 138806 w 215509"/>
              <a:gd name="connsiteY3" fmla="*/ 159962 h 304423"/>
              <a:gd name="connsiteX4" fmla="*/ 16981 w 215509"/>
              <a:gd name="connsiteY4" fmla="*/ 21429 h 304423"/>
              <a:gd name="connsiteX5" fmla="*/ 40793 w 215509"/>
              <a:gd name="connsiteY5" fmla="*/ 0 h 304423"/>
              <a:gd name="connsiteX6" fmla="*/ 215509 w 215509"/>
              <a:gd name="connsiteY6" fmla="*/ 152779 h 304423"/>
              <a:gd name="connsiteX0" fmla="*/ 189315 w 189315"/>
              <a:gd name="connsiteY0" fmla="*/ 138491 h 304423"/>
              <a:gd name="connsiteX1" fmla="*/ 38796 w 189315"/>
              <a:gd name="connsiteY1" fmla="*/ 304423 h 304423"/>
              <a:gd name="connsiteX2" fmla="*/ 0 w 189315"/>
              <a:gd name="connsiteY2" fmla="*/ 304091 h 304423"/>
              <a:gd name="connsiteX3" fmla="*/ 138806 w 189315"/>
              <a:gd name="connsiteY3" fmla="*/ 159962 h 304423"/>
              <a:gd name="connsiteX4" fmla="*/ 16981 w 189315"/>
              <a:gd name="connsiteY4" fmla="*/ 21429 h 304423"/>
              <a:gd name="connsiteX5" fmla="*/ 40793 w 189315"/>
              <a:gd name="connsiteY5" fmla="*/ 0 h 304423"/>
              <a:gd name="connsiteX6" fmla="*/ 189315 w 189315"/>
              <a:gd name="connsiteY6" fmla="*/ 138491 h 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15" h="304423">
                <a:moveTo>
                  <a:pt x="189315" y="138491"/>
                </a:moveTo>
                <a:lnTo>
                  <a:pt x="38796" y="304423"/>
                </a:lnTo>
                <a:lnTo>
                  <a:pt x="0" y="304091"/>
                </a:lnTo>
                <a:lnTo>
                  <a:pt x="138806" y="159962"/>
                </a:lnTo>
                <a:lnTo>
                  <a:pt x="16981" y="21429"/>
                </a:lnTo>
                <a:lnTo>
                  <a:pt x="40793" y="0"/>
                </a:lnTo>
                <a:lnTo>
                  <a:pt x="189315" y="138491"/>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7" name="Picture 11" descr="misericordia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10137" y="5834601"/>
            <a:ext cx="1931304" cy="986939"/>
          </a:xfrm>
          <a:prstGeom prst="rect">
            <a:avLst/>
          </a:prstGeom>
          <a:noFill/>
          <a:ln w="12700">
            <a:solidFill>
              <a:srgbClr val="FFFF00"/>
            </a:solidFill>
          </a:ln>
          <a:extLst>
            <a:ext uri="{909E8E84-426E-40DD-AFC4-6F175D3DCCD1}">
              <a14:hiddenFill xmlns:a14="http://schemas.microsoft.com/office/drawing/2010/main">
                <a:solidFill>
                  <a:srgbClr val="FFFFFF"/>
                </a:solidFill>
              </a14:hiddenFill>
            </a:ext>
          </a:extLst>
        </p:spPr>
      </p:pic>
      <p:sp>
        <p:nvSpPr>
          <p:cNvPr id="72" name="Forma livre 71"/>
          <p:cNvSpPr/>
          <p:nvPr/>
        </p:nvSpPr>
        <p:spPr>
          <a:xfrm>
            <a:off x="4337050" y="2759721"/>
            <a:ext cx="552452" cy="550068"/>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63121 w 163121"/>
              <a:gd name="connsiteY0" fmla="*/ 90448 h 265905"/>
              <a:gd name="connsiteX1" fmla="*/ 29271 w 163121"/>
              <a:gd name="connsiteY1" fmla="*/ 265905 h 265905"/>
              <a:gd name="connsiteX2" fmla="*/ 0 w 163121"/>
              <a:gd name="connsiteY2" fmla="*/ 84598 h 265905"/>
              <a:gd name="connsiteX3" fmla="*/ 48319 w 163121"/>
              <a:gd name="connsiteY3" fmla="*/ 0 h 265905"/>
              <a:gd name="connsiteX4" fmla="*/ 163121 w 163121"/>
              <a:gd name="connsiteY4" fmla="*/ 90448 h 265905"/>
              <a:gd name="connsiteX0" fmla="*/ 241702 w 241702"/>
              <a:gd name="connsiteY0" fmla="*/ 90448 h 265905"/>
              <a:gd name="connsiteX1" fmla="*/ 107852 w 241702"/>
              <a:gd name="connsiteY1" fmla="*/ 265905 h 265905"/>
              <a:gd name="connsiteX2" fmla="*/ 0 w 241702"/>
              <a:gd name="connsiteY2" fmla="*/ 179848 h 265905"/>
              <a:gd name="connsiteX3" fmla="*/ 126900 w 241702"/>
              <a:gd name="connsiteY3" fmla="*/ 0 h 265905"/>
              <a:gd name="connsiteX4" fmla="*/ 241702 w 241702"/>
              <a:gd name="connsiteY4" fmla="*/ 90448 h 265905"/>
              <a:gd name="connsiteX0" fmla="*/ 225034 w 225034"/>
              <a:gd name="connsiteY0" fmla="*/ 114261 h 265905"/>
              <a:gd name="connsiteX1" fmla="*/ 107852 w 225034"/>
              <a:gd name="connsiteY1" fmla="*/ 265905 h 265905"/>
              <a:gd name="connsiteX2" fmla="*/ 0 w 225034"/>
              <a:gd name="connsiteY2" fmla="*/ 179848 h 265905"/>
              <a:gd name="connsiteX3" fmla="*/ 126900 w 225034"/>
              <a:gd name="connsiteY3" fmla="*/ 0 h 265905"/>
              <a:gd name="connsiteX4" fmla="*/ 225034 w 225034"/>
              <a:gd name="connsiteY4" fmla="*/ 114261 h 265905"/>
              <a:gd name="connsiteX0" fmla="*/ 225034 w 225034"/>
              <a:gd name="connsiteY0" fmla="*/ 80924 h 232568"/>
              <a:gd name="connsiteX1" fmla="*/ 107852 w 225034"/>
              <a:gd name="connsiteY1" fmla="*/ 232568 h 232568"/>
              <a:gd name="connsiteX2" fmla="*/ 0 w 225034"/>
              <a:gd name="connsiteY2" fmla="*/ 146511 h 232568"/>
              <a:gd name="connsiteX3" fmla="*/ 112612 w 225034"/>
              <a:gd name="connsiteY3" fmla="*/ 0 h 232568"/>
              <a:gd name="connsiteX4" fmla="*/ 225034 w 225034"/>
              <a:gd name="connsiteY4" fmla="*/ 80924 h 232568"/>
              <a:gd name="connsiteX0" fmla="*/ 225034 w 225034"/>
              <a:gd name="connsiteY0" fmla="*/ 80924 h 569118"/>
              <a:gd name="connsiteX1" fmla="*/ 88802 w 225034"/>
              <a:gd name="connsiteY1" fmla="*/ 569118 h 569118"/>
              <a:gd name="connsiteX2" fmla="*/ 0 w 225034"/>
              <a:gd name="connsiteY2" fmla="*/ 146511 h 569118"/>
              <a:gd name="connsiteX3" fmla="*/ 112612 w 225034"/>
              <a:gd name="connsiteY3" fmla="*/ 0 h 569118"/>
              <a:gd name="connsiteX4" fmla="*/ 225034 w 225034"/>
              <a:gd name="connsiteY4" fmla="*/ 80924 h 569118"/>
              <a:gd name="connsiteX0" fmla="*/ 225034 w 225034"/>
              <a:gd name="connsiteY0" fmla="*/ 80924 h 569118"/>
              <a:gd name="connsiteX1" fmla="*/ 135141 w 225034"/>
              <a:gd name="connsiteY1" fmla="*/ 377180 h 569118"/>
              <a:gd name="connsiteX2" fmla="*/ 88802 w 225034"/>
              <a:gd name="connsiteY2" fmla="*/ 569118 h 569118"/>
              <a:gd name="connsiteX3" fmla="*/ 0 w 225034"/>
              <a:gd name="connsiteY3" fmla="*/ 146511 h 569118"/>
              <a:gd name="connsiteX4" fmla="*/ 112612 w 225034"/>
              <a:gd name="connsiteY4" fmla="*/ 0 h 569118"/>
              <a:gd name="connsiteX5" fmla="*/ 225034 w 225034"/>
              <a:gd name="connsiteY5" fmla="*/ 80924 h 569118"/>
              <a:gd name="connsiteX0" fmla="*/ 225034 w 225034"/>
              <a:gd name="connsiteY0" fmla="*/ 80924 h 569118"/>
              <a:gd name="connsiteX1" fmla="*/ 189116 w 225034"/>
              <a:gd name="connsiteY1" fmla="*/ 447030 h 569118"/>
              <a:gd name="connsiteX2" fmla="*/ 88802 w 225034"/>
              <a:gd name="connsiteY2" fmla="*/ 569118 h 569118"/>
              <a:gd name="connsiteX3" fmla="*/ 0 w 225034"/>
              <a:gd name="connsiteY3" fmla="*/ 146511 h 569118"/>
              <a:gd name="connsiteX4" fmla="*/ 112612 w 225034"/>
              <a:gd name="connsiteY4" fmla="*/ 0 h 569118"/>
              <a:gd name="connsiteX5" fmla="*/ 225034 w 225034"/>
              <a:gd name="connsiteY5" fmla="*/ 80924 h 569118"/>
              <a:gd name="connsiteX0" fmla="*/ 298059 w 298059"/>
              <a:gd name="connsiteY0" fmla="*/ 312699 h 569118"/>
              <a:gd name="connsiteX1" fmla="*/ 189116 w 298059"/>
              <a:gd name="connsiteY1" fmla="*/ 447030 h 569118"/>
              <a:gd name="connsiteX2" fmla="*/ 88802 w 298059"/>
              <a:gd name="connsiteY2" fmla="*/ 569118 h 569118"/>
              <a:gd name="connsiteX3" fmla="*/ 0 w 298059"/>
              <a:gd name="connsiteY3" fmla="*/ 146511 h 569118"/>
              <a:gd name="connsiteX4" fmla="*/ 112612 w 298059"/>
              <a:gd name="connsiteY4" fmla="*/ 0 h 569118"/>
              <a:gd name="connsiteX5" fmla="*/ 298059 w 298059"/>
              <a:gd name="connsiteY5" fmla="*/ 312699 h 569118"/>
              <a:gd name="connsiteX0" fmla="*/ 298059 w 298059"/>
              <a:gd name="connsiteY0" fmla="*/ 312699 h 569118"/>
              <a:gd name="connsiteX1" fmla="*/ 189116 w 298059"/>
              <a:gd name="connsiteY1" fmla="*/ 447030 h 569118"/>
              <a:gd name="connsiteX2" fmla="*/ 88802 w 298059"/>
              <a:gd name="connsiteY2" fmla="*/ 569118 h 569118"/>
              <a:gd name="connsiteX3" fmla="*/ 0 w 298059"/>
              <a:gd name="connsiteY3" fmla="*/ 146511 h 569118"/>
              <a:gd name="connsiteX4" fmla="*/ 112612 w 298059"/>
              <a:gd name="connsiteY4" fmla="*/ 0 h 569118"/>
              <a:gd name="connsiteX5" fmla="*/ 255791 w 298059"/>
              <a:gd name="connsiteY5" fmla="*/ 250180 h 569118"/>
              <a:gd name="connsiteX6" fmla="*/ 298059 w 298059"/>
              <a:gd name="connsiteY6" fmla="*/ 312699 h 569118"/>
              <a:gd name="connsiteX0" fmla="*/ 298059 w 379616"/>
              <a:gd name="connsiteY0" fmla="*/ 312699 h 569118"/>
              <a:gd name="connsiteX1" fmla="*/ 189116 w 379616"/>
              <a:gd name="connsiteY1" fmla="*/ 447030 h 569118"/>
              <a:gd name="connsiteX2" fmla="*/ 88802 w 379616"/>
              <a:gd name="connsiteY2" fmla="*/ 569118 h 569118"/>
              <a:gd name="connsiteX3" fmla="*/ 0 w 379616"/>
              <a:gd name="connsiteY3" fmla="*/ 146511 h 569118"/>
              <a:gd name="connsiteX4" fmla="*/ 112612 w 379616"/>
              <a:gd name="connsiteY4" fmla="*/ 0 h 569118"/>
              <a:gd name="connsiteX5" fmla="*/ 379616 w 379616"/>
              <a:gd name="connsiteY5" fmla="*/ 370830 h 569118"/>
              <a:gd name="connsiteX6" fmla="*/ 298059 w 379616"/>
              <a:gd name="connsiteY6" fmla="*/ 312699 h 569118"/>
              <a:gd name="connsiteX0" fmla="*/ 298059 w 379616"/>
              <a:gd name="connsiteY0" fmla="*/ 312699 h 569118"/>
              <a:gd name="connsiteX1" fmla="*/ 189116 w 379616"/>
              <a:gd name="connsiteY1" fmla="*/ 447030 h 569118"/>
              <a:gd name="connsiteX2" fmla="*/ 88802 w 379616"/>
              <a:gd name="connsiteY2" fmla="*/ 569118 h 569118"/>
              <a:gd name="connsiteX3" fmla="*/ 0 w 379616"/>
              <a:gd name="connsiteY3" fmla="*/ 146511 h 569118"/>
              <a:gd name="connsiteX4" fmla="*/ 112612 w 379616"/>
              <a:gd name="connsiteY4" fmla="*/ 0 h 569118"/>
              <a:gd name="connsiteX5" fmla="*/ 243090 w 379616"/>
              <a:gd name="connsiteY5" fmla="*/ 173980 h 569118"/>
              <a:gd name="connsiteX6" fmla="*/ 379616 w 379616"/>
              <a:gd name="connsiteY6" fmla="*/ 370830 h 569118"/>
              <a:gd name="connsiteX7" fmla="*/ 298059 w 379616"/>
              <a:gd name="connsiteY7" fmla="*/ 312699 h 569118"/>
              <a:gd name="connsiteX0" fmla="*/ 298059 w 557415"/>
              <a:gd name="connsiteY0" fmla="*/ 312699 h 569118"/>
              <a:gd name="connsiteX1" fmla="*/ 189116 w 557415"/>
              <a:gd name="connsiteY1" fmla="*/ 447030 h 569118"/>
              <a:gd name="connsiteX2" fmla="*/ 88802 w 557415"/>
              <a:gd name="connsiteY2" fmla="*/ 569118 h 569118"/>
              <a:gd name="connsiteX3" fmla="*/ 0 w 557415"/>
              <a:gd name="connsiteY3" fmla="*/ 146511 h 569118"/>
              <a:gd name="connsiteX4" fmla="*/ 112612 w 557415"/>
              <a:gd name="connsiteY4" fmla="*/ 0 h 569118"/>
              <a:gd name="connsiteX5" fmla="*/ 557415 w 557415"/>
              <a:gd name="connsiteY5" fmla="*/ 208905 h 569118"/>
              <a:gd name="connsiteX6" fmla="*/ 379616 w 557415"/>
              <a:gd name="connsiteY6" fmla="*/ 370830 h 569118"/>
              <a:gd name="connsiteX7" fmla="*/ 298059 w 557415"/>
              <a:gd name="connsiteY7" fmla="*/ 312699 h 569118"/>
              <a:gd name="connsiteX0" fmla="*/ 298059 w 557415"/>
              <a:gd name="connsiteY0" fmla="*/ 312699 h 569118"/>
              <a:gd name="connsiteX1" fmla="*/ 189116 w 557415"/>
              <a:gd name="connsiteY1" fmla="*/ 447030 h 569118"/>
              <a:gd name="connsiteX2" fmla="*/ 88802 w 557415"/>
              <a:gd name="connsiteY2" fmla="*/ 569118 h 569118"/>
              <a:gd name="connsiteX3" fmla="*/ 0 w 557415"/>
              <a:gd name="connsiteY3" fmla="*/ 146511 h 569118"/>
              <a:gd name="connsiteX4" fmla="*/ 112612 w 557415"/>
              <a:gd name="connsiteY4" fmla="*/ 0 h 569118"/>
              <a:gd name="connsiteX5" fmla="*/ 468515 w 557415"/>
              <a:gd name="connsiteY5" fmla="*/ 158105 h 569118"/>
              <a:gd name="connsiteX6" fmla="*/ 557415 w 557415"/>
              <a:gd name="connsiteY6" fmla="*/ 208905 h 569118"/>
              <a:gd name="connsiteX7" fmla="*/ 379616 w 557415"/>
              <a:gd name="connsiteY7" fmla="*/ 370830 h 569118"/>
              <a:gd name="connsiteX8" fmla="*/ 298059 w 557415"/>
              <a:gd name="connsiteY8" fmla="*/ 312699 h 569118"/>
              <a:gd name="connsiteX0" fmla="*/ 298059 w 598690"/>
              <a:gd name="connsiteY0" fmla="*/ 312699 h 569118"/>
              <a:gd name="connsiteX1" fmla="*/ 189116 w 598690"/>
              <a:gd name="connsiteY1" fmla="*/ 447030 h 569118"/>
              <a:gd name="connsiteX2" fmla="*/ 88802 w 598690"/>
              <a:gd name="connsiteY2" fmla="*/ 569118 h 569118"/>
              <a:gd name="connsiteX3" fmla="*/ 0 w 598690"/>
              <a:gd name="connsiteY3" fmla="*/ 146511 h 569118"/>
              <a:gd name="connsiteX4" fmla="*/ 112612 w 598690"/>
              <a:gd name="connsiteY4" fmla="*/ 0 h 569118"/>
              <a:gd name="connsiteX5" fmla="*/ 598690 w 598690"/>
              <a:gd name="connsiteY5" fmla="*/ 120005 h 569118"/>
              <a:gd name="connsiteX6" fmla="*/ 557415 w 598690"/>
              <a:gd name="connsiteY6" fmla="*/ 208905 h 569118"/>
              <a:gd name="connsiteX7" fmla="*/ 379616 w 598690"/>
              <a:gd name="connsiteY7" fmla="*/ 370830 h 569118"/>
              <a:gd name="connsiteX8" fmla="*/ 298059 w 598690"/>
              <a:gd name="connsiteY8" fmla="*/ 312699 h 569118"/>
              <a:gd name="connsiteX0" fmla="*/ 298059 w 598690"/>
              <a:gd name="connsiteY0" fmla="*/ 261899 h 518318"/>
              <a:gd name="connsiteX1" fmla="*/ 189116 w 598690"/>
              <a:gd name="connsiteY1" fmla="*/ 396230 h 518318"/>
              <a:gd name="connsiteX2" fmla="*/ 88802 w 598690"/>
              <a:gd name="connsiteY2" fmla="*/ 518318 h 518318"/>
              <a:gd name="connsiteX3" fmla="*/ 0 w 598690"/>
              <a:gd name="connsiteY3" fmla="*/ 95711 h 518318"/>
              <a:gd name="connsiteX4" fmla="*/ 420587 w 598690"/>
              <a:gd name="connsiteY4" fmla="*/ 0 h 518318"/>
              <a:gd name="connsiteX5" fmla="*/ 598690 w 598690"/>
              <a:gd name="connsiteY5" fmla="*/ 69205 h 518318"/>
              <a:gd name="connsiteX6" fmla="*/ 557415 w 598690"/>
              <a:gd name="connsiteY6" fmla="*/ 158105 h 518318"/>
              <a:gd name="connsiteX7" fmla="*/ 379616 w 598690"/>
              <a:gd name="connsiteY7" fmla="*/ 320030 h 518318"/>
              <a:gd name="connsiteX8" fmla="*/ 298059 w 598690"/>
              <a:gd name="connsiteY8" fmla="*/ 261899 h 518318"/>
              <a:gd name="connsiteX0" fmla="*/ 237734 w 538365"/>
              <a:gd name="connsiteY0" fmla="*/ 261899 h 518318"/>
              <a:gd name="connsiteX1" fmla="*/ 128791 w 538365"/>
              <a:gd name="connsiteY1" fmla="*/ 396230 h 518318"/>
              <a:gd name="connsiteX2" fmla="*/ 28477 w 538365"/>
              <a:gd name="connsiteY2" fmla="*/ 518318 h 518318"/>
              <a:gd name="connsiteX3" fmla="*/ 0 w 538365"/>
              <a:gd name="connsiteY3" fmla="*/ 305261 h 518318"/>
              <a:gd name="connsiteX4" fmla="*/ 360262 w 538365"/>
              <a:gd name="connsiteY4" fmla="*/ 0 h 518318"/>
              <a:gd name="connsiteX5" fmla="*/ 538365 w 538365"/>
              <a:gd name="connsiteY5" fmla="*/ 69205 h 518318"/>
              <a:gd name="connsiteX6" fmla="*/ 497090 w 538365"/>
              <a:gd name="connsiteY6" fmla="*/ 158105 h 518318"/>
              <a:gd name="connsiteX7" fmla="*/ 319291 w 538365"/>
              <a:gd name="connsiteY7" fmla="*/ 320030 h 518318"/>
              <a:gd name="connsiteX8" fmla="*/ 237734 w 538365"/>
              <a:gd name="connsiteY8" fmla="*/ 261899 h 518318"/>
              <a:gd name="connsiteX0" fmla="*/ 209257 w 509888"/>
              <a:gd name="connsiteY0" fmla="*/ 261899 h 518318"/>
              <a:gd name="connsiteX1" fmla="*/ 100314 w 509888"/>
              <a:gd name="connsiteY1" fmla="*/ 396230 h 518318"/>
              <a:gd name="connsiteX2" fmla="*/ 0 w 509888"/>
              <a:gd name="connsiteY2" fmla="*/ 518318 h 518318"/>
              <a:gd name="connsiteX3" fmla="*/ 66773 w 509888"/>
              <a:gd name="connsiteY3" fmla="*/ 225886 h 518318"/>
              <a:gd name="connsiteX4" fmla="*/ 331785 w 509888"/>
              <a:gd name="connsiteY4" fmla="*/ 0 h 518318"/>
              <a:gd name="connsiteX5" fmla="*/ 509888 w 509888"/>
              <a:gd name="connsiteY5" fmla="*/ 69205 h 518318"/>
              <a:gd name="connsiteX6" fmla="*/ 468613 w 509888"/>
              <a:gd name="connsiteY6" fmla="*/ 158105 h 518318"/>
              <a:gd name="connsiteX7" fmla="*/ 290814 w 509888"/>
              <a:gd name="connsiteY7" fmla="*/ 320030 h 518318"/>
              <a:gd name="connsiteX8" fmla="*/ 209257 w 509888"/>
              <a:gd name="connsiteY8" fmla="*/ 261899 h 518318"/>
              <a:gd name="connsiteX0" fmla="*/ 209257 w 509888"/>
              <a:gd name="connsiteY0" fmla="*/ 261899 h 518318"/>
              <a:gd name="connsiteX1" fmla="*/ 100314 w 509888"/>
              <a:gd name="connsiteY1" fmla="*/ 396230 h 518318"/>
              <a:gd name="connsiteX2" fmla="*/ 0 w 509888"/>
              <a:gd name="connsiteY2" fmla="*/ 518318 h 518318"/>
              <a:gd name="connsiteX3" fmla="*/ 52686 w 509888"/>
              <a:gd name="connsiteY3" fmla="*/ 285105 h 518318"/>
              <a:gd name="connsiteX4" fmla="*/ 66773 w 509888"/>
              <a:gd name="connsiteY4" fmla="*/ 225886 h 518318"/>
              <a:gd name="connsiteX5" fmla="*/ 331785 w 509888"/>
              <a:gd name="connsiteY5" fmla="*/ 0 h 518318"/>
              <a:gd name="connsiteX6" fmla="*/ 509888 w 509888"/>
              <a:gd name="connsiteY6" fmla="*/ 69205 h 518318"/>
              <a:gd name="connsiteX7" fmla="*/ 468613 w 509888"/>
              <a:gd name="connsiteY7" fmla="*/ 158105 h 518318"/>
              <a:gd name="connsiteX8" fmla="*/ 290814 w 509888"/>
              <a:gd name="connsiteY8" fmla="*/ 320030 h 518318"/>
              <a:gd name="connsiteX9" fmla="*/ 209257 w 509888"/>
              <a:gd name="connsiteY9" fmla="*/ 261899 h 518318"/>
              <a:gd name="connsiteX0" fmla="*/ 251821 w 552452"/>
              <a:gd name="connsiteY0" fmla="*/ 261899 h 532755"/>
              <a:gd name="connsiteX1" fmla="*/ 142878 w 552452"/>
              <a:gd name="connsiteY1" fmla="*/ 396230 h 532755"/>
              <a:gd name="connsiteX2" fmla="*/ 42564 w 552452"/>
              <a:gd name="connsiteY2" fmla="*/ 518318 h 532755"/>
              <a:gd name="connsiteX3" fmla="*/ 0 w 552452"/>
              <a:gd name="connsiteY3" fmla="*/ 532755 h 532755"/>
              <a:gd name="connsiteX4" fmla="*/ 109337 w 552452"/>
              <a:gd name="connsiteY4" fmla="*/ 225886 h 532755"/>
              <a:gd name="connsiteX5" fmla="*/ 374349 w 552452"/>
              <a:gd name="connsiteY5" fmla="*/ 0 h 532755"/>
              <a:gd name="connsiteX6" fmla="*/ 552452 w 552452"/>
              <a:gd name="connsiteY6" fmla="*/ 69205 h 532755"/>
              <a:gd name="connsiteX7" fmla="*/ 511177 w 552452"/>
              <a:gd name="connsiteY7" fmla="*/ 158105 h 532755"/>
              <a:gd name="connsiteX8" fmla="*/ 333378 w 552452"/>
              <a:gd name="connsiteY8" fmla="*/ 320030 h 532755"/>
              <a:gd name="connsiteX9" fmla="*/ 251821 w 552452"/>
              <a:gd name="connsiteY9" fmla="*/ 261899 h 532755"/>
              <a:gd name="connsiteX0" fmla="*/ 251821 w 552452"/>
              <a:gd name="connsiteY0" fmla="*/ 261899 h 540543"/>
              <a:gd name="connsiteX1" fmla="*/ 142878 w 552452"/>
              <a:gd name="connsiteY1" fmla="*/ 396230 h 540543"/>
              <a:gd name="connsiteX2" fmla="*/ 26689 w 552452"/>
              <a:gd name="connsiteY2" fmla="*/ 540543 h 540543"/>
              <a:gd name="connsiteX3" fmla="*/ 0 w 552452"/>
              <a:gd name="connsiteY3" fmla="*/ 532755 h 540543"/>
              <a:gd name="connsiteX4" fmla="*/ 109337 w 552452"/>
              <a:gd name="connsiteY4" fmla="*/ 225886 h 540543"/>
              <a:gd name="connsiteX5" fmla="*/ 374349 w 552452"/>
              <a:gd name="connsiteY5" fmla="*/ 0 h 540543"/>
              <a:gd name="connsiteX6" fmla="*/ 552452 w 552452"/>
              <a:gd name="connsiteY6" fmla="*/ 69205 h 540543"/>
              <a:gd name="connsiteX7" fmla="*/ 511177 w 552452"/>
              <a:gd name="connsiteY7" fmla="*/ 158105 h 540543"/>
              <a:gd name="connsiteX8" fmla="*/ 333378 w 552452"/>
              <a:gd name="connsiteY8" fmla="*/ 320030 h 540543"/>
              <a:gd name="connsiteX9" fmla="*/ 251821 w 552452"/>
              <a:gd name="connsiteY9" fmla="*/ 261899 h 540543"/>
              <a:gd name="connsiteX0" fmla="*/ 251821 w 552452"/>
              <a:gd name="connsiteY0" fmla="*/ 261899 h 550068"/>
              <a:gd name="connsiteX1" fmla="*/ 142878 w 552452"/>
              <a:gd name="connsiteY1" fmla="*/ 396230 h 550068"/>
              <a:gd name="connsiteX2" fmla="*/ 20339 w 552452"/>
              <a:gd name="connsiteY2" fmla="*/ 550068 h 550068"/>
              <a:gd name="connsiteX3" fmla="*/ 0 w 552452"/>
              <a:gd name="connsiteY3" fmla="*/ 532755 h 550068"/>
              <a:gd name="connsiteX4" fmla="*/ 109337 w 552452"/>
              <a:gd name="connsiteY4" fmla="*/ 225886 h 550068"/>
              <a:gd name="connsiteX5" fmla="*/ 374349 w 552452"/>
              <a:gd name="connsiteY5" fmla="*/ 0 h 550068"/>
              <a:gd name="connsiteX6" fmla="*/ 552452 w 552452"/>
              <a:gd name="connsiteY6" fmla="*/ 69205 h 550068"/>
              <a:gd name="connsiteX7" fmla="*/ 511177 w 552452"/>
              <a:gd name="connsiteY7" fmla="*/ 158105 h 550068"/>
              <a:gd name="connsiteX8" fmla="*/ 333378 w 552452"/>
              <a:gd name="connsiteY8" fmla="*/ 320030 h 550068"/>
              <a:gd name="connsiteX9" fmla="*/ 251821 w 552452"/>
              <a:gd name="connsiteY9" fmla="*/ 261899 h 55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2" h="550068">
                <a:moveTo>
                  <a:pt x="251821" y="261899"/>
                </a:moveTo>
                <a:lnTo>
                  <a:pt x="142878" y="396230"/>
                </a:lnTo>
                <a:lnTo>
                  <a:pt x="20339" y="550068"/>
                </a:lnTo>
                <a:lnTo>
                  <a:pt x="0" y="532755"/>
                </a:lnTo>
                <a:lnTo>
                  <a:pt x="109337" y="225886"/>
                </a:lnTo>
                <a:lnTo>
                  <a:pt x="374349" y="0"/>
                </a:lnTo>
                <a:lnTo>
                  <a:pt x="552452" y="69205"/>
                </a:lnTo>
                <a:lnTo>
                  <a:pt x="511177" y="158105"/>
                </a:lnTo>
                <a:lnTo>
                  <a:pt x="333378" y="320030"/>
                </a:lnTo>
                <a:lnTo>
                  <a:pt x="251821" y="261899"/>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74" name="Conector angulado 73"/>
          <p:cNvCxnSpPr/>
          <p:nvPr/>
        </p:nvCxnSpPr>
        <p:spPr>
          <a:xfrm rot="16200000" flipV="1">
            <a:off x="3210019" y="1755529"/>
            <a:ext cx="2017386" cy="448527"/>
          </a:xfrm>
          <a:prstGeom prst="bentConnector2">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79" name="Retângulo 78"/>
          <p:cNvSpPr/>
          <p:nvPr/>
        </p:nvSpPr>
        <p:spPr>
          <a:xfrm>
            <a:off x="1726706" y="825867"/>
            <a:ext cx="2267742" cy="203821"/>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PARQUE DA MISERICÓRDIA</a:t>
            </a:r>
            <a:endParaRPr lang="pt-BR" sz="1000" b="1" dirty="0">
              <a:solidFill>
                <a:schemeClr val="tx1"/>
              </a:solidFill>
            </a:endParaRPr>
          </a:p>
        </p:txBody>
      </p:sp>
      <p:pic>
        <p:nvPicPr>
          <p:cNvPr id="82" name="Picture 2" descr="http://www.aeparquitetura.com/wp-content/gallery/2011_misericordia_imagens/01.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726706" y="1043209"/>
            <a:ext cx="2267740" cy="1373777"/>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cxnSp>
        <p:nvCxnSpPr>
          <p:cNvPr id="84" name="Conector angulado 83"/>
          <p:cNvCxnSpPr>
            <a:endCxn id="62" idx="3"/>
          </p:cNvCxnSpPr>
          <p:nvPr/>
        </p:nvCxnSpPr>
        <p:spPr>
          <a:xfrm rot="5400000">
            <a:off x="3336740" y="4545269"/>
            <a:ext cx="1993188" cy="383786"/>
          </a:xfrm>
          <a:prstGeom prst="bentConnector2">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0" name="Conector angulado 89"/>
          <p:cNvCxnSpPr>
            <a:endCxn id="56" idx="3"/>
          </p:cNvCxnSpPr>
          <p:nvPr/>
        </p:nvCxnSpPr>
        <p:spPr>
          <a:xfrm flipH="1">
            <a:off x="1884680" y="3366118"/>
            <a:ext cx="2527747" cy="2151085"/>
          </a:xfrm>
          <a:prstGeom prst="bentConnector3">
            <a:avLst>
              <a:gd name="adj1" fmla="val -462"/>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2" name="Retângulo 101"/>
          <p:cNvSpPr/>
          <p:nvPr/>
        </p:nvSpPr>
        <p:spPr>
          <a:xfrm>
            <a:off x="5233758" y="4725144"/>
            <a:ext cx="2362578" cy="183164"/>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CASARÕES DA BARROQUINHA</a:t>
            </a:r>
            <a:endParaRPr lang="pt-BR" sz="1000" b="1" dirty="0">
              <a:solidFill>
                <a:schemeClr val="tx1"/>
              </a:solidFill>
            </a:endParaRPr>
          </a:p>
        </p:txBody>
      </p:sp>
      <p:cxnSp>
        <p:nvCxnSpPr>
          <p:cNvPr id="103" name="Conector reto 102"/>
          <p:cNvCxnSpPr>
            <a:stCxn id="102" idx="1"/>
            <a:endCxn id="106" idx="0"/>
          </p:cNvCxnSpPr>
          <p:nvPr/>
        </p:nvCxnSpPr>
        <p:spPr>
          <a:xfrm flipH="1" flipV="1">
            <a:off x="3960205" y="4799869"/>
            <a:ext cx="1273553" cy="16857"/>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06" name="Forma livre 105"/>
          <p:cNvSpPr/>
          <p:nvPr/>
        </p:nvSpPr>
        <p:spPr>
          <a:xfrm>
            <a:off x="3735865" y="4705349"/>
            <a:ext cx="224340" cy="160439"/>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79790 w 179790"/>
              <a:gd name="connsiteY0" fmla="*/ 90448 h 170655"/>
              <a:gd name="connsiteX1" fmla="*/ 129283 w 179790"/>
              <a:gd name="connsiteY1" fmla="*/ 170655 h 170655"/>
              <a:gd name="connsiteX2" fmla="*/ 0 w 179790"/>
              <a:gd name="connsiteY2" fmla="*/ 101267 h 170655"/>
              <a:gd name="connsiteX3" fmla="*/ 64988 w 179790"/>
              <a:gd name="connsiteY3" fmla="*/ 0 h 170655"/>
              <a:gd name="connsiteX4" fmla="*/ 179790 w 179790"/>
              <a:gd name="connsiteY4" fmla="*/ 90448 h 170655"/>
              <a:gd name="connsiteX0" fmla="*/ 183858 w 183858"/>
              <a:gd name="connsiteY0" fmla="*/ 69017 h 149224"/>
              <a:gd name="connsiteX1" fmla="*/ 133351 w 183858"/>
              <a:gd name="connsiteY1" fmla="*/ 149224 h 149224"/>
              <a:gd name="connsiteX2" fmla="*/ 4068 w 183858"/>
              <a:gd name="connsiteY2" fmla="*/ 79836 h 149224"/>
              <a:gd name="connsiteX3" fmla="*/ 0 w 183858"/>
              <a:gd name="connsiteY3" fmla="*/ 0 h 149224"/>
              <a:gd name="connsiteX4" fmla="*/ 183858 w 183858"/>
              <a:gd name="connsiteY4" fmla="*/ 69017 h 149224"/>
              <a:gd name="connsiteX0" fmla="*/ 183858 w 183858"/>
              <a:gd name="connsiteY0" fmla="*/ 69017 h 92074"/>
              <a:gd name="connsiteX1" fmla="*/ 88107 w 183858"/>
              <a:gd name="connsiteY1" fmla="*/ 92074 h 92074"/>
              <a:gd name="connsiteX2" fmla="*/ 4068 w 183858"/>
              <a:gd name="connsiteY2" fmla="*/ 79836 h 92074"/>
              <a:gd name="connsiteX3" fmla="*/ 0 w 183858"/>
              <a:gd name="connsiteY3" fmla="*/ 0 h 92074"/>
              <a:gd name="connsiteX4" fmla="*/ 183858 w 183858"/>
              <a:gd name="connsiteY4" fmla="*/ 69017 h 92074"/>
              <a:gd name="connsiteX0" fmla="*/ 183858 w 183858"/>
              <a:gd name="connsiteY0" fmla="*/ 69017 h 92074"/>
              <a:gd name="connsiteX1" fmla="*/ 88107 w 183858"/>
              <a:gd name="connsiteY1" fmla="*/ 92074 h 92074"/>
              <a:gd name="connsiteX2" fmla="*/ 116999 w 183858"/>
              <a:gd name="connsiteY2" fmla="*/ 88798 h 92074"/>
              <a:gd name="connsiteX3" fmla="*/ 4068 w 183858"/>
              <a:gd name="connsiteY3" fmla="*/ 79836 h 92074"/>
              <a:gd name="connsiteX4" fmla="*/ 0 w 183858"/>
              <a:gd name="connsiteY4" fmla="*/ 0 h 92074"/>
              <a:gd name="connsiteX5" fmla="*/ 183858 w 183858"/>
              <a:gd name="connsiteY5" fmla="*/ 69017 h 92074"/>
              <a:gd name="connsiteX0" fmla="*/ 183858 w 183858"/>
              <a:gd name="connsiteY0" fmla="*/ 69017 h 141185"/>
              <a:gd name="connsiteX1" fmla="*/ 88107 w 183858"/>
              <a:gd name="connsiteY1" fmla="*/ 92074 h 141185"/>
              <a:gd name="connsiteX2" fmla="*/ 64611 w 183858"/>
              <a:gd name="connsiteY2" fmla="*/ 141185 h 141185"/>
              <a:gd name="connsiteX3" fmla="*/ 4068 w 183858"/>
              <a:gd name="connsiteY3" fmla="*/ 79836 h 141185"/>
              <a:gd name="connsiteX4" fmla="*/ 0 w 183858"/>
              <a:gd name="connsiteY4" fmla="*/ 0 h 141185"/>
              <a:gd name="connsiteX5" fmla="*/ 183858 w 183858"/>
              <a:gd name="connsiteY5" fmla="*/ 69017 h 141185"/>
              <a:gd name="connsiteX0" fmla="*/ 183858 w 195263"/>
              <a:gd name="connsiteY0" fmla="*/ 69017 h 153986"/>
              <a:gd name="connsiteX1" fmla="*/ 195263 w 195263"/>
              <a:gd name="connsiteY1" fmla="*/ 153986 h 153986"/>
              <a:gd name="connsiteX2" fmla="*/ 64611 w 195263"/>
              <a:gd name="connsiteY2" fmla="*/ 141185 h 153986"/>
              <a:gd name="connsiteX3" fmla="*/ 4068 w 195263"/>
              <a:gd name="connsiteY3" fmla="*/ 79836 h 153986"/>
              <a:gd name="connsiteX4" fmla="*/ 0 w 195263"/>
              <a:gd name="connsiteY4" fmla="*/ 0 h 153986"/>
              <a:gd name="connsiteX5" fmla="*/ 183858 w 195263"/>
              <a:gd name="connsiteY5" fmla="*/ 69017 h 153986"/>
              <a:gd name="connsiteX0" fmla="*/ 183858 w 195263"/>
              <a:gd name="connsiteY0" fmla="*/ 69017 h 153986"/>
              <a:gd name="connsiteX1" fmla="*/ 195263 w 195263"/>
              <a:gd name="connsiteY1" fmla="*/ 153986 h 153986"/>
              <a:gd name="connsiteX2" fmla="*/ 100329 w 195263"/>
              <a:gd name="connsiteY2" fmla="*/ 100703 h 153986"/>
              <a:gd name="connsiteX3" fmla="*/ 4068 w 195263"/>
              <a:gd name="connsiteY3" fmla="*/ 79836 h 153986"/>
              <a:gd name="connsiteX4" fmla="*/ 0 w 195263"/>
              <a:gd name="connsiteY4" fmla="*/ 0 h 153986"/>
              <a:gd name="connsiteX5" fmla="*/ 183858 w 195263"/>
              <a:gd name="connsiteY5" fmla="*/ 69017 h 153986"/>
              <a:gd name="connsiteX0" fmla="*/ 183858 w 195263"/>
              <a:gd name="connsiteY0" fmla="*/ 69017 h 153986"/>
              <a:gd name="connsiteX1" fmla="*/ 195263 w 195263"/>
              <a:gd name="connsiteY1" fmla="*/ 153986 h 153986"/>
              <a:gd name="connsiteX2" fmla="*/ 100329 w 195263"/>
              <a:gd name="connsiteY2" fmla="*/ 100703 h 153986"/>
              <a:gd name="connsiteX3" fmla="*/ 4068 w 195263"/>
              <a:gd name="connsiteY3" fmla="*/ 79836 h 153986"/>
              <a:gd name="connsiteX4" fmla="*/ 0 w 195263"/>
              <a:gd name="connsiteY4" fmla="*/ 0 h 153986"/>
              <a:gd name="connsiteX5" fmla="*/ 66992 w 195263"/>
              <a:gd name="connsiteY5" fmla="*/ 29266 h 153986"/>
              <a:gd name="connsiteX6" fmla="*/ 183858 w 195263"/>
              <a:gd name="connsiteY6" fmla="*/ 69017 h 153986"/>
              <a:gd name="connsiteX0" fmla="*/ 183858 w 195263"/>
              <a:gd name="connsiteY0" fmla="*/ 75470 h 160439"/>
              <a:gd name="connsiteX1" fmla="*/ 195263 w 195263"/>
              <a:gd name="connsiteY1" fmla="*/ 160439 h 160439"/>
              <a:gd name="connsiteX2" fmla="*/ 100329 w 195263"/>
              <a:gd name="connsiteY2" fmla="*/ 107156 h 160439"/>
              <a:gd name="connsiteX3" fmla="*/ 4068 w 195263"/>
              <a:gd name="connsiteY3" fmla="*/ 86289 h 160439"/>
              <a:gd name="connsiteX4" fmla="*/ 0 w 195263"/>
              <a:gd name="connsiteY4" fmla="*/ 6453 h 160439"/>
              <a:gd name="connsiteX5" fmla="*/ 109854 w 195263"/>
              <a:gd name="connsiteY5" fmla="*/ 0 h 160439"/>
              <a:gd name="connsiteX6" fmla="*/ 183858 w 195263"/>
              <a:gd name="connsiteY6" fmla="*/ 75470 h 160439"/>
              <a:gd name="connsiteX0" fmla="*/ 183858 w 195263"/>
              <a:gd name="connsiteY0" fmla="*/ 75470 h 160439"/>
              <a:gd name="connsiteX1" fmla="*/ 195263 w 195263"/>
              <a:gd name="connsiteY1" fmla="*/ 160439 h 160439"/>
              <a:gd name="connsiteX2" fmla="*/ 100329 w 195263"/>
              <a:gd name="connsiteY2" fmla="*/ 107156 h 160439"/>
              <a:gd name="connsiteX3" fmla="*/ 4068 w 195263"/>
              <a:gd name="connsiteY3" fmla="*/ 86289 h 160439"/>
              <a:gd name="connsiteX4" fmla="*/ 0 w 195263"/>
              <a:gd name="connsiteY4" fmla="*/ 6453 h 160439"/>
              <a:gd name="connsiteX5" fmla="*/ 109854 w 195263"/>
              <a:gd name="connsiteY5" fmla="*/ 0 h 160439"/>
              <a:gd name="connsiteX6" fmla="*/ 121761 w 195263"/>
              <a:gd name="connsiteY6" fmla="*/ 11907 h 160439"/>
              <a:gd name="connsiteX7" fmla="*/ 183858 w 195263"/>
              <a:gd name="connsiteY7" fmla="*/ 75470 h 160439"/>
              <a:gd name="connsiteX0" fmla="*/ 183858 w 195263"/>
              <a:gd name="connsiteY0" fmla="*/ 75470 h 160439"/>
              <a:gd name="connsiteX1" fmla="*/ 195263 w 195263"/>
              <a:gd name="connsiteY1" fmla="*/ 160439 h 160439"/>
              <a:gd name="connsiteX2" fmla="*/ 100329 w 195263"/>
              <a:gd name="connsiteY2" fmla="*/ 107156 h 160439"/>
              <a:gd name="connsiteX3" fmla="*/ 4068 w 195263"/>
              <a:gd name="connsiteY3" fmla="*/ 86289 h 160439"/>
              <a:gd name="connsiteX4" fmla="*/ 0 w 195263"/>
              <a:gd name="connsiteY4" fmla="*/ 6453 h 160439"/>
              <a:gd name="connsiteX5" fmla="*/ 109854 w 195263"/>
              <a:gd name="connsiteY5" fmla="*/ 0 h 160439"/>
              <a:gd name="connsiteX6" fmla="*/ 131286 w 195263"/>
              <a:gd name="connsiteY6" fmla="*/ 57151 h 160439"/>
              <a:gd name="connsiteX7" fmla="*/ 183858 w 195263"/>
              <a:gd name="connsiteY7" fmla="*/ 75470 h 160439"/>
              <a:gd name="connsiteX0" fmla="*/ 224340 w 224340"/>
              <a:gd name="connsiteY0" fmla="*/ 94520 h 160439"/>
              <a:gd name="connsiteX1" fmla="*/ 195263 w 224340"/>
              <a:gd name="connsiteY1" fmla="*/ 160439 h 160439"/>
              <a:gd name="connsiteX2" fmla="*/ 100329 w 224340"/>
              <a:gd name="connsiteY2" fmla="*/ 107156 h 160439"/>
              <a:gd name="connsiteX3" fmla="*/ 4068 w 224340"/>
              <a:gd name="connsiteY3" fmla="*/ 86289 h 160439"/>
              <a:gd name="connsiteX4" fmla="*/ 0 w 224340"/>
              <a:gd name="connsiteY4" fmla="*/ 6453 h 160439"/>
              <a:gd name="connsiteX5" fmla="*/ 109854 w 224340"/>
              <a:gd name="connsiteY5" fmla="*/ 0 h 160439"/>
              <a:gd name="connsiteX6" fmla="*/ 131286 w 224340"/>
              <a:gd name="connsiteY6" fmla="*/ 57151 h 160439"/>
              <a:gd name="connsiteX7" fmla="*/ 224340 w 224340"/>
              <a:gd name="connsiteY7" fmla="*/ 94520 h 160439"/>
              <a:gd name="connsiteX0" fmla="*/ 224340 w 224340"/>
              <a:gd name="connsiteY0" fmla="*/ 94520 h 160439"/>
              <a:gd name="connsiteX1" fmla="*/ 195263 w 224340"/>
              <a:gd name="connsiteY1" fmla="*/ 160439 h 160439"/>
              <a:gd name="connsiteX2" fmla="*/ 95567 w 224340"/>
              <a:gd name="connsiteY2" fmla="*/ 92868 h 160439"/>
              <a:gd name="connsiteX3" fmla="*/ 4068 w 224340"/>
              <a:gd name="connsiteY3" fmla="*/ 86289 h 160439"/>
              <a:gd name="connsiteX4" fmla="*/ 0 w 224340"/>
              <a:gd name="connsiteY4" fmla="*/ 6453 h 160439"/>
              <a:gd name="connsiteX5" fmla="*/ 109854 w 224340"/>
              <a:gd name="connsiteY5" fmla="*/ 0 h 160439"/>
              <a:gd name="connsiteX6" fmla="*/ 131286 w 224340"/>
              <a:gd name="connsiteY6" fmla="*/ 57151 h 160439"/>
              <a:gd name="connsiteX7" fmla="*/ 224340 w 224340"/>
              <a:gd name="connsiteY7" fmla="*/ 94520 h 16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340" h="160439">
                <a:moveTo>
                  <a:pt x="224340" y="94520"/>
                </a:moveTo>
                <a:lnTo>
                  <a:pt x="195263" y="160439"/>
                </a:lnTo>
                <a:lnTo>
                  <a:pt x="95567" y="92868"/>
                </a:lnTo>
                <a:lnTo>
                  <a:pt x="4068" y="86289"/>
                </a:lnTo>
                <a:lnTo>
                  <a:pt x="0" y="6453"/>
                </a:lnTo>
                <a:lnTo>
                  <a:pt x="109854" y="0"/>
                </a:lnTo>
                <a:lnTo>
                  <a:pt x="131286" y="57151"/>
                </a:lnTo>
                <a:lnTo>
                  <a:pt x="224340" y="94520"/>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122" name="Picture 2" descr="K:\00. PAC2_BA\01.SSA\SSA11_FACULDADE DE MEDICINA\SSA11_LICITAÇÃO\SSA11_LCT_RDC_DOCUMENTOS\imagens apresentação\CBA.jpg"/>
          <p:cNvPicPr>
            <a:picLocks noChangeAspect="1" noChangeArrowheads="1"/>
          </p:cNvPicPr>
          <p:nvPr/>
        </p:nvPicPr>
        <p:blipFill>
          <a:blip r:embed="rId8" cstate="screen">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5233757" y="4931917"/>
            <a:ext cx="2362579" cy="1734401"/>
          </a:xfrm>
          <a:prstGeom prst="rect">
            <a:avLst/>
          </a:prstGeom>
          <a:noFill/>
          <a:ln w="12700">
            <a:solidFill>
              <a:srgbClr val="FFFF00"/>
            </a:solidFill>
          </a:ln>
          <a:extLst>
            <a:ext uri="{909E8E84-426E-40DD-AFC4-6F175D3DCCD1}">
              <a14:hiddenFill xmlns:a14="http://schemas.microsoft.com/office/drawing/2010/main">
                <a:solidFill>
                  <a:srgbClr val="FFFFFF"/>
                </a:solidFill>
              </a14:hiddenFill>
            </a:ext>
          </a:extLst>
        </p:spPr>
      </p:pic>
      <p:sp>
        <p:nvSpPr>
          <p:cNvPr id="113" name="Retângulo 112"/>
          <p:cNvSpPr/>
          <p:nvPr/>
        </p:nvSpPr>
        <p:spPr>
          <a:xfrm>
            <a:off x="5552744" y="2729074"/>
            <a:ext cx="1439569" cy="267878"/>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MEMORIAL DO FRONTISPÍCIO</a:t>
            </a:r>
            <a:endParaRPr lang="pt-BR" sz="1000" b="1" dirty="0">
              <a:solidFill>
                <a:schemeClr val="tx1"/>
              </a:solidFill>
            </a:endParaRPr>
          </a:p>
        </p:txBody>
      </p:sp>
      <p:cxnSp>
        <p:nvCxnSpPr>
          <p:cNvPr id="114" name="Conector reto 113"/>
          <p:cNvCxnSpPr/>
          <p:nvPr/>
        </p:nvCxnSpPr>
        <p:spPr>
          <a:xfrm flipH="1" flipV="1">
            <a:off x="4889503" y="2794534"/>
            <a:ext cx="663242" cy="491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15" name="Forma livre 114"/>
          <p:cNvSpPr/>
          <p:nvPr/>
        </p:nvSpPr>
        <p:spPr>
          <a:xfrm>
            <a:off x="4846250" y="2674144"/>
            <a:ext cx="146452" cy="125301"/>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025133 w 1025133"/>
              <a:gd name="connsiteY0" fmla="*/ 42823 h 170655"/>
              <a:gd name="connsiteX1" fmla="*/ 112614 w 1025133"/>
              <a:gd name="connsiteY1" fmla="*/ 170655 h 170655"/>
              <a:gd name="connsiteX2" fmla="*/ 0 w 1025133"/>
              <a:gd name="connsiteY2" fmla="*/ 84598 h 170655"/>
              <a:gd name="connsiteX3" fmla="*/ 48319 w 1025133"/>
              <a:gd name="connsiteY3" fmla="*/ 0 h 170655"/>
              <a:gd name="connsiteX4" fmla="*/ 1025133 w 1025133"/>
              <a:gd name="connsiteY4" fmla="*/ 42823 h 170655"/>
              <a:gd name="connsiteX0" fmla="*/ 1025133 w 1025133"/>
              <a:gd name="connsiteY0" fmla="*/ 42823 h 146842"/>
              <a:gd name="connsiteX1" fmla="*/ 898426 w 1025133"/>
              <a:gd name="connsiteY1" fmla="*/ 146842 h 146842"/>
              <a:gd name="connsiteX2" fmla="*/ 0 w 1025133"/>
              <a:gd name="connsiteY2" fmla="*/ 84598 h 146842"/>
              <a:gd name="connsiteX3" fmla="*/ 48319 w 1025133"/>
              <a:gd name="connsiteY3" fmla="*/ 0 h 146842"/>
              <a:gd name="connsiteX4" fmla="*/ 1025133 w 1025133"/>
              <a:gd name="connsiteY4" fmla="*/ 42823 h 146842"/>
              <a:gd name="connsiteX0" fmla="*/ 976814 w 976814"/>
              <a:gd name="connsiteY0" fmla="*/ 42823 h 146842"/>
              <a:gd name="connsiteX1" fmla="*/ 850107 w 976814"/>
              <a:gd name="connsiteY1" fmla="*/ 146842 h 146842"/>
              <a:gd name="connsiteX2" fmla="*/ 830362 w 976814"/>
              <a:gd name="connsiteY2" fmla="*/ 77455 h 146842"/>
              <a:gd name="connsiteX3" fmla="*/ 0 w 976814"/>
              <a:gd name="connsiteY3" fmla="*/ 0 h 146842"/>
              <a:gd name="connsiteX4" fmla="*/ 976814 w 976814"/>
              <a:gd name="connsiteY4" fmla="*/ 42823 h 146842"/>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76814 w 976814"/>
              <a:gd name="connsiteY4" fmla="*/ 42823 h 130173"/>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18062 w 976814"/>
              <a:gd name="connsiteY4" fmla="*/ 4872 h 130173"/>
              <a:gd name="connsiteX5" fmla="*/ 976814 w 976814"/>
              <a:gd name="connsiteY5" fmla="*/ 42823 h 130173"/>
              <a:gd name="connsiteX0" fmla="*/ 146452 w 146452"/>
              <a:gd name="connsiteY0" fmla="*/ 37951 h 125301"/>
              <a:gd name="connsiteX1" fmla="*/ 41176 w 146452"/>
              <a:gd name="connsiteY1" fmla="*/ 125301 h 125301"/>
              <a:gd name="connsiteX2" fmla="*/ 0 w 146452"/>
              <a:gd name="connsiteY2" fmla="*/ 72583 h 125301"/>
              <a:gd name="connsiteX3" fmla="*/ 87700 w 146452"/>
              <a:gd name="connsiteY3" fmla="*/ 0 h 125301"/>
              <a:gd name="connsiteX4" fmla="*/ 146452 w 146452"/>
              <a:gd name="connsiteY4" fmla="*/ 37951 h 125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2" h="125301">
                <a:moveTo>
                  <a:pt x="146452" y="37951"/>
                </a:moveTo>
                <a:lnTo>
                  <a:pt x="41176" y="125301"/>
                </a:lnTo>
                <a:lnTo>
                  <a:pt x="0" y="72583"/>
                </a:lnTo>
                <a:lnTo>
                  <a:pt x="87700" y="0"/>
                </a:lnTo>
                <a:lnTo>
                  <a:pt x="146452" y="37951"/>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18" name="Picture 3" descr="C:\_MV\02. IPHAN\PAC\Memorial do Frontispício\Simulação 02.jp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555125" y="1700808"/>
            <a:ext cx="1437188" cy="1015255"/>
          </a:xfrm>
          <a:prstGeom prst="rect">
            <a:avLst/>
          </a:prstGeom>
          <a:noFill/>
          <a:ln w="12700">
            <a:solidFill>
              <a:srgbClr val="FFFF00"/>
            </a:solidFill>
          </a:ln>
          <a:extLst>
            <a:ext uri="{909E8E84-426E-40DD-AFC4-6F175D3DCCD1}">
              <a14:hiddenFill xmlns:a14="http://schemas.microsoft.com/office/drawing/2010/main">
                <a:solidFill>
                  <a:srgbClr val="FFFFFF"/>
                </a:solidFill>
              </a14:hiddenFill>
            </a:ext>
          </a:extLst>
        </p:spPr>
      </p:pic>
      <p:sp>
        <p:nvSpPr>
          <p:cNvPr id="50" name="Retângulo 49"/>
          <p:cNvSpPr/>
          <p:nvPr/>
        </p:nvSpPr>
        <p:spPr>
          <a:xfrm>
            <a:off x="7454460" y="1480716"/>
            <a:ext cx="1606433" cy="201012"/>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IGREJA DO PASSO</a:t>
            </a:r>
            <a:endParaRPr lang="pt-BR" sz="1000" b="1" dirty="0">
              <a:solidFill>
                <a:schemeClr val="tx1"/>
              </a:solidFill>
            </a:endParaRPr>
          </a:p>
        </p:txBody>
      </p:sp>
      <p:cxnSp>
        <p:nvCxnSpPr>
          <p:cNvPr id="51" name="Conector reto 50"/>
          <p:cNvCxnSpPr>
            <a:endCxn id="52" idx="0"/>
          </p:cNvCxnSpPr>
          <p:nvPr/>
        </p:nvCxnSpPr>
        <p:spPr>
          <a:xfrm flipH="1">
            <a:off x="6032405" y="1571164"/>
            <a:ext cx="1422056"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52" name="Forma livre 51"/>
          <p:cNvSpPr/>
          <p:nvPr/>
        </p:nvSpPr>
        <p:spPr>
          <a:xfrm>
            <a:off x="5869284" y="1480716"/>
            <a:ext cx="163121" cy="170655"/>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21" h="170655">
                <a:moveTo>
                  <a:pt x="163121" y="90448"/>
                </a:moveTo>
                <a:lnTo>
                  <a:pt x="112614" y="170655"/>
                </a:lnTo>
                <a:lnTo>
                  <a:pt x="0" y="84598"/>
                </a:lnTo>
                <a:lnTo>
                  <a:pt x="48319" y="0"/>
                </a:lnTo>
                <a:lnTo>
                  <a:pt x="163121" y="90448"/>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1" name="Retângulo 120"/>
          <p:cNvSpPr/>
          <p:nvPr/>
        </p:nvSpPr>
        <p:spPr>
          <a:xfrm>
            <a:off x="5580112" y="4120957"/>
            <a:ext cx="1080119" cy="133455"/>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MUNCAB</a:t>
            </a:r>
            <a:endParaRPr lang="pt-BR" sz="1000" b="1" dirty="0">
              <a:solidFill>
                <a:schemeClr val="tx1"/>
              </a:solidFill>
            </a:endParaRPr>
          </a:p>
        </p:txBody>
      </p:sp>
      <p:cxnSp>
        <p:nvCxnSpPr>
          <p:cNvPr id="122" name="Conector reto 121"/>
          <p:cNvCxnSpPr>
            <a:stCxn id="121" idx="1"/>
            <a:endCxn id="123" idx="0"/>
          </p:cNvCxnSpPr>
          <p:nvPr/>
        </p:nvCxnSpPr>
        <p:spPr>
          <a:xfrm flipH="1" flipV="1">
            <a:off x="4236179" y="4181653"/>
            <a:ext cx="1343933" cy="6032"/>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23" name="Forma livre 122"/>
          <p:cNvSpPr/>
          <p:nvPr/>
        </p:nvSpPr>
        <p:spPr>
          <a:xfrm>
            <a:off x="4029402" y="4102427"/>
            <a:ext cx="206777" cy="120208"/>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025133 w 1025133"/>
              <a:gd name="connsiteY0" fmla="*/ 42823 h 170655"/>
              <a:gd name="connsiteX1" fmla="*/ 112614 w 1025133"/>
              <a:gd name="connsiteY1" fmla="*/ 170655 h 170655"/>
              <a:gd name="connsiteX2" fmla="*/ 0 w 1025133"/>
              <a:gd name="connsiteY2" fmla="*/ 84598 h 170655"/>
              <a:gd name="connsiteX3" fmla="*/ 48319 w 1025133"/>
              <a:gd name="connsiteY3" fmla="*/ 0 h 170655"/>
              <a:gd name="connsiteX4" fmla="*/ 1025133 w 1025133"/>
              <a:gd name="connsiteY4" fmla="*/ 42823 h 170655"/>
              <a:gd name="connsiteX0" fmla="*/ 1025133 w 1025133"/>
              <a:gd name="connsiteY0" fmla="*/ 42823 h 146842"/>
              <a:gd name="connsiteX1" fmla="*/ 898426 w 1025133"/>
              <a:gd name="connsiteY1" fmla="*/ 146842 h 146842"/>
              <a:gd name="connsiteX2" fmla="*/ 0 w 1025133"/>
              <a:gd name="connsiteY2" fmla="*/ 84598 h 146842"/>
              <a:gd name="connsiteX3" fmla="*/ 48319 w 1025133"/>
              <a:gd name="connsiteY3" fmla="*/ 0 h 146842"/>
              <a:gd name="connsiteX4" fmla="*/ 1025133 w 1025133"/>
              <a:gd name="connsiteY4" fmla="*/ 42823 h 146842"/>
              <a:gd name="connsiteX0" fmla="*/ 976814 w 976814"/>
              <a:gd name="connsiteY0" fmla="*/ 42823 h 146842"/>
              <a:gd name="connsiteX1" fmla="*/ 850107 w 976814"/>
              <a:gd name="connsiteY1" fmla="*/ 146842 h 146842"/>
              <a:gd name="connsiteX2" fmla="*/ 830362 w 976814"/>
              <a:gd name="connsiteY2" fmla="*/ 77455 h 146842"/>
              <a:gd name="connsiteX3" fmla="*/ 0 w 976814"/>
              <a:gd name="connsiteY3" fmla="*/ 0 h 146842"/>
              <a:gd name="connsiteX4" fmla="*/ 976814 w 976814"/>
              <a:gd name="connsiteY4" fmla="*/ 42823 h 146842"/>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76814 w 976814"/>
              <a:gd name="connsiteY4" fmla="*/ 42823 h 130173"/>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18062 w 976814"/>
              <a:gd name="connsiteY4" fmla="*/ 4872 h 130173"/>
              <a:gd name="connsiteX5" fmla="*/ 976814 w 976814"/>
              <a:gd name="connsiteY5" fmla="*/ 42823 h 130173"/>
              <a:gd name="connsiteX0" fmla="*/ 146452 w 146452"/>
              <a:gd name="connsiteY0" fmla="*/ 37951 h 125301"/>
              <a:gd name="connsiteX1" fmla="*/ 41176 w 146452"/>
              <a:gd name="connsiteY1" fmla="*/ 125301 h 125301"/>
              <a:gd name="connsiteX2" fmla="*/ 0 w 146452"/>
              <a:gd name="connsiteY2" fmla="*/ 72583 h 125301"/>
              <a:gd name="connsiteX3" fmla="*/ 87700 w 146452"/>
              <a:gd name="connsiteY3" fmla="*/ 0 h 125301"/>
              <a:gd name="connsiteX4" fmla="*/ 146452 w 146452"/>
              <a:gd name="connsiteY4" fmla="*/ 37951 h 125301"/>
              <a:gd name="connsiteX0" fmla="*/ 625877 w 625877"/>
              <a:gd name="connsiteY0" fmla="*/ 37951 h 125301"/>
              <a:gd name="connsiteX1" fmla="*/ 520601 w 625877"/>
              <a:gd name="connsiteY1" fmla="*/ 125301 h 125301"/>
              <a:gd name="connsiteX2" fmla="*/ 0 w 625877"/>
              <a:gd name="connsiteY2" fmla="*/ 9083 h 125301"/>
              <a:gd name="connsiteX3" fmla="*/ 567125 w 625877"/>
              <a:gd name="connsiteY3" fmla="*/ 0 h 125301"/>
              <a:gd name="connsiteX4" fmla="*/ 625877 w 625877"/>
              <a:gd name="connsiteY4" fmla="*/ 37951 h 125301"/>
              <a:gd name="connsiteX0" fmla="*/ 625877 w 625877"/>
              <a:gd name="connsiteY0" fmla="*/ 149076 h 236426"/>
              <a:gd name="connsiteX1" fmla="*/ 520601 w 625877"/>
              <a:gd name="connsiteY1" fmla="*/ 236426 h 236426"/>
              <a:gd name="connsiteX2" fmla="*/ 0 w 625877"/>
              <a:gd name="connsiteY2" fmla="*/ 120208 h 236426"/>
              <a:gd name="connsiteX3" fmla="*/ 122625 w 625877"/>
              <a:gd name="connsiteY3" fmla="*/ 0 h 236426"/>
              <a:gd name="connsiteX4" fmla="*/ 625877 w 625877"/>
              <a:gd name="connsiteY4" fmla="*/ 149076 h 236426"/>
              <a:gd name="connsiteX0" fmla="*/ 206777 w 520601"/>
              <a:gd name="connsiteY0" fmla="*/ 79226 h 236426"/>
              <a:gd name="connsiteX1" fmla="*/ 520601 w 520601"/>
              <a:gd name="connsiteY1" fmla="*/ 236426 h 236426"/>
              <a:gd name="connsiteX2" fmla="*/ 0 w 520601"/>
              <a:gd name="connsiteY2" fmla="*/ 120208 h 236426"/>
              <a:gd name="connsiteX3" fmla="*/ 122625 w 520601"/>
              <a:gd name="connsiteY3" fmla="*/ 0 h 236426"/>
              <a:gd name="connsiteX4" fmla="*/ 206777 w 520601"/>
              <a:gd name="connsiteY4" fmla="*/ 79226 h 236426"/>
              <a:gd name="connsiteX0" fmla="*/ 206777 w 206777"/>
              <a:gd name="connsiteY0" fmla="*/ 79226 h 120208"/>
              <a:gd name="connsiteX1" fmla="*/ 0 w 206777"/>
              <a:gd name="connsiteY1" fmla="*/ 120208 h 120208"/>
              <a:gd name="connsiteX2" fmla="*/ 122625 w 206777"/>
              <a:gd name="connsiteY2" fmla="*/ 0 h 120208"/>
              <a:gd name="connsiteX3" fmla="*/ 206777 w 206777"/>
              <a:gd name="connsiteY3" fmla="*/ 79226 h 120208"/>
            </a:gdLst>
            <a:ahLst/>
            <a:cxnLst>
              <a:cxn ang="0">
                <a:pos x="connsiteX0" y="connsiteY0"/>
              </a:cxn>
              <a:cxn ang="0">
                <a:pos x="connsiteX1" y="connsiteY1"/>
              </a:cxn>
              <a:cxn ang="0">
                <a:pos x="connsiteX2" y="connsiteY2"/>
              </a:cxn>
              <a:cxn ang="0">
                <a:pos x="connsiteX3" y="connsiteY3"/>
              </a:cxn>
            </a:cxnLst>
            <a:rect l="l" t="t" r="r" b="b"/>
            <a:pathLst>
              <a:path w="206777" h="120208">
                <a:moveTo>
                  <a:pt x="206777" y="79226"/>
                </a:moveTo>
                <a:lnTo>
                  <a:pt x="0" y="120208"/>
                </a:lnTo>
                <a:lnTo>
                  <a:pt x="122625" y="0"/>
                </a:lnTo>
                <a:lnTo>
                  <a:pt x="206777" y="79226"/>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123" name="Picture 3"/>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5580112" y="3043160"/>
            <a:ext cx="1080119" cy="1077797"/>
          </a:xfrm>
          <a:prstGeom prst="rect">
            <a:avLst/>
          </a:prstGeom>
          <a:noFill/>
          <a:ln w="127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cxnSp>
        <p:nvCxnSpPr>
          <p:cNvPr id="125" name="Conector reto 124"/>
          <p:cNvCxnSpPr>
            <a:endCxn id="126" idx="0"/>
          </p:cNvCxnSpPr>
          <p:nvPr/>
        </p:nvCxnSpPr>
        <p:spPr>
          <a:xfrm flipH="1">
            <a:off x="3542290" y="4484219"/>
            <a:ext cx="4054046"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126" name="Forma livre 125"/>
          <p:cNvSpPr/>
          <p:nvPr/>
        </p:nvSpPr>
        <p:spPr>
          <a:xfrm>
            <a:off x="3453375" y="4363275"/>
            <a:ext cx="118502" cy="120944"/>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025133 w 1025133"/>
              <a:gd name="connsiteY0" fmla="*/ 42823 h 170655"/>
              <a:gd name="connsiteX1" fmla="*/ 112614 w 1025133"/>
              <a:gd name="connsiteY1" fmla="*/ 170655 h 170655"/>
              <a:gd name="connsiteX2" fmla="*/ 0 w 1025133"/>
              <a:gd name="connsiteY2" fmla="*/ 84598 h 170655"/>
              <a:gd name="connsiteX3" fmla="*/ 48319 w 1025133"/>
              <a:gd name="connsiteY3" fmla="*/ 0 h 170655"/>
              <a:gd name="connsiteX4" fmla="*/ 1025133 w 1025133"/>
              <a:gd name="connsiteY4" fmla="*/ 42823 h 170655"/>
              <a:gd name="connsiteX0" fmla="*/ 1025133 w 1025133"/>
              <a:gd name="connsiteY0" fmla="*/ 42823 h 146842"/>
              <a:gd name="connsiteX1" fmla="*/ 898426 w 1025133"/>
              <a:gd name="connsiteY1" fmla="*/ 146842 h 146842"/>
              <a:gd name="connsiteX2" fmla="*/ 0 w 1025133"/>
              <a:gd name="connsiteY2" fmla="*/ 84598 h 146842"/>
              <a:gd name="connsiteX3" fmla="*/ 48319 w 1025133"/>
              <a:gd name="connsiteY3" fmla="*/ 0 h 146842"/>
              <a:gd name="connsiteX4" fmla="*/ 1025133 w 1025133"/>
              <a:gd name="connsiteY4" fmla="*/ 42823 h 146842"/>
              <a:gd name="connsiteX0" fmla="*/ 976814 w 976814"/>
              <a:gd name="connsiteY0" fmla="*/ 42823 h 146842"/>
              <a:gd name="connsiteX1" fmla="*/ 850107 w 976814"/>
              <a:gd name="connsiteY1" fmla="*/ 146842 h 146842"/>
              <a:gd name="connsiteX2" fmla="*/ 830362 w 976814"/>
              <a:gd name="connsiteY2" fmla="*/ 77455 h 146842"/>
              <a:gd name="connsiteX3" fmla="*/ 0 w 976814"/>
              <a:gd name="connsiteY3" fmla="*/ 0 h 146842"/>
              <a:gd name="connsiteX4" fmla="*/ 976814 w 976814"/>
              <a:gd name="connsiteY4" fmla="*/ 42823 h 146842"/>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76814 w 976814"/>
              <a:gd name="connsiteY4" fmla="*/ 42823 h 130173"/>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18062 w 976814"/>
              <a:gd name="connsiteY4" fmla="*/ 4872 h 130173"/>
              <a:gd name="connsiteX5" fmla="*/ 976814 w 976814"/>
              <a:gd name="connsiteY5" fmla="*/ 42823 h 130173"/>
              <a:gd name="connsiteX0" fmla="*/ 146452 w 146452"/>
              <a:gd name="connsiteY0" fmla="*/ 37951 h 125301"/>
              <a:gd name="connsiteX1" fmla="*/ 41176 w 146452"/>
              <a:gd name="connsiteY1" fmla="*/ 125301 h 125301"/>
              <a:gd name="connsiteX2" fmla="*/ 0 w 146452"/>
              <a:gd name="connsiteY2" fmla="*/ 72583 h 125301"/>
              <a:gd name="connsiteX3" fmla="*/ 87700 w 146452"/>
              <a:gd name="connsiteY3" fmla="*/ 0 h 125301"/>
              <a:gd name="connsiteX4" fmla="*/ 146452 w 146452"/>
              <a:gd name="connsiteY4" fmla="*/ 37951 h 125301"/>
              <a:gd name="connsiteX0" fmla="*/ 625877 w 625877"/>
              <a:gd name="connsiteY0" fmla="*/ 37951 h 125301"/>
              <a:gd name="connsiteX1" fmla="*/ 520601 w 625877"/>
              <a:gd name="connsiteY1" fmla="*/ 125301 h 125301"/>
              <a:gd name="connsiteX2" fmla="*/ 0 w 625877"/>
              <a:gd name="connsiteY2" fmla="*/ 9083 h 125301"/>
              <a:gd name="connsiteX3" fmla="*/ 567125 w 625877"/>
              <a:gd name="connsiteY3" fmla="*/ 0 h 125301"/>
              <a:gd name="connsiteX4" fmla="*/ 625877 w 625877"/>
              <a:gd name="connsiteY4" fmla="*/ 37951 h 125301"/>
              <a:gd name="connsiteX0" fmla="*/ 625877 w 625877"/>
              <a:gd name="connsiteY0" fmla="*/ 149076 h 236426"/>
              <a:gd name="connsiteX1" fmla="*/ 520601 w 625877"/>
              <a:gd name="connsiteY1" fmla="*/ 236426 h 236426"/>
              <a:gd name="connsiteX2" fmla="*/ 0 w 625877"/>
              <a:gd name="connsiteY2" fmla="*/ 120208 h 236426"/>
              <a:gd name="connsiteX3" fmla="*/ 122625 w 625877"/>
              <a:gd name="connsiteY3" fmla="*/ 0 h 236426"/>
              <a:gd name="connsiteX4" fmla="*/ 625877 w 625877"/>
              <a:gd name="connsiteY4" fmla="*/ 149076 h 236426"/>
              <a:gd name="connsiteX0" fmla="*/ 206777 w 520601"/>
              <a:gd name="connsiteY0" fmla="*/ 79226 h 236426"/>
              <a:gd name="connsiteX1" fmla="*/ 520601 w 520601"/>
              <a:gd name="connsiteY1" fmla="*/ 236426 h 236426"/>
              <a:gd name="connsiteX2" fmla="*/ 0 w 520601"/>
              <a:gd name="connsiteY2" fmla="*/ 120208 h 236426"/>
              <a:gd name="connsiteX3" fmla="*/ 122625 w 520601"/>
              <a:gd name="connsiteY3" fmla="*/ 0 h 236426"/>
              <a:gd name="connsiteX4" fmla="*/ 206777 w 520601"/>
              <a:gd name="connsiteY4" fmla="*/ 79226 h 236426"/>
              <a:gd name="connsiteX0" fmla="*/ 206777 w 206777"/>
              <a:gd name="connsiteY0" fmla="*/ 79226 h 120208"/>
              <a:gd name="connsiteX1" fmla="*/ 0 w 206777"/>
              <a:gd name="connsiteY1" fmla="*/ 120208 h 120208"/>
              <a:gd name="connsiteX2" fmla="*/ 122625 w 206777"/>
              <a:gd name="connsiteY2" fmla="*/ 0 h 120208"/>
              <a:gd name="connsiteX3" fmla="*/ 206777 w 206777"/>
              <a:gd name="connsiteY3" fmla="*/ 79226 h 120208"/>
              <a:gd name="connsiteX0" fmla="*/ 303227 w 303227"/>
              <a:gd name="connsiteY0" fmla="*/ 131613 h 172595"/>
              <a:gd name="connsiteX1" fmla="*/ 96450 w 303227"/>
              <a:gd name="connsiteY1" fmla="*/ 172595 h 172595"/>
              <a:gd name="connsiteX2" fmla="*/ 0 w 303227"/>
              <a:gd name="connsiteY2" fmla="*/ 0 h 172595"/>
              <a:gd name="connsiteX3" fmla="*/ 303227 w 303227"/>
              <a:gd name="connsiteY3" fmla="*/ 131613 h 172595"/>
              <a:gd name="connsiteX0" fmla="*/ 303227 w 303227"/>
              <a:gd name="connsiteY0" fmla="*/ 163806 h 163806"/>
              <a:gd name="connsiteX1" fmla="*/ 39300 w 303227"/>
              <a:gd name="connsiteY1" fmla="*/ 0 h 163806"/>
              <a:gd name="connsiteX2" fmla="*/ 0 w 303227"/>
              <a:gd name="connsiteY2" fmla="*/ 32193 h 163806"/>
              <a:gd name="connsiteX3" fmla="*/ 303227 w 303227"/>
              <a:gd name="connsiteY3" fmla="*/ 163806 h 163806"/>
              <a:gd name="connsiteX0" fmla="*/ 127015 w 127015"/>
              <a:gd name="connsiteY0" fmla="*/ 159044 h 159044"/>
              <a:gd name="connsiteX1" fmla="*/ 39300 w 127015"/>
              <a:gd name="connsiteY1" fmla="*/ 0 h 159044"/>
              <a:gd name="connsiteX2" fmla="*/ 0 w 127015"/>
              <a:gd name="connsiteY2" fmla="*/ 32193 h 159044"/>
              <a:gd name="connsiteX3" fmla="*/ 127015 w 127015"/>
              <a:gd name="connsiteY3" fmla="*/ 159044 h 159044"/>
              <a:gd name="connsiteX0" fmla="*/ 127015 w 127015"/>
              <a:gd name="connsiteY0" fmla="*/ 159044 h 159044"/>
              <a:gd name="connsiteX1" fmla="*/ 75639 w 127015"/>
              <a:gd name="connsiteY1" fmla="*/ 65850 h 159044"/>
              <a:gd name="connsiteX2" fmla="*/ 39300 w 127015"/>
              <a:gd name="connsiteY2" fmla="*/ 0 h 159044"/>
              <a:gd name="connsiteX3" fmla="*/ 0 w 127015"/>
              <a:gd name="connsiteY3" fmla="*/ 32193 h 159044"/>
              <a:gd name="connsiteX4" fmla="*/ 127015 w 127015"/>
              <a:gd name="connsiteY4" fmla="*/ 159044 h 159044"/>
              <a:gd name="connsiteX0" fmla="*/ 127015 w 137552"/>
              <a:gd name="connsiteY0" fmla="*/ 159044 h 159044"/>
              <a:gd name="connsiteX1" fmla="*/ 137552 w 137552"/>
              <a:gd name="connsiteY1" fmla="*/ 75375 h 159044"/>
              <a:gd name="connsiteX2" fmla="*/ 39300 w 137552"/>
              <a:gd name="connsiteY2" fmla="*/ 0 h 159044"/>
              <a:gd name="connsiteX3" fmla="*/ 0 w 137552"/>
              <a:gd name="connsiteY3" fmla="*/ 32193 h 159044"/>
              <a:gd name="connsiteX4" fmla="*/ 127015 w 137552"/>
              <a:gd name="connsiteY4" fmla="*/ 159044 h 159044"/>
              <a:gd name="connsiteX0" fmla="*/ 88915 w 137552"/>
              <a:gd name="connsiteY0" fmla="*/ 120944 h 120944"/>
              <a:gd name="connsiteX1" fmla="*/ 137552 w 137552"/>
              <a:gd name="connsiteY1" fmla="*/ 75375 h 120944"/>
              <a:gd name="connsiteX2" fmla="*/ 39300 w 137552"/>
              <a:gd name="connsiteY2" fmla="*/ 0 h 120944"/>
              <a:gd name="connsiteX3" fmla="*/ 0 w 137552"/>
              <a:gd name="connsiteY3" fmla="*/ 32193 h 120944"/>
              <a:gd name="connsiteX4" fmla="*/ 88915 w 137552"/>
              <a:gd name="connsiteY4" fmla="*/ 120944 h 120944"/>
              <a:gd name="connsiteX0" fmla="*/ 88915 w 118502"/>
              <a:gd name="connsiteY0" fmla="*/ 120944 h 120944"/>
              <a:gd name="connsiteX1" fmla="*/ 118502 w 118502"/>
              <a:gd name="connsiteY1" fmla="*/ 75375 h 120944"/>
              <a:gd name="connsiteX2" fmla="*/ 39300 w 118502"/>
              <a:gd name="connsiteY2" fmla="*/ 0 h 120944"/>
              <a:gd name="connsiteX3" fmla="*/ 0 w 118502"/>
              <a:gd name="connsiteY3" fmla="*/ 32193 h 120944"/>
              <a:gd name="connsiteX4" fmla="*/ 88915 w 118502"/>
              <a:gd name="connsiteY4" fmla="*/ 120944 h 120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02" h="120944">
                <a:moveTo>
                  <a:pt x="88915" y="120944"/>
                </a:moveTo>
                <a:lnTo>
                  <a:pt x="118502" y="75375"/>
                </a:lnTo>
                <a:lnTo>
                  <a:pt x="39300" y="0"/>
                </a:lnTo>
                <a:lnTo>
                  <a:pt x="0" y="32193"/>
                </a:lnTo>
                <a:lnTo>
                  <a:pt x="88915" y="120944"/>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8" name="Retângulo 127"/>
          <p:cNvSpPr/>
          <p:nvPr/>
        </p:nvSpPr>
        <p:spPr>
          <a:xfrm>
            <a:off x="7454461" y="4342946"/>
            <a:ext cx="1366009" cy="289861"/>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PALÁCIO DOS ESPORTES</a:t>
            </a:r>
            <a:endParaRPr lang="pt-BR" sz="1000" b="1" dirty="0">
              <a:solidFill>
                <a:schemeClr val="tx1"/>
              </a:solidFill>
            </a:endParaRPr>
          </a:p>
        </p:txBody>
      </p:sp>
      <p:pic>
        <p:nvPicPr>
          <p:cNvPr id="130" name="Picture 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444025" y="3309789"/>
            <a:ext cx="1376446" cy="1033157"/>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3" name="Retângulo 42"/>
          <p:cNvSpPr/>
          <p:nvPr/>
        </p:nvSpPr>
        <p:spPr>
          <a:xfrm>
            <a:off x="205086" y="3556605"/>
            <a:ext cx="1443329" cy="13953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smtClean="0">
                <a:solidFill>
                  <a:schemeClr val="bg1"/>
                </a:solidFill>
              </a:rPr>
              <a:t> EM OBRAS</a:t>
            </a:r>
            <a:endParaRPr lang="pt-BR" sz="900" b="1" dirty="0">
              <a:solidFill>
                <a:schemeClr val="bg1"/>
              </a:solidFill>
            </a:endParaRPr>
          </a:p>
        </p:txBody>
      </p:sp>
      <p:sp>
        <p:nvSpPr>
          <p:cNvPr id="44" name="Retângulo 43"/>
          <p:cNvSpPr/>
          <p:nvPr/>
        </p:nvSpPr>
        <p:spPr>
          <a:xfrm>
            <a:off x="5552744" y="2545598"/>
            <a:ext cx="1439569" cy="1704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smtClean="0">
                <a:solidFill>
                  <a:schemeClr val="bg1"/>
                </a:solidFill>
              </a:rPr>
              <a:t>EM OBRAS</a:t>
            </a:r>
            <a:endParaRPr lang="pt-BR" sz="900" b="1" dirty="0">
              <a:solidFill>
                <a:schemeClr val="bg1"/>
              </a:solidFill>
            </a:endParaRPr>
          </a:p>
        </p:txBody>
      </p:sp>
      <p:sp>
        <p:nvSpPr>
          <p:cNvPr id="45" name="Retângulo 44"/>
          <p:cNvSpPr/>
          <p:nvPr/>
        </p:nvSpPr>
        <p:spPr>
          <a:xfrm>
            <a:off x="5233758" y="6343608"/>
            <a:ext cx="2362578" cy="3227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smtClean="0">
                <a:solidFill>
                  <a:schemeClr val="bg1"/>
                </a:solidFill>
              </a:rPr>
              <a:t>EM LICITAÇÃO</a:t>
            </a:r>
            <a:endParaRPr lang="pt-BR" sz="900" b="1" dirty="0">
              <a:solidFill>
                <a:schemeClr val="bg1"/>
              </a:solidFill>
            </a:endParaRPr>
          </a:p>
        </p:txBody>
      </p:sp>
      <p:sp>
        <p:nvSpPr>
          <p:cNvPr id="54" name="Retângulo 53"/>
          <p:cNvSpPr/>
          <p:nvPr/>
        </p:nvSpPr>
        <p:spPr>
          <a:xfrm>
            <a:off x="7452909" y="2556506"/>
            <a:ext cx="1607984" cy="1704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smtClean="0">
                <a:solidFill>
                  <a:schemeClr val="bg1"/>
                </a:solidFill>
              </a:rPr>
              <a:t>EM OBRAS</a:t>
            </a:r>
            <a:endParaRPr lang="pt-BR" sz="900" b="1" dirty="0">
              <a:solidFill>
                <a:schemeClr val="bg1"/>
              </a:solidFill>
            </a:endParaRPr>
          </a:p>
        </p:txBody>
      </p:sp>
      <p:sp>
        <p:nvSpPr>
          <p:cNvPr id="61" name="Retângulo 60"/>
          <p:cNvSpPr/>
          <p:nvPr/>
        </p:nvSpPr>
        <p:spPr>
          <a:xfrm>
            <a:off x="7444025" y="4161450"/>
            <a:ext cx="1376445" cy="1704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smtClean="0">
                <a:solidFill>
                  <a:schemeClr val="bg1"/>
                </a:solidFill>
              </a:rPr>
              <a:t>DIRCAS</a:t>
            </a:r>
            <a:endParaRPr lang="pt-BR" sz="900" b="1" dirty="0">
              <a:solidFill>
                <a:schemeClr val="bg1"/>
              </a:solidFill>
            </a:endParaRPr>
          </a:p>
        </p:txBody>
      </p:sp>
      <p:sp>
        <p:nvSpPr>
          <p:cNvPr id="57" name="Retângulo 47"/>
          <p:cNvSpPr/>
          <p:nvPr/>
        </p:nvSpPr>
        <p:spPr>
          <a:xfrm>
            <a:off x="1897406" y="3556604"/>
            <a:ext cx="1594476" cy="279448"/>
          </a:xfrm>
          <a:prstGeom prst="rect">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50" b="1" dirty="0" smtClean="0">
                <a:solidFill>
                  <a:schemeClr val="tx1"/>
                </a:solidFill>
              </a:rPr>
              <a:t>IGREJA DA CONCEIÇÃO DA PRAIA</a:t>
            </a:r>
            <a:endParaRPr lang="pt-BR" sz="950" b="1" dirty="0">
              <a:solidFill>
                <a:schemeClr val="tx1"/>
              </a:solidFill>
            </a:endParaRPr>
          </a:p>
        </p:txBody>
      </p:sp>
      <p:pic>
        <p:nvPicPr>
          <p:cNvPr id="60" name="Picture 9" descr="Conceicao_01"/>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897406" y="2524400"/>
            <a:ext cx="1594475" cy="1020709"/>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cxnSp>
        <p:nvCxnSpPr>
          <p:cNvPr id="64" name="Conector reto 41"/>
          <p:cNvCxnSpPr>
            <a:stCxn id="47" idx="4"/>
          </p:cNvCxnSpPr>
          <p:nvPr/>
        </p:nvCxnSpPr>
        <p:spPr>
          <a:xfrm flipH="1" flipV="1">
            <a:off x="3491882" y="3556605"/>
            <a:ext cx="165793" cy="151024"/>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5" name="Marcador de Posição de Conteúdo 2"/>
          <p:cNvSpPr txBox="1">
            <a:spLocks/>
          </p:cNvSpPr>
          <p:nvPr/>
        </p:nvSpPr>
        <p:spPr bwMode="auto">
          <a:xfrm>
            <a:off x="107504" y="124652"/>
            <a:ext cx="50720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lvl="0"/>
            <a:r>
              <a:rPr lang="pt-BR" sz="2400" b="1" dirty="0" smtClean="0"/>
              <a:t>LOCALIZAÇÃO DAS AÇÕES – PAC-CH</a:t>
            </a:r>
            <a:endParaRPr lang="pt-BR" sz="2400" b="1" dirty="0"/>
          </a:p>
        </p:txBody>
      </p:sp>
      <p:grpSp>
        <p:nvGrpSpPr>
          <p:cNvPr id="63" name="Grupo 62"/>
          <p:cNvGrpSpPr/>
          <p:nvPr/>
        </p:nvGrpSpPr>
        <p:grpSpPr>
          <a:xfrm>
            <a:off x="8078619" y="4991864"/>
            <a:ext cx="1533941" cy="1890216"/>
            <a:chOff x="4129026" y="600500"/>
            <a:chExt cx="2963256" cy="3780431"/>
          </a:xfrm>
        </p:grpSpPr>
        <p:pic>
          <p:nvPicPr>
            <p:cNvPr id="66" name="Imagem 65"/>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68" name="Retângulo 67"/>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532740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K:\00. PAC2_BA\01.SSA\SSA11_FACULDADE DE MEDICINA\SSA11_LICITAÇÃO\SSA11_LCT_RDC_DOCUMENTOS\imagens apresentação\salvador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82" y="692685"/>
            <a:ext cx="9144000" cy="6169026"/>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4" name="Retângulo 5"/>
          <p:cNvSpPr/>
          <p:nvPr/>
        </p:nvSpPr>
        <p:spPr>
          <a:xfrm>
            <a:off x="0" y="0"/>
            <a:ext cx="9144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latin typeface="Segoe UI Semilight" pitchFamily="34" charset="0"/>
              <a:cs typeface="Segoe UI Semilight" pitchFamily="34" charset="0"/>
            </a:endParaRPr>
          </a:p>
        </p:txBody>
      </p:sp>
      <p:sp>
        <p:nvSpPr>
          <p:cNvPr id="47" name="Forma livre 46"/>
          <p:cNvSpPr/>
          <p:nvPr/>
        </p:nvSpPr>
        <p:spPr>
          <a:xfrm>
            <a:off x="4967312" y="2713112"/>
            <a:ext cx="240214" cy="230164"/>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14" h="230164">
                <a:moveTo>
                  <a:pt x="240214" y="150772"/>
                </a:moveTo>
                <a:lnTo>
                  <a:pt x="168200" y="230164"/>
                </a:lnTo>
                <a:lnTo>
                  <a:pt x="0" y="83343"/>
                </a:lnTo>
                <a:lnTo>
                  <a:pt x="74613" y="0"/>
                </a:lnTo>
                <a:lnTo>
                  <a:pt x="240214" y="150772"/>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8" name="Retângulo 47"/>
          <p:cNvSpPr/>
          <p:nvPr/>
        </p:nvSpPr>
        <p:spPr>
          <a:xfrm>
            <a:off x="107504" y="1322537"/>
            <a:ext cx="1403422" cy="164335"/>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CATEDRAL BASÍLICA</a:t>
            </a:r>
            <a:endParaRPr lang="pt-BR" sz="1000" b="1" dirty="0">
              <a:solidFill>
                <a:schemeClr val="tx1"/>
              </a:solidFill>
            </a:endParaRPr>
          </a:p>
        </p:txBody>
      </p:sp>
      <p:pic>
        <p:nvPicPr>
          <p:cNvPr id="37" name="Picture 11" descr="Catedral_01"/>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a:off x="107504" y="1486872"/>
            <a:ext cx="1403422" cy="1437316"/>
          </a:xfrm>
          <a:prstGeom prst="rect">
            <a:avLst/>
          </a:prstGeom>
          <a:noFill/>
          <a:ln w="12700">
            <a:solidFill>
              <a:srgbClr val="FFFF00"/>
            </a:solidFill>
          </a:ln>
          <a:extLst>
            <a:ext uri="{909E8E84-426E-40DD-AFC4-6F175D3DCCD1}">
              <a14:hiddenFill xmlns:a14="http://schemas.microsoft.com/office/drawing/2010/main">
                <a:solidFill>
                  <a:srgbClr val="FFFFFF"/>
                </a:solidFill>
              </a14:hiddenFill>
            </a:ext>
          </a:extLst>
        </p:spPr>
      </p:pic>
      <p:sp>
        <p:nvSpPr>
          <p:cNvPr id="40" name="Forma livre 39"/>
          <p:cNvSpPr/>
          <p:nvPr/>
        </p:nvSpPr>
        <p:spPr>
          <a:xfrm>
            <a:off x="5281065" y="3524903"/>
            <a:ext cx="510305" cy="318435"/>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75138 w 275138"/>
              <a:gd name="connsiteY0" fmla="*/ 126959 h 206351"/>
              <a:gd name="connsiteX1" fmla="*/ 203124 w 275138"/>
              <a:gd name="connsiteY1" fmla="*/ 206351 h 206351"/>
              <a:gd name="connsiteX2" fmla="*/ 34924 w 275138"/>
              <a:gd name="connsiteY2" fmla="*/ 59530 h 206351"/>
              <a:gd name="connsiteX3" fmla="*/ 0 w 275138"/>
              <a:gd name="connsiteY3" fmla="*/ 0 h 206351"/>
              <a:gd name="connsiteX4" fmla="*/ 275138 w 275138"/>
              <a:gd name="connsiteY4" fmla="*/ 126959 h 206351"/>
              <a:gd name="connsiteX0" fmla="*/ 418013 w 418013"/>
              <a:gd name="connsiteY0" fmla="*/ 0 h 422292"/>
              <a:gd name="connsiteX1" fmla="*/ 203124 w 418013"/>
              <a:gd name="connsiteY1" fmla="*/ 422292 h 422292"/>
              <a:gd name="connsiteX2" fmla="*/ 34924 w 418013"/>
              <a:gd name="connsiteY2" fmla="*/ 275471 h 422292"/>
              <a:gd name="connsiteX3" fmla="*/ 0 w 418013"/>
              <a:gd name="connsiteY3" fmla="*/ 215941 h 422292"/>
              <a:gd name="connsiteX4" fmla="*/ 418013 w 418013"/>
              <a:gd name="connsiteY4" fmla="*/ 0 h 422292"/>
              <a:gd name="connsiteX0" fmla="*/ 418013 w 510305"/>
              <a:gd name="connsiteY0" fmla="*/ 0 h 275471"/>
              <a:gd name="connsiteX1" fmla="*/ 510305 w 510305"/>
              <a:gd name="connsiteY1" fmla="*/ 179405 h 275471"/>
              <a:gd name="connsiteX2" fmla="*/ 34924 w 510305"/>
              <a:gd name="connsiteY2" fmla="*/ 275471 h 275471"/>
              <a:gd name="connsiteX3" fmla="*/ 0 w 510305"/>
              <a:gd name="connsiteY3" fmla="*/ 215941 h 275471"/>
              <a:gd name="connsiteX4" fmla="*/ 418013 w 510305"/>
              <a:gd name="connsiteY4" fmla="*/ 0 h 275471"/>
              <a:gd name="connsiteX0" fmla="*/ 418013 w 510305"/>
              <a:gd name="connsiteY0" fmla="*/ 0 h 275471"/>
              <a:gd name="connsiteX1" fmla="*/ 510305 w 510305"/>
              <a:gd name="connsiteY1" fmla="*/ 179405 h 275471"/>
              <a:gd name="connsiteX2" fmla="*/ 305348 w 510305"/>
              <a:gd name="connsiteY2" fmla="*/ 220803 h 275471"/>
              <a:gd name="connsiteX3" fmla="*/ 34924 w 510305"/>
              <a:gd name="connsiteY3" fmla="*/ 275471 h 275471"/>
              <a:gd name="connsiteX4" fmla="*/ 0 w 510305"/>
              <a:gd name="connsiteY4" fmla="*/ 215941 h 275471"/>
              <a:gd name="connsiteX5" fmla="*/ 418013 w 510305"/>
              <a:gd name="connsiteY5" fmla="*/ 0 h 275471"/>
              <a:gd name="connsiteX0" fmla="*/ 418013 w 510305"/>
              <a:gd name="connsiteY0" fmla="*/ 0 h 318435"/>
              <a:gd name="connsiteX1" fmla="*/ 510305 w 510305"/>
              <a:gd name="connsiteY1" fmla="*/ 179405 h 318435"/>
              <a:gd name="connsiteX2" fmla="*/ 286298 w 510305"/>
              <a:gd name="connsiteY2" fmla="*/ 318435 h 318435"/>
              <a:gd name="connsiteX3" fmla="*/ 34924 w 510305"/>
              <a:gd name="connsiteY3" fmla="*/ 275471 h 318435"/>
              <a:gd name="connsiteX4" fmla="*/ 0 w 510305"/>
              <a:gd name="connsiteY4" fmla="*/ 215941 h 318435"/>
              <a:gd name="connsiteX5" fmla="*/ 418013 w 510305"/>
              <a:gd name="connsiteY5" fmla="*/ 0 h 318435"/>
              <a:gd name="connsiteX0" fmla="*/ 418013 w 510305"/>
              <a:gd name="connsiteY0" fmla="*/ 0 h 318435"/>
              <a:gd name="connsiteX1" fmla="*/ 510305 w 510305"/>
              <a:gd name="connsiteY1" fmla="*/ 179405 h 318435"/>
              <a:gd name="connsiteX2" fmla="*/ 286298 w 510305"/>
              <a:gd name="connsiteY2" fmla="*/ 318435 h 318435"/>
              <a:gd name="connsiteX3" fmla="*/ 164854 w 510305"/>
              <a:gd name="connsiteY3" fmla="*/ 294622 h 318435"/>
              <a:gd name="connsiteX4" fmla="*/ 34924 w 510305"/>
              <a:gd name="connsiteY4" fmla="*/ 275471 h 318435"/>
              <a:gd name="connsiteX5" fmla="*/ 0 w 510305"/>
              <a:gd name="connsiteY5" fmla="*/ 215941 h 318435"/>
              <a:gd name="connsiteX6" fmla="*/ 418013 w 510305"/>
              <a:gd name="connsiteY6" fmla="*/ 0 h 318435"/>
              <a:gd name="connsiteX0" fmla="*/ 418013 w 510305"/>
              <a:gd name="connsiteY0" fmla="*/ 0 h 318435"/>
              <a:gd name="connsiteX1" fmla="*/ 510305 w 510305"/>
              <a:gd name="connsiteY1" fmla="*/ 179405 h 318435"/>
              <a:gd name="connsiteX2" fmla="*/ 286298 w 510305"/>
              <a:gd name="connsiteY2" fmla="*/ 318435 h 318435"/>
              <a:gd name="connsiteX3" fmla="*/ 219623 w 510305"/>
              <a:gd name="connsiteY3" fmla="*/ 206516 h 318435"/>
              <a:gd name="connsiteX4" fmla="*/ 34924 w 510305"/>
              <a:gd name="connsiteY4" fmla="*/ 275471 h 318435"/>
              <a:gd name="connsiteX5" fmla="*/ 0 w 510305"/>
              <a:gd name="connsiteY5" fmla="*/ 215941 h 318435"/>
              <a:gd name="connsiteX6" fmla="*/ 418013 w 510305"/>
              <a:gd name="connsiteY6" fmla="*/ 0 h 318435"/>
              <a:gd name="connsiteX0" fmla="*/ 418013 w 510305"/>
              <a:gd name="connsiteY0" fmla="*/ 0 h 318435"/>
              <a:gd name="connsiteX1" fmla="*/ 510305 w 510305"/>
              <a:gd name="connsiteY1" fmla="*/ 179405 h 318435"/>
              <a:gd name="connsiteX2" fmla="*/ 286298 w 510305"/>
              <a:gd name="connsiteY2" fmla="*/ 318435 h 318435"/>
              <a:gd name="connsiteX3" fmla="*/ 219623 w 510305"/>
              <a:gd name="connsiteY3" fmla="*/ 206516 h 318435"/>
              <a:gd name="connsiteX4" fmla="*/ 58737 w 510305"/>
              <a:gd name="connsiteY4" fmla="*/ 308809 h 318435"/>
              <a:gd name="connsiteX5" fmla="*/ 0 w 510305"/>
              <a:gd name="connsiteY5" fmla="*/ 215941 h 318435"/>
              <a:gd name="connsiteX6" fmla="*/ 418013 w 510305"/>
              <a:gd name="connsiteY6" fmla="*/ 0 h 318435"/>
              <a:gd name="connsiteX0" fmla="*/ 418013 w 510305"/>
              <a:gd name="connsiteY0" fmla="*/ 0 h 318435"/>
              <a:gd name="connsiteX1" fmla="*/ 510305 w 510305"/>
              <a:gd name="connsiteY1" fmla="*/ 179405 h 318435"/>
              <a:gd name="connsiteX2" fmla="*/ 286298 w 510305"/>
              <a:gd name="connsiteY2" fmla="*/ 318435 h 318435"/>
              <a:gd name="connsiteX3" fmla="*/ 224385 w 510305"/>
              <a:gd name="connsiteY3" fmla="*/ 218422 h 318435"/>
              <a:gd name="connsiteX4" fmla="*/ 58737 w 510305"/>
              <a:gd name="connsiteY4" fmla="*/ 308809 h 318435"/>
              <a:gd name="connsiteX5" fmla="*/ 0 w 510305"/>
              <a:gd name="connsiteY5" fmla="*/ 215941 h 318435"/>
              <a:gd name="connsiteX6" fmla="*/ 418013 w 510305"/>
              <a:gd name="connsiteY6" fmla="*/ 0 h 31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05" h="318435">
                <a:moveTo>
                  <a:pt x="418013" y="0"/>
                </a:moveTo>
                <a:lnTo>
                  <a:pt x="510305" y="179405"/>
                </a:lnTo>
                <a:lnTo>
                  <a:pt x="286298" y="318435"/>
                </a:lnTo>
                <a:lnTo>
                  <a:pt x="224385" y="218422"/>
                </a:lnTo>
                <a:lnTo>
                  <a:pt x="58737" y="308809"/>
                </a:lnTo>
                <a:lnTo>
                  <a:pt x="0" y="215941"/>
                </a:lnTo>
                <a:lnTo>
                  <a:pt x="418013" y="0"/>
                </a:lnTo>
                <a:close/>
              </a:path>
            </a:pathLst>
          </a:custGeom>
          <a:solidFill>
            <a:schemeClr val="accent6">
              <a:alpha val="5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1" name="Retângulo 40"/>
          <p:cNvSpPr/>
          <p:nvPr/>
        </p:nvSpPr>
        <p:spPr>
          <a:xfrm>
            <a:off x="6308157" y="4648089"/>
            <a:ext cx="2665980" cy="176740"/>
          </a:xfrm>
          <a:prstGeom prst="rect">
            <a:avLst/>
          </a:prstGeom>
          <a:solidFill>
            <a:schemeClr val="accent6">
              <a:lumMod val="75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ORDEM 1ª DE SÃO FRANCISCO</a:t>
            </a:r>
            <a:endParaRPr lang="pt-BR" sz="1000" b="1" dirty="0">
              <a:solidFill>
                <a:schemeClr val="tx1"/>
              </a:solidFill>
            </a:endParaRPr>
          </a:p>
        </p:txBody>
      </p:sp>
      <p:pic>
        <p:nvPicPr>
          <p:cNvPr id="6146" name="Picture 2" descr="K:\00. PAC2_BA\01.SSA\SSA11_FACULDADE DE MEDICINA\SSA11_LICITAÇÃO\SSA11_LCT_RDC_DOCUMENTOS\imagens apresentação\OSF.jpg"/>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6308156" y="4824829"/>
            <a:ext cx="2665981" cy="1715608"/>
          </a:xfrm>
          <a:prstGeom prst="rect">
            <a:avLst/>
          </a:prstGeom>
          <a:solidFill>
            <a:schemeClr val="accent6">
              <a:lumMod val="75000"/>
            </a:schemeClr>
          </a:solidFill>
          <a:ln w="12700">
            <a:solidFill>
              <a:schemeClr val="accent6">
                <a:lumMod val="75000"/>
              </a:schemeClr>
            </a:solidFill>
          </a:ln>
          <a:extLst/>
        </p:spPr>
      </p:pic>
      <p:sp>
        <p:nvSpPr>
          <p:cNvPr id="61" name="Forma livre 60"/>
          <p:cNvSpPr/>
          <p:nvPr/>
        </p:nvSpPr>
        <p:spPr>
          <a:xfrm>
            <a:off x="5506083" y="3095153"/>
            <a:ext cx="128296" cy="119536"/>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307935 h 387327"/>
              <a:gd name="connsiteX1" fmla="*/ 168200 w 240214"/>
              <a:gd name="connsiteY1" fmla="*/ 387327 h 387327"/>
              <a:gd name="connsiteX2" fmla="*/ 0 w 240214"/>
              <a:gd name="connsiteY2" fmla="*/ 240506 h 387327"/>
              <a:gd name="connsiteX3" fmla="*/ 131763 w 240214"/>
              <a:gd name="connsiteY3" fmla="*/ 0 h 387327"/>
              <a:gd name="connsiteX4" fmla="*/ 240214 w 240214"/>
              <a:gd name="connsiteY4" fmla="*/ 307935 h 387327"/>
              <a:gd name="connsiteX0" fmla="*/ 209258 w 209258"/>
              <a:gd name="connsiteY0" fmla="*/ 307935 h 387327"/>
              <a:gd name="connsiteX1" fmla="*/ 137244 w 209258"/>
              <a:gd name="connsiteY1" fmla="*/ 387327 h 387327"/>
              <a:gd name="connsiteX2" fmla="*/ 0 w 209258"/>
              <a:gd name="connsiteY2" fmla="*/ 85725 h 387327"/>
              <a:gd name="connsiteX3" fmla="*/ 100807 w 209258"/>
              <a:gd name="connsiteY3" fmla="*/ 0 h 387327"/>
              <a:gd name="connsiteX4" fmla="*/ 209258 w 209258"/>
              <a:gd name="connsiteY4" fmla="*/ 307935 h 387327"/>
              <a:gd name="connsiteX0" fmla="*/ 175920 w 175920"/>
              <a:gd name="connsiteY0" fmla="*/ 69810 h 387327"/>
              <a:gd name="connsiteX1" fmla="*/ 137244 w 175920"/>
              <a:gd name="connsiteY1" fmla="*/ 387327 h 387327"/>
              <a:gd name="connsiteX2" fmla="*/ 0 w 175920"/>
              <a:gd name="connsiteY2" fmla="*/ 85725 h 387327"/>
              <a:gd name="connsiteX3" fmla="*/ 100807 w 175920"/>
              <a:gd name="connsiteY3" fmla="*/ 0 h 387327"/>
              <a:gd name="connsiteX4" fmla="*/ 175920 w 175920"/>
              <a:gd name="connsiteY4" fmla="*/ 69810 h 387327"/>
              <a:gd name="connsiteX0" fmla="*/ 175920 w 175920"/>
              <a:gd name="connsiteY0" fmla="*/ 69810 h 387327"/>
              <a:gd name="connsiteX1" fmla="*/ 137244 w 175920"/>
              <a:gd name="connsiteY1" fmla="*/ 387327 h 387327"/>
              <a:gd name="connsiteX2" fmla="*/ 104142 w 175920"/>
              <a:gd name="connsiteY2" fmla="*/ 121917 h 387327"/>
              <a:gd name="connsiteX3" fmla="*/ 0 w 175920"/>
              <a:gd name="connsiteY3" fmla="*/ 85725 h 387327"/>
              <a:gd name="connsiteX4" fmla="*/ 100807 w 175920"/>
              <a:gd name="connsiteY4" fmla="*/ 0 h 387327"/>
              <a:gd name="connsiteX5" fmla="*/ 175920 w 175920"/>
              <a:gd name="connsiteY5" fmla="*/ 69810 h 387327"/>
              <a:gd name="connsiteX0" fmla="*/ 175920 w 175920"/>
              <a:gd name="connsiteY0" fmla="*/ 69810 h 121917"/>
              <a:gd name="connsiteX1" fmla="*/ 104142 w 175920"/>
              <a:gd name="connsiteY1" fmla="*/ 121917 h 121917"/>
              <a:gd name="connsiteX2" fmla="*/ 0 w 175920"/>
              <a:gd name="connsiteY2" fmla="*/ 85725 h 121917"/>
              <a:gd name="connsiteX3" fmla="*/ 100807 w 175920"/>
              <a:gd name="connsiteY3" fmla="*/ 0 h 121917"/>
              <a:gd name="connsiteX4" fmla="*/ 175920 w 175920"/>
              <a:gd name="connsiteY4" fmla="*/ 69810 h 121917"/>
              <a:gd name="connsiteX0" fmla="*/ 142583 w 142583"/>
              <a:gd name="connsiteY0" fmla="*/ 69810 h 121917"/>
              <a:gd name="connsiteX1" fmla="*/ 70805 w 142583"/>
              <a:gd name="connsiteY1" fmla="*/ 121917 h 121917"/>
              <a:gd name="connsiteX2" fmla="*/ 0 w 142583"/>
              <a:gd name="connsiteY2" fmla="*/ 69056 h 121917"/>
              <a:gd name="connsiteX3" fmla="*/ 67470 w 142583"/>
              <a:gd name="connsiteY3" fmla="*/ 0 h 121917"/>
              <a:gd name="connsiteX4" fmla="*/ 142583 w 142583"/>
              <a:gd name="connsiteY4" fmla="*/ 69810 h 121917"/>
              <a:gd name="connsiteX0" fmla="*/ 128296 w 128296"/>
              <a:gd name="connsiteY0" fmla="*/ 62667 h 121917"/>
              <a:gd name="connsiteX1" fmla="*/ 70805 w 128296"/>
              <a:gd name="connsiteY1" fmla="*/ 121917 h 121917"/>
              <a:gd name="connsiteX2" fmla="*/ 0 w 128296"/>
              <a:gd name="connsiteY2" fmla="*/ 69056 h 121917"/>
              <a:gd name="connsiteX3" fmla="*/ 67470 w 128296"/>
              <a:gd name="connsiteY3" fmla="*/ 0 h 121917"/>
              <a:gd name="connsiteX4" fmla="*/ 128296 w 128296"/>
              <a:gd name="connsiteY4" fmla="*/ 62667 h 121917"/>
              <a:gd name="connsiteX0" fmla="*/ 128296 w 128296"/>
              <a:gd name="connsiteY0" fmla="*/ 60286 h 119536"/>
              <a:gd name="connsiteX1" fmla="*/ 70805 w 128296"/>
              <a:gd name="connsiteY1" fmla="*/ 119536 h 119536"/>
              <a:gd name="connsiteX2" fmla="*/ 0 w 128296"/>
              <a:gd name="connsiteY2" fmla="*/ 66675 h 119536"/>
              <a:gd name="connsiteX3" fmla="*/ 60326 w 128296"/>
              <a:gd name="connsiteY3" fmla="*/ 0 h 119536"/>
              <a:gd name="connsiteX4" fmla="*/ 128296 w 128296"/>
              <a:gd name="connsiteY4" fmla="*/ 60286 h 119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96" h="119536">
                <a:moveTo>
                  <a:pt x="128296" y="60286"/>
                </a:moveTo>
                <a:lnTo>
                  <a:pt x="70805" y="119536"/>
                </a:lnTo>
                <a:lnTo>
                  <a:pt x="0" y="66675"/>
                </a:lnTo>
                <a:lnTo>
                  <a:pt x="60326" y="0"/>
                </a:lnTo>
                <a:lnTo>
                  <a:pt x="128296" y="60286"/>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3" name="Retângulo 62"/>
          <p:cNvSpPr/>
          <p:nvPr/>
        </p:nvSpPr>
        <p:spPr>
          <a:xfrm>
            <a:off x="1907704" y="4570968"/>
            <a:ext cx="1728192" cy="164335"/>
          </a:xfrm>
          <a:prstGeom prst="rect">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IGREJA DE SÃO DOMINGOS</a:t>
            </a:r>
            <a:endParaRPr lang="pt-BR" sz="1000" b="1" dirty="0">
              <a:solidFill>
                <a:schemeClr val="tx1"/>
              </a:solidFill>
            </a:endParaRPr>
          </a:p>
        </p:txBody>
      </p:sp>
      <p:pic>
        <p:nvPicPr>
          <p:cNvPr id="6147" name="Picture 3" descr="K:\00. PAC2_BA\01.SSA\SSA11_FACULDADE DE MEDICINA\SSA11_LICITAÇÃO\SSA11_LCT_RDC_DOCUMENTOS\imagens apresentação\SDO.jpg"/>
          <p:cNvPicPr>
            <a:picLocks noChangeAspect="1" noChangeArrowheads="1"/>
          </p:cNvPicPr>
          <p:nvPr/>
        </p:nvPicPr>
        <p:blipFill>
          <a:blip r:embed="rId7" cstate="email">
            <a:extLst>
              <a:ext uri="{BEBA8EAE-BF5A-486C-A8C5-ECC9F3942E4B}">
                <a14:imgProps xmlns:a14="http://schemas.microsoft.com/office/drawing/2010/main">
                  <a14:imgLayer r:embed="rId8">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907704" y="4734563"/>
            <a:ext cx="1728192" cy="1073685"/>
          </a:xfrm>
          <a:prstGeom prst="rect">
            <a:avLst/>
          </a:prstGeom>
          <a:noFill/>
          <a:ln w="12700">
            <a:solidFill>
              <a:srgbClr val="FFFF00"/>
            </a:solidFill>
          </a:ln>
          <a:extLst>
            <a:ext uri="{909E8E84-426E-40DD-AFC4-6F175D3DCCD1}">
              <a14:hiddenFill xmlns:a14="http://schemas.microsoft.com/office/drawing/2010/main">
                <a:solidFill>
                  <a:srgbClr val="FFFFFF"/>
                </a:solidFill>
              </a14:hiddenFill>
            </a:ext>
          </a:extLst>
        </p:spPr>
      </p:pic>
      <p:cxnSp>
        <p:nvCxnSpPr>
          <p:cNvPr id="64" name="Conector angulado 63"/>
          <p:cNvCxnSpPr>
            <a:stCxn id="47" idx="3"/>
          </p:cNvCxnSpPr>
          <p:nvPr/>
        </p:nvCxnSpPr>
        <p:spPr>
          <a:xfrm flipH="1" flipV="1">
            <a:off x="1510926" y="1404704"/>
            <a:ext cx="3530999" cy="1308408"/>
          </a:xfrm>
          <a:prstGeom prst="bentConnector3">
            <a:avLst>
              <a:gd name="adj1" fmla="val -14"/>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Conector angulado 20"/>
          <p:cNvCxnSpPr>
            <a:stCxn id="61" idx="2"/>
          </p:cNvCxnSpPr>
          <p:nvPr/>
        </p:nvCxnSpPr>
        <p:spPr>
          <a:xfrm flipH="1">
            <a:off x="3635896" y="3161828"/>
            <a:ext cx="1870187" cy="1491308"/>
          </a:xfrm>
          <a:prstGeom prst="bentConnector3">
            <a:avLst>
              <a:gd name="adj1" fmla="val 42373"/>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69" name="Forma livre 68"/>
          <p:cNvSpPr/>
          <p:nvPr/>
        </p:nvSpPr>
        <p:spPr>
          <a:xfrm>
            <a:off x="3854304" y="2782254"/>
            <a:ext cx="370034" cy="307952"/>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58093 w 154489"/>
              <a:gd name="connsiteY3" fmla="*/ 1427 h 150789"/>
              <a:gd name="connsiteX4" fmla="*/ 33338 w 154489"/>
              <a:gd name="connsiteY4" fmla="*/ 0 h 150789"/>
              <a:gd name="connsiteX5" fmla="*/ 154489 w 154489"/>
              <a:gd name="connsiteY5" fmla="*/ 42822 h 150789"/>
              <a:gd name="connsiteX0" fmla="*/ 158271 w 158271"/>
              <a:gd name="connsiteY0" fmla="*/ 42822 h 150789"/>
              <a:gd name="connsiteX1" fmla="*/ 111657 w 158271"/>
              <a:gd name="connsiteY1" fmla="*/ 150789 h 150789"/>
              <a:gd name="connsiteX2" fmla="*/ 3782 w 158271"/>
              <a:gd name="connsiteY2" fmla="*/ 115093 h 150789"/>
              <a:gd name="connsiteX3" fmla="*/ 37120 w 158271"/>
              <a:gd name="connsiteY3" fmla="*/ 0 h 150789"/>
              <a:gd name="connsiteX4" fmla="*/ 158271 w 158271"/>
              <a:gd name="connsiteY4" fmla="*/ 42822 h 150789"/>
              <a:gd name="connsiteX0" fmla="*/ 156660 w 156660"/>
              <a:gd name="connsiteY0" fmla="*/ 49966 h 157933"/>
              <a:gd name="connsiteX1" fmla="*/ 110046 w 156660"/>
              <a:gd name="connsiteY1" fmla="*/ 157933 h 157933"/>
              <a:gd name="connsiteX2" fmla="*/ 2171 w 156660"/>
              <a:gd name="connsiteY2" fmla="*/ 122237 h 157933"/>
              <a:gd name="connsiteX3" fmla="*/ 59321 w 156660"/>
              <a:gd name="connsiteY3" fmla="*/ 0 h 157933"/>
              <a:gd name="connsiteX4" fmla="*/ 156660 w 156660"/>
              <a:gd name="connsiteY4" fmla="*/ 49966 h 157933"/>
              <a:gd name="connsiteX0" fmla="*/ 154377 w 154377"/>
              <a:gd name="connsiteY0" fmla="*/ 49966 h 157933"/>
              <a:gd name="connsiteX1" fmla="*/ 107763 w 154377"/>
              <a:gd name="connsiteY1" fmla="*/ 157933 h 157933"/>
              <a:gd name="connsiteX2" fmla="*/ 2270 w 154377"/>
              <a:gd name="connsiteY2" fmla="*/ 79374 h 157933"/>
              <a:gd name="connsiteX3" fmla="*/ 57038 w 154377"/>
              <a:gd name="connsiteY3" fmla="*/ 0 h 157933"/>
              <a:gd name="connsiteX4" fmla="*/ 154377 w 154377"/>
              <a:gd name="connsiteY4" fmla="*/ 49966 h 157933"/>
              <a:gd name="connsiteX0" fmla="*/ 154377 w 154377"/>
              <a:gd name="connsiteY0" fmla="*/ 49966 h 148408"/>
              <a:gd name="connsiteX1" fmla="*/ 83951 w 154377"/>
              <a:gd name="connsiteY1" fmla="*/ 148408 h 148408"/>
              <a:gd name="connsiteX2" fmla="*/ 2270 w 154377"/>
              <a:gd name="connsiteY2" fmla="*/ 79374 h 148408"/>
              <a:gd name="connsiteX3" fmla="*/ 57038 w 154377"/>
              <a:gd name="connsiteY3" fmla="*/ 0 h 148408"/>
              <a:gd name="connsiteX4" fmla="*/ 154377 w 154377"/>
              <a:gd name="connsiteY4" fmla="*/ 49966 h 148408"/>
              <a:gd name="connsiteX0" fmla="*/ 154377 w 154377"/>
              <a:gd name="connsiteY0" fmla="*/ 49966 h 148408"/>
              <a:gd name="connsiteX1" fmla="*/ 148467 w 154377"/>
              <a:gd name="connsiteY1" fmla="*/ 80008 h 148408"/>
              <a:gd name="connsiteX2" fmla="*/ 83951 w 154377"/>
              <a:gd name="connsiteY2" fmla="*/ 148408 h 148408"/>
              <a:gd name="connsiteX3" fmla="*/ 2270 w 154377"/>
              <a:gd name="connsiteY3" fmla="*/ 79374 h 148408"/>
              <a:gd name="connsiteX4" fmla="*/ 57038 w 154377"/>
              <a:gd name="connsiteY4" fmla="*/ 0 h 148408"/>
              <a:gd name="connsiteX5" fmla="*/ 154377 w 154377"/>
              <a:gd name="connsiteY5" fmla="*/ 49966 h 148408"/>
              <a:gd name="connsiteX0" fmla="*/ 57038 w 148467"/>
              <a:gd name="connsiteY0" fmla="*/ 0 h 148408"/>
              <a:gd name="connsiteX1" fmla="*/ 148467 w 148467"/>
              <a:gd name="connsiteY1" fmla="*/ 80008 h 148408"/>
              <a:gd name="connsiteX2" fmla="*/ 83951 w 148467"/>
              <a:gd name="connsiteY2" fmla="*/ 148408 h 148408"/>
              <a:gd name="connsiteX3" fmla="*/ 2270 w 148467"/>
              <a:gd name="connsiteY3" fmla="*/ 79374 h 148408"/>
              <a:gd name="connsiteX4" fmla="*/ 57038 w 148467"/>
              <a:gd name="connsiteY4" fmla="*/ 0 h 148408"/>
              <a:gd name="connsiteX0" fmla="*/ 54768 w 146197"/>
              <a:gd name="connsiteY0" fmla="*/ 0 h 148408"/>
              <a:gd name="connsiteX1" fmla="*/ 146197 w 146197"/>
              <a:gd name="connsiteY1" fmla="*/ 80008 h 148408"/>
              <a:gd name="connsiteX2" fmla="*/ 81681 w 146197"/>
              <a:gd name="connsiteY2" fmla="*/ 148408 h 148408"/>
              <a:gd name="connsiteX3" fmla="*/ 0 w 146197"/>
              <a:gd name="connsiteY3" fmla="*/ 79374 h 148408"/>
              <a:gd name="connsiteX4" fmla="*/ 54768 w 146197"/>
              <a:gd name="connsiteY4" fmla="*/ 0 h 148408"/>
              <a:gd name="connsiteX0" fmla="*/ 64293 w 146197"/>
              <a:gd name="connsiteY0" fmla="*/ 0 h 143646"/>
              <a:gd name="connsiteX1" fmla="*/ 146197 w 146197"/>
              <a:gd name="connsiteY1" fmla="*/ 75246 h 143646"/>
              <a:gd name="connsiteX2" fmla="*/ 81681 w 146197"/>
              <a:gd name="connsiteY2" fmla="*/ 143646 h 143646"/>
              <a:gd name="connsiteX3" fmla="*/ 0 w 146197"/>
              <a:gd name="connsiteY3" fmla="*/ 74612 h 143646"/>
              <a:gd name="connsiteX4" fmla="*/ 64293 w 146197"/>
              <a:gd name="connsiteY4" fmla="*/ 0 h 143646"/>
              <a:gd name="connsiteX0" fmla="*/ 64293 w 146197"/>
              <a:gd name="connsiteY0" fmla="*/ 0 h 143646"/>
              <a:gd name="connsiteX1" fmla="*/ 146197 w 146197"/>
              <a:gd name="connsiteY1" fmla="*/ 75246 h 143646"/>
              <a:gd name="connsiteX2" fmla="*/ 136672 w 146197"/>
              <a:gd name="connsiteY2" fmla="*/ 75246 h 143646"/>
              <a:gd name="connsiteX3" fmla="*/ 81681 w 146197"/>
              <a:gd name="connsiteY3" fmla="*/ 143646 h 143646"/>
              <a:gd name="connsiteX4" fmla="*/ 0 w 146197"/>
              <a:gd name="connsiteY4" fmla="*/ 74612 h 143646"/>
              <a:gd name="connsiteX5" fmla="*/ 64293 w 146197"/>
              <a:gd name="connsiteY5" fmla="*/ 0 h 143646"/>
              <a:gd name="connsiteX0" fmla="*/ 64293 w 146336"/>
              <a:gd name="connsiteY0" fmla="*/ 0 h 143646"/>
              <a:gd name="connsiteX1" fmla="*/ 146197 w 146336"/>
              <a:gd name="connsiteY1" fmla="*/ 75246 h 143646"/>
              <a:gd name="connsiteX2" fmla="*/ 81681 w 146336"/>
              <a:gd name="connsiteY2" fmla="*/ 143646 h 143646"/>
              <a:gd name="connsiteX3" fmla="*/ 0 w 146336"/>
              <a:gd name="connsiteY3" fmla="*/ 74612 h 143646"/>
              <a:gd name="connsiteX4" fmla="*/ 64293 w 146336"/>
              <a:gd name="connsiteY4" fmla="*/ 0 h 143646"/>
              <a:gd name="connsiteX0" fmla="*/ 64293 w 146197"/>
              <a:gd name="connsiteY0" fmla="*/ 0 h 143646"/>
              <a:gd name="connsiteX1" fmla="*/ 146197 w 146197"/>
              <a:gd name="connsiteY1" fmla="*/ 75246 h 143646"/>
              <a:gd name="connsiteX2" fmla="*/ 81681 w 146197"/>
              <a:gd name="connsiteY2" fmla="*/ 143646 h 143646"/>
              <a:gd name="connsiteX3" fmla="*/ 0 w 146197"/>
              <a:gd name="connsiteY3" fmla="*/ 74612 h 143646"/>
              <a:gd name="connsiteX4" fmla="*/ 64293 w 146197"/>
              <a:gd name="connsiteY4" fmla="*/ 0 h 143646"/>
              <a:gd name="connsiteX0" fmla="*/ 64293 w 146197"/>
              <a:gd name="connsiteY0" fmla="*/ 0 h 143646"/>
              <a:gd name="connsiteX1" fmla="*/ 146197 w 146197"/>
              <a:gd name="connsiteY1" fmla="*/ 75246 h 143646"/>
              <a:gd name="connsiteX2" fmla="*/ 120003 w 146197"/>
              <a:gd name="connsiteY2" fmla="*/ 108584 h 143646"/>
              <a:gd name="connsiteX3" fmla="*/ 81681 w 146197"/>
              <a:gd name="connsiteY3" fmla="*/ 143646 h 143646"/>
              <a:gd name="connsiteX4" fmla="*/ 0 w 146197"/>
              <a:gd name="connsiteY4" fmla="*/ 74612 h 143646"/>
              <a:gd name="connsiteX5" fmla="*/ 64293 w 146197"/>
              <a:gd name="connsiteY5" fmla="*/ 0 h 143646"/>
              <a:gd name="connsiteX0" fmla="*/ 64293 w 198585"/>
              <a:gd name="connsiteY0" fmla="*/ 0 h 143646"/>
              <a:gd name="connsiteX1" fmla="*/ 146197 w 198585"/>
              <a:gd name="connsiteY1" fmla="*/ 75246 h 143646"/>
              <a:gd name="connsiteX2" fmla="*/ 198585 w 198585"/>
              <a:gd name="connsiteY2" fmla="*/ 141921 h 143646"/>
              <a:gd name="connsiteX3" fmla="*/ 81681 w 198585"/>
              <a:gd name="connsiteY3" fmla="*/ 143646 h 143646"/>
              <a:gd name="connsiteX4" fmla="*/ 0 w 198585"/>
              <a:gd name="connsiteY4" fmla="*/ 74612 h 143646"/>
              <a:gd name="connsiteX5" fmla="*/ 64293 w 198585"/>
              <a:gd name="connsiteY5" fmla="*/ 0 h 143646"/>
              <a:gd name="connsiteX0" fmla="*/ 64293 w 177154"/>
              <a:gd name="connsiteY0" fmla="*/ 0 h 143646"/>
              <a:gd name="connsiteX1" fmla="*/ 146197 w 177154"/>
              <a:gd name="connsiteY1" fmla="*/ 75246 h 143646"/>
              <a:gd name="connsiteX2" fmla="*/ 177154 w 177154"/>
              <a:gd name="connsiteY2" fmla="*/ 118108 h 143646"/>
              <a:gd name="connsiteX3" fmla="*/ 81681 w 177154"/>
              <a:gd name="connsiteY3" fmla="*/ 143646 h 143646"/>
              <a:gd name="connsiteX4" fmla="*/ 0 w 177154"/>
              <a:gd name="connsiteY4" fmla="*/ 74612 h 143646"/>
              <a:gd name="connsiteX5" fmla="*/ 64293 w 177154"/>
              <a:gd name="connsiteY5" fmla="*/ 0 h 143646"/>
              <a:gd name="connsiteX0" fmla="*/ 64293 w 222175"/>
              <a:gd name="connsiteY0" fmla="*/ 0 h 307952"/>
              <a:gd name="connsiteX1" fmla="*/ 146197 w 222175"/>
              <a:gd name="connsiteY1" fmla="*/ 75246 h 307952"/>
              <a:gd name="connsiteX2" fmla="*/ 177154 w 222175"/>
              <a:gd name="connsiteY2" fmla="*/ 118108 h 307952"/>
              <a:gd name="connsiteX3" fmla="*/ 222175 w 222175"/>
              <a:gd name="connsiteY3" fmla="*/ 307952 h 307952"/>
              <a:gd name="connsiteX4" fmla="*/ 0 w 222175"/>
              <a:gd name="connsiteY4" fmla="*/ 74612 h 307952"/>
              <a:gd name="connsiteX5" fmla="*/ 64293 w 222175"/>
              <a:gd name="connsiteY5" fmla="*/ 0 h 307952"/>
              <a:gd name="connsiteX0" fmla="*/ 64293 w 222175"/>
              <a:gd name="connsiteY0" fmla="*/ 0 h 307952"/>
              <a:gd name="connsiteX1" fmla="*/ 146197 w 222175"/>
              <a:gd name="connsiteY1" fmla="*/ 75246 h 307952"/>
              <a:gd name="connsiteX2" fmla="*/ 124767 w 222175"/>
              <a:gd name="connsiteY2" fmla="*/ 149064 h 307952"/>
              <a:gd name="connsiteX3" fmla="*/ 222175 w 222175"/>
              <a:gd name="connsiteY3" fmla="*/ 307952 h 307952"/>
              <a:gd name="connsiteX4" fmla="*/ 0 w 222175"/>
              <a:gd name="connsiteY4" fmla="*/ 74612 h 307952"/>
              <a:gd name="connsiteX5" fmla="*/ 64293 w 222175"/>
              <a:gd name="connsiteY5" fmla="*/ 0 h 307952"/>
              <a:gd name="connsiteX0" fmla="*/ 64293 w 222175"/>
              <a:gd name="connsiteY0" fmla="*/ 0 h 307952"/>
              <a:gd name="connsiteX1" fmla="*/ 167628 w 222175"/>
              <a:gd name="connsiteY1" fmla="*/ 103821 h 307952"/>
              <a:gd name="connsiteX2" fmla="*/ 124767 w 222175"/>
              <a:gd name="connsiteY2" fmla="*/ 149064 h 307952"/>
              <a:gd name="connsiteX3" fmla="*/ 222175 w 222175"/>
              <a:gd name="connsiteY3" fmla="*/ 307952 h 307952"/>
              <a:gd name="connsiteX4" fmla="*/ 0 w 222175"/>
              <a:gd name="connsiteY4" fmla="*/ 74612 h 307952"/>
              <a:gd name="connsiteX5" fmla="*/ 64293 w 222175"/>
              <a:gd name="connsiteY5" fmla="*/ 0 h 307952"/>
              <a:gd name="connsiteX0" fmla="*/ 64293 w 222175"/>
              <a:gd name="connsiteY0" fmla="*/ 0 h 307952"/>
              <a:gd name="connsiteX1" fmla="*/ 167628 w 222175"/>
              <a:gd name="connsiteY1" fmla="*/ 103821 h 307952"/>
              <a:gd name="connsiteX2" fmla="*/ 124767 w 222175"/>
              <a:gd name="connsiteY2" fmla="*/ 149064 h 307952"/>
              <a:gd name="connsiteX3" fmla="*/ 162866 w 222175"/>
              <a:gd name="connsiteY3" fmla="*/ 208596 h 307952"/>
              <a:gd name="connsiteX4" fmla="*/ 222175 w 222175"/>
              <a:gd name="connsiteY4" fmla="*/ 307952 h 307952"/>
              <a:gd name="connsiteX5" fmla="*/ 0 w 222175"/>
              <a:gd name="connsiteY5" fmla="*/ 74612 h 307952"/>
              <a:gd name="connsiteX6" fmla="*/ 64293 w 222175"/>
              <a:gd name="connsiteY6" fmla="*/ 0 h 307952"/>
              <a:gd name="connsiteX0" fmla="*/ 64293 w 222175"/>
              <a:gd name="connsiteY0" fmla="*/ 0 h 307952"/>
              <a:gd name="connsiteX1" fmla="*/ 167628 w 222175"/>
              <a:gd name="connsiteY1" fmla="*/ 103821 h 307952"/>
              <a:gd name="connsiteX2" fmla="*/ 124767 w 222175"/>
              <a:gd name="connsiteY2" fmla="*/ 149064 h 307952"/>
              <a:gd name="connsiteX3" fmla="*/ 186678 w 222175"/>
              <a:gd name="connsiteY3" fmla="*/ 213359 h 307952"/>
              <a:gd name="connsiteX4" fmla="*/ 222175 w 222175"/>
              <a:gd name="connsiteY4" fmla="*/ 307952 h 307952"/>
              <a:gd name="connsiteX5" fmla="*/ 0 w 222175"/>
              <a:gd name="connsiteY5" fmla="*/ 74612 h 307952"/>
              <a:gd name="connsiteX6" fmla="*/ 64293 w 222175"/>
              <a:gd name="connsiteY6" fmla="*/ 0 h 307952"/>
              <a:gd name="connsiteX0" fmla="*/ 64293 w 222175"/>
              <a:gd name="connsiteY0" fmla="*/ 0 h 307952"/>
              <a:gd name="connsiteX1" fmla="*/ 167628 w 222175"/>
              <a:gd name="connsiteY1" fmla="*/ 103821 h 307952"/>
              <a:gd name="connsiteX2" fmla="*/ 124767 w 222175"/>
              <a:gd name="connsiteY2" fmla="*/ 149064 h 307952"/>
              <a:gd name="connsiteX3" fmla="*/ 186678 w 222175"/>
              <a:gd name="connsiteY3" fmla="*/ 213359 h 307952"/>
              <a:gd name="connsiteX4" fmla="*/ 203347 w 222175"/>
              <a:gd name="connsiteY4" fmla="*/ 253840 h 307952"/>
              <a:gd name="connsiteX5" fmla="*/ 222175 w 222175"/>
              <a:gd name="connsiteY5" fmla="*/ 307952 h 307952"/>
              <a:gd name="connsiteX6" fmla="*/ 0 w 222175"/>
              <a:gd name="connsiteY6" fmla="*/ 74612 h 307952"/>
              <a:gd name="connsiteX7" fmla="*/ 64293 w 222175"/>
              <a:gd name="connsiteY7" fmla="*/ 0 h 307952"/>
              <a:gd name="connsiteX0" fmla="*/ 64293 w 234303"/>
              <a:gd name="connsiteY0" fmla="*/ 0 h 307952"/>
              <a:gd name="connsiteX1" fmla="*/ 167628 w 234303"/>
              <a:gd name="connsiteY1" fmla="*/ 103821 h 307952"/>
              <a:gd name="connsiteX2" fmla="*/ 124767 w 234303"/>
              <a:gd name="connsiteY2" fmla="*/ 149064 h 307952"/>
              <a:gd name="connsiteX3" fmla="*/ 186678 w 234303"/>
              <a:gd name="connsiteY3" fmla="*/ 213359 h 307952"/>
              <a:gd name="connsiteX4" fmla="*/ 234303 w 234303"/>
              <a:gd name="connsiteY4" fmla="*/ 168115 h 307952"/>
              <a:gd name="connsiteX5" fmla="*/ 222175 w 234303"/>
              <a:gd name="connsiteY5" fmla="*/ 307952 h 307952"/>
              <a:gd name="connsiteX6" fmla="*/ 0 w 234303"/>
              <a:gd name="connsiteY6" fmla="*/ 74612 h 307952"/>
              <a:gd name="connsiteX7" fmla="*/ 64293 w 234303"/>
              <a:gd name="connsiteY7" fmla="*/ 0 h 307952"/>
              <a:gd name="connsiteX0" fmla="*/ 64293 w 234303"/>
              <a:gd name="connsiteY0" fmla="*/ 0 h 307952"/>
              <a:gd name="connsiteX1" fmla="*/ 167628 w 234303"/>
              <a:gd name="connsiteY1" fmla="*/ 103821 h 307952"/>
              <a:gd name="connsiteX2" fmla="*/ 124767 w 234303"/>
              <a:gd name="connsiteY2" fmla="*/ 149064 h 307952"/>
              <a:gd name="connsiteX3" fmla="*/ 186678 w 234303"/>
              <a:gd name="connsiteY3" fmla="*/ 213359 h 307952"/>
              <a:gd name="connsiteX4" fmla="*/ 234303 w 234303"/>
              <a:gd name="connsiteY4" fmla="*/ 168115 h 307952"/>
              <a:gd name="connsiteX5" fmla="*/ 224778 w 234303"/>
              <a:gd name="connsiteY5" fmla="*/ 244315 h 307952"/>
              <a:gd name="connsiteX6" fmla="*/ 222175 w 234303"/>
              <a:gd name="connsiteY6" fmla="*/ 307952 h 307952"/>
              <a:gd name="connsiteX7" fmla="*/ 0 w 234303"/>
              <a:gd name="connsiteY7" fmla="*/ 74612 h 307952"/>
              <a:gd name="connsiteX8" fmla="*/ 64293 w 234303"/>
              <a:gd name="connsiteY8"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34303 w 370034"/>
              <a:gd name="connsiteY4" fmla="*/ 168115 h 307952"/>
              <a:gd name="connsiteX5" fmla="*/ 370034 w 370034"/>
              <a:gd name="connsiteY5" fmla="*/ 134777 h 307952"/>
              <a:gd name="connsiteX6" fmla="*/ 222175 w 370034"/>
              <a:gd name="connsiteY6" fmla="*/ 307952 h 307952"/>
              <a:gd name="connsiteX7" fmla="*/ 0 w 370034"/>
              <a:gd name="connsiteY7" fmla="*/ 74612 h 307952"/>
              <a:gd name="connsiteX8" fmla="*/ 64293 w 370034"/>
              <a:gd name="connsiteY8"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34303 w 370034"/>
              <a:gd name="connsiteY4" fmla="*/ 168115 h 307952"/>
              <a:gd name="connsiteX5" fmla="*/ 289071 w 370034"/>
              <a:gd name="connsiteY5" fmla="*/ 151446 h 307952"/>
              <a:gd name="connsiteX6" fmla="*/ 370034 w 370034"/>
              <a:gd name="connsiteY6" fmla="*/ 134777 h 307952"/>
              <a:gd name="connsiteX7" fmla="*/ 222175 w 370034"/>
              <a:gd name="connsiteY7" fmla="*/ 307952 h 307952"/>
              <a:gd name="connsiteX8" fmla="*/ 0 w 370034"/>
              <a:gd name="connsiteY8" fmla="*/ 74612 h 307952"/>
              <a:gd name="connsiteX9" fmla="*/ 64293 w 370034"/>
              <a:gd name="connsiteY9"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34303 w 370034"/>
              <a:gd name="connsiteY4" fmla="*/ 168115 h 307952"/>
              <a:gd name="connsiteX5" fmla="*/ 305740 w 370034"/>
              <a:gd name="connsiteY5" fmla="*/ 75246 h 307952"/>
              <a:gd name="connsiteX6" fmla="*/ 370034 w 370034"/>
              <a:gd name="connsiteY6" fmla="*/ 134777 h 307952"/>
              <a:gd name="connsiteX7" fmla="*/ 222175 w 370034"/>
              <a:gd name="connsiteY7" fmla="*/ 307952 h 307952"/>
              <a:gd name="connsiteX8" fmla="*/ 0 w 370034"/>
              <a:gd name="connsiteY8" fmla="*/ 74612 h 307952"/>
              <a:gd name="connsiteX9" fmla="*/ 64293 w 370034"/>
              <a:gd name="connsiteY9"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34303 w 370034"/>
              <a:gd name="connsiteY4" fmla="*/ 168115 h 307952"/>
              <a:gd name="connsiteX5" fmla="*/ 258115 w 370034"/>
              <a:gd name="connsiteY5" fmla="*/ 141921 h 307952"/>
              <a:gd name="connsiteX6" fmla="*/ 305740 w 370034"/>
              <a:gd name="connsiteY6" fmla="*/ 75246 h 307952"/>
              <a:gd name="connsiteX7" fmla="*/ 370034 w 370034"/>
              <a:gd name="connsiteY7" fmla="*/ 134777 h 307952"/>
              <a:gd name="connsiteX8" fmla="*/ 222175 w 370034"/>
              <a:gd name="connsiteY8" fmla="*/ 307952 h 307952"/>
              <a:gd name="connsiteX9" fmla="*/ 0 w 370034"/>
              <a:gd name="connsiteY9" fmla="*/ 74612 h 307952"/>
              <a:gd name="connsiteX10" fmla="*/ 64293 w 370034"/>
              <a:gd name="connsiteY10"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34303 w 370034"/>
              <a:gd name="connsiteY4" fmla="*/ 168115 h 307952"/>
              <a:gd name="connsiteX5" fmla="*/ 234302 w 370034"/>
              <a:gd name="connsiteY5" fmla="*/ 134777 h 307952"/>
              <a:gd name="connsiteX6" fmla="*/ 305740 w 370034"/>
              <a:gd name="connsiteY6" fmla="*/ 75246 h 307952"/>
              <a:gd name="connsiteX7" fmla="*/ 370034 w 370034"/>
              <a:gd name="connsiteY7" fmla="*/ 134777 h 307952"/>
              <a:gd name="connsiteX8" fmla="*/ 222175 w 370034"/>
              <a:gd name="connsiteY8" fmla="*/ 307952 h 307952"/>
              <a:gd name="connsiteX9" fmla="*/ 0 w 370034"/>
              <a:gd name="connsiteY9" fmla="*/ 74612 h 307952"/>
              <a:gd name="connsiteX10" fmla="*/ 64293 w 370034"/>
              <a:gd name="connsiteY10"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50971 w 370034"/>
              <a:gd name="connsiteY4" fmla="*/ 153827 h 307952"/>
              <a:gd name="connsiteX5" fmla="*/ 234302 w 370034"/>
              <a:gd name="connsiteY5" fmla="*/ 134777 h 307952"/>
              <a:gd name="connsiteX6" fmla="*/ 305740 w 370034"/>
              <a:gd name="connsiteY6" fmla="*/ 75246 h 307952"/>
              <a:gd name="connsiteX7" fmla="*/ 370034 w 370034"/>
              <a:gd name="connsiteY7" fmla="*/ 134777 h 307952"/>
              <a:gd name="connsiteX8" fmla="*/ 222175 w 370034"/>
              <a:gd name="connsiteY8" fmla="*/ 307952 h 307952"/>
              <a:gd name="connsiteX9" fmla="*/ 0 w 370034"/>
              <a:gd name="connsiteY9" fmla="*/ 74612 h 307952"/>
              <a:gd name="connsiteX10" fmla="*/ 64293 w 370034"/>
              <a:gd name="connsiteY10" fmla="*/ 0 h 30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034" h="307952">
                <a:moveTo>
                  <a:pt x="64293" y="0"/>
                </a:moveTo>
                <a:lnTo>
                  <a:pt x="167628" y="103821"/>
                </a:lnTo>
                <a:lnTo>
                  <a:pt x="124767" y="149064"/>
                </a:lnTo>
                <a:lnTo>
                  <a:pt x="186678" y="213359"/>
                </a:lnTo>
                <a:lnTo>
                  <a:pt x="250971" y="153827"/>
                </a:lnTo>
                <a:cubicBezTo>
                  <a:pt x="250971" y="142714"/>
                  <a:pt x="234302" y="145890"/>
                  <a:pt x="234302" y="134777"/>
                </a:cubicBezTo>
                <a:lnTo>
                  <a:pt x="305740" y="75246"/>
                </a:lnTo>
                <a:lnTo>
                  <a:pt x="370034" y="134777"/>
                </a:lnTo>
                <a:lnTo>
                  <a:pt x="222175" y="307952"/>
                </a:lnTo>
                <a:lnTo>
                  <a:pt x="0" y="74612"/>
                </a:lnTo>
                <a:lnTo>
                  <a:pt x="64293" y="0"/>
                </a:lnTo>
                <a:close/>
              </a:path>
            </a:pathLst>
          </a:custGeom>
          <a:solidFill>
            <a:schemeClr val="accent6">
              <a:alpha val="5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70" name="Conector reto 69"/>
          <p:cNvCxnSpPr/>
          <p:nvPr/>
        </p:nvCxnSpPr>
        <p:spPr>
          <a:xfrm flipH="1">
            <a:off x="3419874" y="2991905"/>
            <a:ext cx="576062"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1" name="Retângulo 70"/>
          <p:cNvSpPr/>
          <p:nvPr/>
        </p:nvSpPr>
        <p:spPr>
          <a:xfrm>
            <a:off x="1640172" y="2917360"/>
            <a:ext cx="1779700" cy="144863"/>
          </a:xfrm>
          <a:prstGeom prst="rect">
            <a:avLst/>
          </a:prstGeom>
          <a:solidFill>
            <a:schemeClr val="accent6">
              <a:lumMod val="75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SOBRADOS PRAÇA CAYRU</a:t>
            </a:r>
            <a:endParaRPr lang="pt-BR" sz="1000" b="1" dirty="0">
              <a:solidFill>
                <a:schemeClr val="tx1"/>
              </a:solidFill>
            </a:endParaRPr>
          </a:p>
        </p:txBody>
      </p:sp>
      <p:cxnSp>
        <p:nvCxnSpPr>
          <p:cNvPr id="25" name="Conector angulado 24"/>
          <p:cNvCxnSpPr/>
          <p:nvPr/>
        </p:nvCxnSpPr>
        <p:spPr>
          <a:xfrm rot="16200000" flipH="1">
            <a:off x="5498737" y="3914831"/>
            <a:ext cx="872951" cy="729964"/>
          </a:xfrm>
          <a:prstGeom prst="bentConnector3">
            <a:avLst>
              <a:gd name="adj1" fmla="val 100919"/>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6148" name="Picture 4" descr="K:\00. PAC2_BA\01.SSA\SSA11_FACULDADE DE MEDICINA\SSA11_LICITAÇÃO\SSA11_LCT_RDC_DOCUMENTOS\imagens apresentação\FAMED.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324296" y="2721197"/>
            <a:ext cx="2650287" cy="1715915"/>
          </a:xfrm>
          <a:prstGeom prst="rect">
            <a:avLst/>
          </a:prstGeom>
          <a:solidFill>
            <a:schemeClr val="accent6">
              <a:lumMod val="75000"/>
            </a:schemeClr>
          </a:solidFill>
          <a:ln w="12700">
            <a:solidFill>
              <a:schemeClr val="accent6">
                <a:lumMod val="75000"/>
              </a:schemeClr>
            </a:solidFill>
          </a:ln>
          <a:extLst/>
        </p:spPr>
      </p:pic>
      <p:sp>
        <p:nvSpPr>
          <p:cNvPr id="81" name="Forma livre 80"/>
          <p:cNvSpPr/>
          <p:nvPr/>
        </p:nvSpPr>
        <p:spPr>
          <a:xfrm>
            <a:off x="5041943" y="2514600"/>
            <a:ext cx="587332" cy="395287"/>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949827 w 949827"/>
              <a:gd name="connsiteY0" fmla="*/ 42822 h 353218"/>
              <a:gd name="connsiteX1" fmla="*/ 903213 w 949827"/>
              <a:gd name="connsiteY1" fmla="*/ 150789 h 353218"/>
              <a:gd name="connsiteX2" fmla="*/ 0 w 949827"/>
              <a:gd name="connsiteY2" fmla="*/ 353218 h 353218"/>
              <a:gd name="connsiteX3" fmla="*/ 828676 w 949827"/>
              <a:gd name="connsiteY3" fmla="*/ 0 h 353218"/>
              <a:gd name="connsiteX4" fmla="*/ 949827 w 949827"/>
              <a:gd name="connsiteY4" fmla="*/ 42822 h 353218"/>
              <a:gd name="connsiteX0" fmla="*/ 1116514 w 1116514"/>
              <a:gd name="connsiteY0" fmla="*/ 0 h 310396"/>
              <a:gd name="connsiteX1" fmla="*/ 1069900 w 1116514"/>
              <a:gd name="connsiteY1" fmla="*/ 107967 h 310396"/>
              <a:gd name="connsiteX2" fmla="*/ 166687 w 1116514"/>
              <a:gd name="connsiteY2" fmla="*/ 310396 h 310396"/>
              <a:gd name="connsiteX3" fmla="*/ 0 w 1116514"/>
              <a:gd name="connsiteY3" fmla="*/ 166728 h 310396"/>
              <a:gd name="connsiteX4" fmla="*/ 1116514 w 1116514"/>
              <a:gd name="connsiteY4" fmla="*/ 0 h 310396"/>
              <a:gd name="connsiteX0" fmla="*/ 1116514 w 1116514"/>
              <a:gd name="connsiteY0" fmla="*/ 0 h 310396"/>
              <a:gd name="connsiteX1" fmla="*/ 387307 w 1116514"/>
              <a:gd name="connsiteY1" fmla="*/ 105969 h 310396"/>
              <a:gd name="connsiteX2" fmla="*/ 1069900 w 1116514"/>
              <a:gd name="connsiteY2" fmla="*/ 107967 h 310396"/>
              <a:gd name="connsiteX3" fmla="*/ 166687 w 1116514"/>
              <a:gd name="connsiteY3" fmla="*/ 310396 h 310396"/>
              <a:gd name="connsiteX4" fmla="*/ 0 w 1116514"/>
              <a:gd name="connsiteY4" fmla="*/ 166728 h 310396"/>
              <a:gd name="connsiteX5" fmla="*/ 1116514 w 1116514"/>
              <a:gd name="connsiteY5" fmla="*/ 0 h 310396"/>
              <a:gd name="connsiteX0" fmla="*/ 1116514 w 1116514"/>
              <a:gd name="connsiteY0" fmla="*/ 0 h 310396"/>
              <a:gd name="connsiteX1" fmla="*/ 734970 w 1116514"/>
              <a:gd name="connsiteY1" fmla="*/ 105969 h 310396"/>
              <a:gd name="connsiteX2" fmla="*/ 1069900 w 1116514"/>
              <a:gd name="connsiteY2" fmla="*/ 107967 h 310396"/>
              <a:gd name="connsiteX3" fmla="*/ 166687 w 1116514"/>
              <a:gd name="connsiteY3" fmla="*/ 310396 h 310396"/>
              <a:gd name="connsiteX4" fmla="*/ 0 w 1116514"/>
              <a:gd name="connsiteY4" fmla="*/ 166728 h 310396"/>
              <a:gd name="connsiteX5" fmla="*/ 1116514 w 1116514"/>
              <a:gd name="connsiteY5" fmla="*/ 0 h 310396"/>
              <a:gd name="connsiteX0" fmla="*/ 1116514 w 1116514"/>
              <a:gd name="connsiteY0" fmla="*/ 0 h 310396"/>
              <a:gd name="connsiteX1" fmla="*/ 734970 w 1116514"/>
              <a:gd name="connsiteY1" fmla="*/ 105969 h 310396"/>
              <a:gd name="connsiteX2" fmla="*/ 1069900 w 1116514"/>
              <a:gd name="connsiteY2" fmla="*/ 107967 h 310396"/>
              <a:gd name="connsiteX3" fmla="*/ 166687 w 1116514"/>
              <a:gd name="connsiteY3" fmla="*/ 310396 h 310396"/>
              <a:gd name="connsiteX4" fmla="*/ 0 w 1116514"/>
              <a:gd name="connsiteY4" fmla="*/ 166728 h 310396"/>
              <a:gd name="connsiteX5" fmla="*/ 239670 w 1116514"/>
              <a:gd name="connsiteY5" fmla="*/ 125019 h 310396"/>
              <a:gd name="connsiteX6" fmla="*/ 1116514 w 1116514"/>
              <a:gd name="connsiteY6" fmla="*/ 0 h 310396"/>
              <a:gd name="connsiteX0" fmla="*/ 1116514 w 1116514"/>
              <a:gd name="connsiteY0" fmla="*/ 0 h 310396"/>
              <a:gd name="connsiteX1" fmla="*/ 734970 w 1116514"/>
              <a:gd name="connsiteY1" fmla="*/ 105969 h 310396"/>
              <a:gd name="connsiteX2" fmla="*/ 1069900 w 1116514"/>
              <a:gd name="connsiteY2" fmla="*/ 107967 h 310396"/>
              <a:gd name="connsiteX3" fmla="*/ 166687 w 1116514"/>
              <a:gd name="connsiteY3" fmla="*/ 310396 h 310396"/>
              <a:gd name="connsiteX4" fmla="*/ 0 w 1116514"/>
              <a:gd name="connsiteY4" fmla="*/ 166728 h 310396"/>
              <a:gd name="connsiteX5" fmla="*/ 39645 w 1116514"/>
              <a:gd name="connsiteY5" fmla="*/ 86919 h 310396"/>
              <a:gd name="connsiteX6" fmla="*/ 1116514 w 1116514"/>
              <a:gd name="connsiteY6" fmla="*/ 0 h 310396"/>
              <a:gd name="connsiteX0" fmla="*/ 1116514 w 1116514"/>
              <a:gd name="connsiteY0" fmla="*/ 0 h 310396"/>
              <a:gd name="connsiteX1" fmla="*/ 734970 w 1116514"/>
              <a:gd name="connsiteY1" fmla="*/ 105969 h 310396"/>
              <a:gd name="connsiteX2" fmla="*/ 1069900 w 1116514"/>
              <a:gd name="connsiteY2" fmla="*/ 107967 h 310396"/>
              <a:gd name="connsiteX3" fmla="*/ 166687 w 1116514"/>
              <a:gd name="connsiteY3" fmla="*/ 310396 h 310396"/>
              <a:gd name="connsiteX4" fmla="*/ 0 w 1116514"/>
              <a:gd name="connsiteY4" fmla="*/ 166728 h 310396"/>
              <a:gd name="connsiteX5" fmla="*/ 39645 w 1116514"/>
              <a:gd name="connsiteY5" fmla="*/ 86919 h 310396"/>
              <a:gd name="connsiteX6" fmla="*/ 368257 w 1116514"/>
              <a:gd name="connsiteY6" fmla="*/ 63106 h 310396"/>
              <a:gd name="connsiteX7" fmla="*/ 1116514 w 1116514"/>
              <a:gd name="connsiteY7" fmla="*/ 0 h 310396"/>
              <a:gd name="connsiteX0" fmla="*/ 1116514 w 1116514"/>
              <a:gd name="connsiteY0" fmla="*/ 3569 h 313965"/>
              <a:gd name="connsiteX1" fmla="*/ 734970 w 1116514"/>
              <a:gd name="connsiteY1" fmla="*/ 109538 h 313965"/>
              <a:gd name="connsiteX2" fmla="*/ 1069900 w 1116514"/>
              <a:gd name="connsiteY2" fmla="*/ 111536 h 313965"/>
              <a:gd name="connsiteX3" fmla="*/ 166687 w 1116514"/>
              <a:gd name="connsiteY3" fmla="*/ 313965 h 313965"/>
              <a:gd name="connsiteX4" fmla="*/ 0 w 1116514"/>
              <a:gd name="connsiteY4" fmla="*/ 170297 h 313965"/>
              <a:gd name="connsiteX5" fmla="*/ 39645 w 1116514"/>
              <a:gd name="connsiteY5" fmla="*/ 90488 h 313965"/>
              <a:gd name="connsiteX6" fmla="*/ 177757 w 1116514"/>
              <a:gd name="connsiteY6" fmla="*/ 0 h 313965"/>
              <a:gd name="connsiteX7" fmla="*/ 1116514 w 1116514"/>
              <a:gd name="connsiteY7" fmla="*/ 3569 h 313965"/>
              <a:gd name="connsiteX0" fmla="*/ 283077 w 1069900"/>
              <a:gd name="connsiteY0" fmla="*/ 70244 h 313965"/>
              <a:gd name="connsiteX1" fmla="*/ 734970 w 1069900"/>
              <a:gd name="connsiteY1" fmla="*/ 109538 h 313965"/>
              <a:gd name="connsiteX2" fmla="*/ 1069900 w 1069900"/>
              <a:gd name="connsiteY2" fmla="*/ 111536 h 313965"/>
              <a:gd name="connsiteX3" fmla="*/ 166687 w 1069900"/>
              <a:gd name="connsiteY3" fmla="*/ 313965 h 313965"/>
              <a:gd name="connsiteX4" fmla="*/ 0 w 1069900"/>
              <a:gd name="connsiteY4" fmla="*/ 170297 h 313965"/>
              <a:gd name="connsiteX5" fmla="*/ 39645 w 1069900"/>
              <a:gd name="connsiteY5" fmla="*/ 90488 h 313965"/>
              <a:gd name="connsiteX6" fmla="*/ 177757 w 1069900"/>
              <a:gd name="connsiteY6" fmla="*/ 0 h 313965"/>
              <a:gd name="connsiteX7" fmla="*/ 283077 w 1069900"/>
              <a:gd name="connsiteY7" fmla="*/ 70244 h 313965"/>
              <a:gd name="connsiteX0" fmla="*/ 283077 w 1069900"/>
              <a:gd name="connsiteY0" fmla="*/ 98818 h 342539"/>
              <a:gd name="connsiteX1" fmla="*/ 449220 w 1069900"/>
              <a:gd name="connsiteY1" fmla="*/ 0 h 342539"/>
              <a:gd name="connsiteX2" fmla="*/ 1069900 w 1069900"/>
              <a:gd name="connsiteY2" fmla="*/ 140110 h 342539"/>
              <a:gd name="connsiteX3" fmla="*/ 166687 w 1069900"/>
              <a:gd name="connsiteY3" fmla="*/ 342539 h 342539"/>
              <a:gd name="connsiteX4" fmla="*/ 0 w 1069900"/>
              <a:gd name="connsiteY4" fmla="*/ 198871 h 342539"/>
              <a:gd name="connsiteX5" fmla="*/ 39645 w 1069900"/>
              <a:gd name="connsiteY5" fmla="*/ 119062 h 342539"/>
              <a:gd name="connsiteX6" fmla="*/ 177757 w 1069900"/>
              <a:gd name="connsiteY6" fmla="*/ 28574 h 342539"/>
              <a:gd name="connsiteX7" fmla="*/ 283077 w 1069900"/>
              <a:gd name="connsiteY7" fmla="*/ 98818 h 342539"/>
              <a:gd name="connsiteX0" fmla="*/ 292602 w 1069900"/>
              <a:gd name="connsiteY0" fmla="*/ 113105 h 342539"/>
              <a:gd name="connsiteX1" fmla="*/ 449220 w 1069900"/>
              <a:gd name="connsiteY1" fmla="*/ 0 h 342539"/>
              <a:gd name="connsiteX2" fmla="*/ 1069900 w 1069900"/>
              <a:gd name="connsiteY2" fmla="*/ 140110 h 342539"/>
              <a:gd name="connsiteX3" fmla="*/ 166687 w 1069900"/>
              <a:gd name="connsiteY3" fmla="*/ 342539 h 342539"/>
              <a:gd name="connsiteX4" fmla="*/ 0 w 1069900"/>
              <a:gd name="connsiteY4" fmla="*/ 198871 h 342539"/>
              <a:gd name="connsiteX5" fmla="*/ 39645 w 1069900"/>
              <a:gd name="connsiteY5" fmla="*/ 119062 h 342539"/>
              <a:gd name="connsiteX6" fmla="*/ 177757 w 1069900"/>
              <a:gd name="connsiteY6" fmla="*/ 28574 h 342539"/>
              <a:gd name="connsiteX7" fmla="*/ 292602 w 1069900"/>
              <a:gd name="connsiteY7" fmla="*/ 113105 h 342539"/>
              <a:gd name="connsiteX0" fmla="*/ 292602 w 449220"/>
              <a:gd name="connsiteY0" fmla="*/ 113105 h 342539"/>
              <a:gd name="connsiteX1" fmla="*/ 449220 w 449220"/>
              <a:gd name="connsiteY1" fmla="*/ 0 h 342539"/>
              <a:gd name="connsiteX2" fmla="*/ 241225 w 449220"/>
              <a:gd name="connsiteY2" fmla="*/ 297272 h 342539"/>
              <a:gd name="connsiteX3" fmla="*/ 166687 w 449220"/>
              <a:gd name="connsiteY3" fmla="*/ 342539 h 342539"/>
              <a:gd name="connsiteX4" fmla="*/ 0 w 449220"/>
              <a:gd name="connsiteY4" fmla="*/ 198871 h 342539"/>
              <a:gd name="connsiteX5" fmla="*/ 39645 w 449220"/>
              <a:gd name="connsiteY5" fmla="*/ 119062 h 342539"/>
              <a:gd name="connsiteX6" fmla="*/ 177757 w 449220"/>
              <a:gd name="connsiteY6" fmla="*/ 28574 h 342539"/>
              <a:gd name="connsiteX7" fmla="*/ 292602 w 449220"/>
              <a:gd name="connsiteY7" fmla="*/ 113105 h 342539"/>
              <a:gd name="connsiteX0" fmla="*/ 292602 w 449220"/>
              <a:gd name="connsiteY0" fmla="*/ 113105 h 342539"/>
              <a:gd name="connsiteX1" fmla="*/ 449220 w 449220"/>
              <a:gd name="connsiteY1" fmla="*/ 0 h 342539"/>
              <a:gd name="connsiteX2" fmla="*/ 287295 w 449220"/>
              <a:gd name="connsiteY2" fmla="*/ 228600 h 342539"/>
              <a:gd name="connsiteX3" fmla="*/ 241225 w 449220"/>
              <a:gd name="connsiteY3" fmla="*/ 297272 h 342539"/>
              <a:gd name="connsiteX4" fmla="*/ 166687 w 449220"/>
              <a:gd name="connsiteY4" fmla="*/ 342539 h 342539"/>
              <a:gd name="connsiteX5" fmla="*/ 0 w 449220"/>
              <a:gd name="connsiteY5" fmla="*/ 198871 h 342539"/>
              <a:gd name="connsiteX6" fmla="*/ 39645 w 449220"/>
              <a:gd name="connsiteY6" fmla="*/ 119062 h 342539"/>
              <a:gd name="connsiteX7" fmla="*/ 177757 w 449220"/>
              <a:gd name="connsiteY7" fmla="*/ 28574 h 342539"/>
              <a:gd name="connsiteX8" fmla="*/ 292602 w 449220"/>
              <a:gd name="connsiteY8" fmla="*/ 113105 h 342539"/>
              <a:gd name="connsiteX0" fmla="*/ 292602 w 449220"/>
              <a:gd name="connsiteY0" fmla="*/ 113105 h 395287"/>
              <a:gd name="connsiteX1" fmla="*/ 449220 w 449220"/>
              <a:gd name="connsiteY1" fmla="*/ 0 h 395287"/>
              <a:gd name="connsiteX2" fmla="*/ 344445 w 449220"/>
              <a:gd name="connsiteY2" fmla="*/ 395287 h 395287"/>
              <a:gd name="connsiteX3" fmla="*/ 241225 w 449220"/>
              <a:gd name="connsiteY3" fmla="*/ 297272 h 395287"/>
              <a:gd name="connsiteX4" fmla="*/ 166687 w 449220"/>
              <a:gd name="connsiteY4" fmla="*/ 342539 h 395287"/>
              <a:gd name="connsiteX5" fmla="*/ 0 w 449220"/>
              <a:gd name="connsiteY5" fmla="*/ 198871 h 395287"/>
              <a:gd name="connsiteX6" fmla="*/ 39645 w 449220"/>
              <a:gd name="connsiteY6" fmla="*/ 119062 h 395287"/>
              <a:gd name="connsiteX7" fmla="*/ 177757 w 449220"/>
              <a:gd name="connsiteY7" fmla="*/ 28574 h 395287"/>
              <a:gd name="connsiteX8" fmla="*/ 292602 w 449220"/>
              <a:gd name="connsiteY8" fmla="*/ 113105 h 395287"/>
              <a:gd name="connsiteX0" fmla="*/ 292602 w 449220"/>
              <a:gd name="connsiteY0" fmla="*/ 113105 h 395287"/>
              <a:gd name="connsiteX1" fmla="*/ 449220 w 449220"/>
              <a:gd name="connsiteY1" fmla="*/ 0 h 395287"/>
              <a:gd name="connsiteX2" fmla="*/ 382545 w 449220"/>
              <a:gd name="connsiteY2" fmla="*/ 200025 h 395287"/>
              <a:gd name="connsiteX3" fmla="*/ 344445 w 449220"/>
              <a:gd name="connsiteY3" fmla="*/ 395287 h 395287"/>
              <a:gd name="connsiteX4" fmla="*/ 241225 w 449220"/>
              <a:gd name="connsiteY4" fmla="*/ 297272 h 395287"/>
              <a:gd name="connsiteX5" fmla="*/ 166687 w 449220"/>
              <a:gd name="connsiteY5" fmla="*/ 342539 h 395287"/>
              <a:gd name="connsiteX6" fmla="*/ 0 w 449220"/>
              <a:gd name="connsiteY6" fmla="*/ 198871 h 395287"/>
              <a:gd name="connsiteX7" fmla="*/ 39645 w 449220"/>
              <a:gd name="connsiteY7" fmla="*/ 119062 h 395287"/>
              <a:gd name="connsiteX8" fmla="*/ 177757 w 449220"/>
              <a:gd name="connsiteY8" fmla="*/ 28574 h 395287"/>
              <a:gd name="connsiteX9" fmla="*/ 292602 w 449220"/>
              <a:gd name="connsiteY9" fmla="*/ 113105 h 395287"/>
              <a:gd name="connsiteX0" fmla="*/ 292602 w 570364"/>
              <a:gd name="connsiteY0" fmla="*/ 113105 h 395287"/>
              <a:gd name="connsiteX1" fmla="*/ 449220 w 570364"/>
              <a:gd name="connsiteY1" fmla="*/ 0 h 395287"/>
              <a:gd name="connsiteX2" fmla="*/ 568282 w 570364"/>
              <a:gd name="connsiteY2" fmla="*/ 157163 h 395287"/>
              <a:gd name="connsiteX3" fmla="*/ 344445 w 570364"/>
              <a:gd name="connsiteY3" fmla="*/ 395287 h 395287"/>
              <a:gd name="connsiteX4" fmla="*/ 241225 w 570364"/>
              <a:gd name="connsiteY4" fmla="*/ 297272 h 395287"/>
              <a:gd name="connsiteX5" fmla="*/ 166687 w 570364"/>
              <a:gd name="connsiteY5" fmla="*/ 342539 h 395287"/>
              <a:gd name="connsiteX6" fmla="*/ 0 w 570364"/>
              <a:gd name="connsiteY6" fmla="*/ 198871 h 395287"/>
              <a:gd name="connsiteX7" fmla="*/ 39645 w 570364"/>
              <a:gd name="connsiteY7" fmla="*/ 119062 h 395287"/>
              <a:gd name="connsiteX8" fmla="*/ 177757 w 570364"/>
              <a:gd name="connsiteY8" fmla="*/ 28574 h 395287"/>
              <a:gd name="connsiteX9" fmla="*/ 292602 w 570364"/>
              <a:gd name="connsiteY9" fmla="*/ 113105 h 395287"/>
              <a:gd name="connsiteX0" fmla="*/ 292602 w 568282"/>
              <a:gd name="connsiteY0" fmla="*/ 113105 h 395287"/>
              <a:gd name="connsiteX1" fmla="*/ 449220 w 568282"/>
              <a:gd name="connsiteY1" fmla="*/ 0 h 395287"/>
              <a:gd name="connsiteX2" fmla="*/ 568282 w 568282"/>
              <a:gd name="connsiteY2" fmla="*/ 157163 h 395287"/>
              <a:gd name="connsiteX3" fmla="*/ 344445 w 568282"/>
              <a:gd name="connsiteY3" fmla="*/ 395287 h 395287"/>
              <a:gd name="connsiteX4" fmla="*/ 241225 w 568282"/>
              <a:gd name="connsiteY4" fmla="*/ 297272 h 395287"/>
              <a:gd name="connsiteX5" fmla="*/ 166687 w 568282"/>
              <a:gd name="connsiteY5" fmla="*/ 342539 h 395287"/>
              <a:gd name="connsiteX6" fmla="*/ 0 w 568282"/>
              <a:gd name="connsiteY6" fmla="*/ 198871 h 395287"/>
              <a:gd name="connsiteX7" fmla="*/ 39645 w 568282"/>
              <a:gd name="connsiteY7" fmla="*/ 119062 h 395287"/>
              <a:gd name="connsiteX8" fmla="*/ 177757 w 568282"/>
              <a:gd name="connsiteY8" fmla="*/ 28574 h 395287"/>
              <a:gd name="connsiteX9" fmla="*/ 292602 w 568282"/>
              <a:gd name="connsiteY9" fmla="*/ 113105 h 395287"/>
              <a:gd name="connsiteX0" fmla="*/ 292602 w 587332"/>
              <a:gd name="connsiteY0" fmla="*/ 113105 h 395287"/>
              <a:gd name="connsiteX1" fmla="*/ 449220 w 587332"/>
              <a:gd name="connsiteY1" fmla="*/ 0 h 395287"/>
              <a:gd name="connsiteX2" fmla="*/ 587332 w 587332"/>
              <a:gd name="connsiteY2" fmla="*/ 128588 h 395287"/>
              <a:gd name="connsiteX3" fmla="*/ 344445 w 587332"/>
              <a:gd name="connsiteY3" fmla="*/ 395287 h 395287"/>
              <a:gd name="connsiteX4" fmla="*/ 241225 w 587332"/>
              <a:gd name="connsiteY4" fmla="*/ 297272 h 395287"/>
              <a:gd name="connsiteX5" fmla="*/ 166687 w 587332"/>
              <a:gd name="connsiteY5" fmla="*/ 342539 h 395287"/>
              <a:gd name="connsiteX6" fmla="*/ 0 w 587332"/>
              <a:gd name="connsiteY6" fmla="*/ 198871 h 395287"/>
              <a:gd name="connsiteX7" fmla="*/ 39645 w 587332"/>
              <a:gd name="connsiteY7" fmla="*/ 119062 h 395287"/>
              <a:gd name="connsiteX8" fmla="*/ 177757 w 587332"/>
              <a:gd name="connsiteY8" fmla="*/ 28574 h 395287"/>
              <a:gd name="connsiteX9" fmla="*/ 292602 w 587332"/>
              <a:gd name="connsiteY9" fmla="*/ 113105 h 39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7332" h="395287">
                <a:moveTo>
                  <a:pt x="292602" y="113105"/>
                </a:moveTo>
                <a:lnTo>
                  <a:pt x="449220" y="0"/>
                </a:lnTo>
                <a:lnTo>
                  <a:pt x="587332" y="128588"/>
                </a:lnTo>
                <a:lnTo>
                  <a:pt x="344445" y="395287"/>
                </a:lnTo>
                <a:lnTo>
                  <a:pt x="241225" y="297272"/>
                </a:lnTo>
                <a:lnTo>
                  <a:pt x="166687" y="342539"/>
                </a:lnTo>
                <a:lnTo>
                  <a:pt x="0" y="198871"/>
                </a:lnTo>
                <a:lnTo>
                  <a:pt x="39645" y="119062"/>
                </a:lnTo>
                <a:lnTo>
                  <a:pt x="177757" y="28574"/>
                </a:lnTo>
                <a:lnTo>
                  <a:pt x="292602" y="113105"/>
                </a:lnTo>
                <a:close/>
              </a:path>
            </a:pathLst>
          </a:custGeom>
          <a:solidFill>
            <a:schemeClr val="accent6">
              <a:alpha val="5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3" name="Retângulo 82"/>
          <p:cNvSpPr/>
          <p:nvPr/>
        </p:nvSpPr>
        <p:spPr>
          <a:xfrm>
            <a:off x="6331941" y="2539295"/>
            <a:ext cx="2642643" cy="181902"/>
          </a:xfrm>
          <a:prstGeom prst="rect">
            <a:avLst/>
          </a:prstGeom>
          <a:solidFill>
            <a:schemeClr val="accent6">
              <a:lumMod val="75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FACULDADE DE MEDICINA</a:t>
            </a:r>
            <a:endParaRPr lang="pt-BR" sz="1000" b="1" dirty="0">
              <a:solidFill>
                <a:schemeClr val="tx1"/>
              </a:solidFill>
            </a:endParaRPr>
          </a:p>
        </p:txBody>
      </p:sp>
      <p:cxnSp>
        <p:nvCxnSpPr>
          <p:cNvPr id="85" name="Conector reto 84"/>
          <p:cNvCxnSpPr>
            <a:stCxn id="83" idx="1"/>
            <a:endCxn id="81" idx="2"/>
          </p:cNvCxnSpPr>
          <p:nvPr/>
        </p:nvCxnSpPr>
        <p:spPr>
          <a:xfrm flipH="1">
            <a:off x="5629275" y="2630246"/>
            <a:ext cx="702666" cy="12942"/>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6149" name="Picture 5"/>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p:blipFill>
        <p:spPr bwMode="auto">
          <a:xfrm>
            <a:off x="3923928" y="5321528"/>
            <a:ext cx="2094285" cy="1368166"/>
          </a:xfrm>
          <a:prstGeom prst="rect">
            <a:avLst/>
          </a:prstGeom>
          <a:solidFill>
            <a:schemeClr val="accent6">
              <a:lumMod val="75000"/>
            </a:schemeClr>
          </a:solidFill>
          <a:ln w="12700">
            <a:solidFill>
              <a:schemeClr val="accent6">
                <a:lumMod val="75000"/>
              </a:schemeClr>
            </a:solidFill>
            <a:miter lim="800000"/>
            <a:headEnd/>
            <a:tailEnd/>
          </a:ln>
          <a:extLst/>
        </p:spPr>
      </p:pic>
      <p:sp>
        <p:nvSpPr>
          <p:cNvPr id="87" name="Retângulo 86"/>
          <p:cNvSpPr/>
          <p:nvPr/>
        </p:nvSpPr>
        <p:spPr>
          <a:xfrm>
            <a:off x="3923928" y="5157192"/>
            <a:ext cx="2094286" cy="164336"/>
          </a:xfrm>
          <a:prstGeom prst="rect">
            <a:avLst/>
          </a:prstGeom>
          <a:solidFill>
            <a:schemeClr val="accent6">
              <a:lumMod val="75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CONJUNTO DO BONFIM</a:t>
            </a:r>
            <a:endParaRPr lang="pt-BR" sz="1000" b="1" dirty="0">
              <a:solidFill>
                <a:schemeClr val="tx1"/>
              </a:solidFill>
            </a:endParaRPr>
          </a:p>
        </p:txBody>
      </p:sp>
      <p:pic>
        <p:nvPicPr>
          <p:cNvPr id="88" name="Picture 3" descr="C:\_MV\02. IPHAN\PAC\APRESENTAÇÃO PAC\sobradoazul.jpg"/>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1644289" y="3067270"/>
            <a:ext cx="1785107" cy="1091335"/>
          </a:xfrm>
          <a:prstGeom prst="rect">
            <a:avLst/>
          </a:prstGeom>
          <a:noFill/>
          <a:ln w="127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32" name="Retângulo 31"/>
          <p:cNvSpPr/>
          <p:nvPr/>
        </p:nvSpPr>
        <p:spPr>
          <a:xfrm>
            <a:off x="109931" y="2761888"/>
            <a:ext cx="1400995" cy="15616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smtClean="0">
                <a:solidFill>
                  <a:schemeClr val="bg1"/>
                </a:solidFill>
              </a:rPr>
              <a:t>EM OBRAS</a:t>
            </a:r>
            <a:endParaRPr lang="pt-BR" sz="900" b="1" dirty="0">
              <a:solidFill>
                <a:schemeClr val="bg1"/>
              </a:solidFill>
            </a:endParaRPr>
          </a:p>
        </p:txBody>
      </p:sp>
      <p:sp>
        <p:nvSpPr>
          <p:cNvPr id="33" name="Retângulo 32"/>
          <p:cNvSpPr/>
          <p:nvPr/>
        </p:nvSpPr>
        <p:spPr>
          <a:xfrm>
            <a:off x="1907704" y="5652700"/>
            <a:ext cx="1728192" cy="15616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smtClean="0">
                <a:solidFill>
                  <a:schemeClr val="bg1"/>
                </a:solidFill>
              </a:rPr>
              <a:t>EM OBRAS</a:t>
            </a:r>
            <a:endParaRPr lang="pt-BR" sz="900" b="1" dirty="0">
              <a:solidFill>
                <a:schemeClr val="bg1"/>
              </a:solidFill>
            </a:endParaRPr>
          </a:p>
        </p:txBody>
      </p:sp>
      <p:sp>
        <p:nvSpPr>
          <p:cNvPr id="34" name="Retângulo 31"/>
          <p:cNvSpPr/>
          <p:nvPr/>
        </p:nvSpPr>
        <p:spPr>
          <a:xfrm>
            <a:off x="1640172" y="3959211"/>
            <a:ext cx="1779700" cy="198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50" b="1" dirty="0" smtClean="0">
                <a:solidFill>
                  <a:schemeClr val="bg1"/>
                </a:solidFill>
              </a:rPr>
              <a:t>DESAPROPRIADO PELO MUNICÍPIO</a:t>
            </a:r>
            <a:endParaRPr lang="pt-BR" sz="850" b="1" dirty="0">
              <a:solidFill>
                <a:schemeClr val="bg1"/>
              </a:solidFill>
            </a:endParaRPr>
          </a:p>
        </p:txBody>
      </p:sp>
      <p:sp>
        <p:nvSpPr>
          <p:cNvPr id="31" name="Marcador de Posição de Conteúdo 2"/>
          <p:cNvSpPr txBox="1">
            <a:spLocks/>
          </p:cNvSpPr>
          <p:nvPr/>
        </p:nvSpPr>
        <p:spPr bwMode="auto">
          <a:xfrm>
            <a:off x="107504" y="124652"/>
            <a:ext cx="50720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lvl="0"/>
            <a:r>
              <a:rPr lang="pt-BR" sz="2400" b="1" dirty="0" smtClean="0"/>
              <a:t>LOCALIZAÇÃO DAS AÇÕES – PAC CH</a:t>
            </a:r>
            <a:endParaRPr lang="pt-BR" sz="2400" b="1" dirty="0"/>
          </a:p>
        </p:txBody>
      </p:sp>
    </p:spTree>
    <p:extLst>
      <p:ext uri="{BB962C8B-B14F-4D97-AF65-F5344CB8AC3E}">
        <p14:creationId xmlns:p14="http://schemas.microsoft.com/office/powerpoint/2010/main" val="1788399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2" descr="F:\00. PAC2_BA\00.GERAL\APRESENTAÇÃO PAC\area com paço arquiepiscopal.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0" y="765176"/>
            <a:ext cx="9144000" cy="6085650"/>
          </a:xfrm>
          <a:prstGeom prst="rect">
            <a:avLst/>
          </a:prstGeom>
          <a:noFill/>
          <a:extLst>
            <a:ext uri="{909E8E84-426E-40DD-AFC4-6F175D3DCCD1}">
              <a14:hiddenFill xmlns:a14="http://schemas.microsoft.com/office/drawing/2010/main">
                <a:solidFill>
                  <a:srgbClr val="FFFFFF"/>
                </a:solidFill>
              </a14:hiddenFill>
            </a:ext>
          </a:extLst>
        </p:spPr>
      </p:pic>
      <p:sp>
        <p:nvSpPr>
          <p:cNvPr id="62" name="Retângulo 82"/>
          <p:cNvSpPr/>
          <p:nvPr/>
        </p:nvSpPr>
        <p:spPr>
          <a:xfrm>
            <a:off x="5587612" y="4324473"/>
            <a:ext cx="1086795" cy="181902"/>
          </a:xfrm>
          <a:prstGeom prst="rect">
            <a:avLst/>
          </a:prstGeom>
          <a:solidFill>
            <a:schemeClr val="accent6">
              <a:lumMod val="20000"/>
              <a:lumOff val="8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PALACE HOTEL</a:t>
            </a:r>
            <a:endParaRPr lang="pt-BR" sz="1000" b="1" dirty="0">
              <a:solidFill>
                <a:schemeClr val="tx1"/>
              </a:solidFill>
            </a:endParaRPr>
          </a:p>
        </p:txBody>
      </p:sp>
      <p:sp>
        <p:nvSpPr>
          <p:cNvPr id="63" name="Forma livre 62"/>
          <p:cNvSpPr/>
          <p:nvPr/>
        </p:nvSpPr>
        <p:spPr>
          <a:xfrm>
            <a:off x="4395481" y="4221088"/>
            <a:ext cx="490434" cy="346024"/>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1193986 h 1319766"/>
              <a:gd name="connsiteX1" fmla="*/ 375071 w 475124"/>
              <a:gd name="connsiteY1" fmla="*/ 1319766 h 1319766"/>
              <a:gd name="connsiteX2" fmla="*/ 0 w 475124"/>
              <a:gd name="connsiteY2" fmla="*/ 1022813 h 1319766"/>
              <a:gd name="connsiteX3" fmla="*/ 293854 w 475124"/>
              <a:gd name="connsiteY3" fmla="*/ 0 h 1319766"/>
              <a:gd name="connsiteX4" fmla="*/ 475124 w 475124"/>
              <a:gd name="connsiteY4" fmla="*/ 1193986 h 1319766"/>
              <a:gd name="connsiteX0" fmla="*/ 499617 w 499617"/>
              <a:gd name="connsiteY0" fmla="*/ 1193986 h 1319766"/>
              <a:gd name="connsiteX1" fmla="*/ 399564 w 499617"/>
              <a:gd name="connsiteY1" fmla="*/ 1319766 h 1319766"/>
              <a:gd name="connsiteX2" fmla="*/ 0 w 499617"/>
              <a:gd name="connsiteY2" fmla="*/ 345177 h 1319766"/>
              <a:gd name="connsiteX3" fmla="*/ 318347 w 499617"/>
              <a:gd name="connsiteY3" fmla="*/ 0 h 1319766"/>
              <a:gd name="connsiteX4" fmla="*/ 499617 w 499617"/>
              <a:gd name="connsiteY4" fmla="*/ 1193986 h 1319766"/>
              <a:gd name="connsiteX0" fmla="*/ 499617 w 499617"/>
              <a:gd name="connsiteY0" fmla="*/ 1193986 h 1319766"/>
              <a:gd name="connsiteX1" fmla="*/ 399564 w 499617"/>
              <a:gd name="connsiteY1" fmla="*/ 1319766 h 1319766"/>
              <a:gd name="connsiteX2" fmla="*/ 291633 w 499617"/>
              <a:gd name="connsiteY2" fmla="*/ 1054586 h 1319766"/>
              <a:gd name="connsiteX3" fmla="*/ 0 w 499617"/>
              <a:gd name="connsiteY3" fmla="*/ 345177 h 1319766"/>
              <a:gd name="connsiteX4" fmla="*/ 318347 w 499617"/>
              <a:gd name="connsiteY4" fmla="*/ 0 h 1319766"/>
              <a:gd name="connsiteX5" fmla="*/ 499617 w 499617"/>
              <a:gd name="connsiteY5" fmla="*/ 1193986 h 1319766"/>
              <a:gd name="connsiteX0" fmla="*/ 638410 w 638410"/>
              <a:gd name="connsiteY0" fmla="*/ 255094 h 1319766"/>
              <a:gd name="connsiteX1" fmla="*/ 399564 w 638410"/>
              <a:gd name="connsiteY1" fmla="*/ 1319766 h 1319766"/>
              <a:gd name="connsiteX2" fmla="*/ 291633 w 638410"/>
              <a:gd name="connsiteY2" fmla="*/ 1054586 h 1319766"/>
              <a:gd name="connsiteX3" fmla="*/ 0 w 638410"/>
              <a:gd name="connsiteY3" fmla="*/ 345177 h 1319766"/>
              <a:gd name="connsiteX4" fmla="*/ 318347 w 638410"/>
              <a:gd name="connsiteY4" fmla="*/ 0 h 1319766"/>
              <a:gd name="connsiteX5" fmla="*/ 638410 w 638410"/>
              <a:gd name="connsiteY5" fmla="*/ 255094 h 1319766"/>
              <a:gd name="connsiteX0" fmla="*/ 638410 w 638410"/>
              <a:gd name="connsiteY0" fmla="*/ 255094 h 1054586"/>
              <a:gd name="connsiteX1" fmla="*/ 334249 w 638410"/>
              <a:gd name="connsiteY1" fmla="*/ 340052 h 1054586"/>
              <a:gd name="connsiteX2" fmla="*/ 291633 w 638410"/>
              <a:gd name="connsiteY2" fmla="*/ 1054586 h 1054586"/>
              <a:gd name="connsiteX3" fmla="*/ 0 w 638410"/>
              <a:gd name="connsiteY3" fmla="*/ 345177 h 1054586"/>
              <a:gd name="connsiteX4" fmla="*/ 318347 w 638410"/>
              <a:gd name="connsiteY4" fmla="*/ 0 h 1054586"/>
              <a:gd name="connsiteX5" fmla="*/ 638410 w 638410"/>
              <a:gd name="connsiteY5" fmla="*/ 255094 h 1054586"/>
              <a:gd name="connsiteX0" fmla="*/ 638410 w 638410"/>
              <a:gd name="connsiteY0" fmla="*/ 255094 h 450428"/>
              <a:gd name="connsiteX1" fmla="*/ 334249 w 638410"/>
              <a:gd name="connsiteY1" fmla="*/ 340052 h 450428"/>
              <a:gd name="connsiteX2" fmla="*/ 30376 w 638410"/>
              <a:gd name="connsiteY2" fmla="*/ 450428 h 450428"/>
              <a:gd name="connsiteX3" fmla="*/ 0 w 638410"/>
              <a:gd name="connsiteY3" fmla="*/ 345177 h 450428"/>
              <a:gd name="connsiteX4" fmla="*/ 318347 w 638410"/>
              <a:gd name="connsiteY4" fmla="*/ 0 h 450428"/>
              <a:gd name="connsiteX5" fmla="*/ 638410 w 638410"/>
              <a:gd name="connsiteY5" fmla="*/ 255094 h 45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410" h="450428">
                <a:moveTo>
                  <a:pt x="638410" y="255094"/>
                </a:moveTo>
                <a:lnTo>
                  <a:pt x="334249" y="340052"/>
                </a:lnTo>
                <a:lnTo>
                  <a:pt x="30376" y="450428"/>
                </a:lnTo>
                <a:lnTo>
                  <a:pt x="0" y="345177"/>
                </a:lnTo>
                <a:lnTo>
                  <a:pt x="318347" y="0"/>
                </a:lnTo>
                <a:lnTo>
                  <a:pt x="638410" y="255094"/>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64" name="Conector reto 37"/>
          <p:cNvCxnSpPr/>
          <p:nvPr/>
        </p:nvCxnSpPr>
        <p:spPr>
          <a:xfrm flipH="1">
            <a:off x="4885915" y="4418592"/>
            <a:ext cx="701697" cy="1"/>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5" name="Retângulo 82"/>
          <p:cNvSpPr/>
          <p:nvPr/>
        </p:nvSpPr>
        <p:spPr>
          <a:xfrm>
            <a:off x="6378596" y="4613018"/>
            <a:ext cx="1327065" cy="167025"/>
          </a:xfrm>
          <a:prstGeom prst="rect">
            <a:avLst/>
          </a:prstGeom>
          <a:solidFill>
            <a:schemeClr val="accent6">
              <a:lumMod val="20000"/>
              <a:lumOff val="8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EDIFICIO COMERCIAL</a:t>
            </a:r>
            <a:endParaRPr lang="pt-BR" sz="1000" b="1" dirty="0">
              <a:solidFill>
                <a:schemeClr val="tx1"/>
              </a:solidFill>
            </a:endParaRPr>
          </a:p>
        </p:txBody>
      </p:sp>
      <p:sp>
        <p:nvSpPr>
          <p:cNvPr id="66" name="Forma livre 65"/>
          <p:cNvSpPr/>
          <p:nvPr/>
        </p:nvSpPr>
        <p:spPr>
          <a:xfrm>
            <a:off x="4937620" y="4507554"/>
            <a:ext cx="189714" cy="231471"/>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435753 h 561533"/>
              <a:gd name="connsiteX1" fmla="*/ 375071 w 475124"/>
              <a:gd name="connsiteY1" fmla="*/ 561533 h 561533"/>
              <a:gd name="connsiteX2" fmla="*/ 0 w 475124"/>
              <a:gd name="connsiteY2" fmla="*/ 264580 h 561533"/>
              <a:gd name="connsiteX3" fmla="*/ 319915 w 475124"/>
              <a:gd name="connsiteY3" fmla="*/ 0 h 561533"/>
              <a:gd name="connsiteX4" fmla="*/ 475124 w 475124"/>
              <a:gd name="connsiteY4" fmla="*/ 435753 h 561533"/>
              <a:gd name="connsiteX0" fmla="*/ 321505 w 321505"/>
              <a:gd name="connsiteY0" fmla="*/ 435753 h 561533"/>
              <a:gd name="connsiteX1" fmla="*/ 221452 w 321505"/>
              <a:gd name="connsiteY1" fmla="*/ 561533 h 561533"/>
              <a:gd name="connsiteX2" fmla="*/ 0 w 321505"/>
              <a:gd name="connsiteY2" fmla="*/ 37808 h 561533"/>
              <a:gd name="connsiteX3" fmla="*/ 166296 w 321505"/>
              <a:gd name="connsiteY3" fmla="*/ 0 h 561533"/>
              <a:gd name="connsiteX4" fmla="*/ 321505 w 321505"/>
              <a:gd name="connsiteY4" fmla="*/ 435753 h 561533"/>
              <a:gd name="connsiteX0" fmla="*/ 321505 w 321505"/>
              <a:gd name="connsiteY0" fmla="*/ 435753 h 435753"/>
              <a:gd name="connsiteX1" fmla="*/ 82463 w 321505"/>
              <a:gd name="connsiteY1" fmla="*/ 276240 h 435753"/>
              <a:gd name="connsiteX2" fmla="*/ 0 w 321505"/>
              <a:gd name="connsiteY2" fmla="*/ 37808 h 435753"/>
              <a:gd name="connsiteX3" fmla="*/ 166296 w 321505"/>
              <a:gd name="connsiteY3" fmla="*/ 0 h 435753"/>
              <a:gd name="connsiteX4" fmla="*/ 321505 w 321505"/>
              <a:gd name="connsiteY4" fmla="*/ 435753 h 435753"/>
              <a:gd name="connsiteX0" fmla="*/ 211777 w 211777"/>
              <a:gd name="connsiteY0" fmla="*/ 252873 h 276240"/>
              <a:gd name="connsiteX1" fmla="*/ 82463 w 211777"/>
              <a:gd name="connsiteY1" fmla="*/ 276240 h 276240"/>
              <a:gd name="connsiteX2" fmla="*/ 0 w 211777"/>
              <a:gd name="connsiteY2" fmla="*/ 37808 h 276240"/>
              <a:gd name="connsiteX3" fmla="*/ 166296 w 211777"/>
              <a:gd name="connsiteY3" fmla="*/ 0 h 276240"/>
              <a:gd name="connsiteX4" fmla="*/ 211777 w 211777"/>
              <a:gd name="connsiteY4" fmla="*/ 252873 h 276240"/>
              <a:gd name="connsiteX0" fmla="*/ 226407 w 226407"/>
              <a:gd name="connsiteY0" fmla="*/ 238243 h 276240"/>
              <a:gd name="connsiteX1" fmla="*/ 82463 w 226407"/>
              <a:gd name="connsiteY1" fmla="*/ 276240 h 276240"/>
              <a:gd name="connsiteX2" fmla="*/ 0 w 226407"/>
              <a:gd name="connsiteY2" fmla="*/ 37808 h 276240"/>
              <a:gd name="connsiteX3" fmla="*/ 166296 w 226407"/>
              <a:gd name="connsiteY3" fmla="*/ 0 h 276240"/>
              <a:gd name="connsiteX4" fmla="*/ 226407 w 226407"/>
              <a:gd name="connsiteY4" fmla="*/ 238243 h 27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07" h="276240">
                <a:moveTo>
                  <a:pt x="226407" y="238243"/>
                </a:moveTo>
                <a:lnTo>
                  <a:pt x="82463" y="276240"/>
                </a:lnTo>
                <a:lnTo>
                  <a:pt x="0" y="37808"/>
                </a:lnTo>
                <a:lnTo>
                  <a:pt x="166296" y="0"/>
                </a:lnTo>
                <a:lnTo>
                  <a:pt x="226407" y="238243"/>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67" name="Conector reto 48"/>
          <p:cNvCxnSpPr/>
          <p:nvPr/>
        </p:nvCxnSpPr>
        <p:spPr>
          <a:xfrm flipH="1">
            <a:off x="5131370" y="4706369"/>
            <a:ext cx="1247226"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8" name="Retângulo 82"/>
          <p:cNvSpPr/>
          <p:nvPr/>
        </p:nvSpPr>
        <p:spPr>
          <a:xfrm>
            <a:off x="5540760" y="2690202"/>
            <a:ext cx="2539825" cy="292545"/>
          </a:xfrm>
          <a:prstGeom prst="rect">
            <a:avLst/>
          </a:prstGeom>
          <a:solidFill>
            <a:schemeClr val="accent6">
              <a:lumMod val="20000"/>
              <a:lumOff val="8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PALACETE ASSOCIAÇÃO DOS COMERCIÁRIOS e SOBRADOS ART NOUVEAU</a:t>
            </a:r>
            <a:endParaRPr lang="pt-BR" sz="1000" b="1" dirty="0">
              <a:solidFill>
                <a:schemeClr val="tx1"/>
              </a:solidFill>
            </a:endParaRPr>
          </a:p>
        </p:txBody>
      </p:sp>
      <p:sp>
        <p:nvSpPr>
          <p:cNvPr id="69" name="Forma livre 68"/>
          <p:cNvSpPr/>
          <p:nvPr/>
        </p:nvSpPr>
        <p:spPr>
          <a:xfrm>
            <a:off x="5342835" y="3356992"/>
            <a:ext cx="390895" cy="359994"/>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1193986 h 1319766"/>
              <a:gd name="connsiteX1" fmla="*/ 375071 w 475124"/>
              <a:gd name="connsiteY1" fmla="*/ 1319766 h 1319766"/>
              <a:gd name="connsiteX2" fmla="*/ 0 w 475124"/>
              <a:gd name="connsiteY2" fmla="*/ 1022813 h 1319766"/>
              <a:gd name="connsiteX3" fmla="*/ 293854 w 475124"/>
              <a:gd name="connsiteY3" fmla="*/ 0 h 1319766"/>
              <a:gd name="connsiteX4" fmla="*/ 475124 w 475124"/>
              <a:gd name="connsiteY4" fmla="*/ 1193986 h 1319766"/>
              <a:gd name="connsiteX0" fmla="*/ 499617 w 499617"/>
              <a:gd name="connsiteY0" fmla="*/ 1193986 h 1319766"/>
              <a:gd name="connsiteX1" fmla="*/ 399564 w 499617"/>
              <a:gd name="connsiteY1" fmla="*/ 1319766 h 1319766"/>
              <a:gd name="connsiteX2" fmla="*/ 0 w 499617"/>
              <a:gd name="connsiteY2" fmla="*/ 345177 h 1319766"/>
              <a:gd name="connsiteX3" fmla="*/ 318347 w 499617"/>
              <a:gd name="connsiteY3" fmla="*/ 0 h 1319766"/>
              <a:gd name="connsiteX4" fmla="*/ 499617 w 499617"/>
              <a:gd name="connsiteY4" fmla="*/ 1193986 h 1319766"/>
              <a:gd name="connsiteX0" fmla="*/ 499617 w 499617"/>
              <a:gd name="connsiteY0" fmla="*/ 1193986 h 1319766"/>
              <a:gd name="connsiteX1" fmla="*/ 399564 w 499617"/>
              <a:gd name="connsiteY1" fmla="*/ 1319766 h 1319766"/>
              <a:gd name="connsiteX2" fmla="*/ 291633 w 499617"/>
              <a:gd name="connsiteY2" fmla="*/ 1054586 h 1319766"/>
              <a:gd name="connsiteX3" fmla="*/ 0 w 499617"/>
              <a:gd name="connsiteY3" fmla="*/ 345177 h 1319766"/>
              <a:gd name="connsiteX4" fmla="*/ 318347 w 499617"/>
              <a:gd name="connsiteY4" fmla="*/ 0 h 1319766"/>
              <a:gd name="connsiteX5" fmla="*/ 499617 w 499617"/>
              <a:gd name="connsiteY5" fmla="*/ 1193986 h 1319766"/>
              <a:gd name="connsiteX0" fmla="*/ 638410 w 638410"/>
              <a:gd name="connsiteY0" fmla="*/ 255094 h 1319766"/>
              <a:gd name="connsiteX1" fmla="*/ 399564 w 638410"/>
              <a:gd name="connsiteY1" fmla="*/ 1319766 h 1319766"/>
              <a:gd name="connsiteX2" fmla="*/ 291633 w 638410"/>
              <a:gd name="connsiteY2" fmla="*/ 1054586 h 1319766"/>
              <a:gd name="connsiteX3" fmla="*/ 0 w 638410"/>
              <a:gd name="connsiteY3" fmla="*/ 345177 h 1319766"/>
              <a:gd name="connsiteX4" fmla="*/ 318347 w 638410"/>
              <a:gd name="connsiteY4" fmla="*/ 0 h 1319766"/>
              <a:gd name="connsiteX5" fmla="*/ 638410 w 638410"/>
              <a:gd name="connsiteY5" fmla="*/ 255094 h 1319766"/>
              <a:gd name="connsiteX0" fmla="*/ 638410 w 638410"/>
              <a:gd name="connsiteY0" fmla="*/ 255094 h 1054586"/>
              <a:gd name="connsiteX1" fmla="*/ 334249 w 638410"/>
              <a:gd name="connsiteY1" fmla="*/ 340052 h 1054586"/>
              <a:gd name="connsiteX2" fmla="*/ 291633 w 638410"/>
              <a:gd name="connsiteY2" fmla="*/ 1054586 h 1054586"/>
              <a:gd name="connsiteX3" fmla="*/ 0 w 638410"/>
              <a:gd name="connsiteY3" fmla="*/ 345177 h 1054586"/>
              <a:gd name="connsiteX4" fmla="*/ 318347 w 638410"/>
              <a:gd name="connsiteY4" fmla="*/ 0 h 1054586"/>
              <a:gd name="connsiteX5" fmla="*/ 638410 w 638410"/>
              <a:gd name="connsiteY5" fmla="*/ 255094 h 1054586"/>
              <a:gd name="connsiteX0" fmla="*/ 638410 w 638410"/>
              <a:gd name="connsiteY0" fmla="*/ 255094 h 450428"/>
              <a:gd name="connsiteX1" fmla="*/ 334249 w 638410"/>
              <a:gd name="connsiteY1" fmla="*/ 340052 h 450428"/>
              <a:gd name="connsiteX2" fmla="*/ 30376 w 638410"/>
              <a:gd name="connsiteY2" fmla="*/ 450428 h 450428"/>
              <a:gd name="connsiteX3" fmla="*/ 0 w 638410"/>
              <a:gd name="connsiteY3" fmla="*/ 345177 h 450428"/>
              <a:gd name="connsiteX4" fmla="*/ 318347 w 638410"/>
              <a:gd name="connsiteY4" fmla="*/ 0 h 450428"/>
              <a:gd name="connsiteX5" fmla="*/ 638410 w 638410"/>
              <a:gd name="connsiteY5" fmla="*/ 255094 h 450428"/>
              <a:gd name="connsiteX0" fmla="*/ 1952860 w 1952860"/>
              <a:gd name="connsiteY0" fmla="*/ 255094 h 843198"/>
              <a:gd name="connsiteX1" fmla="*/ 1648699 w 1952860"/>
              <a:gd name="connsiteY1" fmla="*/ 340052 h 843198"/>
              <a:gd name="connsiteX2" fmla="*/ 1344826 w 1952860"/>
              <a:gd name="connsiteY2" fmla="*/ 450428 h 843198"/>
              <a:gd name="connsiteX3" fmla="*/ 0 w 1952860"/>
              <a:gd name="connsiteY3" fmla="*/ 843198 h 843198"/>
              <a:gd name="connsiteX4" fmla="*/ 1632797 w 1952860"/>
              <a:gd name="connsiteY4" fmla="*/ 0 h 843198"/>
              <a:gd name="connsiteX5" fmla="*/ 1952860 w 1952860"/>
              <a:gd name="connsiteY5" fmla="*/ 255094 h 843198"/>
              <a:gd name="connsiteX0" fmla="*/ 1952860 w 1952860"/>
              <a:gd name="connsiteY0" fmla="*/ 255094 h 1209707"/>
              <a:gd name="connsiteX1" fmla="*/ 1648699 w 1952860"/>
              <a:gd name="connsiteY1" fmla="*/ 340052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1952860 w 1952860"/>
              <a:gd name="connsiteY0" fmla="*/ 255094 h 1209707"/>
              <a:gd name="connsiteX1" fmla="*/ 464878 w 1952860"/>
              <a:gd name="connsiteY1" fmla="*/ 1123824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385317 w 1632797"/>
              <a:gd name="connsiteY0" fmla="*/ 826594 h 1209707"/>
              <a:gd name="connsiteX1" fmla="*/ 464878 w 1632797"/>
              <a:gd name="connsiteY1" fmla="*/ 1123824 h 1209707"/>
              <a:gd name="connsiteX2" fmla="*/ 95691 w 1632797"/>
              <a:gd name="connsiteY2" fmla="*/ 1209707 h 1209707"/>
              <a:gd name="connsiteX3" fmla="*/ 0 w 1632797"/>
              <a:gd name="connsiteY3" fmla="*/ 843198 h 1209707"/>
              <a:gd name="connsiteX4" fmla="*/ 1632797 w 1632797"/>
              <a:gd name="connsiteY4" fmla="*/ 0 h 1209707"/>
              <a:gd name="connsiteX5" fmla="*/ 385317 w 1632797"/>
              <a:gd name="connsiteY5" fmla="*/ 826594 h 1209707"/>
              <a:gd name="connsiteX0" fmla="*/ 385317 w 464878"/>
              <a:gd name="connsiteY0" fmla="*/ 124465 h 507578"/>
              <a:gd name="connsiteX1" fmla="*/ 464878 w 464878"/>
              <a:gd name="connsiteY1" fmla="*/ 421695 h 507578"/>
              <a:gd name="connsiteX2" fmla="*/ 95691 w 464878"/>
              <a:gd name="connsiteY2" fmla="*/ 507578 h 507578"/>
              <a:gd name="connsiteX3" fmla="*/ 0 w 464878"/>
              <a:gd name="connsiteY3" fmla="*/ 141069 h 507578"/>
              <a:gd name="connsiteX4" fmla="*/ 375497 w 464878"/>
              <a:gd name="connsiteY4" fmla="*/ 0 h 507578"/>
              <a:gd name="connsiteX5" fmla="*/ 385317 w 464878"/>
              <a:gd name="connsiteY5" fmla="*/ 124465 h 507578"/>
              <a:gd name="connsiteX0" fmla="*/ 385317 w 464878"/>
              <a:gd name="connsiteY0" fmla="*/ 99972 h 483085"/>
              <a:gd name="connsiteX1" fmla="*/ 464878 w 464878"/>
              <a:gd name="connsiteY1" fmla="*/ 397202 h 483085"/>
              <a:gd name="connsiteX2" fmla="*/ 95691 w 464878"/>
              <a:gd name="connsiteY2" fmla="*/ 483085 h 483085"/>
              <a:gd name="connsiteX3" fmla="*/ 0 w 464878"/>
              <a:gd name="connsiteY3" fmla="*/ 116576 h 483085"/>
              <a:gd name="connsiteX4" fmla="*/ 359169 w 464878"/>
              <a:gd name="connsiteY4" fmla="*/ 0 h 483085"/>
              <a:gd name="connsiteX5" fmla="*/ 385317 w 464878"/>
              <a:gd name="connsiteY5" fmla="*/ 99972 h 483085"/>
              <a:gd name="connsiteX0" fmla="*/ 475184 w 554745"/>
              <a:gd name="connsiteY0" fmla="*/ 655143 h 1038256"/>
              <a:gd name="connsiteX1" fmla="*/ 554745 w 554745"/>
              <a:gd name="connsiteY1" fmla="*/ 952373 h 1038256"/>
              <a:gd name="connsiteX2" fmla="*/ 185558 w 554745"/>
              <a:gd name="connsiteY2" fmla="*/ 1038256 h 1038256"/>
              <a:gd name="connsiteX3" fmla="*/ 89867 w 554745"/>
              <a:gd name="connsiteY3" fmla="*/ 671747 h 1038256"/>
              <a:gd name="connsiteX4" fmla="*/ 0 w 554745"/>
              <a:gd name="connsiteY4" fmla="*/ 0 h 1038256"/>
              <a:gd name="connsiteX5" fmla="*/ 475184 w 554745"/>
              <a:gd name="connsiteY5" fmla="*/ 655143 h 1038256"/>
              <a:gd name="connsiteX0" fmla="*/ 271077 w 554745"/>
              <a:gd name="connsiteY0" fmla="*/ 328572 h 1038256"/>
              <a:gd name="connsiteX1" fmla="*/ 554745 w 554745"/>
              <a:gd name="connsiteY1" fmla="*/ 952373 h 1038256"/>
              <a:gd name="connsiteX2" fmla="*/ 185558 w 554745"/>
              <a:gd name="connsiteY2" fmla="*/ 1038256 h 1038256"/>
              <a:gd name="connsiteX3" fmla="*/ 89867 w 554745"/>
              <a:gd name="connsiteY3" fmla="*/ 671747 h 1038256"/>
              <a:gd name="connsiteX4" fmla="*/ 0 w 554745"/>
              <a:gd name="connsiteY4" fmla="*/ 0 h 1038256"/>
              <a:gd name="connsiteX5" fmla="*/ 271077 w 554745"/>
              <a:gd name="connsiteY5" fmla="*/ 328572 h 1038256"/>
              <a:gd name="connsiteX0" fmla="*/ 589424 w 873092"/>
              <a:gd name="connsiteY0" fmla="*/ 328572 h 1038256"/>
              <a:gd name="connsiteX1" fmla="*/ 873092 w 873092"/>
              <a:gd name="connsiteY1" fmla="*/ 952373 h 1038256"/>
              <a:gd name="connsiteX2" fmla="*/ 503905 w 873092"/>
              <a:gd name="connsiteY2" fmla="*/ 1038256 h 1038256"/>
              <a:gd name="connsiteX3" fmla="*/ 0 w 873092"/>
              <a:gd name="connsiteY3" fmla="*/ 353340 h 1038256"/>
              <a:gd name="connsiteX4" fmla="*/ 318347 w 873092"/>
              <a:gd name="connsiteY4" fmla="*/ 0 h 1038256"/>
              <a:gd name="connsiteX5" fmla="*/ 589424 w 873092"/>
              <a:gd name="connsiteY5" fmla="*/ 328572 h 1038256"/>
              <a:gd name="connsiteX0" fmla="*/ 589424 w 873092"/>
              <a:gd name="connsiteY0" fmla="*/ 328572 h 952373"/>
              <a:gd name="connsiteX1" fmla="*/ 873092 w 873092"/>
              <a:gd name="connsiteY1" fmla="*/ 952373 h 952373"/>
              <a:gd name="connsiteX2" fmla="*/ 144676 w 873092"/>
              <a:gd name="connsiteY2" fmla="*/ 515742 h 952373"/>
              <a:gd name="connsiteX3" fmla="*/ 0 w 873092"/>
              <a:gd name="connsiteY3" fmla="*/ 353340 h 952373"/>
              <a:gd name="connsiteX4" fmla="*/ 318347 w 873092"/>
              <a:gd name="connsiteY4" fmla="*/ 0 h 952373"/>
              <a:gd name="connsiteX5" fmla="*/ 589424 w 873092"/>
              <a:gd name="connsiteY5" fmla="*/ 328572 h 952373"/>
              <a:gd name="connsiteX0" fmla="*/ 589424 w 589424"/>
              <a:gd name="connsiteY0" fmla="*/ 328572 h 633966"/>
              <a:gd name="connsiteX1" fmla="*/ 383235 w 589424"/>
              <a:gd name="connsiteY1" fmla="*/ 633966 h 633966"/>
              <a:gd name="connsiteX2" fmla="*/ 144676 w 589424"/>
              <a:gd name="connsiteY2" fmla="*/ 515742 h 633966"/>
              <a:gd name="connsiteX3" fmla="*/ 0 w 589424"/>
              <a:gd name="connsiteY3" fmla="*/ 353340 h 633966"/>
              <a:gd name="connsiteX4" fmla="*/ 318347 w 589424"/>
              <a:gd name="connsiteY4" fmla="*/ 0 h 633966"/>
              <a:gd name="connsiteX5" fmla="*/ 589424 w 589424"/>
              <a:gd name="connsiteY5" fmla="*/ 328572 h 633966"/>
              <a:gd name="connsiteX0" fmla="*/ 589424 w 589424"/>
              <a:gd name="connsiteY0" fmla="*/ 328572 h 633966"/>
              <a:gd name="connsiteX1" fmla="*/ 383235 w 589424"/>
              <a:gd name="connsiteY1" fmla="*/ 633966 h 633966"/>
              <a:gd name="connsiteX2" fmla="*/ 240872 w 589424"/>
              <a:gd name="connsiteY2" fmla="*/ 568712 h 633966"/>
              <a:gd name="connsiteX3" fmla="*/ 144676 w 589424"/>
              <a:gd name="connsiteY3" fmla="*/ 515742 h 633966"/>
              <a:gd name="connsiteX4" fmla="*/ 0 w 589424"/>
              <a:gd name="connsiteY4" fmla="*/ 353340 h 633966"/>
              <a:gd name="connsiteX5" fmla="*/ 318347 w 589424"/>
              <a:gd name="connsiteY5" fmla="*/ 0 h 633966"/>
              <a:gd name="connsiteX6" fmla="*/ 589424 w 589424"/>
              <a:gd name="connsiteY6" fmla="*/ 328572 h 633966"/>
              <a:gd name="connsiteX0" fmla="*/ 589424 w 589424"/>
              <a:gd name="connsiteY0" fmla="*/ 328572 h 633966"/>
              <a:gd name="connsiteX1" fmla="*/ 383235 w 589424"/>
              <a:gd name="connsiteY1" fmla="*/ 633966 h 633966"/>
              <a:gd name="connsiteX2" fmla="*/ 175558 w 589424"/>
              <a:gd name="connsiteY2" fmla="*/ 446247 h 633966"/>
              <a:gd name="connsiteX3" fmla="*/ 144676 w 589424"/>
              <a:gd name="connsiteY3" fmla="*/ 515742 h 633966"/>
              <a:gd name="connsiteX4" fmla="*/ 0 w 589424"/>
              <a:gd name="connsiteY4" fmla="*/ 353340 h 633966"/>
              <a:gd name="connsiteX5" fmla="*/ 318347 w 589424"/>
              <a:gd name="connsiteY5" fmla="*/ 0 h 633966"/>
              <a:gd name="connsiteX6" fmla="*/ 589424 w 589424"/>
              <a:gd name="connsiteY6" fmla="*/ 328572 h 633966"/>
              <a:gd name="connsiteX0" fmla="*/ 613917 w 613917"/>
              <a:gd name="connsiteY0" fmla="*/ 336736 h 633966"/>
              <a:gd name="connsiteX1" fmla="*/ 383235 w 613917"/>
              <a:gd name="connsiteY1" fmla="*/ 633966 h 633966"/>
              <a:gd name="connsiteX2" fmla="*/ 175558 w 613917"/>
              <a:gd name="connsiteY2" fmla="*/ 446247 h 633966"/>
              <a:gd name="connsiteX3" fmla="*/ 144676 w 613917"/>
              <a:gd name="connsiteY3" fmla="*/ 51574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09473"/>
              <a:gd name="connsiteX1" fmla="*/ 366906 w 613917"/>
              <a:gd name="connsiteY1" fmla="*/ 609473 h 609473"/>
              <a:gd name="connsiteX2" fmla="*/ 175558 w 613917"/>
              <a:gd name="connsiteY2" fmla="*/ 446247 h 609473"/>
              <a:gd name="connsiteX3" fmla="*/ 144676 w 613917"/>
              <a:gd name="connsiteY3" fmla="*/ 515742 h 609473"/>
              <a:gd name="connsiteX4" fmla="*/ 0 w 613917"/>
              <a:gd name="connsiteY4" fmla="*/ 353340 h 609473"/>
              <a:gd name="connsiteX5" fmla="*/ 318347 w 613917"/>
              <a:gd name="connsiteY5" fmla="*/ 0 h 609473"/>
              <a:gd name="connsiteX6" fmla="*/ 613917 w 613917"/>
              <a:gd name="connsiteY6" fmla="*/ 336736 h 609473"/>
              <a:gd name="connsiteX0" fmla="*/ 613917 w 613917"/>
              <a:gd name="connsiteY0" fmla="*/ 336736 h 633966"/>
              <a:gd name="connsiteX1" fmla="*/ 366906 w 613917"/>
              <a:gd name="connsiteY1" fmla="*/ 633966 h 633966"/>
              <a:gd name="connsiteX2" fmla="*/ 175558 w 613917"/>
              <a:gd name="connsiteY2" fmla="*/ 446247 h 633966"/>
              <a:gd name="connsiteX3" fmla="*/ 144676 w 613917"/>
              <a:gd name="connsiteY3" fmla="*/ 51574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175558 w 613917"/>
              <a:gd name="connsiteY2" fmla="*/ 446247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182702 w 613917"/>
              <a:gd name="connsiteY2" fmla="*/ 453390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251282 w 613917"/>
              <a:gd name="connsiteY2" fmla="*/ 377190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565386"/>
              <a:gd name="connsiteX1" fmla="*/ 420246 w 613917"/>
              <a:gd name="connsiteY1" fmla="*/ 565386 h 565386"/>
              <a:gd name="connsiteX2" fmla="*/ 251282 w 613917"/>
              <a:gd name="connsiteY2" fmla="*/ 377190 h 565386"/>
              <a:gd name="connsiteX3" fmla="*/ 144676 w 613917"/>
              <a:gd name="connsiteY3" fmla="*/ 496692 h 565386"/>
              <a:gd name="connsiteX4" fmla="*/ 0 w 613917"/>
              <a:gd name="connsiteY4" fmla="*/ 353340 h 565386"/>
              <a:gd name="connsiteX5" fmla="*/ 318347 w 613917"/>
              <a:gd name="connsiteY5" fmla="*/ 0 h 565386"/>
              <a:gd name="connsiteX6" fmla="*/ 613917 w 613917"/>
              <a:gd name="connsiteY6" fmla="*/ 336736 h 5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17" h="565386">
                <a:moveTo>
                  <a:pt x="613917" y="336736"/>
                </a:moveTo>
                <a:lnTo>
                  <a:pt x="420246" y="565386"/>
                </a:lnTo>
                <a:lnTo>
                  <a:pt x="251282" y="377190"/>
                </a:lnTo>
                <a:lnTo>
                  <a:pt x="144676" y="496692"/>
                </a:lnTo>
                <a:lnTo>
                  <a:pt x="0" y="353340"/>
                </a:lnTo>
                <a:lnTo>
                  <a:pt x="318347" y="0"/>
                </a:lnTo>
                <a:lnTo>
                  <a:pt x="613917" y="336736"/>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70" name="Conector reto 42"/>
          <p:cNvCxnSpPr/>
          <p:nvPr/>
        </p:nvCxnSpPr>
        <p:spPr>
          <a:xfrm flipV="1">
            <a:off x="5540760" y="2982747"/>
            <a:ext cx="0" cy="374164"/>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1" name="Retângulo 82"/>
          <p:cNvSpPr/>
          <p:nvPr/>
        </p:nvSpPr>
        <p:spPr>
          <a:xfrm>
            <a:off x="975869" y="4230718"/>
            <a:ext cx="1924848" cy="181902"/>
          </a:xfrm>
          <a:prstGeom prst="rect">
            <a:avLst/>
          </a:prstGeom>
          <a:solidFill>
            <a:schemeClr val="accent6">
              <a:lumMod val="20000"/>
              <a:lumOff val="8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EDIFICIO RESIDENCIAL (LOFTS)</a:t>
            </a:r>
            <a:endParaRPr lang="pt-BR" sz="1000" b="1" dirty="0">
              <a:solidFill>
                <a:schemeClr val="tx1"/>
              </a:solidFill>
            </a:endParaRPr>
          </a:p>
        </p:txBody>
      </p:sp>
      <p:cxnSp>
        <p:nvCxnSpPr>
          <p:cNvPr id="72" name="Conector reto 33"/>
          <p:cNvCxnSpPr/>
          <p:nvPr/>
        </p:nvCxnSpPr>
        <p:spPr>
          <a:xfrm flipH="1">
            <a:off x="2900717" y="4339001"/>
            <a:ext cx="982391" cy="422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3" name="Forma livre 72"/>
          <p:cNvSpPr/>
          <p:nvPr/>
        </p:nvSpPr>
        <p:spPr>
          <a:xfrm>
            <a:off x="3868097" y="4240459"/>
            <a:ext cx="352027" cy="318489"/>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124" h="429859">
                <a:moveTo>
                  <a:pt x="475124" y="304079"/>
                </a:moveTo>
                <a:lnTo>
                  <a:pt x="375071" y="429859"/>
                </a:lnTo>
                <a:lnTo>
                  <a:pt x="0" y="132906"/>
                </a:lnTo>
                <a:lnTo>
                  <a:pt x="122404" y="0"/>
                </a:lnTo>
                <a:lnTo>
                  <a:pt x="475124" y="304079"/>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4" name="Retângulo 82"/>
          <p:cNvSpPr/>
          <p:nvPr/>
        </p:nvSpPr>
        <p:spPr>
          <a:xfrm>
            <a:off x="6083303" y="5487510"/>
            <a:ext cx="1296143" cy="181902"/>
          </a:xfrm>
          <a:prstGeom prst="rect">
            <a:avLst/>
          </a:prstGeom>
          <a:solidFill>
            <a:schemeClr val="accent6">
              <a:lumMod val="20000"/>
              <a:lumOff val="8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EDIFÍCIO GARAGEM</a:t>
            </a:r>
            <a:endParaRPr lang="pt-BR" sz="1000" b="1" dirty="0">
              <a:solidFill>
                <a:schemeClr val="tx1"/>
              </a:solidFill>
            </a:endParaRPr>
          </a:p>
        </p:txBody>
      </p:sp>
      <p:sp>
        <p:nvSpPr>
          <p:cNvPr id="75" name="Forma livre 74"/>
          <p:cNvSpPr/>
          <p:nvPr/>
        </p:nvSpPr>
        <p:spPr>
          <a:xfrm>
            <a:off x="4491828" y="5419410"/>
            <a:ext cx="437628" cy="377690"/>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435753 h 561533"/>
              <a:gd name="connsiteX1" fmla="*/ 375071 w 475124"/>
              <a:gd name="connsiteY1" fmla="*/ 561533 h 561533"/>
              <a:gd name="connsiteX2" fmla="*/ 0 w 475124"/>
              <a:gd name="connsiteY2" fmla="*/ 264580 h 561533"/>
              <a:gd name="connsiteX3" fmla="*/ 319915 w 475124"/>
              <a:gd name="connsiteY3" fmla="*/ 0 h 561533"/>
              <a:gd name="connsiteX4" fmla="*/ 475124 w 475124"/>
              <a:gd name="connsiteY4" fmla="*/ 435753 h 561533"/>
              <a:gd name="connsiteX0" fmla="*/ 321505 w 321505"/>
              <a:gd name="connsiteY0" fmla="*/ 435753 h 561533"/>
              <a:gd name="connsiteX1" fmla="*/ 221452 w 321505"/>
              <a:gd name="connsiteY1" fmla="*/ 561533 h 561533"/>
              <a:gd name="connsiteX2" fmla="*/ 0 w 321505"/>
              <a:gd name="connsiteY2" fmla="*/ 37808 h 561533"/>
              <a:gd name="connsiteX3" fmla="*/ 166296 w 321505"/>
              <a:gd name="connsiteY3" fmla="*/ 0 h 561533"/>
              <a:gd name="connsiteX4" fmla="*/ 321505 w 321505"/>
              <a:gd name="connsiteY4" fmla="*/ 435753 h 561533"/>
              <a:gd name="connsiteX0" fmla="*/ 321505 w 321505"/>
              <a:gd name="connsiteY0" fmla="*/ 435753 h 435753"/>
              <a:gd name="connsiteX1" fmla="*/ 82463 w 321505"/>
              <a:gd name="connsiteY1" fmla="*/ 276240 h 435753"/>
              <a:gd name="connsiteX2" fmla="*/ 0 w 321505"/>
              <a:gd name="connsiteY2" fmla="*/ 37808 h 435753"/>
              <a:gd name="connsiteX3" fmla="*/ 166296 w 321505"/>
              <a:gd name="connsiteY3" fmla="*/ 0 h 435753"/>
              <a:gd name="connsiteX4" fmla="*/ 321505 w 321505"/>
              <a:gd name="connsiteY4" fmla="*/ 435753 h 435753"/>
              <a:gd name="connsiteX0" fmla="*/ 211777 w 211777"/>
              <a:gd name="connsiteY0" fmla="*/ 252873 h 276240"/>
              <a:gd name="connsiteX1" fmla="*/ 82463 w 211777"/>
              <a:gd name="connsiteY1" fmla="*/ 276240 h 276240"/>
              <a:gd name="connsiteX2" fmla="*/ 0 w 211777"/>
              <a:gd name="connsiteY2" fmla="*/ 37808 h 276240"/>
              <a:gd name="connsiteX3" fmla="*/ 166296 w 211777"/>
              <a:gd name="connsiteY3" fmla="*/ 0 h 276240"/>
              <a:gd name="connsiteX4" fmla="*/ 211777 w 211777"/>
              <a:gd name="connsiteY4" fmla="*/ 252873 h 276240"/>
              <a:gd name="connsiteX0" fmla="*/ 226407 w 226407"/>
              <a:gd name="connsiteY0" fmla="*/ 238243 h 276240"/>
              <a:gd name="connsiteX1" fmla="*/ 82463 w 226407"/>
              <a:gd name="connsiteY1" fmla="*/ 276240 h 276240"/>
              <a:gd name="connsiteX2" fmla="*/ 0 w 226407"/>
              <a:gd name="connsiteY2" fmla="*/ 37808 h 276240"/>
              <a:gd name="connsiteX3" fmla="*/ 166296 w 226407"/>
              <a:gd name="connsiteY3" fmla="*/ 0 h 276240"/>
              <a:gd name="connsiteX4" fmla="*/ 226407 w 226407"/>
              <a:gd name="connsiteY4" fmla="*/ 238243 h 276240"/>
              <a:gd name="connsiteX0" fmla="*/ 606798 w 606798"/>
              <a:gd name="connsiteY0" fmla="*/ 295532 h 333529"/>
              <a:gd name="connsiteX1" fmla="*/ 462854 w 606798"/>
              <a:gd name="connsiteY1" fmla="*/ 333529 h 333529"/>
              <a:gd name="connsiteX2" fmla="*/ 0 w 606798"/>
              <a:gd name="connsiteY2" fmla="*/ 0 h 333529"/>
              <a:gd name="connsiteX3" fmla="*/ 546687 w 606798"/>
              <a:gd name="connsiteY3" fmla="*/ 57289 h 333529"/>
              <a:gd name="connsiteX4" fmla="*/ 606798 w 606798"/>
              <a:gd name="connsiteY4" fmla="*/ 295532 h 333529"/>
              <a:gd name="connsiteX0" fmla="*/ 606798 w 606798"/>
              <a:gd name="connsiteY0" fmla="*/ 545482 h 583479"/>
              <a:gd name="connsiteX1" fmla="*/ 462854 w 606798"/>
              <a:gd name="connsiteY1" fmla="*/ 583479 h 583479"/>
              <a:gd name="connsiteX2" fmla="*/ 0 w 606798"/>
              <a:gd name="connsiteY2" fmla="*/ 249950 h 583479"/>
              <a:gd name="connsiteX3" fmla="*/ 93144 w 606798"/>
              <a:gd name="connsiteY3" fmla="*/ 0 h 583479"/>
              <a:gd name="connsiteX4" fmla="*/ 606798 w 606798"/>
              <a:gd name="connsiteY4" fmla="*/ 545482 h 583479"/>
              <a:gd name="connsiteX0" fmla="*/ 548276 w 548276"/>
              <a:gd name="connsiteY0" fmla="*/ 143146 h 583479"/>
              <a:gd name="connsiteX1" fmla="*/ 462854 w 548276"/>
              <a:gd name="connsiteY1" fmla="*/ 583479 h 583479"/>
              <a:gd name="connsiteX2" fmla="*/ 0 w 548276"/>
              <a:gd name="connsiteY2" fmla="*/ 249950 h 583479"/>
              <a:gd name="connsiteX3" fmla="*/ 93144 w 548276"/>
              <a:gd name="connsiteY3" fmla="*/ 0 h 583479"/>
              <a:gd name="connsiteX4" fmla="*/ 548276 w 548276"/>
              <a:gd name="connsiteY4" fmla="*/ 143146 h 583479"/>
              <a:gd name="connsiteX0" fmla="*/ 548276 w 548276"/>
              <a:gd name="connsiteY0" fmla="*/ 143146 h 459121"/>
              <a:gd name="connsiteX1" fmla="*/ 455538 w 548276"/>
              <a:gd name="connsiteY1" fmla="*/ 459121 h 459121"/>
              <a:gd name="connsiteX2" fmla="*/ 0 w 548276"/>
              <a:gd name="connsiteY2" fmla="*/ 249950 h 459121"/>
              <a:gd name="connsiteX3" fmla="*/ 93144 w 548276"/>
              <a:gd name="connsiteY3" fmla="*/ 0 h 459121"/>
              <a:gd name="connsiteX4" fmla="*/ 548276 w 548276"/>
              <a:gd name="connsiteY4" fmla="*/ 143146 h 459121"/>
              <a:gd name="connsiteX0" fmla="*/ 548276 w 548276"/>
              <a:gd name="connsiteY0" fmla="*/ 143146 h 437176"/>
              <a:gd name="connsiteX1" fmla="*/ 433593 w 548276"/>
              <a:gd name="connsiteY1" fmla="*/ 437176 h 437176"/>
              <a:gd name="connsiteX2" fmla="*/ 0 w 548276"/>
              <a:gd name="connsiteY2" fmla="*/ 249950 h 437176"/>
              <a:gd name="connsiteX3" fmla="*/ 93144 w 548276"/>
              <a:gd name="connsiteY3" fmla="*/ 0 h 437176"/>
              <a:gd name="connsiteX4" fmla="*/ 548276 w 548276"/>
              <a:gd name="connsiteY4" fmla="*/ 143146 h 437176"/>
              <a:gd name="connsiteX0" fmla="*/ 570221 w 570221"/>
              <a:gd name="connsiteY0" fmla="*/ 150461 h 437176"/>
              <a:gd name="connsiteX1" fmla="*/ 433593 w 570221"/>
              <a:gd name="connsiteY1" fmla="*/ 437176 h 437176"/>
              <a:gd name="connsiteX2" fmla="*/ 0 w 570221"/>
              <a:gd name="connsiteY2" fmla="*/ 249950 h 437176"/>
              <a:gd name="connsiteX3" fmla="*/ 93144 w 570221"/>
              <a:gd name="connsiteY3" fmla="*/ 0 h 437176"/>
              <a:gd name="connsiteX4" fmla="*/ 570221 w 570221"/>
              <a:gd name="connsiteY4" fmla="*/ 150461 h 437176"/>
              <a:gd name="connsiteX0" fmla="*/ 570221 w 570221"/>
              <a:gd name="connsiteY0" fmla="*/ 205407 h 492122"/>
              <a:gd name="connsiteX1" fmla="*/ 433593 w 570221"/>
              <a:gd name="connsiteY1" fmla="*/ 492122 h 492122"/>
              <a:gd name="connsiteX2" fmla="*/ 0 w 570221"/>
              <a:gd name="connsiteY2" fmla="*/ 304896 h 492122"/>
              <a:gd name="connsiteX3" fmla="*/ 93144 w 570221"/>
              <a:gd name="connsiteY3" fmla="*/ 54946 h 492122"/>
              <a:gd name="connsiteX4" fmla="*/ 195332 w 570221"/>
              <a:gd name="connsiteY4" fmla="*/ 157 h 492122"/>
              <a:gd name="connsiteX5" fmla="*/ 570221 w 570221"/>
              <a:gd name="connsiteY5" fmla="*/ 205407 h 49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221" h="492122">
                <a:moveTo>
                  <a:pt x="570221" y="205407"/>
                </a:moveTo>
                <a:lnTo>
                  <a:pt x="433593" y="492122"/>
                </a:lnTo>
                <a:lnTo>
                  <a:pt x="0" y="304896"/>
                </a:lnTo>
                <a:lnTo>
                  <a:pt x="93144" y="54946"/>
                </a:lnTo>
                <a:cubicBezTo>
                  <a:pt x="100384" y="58629"/>
                  <a:pt x="188092" y="-3526"/>
                  <a:pt x="195332" y="157"/>
                </a:cubicBezTo>
                <a:lnTo>
                  <a:pt x="570221" y="205407"/>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76" name="Conector reto 51"/>
          <p:cNvCxnSpPr>
            <a:stCxn id="74" idx="1"/>
          </p:cNvCxnSpPr>
          <p:nvPr/>
        </p:nvCxnSpPr>
        <p:spPr>
          <a:xfrm flipH="1">
            <a:off x="4932904" y="5578461"/>
            <a:ext cx="1150399"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7" name="Retângulo 82"/>
          <p:cNvSpPr/>
          <p:nvPr/>
        </p:nvSpPr>
        <p:spPr>
          <a:xfrm>
            <a:off x="246984" y="5690213"/>
            <a:ext cx="1566761" cy="181902"/>
          </a:xfrm>
          <a:prstGeom prst="rect">
            <a:avLst/>
          </a:prstGeom>
          <a:solidFill>
            <a:schemeClr val="accent6">
              <a:lumMod val="20000"/>
              <a:lumOff val="8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SOBRADO RUA DO SODRÉ</a:t>
            </a:r>
            <a:endParaRPr lang="pt-BR" sz="1000" b="1" dirty="0">
              <a:solidFill>
                <a:schemeClr val="tx1"/>
              </a:solidFill>
            </a:endParaRPr>
          </a:p>
        </p:txBody>
      </p:sp>
      <p:sp>
        <p:nvSpPr>
          <p:cNvPr id="78" name="Forma livre 77"/>
          <p:cNvSpPr/>
          <p:nvPr/>
        </p:nvSpPr>
        <p:spPr>
          <a:xfrm>
            <a:off x="2683698" y="5644920"/>
            <a:ext cx="148948" cy="152180"/>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435753 h 561533"/>
              <a:gd name="connsiteX1" fmla="*/ 375071 w 475124"/>
              <a:gd name="connsiteY1" fmla="*/ 561533 h 561533"/>
              <a:gd name="connsiteX2" fmla="*/ 0 w 475124"/>
              <a:gd name="connsiteY2" fmla="*/ 264580 h 561533"/>
              <a:gd name="connsiteX3" fmla="*/ 319915 w 475124"/>
              <a:gd name="connsiteY3" fmla="*/ 0 h 561533"/>
              <a:gd name="connsiteX4" fmla="*/ 475124 w 475124"/>
              <a:gd name="connsiteY4" fmla="*/ 435753 h 561533"/>
              <a:gd name="connsiteX0" fmla="*/ 321505 w 321505"/>
              <a:gd name="connsiteY0" fmla="*/ 435753 h 561533"/>
              <a:gd name="connsiteX1" fmla="*/ 221452 w 321505"/>
              <a:gd name="connsiteY1" fmla="*/ 561533 h 561533"/>
              <a:gd name="connsiteX2" fmla="*/ 0 w 321505"/>
              <a:gd name="connsiteY2" fmla="*/ 37808 h 561533"/>
              <a:gd name="connsiteX3" fmla="*/ 166296 w 321505"/>
              <a:gd name="connsiteY3" fmla="*/ 0 h 561533"/>
              <a:gd name="connsiteX4" fmla="*/ 321505 w 321505"/>
              <a:gd name="connsiteY4" fmla="*/ 435753 h 561533"/>
              <a:gd name="connsiteX0" fmla="*/ 321505 w 321505"/>
              <a:gd name="connsiteY0" fmla="*/ 435753 h 435753"/>
              <a:gd name="connsiteX1" fmla="*/ 82463 w 321505"/>
              <a:gd name="connsiteY1" fmla="*/ 276240 h 435753"/>
              <a:gd name="connsiteX2" fmla="*/ 0 w 321505"/>
              <a:gd name="connsiteY2" fmla="*/ 37808 h 435753"/>
              <a:gd name="connsiteX3" fmla="*/ 166296 w 321505"/>
              <a:gd name="connsiteY3" fmla="*/ 0 h 435753"/>
              <a:gd name="connsiteX4" fmla="*/ 321505 w 321505"/>
              <a:gd name="connsiteY4" fmla="*/ 435753 h 435753"/>
              <a:gd name="connsiteX0" fmla="*/ 211777 w 211777"/>
              <a:gd name="connsiteY0" fmla="*/ 252873 h 276240"/>
              <a:gd name="connsiteX1" fmla="*/ 82463 w 211777"/>
              <a:gd name="connsiteY1" fmla="*/ 276240 h 276240"/>
              <a:gd name="connsiteX2" fmla="*/ 0 w 211777"/>
              <a:gd name="connsiteY2" fmla="*/ 37808 h 276240"/>
              <a:gd name="connsiteX3" fmla="*/ 166296 w 211777"/>
              <a:gd name="connsiteY3" fmla="*/ 0 h 276240"/>
              <a:gd name="connsiteX4" fmla="*/ 211777 w 211777"/>
              <a:gd name="connsiteY4" fmla="*/ 252873 h 276240"/>
              <a:gd name="connsiteX0" fmla="*/ 226407 w 226407"/>
              <a:gd name="connsiteY0" fmla="*/ 238243 h 276240"/>
              <a:gd name="connsiteX1" fmla="*/ 82463 w 226407"/>
              <a:gd name="connsiteY1" fmla="*/ 276240 h 276240"/>
              <a:gd name="connsiteX2" fmla="*/ 0 w 226407"/>
              <a:gd name="connsiteY2" fmla="*/ 37808 h 276240"/>
              <a:gd name="connsiteX3" fmla="*/ 166296 w 226407"/>
              <a:gd name="connsiteY3" fmla="*/ 0 h 276240"/>
              <a:gd name="connsiteX4" fmla="*/ 226407 w 226407"/>
              <a:gd name="connsiteY4" fmla="*/ 238243 h 276240"/>
              <a:gd name="connsiteX0" fmla="*/ 284928 w 284928"/>
              <a:gd name="connsiteY0" fmla="*/ 260189 h 276240"/>
              <a:gd name="connsiteX1" fmla="*/ 82463 w 284928"/>
              <a:gd name="connsiteY1" fmla="*/ 276240 h 276240"/>
              <a:gd name="connsiteX2" fmla="*/ 0 w 284928"/>
              <a:gd name="connsiteY2" fmla="*/ 37808 h 276240"/>
              <a:gd name="connsiteX3" fmla="*/ 166296 w 284928"/>
              <a:gd name="connsiteY3" fmla="*/ 0 h 276240"/>
              <a:gd name="connsiteX4" fmla="*/ 284928 w 284928"/>
              <a:gd name="connsiteY4" fmla="*/ 260189 h 276240"/>
              <a:gd name="connsiteX0" fmla="*/ 284928 w 297970"/>
              <a:gd name="connsiteY0" fmla="*/ 222381 h 238432"/>
              <a:gd name="connsiteX1" fmla="*/ 82463 w 297970"/>
              <a:gd name="connsiteY1" fmla="*/ 238432 h 238432"/>
              <a:gd name="connsiteX2" fmla="*/ 0 w 297970"/>
              <a:gd name="connsiteY2" fmla="*/ 0 h 238432"/>
              <a:gd name="connsiteX3" fmla="*/ 297970 w 297970"/>
              <a:gd name="connsiteY3" fmla="*/ 6083 h 238432"/>
              <a:gd name="connsiteX4" fmla="*/ 284928 w 297970"/>
              <a:gd name="connsiteY4" fmla="*/ 222381 h 238432"/>
              <a:gd name="connsiteX0" fmla="*/ 211776 w 224818"/>
              <a:gd name="connsiteY0" fmla="*/ 229696 h 245747"/>
              <a:gd name="connsiteX1" fmla="*/ 9311 w 224818"/>
              <a:gd name="connsiteY1" fmla="*/ 245747 h 245747"/>
              <a:gd name="connsiteX2" fmla="*/ 0 w 224818"/>
              <a:gd name="connsiteY2" fmla="*/ 0 h 245747"/>
              <a:gd name="connsiteX3" fmla="*/ 224818 w 224818"/>
              <a:gd name="connsiteY3" fmla="*/ 13398 h 245747"/>
              <a:gd name="connsiteX4" fmla="*/ 211776 w 224818"/>
              <a:gd name="connsiteY4" fmla="*/ 229696 h 245747"/>
              <a:gd name="connsiteX0" fmla="*/ 211776 w 224818"/>
              <a:gd name="connsiteY0" fmla="*/ 229696 h 229696"/>
              <a:gd name="connsiteX1" fmla="*/ 1996 w 224818"/>
              <a:gd name="connsiteY1" fmla="*/ 201856 h 229696"/>
              <a:gd name="connsiteX2" fmla="*/ 0 w 224818"/>
              <a:gd name="connsiteY2" fmla="*/ 0 h 229696"/>
              <a:gd name="connsiteX3" fmla="*/ 224818 w 224818"/>
              <a:gd name="connsiteY3" fmla="*/ 13398 h 229696"/>
              <a:gd name="connsiteX4" fmla="*/ 211776 w 224818"/>
              <a:gd name="connsiteY4" fmla="*/ 229696 h 229696"/>
              <a:gd name="connsiteX0" fmla="*/ 211776 w 224818"/>
              <a:gd name="connsiteY0" fmla="*/ 229696 h 229696"/>
              <a:gd name="connsiteX1" fmla="*/ 1996 w 224818"/>
              <a:gd name="connsiteY1" fmla="*/ 201856 h 229696"/>
              <a:gd name="connsiteX2" fmla="*/ 0 w 224818"/>
              <a:gd name="connsiteY2" fmla="*/ 0 h 229696"/>
              <a:gd name="connsiteX3" fmla="*/ 224818 w 224818"/>
              <a:gd name="connsiteY3" fmla="*/ 13398 h 229696"/>
              <a:gd name="connsiteX4" fmla="*/ 211776 w 224818"/>
              <a:gd name="connsiteY4" fmla="*/ 229696 h 22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18" h="229696">
                <a:moveTo>
                  <a:pt x="211776" y="229696"/>
                </a:moveTo>
                <a:lnTo>
                  <a:pt x="1996" y="201856"/>
                </a:lnTo>
                <a:cubicBezTo>
                  <a:pt x="1331" y="134571"/>
                  <a:pt x="665" y="67285"/>
                  <a:pt x="0" y="0"/>
                </a:cubicBezTo>
                <a:lnTo>
                  <a:pt x="224818" y="13398"/>
                </a:lnTo>
                <a:lnTo>
                  <a:pt x="211776" y="229696"/>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79" name="Conector reto 53"/>
          <p:cNvCxnSpPr/>
          <p:nvPr/>
        </p:nvCxnSpPr>
        <p:spPr>
          <a:xfrm flipH="1" flipV="1">
            <a:off x="1703301" y="5758180"/>
            <a:ext cx="988327" cy="16623"/>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0" name="Retângulo 82"/>
          <p:cNvSpPr/>
          <p:nvPr/>
        </p:nvSpPr>
        <p:spPr>
          <a:xfrm>
            <a:off x="4290654" y="1586137"/>
            <a:ext cx="1704222" cy="181902"/>
          </a:xfrm>
          <a:prstGeom prst="rect">
            <a:avLst/>
          </a:prstGeom>
          <a:solidFill>
            <a:schemeClr val="accent6">
              <a:lumMod val="20000"/>
              <a:lumOff val="8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PALACIO ARQUIEPISCOPAL</a:t>
            </a:r>
            <a:endParaRPr lang="pt-BR" sz="1000" b="1" dirty="0">
              <a:solidFill>
                <a:schemeClr val="tx1"/>
              </a:solidFill>
            </a:endParaRPr>
          </a:p>
        </p:txBody>
      </p:sp>
      <p:sp>
        <p:nvSpPr>
          <p:cNvPr id="81" name="Forma livre 80"/>
          <p:cNvSpPr/>
          <p:nvPr/>
        </p:nvSpPr>
        <p:spPr>
          <a:xfrm>
            <a:off x="6873166" y="1442698"/>
            <a:ext cx="442231" cy="445383"/>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435753 h 561533"/>
              <a:gd name="connsiteX1" fmla="*/ 375071 w 475124"/>
              <a:gd name="connsiteY1" fmla="*/ 561533 h 561533"/>
              <a:gd name="connsiteX2" fmla="*/ 0 w 475124"/>
              <a:gd name="connsiteY2" fmla="*/ 264580 h 561533"/>
              <a:gd name="connsiteX3" fmla="*/ 319915 w 475124"/>
              <a:gd name="connsiteY3" fmla="*/ 0 h 561533"/>
              <a:gd name="connsiteX4" fmla="*/ 475124 w 475124"/>
              <a:gd name="connsiteY4" fmla="*/ 435753 h 561533"/>
              <a:gd name="connsiteX0" fmla="*/ 321505 w 321505"/>
              <a:gd name="connsiteY0" fmla="*/ 435753 h 561533"/>
              <a:gd name="connsiteX1" fmla="*/ 221452 w 321505"/>
              <a:gd name="connsiteY1" fmla="*/ 561533 h 561533"/>
              <a:gd name="connsiteX2" fmla="*/ 0 w 321505"/>
              <a:gd name="connsiteY2" fmla="*/ 37808 h 561533"/>
              <a:gd name="connsiteX3" fmla="*/ 166296 w 321505"/>
              <a:gd name="connsiteY3" fmla="*/ 0 h 561533"/>
              <a:gd name="connsiteX4" fmla="*/ 321505 w 321505"/>
              <a:gd name="connsiteY4" fmla="*/ 435753 h 561533"/>
              <a:gd name="connsiteX0" fmla="*/ 321505 w 321505"/>
              <a:gd name="connsiteY0" fmla="*/ 435753 h 435753"/>
              <a:gd name="connsiteX1" fmla="*/ 82463 w 321505"/>
              <a:gd name="connsiteY1" fmla="*/ 276240 h 435753"/>
              <a:gd name="connsiteX2" fmla="*/ 0 w 321505"/>
              <a:gd name="connsiteY2" fmla="*/ 37808 h 435753"/>
              <a:gd name="connsiteX3" fmla="*/ 166296 w 321505"/>
              <a:gd name="connsiteY3" fmla="*/ 0 h 435753"/>
              <a:gd name="connsiteX4" fmla="*/ 321505 w 321505"/>
              <a:gd name="connsiteY4" fmla="*/ 435753 h 435753"/>
              <a:gd name="connsiteX0" fmla="*/ 211777 w 211777"/>
              <a:gd name="connsiteY0" fmla="*/ 252873 h 276240"/>
              <a:gd name="connsiteX1" fmla="*/ 82463 w 211777"/>
              <a:gd name="connsiteY1" fmla="*/ 276240 h 276240"/>
              <a:gd name="connsiteX2" fmla="*/ 0 w 211777"/>
              <a:gd name="connsiteY2" fmla="*/ 37808 h 276240"/>
              <a:gd name="connsiteX3" fmla="*/ 166296 w 211777"/>
              <a:gd name="connsiteY3" fmla="*/ 0 h 276240"/>
              <a:gd name="connsiteX4" fmla="*/ 211777 w 211777"/>
              <a:gd name="connsiteY4" fmla="*/ 252873 h 276240"/>
              <a:gd name="connsiteX0" fmla="*/ 226407 w 226407"/>
              <a:gd name="connsiteY0" fmla="*/ 238243 h 276240"/>
              <a:gd name="connsiteX1" fmla="*/ 82463 w 226407"/>
              <a:gd name="connsiteY1" fmla="*/ 276240 h 276240"/>
              <a:gd name="connsiteX2" fmla="*/ 0 w 226407"/>
              <a:gd name="connsiteY2" fmla="*/ 37808 h 276240"/>
              <a:gd name="connsiteX3" fmla="*/ 166296 w 226407"/>
              <a:gd name="connsiteY3" fmla="*/ 0 h 276240"/>
              <a:gd name="connsiteX4" fmla="*/ 226407 w 226407"/>
              <a:gd name="connsiteY4" fmla="*/ 238243 h 276240"/>
              <a:gd name="connsiteX0" fmla="*/ 284928 w 284928"/>
              <a:gd name="connsiteY0" fmla="*/ 260189 h 276240"/>
              <a:gd name="connsiteX1" fmla="*/ 82463 w 284928"/>
              <a:gd name="connsiteY1" fmla="*/ 276240 h 276240"/>
              <a:gd name="connsiteX2" fmla="*/ 0 w 284928"/>
              <a:gd name="connsiteY2" fmla="*/ 37808 h 276240"/>
              <a:gd name="connsiteX3" fmla="*/ 166296 w 284928"/>
              <a:gd name="connsiteY3" fmla="*/ 0 h 276240"/>
              <a:gd name="connsiteX4" fmla="*/ 284928 w 284928"/>
              <a:gd name="connsiteY4" fmla="*/ 260189 h 276240"/>
              <a:gd name="connsiteX0" fmla="*/ 284928 w 297970"/>
              <a:gd name="connsiteY0" fmla="*/ 222381 h 238432"/>
              <a:gd name="connsiteX1" fmla="*/ 82463 w 297970"/>
              <a:gd name="connsiteY1" fmla="*/ 238432 h 238432"/>
              <a:gd name="connsiteX2" fmla="*/ 0 w 297970"/>
              <a:gd name="connsiteY2" fmla="*/ 0 h 238432"/>
              <a:gd name="connsiteX3" fmla="*/ 297970 w 297970"/>
              <a:gd name="connsiteY3" fmla="*/ 6083 h 238432"/>
              <a:gd name="connsiteX4" fmla="*/ 284928 w 297970"/>
              <a:gd name="connsiteY4" fmla="*/ 222381 h 238432"/>
              <a:gd name="connsiteX0" fmla="*/ 211776 w 224818"/>
              <a:gd name="connsiteY0" fmla="*/ 229696 h 245747"/>
              <a:gd name="connsiteX1" fmla="*/ 9311 w 224818"/>
              <a:gd name="connsiteY1" fmla="*/ 245747 h 245747"/>
              <a:gd name="connsiteX2" fmla="*/ 0 w 224818"/>
              <a:gd name="connsiteY2" fmla="*/ 0 h 245747"/>
              <a:gd name="connsiteX3" fmla="*/ 224818 w 224818"/>
              <a:gd name="connsiteY3" fmla="*/ 13398 h 245747"/>
              <a:gd name="connsiteX4" fmla="*/ 211776 w 224818"/>
              <a:gd name="connsiteY4" fmla="*/ 229696 h 245747"/>
              <a:gd name="connsiteX0" fmla="*/ 211776 w 224818"/>
              <a:gd name="connsiteY0" fmla="*/ 229696 h 229696"/>
              <a:gd name="connsiteX1" fmla="*/ 1996 w 224818"/>
              <a:gd name="connsiteY1" fmla="*/ 201856 h 229696"/>
              <a:gd name="connsiteX2" fmla="*/ 0 w 224818"/>
              <a:gd name="connsiteY2" fmla="*/ 0 h 229696"/>
              <a:gd name="connsiteX3" fmla="*/ 224818 w 224818"/>
              <a:gd name="connsiteY3" fmla="*/ 13398 h 229696"/>
              <a:gd name="connsiteX4" fmla="*/ 211776 w 224818"/>
              <a:gd name="connsiteY4" fmla="*/ 229696 h 229696"/>
              <a:gd name="connsiteX0" fmla="*/ 211776 w 224818"/>
              <a:gd name="connsiteY0" fmla="*/ 229696 h 229696"/>
              <a:gd name="connsiteX1" fmla="*/ 1996 w 224818"/>
              <a:gd name="connsiteY1" fmla="*/ 201856 h 229696"/>
              <a:gd name="connsiteX2" fmla="*/ 0 w 224818"/>
              <a:gd name="connsiteY2" fmla="*/ 0 h 229696"/>
              <a:gd name="connsiteX3" fmla="*/ 224818 w 224818"/>
              <a:gd name="connsiteY3" fmla="*/ 13398 h 229696"/>
              <a:gd name="connsiteX4" fmla="*/ 211776 w 224818"/>
              <a:gd name="connsiteY4" fmla="*/ 229696 h 229696"/>
              <a:gd name="connsiteX0" fmla="*/ 26932 w 224818"/>
              <a:gd name="connsiteY0" fmla="*/ 808875 h 808875"/>
              <a:gd name="connsiteX1" fmla="*/ 1996 w 224818"/>
              <a:gd name="connsiteY1" fmla="*/ 201856 h 808875"/>
              <a:gd name="connsiteX2" fmla="*/ 0 w 224818"/>
              <a:gd name="connsiteY2" fmla="*/ 0 h 808875"/>
              <a:gd name="connsiteX3" fmla="*/ 224818 w 224818"/>
              <a:gd name="connsiteY3" fmla="*/ 13398 h 808875"/>
              <a:gd name="connsiteX4" fmla="*/ 26932 w 224818"/>
              <a:gd name="connsiteY4" fmla="*/ 808875 h 808875"/>
              <a:gd name="connsiteX0" fmla="*/ 26932 w 312740"/>
              <a:gd name="connsiteY0" fmla="*/ 808875 h 808875"/>
              <a:gd name="connsiteX1" fmla="*/ 1996 w 312740"/>
              <a:gd name="connsiteY1" fmla="*/ 201856 h 808875"/>
              <a:gd name="connsiteX2" fmla="*/ 0 w 312740"/>
              <a:gd name="connsiteY2" fmla="*/ 0 h 808875"/>
              <a:gd name="connsiteX3" fmla="*/ 224818 w 312740"/>
              <a:gd name="connsiteY3" fmla="*/ 13398 h 808875"/>
              <a:gd name="connsiteX4" fmla="*/ 311823 w 312740"/>
              <a:gd name="connsiteY4" fmla="*/ 534556 h 808875"/>
              <a:gd name="connsiteX5" fmla="*/ 26932 w 312740"/>
              <a:gd name="connsiteY5" fmla="*/ 808875 h 808875"/>
              <a:gd name="connsiteX0" fmla="*/ 357655 w 643464"/>
              <a:gd name="connsiteY0" fmla="*/ 808875 h 808875"/>
              <a:gd name="connsiteX1" fmla="*/ 0 w 643464"/>
              <a:gd name="connsiteY1" fmla="*/ 485282 h 808875"/>
              <a:gd name="connsiteX2" fmla="*/ 330723 w 643464"/>
              <a:gd name="connsiteY2" fmla="*/ 0 h 808875"/>
              <a:gd name="connsiteX3" fmla="*/ 555541 w 643464"/>
              <a:gd name="connsiteY3" fmla="*/ 13398 h 808875"/>
              <a:gd name="connsiteX4" fmla="*/ 642546 w 643464"/>
              <a:gd name="connsiteY4" fmla="*/ 534556 h 808875"/>
              <a:gd name="connsiteX5" fmla="*/ 357655 w 643464"/>
              <a:gd name="connsiteY5" fmla="*/ 808875 h 808875"/>
              <a:gd name="connsiteX0" fmla="*/ 357655 w 643464"/>
              <a:gd name="connsiteY0" fmla="*/ 795621 h 795621"/>
              <a:gd name="connsiteX1" fmla="*/ 0 w 643464"/>
              <a:gd name="connsiteY1" fmla="*/ 472028 h 795621"/>
              <a:gd name="connsiteX2" fmla="*/ 555541 w 643464"/>
              <a:gd name="connsiteY2" fmla="*/ 144 h 795621"/>
              <a:gd name="connsiteX3" fmla="*/ 642546 w 643464"/>
              <a:gd name="connsiteY3" fmla="*/ 521302 h 795621"/>
              <a:gd name="connsiteX4" fmla="*/ 357655 w 643464"/>
              <a:gd name="connsiteY4" fmla="*/ 795621 h 795621"/>
              <a:gd name="connsiteX0" fmla="*/ 357655 w 642937"/>
              <a:gd name="connsiteY0" fmla="*/ 697094 h 697094"/>
              <a:gd name="connsiteX1" fmla="*/ 0 w 642937"/>
              <a:gd name="connsiteY1" fmla="*/ 373501 h 697094"/>
              <a:gd name="connsiteX2" fmla="*/ 395343 w 642937"/>
              <a:gd name="connsiteY2" fmla="*/ 199 h 697094"/>
              <a:gd name="connsiteX3" fmla="*/ 642546 w 642937"/>
              <a:gd name="connsiteY3" fmla="*/ 422775 h 697094"/>
              <a:gd name="connsiteX4" fmla="*/ 357655 w 642937"/>
              <a:gd name="connsiteY4" fmla="*/ 697094 h 697094"/>
              <a:gd name="connsiteX0" fmla="*/ 357655 w 642937"/>
              <a:gd name="connsiteY0" fmla="*/ 696895 h 696895"/>
              <a:gd name="connsiteX1" fmla="*/ 0 w 642937"/>
              <a:gd name="connsiteY1" fmla="*/ 373302 h 696895"/>
              <a:gd name="connsiteX2" fmla="*/ 395343 w 642937"/>
              <a:gd name="connsiteY2" fmla="*/ 0 h 696895"/>
              <a:gd name="connsiteX3" fmla="*/ 642546 w 642937"/>
              <a:gd name="connsiteY3" fmla="*/ 422576 h 696895"/>
              <a:gd name="connsiteX4" fmla="*/ 357655 w 642937"/>
              <a:gd name="connsiteY4" fmla="*/ 696895 h 696895"/>
              <a:gd name="connsiteX0" fmla="*/ 357655 w 642866"/>
              <a:gd name="connsiteY0" fmla="*/ 672248 h 672248"/>
              <a:gd name="connsiteX1" fmla="*/ 0 w 642866"/>
              <a:gd name="connsiteY1" fmla="*/ 348655 h 672248"/>
              <a:gd name="connsiteX2" fmla="*/ 333728 w 642866"/>
              <a:gd name="connsiteY2" fmla="*/ 0 h 672248"/>
              <a:gd name="connsiteX3" fmla="*/ 642546 w 642866"/>
              <a:gd name="connsiteY3" fmla="*/ 397929 h 672248"/>
              <a:gd name="connsiteX4" fmla="*/ 357655 w 642866"/>
              <a:gd name="connsiteY4" fmla="*/ 672248 h 672248"/>
              <a:gd name="connsiteX0" fmla="*/ 357655 w 667490"/>
              <a:gd name="connsiteY0" fmla="*/ 672248 h 672248"/>
              <a:gd name="connsiteX1" fmla="*/ 0 w 667490"/>
              <a:gd name="connsiteY1" fmla="*/ 348655 h 672248"/>
              <a:gd name="connsiteX2" fmla="*/ 333728 w 667490"/>
              <a:gd name="connsiteY2" fmla="*/ 0 h 672248"/>
              <a:gd name="connsiteX3" fmla="*/ 667191 w 667490"/>
              <a:gd name="connsiteY3" fmla="*/ 360960 h 672248"/>
              <a:gd name="connsiteX4" fmla="*/ 357655 w 667490"/>
              <a:gd name="connsiteY4" fmla="*/ 672248 h 67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490" h="672248">
                <a:moveTo>
                  <a:pt x="357655" y="672248"/>
                </a:moveTo>
                <a:cubicBezTo>
                  <a:pt x="287728" y="662968"/>
                  <a:pt x="69927" y="357935"/>
                  <a:pt x="0" y="348655"/>
                </a:cubicBezTo>
                <a:lnTo>
                  <a:pt x="333728" y="0"/>
                </a:lnTo>
                <a:cubicBezTo>
                  <a:pt x="321654" y="13521"/>
                  <a:pt x="679265" y="347439"/>
                  <a:pt x="667191" y="360960"/>
                </a:cubicBezTo>
                <a:lnTo>
                  <a:pt x="357655" y="672248"/>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82" name="Conector reto 53"/>
          <p:cNvCxnSpPr/>
          <p:nvPr/>
        </p:nvCxnSpPr>
        <p:spPr>
          <a:xfrm flipH="1" flipV="1">
            <a:off x="5884432" y="1654104"/>
            <a:ext cx="988327" cy="16623"/>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Retângulo 5"/>
          <p:cNvSpPr/>
          <p:nvPr/>
        </p:nvSpPr>
        <p:spPr>
          <a:xfrm>
            <a:off x="0" y="0"/>
            <a:ext cx="9144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latin typeface="Segoe UI Semilight" pitchFamily="34" charset="0"/>
              <a:cs typeface="Segoe UI Semilight" pitchFamily="34" charset="0"/>
            </a:endParaRPr>
          </a:p>
        </p:txBody>
      </p:sp>
      <p:sp>
        <p:nvSpPr>
          <p:cNvPr id="7" name="Marcador de Posição de Conteúdo 2"/>
          <p:cNvSpPr txBox="1">
            <a:spLocks/>
          </p:cNvSpPr>
          <p:nvPr/>
        </p:nvSpPr>
        <p:spPr bwMode="auto">
          <a:xfrm>
            <a:off x="6921" y="124652"/>
            <a:ext cx="456046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lvl="0"/>
            <a:r>
              <a:rPr lang="pt-BR" sz="2400" b="1" dirty="0" smtClean="0"/>
              <a:t>PROJETOS PRIVADOS</a:t>
            </a:r>
            <a:endParaRPr lang="pt-BR" sz="2400" b="1" dirty="0"/>
          </a:p>
        </p:txBody>
      </p:sp>
      <p:sp>
        <p:nvSpPr>
          <p:cNvPr id="19" name="Retângulo 82"/>
          <p:cNvSpPr/>
          <p:nvPr/>
        </p:nvSpPr>
        <p:spPr>
          <a:xfrm>
            <a:off x="1615029" y="4922621"/>
            <a:ext cx="1224137" cy="181902"/>
          </a:xfrm>
          <a:prstGeom prst="rect">
            <a:avLst/>
          </a:prstGeom>
          <a:solidFill>
            <a:schemeClr val="accent6">
              <a:lumMod val="20000"/>
              <a:lumOff val="8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HOTEL FASANO</a:t>
            </a:r>
            <a:endParaRPr lang="pt-BR" sz="1000" b="1" dirty="0">
              <a:solidFill>
                <a:schemeClr val="tx1"/>
              </a:solidFill>
            </a:endParaRPr>
          </a:p>
        </p:txBody>
      </p:sp>
      <p:sp>
        <p:nvSpPr>
          <p:cNvPr id="40" name="Forma livre 39"/>
          <p:cNvSpPr/>
          <p:nvPr/>
        </p:nvSpPr>
        <p:spPr>
          <a:xfrm>
            <a:off x="3833571" y="4980769"/>
            <a:ext cx="309114" cy="316266"/>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1193986 h 1319766"/>
              <a:gd name="connsiteX1" fmla="*/ 375071 w 475124"/>
              <a:gd name="connsiteY1" fmla="*/ 1319766 h 1319766"/>
              <a:gd name="connsiteX2" fmla="*/ 0 w 475124"/>
              <a:gd name="connsiteY2" fmla="*/ 1022813 h 1319766"/>
              <a:gd name="connsiteX3" fmla="*/ 293854 w 475124"/>
              <a:gd name="connsiteY3" fmla="*/ 0 h 1319766"/>
              <a:gd name="connsiteX4" fmla="*/ 475124 w 475124"/>
              <a:gd name="connsiteY4" fmla="*/ 1193986 h 1319766"/>
              <a:gd name="connsiteX0" fmla="*/ 499617 w 499617"/>
              <a:gd name="connsiteY0" fmla="*/ 1193986 h 1319766"/>
              <a:gd name="connsiteX1" fmla="*/ 399564 w 499617"/>
              <a:gd name="connsiteY1" fmla="*/ 1319766 h 1319766"/>
              <a:gd name="connsiteX2" fmla="*/ 0 w 499617"/>
              <a:gd name="connsiteY2" fmla="*/ 345177 h 1319766"/>
              <a:gd name="connsiteX3" fmla="*/ 318347 w 499617"/>
              <a:gd name="connsiteY3" fmla="*/ 0 h 1319766"/>
              <a:gd name="connsiteX4" fmla="*/ 499617 w 499617"/>
              <a:gd name="connsiteY4" fmla="*/ 1193986 h 1319766"/>
              <a:gd name="connsiteX0" fmla="*/ 499617 w 499617"/>
              <a:gd name="connsiteY0" fmla="*/ 1193986 h 1319766"/>
              <a:gd name="connsiteX1" fmla="*/ 399564 w 499617"/>
              <a:gd name="connsiteY1" fmla="*/ 1319766 h 1319766"/>
              <a:gd name="connsiteX2" fmla="*/ 291633 w 499617"/>
              <a:gd name="connsiteY2" fmla="*/ 1054586 h 1319766"/>
              <a:gd name="connsiteX3" fmla="*/ 0 w 499617"/>
              <a:gd name="connsiteY3" fmla="*/ 345177 h 1319766"/>
              <a:gd name="connsiteX4" fmla="*/ 318347 w 499617"/>
              <a:gd name="connsiteY4" fmla="*/ 0 h 1319766"/>
              <a:gd name="connsiteX5" fmla="*/ 499617 w 499617"/>
              <a:gd name="connsiteY5" fmla="*/ 1193986 h 1319766"/>
              <a:gd name="connsiteX0" fmla="*/ 638410 w 638410"/>
              <a:gd name="connsiteY0" fmla="*/ 255094 h 1319766"/>
              <a:gd name="connsiteX1" fmla="*/ 399564 w 638410"/>
              <a:gd name="connsiteY1" fmla="*/ 1319766 h 1319766"/>
              <a:gd name="connsiteX2" fmla="*/ 291633 w 638410"/>
              <a:gd name="connsiteY2" fmla="*/ 1054586 h 1319766"/>
              <a:gd name="connsiteX3" fmla="*/ 0 w 638410"/>
              <a:gd name="connsiteY3" fmla="*/ 345177 h 1319766"/>
              <a:gd name="connsiteX4" fmla="*/ 318347 w 638410"/>
              <a:gd name="connsiteY4" fmla="*/ 0 h 1319766"/>
              <a:gd name="connsiteX5" fmla="*/ 638410 w 638410"/>
              <a:gd name="connsiteY5" fmla="*/ 255094 h 1319766"/>
              <a:gd name="connsiteX0" fmla="*/ 638410 w 638410"/>
              <a:gd name="connsiteY0" fmla="*/ 255094 h 1054586"/>
              <a:gd name="connsiteX1" fmla="*/ 334249 w 638410"/>
              <a:gd name="connsiteY1" fmla="*/ 340052 h 1054586"/>
              <a:gd name="connsiteX2" fmla="*/ 291633 w 638410"/>
              <a:gd name="connsiteY2" fmla="*/ 1054586 h 1054586"/>
              <a:gd name="connsiteX3" fmla="*/ 0 w 638410"/>
              <a:gd name="connsiteY3" fmla="*/ 345177 h 1054586"/>
              <a:gd name="connsiteX4" fmla="*/ 318347 w 638410"/>
              <a:gd name="connsiteY4" fmla="*/ 0 h 1054586"/>
              <a:gd name="connsiteX5" fmla="*/ 638410 w 638410"/>
              <a:gd name="connsiteY5" fmla="*/ 255094 h 1054586"/>
              <a:gd name="connsiteX0" fmla="*/ 638410 w 638410"/>
              <a:gd name="connsiteY0" fmla="*/ 255094 h 450428"/>
              <a:gd name="connsiteX1" fmla="*/ 334249 w 638410"/>
              <a:gd name="connsiteY1" fmla="*/ 340052 h 450428"/>
              <a:gd name="connsiteX2" fmla="*/ 30376 w 638410"/>
              <a:gd name="connsiteY2" fmla="*/ 450428 h 450428"/>
              <a:gd name="connsiteX3" fmla="*/ 0 w 638410"/>
              <a:gd name="connsiteY3" fmla="*/ 345177 h 450428"/>
              <a:gd name="connsiteX4" fmla="*/ 318347 w 638410"/>
              <a:gd name="connsiteY4" fmla="*/ 0 h 450428"/>
              <a:gd name="connsiteX5" fmla="*/ 638410 w 638410"/>
              <a:gd name="connsiteY5" fmla="*/ 255094 h 450428"/>
              <a:gd name="connsiteX0" fmla="*/ 1952860 w 1952860"/>
              <a:gd name="connsiteY0" fmla="*/ 255094 h 843198"/>
              <a:gd name="connsiteX1" fmla="*/ 1648699 w 1952860"/>
              <a:gd name="connsiteY1" fmla="*/ 340052 h 843198"/>
              <a:gd name="connsiteX2" fmla="*/ 1344826 w 1952860"/>
              <a:gd name="connsiteY2" fmla="*/ 450428 h 843198"/>
              <a:gd name="connsiteX3" fmla="*/ 0 w 1952860"/>
              <a:gd name="connsiteY3" fmla="*/ 843198 h 843198"/>
              <a:gd name="connsiteX4" fmla="*/ 1632797 w 1952860"/>
              <a:gd name="connsiteY4" fmla="*/ 0 h 843198"/>
              <a:gd name="connsiteX5" fmla="*/ 1952860 w 1952860"/>
              <a:gd name="connsiteY5" fmla="*/ 255094 h 843198"/>
              <a:gd name="connsiteX0" fmla="*/ 1952860 w 1952860"/>
              <a:gd name="connsiteY0" fmla="*/ 255094 h 1209707"/>
              <a:gd name="connsiteX1" fmla="*/ 1648699 w 1952860"/>
              <a:gd name="connsiteY1" fmla="*/ 340052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1952860 w 1952860"/>
              <a:gd name="connsiteY0" fmla="*/ 255094 h 1209707"/>
              <a:gd name="connsiteX1" fmla="*/ 464878 w 1952860"/>
              <a:gd name="connsiteY1" fmla="*/ 1123824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385317 w 1632797"/>
              <a:gd name="connsiteY0" fmla="*/ 826594 h 1209707"/>
              <a:gd name="connsiteX1" fmla="*/ 464878 w 1632797"/>
              <a:gd name="connsiteY1" fmla="*/ 1123824 h 1209707"/>
              <a:gd name="connsiteX2" fmla="*/ 95691 w 1632797"/>
              <a:gd name="connsiteY2" fmla="*/ 1209707 h 1209707"/>
              <a:gd name="connsiteX3" fmla="*/ 0 w 1632797"/>
              <a:gd name="connsiteY3" fmla="*/ 843198 h 1209707"/>
              <a:gd name="connsiteX4" fmla="*/ 1632797 w 1632797"/>
              <a:gd name="connsiteY4" fmla="*/ 0 h 1209707"/>
              <a:gd name="connsiteX5" fmla="*/ 385317 w 1632797"/>
              <a:gd name="connsiteY5" fmla="*/ 826594 h 1209707"/>
              <a:gd name="connsiteX0" fmla="*/ 385317 w 464878"/>
              <a:gd name="connsiteY0" fmla="*/ 124465 h 507578"/>
              <a:gd name="connsiteX1" fmla="*/ 464878 w 464878"/>
              <a:gd name="connsiteY1" fmla="*/ 421695 h 507578"/>
              <a:gd name="connsiteX2" fmla="*/ 95691 w 464878"/>
              <a:gd name="connsiteY2" fmla="*/ 507578 h 507578"/>
              <a:gd name="connsiteX3" fmla="*/ 0 w 464878"/>
              <a:gd name="connsiteY3" fmla="*/ 141069 h 507578"/>
              <a:gd name="connsiteX4" fmla="*/ 375497 w 464878"/>
              <a:gd name="connsiteY4" fmla="*/ 0 h 507578"/>
              <a:gd name="connsiteX5" fmla="*/ 385317 w 464878"/>
              <a:gd name="connsiteY5" fmla="*/ 124465 h 507578"/>
              <a:gd name="connsiteX0" fmla="*/ 385317 w 464878"/>
              <a:gd name="connsiteY0" fmla="*/ 99972 h 483085"/>
              <a:gd name="connsiteX1" fmla="*/ 464878 w 464878"/>
              <a:gd name="connsiteY1" fmla="*/ 397202 h 483085"/>
              <a:gd name="connsiteX2" fmla="*/ 95691 w 464878"/>
              <a:gd name="connsiteY2" fmla="*/ 483085 h 483085"/>
              <a:gd name="connsiteX3" fmla="*/ 0 w 464878"/>
              <a:gd name="connsiteY3" fmla="*/ 116576 h 483085"/>
              <a:gd name="connsiteX4" fmla="*/ 359169 w 464878"/>
              <a:gd name="connsiteY4" fmla="*/ 0 h 483085"/>
              <a:gd name="connsiteX5" fmla="*/ 385317 w 464878"/>
              <a:gd name="connsiteY5" fmla="*/ 99972 h 483085"/>
              <a:gd name="connsiteX0" fmla="*/ 385317 w 453833"/>
              <a:gd name="connsiteY0" fmla="*/ 99972 h 483085"/>
              <a:gd name="connsiteX1" fmla="*/ 453833 w 453833"/>
              <a:gd name="connsiteY1" fmla="*/ 430338 h 483085"/>
              <a:gd name="connsiteX2" fmla="*/ 95691 w 453833"/>
              <a:gd name="connsiteY2" fmla="*/ 483085 h 483085"/>
              <a:gd name="connsiteX3" fmla="*/ 0 w 453833"/>
              <a:gd name="connsiteY3" fmla="*/ 116576 h 483085"/>
              <a:gd name="connsiteX4" fmla="*/ 359169 w 453833"/>
              <a:gd name="connsiteY4" fmla="*/ 0 h 483085"/>
              <a:gd name="connsiteX5" fmla="*/ 385317 w 453833"/>
              <a:gd name="connsiteY5" fmla="*/ 99972 h 483085"/>
              <a:gd name="connsiteX0" fmla="*/ 385317 w 453833"/>
              <a:gd name="connsiteY0" fmla="*/ 99972 h 449950"/>
              <a:gd name="connsiteX1" fmla="*/ 453833 w 453833"/>
              <a:gd name="connsiteY1" fmla="*/ 430338 h 449950"/>
              <a:gd name="connsiteX2" fmla="*/ 106737 w 453833"/>
              <a:gd name="connsiteY2" fmla="*/ 449950 h 449950"/>
              <a:gd name="connsiteX3" fmla="*/ 0 w 453833"/>
              <a:gd name="connsiteY3" fmla="*/ 116576 h 449950"/>
              <a:gd name="connsiteX4" fmla="*/ 359169 w 453833"/>
              <a:gd name="connsiteY4" fmla="*/ 0 h 449950"/>
              <a:gd name="connsiteX5" fmla="*/ 385317 w 453833"/>
              <a:gd name="connsiteY5" fmla="*/ 99972 h 449950"/>
              <a:gd name="connsiteX0" fmla="*/ 341137 w 409653"/>
              <a:gd name="connsiteY0" fmla="*/ 99972 h 449950"/>
              <a:gd name="connsiteX1" fmla="*/ 409653 w 409653"/>
              <a:gd name="connsiteY1" fmla="*/ 430338 h 449950"/>
              <a:gd name="connsiteX2" fmla="*/ 62557 w 409653"/>
              <a:gd name="connsiteY2" fmla="*/ 449950 h 449950"/>
              <a:gd name="connsiteX3" fmla="*/ 0 w 409653"/>
              <a:gd name="connsiteY3" fmla="*/ 39261 h 449950"/>
              <a:gd name="connsiteX4" fmla="*/ 314989 w 409653"/>
              <a:gd name="connsiteY4" fmla="*/ 0 h 449950"/>
              <a:gd name="connsiteX5" fmla="*/ 341137 w 409653"/>
              <a:gd name="connsiteY5" fmla="*/ 99972 h 449950"/>
              <a:gd name="connsiteX0" fmla="*/ 374272 w 409653"/>
              <a:gd name="connsiteY0" fmla="*/ 122062 h 449950"/>
              <a:gd name="connsiteX1" fmla="*/ 409653 w 409653"/>
              <a:gd name="connsiteY1" fmla="*/ 430338 h 449950"/>
              <a:gd name="connsiteX2" fmla="*/ 62557 w 409653"/>
              <a:gd name="connsiteY2" fmla="*/ 449950 h 449950"/>
              <a:gd name="connsiteX3" fmla="*/ 0 w 409653"/>
              <a:gd name="connsiteY3" fmla="*/ 39261 h 449950"/>
              <a:gd name="connsiteX4" fmla="*/ 314989 w 409653"/>
              <a:gd name="connsiteY4" fmla="*/ 0 h 449950"/>
              <a:gd name="connsiteX5" fmla="*/ 374272 w 409653"/>
              <a:gd name="connsiteY5" fmla="*/ 122062 h 449950"/>
              <a:gd name="connsiteX0" fmla="*/ 374272 w 409653"/>
              <a:gd name="connsiteY0" fmla="*/ 99971 h 427859"/>
              <a:gd name="connsiteX1" fmla="*/ 409653 w 409653"/>
              <a:gd name="connsiteY1" fmla="*/ 408247 h 427859"/>
              <a:gd name="connsiteX2" fmla="*/ 62557 w 409653"/>
              <a:gd name="connsiteY2" fmla="*/ 427859 h 427859"/>
              <a:gd name="connsiteX3" fmla="*/ 0 w 409653"/>
              <a:gd name="connsiteY3" fmla="*/ 17170 h 427859"/>
              <a:gd name="connsiteX4" fmla="*/ 381260 w 409653"/>
              <a:gd name="connsiteY4" fmla="*/ 0 h 427859"/>
              <a:gd name="connsiteX5" fmla="*/ 374272 w 409653"/>
              <a:gd name="connsiteY5" fmla="*/ 99971 h 427859"/>
              <a:gd name="connsiteX0" fmla="*/ 352181 w 387562"/>
              <a:gd name="connsiteY0" fmla="*/ 99971 h 427859"/>
              <a:gd name="connsiteX1" fmla="*/ 387562 w 387562"/>
              <a:gd name="connsiteY1" fmla="*/ 408247 h 427859"/>
              <a:gd name="connsiteX2" fmla="*/ 40466 w 387562"/>
              <a:gd name="connsiteY2" fmla="*/ 427859 h 427859"/>
              <a:gd name="connsiteX3" fmla="*/ 0 w 387562"/>
              <a:gd name="connsiteY3" fmla="*/ 61350 h 427859"/>
              <a:gd name="connsiteX4" fmla="*/ 359169 w 387562"/>
              <a:gd name="connsiteY4" fmla="*/ 0 h 427859"/>
              <a:gd name="connsiteX5" fmla="*/ 352181 w 387562"/>
              <a:gd name="connsiteY5" fmla="*/ 99971 h 427859"/>
              <a:gd name="connsiteX0" fmla="*/ 376677 w 387562"/>
              <a:gd name="connsiteY0" fmla="*/ 118344 h 427859"/>
              <a:gd name="connsiteX1" fmla="*/ 387562 w 387562"/>
              <a:gd name="connsiteY1" fmla="*/ 408247 h 427859"/>
              <a:gd name="connsiteX2" fmla="*/ 40466 w 387562"/>
              <a:gd name="connsiteY2" fmla="*/ 427859 h 427859"/>
              <a:gd name="connsiteX3" fmla="*/ 0 w 387562"/>
              <a:gd name="connsiteY3" fmla="*/ 61350 h 427859"/>
              <a:gd name="connsiteX4" fmla="*/ 359169 w 387562"/>
              <a:gd name="connsiteY4" fmla="*/ 0 h 427859"/>
              <a:gd name="connsiteX5" fmla="*/ 376677 w 387562"/>
              <a:gd name="connsiteY5" fmla="*/ 118344 h 427859"/>
              <a:gd name="connsiteX0" fmla="*/ 376677 w 418182"/>
              <a:gd name="connsiteY0" fmla="*/ 118344 h 427859"/>
              <a:gd name="connsiteX1" fmla="*/ 418182 w 418182"/>
              <a:gd name="connsiteY1" fmla="*/ 408247 h 427859"/>
              <a:gd name="connsiteX2" fmla="*/ 40466 w 418182"/>
              <a:gd name="connsiteY2" fmla="*/ 427859 h 427859"/>
              <a:gd name="connsiteX3" fmla="*/ 0 w 418182"/>
              <a:gd name="connsiteY3" fmla="*/ 61350 h 427859"/>
              <a:gd name="connsiteX4" fmla="*/ 359169 w 418182"/>
              <a:gd name="connsiteY4" fmla="*/ 0 h 427859"/>
              <a:gd name="connsiteX5" fmla="*/ 376677 w 418182"/>
              <a:gd name="connsiteY5" fmla="*/ 118344 h 42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182" h="427859">
                <a:moveTo>
                  <a:pt x="376677" y="118344"/>
                </a:moveTo>
                <a:lnTo>
                  <a:pt x="418182" y="408247"/>
                </a:lnTo>
                <a:lnTo>
                  <a:pt x="40466" y="427859"/>
                </a:lnTo>
                <a:lnTo>
                  <a:pt x="0" y="61350"/>
                </a:lnTo>
                <a:lnTo>
                  <a:pt x="359169" y="0"/>
                </a:lnTo>
                <a:lnTo>
                  <a:pt x="376677" y="118344"/>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41" name="Conector reto 40"/>
          <p:cNvCxnSpPr/>
          <p:nvPr/>
        </p:nvCxnSpPr>
        <p:spPr>
          <a:xfrm flipH="1" flipV="1">
            <a:off x="2847265" y="5005261"/>
            <a:ext cx="988327" cy="16623"/>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9" name="Retângulo 82"/>
          <p:cNvSpPr/>
          <p:nvPr/>
        </p:nvSpPr>
        <p:spPr>
          <a:xfrm>
            <a:off x="1628726" y="3958548"/>
            <a:ext cx="1510358" cy="181902"/>
          </a:xfrm>
          <a:prstGeom prst="rect">
            <a:avLst/>
          </a:prstGeom>
          <a:solidFill>
            <a:schemeClr val="accent6">
              <a:lumMod val="20000"/>
              <a:lumOff val="8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ANTIGA LOJA INSINUATE</a:t>
            </a:r>
            <a:endParaRPr lang="pt-BR" sz="1000" b="1" dirty="0">
              <a:solidFill>
                <a:schemeClr val="tx1"/>
              </a:solidFill>
            </a:endParaRPr>
          </a:p>
        </p:txBody>
      </p:sp>
      <p:cxnSp>
        <p:nvCxnSpPr>
          <p:cNvPr id="44" name="Conector reto 43"/>
          <p:cNvCxnSpPr/>
          <p:nvPr/>
        </p:nvCxnSpPr>
        <p:spPr>
          <a:xfrm flipH="1">
            <a:off x="3139084" y="4066831"/>
            <a:ext cx="982392" cy="422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5" name="Forma livre 44"/>
          <p:cNvSpPr/>
          <p:nvPr/>
        </p:nvSpPr>
        <p:spPr>
          <a:xfrm>
            <a:off x="4123685" y="3956904"/>
            <a:ext cx="361955" cy="330271"/>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304079 h 570188"/>
              <a:gd name="connsiteX1" fmla="*/ 257376 w 475124"/>
              <a:gd name="connsiteY1" fmla="*/ 570188 h 570188"/>
              <a:gd name="connsiteX2" fmla="*/ 0 w 475124"/>
              <a:gd name="connsiteY2" fmla="*/ 132906 h 570188"/>
              <a:gd name="connsiteX3" fmla="*/ 122404 w 475124"/>
              <a:gd name="connsiteY3" fmla="*/ 0 h 570188"/>
              <a:gd name="connsiteX4" fmla="*/ 475124 w 475124"/>
              <a:gd name="connsiteY4" fmla="*/ 304079 h 570188"/>
              <a:gd name="connsiteX0" fmla="*/ 357429 w 357429"/>
              <a:gd name="connsiteY0" fmla="*/ 485148 h 570188"/>
              <a:gd name="connsiteX1" fmla="*/ 257376 w 357429"/>
              <a:gd name="connsiteY1" fmla="*/ 570188 h 570188"/>
              <a:gd name="connsiteX2" fmla="*/ 0 w 357429"/>
              <a:gd name="connsiteY2" fmla="*/ 132906 h 570188"/>
              <a:gd name="connsiteX3" fmla="*/ 122404 w 357429"/>
              <a:gd name="connsiteY3" fmla="*/ 0 h 570188"/>
              <a:gd name="connsiteX4" fmla="*/ 357429 w 357429"/>
              <a:gd name="connsiteY4" fmla="*/ 485148 h 570188"/>
              <a:gd name="connsiteX0" fmla="*/ 361955 w 361955"/>
              <a:gd name="connsiteY0" fmla="*/ 485148 h 570188"/>
              <a:gd name="connsiteX1" fmla="*/ 261902 w 361955"/>
              <a:gd name="connsiteY1" fmla="*/ 570188 h 570188"/>
              <a:gd name="connsiteX2" fmla="*/ 0 w 361955"/>
              <a:gd name="connsiteY2" fmla="*/ 350189 h 570188"/>
              <a:gd name="connsiteX3" fmla="*/ 126930 w 361955"/>
              <a:gd name="connsiteY3" fmla="*/ 0 h 570188"/>
              <a:gd name="connsiteX4" fmla="*/ 361955 w 361955"/>
              <a:gd name="connsiteY4" fmla="*/ 485148 h 570188"/>
              <a:gd name="connsiteX0" fmla="*/ 361955 w 361955"/>
              <a:gd name="connsiteY0" fmla="*/ 263338 h 348378"/>
              <a:gd name="connsiteX1" fmla="*/ 261902 w 361955"/>
              <a:gd name="connsiteY1" fmla="*/ 348378 h 348378"/>
              <a:gd name="connsiteX2" fmla="*/ 0 w 361955"/>
              <a:gd name="connsiteY2" fmla="*/ 128379 h 348378"/>
              <a:gd name="connsiteX3" fmla="*/ 117876 w 361955"/>
              <a:gd name="connsiteY3" fmla="*/ 0 h 348378"/>
              <a:gd name="connsiteX4" fmla="*/ 361955 w 361955"/>
              <a:gd name="connsiteY4" fmla="*/ 263338 h 348378"/>
              <a:gd name="connsiteX0" fmla="*/ 361955 w 361955"/>
              <a:gd name="connsiteY0" fmla="*/ 245231 h 330271"/>
              <a:gd name="connsiteX1" fmla="*/ 261902 w 361955"/>
              <a:gd name="connsiteY1" fmla="*/ 330271 h 330271"/>
              <a:gd name="connsiteX2" fmla="*/ 0 w 361955"/>
              <a:gd name="connsiteY2" fmla="*/ 110272 h 330271"/>
              <a:gd name="connsiteX3" fmla="*/ 117876 w 361955"/>
              <a:gd name="connsiteY3" fmla="*/ 0 h 330271"/>
              <a:gd name="connsiteX4" fmla="*/ 361955 w 361955"/>
              <a:gd name="connsiteY4" fmla="*/ 245231 h 330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5" h="330271">
                <a:moveTo>
                  <a:pt x="361955" y="245231"/>
                </a:moveTo>
                <a:lnTo>
                  <a:pt x="261902" y="330271"/>
                </a:lnTo>
                <a:lnTo>
                  <a:pt x="0" y="110272"/>
                </a:lnTo>
                <a:lnTo>
                  <a:pt x="117876" y="0"/>
                </a:lnTo>
                <a:lnTo>
                  <a:pt x="361955" y="245231"/>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6" name="Retângulo 82"/>
          <p:cNvSpPr/>
          <p:nvPr/>
        </p:nvSpPr>
        <p:spPr>
          <a:xfrm>
            <a:off x="2518433" y="3630562"/>
            <a:ext cx="1005220" cy="181902"/>
          </a:xfrm>
          <a:prstGeom prst="rect">
            <a:avLst/>
          </a:prstGeom>
          <a:solidFill>
            <a:schemeClr val="accent6">
              <a:lumMod val="20000"/>
              <a:lumOff val="8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HOSTEL e CAFÉ</a:t>
            </a:r>
            <a:endParaRPr lang="pt-BR" sz="1000" b="1" dirty="0">
              <a:solidFill>
                <a:schemeClr val="tx1"/>
              </a:solidFill>
            </a:endParaRPr>
          </a:p>
        </p:txBody>
      </p:sp>
      <p:cxnSp>
        <p:nvCxnSpPr>
          <p:cNvPr id="47" name="Conector reto 46"/>
          <p:cNvCxnSpPr>
            <a:endCxn id="46" idx="3"/>
          </p:cNvCxnSpPr>
          <p:nvPr/>
        </p:nvCxnSpPr>
        <p:spPr>
          <a:xfrm flipH="1" flipV="1">
            <a:off x="3523653" y="3721513"/>
            <a:ext cx="982978" cy="21552"/>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0" name="Forma livre 49"/>
          <p:cNvSpPr/>
          <p:nvPr/>
        </p:nvSpPr>
        <p:spPr>
          <a:xfrm>
            <a:off x="4365808" y="3745629"/>
            <a:ext cx="377912" cy="261214"/>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220259 h 346039"/>
              <a:gd name="connsiteX1" fmla="*/ 375071 w 475124"/>
              <a:gd name="connsiteY1" fmla="*/ 346039 h 346039"/>
              <a:gd name="connsiteX2" fmla="*/ 0 w 475124"/>
              <a:gd name="connsiteY2" fmla="*/ 49086 h 346039"/>
              <a:gd name="connsiteX3" fmla="*/ 312904 w 475124"/>
              <a:gd name="connsiteY3" fmla="*/ 0 h 346039"/>
              <a:gd name="connsiteX4" fmla="*/ 475124 w 475124"/>
              <a:gd name="connsiteY4" fmla="*/ 220259 h 346039"/>
              <a:gd name="connsiteX0" fmla="*/ 497984 w 497984"/>
              <a:gd name="connsiteY0" fmla="*/ 159299 h 346039"/>
              <a:gd name="connsiteX1" fmla="*/ 375071 w 497984"/>
              <a:gd name="connsiteY1" fmla="*/ 346039 h 346039"/>
              <a:gd name="connsiteX2" fmla="*/ 0 w 497984"/>
              <a:gd name="connsiteY2" fmla="*/ 49086 h 346039"/>
              <a:gd name="connsiteX3" fmla="*/ 312904 w 497984"/>
              <a:gd name="connsiteY3" fmla="*/ 0 h 346039"/>
              <a:gd name="connsiteX4" fmla="*/ 497984 w 497984"/>
              <a:gd name="connsiteY4" fmla="*/ 159299 h 346039"/>
              <a:gd name="connsiteX0" fmla="*/ 383684 w 383684"/>
              <a:gd name="connsiteY0" fmla="*/ 159299 h 346039"/>
              <a:gd name="connsiteX1" fmla="*/ 260771 w 383684"/>
              <a:gd name="connsiteY1" fmla="*/ 346039 h 346039"/>
              <a:gd name="connsiteX2" fmla="*/ 0 w 383684"/>
              <a:gd name="connsiteY2" fmla="*/ 171006 h 346039"/>
              <a:gd name="connsiteX3" fmla="*/ 198604 w 383684"/>
              <a:gd name="connsiteY3" fmla="*/ 0 h 346039"/>
              <a:gd name="connsiteX4" fmla="*/ 383684 w 383684"/>
              <a:gd name="connsiteY4" fmla="*/ 159299 h 346039"/>
              <a:gd name="connsiteX0" fmla="*/ 383684 w 383684"/>
              <a:gd name="connsiteY0" fmla="*/ 121199 h 307939"/>
              <a:gd name="connsiteX1" fmla="*/ 260771 w 383684"/>
              <a:gd name="connsiteY1" fmla="*/ 307939 h 307939"/>
              <a:gd name="connsiteX2" fmla="*/ 0 w 383684"/>
              <a:gd name="connsiteY2" fmla="*/ 132906 h 307939"/>
              <a:gd name="connsiteX3" fmla="*/ 168124 w 383684"/>
              <a:gd name="connsiteY3" fmla="*/ 0 h 307939"/>
              <a:gd name="connsiteX4" fmla="*/ 383684 w 383684"/>
              <a:gd name="connsiteY4" fmla="*/ 121199 h 307939"/>
              <a:gd name="connsiteX0" fmla="*/ 383684 w 383684"/>
              <a:gd name="connsiteY0" fmla="*/ 166919 h 353659"/>
              <a:gd name="connsiteX1" fmla="*/ 260771 w 383684"/>
              <a:gd name="connsiteY1" fmla="*/ 353659 h 353659"/>
              <a:gd name="connsiteX2" fmla="*/ 0 w 383684"/>
              <a:gd name="connsiteY2" fmla="*/ 178626 h 353659"/>
              <a:gd name="connsiteX3" fmla="*/ 175744 w 383684"/>
              <a:gd name="connsiteY3" fmla="*/ 0 h 353659"/>
              <a:gd name="connsiteX4" fmla="*/ 383684 w 383684"/>
              <a:gd name="connsiteY4" fmla="*/ 166919 h 353659"/>
              <a:gd name="connsiteX0" fmla="*/ 353204 w 353204"/>
              <a:gd name="connsiteY0" fmla="*/ 166919 h 353659"/>
              <a:gd name="connsiteX1" fmla="*/ 230291 w 353204"/>
              <a:gd name="connsiteY1" fmla="*/ 353659 h 353659"/>
              <a:gd name="connsiteX2" fmla="*/ 0 w 353204"/>
              <a:gd name="connsiteY2" fmla="*/ 186246 h 353659"/>
              <a:gd name="connsiteX3" fmla="*/ 145264 w 353204"/>
              <a:gd name="connsiteY3" fmla="*/ 0 h 353659"/>
              <a:gd name="connsiteX4" fmla="*/ 353204 w 353204"/>
              <a:gd name="connsiteY4" fmla="*/ 166919 h 353659"/>
              <a:gd name="connsiteX0" fmla="*/ 365110 w 365110"/>
              <a:gd name="connsiteY0" fmla="*/ 166919 h 353659"/>
              <a:gd name="connsiteX1" fmla="*/ 242197 w 365110"/>
              <a:gd name="connsiteY1" fmla="*/ 353659 h 353659"/>
              <a:gd name="connsiteX2" fmla="*/ 0 w 365110"/>
              <a:gd name="connsiteY2" fmla="*/ 248159 h 353659"/>
              <a:gd name="connsiteX3" fmla="*/ 157170 w 365110"/>
              <a:gd name="connsiteY3" fmla="*/ 0 h 353659"/>
              <a:gd name="connsiteX4" fmla="*/ 365110 w 365110"/>
              <a:gd name="connsiteY4" fmla="*/ 166919 h 353659"/>
              <a:gd name="connsiteX0" fmla="*/ 365110 w 365110"/>
              <a:gd name="connsiteY0" fmla="*/ 155012 h 341752"/>
              <a:gd name="connsiteX1" fmla="*/ 242197 w 365110"/>
              <a:gd name="connsiteY1" fmla="*/ 341752 h 341752"/>
              <a:gd name="connsiteX2" fmla="*/ 0 w 365110"/>
              <a:gd name="connsiteY2" fmla="*/ 236252 h 341752"/>
              <a:gd name="connsiteX3" fmla="*/ 173838 w 365110"/>
              <a:gd name="connsiteY3" fmla="*/ 0 h 341752"/>
              <a:gd name="connsiteX4" fmla="*/ 365110 w 365110"/>
              <a:gd name="connsiteY4" fmla="*/ 155012 h 341752"/>
              <a:gd name="connsiteX0" fmla="*/ 365110 w 365110"/>
              <a:gd name="connsiteY0" fmla="*/ 155012 h 360802"/>
              <a:gd name="connsiteX1" fmla="*/ 199334 w 365110"/>
              <a:gd name="connsiteY1" fmla="*/ 360802 h 360802"/>
              <a:gd name="connsiteX2" fmla="*/ 0 w 365110"/>
              <a:gd name="connsiteY2" fmla="*/ 236252 h 360802"/>
              <a:gd name="connsiteX3" fmla="*/ 173838 w 365110"/>
              <a:gd name="connsiteY3" fmla="*/ 0 h 360802"/>
              <a:gd name="connsiteX4" fmla="*/ 365110 w 365110"/>
              <a:gd name="connsiteY4" fmla="*/ 155012 h 360802"/>
              <a:gd name="connsiteX0" fmla="*/ 350823 w 350823"/>
              <a:gd name="connsiteY0" fmla="*/ 155012 h 360802"/>
              <a:gd name="connsiteX1" fmla="*/ 185047 w 350823"/>
              <a:gd name="connsiteY1" fmla="*/ 360802 h 360802"/>
              <a:gd name="connsiteX2" fmla="*/ 0 w 350823"/>
              <a:gd name="connsiteY2" fmla="*/ 205296 h 360802"/>
              <a:gd name="connsiteX3" fmla="*/ 159551 w 350823"/>
              <a:gd name="connsiteY3" fmla="*/ 0 h 360802"/>
              <a:gd name="connsiteX4" fmla="*/ 350823 w 350823"/>
              <a:gd name="connsiteY4" fmla="*/ 155012 h 360802"/>
              <a:gd name="connsiteX0" fmla="*/ 486554 w 486554"/>
              <a:gd name="connsiteY0" fmla="*/ 264549 h 360802"/>
              <a:gd name="connsiteX1" fmla="*/ 185047 w 486554"/>
              <a:gd name="connsiteY1" fmla="*/ 360802 h 360802"/>
              <a:gd name="connsiteX2" fmla="*/ 0 w 486554"/>
              <a:gd name="connsiteY2" fmla="*/ 205296 h 360802"/>
              <a:gd name="connsiteX3" fmla="*/ 159551 w 486554"/>
              <a:gd name="connsiteY3" fmla="*/ 0 h 360802"/>
              <a:gd name="connsiteX4" fmla="*/ 486554 w 486554"/>
              <a:gd name="connsiteY4" fmla="*/ 264549 h 360802"/>
              <a:gd name="connsiteX0" fmla="*/ 486554 w 486554"/>
              <a:gd name="connsiteY0" fmla="*/ 264549 h 360802"/>
              <a:gd name="connsiteX1" fmla="*/ 343228 w 486554"/>
              <a:gd name="connsiteY1" fmla="*/ 304322 h 360802"/>
              <a:gd name="connsiteX2" fmla="*/ 185047 w 486554"/>
              <a:gd name="connsiteY2" fmla="*/ 360802 h 360802"/>
              <a:gd name="connsiteX3" fmla="*/ 0 w 486554"/>
              <a:gd name="connsiteY3" fmla="*/ 205296 h 360802"/>
              <a:gd name="connsiteX4" fmla="*/ 159551 w 486554"/>
              <a:gd name="connsiteY4" fmla="*/ 0 h 360802"/>
              <a:gd name="connsiteX5" fmla="*/ 486554 w 486554"/>
              <a:gd name="connsiteY5" fmla="*/ 264549 h 360802"/>
              <a:gd name="connsiteX0" fmla="*/ 486554 w 486554"/>
              <a:gd name="connsiteY0" fmla="*/ 264549 h 360802"/>
              <a:gd name="connsiteX1" fmla="*/ 469434 w 486554"/>
              <a:gd name="connsiteY1" fmla="*/ 290035 h 360802"/>
              <a:gd name="connsiteX2" fmla="*/ 185047 w 486554"/>
              <a:gd name="connsiteY2" fmla="*/ 360802 h 360802"/>
              <a:gd name="connsiteX3" fmla="*/ 0 w 486554"/>
              <a:gd name="connsiteY3" fmla="*/ 205296 h 360802"/>
              <a:gd name="connsiteX4" fmla="*/ 159551 w 486554"/>
              <a:gd name="connsiteY4" fmla="*/ 0 h 360802"/>
              <a:gd name="connsiteX5" fmla="*/ 486554 w 486554"/>
              <a:gd name="connsiteY5" fmla="*/ 264549 h 360802"/>
              <a:gd name="connsiteX0" fmla="*/ 486554 w 486554"/>
              <a:gd name="connsiteY0" fmla="*/ 264549 h 360802"/>
              <a:gd name="connsiteX1" fmla="*/ 469434 w 486554"/>
              <a:gd name="connsiteY1" fmla="*/ 290035 h 360802"/>
              <a:gd name="connsiteX2" fmla="*/ 324178 w 486554"/>
              <a:gd name="connsiteY2" fmla="*/ 325753 h 360802"/>
              <a:gd name="connsiteX3" fmla="*/ 185047 w 486554"/>
              <a:gd name="connsiteY3" fmla="*/ 360802 h 360802"/>
              <a:gd name="connsiteX4" fmla="*/ 0 w 486554"/>
              <a:gd name="connsiteY4" fmla="*/ 205296 h 360802"/>
              <a:gd name="connsiteX5" fmla="*/ 159551 w 486554"/>
              <a:gd name="connsiteY5" fmla="*/ 0 h 360802"/>
              <a:gd name="connsiteX6" fmla="*/ 486554 w 486554"/>
              <a:gd name="connsiteY6" fmla="*/ 264549 h 360802"/>
              <a:gd name="connsiteX0" fmla="*/ 486554 w 486554"/>
              <a:gd name="connsiteY0" fmla="*/ 264549 h 360802"/>
              <a:gd name="connsiteX1" fmla="*/ 469434 w 486554"/>
              <a:gd name="connsiteY1" fmla="*/ 290035 h 360802"/>
              <a:gd name="connsiteX2" fmla="*/ 336085 w 486554"/>
              <a:gd name="connsiteY2" fmla="*/ 190021 h 360802"/>
              <a:gd name="connsiteX3" fmla="*/ 185047 w 486554"/>
              <a:gd name="connsiteY3" fmla="*/ 360802 h 360802"/>
              <a:gd name="connsiteX4" fmla="*/ 0 w 486554"/>
              <a:gd name="connsiteY4" fmla="*/ 205296 h 360802"/>
              <a:gd name="connsiteX5" fmla="*/ 159551 w 486554"/>
              <a:gd name="connsiteY5" fmla="*/ 0 h 360802"/>
              <a:gd name="connsiteX6" fmla="*/ 486554 w 486554"/>
              <a:gd name="connsiteY6" fmla="*/ 264549 h 360802"/>
              <a:gd name="connsiteX0" fmla="*/ 486554 w 486554"/>
              <a:gd name="connsiteY0" fmla="*/ 264549 h 575219"/>
              <a:gd name="connsiteX1" fmla="*/ 297418 w 486554"/>
              <a:gd name="connsiteY1" fmla="*/ 575219 h 575219"/>
              <a:gd name="connsiteX2" fmla="*/ 336085 w 486554"/>
              <a:gd name="connsiteY2" fmla="*/ 190021 h 575219"/>
              <a:gd name="connsiteX3" fmla="*/ 185047 w 486554"/>
              <a:gd name="connsiteY3" fmla="*/ 360802 h 575219"/>
              <a:gd name="connsiteX4" fmla="*/ 0 w 486554"/>
              <a:gd name="connsiteY4" fmla="*/ 205296 h 575219"/>
              <a:gd name="connsiteX5" fmla="*/ 159551 w 486554"/>
              <a:gd name="connsiteY5" fmla="*/ 0 h 575219"/>
              <a:gd name="connsiteX6" fmla="*/ 486554 w 486554"/>
              <a:gd name="connsiteY6" fmla="*/ 264549 h 575219"/>
              <a:gd name="connsiteX0" fmla="*/ 486554 w 486554"/>
              <a:gd name="connsiteY0" fmla="*/ 264549 h 605245"/>
              <a:gd name="connsiteX1" fmla="*/ 297418 w 486554"/>
              <a:gd name="connsiteY1" fmla="*/ 575219 h 605245"/>
              <a:gd name="connsiteX2" fmla="*/ 336085 w 486554"/>
              <a:gd name="connsiteY2" fmla="*/ 190021 h 605245"/>
              <a:gd name="connsiteX3" fmla="*/ 76405 w 486554"/>
              <a:gd name="connsiteY3" fmla="*/ 605245 h 605245"/>
              <a:gd name="connsiteX4" fmla="*/ 0 w 486554"/>
              <a:gd name="connsiteY4" fmla="*/ 205296 h 605245"/>
              <a:gd name="connsiteX5" fmla="*/ 159551 w 486554"/>
              <a:gd name="connsiteY5" fmla="*/ 0 h 605245"/>
              <a:gd name="connsiteX6" fmla="*/ 486554 w 486554"/>
              <a:gd name="connsiteY6" fmla="*/ 264549 h 605245"/>
              <a:gd name="connsiteX0" fmla="*/ 531821 w 531821"/>
              <a:gd name="connsiteY0" fmla="*/ 264549 h 605245"/>
              <a:gd name="connsiteX1" fmla="*/ 342685 w 531821"/>
              <a:gd name="connsiteY1" fmla="*/ 575219 h 605245"/>
              <a:gd name="connsiteX2" fmla="*/ 381352 w 531821"/>
              <a:gd name="connsiteY2" fmla="*/ 190021 h 605245"/>
              <a:gd name="connsiteX3" fmla="*/ 121672 w 531821"/>
              <a:gd name="connsiteY3" fmla="*/ 605245 h 605245"/>
              <a:gd name="connsiteX4" fmla="*/ 0 w 531821"/>
              <a:gd name="connsiteY4" fmla="*/ 485954 h 605245"/>
              <a:gd name="connsiteX5" fmla="*/ 204818 w 531821"/>
              <a:gd name="connsiteY5" fmla="*/ 0 h 605245"/>
              <a:gd name="connsiteX6" fmla="*/ 531821 w 531821"/>
              <a:gd name="connsiteY6" fmla="*/ 264549 h 605245"/>
              <a:gd name="connsiteX0" fmla="*/ 531821 w 531821"/>
              <a:gd name="connsiteY0" fmla="*/ 264549 h 605245"/>
              <a:gd name="connsiteX1" fmla="*/ 342685 w 531821"/>
              <a:gd name="connsiteY1" fmla="*/ 575219 h 605245"/>
              <a:gd name="connsiteX2" fmla="*/ 227443 w 531821"/>
              <a:gd name="connsiteY2" fmla="*/ 470678 h 605245"/>
              <a:gd name="connsiteX3" fmla="*/ 121672 w 531821"/>
              <a:gd name="connsiteY3" fmla="*/ 605245 h 605245"/>
              <a:gd name="connsiteX4" fmla="*/ 0 w 531821"/>
              <a:gd name="connsiteY4" fmla="*/ 485954 h 605245"/>
              <a:gd name="connsiteX5" fmla="*/ 204818 w 531821"/>
              <a:gd name="connsiteY5" fmla="*/ 0 h 605245"/>
              <a:gd name="connsiteX6" fmla="*/ 531821 w 531821"/>
              <a:gd name="connsiteY6" fmla="*/ 264549 h 605245"/>
              <a:gd name="connsiteX0" fmla="*/ 377912 w 377912"/>
              <a:gd name="connsiteY0" fmla="*/ 545207 h 605245"/>
              <a:gd name="connsiteX1" fmla="*/ 342685 w 377912"/>
              <a:gd name="connsiteY1" fmla="*/ 575219 h 605245"/>
              <a:gd name="connsiteX2" fmla="*/ 227443 w 377912"/>
              <a:gd name="connsiteY2" fmla="*/ 470678 h 605245"/>
              <a:gd name="connsiteX3" fmla="*/ 121672 w 377912"/>
              <a:gd name="connsiteY3" fmla="*/ 605245 h 605245"/>
              <a:gd name="connsiteX4" fmla="*/ 0 w 377912"/>
              <a:gd name="connsiteY4" fmla="*/ 485954 h 605245"/>
              <a:gd name="connsiteX5" fmla="*/ 204818 w 377912"/>
              <a:gd name="connsiteY5" fmla="*/ 0 h 605245"/>
              <a:gd name="connsiteX6" fmla="*/ 377912 w 377912"/>
              <a:gd name="connsiteY6" fmla="*/ 545207 h 605245"/>
              <a:gd name="connsiteX0" fmla="*/ 377912 w 377912"/>
              <a:gd name="connsiteY0" fmla="*/ 201176 h 261214"/>
              <a:gd name="connsiteX1" fmla="*/ 342685 w 377912"/>
              <a:gd name="connsiteY1" fmla="*/ 231188 h 261214"/>
              <a:gd name="connsiteX2" fmla="*/ 227443 w 377912"/>
              <a:gd name="connsiteY2" fmla="*/ 126647 h 261214"/>
              <a:gd name="connsiteX3" fmla="*/ 121672 w 377912"/>
              <a:gd name="connsiteY3" fmla="*/ 261214 h 261214"/>
              <a:gd name="connsiteX4" fmla="*/ 0 w 377912"/>
              <a:gd name="connsiteY4" fmla="*/ 141923 h 261214"/>
              <a:gd name="connsiteX5" fmla="*/ 141444 w 377912"/>
              <a:gd name="connsiteY5" fmla="*/ 0 h 261214"/>
              <a:gd name="connsiteX6" fmla="*/ 377912 w 377912"/>
              <a:gd name="connsiteY6" fmla="*/ 201176 h 26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912" h="261214">
                <a:moveTo>
                  <a:pt x="377912" y="201176"/>
                </a:moveTo>
                <a:lnTo>
                  <a:pt x="342685" y="231188"/>
                </a:lnTo>
                <a:lnTo>
                  <a:pt x="227443" y="126647"/>
                </a:lnTo>
                <a:lnTo>
                  <a:pt x="121672" y="261214"/>
                </a:lnTo>
                <a:lnTo>
                  <a:pt x="0" y="141923"/>
                </a:lnTo>
                <a:lnTo>
                  <a:pt x="141444" y="0"/>
                </a:lnTo>
                <a:lnTo>
                  <a:pt x="377912" y="201176"/>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5" name="Forma livre 54"/>
          <p:cNvSpPr/>
          <p:nvPr/>
        </p:nvSpPr>
        <p:spPr>
          <a:xfrm>
            <a:off x="5616308" y="3770767"/>
            <a:ext cx="331616" cy="275169"/>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1193986 h 1319766"/>
              <a:gd name="connsiteX1" fmla="*/ 375071 w 475124"/>
              <a:gd name="connsiteY1" fmla="*/ 1319766 h 1319766"/>
              <a:gd name="connsiteX2" fmla="*/ 0 w 475124"/>
              <a:gd name="connsiteY2" fmla="*/ 1022813 h 1319766"/>
              <a:gd name="connsiteX3" fmla="*/ 293854 w 475124"/>
              <a:gd name="connsiteY3" fmla="*/ 0 h 1319766"/>
              <a:gd name="connsiteX4" fmla="*/ 475124 w 475124"/>
              <a:gd name="connsiteY4" fmla="*/ 1193986 h 1319766"/>
              <a:gd name="connsiteX0" fmla="*/ 499617 w 499617"/>
              <a:gd name="connsiteY0" fmla="*/ 1193986 h 1319766"/>
              <a:gd name="connsiteX1" fmla="*/ 399564 w 499617"/>
              <a:gd name="connsiteY1" fmla="*/ 1319766 h 1319766"/>
              <a:gd name="connsiteX2" fmla="*/ 0 w 499617"/>
              <a:gd name="connsiteY2" fmla="*/ 345177 h 1319766"/>
              <a:gd name="connsiteX3" fmla="*/ 318347 w 499617"/>
              <a:gd name="connsiteY3" fmla="*/ 0 h 1319766"/>
              <a:gd name="connsiteX4" fmla="*/ 499617 w 499617"/>
              <a:gd name="connsiteY4" fmla="*/ 1193986 h 1319766"/>
              <a:gd name="connsiteX0" fmla="*/ 499617 w 499617"/>
              <a:gd name="connsiteY0" fmla="*/ 1193986 h 1319766"/>
              <a:gd name="connsiteX1" fmla="*/ 399564 w 499617"/>
              <a:gd name="connsiteY1" fmla="*/ 1319766 h 1319766"/>
              <a:gd name="connsiteX2" fmla="*/ 291633 w 499617"/>
              <a:gd name="connsiteY2" fmla="*/ 1054586 h 1319766"/>
              <a:gd name="connsiteX3" fmla="*/ 0 w 499617"/>
              <a:gd name="connsiteY3" fmla="*/ 345177 h 1319766"/>
              <a:gd name="connsiteX4" fmla="*/ 318347 w 499617"/>
              <a:gd name="connsiteY4" fmla="*/ 0 h 1319766"/>
              <a:gd name="connsiteX5" fmla="*/ 499617 w 499617"/>
              <a:gd name="connsiteY5" fmla="*/ 1193986 h 1319766"/>
              <a:gd name="connsiteX0" fmla="*/ 638410 w 638410"/>
              <a:gd name="connsiteY0" fmla="*/ 255094 h 1319766"/>
              <a:gd name="connsiteX1" fmla="*/ 399564 w 638410"/>
              <a:gd name="connsiteY1" fmla="*/ 1319766 h 1319766"/>
              <a:gd name="connsiteX2" fmla="*/ 291633 w 638410"/>
              <a:gd name="connsiteY2" fmla="*/ 1054586 h 1319766"/>
              <a:gd name="connsiteX3" fmla="*/ 0 w 638410"/>
              <a:gd name="connsiteY3" fmla="*/ 345177 h 1319766"/>
              <a:gd name="connsiteX4" fmla="*/ 318347 w 638410"/>
              <a:gd name="connsiteY4" fmla="*/ 0 h 1319766"/>
              <a:gd name="connsiteX5" fmla="*/ 638410 w 638410"/>
              <a:gd name="connsiteY5" fmla="*/ 255094 h 1319766"/>
              <a:gd name="connsiteX0" fmla="*/ 638410 w 638410"/>
              <a:gd name="connsiteY0" fmla="*/ 255094 h 1054586"/>
              <a:gd name="connsiteX1" fmla="*/ 334249 w 638410"/>
              <a:gd name="connsiteY1" fmla="*/ 340052 h 1054586"/>
              <a:gd name="connsiteX2" fmla="*/ 291633 w 638410"/>
              <a:gd name="connsiteY2" fmla="*/ 1054586 h 1054586"/>
              <a:gd name="connsiteX3" fmla="*/ 0 w 638410"/>
              <a:gd name="connsiteY3" fmla="*/ 345177 h 1054586"/>
              <a:gd name="connsiteX4" fmla="*/ 318347 w 638410"/>
              <a:gd name="connsiteY4" fmla="*/ 0 h 1054586"/>
              <a:gd name="connsiteX5" fmla="*/ 638410 w 638410"/>
              <a:gd name="connsiteY5" fmla="*/ 255094 h 1054586"/>
              <a:gd name="connsiteX0" fmla="*/ 638410 w 638410"/>
              <a:gd name="connsiteY0" fmla="*/ 255094 h 450428"/>
              <a:gd name="connsiteX1" fmla="*/ 334249 w 638410"/>
              <a:gd name="connsiteY1" fmla="*/ 340052 h 450428"/>
              <a:gd name="connsiteX2" fmla="*/ 30376 w 638410"/>
              <a:gd name="connsiteY2" fmla="*/ 450428 h 450428"/>
              <a:gd name="connsiteX3" fmla="*/ 0 w 638410"/>
              <a:gd name="connsiteY3" fmla="*/ 345177 h 450428"/>
              <a:gd name="connsiteX4" fmla="*/ 318347 w 638410"/>
              <a:gd name="connsiteY4" fmla="*/ 0 h 450428"/>
              <a:gd name="connsiteX5" fmla="*/ 638410 w 638410"/>
              <a:gd name="connsiteY5" fmla="*/ 255094 h 450428"/>
              <a:gd name="connsiteX0" fmla="*/ 1952860 w 1952860"/>
              <a:gd name="connsiteY0" fmla="*/ 255094 h 843198"/>
              <a:gd name="connsiteX1" fmla="*/ 1648699 w 1952860"/>
              <a:gd name="connsiteY1" fmla="*/ 340052 h 843198"/>
              <a:gd name="connsiteX2" fmla="*/ 1344826 w 1952860"/>
              <a:gd name="connsiteY2" fmla="*/ 450428 h 843198"/>
              <a:gd name="connsiteX3" fmla="*/ 0 w 1952860"/>
              <a:gd name="connsiteY3" fmla="*/ 843198 h 843198"/>
              <a:gd name="connsiteX4" fmla="*/ 1632797 w 1952860"/>
              <a:gd name="connsiteY4" fmla="*/ 0 h 843198"/>
              <a:gd name="connsiteX5" fmla="*/ 1952860 w 1952860"/>
              <a:gd name="connsiteY5" fmla="*/ 255094 h 843198"/>
              <a:gd name="connsiteX0" fmla="*/ 1952860 w 1952860"/>
              <a:gd name="connsiteY0" fmla="*/ 255094 h 1209707"/>
              <a:gd name="connsiteX1" fmla="*/ 1648699 w 1952860"/>
              <a:gd name="connsiteY1" fmla="*/ 340052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1952860 w 1952860"/>
              <a:gd name="connsiteY0" fmla="*/ 255094 h 1209707"/>
              <a:gd name="connsiteX1" fmla="*/ 464878 w 1952860"/>
              <a:gd name="connsiteY1" fmla="*/ 1123824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385317 w 1632797"/>
              <a:gd name="connsiteY0" fmla="*/ 826594 h 1209707"/>
              <a:gd name="connsiteX1" fmla="*/ 464878 w 1632797"/>
              <a:gd name="connsiteY1" fmla="*/ 1123824 h 1209707"/>
              <a:gd name="connsiteX2" fmla="*/ 95691 w 1632797"/>
              <a:gd name="connsiteY2" fmla="*/ 1209707 h 1209707"/>
              <a:gd name="connsiteX3" fmla="*/ 0 w 1632797"/>
              <a:gd name="connsiteY3" fmla="*/ 843198 h 1209707"/>
              <a:gd name="connsiteX4" fmla="*/ 1632797 w 1632797"/>
              <a:gd name="connsiteY4" fmla="*/ 0 h 1209707"/>
              <a:gd name="connsiteX5" fmla="*/ 385317 w 1632797"/>
              <a:gd name="connsiteY5" fmla="*/ 826594 h 1209707"/>
              <a:gd name="connsiteX0" fmla="*/ 385317 w 464878"/>
              <a:gd name="connsiteY0" fmla="*/ 124465 h 507578"/>
              <a:gd name="connsiteX1" fmla="*/ 464878 w 464878"/>
              <a:gd name="connsiteY1" fmla="*/ 421695 h 507578"/>
              <a:gd name="connsiteX2" fmla="*/ 95691 w 464878"/>
              <a:gd name="connsiteY2" fmla="*/ 507578 h 507578"/>
              <a:gd name="connsiteX3" fmla="*/ 0 w 464878"/>
              <a:gd name="connsiteY3" fmla="*/ 141069 h 507578"/>
              <a:gd name="connsiteX4" fmla="*/ 375497 w 464878"/>
              <a:gd name="connsiteY4" fmla="*/ 0 h 507578"/>
              <a:gd name="connsiteX5" fmla="*/ 385317 w 464878"/>
              <a:gd name="connsiteY5" fmla="*/ 124465 h 507578"/>
              <a:gd name="connsiteX0" fmla="*/ 385317 w 464878"/>
              <a:gd name="connsiteY0" fmla="*/ 99972 h 483085"/>
              <a:gd name="connsiteX1" fmla="*/ 464878 w 464878"/>
              <a:gd name="connsiteY1" fmla="*/ 397202 h 483085"/>
              <a:gd name="connsiteX2" fmla="*/ 95691 w 464878"/>
              <a:gd name="connsiteY2" fmla="*/ 483085 h 483085"/>
              <a:gd name="connsiteX3" fmla="*/ 0 w 464878"/>
              <a:gd name="connsiteY3" fmla="*/ 116576 h 483085"/>
              <a:gd name="connsiteX4" fmla="*/ 359169 w 464878"/>
              <a:gd name="connsiteY4" fmla="*/ 0 h 483085"/>
              <a:gd name="connsiteX5" fmla="*/ 385317 w 464878"/>
              <a:gd name="connsiteY5" fmla="*/ 99972 h 483085"/>
              <a:gd name="connsiteX0" fmla="*/ 475184 w 554745"/>
              <a:gd name="connsiteY0" fmla="*/ 655143 h 1038256"/>
              <a:gd name="connsiteX1" fmla="*/ 554745 w 554745"/>
              <a:gd name="connsiteY1" fmla="*/ 952373 h 1038256"/>
              <a:gd name="connsiteX2" fmla="*/ 185558 w 554745"/>
              <a:gd name="connsiteY2" fmla="*/ 1038256 h 1038256"/>
              <a:gd name="connsiteX3" fmla="*/ 89867 w 554745"/>
              <a:gd name="connsiteY3" fmla="*/ 671747 h 1038256"/>
              <a:gd name="connsiteX4" fmla="*/ 0 w 554745"/>
              <a:gd name="connsiteY4" fmla="*/ 0 h 1038256"/>
              <a:gd name="connsiteX5" fmla="*/ 475184 w 554745"/>
              <a:gd name="connsiteY5" fmla="*/ 655143 h 1038256"/>
              <a:gd name="connsiteX0" fmla="*/ 271077 w 554745"/>
              <a:gd name="connsiteY0" fmla="*/ 328572 h 1038256"/>
              <a:gd name="connsiteX1" fmla="*/ 554745 w 554745"/>
              <a:gd name="connsiteY1" fmla="*/ 952373 h 1038256"/>
              <a:gd name="connsiteX2" fmla="*/ 185558 w 554745"/>
              <a:gd name="connsiteY2" fmla="*/ 1038256 h 1038256"/>
              <a:gd name="connsiteX3" fmla="*/ 89867 w 554745"/>
              <a:gd name="connsiteY3" fmla="*/ 671747 h 1038256"/>
              <a:gd name="connsiteX4" fmla="*/ 0 w 554745"/>
              <a:gd name="connsiteY4" fmla="*/ 0 h 1038256"/>
              <a:gd name="connsiteX5" fmla="*/ 271077 w 554745"/>
              <a:gd name="connsiteY5" fmla="*/ 328572 h 1038256"/>
              <a:gd name="connsiteX0" fmla="*/ 589424 w 873092"/>
              <a:gd name="connsiteY0" fmla="*/ 328572 h 1038256"/>
              <a:gd name="connsiteX1" fmla="*/ 873092 w 873092"/>
              <a:gd name="connsiteY1" fmla="*/ 952373 h 1038256"/>
              <a:gd name="connsiteX2" fmla="*/ 503905 w 873092"/>
              <a:gd name="connsiteY2" fmla="*/ 1038256 h 1038256"/>
              <a:gd name="connsiteX3" fmla="*/ 0 w 873092"/>
              <a:gd name="connsiteY3" fmla="*/ 353340 h 1038256"/>
              <a:gd name="connsiteX4" fmla="*/ 318347 w 873092"/>
              <a:gd name="connsiteY4" fmla="*/ 0 h 1038256"/>
              <a:gd name="connsiteX5" fmla="*/ 589424 w 873092"/>
              <a:gd name="connsiteY5" fmla="*/ 328572 h 1038256"/>
              <a:gd name="connsiteX0" fmla="*/ 589424 w 873092"/>
              <a:gd name="connsiteY0" fmla="*/ 328572 h 952373"/>
              <a:gd name="connsiteX1" fmla="*/ 873092 w 873092"/>
              <a:gd name="connsiteY1" fmla="*/ 952373 h 952373"/>
              <a:gd name="connsiteX2" fmla="*/ 144676 w 873092"/>
              <a:gd name="connsiteY2" fmla="*/ 515742 h 952373"/>
              <a:gd name="connsiteX3" fmla="*/ 0 w 873092"/>
              <a:gd name="connsiteY3" fmla="*/ 353340 h 952373"/>
              <a:gd name="connsiteX4" fmla="*/ 318347 w 873092"/>
              <a:gd name="connsiteY4" fmla="*/ 0 h 952373"/>
              <a:gd name="connsiteX5" fmla="*/ 589424 w 873092"/>
              <a:gd name="connsiteY5" fmla="*/ 328572 h 952373"/>
              <a:gd name="connsiteX0" fmla="*/ 589424 w 589424"/>
              <a:gd name="connsiteY0" fmla="*/ 328572 h 633966"/>
              <a:gd name="connsiteX1" fmla="*/ 383235 w 589424"/>
              <a:gd name="connsiteY1" fmla="*/ 633966 h 633966"/>
              <a:gd name="connsiteX2" fmla="*/ 144676 w 589424"/>
              <a:gd name="connsiteY2" fmla="*/ 515742 h 633966"/>
              <a:gd name="connsiteX3" fmla="*/ 0 w 589424"/>
              <a:gd name="connsiteY3" fmla="*/ 353340 h 633966"/>
              <a:gd name="connsiteX4" fmla="*/ 318347 w 589424"/>
              <a:gd name="connsiteY4" fmla="*/ 0 h 633966"/>
              <a:gd name="connsiteX5" fmla="*/ 589424 w 589424"/>
              <a:gd name="connsiteY5" fmla="*/ 328572 h 633966"/>
              <a:gd name="connsiteX0" fmla="*/ 589424 w 589424"/>
              <a:gd name="connsiteY0" fmla="*/ 328572 h 633966"/>
              <a:gd name="connsiteX1" fmla="*/ 383235 w 589424"/>
              <a:gd name="connsiteY1" fmla="*/ 633966 h 633966"/>
              <a:gd name="connsiteX2" fmla="*/ 240872 w 589424"/>
              <a:gd name="connsiteY2" fmla="*/ 568712 h 633966"/>
              <a:gd name="connsiteX3" fmla="*/ 144676 w 589424"/>
              <a:gd name="connsiteY3" fmla="*/ 515742 h 633966"/>
              <a:gd name="connsiteX4" fmla="*/ 0 w 589424"/>
              <a:gd name="connsiteY4" fmla="*/ 353340 h 633966"/>
              <a:gd name="connsiteX5" fmla="*/ 318347 w 589424"/>
              <a:gd name="connsiteY5" fmla="*/ 0 h 633966"/>
              <a:gd name="connsiteX6" fmla="*/ 589424 w 589424"/>
              <a:gd name="connsiteY6" fmla="*/ 328572 h 633966"/>
              <a:gd name="connsiteX0" fmla="*/ 589424 w 589424"/>
              <a:gd name="connsiteY0" fmla="*/ 328572 h 633966"/>
              <a:gd name="connsiteX1" fmla="*/ 383235 w 589424"/>
              <a:gd name="connsiteY1" fmla="*/ 633966 h 633966"/>
              <a:gd name="connsiteX2" fmla="*/ 175558 w 589424"/>
              <a:gd name="connsiteY2" fmla="*/ 446247 h 633966"/>
              <a:gd name="connsiteX3" fmla="*/ 144676 w 589424"/>
              <a:gd name="connsiteY3" fmla="*/ 515742 h 633966"/>
              <a:gd name="connsiteX4" fmla="*/ 0 w 589424"/>
              <a:gd name="connsiteY4" fmla="*/ 353340 h 633966"/>
              <a:gd name="connsiteX5" fmla="*/ 318347 w 589424"/>
              <a:gd name="connsiteY5" fmla="*/ 0 h 633966"/>
              <a:gd name="connsiteX6" fmla="*/ 589424 w 589424"/>
              <a:gd name="connsiteY6" fmla="*/ 328572 h 633966"/>
              <a:gd name="connsiteX0" fmla="*/ 613917 w 613917"/>
              <a:gd name="connsiteY0" fmla="*/ 336736 h 633966"/>
              <a:gd name="connsiteX1" fmla="*/ 383235 w 613917"/>
              <a:gd name="connsiteY1" fmla="*/ 633966 h 633966"/>
              <a:gd name="connsiteX2" fmla="*/ 175558 w 613917"/>
              <a:gd name="connsiteY2" fmla="*/ 446247 h 633966"/>
              <a:gd name="connsiteX3" fmla="*/ 144676 w 613917"/>
              <a:gd name="connsiteY3" fmla="*/ 51574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09473"/>
              <a:gd name="connsiteX1" fmla="*/ 366906 w 613917"/>
              <a:gd name="connsiteY1" fmla="*/ 609473 h 609473"/>
              <a:gd name="connsiteX2" fmla="*/ 175558 w 613917"/>
              <a:gd name="connsiteY2" fmla="*/ 446247 h 609473"/>
              <a:gd name="connsiteX3" fmla="*/ 144676 w 613917"/>
              <a:gd name="connsiteY3" fmla="*/ 515742 h 609473"/>
              <a:gd name="connsiteX4" fmla="*/ 0 w 613917"/>
              <a:gd name="connsiteY4" fmla="*/ 353340 h 609473"/>
              <a:gd name="connsiteX5" fmla="*/ 318347 w 613917"/>
              <a:gd name="connsiteY5" fmla="*/ 0 h 609473"/>
              <a:gd name="connsiteX6" fmla="*/ 613917 w 613917"/>
              <a:gd name="connsiteY6" fmla="*/ 336736 h 609473"/>
              <a:gd name="connsiteX0" fmla="*/ 613917 w 613917"/>
              <a:gd name="connsiteY0" fmla="*/ 336736 h 633966"/>
              <a:gd name="connsiteX1" fmla="*/ 366906 w 613917"/>
              <a:gd name="connsiteY1" fmla="*/ 633966 h 633966"/>
              <a:gd name="connsiteX2" fmla="*/ 175558 w 613917"/>
              <a:gd name="connsiteY2" fmla="*/ 446247 h 633966"/>
              <a:gd name="connsiteX3" fmla="*/ 144676 w 613917"/>
              <a:gd name="connsiteY3" fmla="*/ 51574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175558 w 613917"/>
              <a:gd name="connsiteY2" fmla="*/ 446247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182702 w 613917"/>
              <a:gd name="connsiteY2" fmla="*/ 453390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251282 w 613917"/>
              <a:gd name="connsiteY2" fmla="*/ 377190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565386"/>
              <a:gd name="connsiteX1" fmla="*/ 420246 w 613917"/>
              <a:gd name="connsiteY1" fmla="*/ 565386 h 565386"/>
              <a:gd name="connsiteX2" fmla="*/ 251282 w 613917"/>
              <a:gd name="connsiteY2" fmla="*/ 377190 h 565386"/>
              <a:gd name="connsiteX3" fmla="*/ 144676 w 613917"/>
              <a:gd name="connsiteY3" fmla="*/ 496692 h 565386"/>
              <a:gd name="connsiteX4" fmla="*/ 0 w 613917"/>
              <a:gd name="connsiteY4" fmla="*/ 353340 h 565386"/>
              <a:gd name="connsiteX5" fmla="*/ 318347 w 613917"/>
              <a:gd name="connsiteY5" fmla="*/ 0 h 565386"/>
              <a:gd name="connsiteX6" fmla="*/ 613917 w 613917"/>
              <a:gd name="connsiteY6" fmla="*/ 336736 h 565386"/>
              <a:gd name="connsiteX0" fmla="*/ 617092 w 617092"/>
              <a:gd name="connsiteY0" fmla="*/ 336736 h 565386"/>
              <a:gd name="connsiteX1" fmla="*/ 423421 w 617092"/>
              <a:gd name="connsiteY1" fmla="*/ 565386 h 565386"/>
              <a:gd name="connsiteX2" fmla="*/ 254457 w 617092"/>
              <a:gd name="connsiteY2" fmla="*/ 377190 h 565386"/>
              <a:gd name="connsiteX3" fmla="*/ 147851 w 617092"/>
              <a:gd name="connsiteY3" fmla="*/ 496692 h 565386"/>
              <a:gd name="connsiteX4" fmla="*/ 0 w 617092"/>
              <a:gd name="connsiteY4" fmla="*/ 108865 h 565386"/>
              <a:gd name="connsiteX5" fmla="*/ 321522 w 617092"/>
              <a:gd name="connsiteY5" fmla="*/ 0 h 565386"/>
              <a:gd name="connsiteX6" fmla="*/ 617092 w 617092"/>
              <a:gd name="connsiteY6" fmla="*/ 336736 h 565386"/>
              <a:gd name="connsiteX0" fmla="*/ 754991 w 754991"/>
              <a:gd name="connsiteY0" fmla="*/ 336736 h 565386"/>
              <a:gd name="connsiteX1" fmla="*/ 561320 w 754991"/>
              <a:gd name="connsiteY1" fmla="*/ 565386 h 565386"/>
              <a:gd name="connsiteX2" fmla="*/ 392356 w 754991"/>
              <a:gd name="connsiteY2" fmla="*/ 377190 h 565386"/>
              <a:gd name="connsiteX3" fmla="*/ 0 w 754991"/>
              <a:gd name="connsiteY3" fmla="*/ 137917 h 565386"/>
              <a:gd name="connsiteX4" fmla="*/ 137899 w 754991"/>
              <a:gd name="connsiteY4" fmla="*/ 108865 h 565386"/>
              <a:gd name="connsiteX5" fmla="*/ 459421 w 754991"/>
              <a:gd name="connsiteY5" fmla="*/ 0 h 565386"/>
              <a:gd name="connsiteX6" fmla="*/ 754991 w 754991"/>
              <a:gd name="connsiteY6" fmla="*/ 336736 h 565386"/>
              <a:gd name="connsiteX0" fmla="*/ 754991 w 754991"/>
              <a:gd name="connsiteY0" fmla="*/ 336736 h 565386"/>
              <a:gd name="connsiteX1" fmla="*/ 561320 w 754991"/>
              <a:gd name="connsiteY1" fmla="*/ 565386 h 565386"/>
              <a:gd name="connsiteX2" fmla="*/ 239956 w 754991"/>
              <a:gd name="connsiteY2" fmla="*/ 351790 h 565386"/>
              <a:gd name="connsiteX3" fmla="*/ 0 w 754991"/>
              <a:gd name="connsiteY3" fmla="*/ 137917 h 565386"/>
              <a:gd name="connsiteX4" fmla="*/ 137899 w 754991"/>
              <a:gd name="connsiteY4" fmla="*/ 108865 h 565386"/>
              <a:gd name="connsiteX5" fmla="*/ 459421 w 754991"/>
              <a:gd name="connsiteY5" fmla="*/ 0 h 565386"/>
              <a:gd name="connsiteX6" fmla="*/ 754991 w 754991"/>
              <a:gd name="connsiteY6" fmla="*/ 336736 h 565386"/>
              <a:gd name="connsiteX0" fmla="*/ 754991 w 754991"/>
              <a:gd name="connsiteY0" fmla="*/ 351696 h 580346"/>
              <a:gd name="connsiteX1" fmla="*/ 561320 w 754991"/>
              <a:gd name="connsiteY1" fmla="*/ 580346 h 580346"/>
              <a:gd name="connsiteX2" fmla="*/ 239956 w 754991"/>
              <a:gd name="connsiteY2" fmla="*/ 366750 h 580346"/>
              <a:gd name="connsiteX3" fmla="*/ 0 w 754991"/>
              <a:gd name="connsiteY3" fmla="*/ 152877 h 580346"/>
              <a:gd name="connsiteX4" fmla="*/ 118849 w 754991"/>
              <a:gd name="connsiteY4" fmla="*/ 0 h 580346"/>
              <a:gd name="connsiteX5" fmla="*/ 459421 w 754991"/>
              <a:gd name="connsiteY5" fmla="*/ 14960 h 580346"/>
              <a:gd name="connsiteX6" fmla="*/ 754991 w 754991"/>
              <a:gd name="connsiteY6" fmla="*/ 351696 h 580346"/>
              <a:gd name="connsiteX0" fmla="*/ 754991 w 754991"/>
              <a:gd name="connsiteY0" fmla="*/ 351696 h 580346"/>
              <a:gd name="connsiteX1" fmla="*/ 561320 w 754991"/>
              <a:gd name="connsiteY1" fmla="*/ 580346 h 580346"/>
              <a:gd name="connsiteX2" fmla="*/ 239956 w 754991"/>
              <a:gd name="connsiteY2" fmla="*/ 366750 h 580346"/>
              <a:gd name="connsiteX3" fmla="*/ 0 w 754991"/>
              <a:gd name="connsiteY3" fmla="*/ 152877 h 580346"/>
              <a:gd name="connsiteX4" fmla="*/ 118849 w 754991"/>
              <a:gd name="connsiteY4" fmla="*/ 0 h 580346"/>
              <a:gd name="connsiteX5" fmla="*/ 192721 w 754991"/>
              <a:gd name="connsiteY5" fmla="*/ 78460 h 580346"/>
              <a:gd name="connsiteX6" fmla="*/ 754991 w 754991"/>
              <a:gd name="connsiteY6" fmla="*/ 351696 h 580346"/>
              <a:gd name="connsiteX0" fmla="*/ 774041 w 774041"/>
              <a:gd name="connsiteY0" fmla="*/ 351696 h 580346"/>
              <a:gd name="connsiteX1" fmla="*/ 580370 w 774041"/>
              <a:gd name="connsiteY1" fmla="*/ 580346 h 580346"/>
              <a:gd name="connsiteX2" fmla="*/ 259006 w 774041"/>
              <a:gd name="connsiteY2" fmla="*/ 366750 h 580346"/>
              <a:gd name="connsiteX3" fmla="*/ 0 w 774041"/>
              <a:gd name="connsiteY3" fmla="*/ 143352 h 580346"/>
              <a:gd name="connsiteX4" fmla="*/ 137899 w 774041"/>
              <a:gd name="connsiteY4" fmla="*/ 0 h 580346"/>
              <a:gd name="connsiteX5" fmla="*/ 211771 w 774041"/>
              <a:gd name="connsiteY5" fmla="*/ 78460 h 580346"/>
              <a:gd name="connsiteX6" fmla="*/ 774041 w 774041"/>
              <a:gd name="connsiteY6" fmla="*/ 351696 h 580346"/>
              <a:gd name="connsiteX0" fmla="*/ 774041 w 774041"/>
              <a:gd name="connsiteY0" fmla="*/ 351696 h 580346"/>
              <a:gd name="connsiteX1" fmla="*/ 580370 w 774041"/>
              <a:gd name="connsiteY1" fmla="*/ 580346 h 580346"/>
              <a:gd name="connsiteX2" fmla="*/ 259006 w 774041"/>
              <a:gd name="connsiteY2" fmla="*/ 366750 h 580346"/>
              <a:gd name="connsiteX3" fmla="*/ 0 w 774041"/>
              <a:gd name="connsiteY3" fmla="*/ 143352 h 580346"/>
              <a:gd name="connsiteX4" fmla="*/ 137899 w 774041"/>
              <a:gd name="connsiteY4" fmla="*/ 0 h 580346"/>
              <a:gd name="connsiteX5" fmla="*/ 211771 w 774041"/>
              <a:gd name="connsiteY5" fmla="*/ 78460 h 580346"/>
              <a:gd name="connsiteX6" fmla="*/ 385451 w 774041"/>
              <a:gd name="connsiteY6" fmla="*/ 52480 h 580346"/>
              <a:gd name="connsiteX7" fmla="*/ 774041 w 774041"/>
              <a:gd name="connsiteY7" fmla="*/ 351696 h 580346"/>
              <a:gd name="connsiteX0" fmla="*/ 774041 w 774041"/>
              <a:gd name="connsiteY0" fmla="*/ 351696 h 580346"/>
              <a:gd name="connsiteX1" fmla="*/ 580370 w 774041"/>
              <a:gd name="connsiteY1" fmla="*/ 580346 h 580346"/>
              <a:gd name="connsiteX2" fmla="*/ 259006 w 774041"/>
              <a:gd name="connsiteY2" fmla="*/ 366750 h 580346"/>
              <a:gd name="connsiteX3" fmla="*/ 0 w 774041"/>
              <a:gd name="connsiteY3" fmla="*/ 143352 h 580346"/>
              <a:gd name="connsiteX4" fmla="*/ 137899 w 774041"/>
              <a:gd name="connsiteY4" fmla="*/ 0 h 580346"/>
              <a:gd name="connsiteX5" fmla="*/ 211771 w 774041"/>
              <a:gd name="connsiteY5" fmla="*/ 78460 h 580346"/>
              <a:gd name="connsiteX6" fmla="*/ 385451 w 774041"/>
              <a:gd name="connsiteY6" fmla="*/ 52480 h 580346"/>
              <a:gd name="connsiteX7" fmla="*/ 774041 w 774041"/>
              <a:gd name="connsiteY7" fmla="*/ 351696 h 580346"/>
              <a:gd name="connsiteX0" fmla="*/ 774041 w 774041"/>
              <a:gd name="connsiteY0" fmla="*/ 351696 h 580346"/>
              <a:gd name="connsiteX1" fmla="*/ 580370 w 774041"/>
              <a:gd name="connsiteY1" fmla="*/ 580346 h 580346"/>
              <a:gd name="connsiteX2" fmla="*/ 259006 w 774041"/>
              <a:gd name="connsiteY2" fmla="*/ 366750 h 580346"/>
              <a:gd name="connsiteX3" fmla="*/ 0 w 774041"/>
              <a:gd name="connsiteY3" fmla="*/ 143352 h 580346"/>
              <a:gd name="connsiteX4" fmla="*/ 137899 w 774041"/>
              <a:gd name="connsiteY4" fmla="*/ 0 h 580346"/>
              <a:gd name="connsiteX5" fmla="*/ 211771 w 774041"/>
              <a:gd name="connsiteY5" fmla="*/ 78460 h 580346"/>
              <a:gd name="connsiteX6" fmla="*/ 318776 w 774041"/>
              <a:gd name="connsiteY6" fmla="*/ 23905 h 580346"/>
              <a:gd name="connsiteX7" fmla="*/ 774041 w 774041"/>
              <a:gd name="connsiteY7" fmla="*/ 351696 h 580346"/>
              <a:gd name="connsiteX0" fmla="*/ 462891 w 580370"/>
              <a:gd name="connsiteY0" fmla="*/ 164371 h 580346"/>
              <a:gd name="connsiteX1" fmla="*/ 580370 w 580370"/>
              <a:gd name="connsiteY1" fmla="*/ 580346 h 580346"/>
              <a:gd name="connsiteX2" fmla="*/ 259006 w 580370"/>
              <a:gd name="connsiteY2" fmla="*/ 366750 h 580346"/>
              <a:gd name="connsiteX3" fmla="*/ 0 w 580370"/>
              <a:gd name="connsiteY3" fmla="*/ 143352 h 580346"/>
              <a:gd name="connsiteX4" fmla="*/ 137899 w 580370"/>
              <a:gd name="connsiteY4" fmla="*/ 0 h 580346"/>
              <a:gd name="connsiteX5" fmla="*/ 211771 w 580370"/>
              <a:gd name="connsiteY5" fmla="*/ 78460 h 580346"/>
              <a:gd name="connsiteX6" fmla="*/ 318776 w 580370"/>
              <a:gd name="connsiteY6" fmla="*/ 23905 h 580346"/>
              <a:gd name="connsiteX7" fmla="*/ 462891 w 580370"/>
              <a:gd name="connsiteY7" fmla="*/ 164371 h 580346"/>
              <a:gd name="connsiteX0" fmla="*/ 462891 w 462891"/>
              <a:gd name="connsiteY0" fmla="*/ 164371 h 366750"/>
              <a:gd name="connsiteX1" fmla="*/ 259006 w 462891"/>
              <a:gd name="connsiteY1" fmla="*/ 366750 h 366750"/>
              <a:gd name="connsiteX2" fmla="*/ 0 w 462891"/>
              <a:gd name="connsiteY2" fmla="*/ 143352 h 366750"/>
              <a:gd name="connsiteX3" fmla="*/ 137899 w 462891"/>
              <a:gd name="connsiteY3" fmla="*/ 0 h 366750"/>
              <a:gd name="connsiteX4" fmla="*/ 211771 w 462891"/>
              <a:gd name="connsiteY4" fmla="*/ 78460 h 366750"/>
              <a:gd name="connsiteX5" fmla="*/ 318776 w 462891"/>
              <a:gd name="connsiteY5" fmla="*/ 23905 h 366750"/>
              <a:gd name="connsiteX6" fmla="*/ 462891 w 462891"/>
              <a:gd name="connsiteY6" fmla="*/ 164371 h 366750"/>
              <a:gd name="connsiteX0" fmla="*/ 462891 w 462891"/>
              <a:gd name="connsiteY0" fmla="*/ 164371 h 366750"/>
              <a:gd name="connsiteX1" fmla="*/ 259006 w 462891"/>
              <a:gd name="connsiteY1" fmla="*/ 366750 h 366750"/>
              <a:gd name="connsiteX2" fmla="*/ 0 w 462891"/>
              <a:gd name="connsiteY2" fmla="*/ 143352 h 366750"/>
              <a:gd name="connsiteX3" fmla="*/ 137899 w 462891"/>
              <a:gd name="connsiteY3" fmla="*/ 0 h 366750"/>
              <a:gd name="connsiteX4" fmla="*/ 240346 w 462891"/>
              <a:gd name="connsiteY4" fmla="*/ 94335 h 366750"/>
              <a:gd name="connsiteX5" fmla="*/ 318776 w 462891"/>
              <a:gd name="connsiteY5" fmla="*/ 23905 h 366750"/>
              <a:gd name="connsiteX6" fmla="*/ 462891 w 462891"/>
              <a:gd name="connsiteY6" fmla="*/ 164371 h 366750"/>
              <a:gd name="connsiteX0" fmla="*/ 462891 w 462891"/>
              <a:gd name="connsiteY0" fmla="*/ 164371 h 366750"/>
              <a:gd name="connsiteX1" fmla="*/ 259006 w 462891"/>
              <a:gd name="connsiteY1" fmla="*/ 366750 h 366750"/>
              <a:gd name="connsiteX2" fmla="*/ 0 w 462891"/>
              <a:gd name="connsiteY2" fmla="*/ 143352 h 366750"/>
              <a:gd name="connsiteX3" fmla="*/ 137899 w 462891"/>
              <a:gd name="connsiteY3" fmla="*/ 0 h 366750"/>
              <a:gd name="connsiteX4" fmla="*/ 227646 w 462891"/>
              <a:gd name="connsiteY4" fmla="*/ 84810 h 366750"/>
              <a:gd name="connsiteX5" fmla="*/ 318776 w 462891"/>
              <a:gd name="connsiteY5" fmla="*/ 23905 h 366750"/>
              <a:gd name="connsiteX6" fmla="*/ 462891 w 462891"/>
              <a:gd name="connsiteY6" fmla="*/ 164371 h 366750"/>
              <a:gd name="connsiteX0" fmla="*/ 462891 w 462891"/>
              <a:gd name="connsiteY0" fmla="*/ 164371 h 366750"/>
              <a:gd name="connsiteX1" fmla="*/ 259006 w 462891"/>
              <a:gd name="connsiteY1" fmla="*/ 366750 h 366750"/>
              <a:gd name="connsiteX2" fmla="*/ 0 w 462891"/>
              <a:gd name="connsiteY2" fmla="*/ 143352 h 366750"/>
              <a:gd name="connsiteX3" fmla="*/ 137899 w 462891"/>
              <a:gd name="connsiteY3" fmla="*/ 0 h 366750"/>
              <a:gd name="connsiteX4" fmla="*/ 227646 w 462891"/>
              <a:gd name="connsiteY4" fmla="*/ 84810 h 366750"/>
              <a:gd name="connsiteX5" fmla="*/ 309251 w 462891"/>
              <a:gd name="connsiteY5" fmla="*/ 1680 h 366750"/>
              <a:gd name="connsiteX6" fmla="*/ 462891 w 462891"/>
              <a:gd name="connsiteY6" fmla="*/ 164371 h 366750"/>
              <a:gd name="connsiteX0" fmla="*/ 462891 w 462891"/>
              <a:gd name="connsiteY0" fmla="*/ 231337 h 433716"/>
              <a:gd name="connsiteX1" fmla="*/ 259006 w 462891"/>
              <a:gd name="connsiteY1" fmla="*/ 433716 h 433716"/>
              <a:gd name="connsiteX2" fmla="*/ 0 w 462891"/>
              <a:gd name="connsiteY2" fmla="*/ 210318 h 433716"/>
              <a:gd name="connsiteX3" fmla="*/ 137899 w 462891"/>
              <a:gd name="connsiteY3" fmla="*/ 66966 h 433716"/>
              <a:gd name="connsiteX4" fmla="*/ 128116 w 462891"/>
              <a:gd name="connsiteY4" fmla="*/ 112 h 433716"/>
              <a:gd name="connsiteX5" fmla="*/ 227646 w 462891"/>
              <a:gd name="connsiteY5" fmla="*/ 151776 h 433716"/>
              <a:gd name="connsiteX6" fmla="*/ 309251 w 462891"/>
              <a:gd name="connsiteY6" fmla="*/ 68646 h 433716"/>
              <a:gd name="connsiteX7" fmla="*/ 462891 w 462891"/>
              <a:gd name="connsiteY7" fmla="*/ 231337 h 433716"/>
              <a:gd name="connsiteX0" fmla="*/ 462891 w 462891"/>
              <a:gd name="connsiteY0" fmla="*/ 231225 h 433604"/>
              <a:gd name="connsiteX1" fmla="*/ 259006 w 462891"/>
              <a:gd name="connsiteY1" fmla="*/ 433604 h 433604"/>
              <a:gd name="connsiteX2" fmla="*/ 0 w 462891"/>
              <a:gd name="connsiteY2" fmla="*/ 210206 h 433604"/>
              <a:gd name="connsiteX3" fmla="*/ 128116 w 462891"/>
              <a:gd name="connsiteY3" fmla="*/ 0 h 433604"/>
              <a:gd name="connsiteX4" fmla="*/ 227646 w 462891"/>
              <a:gd name="connsiteY4" fmla="*/ 151664 h 433604"/>
              <a:gd name="connsiteX5" fmla="*/ 309251 w 462891"/>
              <a:gd name="connsiteY5" fmla="*/ 68534 h 433604"/>
              <a:gd name="connsiteX6" fmla="*/ 462891 w 462891"/>
              <a:gd name="connsiteY6" fmla="*/ 231225 h 433604"/>
              <a:gd name="connsiteX0" fmla="*/ 334775 w 334775"/>
              <a:gd name="connsiteY0" fmla="*/ 231225 h 433604"/>
              <a:gd name="connsiteX1" fmla="*/ 130890 w 334775"/>
              <a:gd name="connsiteY1" fmla="*/ 433604 h 433604"/>
              <a:gd name="connsiteX2" fmla="*/ 30320 w 334775"/>
              <a:gd name="connsiteY2" fmla="*/ 323375 h 433604"/>
              <a:gd name="connsiteX3" fmla="*/ 0 w 334775"/>
              <a:gd name="connsiteY3" fmla="*/ 0 h 433604"/>
              <a:gd name="connsiteX4" fmla="*/ 99530 w 334775"/>
              <a:gd name="connsiteY4" fmla="*/ 151664 h 433604"/>
              <a:gd name="connsiteX5" fmla="*/ 181135 w 334775"/>
              <a:gd name="connsiteY5" fmla="*/ 68534 h 433604"/>
              <a:gd name="connsiteX6" fmla="*/ 334775 w 334775"/>
              <a:gd name="connsiteY6" fmla="*/ 231225 h 433604"/>
              <a:gd name="connsiteX0" fmla="*/ 413097 w 413097"/>
              <a:gd name="connsiteY0" fmla="*/ 231225 h 433604"/>
              <a:gd name="connsiteX1" fmla="*/ 209212 w 413097"/>
              <a:gd name="connsiteY1" fmla="*/ 433604 h 433604"/>
              <a:gd name="connsiteX2" fmla="*/ 0 w 413097"/>
              <a:gd name="connsiteY2" fmla="*/ 110618 h 433604"/>
              <a:gd name="connsiteX3" fmla="*/ 78322 w 413097"/>
              <a:gd name="connsiteY3" fmla="*/ 0 h 433604"/>
              <a:gd name="connsiteX4" fmla="*/ 177852 w 413097"/>
              <a:gd name="connsiteY4" fmla="*/ 151664 h 433604"/>
              <a:gd name="connsiteX5" fmla="*/ 259457 w 413097"/>
              <a:gd name="connsiteY5" fmla="*/ 68534 h 433604"/>
              <a:gd name="connsiteX6" fmla="*/ 413097 w 413097"/>
              <a:gd name="connsiteY6" fmla="*/ 231225 h 433604"/>
              <a:gd name="connsiteX0" fmla="*/ 413097 w 413097"/>
              <a:gd name="connsiteY0" fmla="*/ 231225 h 433604"/>
              <a:gd name="connsiteX1" fmla="*/ 209212 w 413097"/>
              <a:gd name="connsiteY1" fmla="*/ 433604 h 433604"/>
              <a:gd name="connsiteX2" fmla="*/ 0 w 413097"/>
              <a:gd name="connsiteY2" fmla="*/ 110618 h 433604"/>
              <a:gd name="connsiteX3" fmla="*/ 78322 w 413097"/>
              <a:gd name="connsiteY3" fmla="*/ 0 h 433604"/>
              <a:gd name="connsiteX4" fmla="*/ 155218 w 413097"/>
              <a:gd name="connsiteY4" fmla="*/ 101870 h 433604"/>
              <a:gd name="connsiteX5" fmla="*/ 259457 w 413097"/>
              <a:gd name="connsiteY5" fmla="*/ 68534 h 433604"/>
              <a:gd name="connsiteX6" fmla="*/ 413097 w 413097"/>
              <a:gd name="connsiteY6" fmla="*/ 231225 h 433604"/>
              <a:gd name="connsiteX0" fmla="*/ 413097 w 413097"/>
              <a:gd name="connsiteY0" fmla="*/ 231225 h 433604"/>
              <a:gd name="connsiteX1" fmla="*/ 209212 w 413097"/>
              <a:gd name="connsiteY1" fmla="*/ 433604 h 433604"/>
              <a:gd name="connsiteX2" fmla="*/ 0 w 413097"/>
              <a:gd name="connsiteY2" fmla="*/ 110618 h 433604"/>
              <a:gd name="connsiteX3" fmla="*/ 78322 w 413097"/>
              <a:gd name="connsiteY3" fmla="*/ 0 h 433604"/>
              <a:gd name="connsiteX4" fmla="*/ 155218 w 413097"/>
              <a:gd name="connsiteY4" fmla="*/ 101870 h 433604"/>
              <a:gd name="connsiteX5" fmla="*/ 218717 w 413097"/>
              <a:gd name="connsiteY5" fmla="*/ 23267 h 433604"/>
              <a:gd name="connsiteX6" fmla="*/ 413097 w 413097"/>
              <a:gd name="connsiteY6" fmla="*/ 231225 h 433604"/>
              <a:gd name="connsiteX0" fmla="*/ 413097 w 413097"/>
              <a:gd name="connsiteY0" fmla="*/ 231225 h 433604"/>
              <a:gd name="connsiteX1" fmla="*/ 209212 w 413097"/>
              <a:gd name="connsiteY1" fmla="*/ 433604 h 433604"/>
              <a:gd name="connsiteX2" fmla="*/ 0 w 413097"/>
              <a:gd name="connsiteY2" fmla="*/ 110618 h 433604"/>
              <a:gd name="connsiteX3" fmla="*/ 78322 w 413097"/>
              <a:gd name="connsiteY3" fmla="*/ 0 h 433604"/>
              <a:gd name="connsiteX4" fmla="*/ 146165 w 413097"/>
              <a:gd name="connsiteY4" fmla="*/ 88290 h 433604"/>
              <a:gd name="connsiteX5" fmla="*/ 218717 w 413097"/>
              <a:gd name="connsiteY5" fmla="*/ 23267 h 433604"/>
              <a:gd name="connsiteX6" fmla="*/ 413097 w 413097"/>
              <a:gd name="connsiteY6" fmla="*/ 231225 h 433604"/>
              <a:gd name="connsiteX0" fmla="*/ 431204 w 431204"/>
              <a:gd name="connsiteY0" fmla="*/ 231225 h 433604"/>
              <a:gd name="connsiteX1" fmla="*/ 227319 w 431204"/>
              <a:gd name="connsiteY1" fmla="*/ 433604 h 433604"/>
              <a:gd name="connsiteX2" fmla="*/ 0 w 431204"/>
              <a:gd name="connsiteY2" fmla="*/ 83458 h 433604"/>
              <a:gd name="connsiteX3" fmla="*/ 96429 w 431204"/>
              <a:gd name="connsiteY3" fmla="*/ 0 h 433604"/>
              <a:gd name="connsiteX4" fmla="*/ 164272 w 431204"/>
              <a:gd name="connsiteY4" fmla="*/ 88290 h 433604"/>
              <a:gd name="connsiteX5" fmla="*/ 236824 w 431204"/>
              <a:gd name="connsiteY5" fmla="*/ 23267 h 433604"/>
              <a:gd name="connsiteX6" fmla="*/ 431204 w 431204"/>
              <a:gd name="connsiteY6" fmla="*/ 231225 h 433604"/>
              <a:gd name="connsiteX0" fmla="*/ 331616 w 331616"/>
              <a:gd name="connsiteY0" fmla="*/ 136164 h 433604"/>
              <a:gd name="connsiteX1" fmla="*/ 227319 w 331616"/>
              <a:gd name="connsiteY1" fmla="*/ 433604 h 433604"/>
              <a:gd name="connsiteX2" fmla="*/ 0 w 331616"/>
              <a:gd name="connsiteY2" fmla="*/ 83458 h 433604"/>
              <a:gd name="connsiteX3" fmla="*/ 96429 w 331616"/>
              <a:gd name="connsiteY3" fmla="*/ 0 h 433604"/>
              <a:gd name="connsiteX4" fmla="*/ 164272 w 331616"/>
              <a:gd name="connsiteY4" fmla="*/ 88290 h 433604"/>
              <a:gd name="connsiteX5" fmla="*/ 236824 w 331616"/>
              <a:gd name="connsiteY5" fmla="*/ 23267 h 433604"/>
              <a:gd name="connsiteX6" fmla="*/ 331616 w 331616"/>
              <a:gd name="connsiteY6" fmla="*/ 136164 h 433604"/>
              <a:gd name="connsiteX0" fmla="*/ 331616 w 331616"/>
              <a:gd name="connsiteY0" fmla="*/ 136164 h 275169"/>
              <a:gd name="connsiteX1" fmla="*/ 177525 w 331616"/>
              <a:gd name="connsiteY1" fmla="*/ 275169 h 275169"/>
              <a:gd name="connsiteX2" fmla="*/ 0 w 331616"/>
              <a:gd name="connsiteY2" fmla="*/ 83458 h 275169"/>
              <a:gd name="connsiteX3" fmla="*/ 96429 w 331616"/>
              <a:gd name="connsiteY3" fmla="*/ 0 h 275169"/>
              <a:gd name="connsiteX4" fmla="*/ 164272 w 331616"/>
              <a:gd name="connsiteY4" fmla="*/ 88290 h 275169"/>
              <a:gd name="connsiteX5" fmla="*/ 236824 w 331616"/>
              <a:gd name="connsiteY5" fmla="*/ 23267 h 275169"/>
              <a:gd name="connsiteX6" fmla="*/ 331616 w 331616"/>
              <a:gd name="connsiteY6" fmla="*/ 136164 h 27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16" h="275169">
                <a:moveTo>
                  <a:pt x="331616" y="136164"/>
                </a:moveTo>
                <a:lnTo>
                  <a:pt x="177525" y="275169"/>
                </a:lnTo>
                <a:lnTo>
                  <a:pt x="0" y="83458"/>
                </a:lnTo>
                <a:lnTo>
                  <a:pt x="96429" y="0"/>
                </a:lnTo>
                <a:lnTo>
                  <a:pt x="164272" y="88290"/>
                </a:lnTo>
                <a:lnTo>
                  <a:pt x="236824" y="23267"/>
                </a:lnTo>
                <a:lnTo>
                  <a:pt x="331616" y="136164"/>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6" name="Retângulo 82"/>
          <p:cNvSpPr/>
          <p:nvPr/>
        </p:nvSpPr>
        <p:spPr>
          <a:xfrm>
            <a:off x="6575538" y="3833294"/>
            <a:ext cx="1295615" cy="181902"/>
          </a:xfrm>
          <a:prstGeom prst="rect">
            <a:avLst/>
          </a:prstGeom>
          <a:solidFill>
            <a:schemeClr val="accent6">
              <a:lumMod val="20000"/>
              <a:lumOff val="8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ANTIGO CINEART</a:t>
            </a:r>
            <a:endParaRPr lang="pt-BR" sz="1000" b="1" dirty="0">
              <a:solidFill>
                <a:schemeClr val="tx1"/>
              </a:solidFill>
            </a:endParaRPr>
          </a:p>
        </p:txBody>
      </p:sp>
      <p:cxnSp>
        <p:nvCxnSpPr>
          <p:cNvPr id="57" name="Conector reto 37"/>
          <p:cNvCxnSpPr/>
          <p:nvPr/>
        </p:nvCxnSpPr>
        <p:spPr>
          <a:xfrm flipH="1">
            <a:off x="5940576" y="3912188"/>
            <a:ext cx="634962"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8" name="Forma livre 57"/>
          <p:cNvSpPr/>
          <p:nvPr/>
        </p:nvSpPr>
        <p:spPr>
          <a:xfrm>
            <a:off x="5860980" y="3494019"/>
            <a:ext cx="204987" cy="221701"/>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1193986 h 1319766"/>
              <a:gd name="connsiteX1" fmla="*/ 375071 w 475124"/>
              <a:gd name="connsiteY1" fmla="*/ 1319766 h 1319766"/>
              <a:gd name="connsiteX2" fmla="*/ 0 w 475124"/>
              <a:gd name="connsiteY2" fmla="*/ 1022813 h 1319766"/>
              <a:gd name="connsiteX3" fmla="*/ 293854 w 475124"/>
              <a:gd name="connsiteY3" fmla="*/ 0 h 1319766"/>
              <a:gd name="connsiteX4" fmla="*/ 475124 w 475124"/>
              <a:gd name="connsiteY4" fmla="*/ 1193986 h 1319766"/>
              <a:gd name="connsiteX0" fmla="*/ 499617 w 499617"/>
              <a:gd name="connsiteY0" fmla="*/ 1193986 h 1319766"/>
              <a:gd name="connsiteX1" fmla="*/ 399564 w 499617"/>
              <a:gd name="connsiteY1" fmla="*/ 1319766 h 1319766"/>
              <a:gd name="connsiteX2" fmla="*/ 0 w 499617"/>
              <a:gd name="connsiteY2" fmla="*/ 345177 h 1319766"/>
              <a:gd name="connsiteX3" fmla="*/ 318347 w 499617"/>
              <a:gd name="connsiteY3" fmla="*/ 0 h 1319766"/>
              <a:gd name="connsiteX4" fmla="*/ 499617 w 499617"/>
              <a:gd name="connsiteY4" fmla="*/ 1193986 h 1319766"/>
              <a:gd name="connsiteX0" fmla="*/ 499617 w 499617"/>
              <a:gd name="connsiteY0" fmla="*/ 1193986 h 1319766"/>
              <a:gd name="connsiteX1" fmla="*/ 399564 w 499617"/>
              <a:gd name="connsiteY1" fmla="*/ 1319766 h 1319766"/>
              <a:gd name="connsiteX2" fmla="*/ 291633 w 499617"/>
              <a:gd name="connsiteY2" fmla="*/ 1054586 h 1319766"/>
              <a:gd name="connsiteX3" fmla="*/ 0 w 499617"/>
              <a:gd name="connsiteY3" fmla="*/ 345177 h 1319766"/>
              <a:gd name="connsiteX4" fmla="*/ 318347 w 499617"/>
              <a:gd name="connsiteY4" fmla="*/ 0 h 1319766"/>
              <a:gd name="connsiteX5" fmla="*/ 499617 w 499617"/>
              <a:gd name="connsiteY5" fmla="*/ 1193986 h 1319766"/>
              <a:gd name="connsiteX0" fmla="*/ 638410 w 638410"/>
              <a:gd name="connsiteY0" fmla="*/ 255094 h 1319766"/>
              <a:gd name="connsiteX1" fmla="*/ 399564 w 638410"/>
              <a:gd name="connsiteY1" fmla="*/ 1319766 h 1319766"/>
              <a:gd name="connsiteX2" fmla="*/ 291633 w 638410"/>
              <a:gd name="connsiteY2" fmla="*/ 1054586 h 1319766"/>
              <a:gd name="connsiteX3" fmla="*/ 0 w 638410"/>
              <a:gd name="connsiteY3" fmla="*/ 345177 h 1319766"/>
              <a:gd name="connsiteX4" fmla="*/ 318347 w 638410"/>
              <a:gd name="connsiteY4" fmla="*/ 0 h 1319766"/>
              <a:gd name="connsiteX5" fmla="*/ 638410 w 638410"/>
              <a:gd name="connsiteY5" fmla="*/ 255094 h 1319766"/>
              <a:gd name="connsiteX0" fmla="*/ 638410 w 638410"/>
              <a:gd name="connsiteY0" fmla="*/ 255094 h 1054586"/>
              <a:gd name="connsiteX1" fmla="*/ 334249 w 638410"/>
              <a:gd name="connsiteY1" fmla="*/ 340052 h 1054586"/>
              <a:gd name="connsiteX2" fmla="*/ 291633 w 638410"/>
              <a:gd name="connsiteY2" fmla="*/ 1054586 h 1054586"/>
              <a:gd name="connsiteX3" fmla="*/ 0 w 638410"/>
              <a:gd name="connsiteY3" fmla="*/ 345177 h 1054586"/>
              <a:gd name="connsiteX4" fmla="*/ 318347 w 638410"/>
              <a:gd name="connsiteY4" fmla="*/ 0 h 1054586"/>
              <a:gd name="connsiteX5" fmla="*/ 638410 w 638410"/>
              <a:gd name="connsiteY5" fmla="*/ 255094 h 1054586"/>
              <a:gd name="connsiteX0" fmla="*/ 638410 w 638410"/>
              <a:gd name="connsiteY0" fmla="*/ 255094 h 450428"/>
              <a:gd name="connsiteX1" fmla="*/ 334249 w 638410"/>
              <a:gd name="connsiteY1" fmla="*/ 340052 h 450428"/>
              <a:gd name="connsiteX2" fmla="*/ 30376 w 638410"/>
              <a:gd name="connsiteY2" fmla="*/ 450428 h 450428"/>
              <a:gd name="connsiteX3" fmla="*/ 0 w 638410"/>
              <a:gd name="connsiteY3" fmla="*/ 345177 h 450428"/>
              <a:gd name="connsiteX4" fmla="*/ 318347 w 638410"/>
              <a:gd name="connsiteY4" fmla="*/ 0 h 450428"/>
              <a:gd name="connsiteX5" fmla="*/ 638410 w 638410"/>
              <a:gd name="connsiteY5" fmla="*/ 255094 h 450428"/>
              <a:gd name="connsiteX0" fmla="*/ 1952860 w 1952860"/>
              <a:gd name="connsiteY0" fmla="*/ 255094 h 843198"/>
              <a:gd name="connsiteX1" fmla="*/ 1648699 w 1952860"/>
              <a:gd name="connsiteY1" fmla="*/ 340052 h 843198"/>
              <a:gd name="connsiteX2" fmla="*/ 1344826 w 1952860"/>
              <a:gd name="connsiteY2" fmla="*/ 450428 h 843198"/>
              <a:gd name="connsiteX3" fmla="*/ 0 w 1952860"/>
              <a:gd name="connsiteY3" fmla="*/ 843198 h 843198"/>
              <a:gd name="connsiteX4" fmla="*/ 1632797 w 1952860"/>
              <a:gd name="connsiteY4" fmla="*/ 0 h 843198"/>
              <a:gd name="connsiteX5" fmla="*/ 1952860 w 1952860"/>
              <a:gd name="connsiteY5" fmla="*/ 255094 h 843198"/>
              <a:gd name="connsiteX0" fmla="*/ 1952860 w 1952860"/>
              <a:gd name="connsiteY0" fmla="*/ 255094 h 1209707"/>
              <a:gd name="connsiteX1" fmla="*/ 1648699 w 1952860"/>
              <a:gd name="connsiteY1" fmla="*/ 340052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1952860 w 1952860"/>
              <a:gd name="connsiteY0" fmla="*/ 255094 h 1209707"/>
              <a:gd name="connsiteX1" fmla="*/ 464878 w 1952860"/>
              <a:gd name="connsiteY1" fmla="*/ 1123824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385317 w 1632797"/>
              <a:gd name="connsiteY0" fmla="*/ 826594 h 1209707"/>
              <a:gd name="connsiteX1" fmla="*/ 464878 w 1632797"/>
              <a:gd name="connsiteY1" fmla="*/ 1123824 h 1209707"/>
              <a:gd name="connsiteX2" fmla="*/ 95691 w 1632797"/>
              <a:gd name="connsiteY2" fmla="*/ 1209707 h 1209707"/>
              <a:gd name="connsiteX3" fmla="*/ 0 w 1632797"/>
              <a:gd name="connsiteY3" fmla="*/ 843198 h 1209707"/>
              <a:gd name="connsiteX4" fmla="*/ 1632797 w 1632797"/>
              <a:gd name="connsiteY4" fmla="*/ 0 h 1209707"/>
              <a:gd name="connsiteX5" fmla="*/ 385317 w 1632797"/>
              <a:gd name="connsiteY5" fmla="*/ 826594 h 1209707"/>
              <a:gd name="connsiteX0" fmla="*/ 385317 w 464878"/>
              <a:gd name="connsiteY0" fmla="*/ 124465 h 507578"/>
              <a:gd name="connsiteX1" fmla="*/ 464878 w 464878"/>
              <a:gd name="connsiteY1" fmla="*/ 421695 h 507578"/>
              <a:gd name="connsiteX2" fmla="*/ 95691 w 464878"/>
              <a:gd name="connsiteY2" fmla="*/ 507578 h 507578"/>
              <a:gd name="connsiteX3" fmla="*/ 0 w 464878"/>
              <a:gd name="connsiteY3" fmla="*/ 141069 h 507578"/>
              <a:gd name="connsiteX4" fmla="*/ 375497 w 464878"/>
              <a:gd name="connsiteY4" fmla="*/ 0 h 507578"/>
              <a:gd name="connsiteX5" fmla="*/ 385317 w 464878"/>
              <a:gd name="connsiteY5" fmla="*/ 124465 h 507578"/>
              <a:gd name="connsiteX0" fmla="*/ 385317 w 464878"/>
              <a:gd name="connsiteY0" fmla="*/ 99972 h 483085"/>
              <a:gd name="connsiteX1" fmla="*/ 464878 w 464878"/>
              <a:gd name="connsiteY1" fmla="*/ 397202 h 483085"/>
              <a:gd name="connsiteX2" fmla="*/ 95691 w 464878"/>
              <a:gd name="connsiteY2" fmla="*/ 483085 h 483085"/>
              <a:gd name="connsiteX3" fmla="*/ 0 w 464878"/>
              <a:gd name="connsiteY3" fmla="*/ 116576 h 483085"/>
              <a:gd name="connsiteX4" fmla="*/ 359169 w 464878"/>
              <a:gd name="connsiteY4" fmla="*/ 0 h 483085"/>
              <a:gd name="connsiteX5" fmla="*/ 385317 w 464878"/>
              <a:gd name="connsiteY5" fmla="*/ 99972 h 483085"/>
              <a:gd name="connsiteX0" fmla="*/ 475184 w 554745"/>
              <a:gd name="connsiteY0" fmla="*/ 655143 h 1038256"/>
              <a:gd name="connsiteX1" fmla="*/ 554745 w 554745"/>
              <a:gd name="connsiteY1" fmla="*/ 952373 h 1038256"/>
              <a:gd name="connsiteX2" fmla="*/ 185558 w 554745"/>
              <a:gd name="connsiteY2" fmla="*/ 1038256 h 1038256"/>
              <a:gd name="connsiteX3" fmla="*/ 89867 w 554745"/>
              <a:gd name="connsiteY3" fmla="*/ 671747 h 1038256"/>
              <a:gd name="connsiteX4" fmla="*/ 0 w 554745"/>
              <a:gd name="connsiteY4" fmla="*/ 0 h 1038256"/>
              <a:gd name="connsiteX5" fmla="*/ 475184 w 554745"/>
              <a:gd name="connsiteY5" fmla="*/ 655143 h 1038256"/>
              <a:gd name="connsiteX0" fmla="*/ 271077 w 554745"/>
              <a:gd name="connsiteY0" fmla="*/ 328572 h 1038256"/>
              <a:gd name="connsiteX1" fmla="*/ 554745 w 554745"/>
              <a:gd name="connsiteY1" fmla="*/ 952373 h 1038256"/>
              <a:gd name="connsiteX2" fmla="*/ 185558 w 554745"/>
              <a:gd name="connsiteY2" fmla="*/ 1038256 h 1038256"/>
              <a:gd name="connsiteX3" fmla="*/ 89867 w 554745"/>
              <a:gd name="connsiteY3" fmla="*/ 671747 h 1038256"/>
              <a:gd name="connsiteX4" fmla="*/ 0 w 554745"/>
              <a:gd name="connsiteY4" fmla="*/ 0 h 1038256"/>
              <a:gd name="connsiteX5" fmla="*/ 271077 w 554745"/>
              <a:gd name="connsiteY5" fmla="*/ 328572 h 1038256"/>
              <a:gd name="connsiteX0" fmla="*/ 589424 w 873092"/>
              <a:gd name="connsiteY0" fmla="*/ 328572 h 1038256"/>
              <a:gd name="connsiteX1" fmla="*/ 873092 w 873092"/>
              <a:gd name="connsiteY1" fmla="*/ 952373 h 1038256"/>
              <a:gd name="connsiteX2" fmla="*/ 503905 w 873092"/>
              <a:gd name="connsiteY2" fmla="*/ 1038256 h 1038256"/>
              <a:gd name="connsiteX3" fmla="*/ 0 w 873092"/>
              <a:gd name="connsiteY3" fmla="*/ 353340 h 1038256"/>
              <a:gd name="connsiteX4" fmla="*/ 318347 w 873092"/>
              <a:gd name="connsiteY4" fmla="*/ 0 h 1038256"/>
              <a:gd name="connsiteX5" fmla="*/ 589424 w 873092"/>
              <a:gd name="connsiteY5" fmla="*/ 328572 h 1038256"/>
              <a:gd name="connsiteX0" fmla="*/ 589424 w 873092"/>
              <a:gd name="connsiteY0" fmla="*/ 328572 h 952373"/>
              <a:gd name="connsiteX1" fmla="*/ 873092 w 873092"/>
              <a:gd name="connsiteY1" fmla="*/ 952373 h 952373"/>
              <a:gd name="connsiteX2" fmla="*/ 144676 w 873092"/>
              <a:gd name="connsiteY2" fmla="*/ 515742 h 952373"/>
              <a:gd name="connsiteX3" fmla="*/ 0 w 873092"/>
              <a:gd name="connsiteY3" fmla="*/ 353340 h 952373"/>
              <a:gd name="connsiteX4" fmla="*/ 318347 w 873092"/>
              <a:gd name="connsiteY4" fmla="*/ 0 h 952373"/>
              <a:gd name="connsiteX5" fmla="*/ 589424 w 873092"/>
              <a:gd name="connsiteY5" fmla="*/ 328572 h 952373"/>
              <a:gd name="connsiteX0" fmla="*/ 589424 w 589424"/>
              <a:gd name="connsiteY0" fmla="*/ 328572 h 633966"/>
              <a:gd name="connsiteX1" fmla="*/ 383235 w 589424"/>
              <a:gd name="connsiteY1" fmla="*/ 633966 h 633966"/>
              <a:gd name="connsiteX2" fmla="*/ 144676 w 589424"/>
              <a:gd name="connsiteY2" fmla="*/ 515742 h 633966"/>
              <a:gd name="connsiteX3" fmla="*/ 0 w 589424"/>
              <a:gd name="connsiteY3" fmla="*/ 353340 h 633966"/>
              <a:gd name="connsiteX4" fmla="*/ 318347 w 589424"/>
              <a:gd name="connsiteY4" fmla="*/ 0 h 633966"/>
              <a:gd name="connsiteX5" fmla="*/ 589424 w 589424"/>
              <a:gd name="connsiteY5" fmla="*/ 328572 h 633966"/>
              <a:gd name="connsiteX0" fmla="*/ 589424 w 589424"/>
              <a:gd name="connsiteY0" fmla="*/ 328572 h 633966"/>
              <a:gd name="connsiteX1" fmla="*/ 383235 w 589424"/>
              <a:gd name="connsiteY1" fmla="*/ 633966 h 633966"/>
              <a:gd name="connsiteX2" fmla="*/ 240872 w 589424"/>
              <a:gd name="connsiteY2" fmla="*/ 568712 h 633966"/>
              <a:gd name="connsiteX3" fmla="*/ 144676 w 589424"/>
              <a:gd name="connsiteY3" fmla="*/ 515742 h 633966"/>
              <a:gd name="connsiteX4" fmla="*/ 0 w 589424"/>
              <a:gd name="connsiteY4" fmla="*/ 353340 h 633966"/>
              <a:gd name="connsiteX5" fmla="*/ 318347 w 589424"/>
              <a:gd name="connsiteY5" fmla="*/ 0 h 633966"/>
              <a:gd name="connsiteX6" fmla="*/ 589424 w 589424"/>
              <a:gd name="connsiteY6" fmla="*/ 328572 h 633966"/>
              <a:gd name="connsiteX0" fmla="*/ 589424 w 589424"/>
              <a:gd name="connsiteY0" fmla="*/ 328572 h 633966"/>
              <a:gd name="connsiteX1" fmla="*/ 383235 w 589424"/>
              <a:gd name="connsiteY1" fmla="*/ 633966 h 633966"/>
              <a:gd name="connsiteX2" fmla="*/ 175558 w 589424"/>
              <a:gd name="connsiteY2" fmla="*/ 446247 h 633966"/>
              <a:gd name="connsiteX3" fmla="*/ 144676 w 589424"/>
              <a:gd name="connsiteY3" fmla="*/ 515742 h 633966"/>
              <a:gd name="connsiteX4" fmla="*/ 0 w 589424"/>
              <a:gd name="connsiteY4" fmla="*/ 353340 h 633966"/>
              <a:gd name="connsiteX5" fmla="*/ 318347 w 589424"/>
              <a:gd name="connsiteY5" fmla="*/ 0 h 633966"/>
              <a:gd name="connsiteX6" fmla="*/ 589424 w 589424"/>
              <a:gd name="connsiteY6" fmla="*/ 328572 h 633966"/>
              <a:gd name="connsiteX0" fmla="*/ 613917 w 613917"/>
              <a:gd name="connsiteY0" fmla="*/ 336736 h 633966"/>
              <a:gd name="connsiteX1" fmla="*/ 383235 w 613917"/>
              <a:gd name="connsiteY1" fmla="*/ 633966 h 633966"/>
              <a:gd name="connsiteX2" fmla="*/ 175558 w 613917"/>
              <a:gd name="connsiteY2" fmla="*/ 446247 h 633966"/>
              <a:gd name="connsiteX3" fmla="*/ 144676 w 613917"/>
              <a:gd name="connsiteY3" fmla="*/ 51574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09473"/>
              <a:gd name="connsiteX1" fmla="*/ 366906 w 613917"/>
              <a:gd name="connsiteY1" fmla="*/ 609473 h 609473"/>
              <a:gd name="connsiteX2" fmla="*/ 175558 w 613917"/>
              <a:gd name="connsiteY2" fmla="*/ 446247 h 609473"/>
              <a:gd name="connsiteX3" fmla="*/ 144676 w 613917"/>
              <a:gd name="connsiteY3" fmla="*/ 515742 h 609473"/>
              <a:gd name="connsiteX4" fmla="*/ 0 w 613917"/>
              <a:gd name="connsiteY4" fmla="*/ 353340 h 609473"/>
              <a:gd name="connsiteX5" fmla="*/ 318347 w 613917"/>
              <a:gd name="connsiteY5" fmla="*/ 0 h 609473"/>
              <a:gd name="connsiteX6" fmla="*/ 613917 w 613917"/>
              <a:gd name="connsiteY6" fmla="*/ 336736 h 609473"/>
              <a:gd name="connsiteX0" fmla="*/ 613917 w 613917"/>
              <a:gd name="connsiteY0" fmla="*/ 336736 h 633966"/>
              <a:gd name="connsiteX1" fmla="*/ 366906 w 613917"/>
              <a:gd name="connsiteY1" fmla="*/ 633966 h 633966"/>
              <a:gd name="connsiteX2" fmla="*/ 175558 w 613917"/>
              <a:gd name="connsiteY2" fmla="*/ 446247 h 633966"/>
              <a:gd name="connsiteX3" fmla="*/ 144676 w 613917"/>
              <a:gd name="connsiteY3" fmla="*/ 51574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175558 w 613917"/>
              <a:gd name="connsiteY2" fmla="*/ 446247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182702 w 613917"/>
              <a:gd name="connsiteY2" fmla="*/ 453390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251282 w 613917"/>
              <a:gd name="connsiteY2" fmla="*/ 377190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565386"/>
              <a:gd name="connsiteX1" fmla="*/ 420246 w 613917"/>
              <a:gd name="connsiteY1" fmla="*/ 565386 h 565386"/>
              <a:gd name="connsiteX2" fmla="*/ 251282 w 613917"/>
              <a:gd name="connsiteY2" fmla="*/ 377190 h 565386"/>
              <a:gd name="connsiteX3" fmla="*/ 144676 w 613917"/>
              <a:gd name="connsiteY3" fmla="*/ 496692 h 565386"/>
              <a:gd name="connsiteX4" fmla="*/ 0 w 613917"/>
              <a:gd name="connsiteY4" fmla="*/ 353340 h 565386"/>
              <a:gd name="connsiteX5" fmla="*/ 318347 w 613917"/>
              <a:gd name="connsiteY5" fmla="*/ 0 h 565386"/>
              <a:gd name="connsiteX6" fmla="*/ 613917 w 613917"/>
              <a:gd name="connsiteY6" fmla="*/ 336736 h 565386"/>
              <a:gd name="connsiteX0" fmla="*/ 617092 w 617092"/>
              <a:gd name="connsiteY0" fmla="*/ 336736 h 565386"/>
              <a:gd name="connsiteX1" fmla="*/ 423421 w 617092"/>
              <a:gd name="connsiteY1" fmla="*/ 565386 h 565386"/>
              <a:gd name="connsiteX2" fmla="*/ 254457 w 617092"/>
              <a:gd name="connsiteY2" fmla="*/ 377190 h 565386"/>
              <a:gd name="connsiteX3" fmla="*/ 147851 w 617092"/>
              <a:gd name="connsiteY3" fmla="*/ 496692 h 565386"/>
              <a:gd name="connsiteX4" fmla="*/ 0 w 617092"/>
              <a:gd name="connsiteY4" fmla="*/ 108865 h 565386"/>
              <a:gd name="connsiteX5" fmla="*/ 321522 w 617092"/>
              <a:gd name="connsiteY5" fmla="*/ 0 h 565386"/>
              <a:gd name="connsiteX6" fmla="*/ 617092 w 617092"/>
              <a:gd name="connsiteY6" fmla="*/ 336736 h 565386"/>
              <a:gd name="connsiteX0" fmla="*/ 754991 w 754991"/>
              <a:gd name="connsiteY0" fmla="*/ 336736 h 565386"/>
              <a:gd name="connsiteX1" fmla="*/ 561320 w 754991"/>
              <a:gd name="connsiteY1" fmla="*/ 565386 h 565386"/>
              <a:gd name="connsiteX2" fmla="*/ 392356 w 754991"/>
              <a:gd name="connsiteY2" fmla="*/ 377190 h 565386"/>
              <a:gd name="connsiteX3" fmla="*/ 0 w 754991"/>
              <a:gd name="connsiteY3" fmla="*/ 137917 h 565386"/>
              <a:gd name="connsiteX4" fmla="*/ 137899 w 754991"/>
              <a:gd name="connsiteY4" fmla="*/ 108865 h 565386"/>
              <a:gd name="connsiteX5" fmla="*/ 459421 w 754991"/>
              <a:gd name="connsiteY5" fmla="*/ 0 h 565386"/>
              <a:gd name="connsiteX6" fmla="*/ 754991 w 754991"/>
              <a:gd name="connsiteY6" fmla="*/ 336736 h 565386"/>
              <a:gd name="connsiteX0" fmla="*/ 754991 w 754991"/>
              <a:gd name="connsiteY0" fmla="*/ 336736 h 565386"/>
              <a:gd name="connsiteX1" fmla="*/ 561320 w 754991"/>
              <a:gd name="connsiteY1" fmla="*/ 565386 h 565386"/>
              <a:gd name="connsiteX2" fmla="*/ 239956 w 754991"/>
              <a:gd name="connsiteY2" fmla="*/ 351790 h 565386"/>
              <a:gd name="connsiteX3" fmla="*/ 0 w 754991"/>
              <a:gd name="connsiteY3" fmla="*/ 137917 h 565386"/>
              <a:gd name="connsiteX4" fmla="*/ 137899 w 754991"/>
              <a:gd name="connsiteY4" fmla="*/ 108865 h 565386"/>
              <a:gd name="connsiteX5" fmla="*/ 459421 w 754991"/>
              <a:gd name="connsiteY5" fmla="*/ 0 h 565386"/>
              <a:gd name="connsiteX6" fmla="*/ 754991 w 754991"/>
              <a:gd name="connsiteY6" fmla="*/ 336736 h 565386"/>
              <a:gd name="connsiteX0" fmla="*/ 754991 w 754991"/>
              <a:gd name="connsiteY0" fmla="*/ 351696 h 580346"/>
              <a:gd name="connsiteX1" fmla="*/ 561320 w 754991"/>
              <a:gd name="connsiteY1" fmla="*/ 580346 h 580346"/>
              <a:gd name="connsiteX2" fmla="*/ 239956 w 754991"/>
              <a:gd name="connsiteY2" fmla="*/ 366750 h 580346"/>
              <a:gd name="connsiteX3" fmla="*/ 0 w 754991"/>
              <a:gd name="connsiteY3" fmla="*/ 152877 h 580346"/>
              <a:gd name="connsiteX4" fmla="*/ 118849 w 754991"/>
              <a:gd name="connsiteY4" fmla="*/ 0 h 580346"/>
              <a:gd name="connsiteX5" fmla="*/ 459421 w 754991"/>
              <a:gd name="connsiteY5" fmla="*/ 14960 h 580346"/>
              <a:gd name="connsiteX6" fmla="*/ 754991 w 754991"/>
              <a:gd name="connsiteY6" fmla="*/ 351696 h 580346"/>
              <a:gd name="connsiteX0" fmla="*/ 754991 w 754991"/>
              <a:gd name="connsiteY0" fmla="*/ 351696 h 580346"/>
              <a:gd name="connsiteX1" fmla="*/ 561320 w 754991"/>
              <a:gd name="connsiteY1" fmla="*/ 580346 h 580346"/>
              <a:gd name="connsiteX2" fmla="*/ 239956 w 754991"/>
              <a:gd name="connsiteY2" fmla="*/ 366750 h 580346"/>
              <a:gd name="connsiteX3" fmla="*/ 0 w 754991"/>
              <a:gd name="connsiteY3" fmla="*/ 152877 h 580346"/>
              <a:gd name="connsiteX4" fmla="*/ 118849 w 754991"/>
              <a:gd name="connsiteY4" fmla="*/ 0 h 580346"/>
              <a:gd name="connsiteX5" fmla="*/ 192721 w 754991"/>
              <a:gd name="connsiteY5" fmla="*/ 78460 h 580346"/>
              <a:gd name="connsiteX6" fmla="*/ 754991 w 754991"/>
              <a:gd name="connsiteY6" fmla="*/ 351696 h 580346"/>
              <a:gd name="connsiteX0" fmla="*/ 774041 w 774041"/>
              <a:gd name="connsiteY0" fmla="*/ 351696 h 580346"/>
              <a:gd name="connsiteX1" fmla="*/ 580370 w 774041"/>
              <a:gd name="connsiteY1" fmla="*/ 580346 h 580346"/>
              <a:gd name="connsiteX2" fmla="*/ 259006 w 774041"/>
              <a:gd name="connsiteY2" fmla="*/ 366750 h 580346"/>
              <a:gd name="connsiteX3" fmla="*/ 0 w 774041"/>
              <a:gd name="connsiteY3" fmla="*/ 143352 h 580346"/>
              <a:gd name="connsiteX4" fmla="*/ 137899 w 774041"/>
              <a:gd name="connsiteY4" fmla="*/ 0 h 580346"/>
              <a:gd name="connsiteX5" fmla="*/ 211771 w 774041"/>
              <a:gd name="connsiteY5" fmla="*/ 78460 h 580346"/>
              <a:gd name="connsiteX6" fmla="*/ 774041 w 774041"/>
              <a:gd name="connsiteY6" fmla="*/ 351696 h 580346"/>
              <a:gd name="connsiteX0" fmla="*/ 774041 w 774041"/>
              <a:gd name="connsiteY0" fmla="*/ 351696 h 580346"/>
              <a:gd name="connsiteX1" fmla="*/ 580370 w 774041"/>
              <a:gd name="connsiteY1" fmla="*/ 580346 h 580346"/>
              <a:gd name="connsiteX2" fmla="*/ 259006 w 774041"/>
              <a:gd name="connsiteY2" fmla="*/ 366750 h 580346"/>
              <a:gd name="connsiteX3" fmla="*/ 0 w 774041"/>
              <a:gd name="connsiteY3" fmla="*/ 143352 h 580346"/>
              <a:gd name="connsiteX4" fmla="*/ 137899 w 774041"/>
              <a:gd name="connsiteY4" fmla="*/ 0 h 580346"/>
              <a:gd name="connsiteX5" fmla="*/ 211771 w 774041"/>
              <a:gd name="connsiteY5" fmla="*/ 78460 h 580346"/>
              <a:gd name="connsiteX6" fmla="*/ 385451 w 774041"/>
              <a:gd name="connsiteY6" fmla="*/ 52480 h 580346"/>
              <a:gd name="connsiteX7" fmla="*/ 774041 w 774041"/>
              <a:gd name="connsiteY7" fmla="*/ 351696 h 580346"/>
              <a:gd name="connsiteX0" fmla="*/ 774041 w 774041"/>
              <a:gd name="connsiteY0" fmla="*/ 351696 h 580346"/>
              <a:gd name="connsiteX1" fmla="*/ 580370 w 774041"/>
              <a:gd name="connsiteY1" fmla="*/ 580346 h 580346"/>
              <a:gd name="connsiteX2" fmla="*/ 259006 w 774041"/>
              <a:gd name="connsiteY2" fmla="*/ 366750 h 580346"/>
              <a:gd name="connsiteX3" fmla="*/ 0 w 774041"/>
              <a:gd name="connsiteY3" fmla="*/ 143352 h 580346"/>
              <a:gd name="connsiteX4" fmla="*/ 137899 w 774041"/>
              <a:gd name="connsiteY4" fmla="*/ 0 h 580346"/>
              <a:gd name="connsiteX5" fmla="*/ 211771 w 774041"/>
              <a:gd name="connsiteY5" fmla="*/ 78460 h 580346"/>
              <a:gd name="connsiteX6" fmla="*/ 385451 w 774041"/>
              <a:gd name="connsiteY6" fmla="*/ 52480 h 580346"/>
              <a:gd name="connsiteX7" fmla="*/ 774041 w 774041"/>
              <a:gd name="connsiteY7" fmla="*/ 351696 h 580346"/>
              <a:gd name="connsiteX0" fmla="*/ 774041 w 774041"/>
              <a:gd name="connsiteY0" fmla="*/ 351696 h 580346"/>
              <a:gd name="connsiteX1" fmla="*/ 580370 w 774041"/>
              <a:gd name="connsiteY1" fmla="*/ 580346 h 580346"/>
              <a:gd name="connsiteX2" fmla="*/ 259006 w 774041"/>
              <a:gd name="connsiteY2" fmla="*/ 366750 h 580346"/>
              <a:gd name="connsiteX3" fmla="*/ 0 w 774041"/>
              <a:gd name="connsiteY3" fmla="*/ 143352 h 580346"/>
              <a:gd name="connsiteX4" fmla="*/ 137899 w 774041"/>
              <a:gd name="connsiteY4" fmla="*/ 0 h 580346"/>
              <a:gd name="connsiteX5" fmla="*/ 211771 w 774041"/>
              <a:gd name="connsiteY5" fmla="*/ 78460 h 580346"/>
              <a:gd name="connsiteX6" fmla="*/ 318776 w 774041"/>
              <a:gd name="connsiteY6" fmla="*/ 23905 h 580346"/>
              <a:gd name="connsiteX7" fmla="*/ 774041 w 774041"/>
              <a:gd name="connsiteY7" fmla="*/ 351696 h 580346"/>
              <a:gd name="connsiteX0" fmla="*/ 462891 w 580370"/>
              <a:gd name="connsiteY0" fmla="*/ 164371 h 580346"/>
              <a:gd name="connsiteX1" fmla="*/ 580370 w 580370"/>
              <a:gd name="connsiteY1" fmla="*/ 580346 h 580346"/>
              <a:gd name="connsiteX2" fmla="*/ 259006 w 580370"/>
              <a:gd name="connsiteY2" fmla="*/ 366750 h 580346"/>
              <a:gd name="connsiteX3" fmla="*/ 0 w 580370"/>
              <a:gd name="connsiteY3" fmla="*/ 143352 h 580346"/>
              <a:gd name="connsiteX4" fmla="*/ 137899 w 580370"/>
              <a:gd name="connsiteY4" fmla="*/ 0 h 580346"/>
              <a:gd name="connsiteX5" fmla="*/ 211771 w 580370"/>
              <a:gd name="connsiteY5" fmla="*/ 78460 h 580346"/>
              <a:gd name="connsiteX6" fmla="*/ 318776 w 580370"/>
              <a:gd name="connsiteY6" fmla="*/ 23905 h 580346"/>
              <a:gd name="connsiteX7" fmla="*/ 462891 w 580370"/>
              <a:gd name="connsiteY7" fmla="*/ 164371 h 580346"/>
              <a:gd name="connsiteX0" fmla="*/ 462891 w 462891"/>
              <a:gd name="connsiteY0" fmla="*/ 164371 h 366750"/>
              <a:gd name="connsiteX1" fmla="*/ 259006 w 462891"/>
              <a:gd name="connsiteY1" fmla="*/ 366750 h 366750"/>
              <a:gd name="connsiteX2" fmla="*/ 0 w 462891"/>
              <a:gd name="connsiteY2" fmla="*/ 143352 h 366750"/>
              <a:gd name="connsiteX3" fmla="*/ 137899 w 462891"/>
              <a:gd name="connsiteY3" fmla="*/ 0 h 366750"/>
              <a:gd name="connsiteX4" fmla="*/ 211771 w 462891"/>
              <a:gd name="connsiteY4" fmla="*/ 78460 h 366750"/>
              <a:gd name="connsiteX5" fmla="*/ 318776 w 462891"/>
              <a:gd name="connsiteY5" fmla="*/ 23905 h 366750"/>
              <a:gd name="connsiteX6" fmla="*/ 462891 w 462891"/>
              <a:gd name="connsiteY6" fmla="*/ 164371 h 366750"/>
              <a:gd name="connsiteX0" fmla="*/ 462891 w 462891"/>
              <a:gd name="connsiteY0" fmla="*/ 164371 h 366750"/>
              <a:gd name="connsiteX1" fmla="*/ 259006 w 462891"/>
              <a:gd name="connsiteY1" fmla="*/ 366750 h 366750"/>
              <a:gd name="connsiteX2" fmla="*/ 0 w 462891"/>
              <a:gd name="connsiteY2" fmla="*/ 143352 h 366750"/>
              <a:gd name="connsiteX3" fmla="*/ 137899 w 462891"/>
              <a:gd name="connsiteY3" fmla="*/ 0 h 366750"/>
              <a:gd name="connsiteX4" fmla="*/ 240346 w 462891"/>
              <a:gd name="connsiteY4" fmla="*/ 94335 h 366750"/>
              <a:gd name="connsiteX5" fmla="*/ 318776 w 462891"/>
              <a:gd name="connsiteY5" fmla="*/ 23905 h 366750"/>
              <a:gd name="connsiteX6" fmla="*/ 462891 w 462891"/>
              <a:gd name="connsiteY6" fmla="*/ 164371 h 366750"/>
              <a:gd name="connsiteX0" fmla="*/ 462891 w 462891"/>
              <a:gd name="connsiteY0" fmla="*/ 164371 h 366750"/>
              <a:gd name="connsiteX1" fmla="*/ 259006 w 462891"/>
              <a:gd name="connsiteY1" fmla="*/ 366750 h 366750"/>
              <a:gd name="connsiteX2" fmla="*/ 0 w 462891"/>
              <a:gd name="connsiteY2" fmla="*/ 143352 h 366750"/>
              <a:gd name="connsiteX3" fmla="*/ 137899 w 462891"/>
              <a:gd name="connsiteY3" fmla="*/ 0 h 366750"/>
              <a:gd name="connsiteX4" fmla="*/ 227646 w 462891"/>
              <a:gd name="connsiteY4" fmla="*/ 84810 h 366750"/>
              <a:gd name="connsiteX5" fmla="*/ 318776 w 462891"/>
              <a:gd name="connsiteY5" fmla="*/ 23905 h 366750"/>
              <a:gd name="connsiteX6" fmla="*/ 462891 w 462891"/>
              <a:gd name="connsiteY6" fmla="*/ 164371 h 366750"/>
              <a:gd name="connsiteX0" fmla="*/ 462891 w 462891"/>
              <a:gd name="connsiteY0" fmla="*/ 164371 h 366750"/>
              <a:gd name="connsiteX1" fmla="*/ 259006 w 462891"/>
              <a:gd name="connsiteY1" fmla="*/ 366750 h 366750"/>
              <a:gd name="connsiteX2" fmla="*/ 0 w 462891"/>
              <a:gd name="connsiteY2" fmla="*/ 143352 h 366750"/>
              <a:gd name="connsiteX3" fmla="*/ 137899 w 462891"/>
              <a:gd name="connsiteY3" fmla="*/ 0 h 366750"/>
              <a:gd name="connsiteX4" fmla="*/ 227646 w 462891"/>
              <a:gd name="connsiteY4" fmla="*/ 84810 h 366750"/>
              <a:gd name="connsiteX5" fmla="*/ 309251 w 462891"/>
              <a:gd name="connsiteY5" fmla="*/ 1680 h 366750"/>
              <a:gd name="connsiteX6" fmla="*/ 462891 w 462891"/>
              <a:gd name="connsiteY6" fmla="*/ 164371 h 366750"/>
              <a:gd name="connsiteX0" fmla="*/ 462891 w 462891"/>
              <a:gd name="connsiteY0" fmla="*/ 164371 h 366750"/>
              <a:gd name="connsiteX1" fmla="*/ 230684 w 462891"/>
              <a:gd name="connsiteY1" fmla="*/ 342994 h 366750"/>
              <a:gd name="connsiteX2" fmla="*/ 259006 w 462891"/>
              <a:gd name="connsiteY2" fmla="*/ 366750 h 366750"/>
              <a:gd name="connsiteX3" fmla="*/ 0 w 462891"/>
              <a:gd name="connsiteY3" fmla="*/ 143352 h 366750"/>
              <a:gd name="connsiteX4" fmla="*/ 137899 w 462891"/>
              <a:gd name="connsiteY4" fmla="*/ 0 h 366750"/>
              <a:gd name="connsiteX5" fmla="*/ 227646 w 462891"/>
              <a:gd name="connsiteY5" fmla="*/ 84810 h 366750"/>
              <a:gd name="connsiteX6" fmla="*/ 309251 w 462891"/>
              <a:gd name="connsiteY6" fmla="*/ 1680 h 366750"/>
              <a:gd name="connsiteX7" fmla="*/ 462891 w 462891"/>
              <a:gd name="connsiteY7" fmla="*/ 164371 h 366750"/>
              <a:gd name="connsiteX0" fmla="*/ 372404 w 372404"/>
              <a:gd name="connsiteY0" fmla="*/ 228664 h 366750"/>
              <a:gd name="connsiteX1" fmla="*/ 230684 w 372404"/>
              <a:gd name="connsiteY1" fmla="*/ 342994 h 366750"/>
              <a:gd name="connsiteX2" fmla="*/ 259006 w 372404"/>
              <a:gd name="connsiteY2" fmla="*/ 366750 h 366750"/>
              <a:gd name="connsiteX3" fmla="*/ 0 w 372404"/>
              <a:gd name="connsiteY3" fmla="*/ 143352 h 366750"/>
              <a:gd name="connsiteX4" fmla="*/ 137899 w 372404"/>
              <a:gd name="connsiteY4" fmla="*/ 0 h 366750"/>
              <a:gd name="connsiteX5" fmla="*/ 227646 w 372404"/>
              <a:gd name="connsiteY5" fmla="*/ 84810 h 366750"/>
              <a:gd name="connsiteX6" fmla="*/ 309251 w 372404"/>
              <a:gd name="connsiteY6" fmla="*/ 1680 h 366750"/>
              <a:gd name="connsiteX7" fmla="*/ 372404 w 372404"/>
              <a:gd name="connsiteY7" fmla="*/ 228664 h 366750"/>
              <a:gd name="connsiteX0" fmla="*/ 372404 w 372404"/>
              <a:gd name="connsiteY0" fmla="*/ 228664 h 366750"/>
              <a:gd name="connsiteX1" fmla="*/ 230684 w 372404"/>
              <a:gd name="connsiteY1" fmla="*/ 342994 h 366750"/>
              <a:gd name="connsiteX2" fmla="*/ 259006 w 372404"/>
              <a:gd name="connsiteY2" fmla="*/ 366750 h 366750"/>
              <a:gd name="connsiteX3" fmla="*/ 0 w 372404"/>
              <a:gd name="connsiteY3" fmla="*/ 143352 h 366750"/>
              <a:gd name="connsiteX4" fmla="*/ 137899 w 372404"/>
              <a:gd name="connsiteY4" fmla="*/ 0 h 366750"/>
              <a:gd name="connsiteX5" fmla="*/ 227646 w 372404"/>
              <a:gd name="connsiteY5" fmla="*/ 84810 h 366750"/>
              <a:gd name="connsiteX6" fmla="*/ 275913 w 372404"/>
              <a:gd name="connsiteY6" fmla="*/ 108836 h 366750"/>
              <a:gd name="connsiteX7" fmla="*/ 372404 w 372404"/>
              <a:gd name="connsiteY7" fmla="*/ 228664 h 366750"/>
              <a:gd name="connsiteX0" fmla="*/ 372404 w 372404"/>
              <a:gd name="connsiteY0" fmla="*/ 228664 h 366750"/>
              <a:gd name="connsiteX1" fmla="*/ 230684 w 372404"/>
              <a:gd name="connsiteY1" fmla="*/ 342994 h 366750"/>
              <a:gd name="connsiteX2" fmla="*/ 259006 w 372404"/>
              <a:gd name="connsiteY2" fmla="*/ 366750 h 366750"/>
              <a:gd name="connsiteX3" fmla="*/ 0 w 372404"/>
              <a:gd name="connsiteY3" fmla="*/ 143352 h 366750"/>
              <a:gd name="connsiteX4" fmla="*/ 137899 w 372404"/>
              <a:gd name="connsiteY4" fmla="*/ 0 h 366750"/>
              <a:gd name="connsiteX5" fmla="*/ 160971 w 372404"/>
              <a:gd name="connsiteY5" fmla="*/ 225304 h 366750"/>
              <a:gd name="connsiteX6" fmla="*/ 275913 w 372404"/>
              <a:gd name="connsiteY6" fmla="*/ 108836 h 366750"/>
              <a:gd name="connsiteX7" fmla="*/ 372404 w 372404"/>
              <a:gd name="connsiteY7" fmla="*/ 228664 h 366750"/>
              <a:gd name="connsiteX0" fmla="*/ 234505 w 234505"/>
              <a:gd name="connsiteY0" fmla="*/ 228664 h 367190"/>
              <a:gd name="connsiteX1" fmla="*/ 92785 w 234505"/>
              <a:gd name="connsiteY1" fmla="*/ 342994 h 367190"/>
              <a:gd name="connsiteX2" fmla="*/ 121107 w 234505"/>
              <a:gd name="connsiteY2" fmla="*/ 366750 h 367190"/>
              <a:gd name="connsiteX3" fmla="*/ 28788 w 234505"/>
              <a:gd name="connsiteY3" fmla="*/ 367190 h 367190"/>
              <a:gd name="connsiteX4" fmla="*/ 0 w 234505"/>
              <a:gd name="connsiteY4" fmla="*/ 0 h 367190"/>
              <a:gd name="connsiteX5" fmla="*/ 23072 w 234505"/>
              <a:gd name="connsiteY5" fmla="*/ 225304 h 367190"/>
              <a:gd name="connsiteX6" fmla="*/ 138014 w 234505"/>
              <a:gd name="connsiteY6" fmla="*/ 108836 h 367190"/>
              <a:gd name="connsiteX7" fmla="*/ 234505 w 234505"/>
              <a:gd name="connsiteY7" fmla="*/ 228664 h 367190"/>
              <a:gd name="connsiteX0" fmla="*/ 243817 w 243817"/>
              <a:gd name="connsiteY0" fmla="*/ 228664 h 366750"/>
              <a:gd name="connsiteX1" fmla="*/ 102097 w 243817"/>
              <a:gd name="connsiteY1" fmla="*/ 342994 h 366750"/>
              <a:gd name="connsiteX2" fmla="*/ 130419 w 243817"/>
              <a:gd name="connsiteY2" fmla="*/ 366750 h 366750"/>
              <a:gd name="connsiteX3" fmla="*/ 0 w 243817"/>
              <a:gd name="connsiteY3" fmla="*/ 293371 h 366750"/>
              <a:gd name="connsiteX4" fmla="*/ 9312 w 243817"/>
              <a:gd name="connsiteY4" fmla="*/ 0 h 366750"/>
              <a:gd name="connsiteX5" fmla="*/ 32384 w 243817"/>
              <a:gd name="connsiteY5" fmla="*/ 225304 h 366750"/>
              <a:gd name="connsiteX6" fmla="*/ 147326 w 243817"/>
              <a:gd name="connsiteY6" fmla="*/ 108836 h 366750"/>
              <a:gd name="connsiteX7" fmla="*/ 243817 w 243817"/>
              <a:gd name="connsiteY7" fmla="*/ 228664 h 366750"/>
              <a:gd name="connsiteX0" fmla="*/ 243817 w 243817"/>
              <a:gd name="connsiteY0" fmla="*/ 228664 h 366750"/>
              <a:gd name="connsiteX1" fmla="*/ 102097 w 243817"/>
              <a:gd name="connsiteY1" fmla="*/ 342994 h 366750"/>
              <a:gd name="connsiteX2" fmla="*/ 51838 w 243817"/>
              <a:gd name="connsiteY2" fmla="*/ 366750 h 366750"/>
              <a:gd name="connsiteX3" fmla="*/ 0 w 243817"/>
              <a:gd name="connsiteY3" fmla="*/ 293371 h 366750"/>
              <a:gd name="connsiteX4" fmla="*/ 9312 w 243817"/>
              <a:gd name="connsiteY4" fmla="*/ 0 h 366750"/>
              <a:gd name="connsiteX5" fmla="*/ 32384 w 243817"/>
              <a:gd name="connsiteY5" fmla="*/ 225304 h 366750"/>
              <a:gd name="connsiteX6" fmla="*/ 147326 w 243817"/>
              <a:gd name="connsiteY6" fmla="*/ 108836 h 366750"/>
              <a:gd name="connsiteX7" fmla="*/ 243817 w 243817"/>
              <a:gd name="connsiteY7" fmla="*/ 228664 h 366750"/>
              <a:gd name="connsiteX0" fmla="*/ 243817 w 243817"/>
              <a:gd name="connsiteY0" fmla="*/ 228664 h 366750"/>
              <a:gd name="connsiteX1" fmla="*/ 102097 w 243817"/>
              <a:gd name="connsiteY1" fmla="*/ 342994 h 366750"/>
              <a:gd name="connsiteX2" fmla="*/ 51838 w 243817"/>
              <a:gd name="connsiteY2" fmla="*/ 366750 h 366750"/>
              <a:gd name="connsiteX3" fmla="*/ 0 w 243817"/>
              <a:gd name="connsiteY3" fmla="*/ 293371 h 366750"/>
              <a:gd name="connsiteX4" fmla="*/ 9312 w 243817"/>
              <a:gd name="connsiteY4" fmla="*/ 0 h 366750"/>
              <a:gd name="connsiteX5" fmla="*/ 32384 w 243817"/>
              <a:gd name="connsiteY5" fmla="*/ 225304 h 366750"/>
              <a:gd name="connsiteX6" fmla="*/ 147326 w 243817"/>
              <a:gd name="connsiteY6" fmla="*/ 108836 h 366750"/>
              <a:gd name="connsiteX7" fmla="*/ 243817 w 243817"/>
              <a:gd name="connsiteY7" fmla="*/ 228664 h 366750"/>
              <a:gd name="connsiteX0" fmla="*/ 243817 w 243817"/>
              <a:gd name="connsiteY0" fmla="*/ 228664 h 366750"/>
              <a:gd name="connsiteX1" fmla="*/ 51838 w 243817"/>
              <a:gd name="connsiteY1" fmla="*/ 366750 h 366750"/>
              <a:gd name="connsiteX2" fmla="*/ 0 w 243817"/>
              <a:gd name="connsiteY2" fmla="*/ 293371 h 366750"/>
              <a:gd name="connsiteX3" fmla="*/ 9312 w 243817"/>
              <a:gd name="connsiteY3" fmla="*/ 0 h 366750"/>
              <a:gd name="connsiteX4" fmla="*/ 32384 w 243817"/>
              <a:gd name="connsiteY4" fmla="*/ 225304 h 366750"/>
              <a:gd name="connsiteX5" fmla="*/ 147326 w 243817"/>
              <a:gd name="connsiteY5" fmla="*/ 108836 h 366750"/>
              <a:gd name="connsiteX6" fmla="*/ 243817 w 243817"/>
              <a:gd name="connsiteY6" fmla="*/ 228664 h 366750"/>
              <a:gd name="connsiteX0" fmla="*/ 236674 w 236674"/>
              <a:gd name="connsiteY0" fmla="*/ 214377 h 366750"/>
              <a:gd name="connsiteX1" fmla="*/ 51838 w 236674"/>
              <a:gd name="connsiteY1" fmla="*/ 366750 h 366750"/>
              <a:gd name="connsiteX2" fmla="*/ 0 w 236674"/>
              <a:gd name="connsiteY2" fmla="*/ 293371 h 366750"/>
              <a:gd name="connsiteX3" fmla="*/ 9312 w 236674"/>
              <a:gd name="connsiteY3" fmla="*/ 0 h 366750"/>
              <a:gd name="connsiteX4" fmla="*/ 32384 w 236674"/>
              <a:gd name="connsiteY4" fmla="*/ 225304 h 366750"/>
              <a:gd name="connsiteX5" fmla="*/ 147326 w 236674"/>
              <a:gd name="connsiteY5" fmla="*/ 108836 h 366750"/>
              <a:gd name="connsiteX6" fmla="*/ 236674 w 236674"/>
              <a:gd name="connsiteY6" fmla="*/ 214377 h 366750"/>
              <a:gd name="connsiteX0" fmla="*/ 236887 w 236887"/>
              <a:gd name="connsiteY0" fmla="*/ 105541 h 257914"/>
              <a:gd name="connsiteX1" fmla="*/ 52051 w 236887"/>
              <a:gd name="connsiteY1" fmla="*/ 257914 h 257914"/>
              <a:gd name="connsiteX2" fmla="*/ 213 w 236887"/>
              <a:gd name="connsiteY2" fmla="*/ 184535 h 257914"/>
              <a:gd name="connsiteX3" fmla="*/ 0 w 236887"/>
              <a:gd name="connsiteY3" fmla="*/ 150720 h 257914"/>
              <a:gd name="connsiteX4" fmla="*/ 32597 w 236887"/>
              <a:gd name="connsiteY4" fmla="*/ 116468 h 257914"/>
              <a:gd name="connsiteX5" fmla="*/ 147539 w 236887"/>
              <a:gd name="connsiteY5" fmla="*/ 0 h 257914"/>
              <a:gd name="connsiteX6" fmla="*/ 236887 w 236887"/>
              <a:gd name="connsiteY6" fmla="*/ 105541 h 257914"/>
              <a:gd name="connsiteX0" fmla="*/ 236887 w 236887"/>
              <a:gd name="connsiteY0" fmla="*/ 105541 h 257914"/>
              <a:gd name="connsiteX1" fmla="*/ 52051 w 236887"/>
              <a:gd name="connsiteY1" fmla="*/ 257914 h 257914"/>
              <a:gd name="connsiteX2" fmla="*/ 213 w 236887"/>
              <a:gd name="connsiteY2" fmla="*/ 184535 h 257914"/>
              <a:gd name="connsiteX3" fmla="*/ 0 w 236887"/>
              <a:gd name="connsiteY3" fmla="*/ 150720 h 257914"/>
              <a:gd name="connsiteX4" fmla="*/ 32597 w 236887"/>
              <a:gd name="connsiteY4" fmla="*/ 116468 h 257914"/>
              <a:gd name="connsiteX5" fmla="*/ 120378 w 236887"/>
              <a:gd name="connsiteY5" fmla="*/ 0 h 257914"/>
              <a:gd name="connsiteX6" fmla="*/ 236887 w 236887"/>
              <a:gd name="connsiteY6" fmla="*/ 105541 h 257914"/>
              <a:gd name="connsiteX0" fmla="*/ 187093 w 187093"/>
              <a:gd name="connsiteY0" fmla="*/ 73854 h 257914"/>
              <a:gd name="connsiteX1" fmla="*/ 52051 w 187093"/>
              <a:gd name="connsiteY1" fmla="*/ 257914 h 257914"/>
              <a:gd name="connsiteX2" fmla="*/ 213 w 187093"/>
              <a:gd name="connsiteY2" fmla="*/ 184535 h 257914"/>
              <a:gd name="connsiteX3" fmla="*/ 0 w 187093"/>
              <a:gd name="connsiteY3" fmla="*/ 150720 h 257914"/>
              <a:gd name="connsiteX4" fmla="*/ 32597 w 187093"/>
              <a:gd name="connsiteY4" fmla="*/ 116468 h 257914"/>
              <a:gd name="connsiteX5" fmla="*/ 120378 w 187093"/>
              <a:gd name="connsiteY5" fmla="*/ 0 h 257914"/>
              <a:gd name="connsiteX6" fmla="*/ 187093 w 187093"/>
              <a:gd name="connsiteY6" fmla="*/ 73854 h 257914"/>
              <a:gd name="connsiteX0" fmla="*/ 187093 w 187093"/>
              <a:gd name="connsiteY0" fmla="*/ 73854 h 257914"/>
              <a:gd name="connsiteX1" fmla="*/ 52051 w 187093"/>
              <a:gd name="connsiteY1" fmla="*/ 257914 h 257914"/>
              <a:gd name="connsiteX2" fmla="*/ 213 w 187093"/>
              <a:gd name="connsiteY2" fmla="*/ 184535 h 257914"/>
              <a:gd name="connsiteX3" fmla="*/ 0 w 187093"/>
              <a:gd name="connsiteY3" fmla="*/ 150720 h 257914"/>
              <a:gd name="connsiteX4" fmla="*/ 5437 w 187093"/>
              <a:gd name="connsiteY4" fmla="*/ 107414 h 257914"/>
              <a:gd name="connsiteX5" fmla="*/ 120378 w 187093"/>
              <a:gd name="connsiteY5" fmla="*/ 0 h 257914"/>
              <a:gd name="connsiteX6" fmla="*/ 187093 w 187093"/>
              <a:gd name="connsiteY6" fmla="*/ 73854 h 257914"/>
              <a:gd name="connsiteX0" fmla="*/ 187093 w 187093"/>
              <a:gd name="connsiteY0" fmla="*/ 73854 h 257914"/>
              <a:gd name="connsiteX1" fmla="*/ 52051 w 187093"/>
              <a:gd name="connsiteY1" fmla="*/ 257914 h 257914"/>
              <a:gd name="connsiteX2" fmla="*/ 213 w 187093"/>
              <a:gd name="connsiteY2" fmla="*/ 184535 h 257914"/>
              <a:gd name="connsiteX3" fmla="*/ 0 w 187093"/>
              <a:gd name="connsiteY3" fmla="*/ 150720 h 257914"/>
              <a:gd name="connsiteX4" fmla="*/ 120378 w 187093"/>
              <a:gd name="connsiteY4" fmla="*/ 0 h 257914"/>
              <a:gd name="connsiteX5" fmla="*/ 187093 w 187093"/>
              <a:gd name="connsiteY5" fmla="*/ 73854 h 257914"/>
              <a:gd name="connsiteX0" fmla="*/ 191620 w 191620"/>
              <a:gd name="connsiteY0" fmla="*/ 73854 h 257914"/>
              <a:gd name="connsiteX1" fmla="*/ 56578 w 191620"/>
              <a:gd name="connsiteY1" fmla="*/ 257914 h 257914"/>
              <a:gd name="connsiteX2" fmla="*/ 4740 w 191620"/>
              <a:gd name="connsiteY2" fmla="*/ 184535 h 257914"/>
              <a:gd name="connsiteX3" fmla="*/ 0 w 191620"/>
              <a:gd name="connsiteY3" fmla="*/ 119033 h 257914"/>
              <a:gd name="connsiteX4" fmla="*/ 124905 w 191620"/>
              <a:gd name="connsiteY4" fmla="*/ 0 h 257914"/>
              <a:gd name="connsiteX5" fmla="*/ 191620 w 191620"/>
              <a:gd name="connsiteY5" fmla="*/ 73854 h 257914"/>
              <a:gd name="connsiteX0" fmla="*/ 204987 w 204987"/>
              <a:gd name="connsiteY0" fmla="*/ 73854 h 257914"/>
              <a:gd name="connsiteX1" fmla="*/ 69945 w 204987"/>
              <a:gd name="connsiteY1" fmla="*/ 257914 h 257914"/>
              <a:gd name="connsiteX2" fmla="*/ 0 w 204987"/>
              <a:gd name="connsiteY2" fmla="*/ 161902 h 257914"/>
              <a:gd name="connsiteX3" fmla="*/ 13367 w 204987"/>
              <a:gd name="connsiteY3" fmla="*/ 119033 h 257914"/>
              <a:gd name="connsiteX4" fmla="*/ 138272 w 204987"/>
              <a:gd name="connsiteY4" fmla="*/ 0 h 257914"/>
              <a:gd name="connsiteX5" fmla="*/ 204987 w 204987"/>
              <a:gd name="connsiteY5" fmla="*/ 73854 h 257914"/>
              <a:gd name="connsiteX0" fmla="*/ 204987 w 204987"/>
              <a:gd name="connsiteY0" fmla="*/ 73854 h 217174"/>
              <a:gd name="connsiteX1" fmla="*/ 56364 w 204987"/>
              <a:gd name="connsiteY1" fmla="*/ 217174 h 217174"/>
              <a:gd name="connsiteX2" fmla="*/ 0 w 204987"/>
              <a:gd name="connsiteY2" fmla="*/ 161902 h 217174"/>
              <a:gd name="connsiteX3" fmla="*/ 13367 w 204987"/>
              <a:gd name="connsiteY3" fmla="*/ 119033 h 217174"/>
              <a:gd name="connsiteX4" fmla="*/ 138272 w 204987"/>
              <a:gd name="connsiteY4" fmla="*/ 0 h 217174"/>
              <a:gd name="connsiteX5" fmla="*/ 204987 w 204987"/>
              <a:gd name="connsiteY5" fmla="*/ 73854 h 217174"/>
              <a:gd name="connsiteX0" fmla="*/ 204987 w 204987"/>
              <a:gd name="connsiteY0" fmla="*/ 73854 h 221701"/>
              <a:gd name="connsiteX1" fmla="*/ 47311 w 204987"/>
              <a:gd name="connsiteY1" fmla="*/ 221701 h 221701"/>
              <a:gd name="connsiteX2" fmla="*/ 0 w 204987"/>
              <a:gd name="connsiteY2" fmla="*/ 161902 h 221701"/>
              <a:gd name="connsiteX3" fmla="*/ 13367 w 204987"/>
              <a:gd name="connsiteY3" fmla="*/ 119033 h 221701"/>
              <a:gd name="connsiteX4" fmla="*/ 138272 w 204987"/>
              <a:gd name="connsiteY4" fmla="*/ 0 h 221701"/>
              <a:gd name="connsiteX5" fmla="*/ 204987 w 204987"/>
              <a:gd name="connsiteY5" fmla="*/ 73854 h 22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87" h="221701">
                <a:moveTo>
                  <a:pt x="204987" y="73854"/>
                </a:moveTo>
                <a:lnTo>
                  <a:pt x="47311" y="221701"/>
                </a:lnTo>
                <a:lnTo>
                  <a:pt x="0" y="161902"/>
                </a:lnTo>
                <a:lnTo>
                  <a:pt x="13367" y="119033"/>
                </a:lnTo>
                <a:lnTo>
                  <a:pt x="138272" y="0"/>
                </a:lnTo>
                <a:lnTo>
                  <a:pt x="204987" y="73854"/>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9" name="Retângulo 82"/>
          <p:cNvSpPr/>
          <p:nvPr/>
        </p:nvSpPr>
        <p:spPr>
          <a:xfrm>
            <a:off x="6705549" y="3492088"/>
            <a:ext cx="1295615" cy="181902"/>
          </a:xfrm>
          <a:prstGeom prst="rect">
            <a:avLst/>
          </a:prstGeom>
          <a:solidFill>
            <a:schemeClr val="accent6">
              <a:lumMod val="20000"/>
              <a:lumOff val="8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smtClean="0">
                <a:solidFill>
                  <a:schemeClr val="tx1"/>
                </a:solidFill>
              </a:rPr>
              <a:t>EDIFÍCIO COMERCIAL</a:t>
            </a:r>
            <a:endParaRPr lang="pt-BR" sz="1000" b="1" dirty="0">
              <a:solidFill>
                <a:schemeClr val="tx1"/>
              </a:solidFill>
            </a:endParaRPr>
          </a:p>
        </p:txBody>
      </p:sp>
      <p:cxnSp>
        <p:nvCxnSpPr>
          <p:cNvPr id="60" name="Conector reto 37"/>
          <p:cNvCxnSpPr/>
          <p:nvPr/>
        </p:nvCxnSpPr>
        <p:spPr>
          <a:xfrm flipH="1">
            <a:off x="6070587" y="3570982"/>
            <a:ext cx="634962"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2" name="Retângulo 41"/>
          <p:cNvSpPr/>
          <p:nvPr/>
        </p:nvSpPr>
        <p:spPr>
          <a:xfrm>
            <a:off x="5587612" y="4162377"/>
            <a:ext cx="1096380" cy="15616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smtClean="0">
                <a:solidFill>
                  <a:schemeClr val="bg1"/>
                </a:solidFill>
              </a:rPr>
              <a:t>EM OBRAS</a:t>
            </a:r>
            <a:endParaRPr lang="pt-BR" sz="900" b="1" dirty="0">
              <a:solidFill>
                <a:schemeClr val="bg1"/>
              </a:solidFill>
            </a:endParaRPr>
          </a:p>
        </p:txBody>
      </p:sp>
      <p:sp>
        <p:nvSpPr>
          <p:cNvPr id="43" name="Retângulo 42"/>
          <p:cNvSpPr/>
          <p:nvPr/>
        </p:nvSpPr>
        <p:spPr>
          <a:xfrm>
            <a:off x="4282458" y="1771975"/>
            <a:ext cx="1712417" cy="15616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smtClean="0">
                <a:solidFill>
                  <a:schemeClr val="bg1"/>
                </a:solidFill>
              </a:rPr>
              <a:t>EM OBRAS</a:t>
            </a:r>
            <a:endParaRPr lang="pt-BR" sz="900" b="1" dirty="0">
              <a:solidFill>
                <a:schemeClr val="bg1"/>
              </a:solidFill>
            </a:endParaRPr>
          </a:p>
        </p:txBody>
      </p:sp>
      <p:pic>
        <p:nvPicPr>
          <p:cNvPr id="49"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upo 50"/>
          <p:cNvGrpSpPr/>
          <p:nvPr/>
        </p:nvGrpSpPr>
        <p:grpSpPr>
          <a:xfrm>
            <a:off x="8078619" y="4991864"/>
            <a:ext cx="1533941" cy="1890216"/>
            <a:chOff x="4129026" y="600500"/>
            <a:chExt cx="2963256" cy="3780431"/>
          </a:xfrm>
        </p:grpSpPr>
        <p:pic>
          <p:nvPicPr>
            <p:cNvPr id="52" name="Imagem 5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53" name="Retângulo 52"/>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7458993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K:\00. PAC2_BA\01.SSA\SSA11_FACULDADE DE MEDICINA\SSA11_LICITAÇÃO\SSA11_LCT_RDC_DOCUMENTOS\imagens apresentação\salvador1.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2282" y="692685"/>
            <a:ext cx="9144000" cy="6169026"/>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4" name="Retângulo 5"/>
          <p:cNvSpPr/>
          <p:nvPr/>
        </p:nvSpPr>
        <p:spPr>
          <a:xfrm>
            <a:off x="0" y="0"/>
            <a:ext cx="9144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latin typeface="Segoe UI Semilight" pitchFamily="34" charset="0"/>
              <a:cs typeface="Segoe UI Semilight" pitchFamily="34" charset="0"/>
            </a:endParaRPr>
          </a:p>
        </p:txBody>
      </p:sp>
      <p:sp>
        <p:nvSpPr>
          <p:cNvPr id="7" name="Marcador de Posição de Conteúdo 2"/>
          <p:cNvSpPr txBox="1">
            <a:spLocks/>
          </p:cNvSpPr>
          <p:nvPr/>
        </p:nvSpPr>
        <p:spPr bwMode="auto">
          <a:xfrm>
            <a:off x="107504" y="124652"/>
            <a:ext cx="50720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lvl="0"/>
            <a:r>
              <a:rPr lang="pt-BR" sz="2400" b="1" dirty="0" smtClean="0"/>
              <a:t>PAC-CH + OBRAS PRIVADAS</a:t>
            </a:r>
            <a:endParaRPr lang="pt-BR" sz="2400" b="1" dirty="0"/>
          </a:p>
        </p:txBody>
      </p:sp>
      <p:sp>
        <p:nvSpPr>
          <p:cNvPr id="47" name="Forma livre 46"/>
          <p:cNvSpPr/>
          <p:nvPr/>
        </p:nvSpPr>
        <p:spPr>
          <a:xfrm>
            <a:off x="4967312" y="2713112"/>
            <a:ext cx="240214" cy="230164"/>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14" h="230164">
                <a:moveTo>
                  <a:pt x="240214" y="150772"/>
                </a:moveTo>
                <a:lnTo>
                  <a:pt x="168200" y="230164"/>
                </a:lnTo>
                <a:lnTo>
                  <a:pt x="0" y="83343"/>
                </a:lnTo>
                <a:lnTo>
                  <a:pt x="74613" y="0"/>
                </a:lnTo>
                <a:lnTo>
                  <a:pt x="240214" y="150772"/>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0" name="Forma livre 39"/>
          <p:cNvSpPr/>
          <p:nvPr/>
        </p:nvSpPr>
        <p:spPr>
          <a:xfrm>
            <a:off x="5281065" y="3524903"/>
            <a:ext cx="510305" cy="318435"/>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75138 w 275138"/>
              <a:gd name="connsiteY0" fmla="*/ 126959 h 206351"/>
              <a:gd name="connsiteX1" fmla="*/ 203124 w 275138"/>
              <a:gd name="connsiteY1" fmla="*/ 206351 h 206351"/>
              <a:gd name="connsiteX2" fmla="*/ 34924 w 275138"/>
              <a:gd name="connsiteY2" fmla="*/ 59530 h 206351"/>
              <a:gd name="connsiteX3" fmla="*/ 0 w 275138"/>
              <a:gd name="connsiteY3" fmla="*/ 0 h 206351"/>
              <a:gd name="connsiteX4" fmla="*/ 275138 w 275138"/>
              <a:gd name="connsiteY4" fmla="*/ 126959 h 206351"/>
              <a:gd name="connsiteX0" fmla="*/ 418013 w 418013"/>
              <a:gd name="connsiteY0" fmla="*/ 0 h 422292"/>
              <a:gd name="connsiteX1" fmla="*/ 203124 w 418013"/>
              <a:gd name="connsiteY1" fmla="*/ 422292 h 422292"/>
              <a:gd name="connsiteX2" fmla="*/ 34924 w 418013"/>
              <a:gd name="connsiteY2" fmla="*/ 275471 h 422292"/>
              <a:gd name="connsiteX3" fmla="*/ 0 w 418013"/>
              <a:gd name="connsiteY3" fmla="*/ 215941 h 422292"/>
              <a:gd name="connsiteX4" fmla="*/ 418013 w 418013"/>
              <a:gd name="connsiteY4" fmla="*/ 0 h 422292"/>
              <a:gd name="connsiteX0" fmla="*/ 418013 w 510305"/>
              <a:gd name="connsiteY0" fmla="*/ 0 h 275471"/>
              <a:gd name="connsiteX1" fmla="*/ 510305 w 510305"/>
              <a:gd name="connsiteY1" fmla="*/ 179405 h 275471"/>
              <a:gd name="connsiteX2" fmla="*/ 34924 w 510305"/>
              <a:gd name="connsiteY2" fmla="*/ 275471 h 275471"/>
              <a:gd name="connsiteX3" fmla="*/ 0 w 510305"/>
              <a:gd name="connsiteY3" fmla="*/ 215941 h 275471"/>
              <a:gd name="connsiteX4" fmla="*/ 418013 w 510305"/>
              <a:gd name="connsiteY4" fmla="*/ 0 h 275471"/>
              <a:gd name="connsiteX0" fmla="*/ 418013 w 510305"/>
              <a:gd name="connsiteY0" fmla="*/ 0 h 275471"/>
              <a:gd name="connsiteX1" fmla="*/ 510305 w 510305"/>
              <a:gd name="connsiteY1" fmla="*/ 179405 h 275471"/>
              <a:gd name="connsiteX2" fmla="*/ 305348 w 510305"/>
              <a:gd name="connsiteY2" fmla="*/ 220803 h 275471"/>
              <a:gd name="connsiteX3" fmla="*/ 34924 w 510305"/>
              <a:gd name="connsiteY3" fmla="*/ 275471 h 275471"/>
              <a:gd name="connsiteX4" fmla="*/ 0 w 510305"/>
              <a:gd name="connsiteY4" fmla="*/ 215941 h 275471"/>
              <a:gd name="connsiteX5" fmla="*/ 418013 w 510305"/>
              <a:gd name="connsiteY5" fmla="*/ 0 h 275471"/>
              <a:gd name="connsiteX0" fmla="*/ 418013 w 510305"/>
              <a:gd name="connsiteY0" fmla="*/ 0 h 318435"/>
              <a:gd name="connsiteX1" fmla="*/ 510305 w 510305"/>
              <a:gd name="connsiteY1" fmla="*/ 179405 h 318435"/>
              <a:gd name="connsiteX2" fmla="*/ 286298 w 510305"/>
              <a:gd name="connsiteY2" fmla="*/ 318435 h 318435"/>
              <a:gd name="connsiteX3" fmla="*/ 34924 w 510305"/>
              <a:gd name="connsiteY3" fmla="*/ 275471 h 318435"/>
              <a:gd name="connsiteX4" fmla="*/ 0 w 510305"/>
              <a:gd name="connsiteY4" fmla="*/ 215941 h 318435"/>
              <a:gd name="connsiteX5" fmla="*/ 418013 w 510305"/>
              <a:gd name="connsiteY5" fmla="*/ 0 h 318435"/>
              <a:gd name="connsiteX0" fmla="*/ 418013 w 510305"/>
              <a:gd name="connsiteY0" fmla="*/ 0 h 318435"/>
              <a:gd name="connsiteX1" fmla="*/ 510305 w 510305"/>
              <a:gd name="connsiteY1" fmla="*/ 179405 h 318435"/>
              <a:gd name="connsiteX2" fmla="*/ 286298 w 510305"/>
              <a:gd name="connsiteY2" fmla="*/ 318435 h 318435"/>
              <a:gd name="connsiteX3" fmla="*/ 164854 w 510305"/>
              <a:gd name="connsiteY3" fmla="*/ 294622 h 318435"/>
              <a:gd name="connsiteX4" fmla="*/ 34924 w 510305"/>
              <a:gd name="connsiteY4" fmla="*/ 275471 h 318435"/>
              <a:gd name="connsiteX5" fmla="*/ 0 w 510305"/>
              <a:gd name="connsiteY5" fmla="*/ 215941 h 318435"/>
              <a:gd name="connsiteX6" fmla="*/ 418013 w 510305"/>
              <a:gd name="connsiteY6" fmla="*/ 0 h 318435"/>
              <a:gd name="connsiteX0" fmla="*/ 418013 w 510305"/>
              <a:gd name="connsiteY0" fmla="*/ 0 h 318435"/>
              <a:gd name="connsiteX1" fmla="*/ 510305 w 510305"/>
              <a:gd name="connsiteY1" fmla="*/ 179405 h 318435"/>
              <a:gd name="connsiteX2" fmla="*/ 286298 w 510305"/>
              <a:gd name="connsiteY2" fmla="*/ 318435 h 318435"/>
              <a:gd name="connsiteX3" fmla="*/ 219623 w 510305"/>
              <a:gd name="connsiteY3" fmla="*/ 206516 h 318435"/>
              <a:gd name="connsiteX4" fmla="*/ 34924 w 510305"/>
              <a:gd name="connsiteY4" fmla="*/ 275471 h 318435"/>
              <a:gd name="connsiteX5" fmla="*/ 0 w 510305"/>
              <a:gd name="connsiteY5" fmla="*/ 215941 h 318435"/>
              <a:gd name="connsiteX6" fmla="*/ 418013 w 510305"/>
              <a:gd name="connsiteY6" fmla="*/ 0 h 318435"/>
              <a:gd name="connsiteX0" fmla="*/ 418013 w 510305"/>
              <a:gd name="connsiteY0" fmla="*/ 0 h 318435"/>
              <a:gd name="connsiteX1" fmla="*/ 510305 w 510305"/>
              <a:gd name="connsiteY1" fmla="*/ 179405 h 318435"/>
              <a:gd name="connsiteX2" fmla="*/ 286298 w 510305"/>
              <a:gd name="connsiteY2" fmla="*/ 318435 h 318435"/>
              <a:gd name="connsiteX3" fmla="*/ 219623 w 510305"/>
              <a:gd name="connsiteY3" fmla="*/ 206516 h 318435"/>
              <a:gd name="connsiteX4" fmla="*/ 58737 w 510305"/>
              <a:gd name="connsiteY4" fmla="*/ 308809 h 318435"/>
              <a:gd name="connsiteX5" fmla="*/ 0 w 510305"/>
              <a:gd name="connsiteY5" fmla="*/ 215941 h 318435"/>
              <a:gd name="connsiteX6" fmla="*/ 418013 w 510305"/>
              <a:gd name="connsiteY6" fmla="*/ 0 h 318435"/>
              <a:gd name="connsiteX0" fmla="*/ 418013 w 510305"/>
              <a:gd name="connsiteY0" fmla="*/ 0 h 318435"/>
              <a:gd name="connsiteX1" fmla="*/ 510305 w 510305"/>
              <a:gd name="connsiteY1" fmla="*/ 179405 h 318435"/>
              <a:gd name="connsiteX2" fmla="*/ 286298 w 510305"/>
              <a:gd name="connsiteY2" fmla="*/ 318435 h 318435"/>
              <a:gd name="connsiteX3" fmla="*/ 224385 w 510305"/>
              <a:gd name="connsiteY3" fmla="*/ 218422 h 318435"/>
              <a:gd name="connsiteX4" fmla="*/ 58737 w 510305"/>
              <a:gd name="connsiteY4" fmla="*/ 308809 h 318435"/>
              <a:gd name="connsiteX5" fmla="*/ 0 w 510305"/>
              <a:gd name="connsiteY5" fmla="*/ 215941 h 318435"/>
              <a:gd name="connsiteX6" fmla="*/ 418013 w 510305"/>
              <a:gd name="connsiteY6" fmla="*/ 0 h 31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305" h="318435">
                <a:moveTo>
                  <a:pt x="418013" y="0"/>
                </a:moveTo>
                <a:lnTo>
                  <a:pt x="510305" y="179405"/>
                </a:lnTo>
                <a:lnTo>
                  <a:pt x="286298" y="318435"/>
                </a:lnTo>
                <a:lnTo>
                  <a:pt x="224385" y="218422"/>
                </a:lnTo>
                <a:lnTo>
                  <a:pt x="58737" y="308809"/>
                </a:lnTo>
                <a:lnTo>
                  <a:pt x="0" y="215941"/>
                </a:lnTo>
                <a:lnTo>
                  <a:pt x="418013" y="0"/>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6" name="Forma livre 45"/>
          <p:cNvSpPr/>
          <p:nvPr/>
        </p:nvSpPr>
        <p:spPr>
          <a:xfrm>
            <a:off x="6331941" y="1841648"/>
            <a:ext cx="154489" cy="150789"/>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89" h="150789">
                <a:moveTo>
                  <a:pt x="154489" y="42822"/>
                </a:moveTo>
                <a:lnTo>
                  <a:pt x="107875" y="150789"/>
                </a:lnTo>
                <a:lnTo>
                  <a:pt x="0" y="115093"/>
                </a:lnTo>
                <a:lnTo>
                  <a:pt x="33338" y="0"/>
                </a:lnTo>
                <a:lnTo>
                  <a:pt x="154489" y="42822"/>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1" name="Forma livre 60"/>
          <p:cNvSpPr/>
          <p:nvPr/>
        </p:nvSpPr>
        <p:spPr>
          <a:xfrm>
            <a:off x="5506083" y="3095153"/>
            <a:ext cx="128296" cy="119536"/>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307935 h 387327"/>
              <a:gd name="connsiteX1" fmla="*/ 168200 w 240214"/>
              <a:gd name="connsiteY1" fmla="*/ 387327 h 387327"/>
              <a:gd name="connsiteX2" fmla="*/ 0 w 240214"/>
              <a:gd name="connsiteY2" fmla="*/ 240506 h 387327"/>
              <a:gd name="connsiteX3" fmla="*/ 131763 w 240214"/>
              <a:gd name="connsiteY3" fmla="*/ 0 h 387327"/>
              <a:gd name="connsiteX4" fmla="*/ 240214 w 240214"/>
              <a:gd name="connsiteY4" fmla="*/ 307935 h 387327"/>
              <a:gd name="connsiteX0" fmla="*/ 209258 w 209258"/>
              <a:gd name="connsiteY0" fmla="*/ 307935 h 387327"/>
              <a:gd name="connsiteX1" fmla="*/ 137244 w 209258"/>
              <a:gd name="connsiteY1" fmla="*/ 387327 h 387327"/>
              <a:gd name="connsiteX2" fmla="*/ 0 w 209258"/>
              <a:gd name="connsiteY2" fmla="*/ 85725 h 387327"/>
              <a:gd name="connsiteX3" fmla="*/ 100807 w 209258"/>
              <a:gd name="connsiteY3" fmla="*/ 0 h 387327"/>
              <a:gd name="connsiteX4" fmla="*/ 209258 w 209258"/>
              <a:gd name="connsiteY4" fmla="*/ 307935 h 387327"/>
              <a:gd name="connsiteX0" fmla="*/ 175920 w 175920"/>
              <a:gd name="connsiteY0" fmla="*/ 69810 h 387327"/>
              <a:gd name="connsiteX1" fmla="*/ 137244 w 175920"/>
              <a:gd name="connsiteY1" fmla="*/ 387327 h 387327"/>
              <a:gd name="connsiteX2" fmla="*/ 0 w 175920"/>
              <a:gd name="connsiteY2" fmla="*/ 85725 h 387327"/>
              <a:gd name="connsiteX3" fmla="*/ 100807 w 175920"/>
              <a:gd name="connsiteY3" fmla="*/ 0 h 387327"/>
              <a:gd name="connsiteX4" fmla="*/ 175920 w 175920"/>
              <a:gd name="connsiteY4" fmla="*/ 69810 h 387327"/>
              <a:gd name="connsiteX0" fmla="*/ 175920 w 175920"/>
              <a:gd name="connsiteY0" fmla="*/ 69810 h 387327"/>
              <a:gd name="connsiteX1" fmla="*/ 137244 w 175920"/>
              <a:gd name="connsiteY1" fmla="*/ 387327 h 387327"/>
              <a:gd name="connsiteX2" fmla="*/ 104142 w 175920"/>
              <a:gd name="connsiteY2" fmla="*/ 121917 h 387327"/>
              <a:gd name="connsiteX3" fmla="*/ 0 w 175920"/>
              <a:gd name="connsiteY3" fmla="*/ 85725 h 387327"/>
              <a:gd name="connsiteX4" fmla="*/ 100807 w 175920"/>
              <a:gd name="connsiteY4" fmla="*/ 0 h 387327"/>
              <a:gd name="connsiteX5" fmla="*/ 175920 w 175920"/>
              <a:gd name="connsiteY5" fmla="*/ 69810 h 387327"/>
              <a:gd name="connsiteX0" fmla="*/ 175920 w 175920"/>
              <a:gd name="connsiteY0" fmla="*/ 69810 h 121917"/>
              <a:gd name="connsiteX1" fmla="*/ 104142 w 175920"/>
              <a:gd name="connsiteY1" fmla="*/ 121917 h 121917"/>
              <a:gd name="connsiteX2" fmla="*/ 0 w 175920"/>
              <a:gd name="connsiteY2" fmla="*/ 85725 h 121917"/>
              <a:gd name="connsiteX3" fmla="*/ 100807 w 175920"/>
              <a:gd name="connsiteY3" fmla="*/ 0 h 121917"/>
              <a:gd name="connsiteX4" fmla="*/ 175920 w 175920"/>
              <a:gd name="connsiteY4" fmla="*/ 69810 h 121917"/>
              <a:gd name="connsiteX0" fmla="*/ 142583 w 142583"/>
              <a:gd name="connsiteY0" fmla="*/ 69810 h 121917"/>
              <a:gd name="connsiteX1" fmla="*/ 70805 w 142583"/>
              <a:gd name="connsiteY1" fmla="*/ 121917 h 121917"/>
              <a:gd name="connsiteX2" fmla="*/ 0 w 142583"/>
              <a:gd name="connsiteY2" fmla="*/ 69056 h 121917"/>
              <a:gd name="connsiteX3" fmla="*/ 67470 w 142583"/>
              <a:gd name="connsiteY3" fmla="*/ 0 h 121917"/>
              <a:gd name="connsiteX4" fmla="*/ 142583 w 142583"/>
              <a:gd name="connsiteY4" fmla="*/ 69810 h 121917"/>
              <a:gd name="connsiteX0" fmla="*/ 128296 w 128296"/>
              <a:gd name="connsiteY0" fmla="*/ 62667 h 121917"/>
              <a:gd name="connsiteX1" fmla="*/ 70805 w 128296"/>
              <a:gd name="connsiteY1" fmla="*/ 121917 h 121917"/>
              <a:gd name="connsiteX2" fmla="*/ 0 w 128296"/>
              <a:gd name="connsiteY2" fmla="*/ 69056 h 121917"/>
              <a:gd name="connsiteX3" fmla="*/ 67470 w 128296"/>
              <a:gd name="connsiteY3" fmla="*/ 0 h 121917"/>
              <a:gd name="connsiteX4" fmla="*/ 128296 w 128296"/>
              <a:gd name="connsiteY4" fmla="*/ 62667 h 121917"/>
              <a:gd name="connsiteX0" fmla="*/ 128296 w 128296"/>
              <a:gd name="connsiteY0" fmla="*/ 60286 h 119536"/>
              <a:gd name="connsiteX1" fmla="*/ 70805 w 128296"/>
              <a:gd name="connsiteY1" fmla="*/ 119536 h 119536"/>
              <a:gd name="connsiteX2" fmla="*/ 0 w 128296"/>
              <a:gd name="connsiteY2" fmla="*/ 66675 h 119536"/>
              <a:gd name="connsiteX3" fmla="*/ 60326 w 128296"/>
              <a:gd name="connsiteY3" fmla="*/ 0 h 119536"/>
              <a:gd name="connsiteX4" fmla="*/ 128296 w 128296"/>
              <a:gd name="connsiteY4" fmla="*/ 60286 h 119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96" h="119536">
                <a:moveTo>
                  <a:pt x="128296" y="60286"/>
                </a:moveTo>
                <a:lnTo>
                  <a:pt x="70805" y="119536"/>
                </a:lnTo>
                <a:lnTo>
                  <a:pt x="0" y="66675"/>
                </a:lnTo>
                <a:lnTo>
                  <a:pt x="60326" y="0"/>
                </a:lnTo>
                <a:lnTo>
                  <a:pt x="128296" y="60286"/>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9" name="Forma livre 68"/>
          <p:cNvSpPr/>
          <p:nvPr/>
        </p:nvSpPr>
        <p:spPr>
          <a:xfrm>
            <a:off x="3854304" y="2782254"/>
            <a:ext cx="370034" cy="307952"/>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58093 w 154489"/>
              <a:gd name="connsiteY3" fmla="*/ 1427 h 150789"/>
              <a:gd name="connsiteX4" fmla="*/ 33338 w 154489"/>
              <a:gd name="connsiteY4" fmla="*/ 0 h 150789"/>
              <a:gd name="connsiteX5" fmla="*/ 154489 w 154489"/>
              <a:gd name="connsiteY5" fmla="*/ 42822 h 150789"/>
              <a:gd name="connsiteX0" fmla="*/ 158271 w 158271"/>
              <a:gd name="connsiteY0" fmla="*/ 42822 h 150789"/>
              <a:gd name="connsiteX1" fmla="*/ 111657 w 158271"/>
              <a:gd name="connsiteY1" fmla="*/ 150789 h 150789"/>
              <a:gd name="connsiteX2" fmla="*/ 3782 w 158271"/>
              <a:gd name="connsiteY2" fmla="*/ 115093 h 150789"/>
              <a:gd name="connsiteX3" fmla="*/ 37120 w 158271"/>
              <a:gd name="connsiteY3" fmla="*/ 0 h 150789"/>
              <a:gd name="connsiteX4" fmla="*/ 158271 w 158271"/>
              <a:gd name="connsiteY4" fmla="*/ 42822 h 150789"/>
              <a:gd name="connsiteX0" fmla="*/ 156660 w 156660"/>
              <a:gd name="connsiteY0" fmla="*/ 49966 h 157933"/>
              <a:gd name="connsiteX1" fmla="*/ 110046 w 156660"/>
              <a:gd name="connsiteY1" fmla="*/ 157933 h 157933"/>
              <a:gd name="connsiteX2" fmla="*/ 2171 w 156660"/>
              <a:gd name="connsiteY2" fmla="*/ 122237 h 157933"/>
              <a:gd name="connsiteX3" fmla="*/ 59321 w 156660"/>
              <a:gd name="connsiteY3" fmla="*/ 0 h 157933"/>
              <a:gd name="connsiteX4" fmla="*/ 156660 w 156660"/>
              <a:gd name="connsiteY4" fmla="*/ 49966 h 157933"/>
              <a:gd name="connsiteX0" fmla="*/ 154377 w 154377"/>
              <a:gd name="connsiteY0" fmla="*/ 49966 h 157933"/>
              <a:gd name="connsiteX1" fmla="*/ 107763 w 154377"/>
              <a:gd name="connsiteY1" fmla="*/ 157933 h 157933"/>
              <a:gd name="connsiteX2" fmla="*/ 2270 w 154377"/>
              <a:gd name="connsiteY2" fmla="*/ 79374 h 157933"/>
              <a:gd name="connsiteX3" fmla="*/ 57038 w 154377"/>
              <a:gd name="connsiteY3" fmla="*/ 0 h 157933"/>
              <a:gd name="connsiteX4" fmla="*/ 154377 w 154377"/>
              <a:gd name="connsiteY4" fmla="*/ 49966 h 157933"/>
              <a:gd name="connsiteX0" fmla="*/ 154377 w 154377"/>
              <a:gd name="connsiteY0" fmla="*/ 49966 h 148408"/>
              <a:gd name="connsiteX1" fmla="*/ 83951 w 154377"/>
              <a:gd name="connsiteY1" fmla="*/ 148408 h 148408"/>
              <a:gd name="connsiteX2" fmla="*/ 2270 w 154377"/>
              <a:gd name="connsiteY2" fmla="*/ 79374 h 148408"/>
              <a:gd name="connsiteX3" fmla="*/ 57038 w 154377"/>
              <a:gd name="connsiteY3" fmla="*/ 0 h 148408"/>
              <a:gd name="connsiteX4" fmla="*/ 154377 w 154377"/>
              <a:gd name="connsiteY4" fmla="*/ 49966 h 148408"/>
              <a:gd name="connsiteX0" fmla="*/ 154377 w 154377"/>
              <a:gd name="connsiteY0" fmla="*/ 49966 h 148408"/>
              <a:gd name="connsiteX1" fmla="*/ 148467 w 154377"/>
              <a:gd name="connsiteY1" fmla="*/ 80008 h 148408"/>
              <a:gd name="connsiteX2" fmla="*/ 83951 w 154377"/>
              <a:gd name="connsiteY2" fmla="*/ 148408 h 148408"/>
              <a:gd name="connsiteX3" fmla="*/ 2270 w 154377"/>
              <a:gd name="connsiteY3" fmla="*/ 79374 h 148408"/>
              <a:gd name="connsiteX4" fmla="*/ 57038 w 154377"/>
              <a:gd name="connsiteY4" fmla="*/ 0 h 148408"/>
              <a:gd name="connsiteX5" fmla="*/ 154377 w 154377"/>
              <a:gd name="connsiteY5" fmla="*/ 49966 h 148408"/>
              <a:gd name="connsiteX0" fmla="*/ 57038 w 148467"/>
              <a:gd name="connsiteY0" fmla="*/ 0 h 148408"/>
              <a:gd name="connsiteX1" fmla="*/ 148467 w 148467"/>
              <a:gd name="connsiteY1" fmla="*/ 80008 h 148408"/>
              <a:gd name="connsiteX2" fmla="*/ 83951 w 148467"/>
              <a:gd name="connsiteY2" fmla="*/ 148408 h 148408"/>
              <a:gd name="connsiteX3" fmla="*/ 2270 w 148467"/>
              <a:gd name="connsiteY3" fmla="*/ 79374 h 148408"/>
              <a:gd name="connsiteX4" fmla="*/ 57038 w 148467"/>
              <a:gd name="connsiteY4" fmla="*/ 0 h 148408"/>
              <a:gd name="connsiteX0" fmla="*/ 54768 w 146197"/>
              <a:gd name="connsiteY0" fmla="*/ 0 h 148408"/>
              <a:gd name="connsiteX1" fmla="*/ 146197 w 146197"/>
              <a:gd name="connsiteY1" fmla="*/ 80008 h 148408"/>
              <a:gd name="connsiteX2" fmla="*/ 81681 w 146197"/>
              <a:gd name="connsiteY2" fmla="*/ 148408 h 148408"/>
              <a:gd name="connsiteX3" fmla="*/ 0 w 146197"/>
              <a:gd name="connsiteY3" fmla="*/ 79374 h 148408"/>
              <a:gd name="connsiteX4" fmla="*/ 54768 w 146197"/>
              <a:gd name="connsiteY4" fmla="*/ 0 h 148408"/>
              <a:gd name="connsiteX0" fmla="*/ 64293 w 146197"/>
              <a:gd name="connsiteY0" fmla="*/ 0 h 143646"/>
              <a:gd name="connsiteX1" fmla="*/ 146197 w 146197"/>
              <a:gd name="connsiteY1" fmla="*/ 75246 h 143646"/>
              <a:gd name="connsiteX2" fmla="*/ 81681 w 146197"/>
              <a:gd name="connsiteY2" fmla="*/ 143646 h 143646"/>
              <a:gd name="connsiteX3" fmla="*/ 0 w 146197"/>
              <a:gd name="connsiteY3" fmla="*/ 74612 h 143646"/>
              <a:gd name="connsiteX4" fmla="*/ 64293 w 146197"/>
              <a:gd name="connsiteY4" fmla="*/ 0 h 143646"/>
              <a:gd name="connsiteX0" fmla="*/ 64293 w 146197"/>
              <a:gd name="connsiteY0" fmla="*/ 0 h 143646"/>
              <a:gd name="connsiteX1" fmla="*/ 146197 w 146197"/>
              <a:gd name="connsiteY1" fmla="*/ 75246 h 143646"/>
              <a:gd name="connsiteX2" fmla="*/ 136672 w 146197"/>
              <a:gd name="connsiteY2" fmla="*/ 75246 h 143646"/>
              <a:gd name="connsiteX3" fmla="*/ 81681 w 146197"/>
              <a:gd name="connsiteY3" fmla="*/ 143646 h 143646"/>
              <a:gd name="connsiteX4" fmla="*/ 0 w 146197"/>
              <a:gd name="connsiteY4" fmla="*/ 74612 h 143646"/>
              <a:gd name="connsiteX5" fmla="*/ 64293 w 146197"/>
              <a:gd name="connsiteY5" fmla="*/ 0 h 143646"/>
              <a:gd name="connsiteX0" fmla="*/ 64293 w 146336"/>
              <a:gd name="connsiteY0" fmla="*/ 0 h 143646"/>
              <a:gd name="connsiteX1" fmla="*/ 146197 w 146336"/>
              <a:gd name="connsiteY1" fmla="*/ 75246 h 143646"/>
              <a:gd name="connsiteX2" fmla="*/ 81681 w 146336"/>
              <a:gd name="connsiteY2" fmla="*/ 143646 h 143646"/>
              <a:gd name="connsiteX3" fmla="*/ 0 w 146336"/>
              <a:gd name="connsiteY3" fmla="*/ 74612 h 143646"/>
              <a:gd name="connsiteX4" fmla="*/ 64293 w 146336"/>
              <a:gd name="connsiteY4" fmla="*/ 0 h 143646"/>
              <a:gd name="connsiteX0" fmla="*/ 64293 w 146197"/>
              <a:gd name="connsiteY0" fmla="*/ 0 h 143646"/>
              <a:gd name="connsiteX1" fmla="*/ 146197 w 146197"/>
              <a:gd name="connsiteY1" fmla="*/ 75246 h 143646"/>
              <a:gd name="connsiteX2" fmla="*/ 81681 w 146197"/>
              <a:gd name="connsiteY2" fmla="*/ 143646 h 143646"/>
              <a:gd name="connsiteX3" fmla="*/ 0 w 146197"/>
              <a:gd name="connsiteY3" fmla="*/ 74612 h 143646"/>
              <a:gd name="connsiteX4" fmla="*/ 64293 w 146197"/>
              <a:gd name="connsiteY4" fmla="*/ 0 h 143646"/>
              <a:gd name="connsiteX0" fmla="*/ 64293 w 146197"/>
              <a:gd name="connsiteY0" fmla="*/ 0 h 143646"/>
              <a:gd name="connsiteX1" fmla="*/ 146197 w 146197"/>
              <a:gd name="connsiteY1" fmla="*/ 75246 h 143646"/>
              <a:gd name="connsiteX2" fmla="*/ 120003 w 146197"/>
              <a:gd name="connsiteY2" fmla="*/ 108584 h 143646"/>
              <a:gd name="connsiteX3" fmla="*/ 81681 w 146197"/>
              <a:gd name="connsiteY3" fmla="*/ 143646 h 143646"/>
              <a:gd name="connsiteX4" fmla="*/ 0 w 146197"/>
              <a:gd name="connsiteY4" fmla="*/ 74612 h 143646"/>
              <a:gd name="connsiteX5" fmla="*/ 64293 w 146197"/>
              <a:gd name="connsiteY5" fmla="*/ 0 h 143646"/>
              <a:gd name="connsiteX0" fmla="*/ 64293 w 198585"/>
              <a:gd name="connsiteY0" fmla="*/ 0 h 143646"/>
              <a:gd name="connsiteX1" fmla="*/ 146197 w 198585"/>
              <a:gd name="connsiteY1" fmla="*/ 75246 h 143646"/>
              <a:gd name="connsiteX2" fmla="*/ 198585 w 198585"/>
              <a:gd name="connsiteY2" fmla="*/ 141921 h 143646"/>
              <a:gd name="connsiteX3" fmla="*/ 81681 w 198585"/>
              <a:gd name="connsiteY3" fmla="*/ 143646 h 143646"/>
              <a:gd name="connsiteX4" fmla="*/ 0 w 198585"/>
              <a:gd name="connsiteY4" fmla="*/ 74612 h 143646"/>
              <a:gd name="connsiteX5" fmla="*/ 64293 w 198585"/>
              <a:gd name="connsiteY5" fmla="*/ 0 h 143646"/>
              <a:gd name="connsiteX0" fmla="*/ 64293 w 177154"/>
              <a:gd name="connsiteY0" fmla="*/ 0 h 143646"/>
              <a:gd name="connsiteX1" fmla="*/ 146197 w 177154"/>
              <a:gd name="connsiteY1" fmla="*/ 75246 h 143646"/>
              <a:gd name="connsiteX2" fmla="*/ 177154 w 177154"/>
              <a:gd name="connsiteY2" fmla="*/ 118108 h 143646"/>
              <a:gd name="connsiteX3" fmla="*/ 81681 w 177154"/>
              <a:gd name="connsiteY3" fmla="*/ 143646 h 143646"/>
              <a:gd name="connsiteX4" fmla="*/ 0 w 177154"/>
              <a:gd name="connsiteY4" fmla="*/ 74612 h 143646"/>
              <a:gd name="connsiteX5" fmla="*/ 64293 w 177154"/>
              <a:gd name="connsiteY5" fmla="*/ 0 h 143646"/>
              <a:gd name="connsiteX0" fmla="*/ 64293 w 222175"/>
              <a:gd name="connsiteY0" fmla="*/ 0 h 307952"/>
              <a:gd name="connsiteX1" fmla="*/ 146197 w 222175"/>
              <a:gd name="connsiteY1" fmla="*/ 75246 h 307952"/>
              <a:gd name="connsiteX2" fmla="*/ 177154 w 222175"/>
              <a:gd name="connsiteY2" fmla="*/ 118108 h 307952"/>
              <a:gd name="connsiteX3" fmla="*/ 222175 w 222175"/>
              <a:gd name="connsiteY3" fmla="*/ 307952 h 307952"/>
              <a:gd name="connsiteX4" fmla="*/ 0 w 222175"/>
              <a:gd name="connsiteY4" fmla="*/ 74612 h 307952"/>
              <a:gd name="connsiteX5" fmla="*/ 64293 w 222175"/>
              <a:gd name="connsiteY5" fmla="*/ 0 h 307952"/>
              <a:gd name="connsiteX0" fmla="*/ 64293 w 222175"/>
              <a:gd name="connsiteY0" fmla="*/ 0 h 307952"/>
              <a:gd name="connsiteX1" fmla="*/ 146197 w 222175"/>
              <a:gd name="connsiteY1" fmla="*/ 75246 h 307952"/>
              <a:gd name="connsiteX2" fmla="*/ 124767 w 222175"/>
              <a:gd name="connsiteY2" fmla="*/ 149064 h 307952"/>
              <a:gd name="connsiteX3" fmla="*/ 222175 w 222175"/>
              <a:gd name="connsiteY3" fmla="*/ 307952 h 307952"/>
              <a:gd name="connsiteX4" fmla="*/ 0 w 222175"/>
              <a:gd name="connsiteY4" fmla="*/ 74612 h 307952"/>
              <a:gd name="connsiteX5" fmla="*/ 64293 w 222175"/>
              <a:gd name="connsiteY5" fmla="*/ 0 h 307952"/>
              <a:gd name="connsiteX0" fmla="*/ 64293 w 222175"/>
              <a:gd name="connsiteY0" fmla="*/ 0 h 307952"/>
              <a:gd name="connsiteX1" fmla="*/ 167628 w 222175"/>
              <a:gd name="connsiteY1" fmla="*/ 103821 h 307952"/>
              <a:gd name="connsiteX2" fmla="*/ 124767 w 222175"/>
              <a:gd name="connsiteY2" fmla="*/ 149064 h 307952"/>
              <a:gd name="connsiteX3" fmla="*/ 222175 w 222175"/>
              <a:gd name="connsiteY3" fmla="*/ 307952 h 307952"/>
              <a:gd name="connsiteX4" fmla="*/ 0 w 222175"/>
              <a:gd name="connsiteY4" fmla="*/ 74612 h 307952"/>
              <a:gd name="connsiteX5" fmla="*/ 64293 w 222175"/>
              <a:gd name="connsiteY5" fmla="*/ 0 h 307952"/>
              <a:gd name="connsiteX0" fmla="*/ 64293 w 222175"/>
              <a:gd name="connsiteY0" fmla="*/ 0 h 307952"/>
              <a:gd name="connsiteX1" fmla="*/ 167628 w 222175"/>
              <a:gd name="connsiteY1" fmla="*/ 103821 h 307952"/>
              <a:gd name="connsiteX2" fmla="*/ 124767 w 222175"/>
              <a:gd name="connsiteY2" fmla="*/ 149064 h 307952"/>
              <a:gd name="connsiteX3" fmla="*/ 162866 w 222175"/>
              <a:gd name="connsiteY3" fmla="*/ 208596 h 307952"/>
              <a:gd name="connsiteX4" fmla="*/ 222175 w 222175"/>
              <a:gd name="connsiteY4" fmla="*/ 307952 h 307952"/>
              <a:gd name="connsiteX5" fmla="*/ 0 w 222175"/>
              <a:gd name="connsiteY5" fmla="*/ 74612 h 307952"/>
              <a:gd name="connsiteX6" fmla="*/ 64293 w 222175"/>
              <a:gd name="connsiteY6" fmla="*/ 0 h 307952"/>
              <a:gd name="connsiteX0" fmla="*/ 64293 w 222175"/>
              <a:gd name="connsiteY0" fmla="*/ 0 h 307952"/>
              <a:gd name="connsiteX1" fmla="*/ 167628 w 222175"/>
              <a:gd name="connsiteY1" fmla="*/ 103821 h 307952"/>
              <a:gd name="connsiteX2" fmla="*/ 124767 w 222175"/>
              <a:gd name="connsiteY2" fmla="*/ 149064 h 307952"/>
              <a:gd name="connsiteX3" fmla="*/ 186678 w 222175"/>
              <a:gd name="connsiteY3" fmla="*/ 213359 h 307952"/>
              <a:gd name="connsiteX4" fmla="*/ 222175 w 222175"/>
              <a:gd name="connsiteY4" fmla="*/ 307952 h 307952"/>
              <a:gd name="connsiteX5" fmla="*/ 0 w 222175"/>
              <a:gd name="connsiteY5" fmla="*/ 74612 h 307952"/>
              <a:gd name="connsiteX6" fmla="*/ 64293 w 222175"/>
              <a:gd name="connsiteY6" fmla="*/ 0 h 307952"/>
              <a:gd name="connsiteX0" fmla="*/ 64293 w 222175"/>
              <a:gd name="connsiteY0" fmla="*/ 0 h 307952"/>
              <a:gd name="connsiteX1" fmla="*/ 167628 w 222175"/>
              <a:gd name="connsiteY1" fmla="*/ 103821 h 307952"/>
              <a:gd name="connsiteX2" fmla="*/ 124767 w 222175"/>
              <a:gd name="connsiteY2" fmla="*/ 149064 h 307952"/>
              <a:gd name="connsiteX3" fmla="*/ 186678 w 222175"/>
              <a:gd name="connsiteY3" fmla="*/ 213359 h 307952"/>
              <a:gd name="connsiteX4" fmla="*/ 203347 w 222175"/>
              <a:gd name="connsiteY4" fmla="*/ 253840 h 307952"/>
              <a:gd name="connsiteX5" fmla="*/ 222175 w 222175"/>
              <a:gd name="connsiteY5" fmla="*/ 307952 h 307952"/>
              <a:gd name="connsiteX6" fmla="*/ 0 w 222175"/>
              <a:gd name="connsiteY6" fmla="*/ 74612 h 307952"/>
              <a:gd name="connsiteX7" fmla="*/ 64293 w 222175"/>
              <a:gd name="connsiteY7" fmla="*/ 0 h 307952"/>
              <a:gd name="connsiteX0" fmla="*/ 64293 w 234303"/>
              <a:gd name="connsiteY0" fmla="*/ 0 h 307952"/>
              <a:gd name="connsiteX1" fmla="*/ 167628 w 234303"/>
              <a:gd name="connsiteY1" fmla="*/ 103821 h 307952"/>
              <a:gd name="connsiteX2" fmla="*/ 124767 w 234303"/>
              <a:gd name="connsiteY2" fmla="*/ 149064 h 307952"/>
              <a:gd name="connsiteX3" fmla="*/ 186678 w 234303"/>
              <a:gd name="connsiteY3" fmla="*/ 213359 h 307952"/>
              <a:gd name="connsiteX4" fmla="*/ 234303 w 234303"/>
              <a:gd name="connsiteY4" fmla="*/ 168115 h 307952"/>
              <a:gd name="connsiteX5" fmla="*/ 222175 w 234303"/>
              <a:gd name="connsiteY5" fmla="*/ 307952 h 307952"/>
              <a:gd name="connsiteX6" fmla="*/ 0 w 234303"/>
              <a:gd name="connsiteY6" fmla="*/ 74612 h 307952"/>
              <a:gd name="connsiteX7" fmla="*/ 64293 w 234303"/>
              <a:gd name="connsiteY7" fmla="*/ 0 h 307952"/>
              <a:gd name="connsiteX0" fmla="*/ 64293 w 234303"/>
              <a:gd name="connsiteY0" fmla="*/ 0 h 307952"/>
              <a:gd name="connsiteX1" fmla="*/ 167628 w 234303"/>
              <a:gd name="connsiteY1" fmla="*/ 103821 h 307952"/>
              <a:gd name="connsiteX2" fmla="*/ 124767 w 234303"/>
              <a:gd name="connsiteY2" fmla="*/ 149064 h 307952"/>
              <a:gd name="connsiteX3" fmla="*/ 186678 w 234303"/>
              <a:gd name="connsiteY3" fmla="*/ 213359 h 307952"/>
              <a:gd name="connsiteX4" fmla="*/ 234303 w 234303"/>
              <a:gd name="connsiteY4" fmla="*/ 168115 h 307952"/>
              <a:gd name="connsiteX5" fmla="*/ 224778 w 234303"/>
              <a:gd name="connsiteY5" fmla="*/ 244315 h 307952"/>
              <a:gd name="connsiteX6" fmla="*/ 222175 w 234303"/>
              <a:gd name="connsiteY6" fmla="*/ 307952 h 307952"/>
              <a:gd name="connsiteX7" fmla="*/ 0 w 234303"/>
              <a:gd name="connsiteY7" fmla="*/ 74612 h 307952"/>
              <a:gd name="connsiteX8" fmla="*/ 64293 w 234303"/>
              <a:gd name="connsiteY8"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34303 w 370034"/>
              <a:gd name="connsiteY4" fmla="*/ 168115 h 307952"/>
              <a:gd name="connsiteX5" fmla="*/ 370034 w 370034"/>
              <a:gd name="connsiteY5" fmla="*/ 134777 h 307952"/>
              <a:gd name="connsiteX6" fmla="*/ 222175 w 370034"/>
              <a:gd name="connsiteY6" fmla="*/ 307952 h 307952"/>
              <a:gd name="connsiteX7" fmla="*/ 0 w 370034"/>
              <a:gd name="connsiteY7" fmla="*/ 74612 h 307952"/>
              <a:gd name="connsiteX8" fmla="*/ 64293 w 370034"/>
              <a:gd name="connsiteY8"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34303 w 370034"/>
              <a:gd name="connsiteY4" fmla="*/ 168115 h 307952"/>
              <a:gd name="connsiteX5" fmla="*/ 289071 w 370034"/>
              <a:gd name="connsiteY5" fmla="*/ 151446 h 307952"/>
              <a:gd name="connsiteX6" fmla="*/ 370034 w 370034"/>
              <a:gd name="connsiteY6" fmla="*/ 134777 h 307952"/>
              <a:gd name="connsiteX7" fmla="*/ 222175 w 370034"/>
              <a:gd name="connsiteY7" fmla="*/ 307952 h 307952"/>
              <a:gd name="connsiteX8" fmla="*/ 0 w 370034"/>
              <a:gd name="connsiteY8" fmla="*/ 74612 h 307952"/>
              <a:gd name="connsiteX9" fmla="*/ 64293 w 370034"/>
              <a:gd name="connsiteY9"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34303 w 370034"/>
              <a:gd name="connsiteY4" fmla="*/ 168115 h 307952"/>
              <a:gd name="connsiteX5" fmla="*/ 305740 w 370034"/>
              <a:gd name="connsiteY5" fmla="*/ 75246 h 307952"/>
              <a:gd name="connsiteX6" fmla="*/ 370034 w 370034"/>
              <a:gd name="connsiteY6" fmla="*/ 134777 h 307952"/>
              <a:gd name="connsiteX7" fmla="*/ 222175 w 370034"/>
              <a:gd name="connsiteY7" fmla="*/ 307952 h 307952"/>
              <a:gd name="connsiteX8" fmla="*/ 0 w 370034"/>
              <a:gd name="connsiteY8" fmla="*/ 74612 h 307952"/>
              <a:gd name="connsiteX9" fmla="*/ 64293 w 370034"/>
              <a:gd name="connsiteY9"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34303 w 370034"/>
              <a:gd name="connsiteY4" fmla="*/ 168115 h 307952"/>
              <a:gd name="connsiteX5" fmla="*/ 258115 w 370034"/>
              <a:gd name="connsiteY5" fmla="*/ 141921 h 307952"/>
              <a:gd name="connsiteX6" fmla="*/ 305740 w 370034"/>
              <a:gd name="connsiteY6" fmla="*/ 75246 h 307952"/>
              <a:gd name="connsiteX7" fmla="*/ 370034 w 370034"/>
              <a:gd name="connsiteY7" fmla="*/ 134777 h 307952"/>
              <a:gd name="connsiteX8" fmla="*/ 222175 w 370034"/>
              <a:gd name="connsiteY8" fmla="*/ 307952 h 307952"/>
              <a:gd name="connsiteX9" fmla="*/ 0 w 370034"/>
              <a:gd name="connsiteY9" fmla="*/ 74612 h 307952"/>
              <a:gd name="connsiteX10" fmla="*/ 64293 w 370034"/>
              <a:gd name="connsiteY10"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34303 w 370034"/>
              <a:gd name="connsiteY4" fmla="*/ 168115 h 307952"/>
              <a:gd name="connsiteX5" fmla="*/ 234302 w 370034"/>
              <a:gd name="connsiteY5" fmla="*/ 134777 h 307952"/>
              <a:gd name="connsiteX6" fmla="*/ 305740 w 370034"/>
              <a:gd name="connsiteY6" fmla="*/ 75246 h 307952"/>
              <a:gd name="connsiteX7" fmla="*/ 370034 w 370034"/>
              <a:gd name="connsiteY7" fmla="*/ 134777 h 307952"/>
              <a:gd name="connsiteX8" fmla="*/ 222175 w 370034"/>
              <a:gd name="connsiteY8" fmla="*/ 307952 h 307952"/>
              <a:gd name="connsiteX9" fmla="*/ 0 w 370034"/>
              <a:gd name="connsiteY9" fmla="*/ 74612 h 307952"/>
              <a:gd name="connsiteX10" fmla="*/ 64293 w 370034"/>
              <a:gd name="connsiteY10" fmla="*/ 0 h 307952"/>
              <a:gd name="connsiteX0" fmla="*/ 64293 w 370034"/>
              <a:gd name="connsiteY0" fmla="*/ 0 h 307952"/>
              <a:gd name="connsiteX1" fmla="*/ 167628 w 370034"/>
              <a:gd name="connsiteY1" fmla="*/ 103821 h 307952"/>
              <a:gd name="connsiteX2" fmla="*/ 124767 w 370034"/>
              <a:gd name="connsiteY2" fmla="*/ 149064 h 307952"/>
              <a:gd name="connsiteX3" fmla="*/ 186678 w 370034"/>
              <a:gd name="connsiteY3" fmla="*/ 213359 h 307952"/>
              <a:gd name="connsiteX4" fmla="*/ 250971 w 370034"/>
              <a:gd name="connsiteY4" fmla="*/ 153827 h 307952"/>
              <a:gd name="connsiteX5" fmla="*/ 234302 w 370034"/>
              <a:gd name="connsiteY5" fmla="*/ 134777 h 307952"/>
              <a:gd name="connsiteX6" fmla="*/ 305740 w 370034"/>
              <a:gd name="connsiteY6" fmla="*/ 75246 h 307952"/>
              <a:gd name="connsiteX7" fmla="*/ 370034 w 370034"/>
              <a:gd name="connsiteY7" fmla="*/ 134777 h 307952"/>
              <a:gd name="connsiteX8" fmla="*/ 222175 w 370034"/>
              <a:gd name="connsiteY8" fmla="*/ 307952 h 307952"/>
              <a:gd name="connsiteX9" fmla="*/ 0 w 370034"/>
              <a:gd name="connsiteY9" fmla="*/ 74612 h 307952"/>
              <a:gd name="connsiteX10" fmla="*/ 64293 w 370034"/>
              <a:gd name="connsiteY10" fmla="*/ 0 h 30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034" h="307952">
                <a:moveTo>
                  <a:pt x="64293" y="0"/>
                </a:moveTo>
                <a:lnTo>
                  <a:pt x="167628" y="103821"/>
                </a:lnTo>
                <a:lnTo>
                  <a:pt x="124767" y="149064"/>
                </a:lnTo>
                <a:lnTo>
                  <a:pt x="186678" y="213359"/>
                </a:lnTo>
                <a:lnTo>
                  <a:pt x="250971" y="153827"/>
                </a:lnTo>
                <a:cubicBezTo>
                  <a:pt x="250971" y="142714"/>
                  <a:pt x="234302" y="145890"/>
                  <a:pt x="234302" y="134777"/>
                </a:cubicBezTo>
                <a:lnTo>
                  <a:pt x="305740" y="75246"/>
                </a:lnTo>
                <a:lnTo>
                  <a:pt x="370034" y="134777"/>
                </a:lnTo>
                <a:lnTo>
                  <a:pt x="222175" y="307952"/>
                </a:lnTo>
                <a:lnTo>
                  <a:pt x="0" y="74612"/>
                </a:lnTo>
                <a:lnTo>
                  <a:pt x="64293" y="0"/>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1" name="Forma livre 80"/>
          <p:cNvSpPr/>
          <p:nvPr/>
        </p:nvSpPr>
        <p:spPr>
          <a:xfrm>
            <a:off x="5041943" y="2514600"/>
            <a:ext cx="587332" cy="395287"/>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949827 w 949827"/>
              <a:gd name="connsiteY0" fmla="*/ 42822 h 353218"/>
              <a:gd name="connsiteX1" fmla="*/ 903213 w 949827"/>
              <a:gd name="connsiteY1" fmla="*/ 150789 h 353218"/>
              <a:gd name="connsiteX2" fmla="*/ 0 w 949827"/>
              <a:gd name="connsiteY2" fmla="*/ 353218 h 353218"/>
              <a:gd name="connsiteX3" fmla="*/ 828676 w 949827"/>
              <a:gd name="connsiteY3" fmla="*/ 0 h 353218"/>
              <a:gd name="connsiteX4" fmla="*/ 949827 w 949827"/>
              <a:gd name="connsiteY4" fmla="*/ 42822 h 353218"/>
              <a:gd name="connsiteX0" fmla="*/ 1116514 w 1116514"/>
              <a:gd name="connsiteY0" fmla="*/ 0 h 310396"/>
              <a:gd name="connsiteX1" fmla="*/ 1069900 w 1116514"/>
              <a:gd name="connsiteY1" fmla="*/ 107967 h 310396"/>
              <a:gd name="connsiteX2" fmla="*/ 166687 w 1116514"/>
              <a:gd name="connsiteY2" fmla="*/ 310396 h 310396"/>
              <a:gd name="connsiteX3" fmla="*/ 0 w 1116514"/>
              <a:gd name="connsiteY3" fmla="*/ 166728 h 310396"/>
              <a:gd name="connsiteX4" fmla="*/ 1116514 w 1116514"/>
              <a:gd name="connsiteY4" fmla="*/ 0 h 310396"/>
              <a:gd name="connsiteX0" fmla="*/ 1116514 w 1116514"/>
              <a:gd name="connsiteY0" fmla="*/ 0 h 310396"/>
              <a:gd name="connsiteX1" fmla="*/ 387307 w 1116514"/>
              <a:gd name="connsiteY1" fmla="*/ 105969 h 310396"/>
              <a:gd name="connsiteX2" fmla="*/ 1069900 w 1116514"/>
              <a:gd name="connsiteY2" fmla="*/ 107967 h 310396"/>
              <a:gd name="connsiteX3" fmla="*/ 166687 w 1116514"/>
              <a:gd name="connsiteY3" fmla="*/ 310396 h 310396"/>
              <a:gd name="connsiteX4" fmla="*/ 0 w 1116514"/>
              <a:gd name="connsiteY4" fmla="*/ 166728 h 310396"/>
              <a:gd name="connsiteX5" fmla="*/ 1116514 w 1116514"/>
              <a:gd name="connsiteY5" fmla="*/ 0 h 310396"/>
              <a:gd name="connsiteX0" fmla="*/ 1116514 w 1116514"/>
              <a:gd name="connsiteY0" fmla="*/ 0 h 310396"/>
              <a:gd name="connsiteX1" fmla="*/ 734970 w 1116514"/>
              <a:gd name="connsiteY1" fmla="*/ 105969 h 310396"/>
              <a:gd name="connsiteX2" fmla="*/ 1069900 w 1116514"/>
              <a:gd name="connsiteY2" fmla="*/ 107967 h 310396"/>
              <a:gd name="connsiteX3" fmla="*/ 166687 w 1116514"/>
              <a:gd name="connsiteY3" fmla="*/ 310396 h 310396"/>
              <a:gd name="connsiteX4" fmla="*/ 0 w 1116514"/>
              <a:gd name="connsiteY4" fmla="*/ 166728 h 310396"/>
              <a:gd name="connsiteX5" fmla="*/ 1116514 w 1116514"/>
              <a:gd name="connsiteY5" fmla="*/ 0 h 310396"/>
              <a:gd name="connsiteX0" fmla="*/ 1116514 w 1116514"/>
              <a:gd name="connsiteY0" fmla="*/ 0 h 310396"/>
              <a:gd name="connsiteX1" fmla="*/ 734970 w 1116514"/>
              <a:gd name="connsiteY1" fmla="*/ 105969 h 310396"/>
              <a:gd name="connsiteX2" fmla="*/ 1069900 w 1116514"/>
              <a:gd name="connsiteY2" fmla="*/ 107967 h 310396"/>
              <a:gd name="connsiteX3" fmla="*/ 166687 w 1116514"/>
              <a:gd name="connsiteY3" fmla="*/ 310396 h 310396"/>
              <a:gd name="connsiteX4" fmla="*/ 0 w 1116514"/>
              <a:gd name="connsiteY4" fmla="*/ 166728 h 310396"/>
              <a:gd name="connsiteX5" fmla="*/ 239670 w 1116514"/>
              <a:gd name="connsiteY5" fmla="*/ 125019 h 310396"/>
              <a:gd name="connsiteX6" fmla="*/ 1116514 w 1116514"/>
              <a:gd name="connsiteY6" fmla="*/ 0 h 310396"/>
              <a:gd name="connsiteX0" fmla="*/ 1116514 w 1116514"/>
              <a:gd name="connsiteY0" fmla="*/ 0 h 310396"/>
              <a:gd name="connsiteX1" fmla="*/ 734970 w 1116514"/>
              <a:gd name="connsiteY1" fmla="*/ 105969 h 310396"/>
              <a:gd name="connsiteX2" fmla="*/ 1069900 w 1116514"/>
              <a:gd name="connsiteY2" fmla="*/ 107967 h 310396"/>
              <a:gd name="connsiteX3" fmla="*/ 166687 w 1116514"/>
              <a:gd name="connsiteY3" fmla="*/ 310396 h 310396"/>
              <a:gd name="connsiteX4" fmla="*/ 0 w 1116514"/>
              <a:gd name="connsiteY4" fmla="*/ 166728 h 310396"/>
              <a:gd name="connsiteX5" fmla="*/ 39645 w 1116514"/>
              <a:gd name="connsiteY5" fmla="*/ 86919 h 310396"/>
              <a:gd name="connsiteX6" fmla="*/ 1116514 w 1116514"/>
              <a:gd name="connsiteY6" fmla="*/ 0 h 310396"/>
              <a:gd name="connsiteX0" fmla="*/ 1116514 w 1116514"/>
              <a:gd name="connsiteY0" fmla="*/ 0 h 310396"/>
              <a:gd name="connsiteX1" fmla="*/ 734970 w 1116514"/>
              <a:gd name="connsiteY1" fmla="*/ 105969 h 310396"/>
              <a:gd name="connsiteX2" fmla="*/ 1069900 w 1116514"/>
              <a:gd name="connsiteY2" fmla="*/ 107967 h 310396"/>
              <a:gd name="connsiteX3" fmla="*/ 166687 w 1116514"/>
              <a:gd name="connsiteY3" fmla="*/ 310396 h 310396"/>
              <a:gd name="connsiteX4" fmla="*/ 0 w 1116514"/>
              <a:gd name="connsiteY4" fmla="*/ 166728 h 310396"/>
              <a:gd name="connsiteX5" fmla="*/ 39645 w 1116514"/>
              <a:gd name="connsiteY5" fmla="*/ 86919 h 310396"/>
              <a:gd name="connsiteX6" fmla="*/ 368257 w 1116514"/>
              <a:gd name="connsiteY6" fmla="*/ 63106 h 310396"/>
              <a:gd name="connsiteX7" fmla="*/ 1116514 w 1116514"/>
              <a:gd name="connsiteY7" fmla="*/ 0 h 310396"/>
              <a:gd name="connsiteX0" fmla="*/ 1116514 w 1116514"/>
              <a:gd name="connsiteY0" fmla="*/ 3569 h 313965"/>
              <a:gd name="connsiteX1" fmla="*/ 734970 w 1116514"/>
              <a:gd name="connsiteY1" fmla="*/ 109538 h 313965"/>
              <a:gd name="connsiteX2" fmla="*/ 1069900 w 1116514"/>
              <a:gd name="connsiteY2" fmla="*/ 111536 h 313965"/>
              <a:gd name="connsiteX3" fmla="*/ 166687 w 1116514"/>
              <a:gd name="connsiteY3" fmla="*/ 313965 h 313965"/>
              <a:gd name="connsiteX4" fmla="*/ 0 w 1116514"/>
              <a:gd name="connsiteY4" fmla="*/ 170297 h 313965"/>
              <a:gd name="connsiteX5" fmla="*/ 39645 w 1116514"/>
              <a:gd name="connsiteY5" fmla="*/ 90488 h 313965"/>
              <a:gd name="connsiteX6" fmla="*/ 177757 w 1116514"/>
              <a:gd name="connsiteY6" fmla="*/ 0 h 313965"/>
              <a:gd name="connsiteX7" fmla="*/ 1116514 w 1116514"/>
              <a:gd name="connsiteY7" fmla="*/ 3569 h 313965"/>
              <a:gd name="connsiteX0" fmla="*/ 283077 w 1069900"/>
              <a:gd name="connsiteY0" fmla="*/ 70244 h 313965"/>
              <a:gd name="connsiteX1" fmla="*/ 734970 w 1069900"/>
              <a:gd name="connsiteY1" fmla="*/ 109538 h 313965"/>
              <a:gd name="connsiteX2" fmla="*/ 1069900 w 1069900"/>
              <a:gd name="connsiteY2" fmla="*/ 111536 h 313965"/>
              <a:gd name="connsiteX3" fmla="*/ 166687 w 1069900"/>
              <a:gd name="connsiteY3" fmla="*/ 313965 h 313965"/>
              <a:gd name="connsiteX4" fmla="*/ 0 w 1069900"/>
              <a:gd name="connsiteY4" fmla="*/ 170297 h 313965"/>
              <a:gd name="connsiteX5" fmla="*/ 39645 w 1069900"/>
              <a:gd name="connsiteY5" fmla="*/ 90488 h 313965"/>
              <a:gd name="connsiteX6" fmla="*/ 177757 w 1069900"/>
              <a:gd name="connsiteY6" fmla="*/ 0 h 313965"/>
              <a:gd name="connsiteX7" fmla="*/ 283077 w 1069900"/>
              <a:gd name="connsiteY7" fmla="*/ 70244 h 313965"/>
              <a:gd name="connsiteX0" fmla="*/ 283077 w 1069900"/>
              <a:gd name="connsiteY0" fmla="*/ 98818 h 342539"/>
              <a:gd name="connsiteX1" fmla="*/ 449220 w 1069900"/>
              <a:gd name="connsiteY1" fmla="*/ 0 h 342539"/>
              <a:gd name="connsiteX2" fmla="*/ 1069900 w 1069900"/>
              <a:gd name="connsiteY2" fmla="*/ 140110 h 342539"/>
              <a:gd name="connsiteX3" fmla="*/ 166687 w 1069900"/>
              <a:gd name="connsiteY3" fmla="*/ 342539 h 342539"/>
              <a:gd name="connsiteX4" fmla="*/ 0 w 1069900"/>
              <a:gd name="connsiteY4" fmla="*/ 198871 h 342539"/>
              <a:gd name="connsiteX5" fmla="*/ 39645 w 1069900"/>
              <a:gd name="connsiteY5" fmla="*/ 119062 h 342539"/>
              <a:gd name="connsiteX6" fmla="*/ 177757 w 1069900"/>
              <a:gd name="connsiteY6" fmla="*/ 28574 h 342539"/>
              <a:gd name="connsiteX7" fmla="*/ 283077 w 1069900"/>
              <a:gd name="connsiteY7" fmla="*/ 98818 h 342539"/>
              <a:gd name="connsiteX0" fmla="*/ 292602 w 1069900"/>
              <a:gd name="connsiteY0" fmla="*/ 113105 h 342539"/>
              <a:gd name="connsiteX1" fmla="*/ 449220 w 1069900"/>
              <a:gd name="connsiteY1" fmla="*/ 0 h 342539"/>
              <a:gd name="connsiteX2" fmla="*/ 1069900 w 1069900"/>
              <a:gd name="connsiteY2" fmla="*/ 140110 h 342539"/>
              <a:gd name="connsiteX3" fmla="*/ 166687 w 1069900"/>
              <a:gd name="connsiteY3" fmla="*/ 342539 h 342539"/>
              <a:gd name="connsiteX4" fmla="*/ 0 w 1069900"/>
              <a:gd name="connsiteY4" fmla="*/ 198871 h 342539"/>
              <a:gd name="connsiteX5" fmla="*/ 39645 w 1069900"/>
              <a:gd name="connsiteY5" fmla="*/ 119062 h 342539"/>
              <a:gd name="connsiteX6" fmla="*/ 177757 w 1069900"/>
              <a:gd name="connsiteY6" fmla="*/ 28574 h 342539"/>
              <a:gd name="connsiteX7" fmla="*/ 292602 w 1069900"/>
              <a:gd name="connsiteY7" fmla="*/ 113105 h 342539"/>
              <a:gd name="connsiteX0" fmla="*/ 292602 w 449220"/>
              <a:gd name="connsiteY0" fmla="*/ 113105 h 342539"/>
              <a:gd name="connsiteX1" fmla="*/ 449220 w 449220"/>
              <a:gd name="connsiteY1" fmla="*/ 0 h 342539"/>
              <a:gd name="connsiteX2" fmla="*/ 241225 w 449220"/>
              <a:gd name="connsiteY2" fmla="*/ 297272 h 342539"/>
              <a:gd name="connsiteX3" fmla="*/ 166687 w 449220"/>
              <a:gd name="connsiteY3" fmla="*/ 342539 h 342539"/>
              <a:gd name="connsiteX4" fmla="*/ 0 w 449220"/>
              <a:gd name="connsiteY4" fmla="*/ 198871 h 342539"/>
              <a:gd name="connsiteX5" fmla="*/ 39645 w 449220"/>
              <a:gd name="connsiteY5" fmla="*/ 119062 h 342539"/>
              <a:gd name="connsiteX6" fmla="*/ 177757 w 449220"/>
              <a:gd name="connsiteY6" fmla="*/ 28574 h 342539"/>
              <a:gd name="connsiteX7" fmla="*/ 292602 w 449220"/>
              <a:gd name="connsiteY7" fmla="*/ 113105 h 342539"/>
              <a:gd name="connsiteX0" fmla="*/ 292602 w 449220"/>
              <a:gd name="connsiteY0" fmla="*/ 113105 h 342539"/>
              <a:gd name="connsiteX1" fmla="*/ 449220 w 449220"/>
              <a:gd name="connsiteY1" fmla="*/ 0 h 342539"/>
              <a:gd name="connsiteX2" fmla="*/ 287295 w 449220"/>
              <a:gd name="connsiteY2" fmla="*/ 228600 h 342539"/>
              <a:gd name="connsiteX3" fmla="*/ 241225 w 449220"/>
              <a:gd name="connsiteY3" fmla="*/ 297272 h 342539"/>
              <a:gd name="connsiteX4" fmla="*/ 166687 w 449220"/>
              <a:gd name="connsiteY4" fmla="*/ 342539 h 342539"/>
              <a:gd name="connsiteX5" fmla="*/ 0 w 449220"/>
              <a:gd name="connsiteY5" fmla="*/ 198871 h 342539"/>
              <a:gd name="connsiteX6" fmla="*/ 39645 w 449220"/>
              <a:gd name="connsiteY6" fmla="*/ 119062 h 342539"/>
              <a:gd name="connsiteX7" fmla="*/ 177757 w 449220"/>
              <a:gd name="connsiteY7" fmla="*/ 28574 h 342539"/>
              <a:gd name="connsiteX8" fmla="*/ 292602 w 449220"/>
              <a:gd name="connsiteY8" fmla="*/ 113105 h 342539"/>
              <a:gd name="connsiteX0" fmla="*/ 292602 w 449220"/>
              <a:gd name="connsiteY0" fmla="*/ 113105 h 395287"/>
              <a:gd name="connsiteX1" fmla="*/ 449220 w 449220"/>
              <a:gd name="connsiteY1" fmla="*/ 0 h 395287"/>
              <a:gd name="connsiteX2" fmla="*/ 344445 w 449220"/>
              <a:gd name="connsiteY2" fmla="*/ 395287 h 395287"/>
              <a:gd name="connsiteX3" fmla="*/ 241225 w 449220"/>
              <a:gd name="connsiteY3" fmla="*/ 297272 h 395287"/>
              <a:gd name="connsiteX4" fmla="*/ 166687 w 449220"/>
              <a:gd name="connsiteY4" fmla="*/ 342539 h 395287"/>
              <a:gd name="connsiteX5" fmla="*/ 0 w 449220"/>
              <a:gd name="connsiteY5" fmla="*/ 198871 h 395287"/>
              <a:gd name="connsiteX6" fmla="*/ 39645 w 449220"/>
              <a:gd name="connsiteY6" fmla="*/ 119062 h 395287"/>
              <a:gd name="connsiteX7" fmla="*/ 177757 w 449220"/>
              <a:gd name="connsiteY7" fmla="*/ 28574 h 395287"/>
              <a:gd name="connsiteX8" fmla="*/ 292602 w 449220"/>
              <a:gd name="connsiteY8" fmla="*/ 113105 h 395287"/>
              <a:gd name="connsiteX0" fmla="*/ 292602 w 449220"/>
              <a:gd name="connsiteY0" fmla="*/ 113105 h 395287"/>
              <a:gd name="connsiteX1" fmla="*/ 449220 w 449220"/>
              <a:gd name="connsiteY1" fmla="*/ 0 h 395287"/>
              <a:gd name="connsiteX2" fmla="*/ 382545 w 449220"/>
              <a:gd name="connsiteY2" fmla="*/ 200025 h 395287"/>
              <a:gd name="connsiteX3" fmla="*/ 344445 w 449220"/>
              <a:gd name="connsiteY3" fmla="*/ 395287 h 395287"/>
              <a:gd name="connsiteX4" fmla="*/ 241225 w 449220"/>
              <a:gd name="connsiteY4" fmla="*/ 297272 h 395287"/>
              <a:gd name="connsiteX5" fmla="*/ 166687 w 449220"/>
              <a:gd name="connsiteY5" fmla="*/ 342539 h 395287"/>
              <a:gd name="connsiteX6" fmla="*/ 0 w 449220"/>
              <a:gd name="connsiteY6" fmla="*/ 198871 h 395287"/>
              <a:gd name="connsiteX7" fmla="*/ 39645 w 449220"/>
              <a:gd name="connsiteY7" fmla="*/ 119062 h 395287"/>
              <a:gd name="connsiteX8" fmla="*/ 177757 w 449220"/>
              <a:gd name="connsiteY8" fmla="*/ 28574 h 395287"/>
              <a:gd name="connsiteX9" fmla="*/ 292602 w 449220"/>
              <a:gd name="connsiteY9" fmla="*/ 113105 h 395287"/>
              <a:gd name="connsiteX0" fmla="*/ 292602 w 570364"/>
              <a:gd name="connsiteY0" fmla="*/ 113105 h 395287"/>
              <a:gd name="connsiteX1" fmla="*/ 449220 w 570364"/>
              <a:gd name="connsiteY1" fmla="*/ 0 h 395287"/>
              <a:gd name="connsiteX2" fmla="*/ 568282 w 570364"/>
              <a:gd name="connsiteY2" fmla="*/ 157163 h 395287"/>
              <a:gd name="connsiteX3" fmla="*/ 344445 w 570364"/>
              <a:gd name="connsiteY3" fmla="*/ 395287 h 395287"/>
              <a:gd name="connsiteX4" fmla="*/ 241225 w 570364"/>
              <a:gd name="connsiteY4" fmla="*/ 297272 h 395287"/>
              <a:gd name="connsiteX5" fmla="*/ 166687 w 570364"/>
              <a:gd name="connsiteY5" fmla="*/ 342539 h 395287"/>
              <a:gd name="connsiteX6" fmla="*/ 0 w 570364"/>
              <a:gd name="connsiteY6" fmla="*/ 198871 h 395287"/>
              <a:gd name="connsiteX7" fmla="*/ 39645 w 570364"/>
              <a:gd name="connsiteY7" fmla="*/ 119062 h 395287"/>
              <a:gd name="connsiteX8" fmla="*/ 177757 w 570364"/>
              <a:gd name="connsiteY8" fmla="*/ 28574 h 395287"/>
              <a:gd name="connsiteX9" fmla="*/ 292602 w 570364"/>
              <a:gd name="connsiteY9" fmla="*/ 113105 h 395287"/>
              <a:gd name="connsiteX0" fmla="*/ 292602 w 568282"/>
              <a:gd name="connsiteY0" fmla="*/ 113105 h 395287"/>
              <a:gd name="connsiteX1" fmla="*/ 449220 w 568282"/>
              <a:gd name="connsiteY1" fmla="*/ 0 h 395287"/>
              <a:gd name="connsiteX2" fmla="*/ 568282 w 568282"/>
              <a:gd name="connsiteY2" fmla="*/ 157163 h 395287"/>
              <a:gd name="connsiteX3" fmla="*/ 344445 w 568282"/>
              <a:gd name="connsiteY3" fmla="*/ 395287 h 395287"/>
              <a:gd name="connsiteX4" fmla="*/ 241225 w 568282"/>
              <a:gd name="connsiteY4" fmla="*/ 297272 h 395287"/>
              <a:gd name="connsiteX5" fmla="*/ 166687 w 568282"/>
              <a:gd name="connsiteY5" fmla="*/ 342539 h 395287"/>
              <a:gd name="connsiteX6" fmla="*/ 0 w 568282"/>
              <a:gd name="connsiteY6" fmla="*/ 198871 h 395287"/>
              <a:gd name="connsiteX7" fmla="*/ 39645 w 568282"/>
              <a:gd name="connsiteY7" fmla="*/ 119062 h 395287"/>
              <a:gd name="connsiteX8" fmla="*/ 177757 w 568282"/>
              <a:gd name="connsiteY8" fmla="*/ 28574 h 395287"/>
              <a:gd name="connsiteX9" fmla="*/ 292602 w 568282"/>
              <a:gd name="connsiteY9" fmla="*/ 113105 h 395287"/>
              <a:gd name="connsiteX0" fmla="*/ 292602 w 587332"/>
              <a:gd name="connsiteY0" fmla="*/ 113105 h 395287"/>
              <a:gd name="connsiteX1" fmla="*/ 449220 w 587332"/>
              <a:gd name="connsiteY1" fmla="*/ 0 h 395287"/>
              <a:gd name="connsiteX2" fmla="*/ 587332 w 587332"/>
              <a:gd name="connsiteY2" fmla="*/ 128588 h 395287"/>
              <a:gd name="connsiteX3" fmla="*/ 344445 w 587332"/>
              <a:gd name="connsiteY3" fmla="*/ 395287 h 395287"/>
              <a:gd name="connsiteX4" fmla="*/ 241225 w 587332"/>
              <a:gd name="connsiteY4" fmla="*/ 297272 h 395287"/>
              <a:gd name="connsiteX5" fmla="*/ 166687 w 587332"/>
              <a:gd name="connsiteY5" fmla="*/ 342539 h 395287"/>
              <a:gd name="connsiteX6" fmla="*/ 0 w 587332"/>
              <a:gd name="connsiteY6" fmla="*/ 198871 h 395287"/>
              <a:gd name="connsiteX7" fmla="*/ 39645 w 587332"/>
              <a:gd name="connsiteY7" fmla="*/ 119062 h 395287"/>
              <a:gd name="connsiteX8" fmla="*/ 177757 w 587332"/>
              <a:gd name="connsiteY8" fmla="*/ 28574 h 395287"/>
              <a:gd name="connsiteX9" fmla="*/ 292602 w 587332"/>
              <a:gd name="connsiteY9" fmla="*/ 113105 h 39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7332" h="395287">
                <a:moveTo>
                  <a:pt x="292602" y="113105"/>
                </a:moveTo>
                <a:lnTo>
                  <a:pt x="449220" y="0"/>
                </a:lnTo>
                <a:lnTo>
                  <a:pt x="587332" y="128588"/>
                </a:lnTo>
                <a:lnTo>
                  <a:pt x="344445" y="395287"/>
                </a:lnTo>
                <a:lnTo>
                  <a:pt x="241225" y="297272"/>
                </a:lnTo>
                <a:lnTo>
                  <a:pt x="166687" y="342539"/>
                </a:lnTo>
                <a:lnTo>
                  <a:pt x="0" y="198871"/>
                </a:lnTo>
                <a:lnTo>
                  <a:pt x="39645" y="119062"/>
                </a:lnTo>
                <a:lnTo>
                  <a:pt x="177757" y="28574"/>
                </a:lnTo>
                <a:lnTo>
                  <a:pt x="292602" y="113105"/>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Forma livre 31"/>
          <p:cNvSpPr/>
          <p:nvPr/>
        </p:nvSpPr>
        <p:spPr>
          <a:xfrm>
            <a:off x="3491881" y="3707629"/>
            <a:ext cx="264720" cy="311943"/>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20" h="311943">
                <a:moveTo>
                  <a:pt x="264720" y="72191"/>
                </a:moveTo>
                <a:lnTo>
                  <a:pt x="206994" y="156346"/>
                </a:lnTo>
                <a:lnTo>
                  <a:pt x="110232" y="311943"/>
                </a:lnTo>
                <a:lnTo>
                  <a:pt x="0" y="202073"/>
                </a:lnTo>
                <a:lnTo>
                  <a:pt x="165794" y="0"/>
                </a:lnTo>
                <a:lnTo>
                  <a:pt x="264720" y="72191"/>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3" name="Forma livre 32"/>
          <p:cNvSpPr/>
          <p:nvPr/>
        </p:nvSpPr>
        <p:spPr>
          <a:xfrm>
            <a:off x="4363443" y="3161994"/>
            <a:ext cx="225034" cy="232568"/>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63121 w 163121"/>
              <a:gd name="connsiteY0" fmla="*/ 90448 h 265905"/>
              <a:gd name="connsiteX1" fmla="*/ 29271 w 163121"/>
              <a:gd name="connsiteY1" fmla="*/ 265905 h 265905"/>
              <a:gd name="connsiteX2" fmla="*/ 0 w 163121"/>
              <a:gd name="connsiteY2" fmla="*/ 84598 h 265905"/>
              <a:gd name="connsiteX3" fmla="*/ 48319 w 163121"/>
              <a:gd name="connsiteY3" fmla="*/ 0 h 265905"/>
              <a:gd name="connsiteX4" fmla="*/ 163121 w 163121"/>
              <a:gd name="connsiteY4" fmla="*/ 90448 h 265905"/>
              <a:gd name="connsiteX0" fmla="*/ 241702 w 241702"/>
              <a:gd name="connsiteY0" fmla="*/ 90448 h 265905"/>
              <a:gd name="connsiteX1" fmla="*/ 107852 w 241702"/>
              <a:gd name="connsiteY1" fmla="*/ 265905 h 265905"/>
              <a:gd name="connsiteX2" fmla="*/ 0 w 241702"/>
              <a:gd name="connsiteY2" fmla="*/ 179848 h 265905"/>
              <a:gd name="connsiteX3" fmla="*/ 126900 w 241702"/>
              <a:gd name="connsiteY3" fmla="*/ 0 h 265905"/>
              <a:gd name="connsiteX4" fmla="*/ 241702 w 241702"/>
              <a:gd name="connsiteY4" fmla="*/ 90448 h 265905"/>
              <a:gd name="connsiteX0" fmla="*/ 225034 w 225034"/>
              <a:gd name="connsiteY0" fmla="*/ 114261 h 265905"/>
              <a:gd name="connsiteX1" fmla="*/ 107852 w 225034"/>
              <a:gd name="connsiteY1" fmla="*/ 265905 h 265905"/>
              <a:gd name="connsiteX2" fmla="*/ 0 w 225034"/>
              <a:gd name="connsiteY2" fmla="*/ 179848 h 265905"/>
              <a:gd name="connsiteX3" fmla="*/ 126900 w 225034"/>
              <a:gd name="connsiteY3" fmla="*/ 0 h 265905"/>
              <a:gd name="connsiteX4" fmla="*/ 225034 w 225034"/>
              <a:gd name="connsiteY4" fmla="*/ 114261 h 265905"/>
              <a:gd name="connsiteX0" fmla="*/ 225034 w 225034"/>
              <a:gd name="connsiteY0" fmla="*/ 80924 h 232568"/>
              <a:gd name="connsiteX1" fmla="*/ 107852 w 225034"/>
              <a:gd name="connsiteY1" fmla="*/ 232568 h 232568"/>
              <a:gd name="connsiteX2" fmla="*/ 0 w 225034"/>
              <a:gd name="connsiteY2" fmla="*/ 146511 h 232568"/>
              <a:gd name="connsiteX3" fmla="*/ 112612 w 225034"/>
              <a:gd name="connsiteY3" fmla="*/ 0 h 232568"/>
              <a:gd name="connsiteX4" fmla="*/ 225034 w 225034"/>
              <a:gd name="connsiteY4" fmla="*/ 80924 h 23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34" h="232568">
                <a:moveTo>
                  <a:pt x="225034" y="80924"/>
                </a:moveTo>
                <a:lnTo>
                  <a:pt x="107852" y="232568"/>
                </a:lnTo>
                <a:lnTo>
                  <a:pt x="0" y="146511"/>
                </a:lnTo>
                <a:lnTo>
                  <a:pt x="112612" y="0"/>
                </a:lnTo>
                <a:lnTo>
                  <a:pt x="225034" y="80924"/>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4" name="Forma livre 33"/>
          <p:cNvSpPr/>
          <p:nvPr/>
        </p:nvSpPr>
        <p:spPr>
          <a:xfrm>
            <a:off x="4483582" y="3436144"/>
            <a:ext cx="189315" cy="304423"/>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63121 w 163121"/>
              <a:gd name="connsiteY0" fmla="*/ 90448 h 265905"/>
              <a:gd name="connsiteX1" fmla="*/ 29271 w 163121"/>
              <a:gd name="connsiteY1" fmla="*/ 265905 h 265905"/>
              <a:gd name="connsiteX2" fmla="*/ 0 w 163121"/>
              <a:gd name="connsiteY2" fmla="*/ 84598 h 265905"/>
              <a:gd name="connsiteX3" fmla="*/ 48319 w 163121"/>
              <a:gd name="connsiteY3" fmla="*/ 0 h 265905"/>
              <a:gd name="connsiteX4" fmla="*/ 163121 w 163121"/>
              <a:gd name="connsiteY4" fmla="*/ 90448 h 265905"/>
              <a:gd name="connsiteX0" fmla="*/ 241702 w 241702"/>
              <a:gd name="connsiteY0" fmla="*/ 90448 h 265905"/>
              <a:gd name="connsiteX1" fmla="*/ 107852 w 241702"/>
              <a:gd name="connsiteY1" fmla="*/ 265905 h 265905"/>
              <a:gd name="connsiteX2" fmla="*/ 0 w 241702"/>
              <a:gd name="connsiteY2" fmla="*/ 179848 h 265905"/>
              <a:gd name="connsiteX3" fmla="*/ 126900 w 241702"/>
              <a:gd name="connsiteY3" fmla="*/ 0 h 265905"/>
              <a:gd name="connsiteX4" fmla="*/ 241702 w 241702"/>
              <a:gd name="connsiteY4" fmla="*/ 90448 h 265905"/>
              <a:gd name="connsiteX0" fmla="*/ 225034 w 225034"/>
              <a:gd name="connsiteY0" fmla="*/ 114261 h 265905"/>
              <a:gd name="connsiteX1" fmla="*/ 107852 w 225034"/>
              <a:gd name="connsiteY1" fmla="*/ 265905 h 265905"/>
              <a:gd name="connsiteX2" fmla="*/ 0 w 225034"/>
              <a:gd name="connsiteY2" fmla="*/ 179848 h 265905"/>
              <a:gd name="connsiteX3" fmla="*/ 126900 w 225034"/>
              <a:gd name="connsiteY3" fmla="*/ 0 h 265905"/>
              <a:gd name="connsiteX4" fmla="*/ 225034 w 225034"/>
              <a:gd name="connsiteY4" fmla="*/ 114261 h 265905"/>
              <a:gd name="connsiteX0" fmla="*/ 225034 w 225034"/>
              <a:gd name="connsiteY0" fmla="*/ 80924 h 232568"/>
              <a:gd name="connsiteX1" fmla="*/ 107852 w 225034"/>
              <a:gd name="connsiteY1" fmla="*/ 232568 h 232568"/>
              <a:gd name="connsiteX2" fmla="*/ 0 w 225034"/>
              <a:gd name="connsiteY2" fmla="*/ 146511 h 232568"/>
              <a:gd name="connsiteX3" fmla="*/ 112612 w 225034"/>
              <a:gd name="connsiteY3" fmla="*/ 0 h 232568"/>
              <a:gd name="connsiteX4" fmla="*/ 225034 w 225034"/>
              <a:gd name="connsiteY4" fmla="*/ 80924 h 232568"/>
              <a:gd name="connsiteX0" fmla="*/ 301234 w 301234"/>
              <a:gd name="connsiteY0" fmla="*/ 80924 h 232568"/>
              <a:gd name="connsiteX1" fmla="*/ 184052 w 301234"/>
              <a:gd name="connsiteY1" fmla="*/ 232568 h 232568"/>
              <a:gd name="connsiteX2" fmla="*/ 0 w 301234"/>
              <a:gd name="connsiteY2" fmla="*/ 115554 h 232568"/>
              <a:gd name="connsiteX3" fmla="*/ 188812 w 301234"/>
              <a:gd name="connsiteY3" fmla="*/ 0 h 232568"/>
              <a:gd name="connsiteX4" fmla="*/ 301234 w 301234"/>
              <a:gd name="connsiteY4" fmla="*/ 80924 h 232568"/>
              <a:gd name="connsiteX0" fmla="*/ 301234 w 301234"/>
              <a:gd name="connsiteY0" fmla="*/ 80924 h 165893"/>
              <a:gd name="connsiteX1" fmla="*/ 60227 w 301234"/>
              <a:gd name="connsiteY1" fmla="*/ 165893 h 165893"/>
              <a:gd name="connsiteX2" fmla="*/ 0 w 301234"/>
              <a:gd name="connsiteY2" fmla="*/ 115554 h 165893"/>
              <a:gd name="connsiteX3" fmla="*/ 188812 w 301234"/>
              <a:gd name="connsiteY3" fmla="*/ 0 h 165893"/>
              <a:gd name="connsiteX4" fmla="*/ 301234 w 301234"/>
              <a:gd name="connsiteY4" fmla="*/ 80924 h 165893"/>
              <a:gd name="connsiteX0" fmla="*/ 279803 w 279803"/>
              <a:gd name="connsiteY0" fmla="*/ 80924 h 165893"/>
              <a:gd name="connsiteX1" fmla="*/ 38796 w 279803"/>
              <a:gd name="connsiteY1" fmla="*/ 165893 h 165893"/>
              <a:gd name="connsiteX2" fmla="*/ 0 w 279803"/>
              <a:gd name="connsiteY2" fmla="*/ 148892 h 165893"/>
              <a:gd name="connsiteX3" fmla="*/ 167381 w 279803"/>
              <a:gd name="connsiteY3" fmla="*/ 0 h 165893"/>
              <a:gd name="connsiteX4" fmla="*/ 279803 w 279803"/>
              <a:gd name="connsiteY4" fmla="*/ 80924 h 165893"/>
              <a:gd name="connsiteX0" fmla="*/ 279803 w 279803"/>
              <a:gd name="connsiteY0" fmla="*/ 76161 h 161130"/>
              <a:gd name="connsiteX1" fmla="*/ 38796 w 279803"/>
              <a:gd name="connsiteY1" fmla="*/ 161130 h 161130"/>
              <a:gd name="connsiteX2" fmla="*/ 0 w 279803"/>
              <a:gd name="connsiteY2" fmla="*/ 144129 h 161130"/>
              <a:gd name="connsiteX3" fmla="*/ 138806 w 279803"/>
              <a:gd name="connsiteY3" fmla="*/ 0 h 161130"/>
              <a:gd name="connsiteX4" fmla="*/ 279803 w 279803"/>
              <a:gd name="connsiteY4" fmla="*/ 76161 h 161130"/>
              <a:gd name="connsiteX0" fmla="*/ 215509 w 215509"/>
              <a:gd name="connsiteY0" fmla="*/ 0 h 168313"/>
              <a:gd name="connsiteX1" fmla="*/ 38796 w 215509"/>
              <a:gd name="connsiteY1" fmla="*/ 168313 h 168313"/>
              <a:gd name="connsiteX2" fmla="*/ 0 w 215509"/>
              <a:gd name="connsiteY2" fmla="*/ 151312 h 168313"/>
              <a:gd name="connsiteX3" fmla="*/ 138806 w 215509"/>
              <a:gd name="connsiteY3" fmla="*/ 7183 h 168313"/>
              <a:gd name="connsiteX4" fmla="*/ 215509 w 215509"/>
              <a:gd name="connsiteY4" fmla="*/ 0 h 168313"/>
              <a:gd name="connsiteX0" fmla="*/ 215509 w 215509"/>
              <a:gd name="connsiteY0" fmla="*/ 0 h 151644"/>
              <a:gd name="connsiteX1" fmla="*/ 38796 w 215509"/>
              <a:gd name="connsiteY1" fmla="*/ 151644 h 151644"/>
              <a:gd name="connsiteX2" fmla="*/ 0 w 215509"/>
              <a:gd name="connsiteY2" fmla="*/ 151312 h 151644"/>
              <a:gd name="connsiteX3" fmla="*/ 138806 w 215509"/>
              <a:gd name="connsiteY3" fmla="*/ 7183 h 151644"/>
              <a:gd name="connsiteX4" fmla="*/ 215509 w 215509"/>
              <a:gd name="connsiteY4" fmla="*/ 0 h 151644"/>
              <a:gd name="connsiteX0" fmla="*/ 215509 w 215509"/>
              <a:gd name="connsiteY0" fmla="*/ 0 h 151644"/>
              <a:gd name="connsiteX1" fmla="*/ 38796 w 215509"/>
              <a:gd name="connsiteY1" fmla="*/ 151644 h 151644"/>
              <a:gd name="connsiteX2" fmla="*/ 0 w 215509"/>
              <a:gd name="connsiteY2" fmla="*/ 151312 h 151644"/>
              <a:gd name="connsiteX3" fmla="*/ 138806 w 215509"/>
              <a:gd name="connsiteY3" fmla="*/ 7183 h 151644"/>
              <a:gd name="connsiteX4" fmla="*/ 140806 w 215509"/>
              <a:gd name="connsiteY4" fmla="*/ 4382 h 151644"/>
              <a:gd name="connsiteX5" fmla="*/ 215509 w 215509"/>
              <a:gd name="connsiteY5" fmla="*/ 0 h 151644"/>
              <a:gd name="connsiteX0" fmla="*/ 215509 w 215509"/>
              <a:gd name="connsiteY0" fmla="*/ 57531 h 209175"/>
              <a:gd name="connsiteX1" fmla="*/ 38796 w 215509"/>
              <a:gd name="connsiteY1" fmla="*/ 209175 h 209175"/>
              <a:gd name="connsiteX2" fmla="*/ 0 w 215509"/>
              <a:gd name="connsiteY2" fmla="*/ 208843 h 209175"/>
              <a:gd name="connsiteX3" fmla="*/ 138806 w 215509"/>
              <a:gd name="connsiteY3" fmla="*/ 64714 h 209175"/>
              <a:gd name="connsiteX4" fmla="*/ 124137 w 215509"/>
              <a:gd name="connsiteY4" fmla="*/ 0 h 209175"/>
              <a:gd name="connsiteX5" fmla="*/ 215509 w 215509"/>
              <a:gd name="connsiteY5" fmla="*/ 57531 h 209175"/>
              <a:gd name="connsiteX0" fmla="*/ 215509 w 215509"/>
              <a:gd name="connsiteY0" fmla="*/ 57531 h 209175"/>
              <a:gd name="connsiteX1" fmla="*/ 38796 w 215509"/>
              <a:gd name="connsiteY1" fmla="*/ 209175 h 209175"/>
              <a:gd name="connsiteX2" fmla="*/ 0 w 215509"/>
              <a:gd name="connsiteY2" fmla="*/ 208843 h 209175"/>
              <a:gd name="connsiteX3" fmla="*/ 138806 w 215509"/>
              <a:gd name="connsiteY3" fmla="*/ 64714 h 209175"/>
              <a:gd name="connsiteX4" fmla="*/ 124137 w 215509"/>
              <a:gd name="connsiteY4" fmla="*/ 0 h 209175"/>
              <a:gd name="connsiteX5" fmla="*/ 183668 w 215509"/>
              <a:gd name="connsiteY5" fmla="*/ 35721 h 209175"/>
              <a:gd name="connsiteX6" fmla="*/ 215509 w 215509"/>
              <a:gd name="connsiteY6" fmla="*/ 57531 h 209175"/>
              <a:gd name="connsiteX0" fmla="*/ 215509 w 215509"/>
              <a:gd name="connsiteY0" fmla="*/ 152779 h 304423"/>
              <a:gd name="connsiteX1" fmla="*/ 38796 w 215509"/>
              <a:gd name="connsiteY1" fmla="*/ 304423 h 304423"/>
              <a:gd name="connsiteX2" fmla="*/ 0 w 215509"/>
              <a:gd name="connsiteY2" fmla="*/ 304091 h 304423"/>
              <a:gd name="connsiteX3" fmla="*/ 138806 w 215509"/>
              <a:gd name="connsiteY3" fmla="*/ 159962 h 304423"/>
              <a:gd name="connsiteX4" fmla="*/ 124137 w 215509"/>
              <a:gd name="connsiteY4" fmla="*/ 95248 h 304423"/>
              <a:gd name="connsiteX5" fmla="*/ 40793 w 215509"/>
              <a:gd name="connsiteY5" fmla="*/ 0 h 304423"/>
              <a:gd name="connsiteX6" fmla="*/ 215509 w 215509"/>
              <a:gd name="connsiteY6" fmla="*/ 152779 h 304423"/>
              <a:gd name="connsiteX0" fmla="*/ 215509 w 215509"/>
              <a:gd name="connsiteY0" fmla="*/ 152779 h 304423"/>
              <a:gd name="connsiteX1" fmla="*/ 38796 w 215509"/>
              <a:gd name="connsiteY1" fmla="*/ 304423 h 304423"/>
              <a:gd name="connsiteX2" fmla="*/ 0 w 215509"/>
              <a:gd name="connsiteY2" fmla="*/ 304091 h 304423"/>
              <a:gd name="connsiteX3" fmla="*/ 138806 w 215509"/>
              <a:gd name="connsiteY3" fmla="*/ 159962 h 304423"/>
              <a:gd name="connsiteX4" fmla="*/ 16981 w 215509"/>
              <a:gd name="connsiteY4" fmla="*/ 21429 h 304423"/>
              <a:gd name="connsiteX5" fmla="*/ 40793 w 215509"/>
              <a:gd name="connsiteY5" fmla="*/ 0 h 304423"/>
              <a:gd name="connsiteX6" fmla="*/ 215509 w 215509"/>
              <a:gd name="connsiteY6" fmla="*/ 152779 h 304423"/>
              <a:gd name="connsiteX0" fmla="*/ 189315 w 189315"/>
              <a:gd name="connsiteY0" fmla="*/ 138491 h 304423"/>
              <a:gd name="connsiteX1" fmla="*/ 38796 w 189315"/>
              <a:gd name="connsiteY1" fmla="*/ 304423 h 304423"/>
              <a:gd name="connsiteX2" fmla="*/ 0 w 189315"/>
              <a:gd name="connsiteY2" fmla="*/ 304091 h 304423"/>
              <a:gd name="connsiteX3" fmla="*/ 138806 w 189315"/>
              <a:gd name="connsiteY3" fmla="*/ 159962 h 304423"/>
              <a:gd name="connsiteX4" fmla="*/ 16981 w 189315"/>
              <a:gd name="connsiteY4" fmla="*/ 21429 h 304423"/>
              <a:gd name="connsiteX5" fmla="*/ 40793 w 189315"/>
              <a:gd name="connsiteY5" fmla="*/ 0 h 304423"/>
              <a:gd name="connsiteX6" fmla="*/ 189315 w 189315"/>
              <a:gd name="connsiteY6" fmla="*/ 138491 h 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15" h="304423">
                <a:moveTo>
                  <a:pt x="189315" y="138491"/>
                </a:moveTo>
                <a:lnTo>
                  <a:pt x="38796" y="304423"/>
                </a:lnTo>
                <a:lnTo>
                  <a:pt x="0" y="304091"/>
                </a:lnTo>
                <a:lnTo>
                  <a:pt x="138806" y="159962"/>
                </a:lnTo>
                <a:lnTo>
                  <a:pt x="16981" y="21429"/>
                </a:lnTo>
                <a:lnTo>
                  <a:pt x="40793" y="0"/>
                </a:lnTo>
                <a:lnTo>
                  <a:pt x="189315" y="138491"/>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5" name="Forma livre 34"/>
          <p:cNvSpPr/>
          <p:nvPr/>
        </p:nvSpPr>
        <p:spPr>
          <a:xfrm>
            <a:off x="4337050" y="2759721"/>
            <a:ext cx="552452" cy="550068"/>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63121 w 163121"/>
              <a:gd name="connsiteY0" fmla="*/ 90448 h 265905"/>
              <a:gd name="connsiteX1" fmla="*/ 29271 w 163121"/>
              <a:gd name="connsiteY1" fmla="*/ 265905 h 265905"/>
              <a:gd name="connsiteX2" fmla="*/ 0 w 163121"/>
              <a:gd name="connsiteY2" fmla="*/ 84598 h 265905"/>
              <a:gd name="connsiteX3" fmla="*/ 48319 w 163121"/>
              <a:gd name="connsiteY3" fmla="*/ 0 h 265905"/>
              <a:gd name="connsiteX4" fmla="*/ 163121 w 163121"/>
              <a:gd name="connsiteY4" fmla="*/ 90448 h 265905"/>
              <a:gd name="connsiteX0" fmla="*/ 241702 w 241702"/>
              <a:gd name="connsiteY0" fmla="*/ 90448 h 265905"/>
              <a:gd name="connsiteX1" fmla="*/ 107852 w 241702"/>
              <a:gd name="connsiteY1" fmla="*/ 265905 h 265905"/>
              <a:gd name="connsiteX2" fmla="*/ 0 w 241702"/>
              <a:gd name="connsiteY2" fmla="*/ 179848 h 265905"/>
              <a:gd name="connsiteX3" fmla="*/ 126900 w 241702"/>
              <a:gd name="connsiteY3" fmla="*/ 0 h 265905"/>
              <a:gd name="connsiteX4" fmla="*/ 241702 w 241702"/>
              <a:gd name="connsiteY4" fmla="*/ 90448 h 265905"/>
              <a:gd name="connsiteX0" fmla="*/ 225034 w 225034"/>
              <a:gd name="connsiteY0" fmla="*/ 114261 h 265905"/>
              <a:gd name="connsiteX1" fmla="*/ 107852 w 225034"/>
              <a:gd name="connsiteY1" fmla="*/ 265905 h 265905"/>
              <a:gd name="connsiteX2" fmla="*/ 0 w 225034"/>
              <a:gd name="connsiteY2" fmla="*/ 179848 h 265905"/>
              <a:gd name="connsiteX3" fmla="*/ 126900 w 225034"/>
              <a:gd name="connsiteY3" fmla="*/ 0 h 265905"/>
              <a:gd name="connsiteX4" fmla="*/ 225034 w 225034"/>
              <a:gd name="connsiteY4" fmla="*/ 114261 h 265905"/>
              <a:gd name="connsiteX0" fmla="*/ 225034 w 225034"/>
              <a:gd name="connsiteY0" fmla="*/ 80924 h 232568"/>
              <a:gd name="connsiteX1" fmla="*/ 107852 w 225034"/>
              <a:gd name="connsiteY1" fmla="*/ 232568 h 232568"/>
              <a:gd name="connsiteX2" fmla="*/ 0 w 225034"/>
              <a:gd name="connsiteY2" fmla="*/ 146511 h 232568"/>
              <a:gd name="connsiteX3" fmla="*/ 112612 w 225034"/>
              <a:gd name="connsiteY3" fmla="*/ 0 h 232568"/>
              <a:gd name="connsiteX4" fmla="*/ 225034 w 225034"/>
              <a:gd name="connsiteY4" fmla="*/ 80924 h 232568"/>
              <a:gd name="connsiteX0" fmla="*/ 225034 w 225034"/>
              <a:gd name="connsiteY0" fmla="*/ 80924 h 569118"/>
              <a:gd name="connsiteX1" fmla="*/ 88802 w 225034"/>
              <a:gd name="connsiteY1" fmla="*/ 569118 h 569118"/>
              <a:gd name="connsiteX2" fmla="*/ 0 w 225034"/>
              <a:gd name="connsiteY2" fmla="*/ 146511 h 569118"/>
              <a:gd name="connsiteX3" fmla="*/ 112612 w 225034"/>
              <a:gd name="connsiteY3" fmla="*/ 0 h 569118"/>
              <a:gd name="connsiteX4" fmla="*/ 225034 w 225034"/>
              <a:gd name="connsiteY4" fmla="*/ 80924 h 569118"/>
              <a:gd name="connsiteX0" fmla="*/ 225034 w 225034"/>
              <a:gd name="connsiteY0" fmla="*/ 80924 h 569118"/>
              <a:gd name="connsiteX1" fmla="*/ 135141 w 225034"/>
              <a:gd name="connsiteY1" fmla="*/ 377180 h 569118"/>
              <a:gd name="connsiteX2" fmla="*/ 88802 w 225034"/>
              <a:gd name="connsiteY2" fmla="*/ 569118 h 569118"/>
              <a:gd name="connsiteX3" fmla="*/ 0 w 225034"/>
              <a:gd name="connsiteY3" fmla="*/ 146511 h 569118"/>
              <a:gd name="connsiteX4" fmla="*/ 112612 w 225034"/>
              <a:gd name="connsiteY4" fmla="*/ 0 h 569118"/>
              <a:gd name="connsiteX5" fmla="*/ 225034 w 225034"/>
              <a:gd name="connsiteY5" fmla="*/ 80924 h 569118"/>
              <a:gd name="connsiteX0" fmla="*/ 225034 w 225034"/>
              <a:gd name="connsiteY0" fmla="*/ 80924 h 569118"/>
              <a:gd name="connsiteX1" fmla="*/ 189116 w 225034"/>
              <a:gd name="connsiteY1" fmla="*/ 447030 h 569118"/>
              <a:gd name="connsiteX2" fmla="*/ 88802 w 225034"/>
              <a:gd name="connsiteY2" fmla="*/ 569118 h 569118"/>
              <a:gd name="connsiteX3" fmla="*/ 0 w 225034"/>
              <a:gd name="connsiteY3" fmla="*/ 146511 h 569118"/>
              <a:gd name="connsiteX4" fmla="*/ 112612 w 225034"/>
              <a:gd name="connsiteY4" fmla="*/ 0 h 569118"/>
              <a:gd name="connsiteX5" fmla="*/ 225034 w 225034"/>
              <a:gd name="connsiteY5" fmla="*/ 80924 h 569118"/>
              <a:gd name="connsiteX0" fmla="*/ 298059 w 298059"/>
              <a:gd name="connsiteY0" fmla="*/ 312699 h 569118"/>
              <a:gd name="connsiteX1" fmla="*/ 189116 w 298059"/>
              <a:gd name="connsiteY1" fmla="*/ 447030 h 569118"/>
              <a:gd name="connsiteX2" fmla="*/ 88802 w 298059"/>
              <a:gd name="connsiteY2" fmla="*/ 569118 h 569118"/>
              <a:gd name="connsiteX3" fmla="*/ 0 w 298059"/>
              <a:gd name="connsiteY3" fmla="*/ 146511 h 569118"/>
              <a:gd name="connsiteX4" fmla="*/ 112612 w 298059"/>
              <a:gd name="connsiteY4" fmla="*/ 0 h 569118"/>
              <a:gd name="connsiteX5" fmla="*/ 298059 w 298059"/>
              <a:gd name="connsiteY5" fmla="*/ 312699 h 569118"/>
              <a:gd name="connsiteX0" fmla="*/ 298059 w 298059"/>
              <a:gd name="connsiteY0" fmla="*/ 312699 h 569118"/>
              <a:gd name="connsiteX1" fmla="*/ 189116 w 298059"/>
              <a:gd name="connsiteY1" fmla="*/ 447030 h 569118"/>
              <a:gd name="connsiteX2" fmla="*/ 88802 w 298059"/>
              <a:gd name="connsiteY2" fmla="*/ 569118 h 569118"/>
              <a:gd name="connsiteX3" fmla="*/ 0 w 298059"/>
              <a:gd name="connsiteY3" fmla="*/ 146511 h 569118"/>
              <a:gd name="connsiteX4" fmla="*/ 112612 w 298059"/>
              <a:gd name="connsiteY4" fmla="*/ 0 h 569118"/>
              <a:gd name="connsiteX5" fmla="*/ 255791 w 298059"/>
              <a:gd name="connsiteY5" fmla="*/ 250180 h 569118"/>
              <a:gd name="connsiteX6" fmla="*/ 298059 w 298059"/>
              <a:gd name="connsiteY6" fmla="*/ 312699 h 569118"/>
              <a:gd name="connsiteX0" fmla="*/ 298059 w 379616"/>
              <a:gd name="connsiteY0" fmla="*/ 312699 h 569118"/>
              <a:gd name="connsiteX1" fmla="*/ 189116 w 379616"/>
              <a:gd name="connsiteY1" fmla="*/ 447030 h 569118"/>
              <a:gd name="connsiteX2" fmla="*/ 88802 w 379616"/>
              <a:gd name="connsiteY2" fmla="*/ 569118 h 569118"/>
              <a:gd name="connsiteX3" fmla="*/ 0 w 379616"/>
              <a:gd name="connsiteY3" fmla="*/ 146511 h 569118"/>
              <a:gd name="connsiteX4" fmla="*/ 112612 w 379616"/>
              <a:gd name="connsiteY4" fmla="*/ 0 h 569118"/>
              <a:gd name="connsiteX5" fmla="*/ 379616 w 379616"/>
              <a:gd name="connsiteY5" fmla="*/ 370830 h 569118"/>
              <a:gd name="connsiteX6" fmla="*/ 298059 w 379616"/>
              <a:gd name="connsiteY6" fmla="*/ 312699 h 569118"/>
              <a:gd name="connsiteX0" fmla="*/ 298059 w 379616"/>
              <a:gd name="connsiteY0" fmla="*/ 312699 h 569118"/>
              <a:gd name="connsiteX1" fmla="*/ 189116 w 379616"/>
              <a:gd name="connsiteY1" fmla="*/ 447030 h 569118"/>
              <a:gd name="connsiteX2" fmla="*/ 88802 w 379616"/>
              <a:gd name="connsiteY2" fmla="*/ 569118 h 569118"/>
              <a:gd name="connsiteX3" fmla="*/ 0 w 379616"/>
              <a:gd name="connsiteY3" fmla="*/ 146511 h 569118"/>
              <a:gd name="connsiteX4" fmla="*/ 112612 w 379616"/>
              <a:gd name="connsiteY4" fmla="*/ 0 h 569118"/>
              <a:gd name="connsiteX5" fmla="*/ 243090 w 379616"/>
              <a:gd name="connsiteY5" fmla="*/ 173980 h 569118"/>
              <a:gd name="connsiteX6" fmla="*/ 379616 w 379616"/>
              <a:gd name="connsiteY6" fmla="*/ 370830 h 569118"/>
              <a:gd name="connsiteX7" fmla="*/ 298059 w 379616"/>
              <a:gd name="connsiteY7" fmla="*/ 312699 h 569118"/>
              <a:gd name="connsiteX0" fmla="*/ 298059 w 557415"/>
              <a:gd name="connsiteY0" fmla="*/ 312699 h 569118"/>
              <a:gd name="connsiteX1" fmla="*/ 189116 w 557415"/>
              <a:gd name="connsiteY1" fmla="*/ 447030 h 569118"/>
              <a:gd name="connsiteX2" fmla="*/ 88802 w 557415"/>
              <a:gd name="connsiteY2" fmla="*/ 569118 h 569118"/>
              <a:gd name="connsiteX3" fmla="*/ 0 w 557415"/>
              <a:gd name="connsiteY3" fmla="*/ 146511 h 569118"/>
              <a:gd name="connsiteX4" fmla="*/ 112612 w 557415"/>
              <a:gd name="connsiteY4" fmla="*/ 0 h 569118"/>
              <a:gd name="connsiteX5" fmla="*/ 557415 w 557415"/>
              <a:gd name="connsiteY5" fmla="*/ 208905 h 569118"/>
              <a:gd name="connsiteX6" fmla="*/ 379616 w 557415"/>
              <a:gd name="connsiteY6" fmla="*/ 370830 h 569118"/>
              <a:gd name="connsiteX7" fmla="*/ 298059 w 557415"/>
              <a:gd name="connsiteY7" fmla="*/ 312699 h 569118"/>
              <a:gd name="connsiteX0" fmla="*/ 298059 w 557415"/>
              <a:gd name="connsiteY0" fmla="*/ 312699 h 569118"/>
              <a:gd name="connsiteX1" fmla="*/ 189116 w 557415"/>
              <a:gd name="connsiteY1" fmla="*/ 447030 h 569118"/>
              <a:gd name="connsiteX2" fmla="*/ 88802 w 557415"/>
              <a:gd name="connsiteY2" fmla="*/ 569118 h 569118"/>
              <a:gd name="connsiteX3" fmla="*/ 0 w 557415"/>
              <a:gd name="connsiteY3" fmla="*/ 146511 h 569118"/>
              <a:gd name="connsiteX4" fmla="*/ 112612 w 557415"/>
              <a:gd name="connsiteY4" fmla="*/ 0 h 569118"/>
              <a:gd name="connsiteX5" fmla="*/ 468515 w 557415"/>
              <a:gd name="connsiteY5" fmla="*/ 158105 h 569118"/>
              <a:gd name="connsiteX6" fmla="*/ 557415 w 557415"/>
              <a:gd name="connsiteY6" fmla="*/ 208905 h 569118"/>
              <a:gd name="connsiteX7" fmla="*/ 379616 w 557415"/>
              <a:gd name="connsiteY7" fmla="*/ 370830 h 569118"/>
              <a:gd name="connsiteX8" fmla="*/ 298059 w 557415"/>
              <a:gd name="connsiteY8" fmla="*/ 312699 h 569118"/>
              <a:gd name="connsiteX0" fmla="*/ 298059 w 598690"/>
              <a:gd name="connsiteY0" fmla="*/ 312699 h 569118"/>
              <a:gd name="connsiteX1" fmla="*/ 189116 w 598690"/>
              <a:gd name="connsiteY1" fmla="*/ 447030 h 569118"/>
              <a:gd name="connsiteX2" fmla="*/ 88802 w 598690"/>
              <a:gd name="connsiteY2" fmla="*/ 569118 h 569118"/>
              <a:gd name="connsiteX3" fmla="*/ 0 w 598690"/>
              <a:gd name="connsiteY3" fmla="*/ 146511 h 569118"/>
              <a:gd name="connsiteX4" fmla="*/ 112612 w 598690"/>
              <a:gd name="connsiteY4" fmla="*/ 0 h 569118"/>
              <a:gd name="connsiteX5" fmla="*/ 598690 w 598690"/>
              <a:gd name="connsiteY5" fmla="*/ 120005 h 569118"/>
              <a:gd name="connsiteX6" fmla="*/ 557415 w 598690"/>
              <a:gd name="connsiteY6" fmla="*/ 208905 h 569118"/>
              <a:gd name="connsiteX7" fmla="*/ 379616 w 598690"/>
              <a:gd name="connsiteY7" fmla="*/ 370830 h 569118"/>
              <a:gd name="connsiteX8" fmla="*/ 298059 w 598690"/>
              <a:gd name="connsiteY8" fmla="*/ 312699 h 569118"/>
              <a:gd name="connsiteX0" fmla="*/ 298059 w 598690"/>
              <a:gd name="connsiteY0" fmla="*/ 261899 h 518318"/>
              <a:gd name="connsiteX1" fmla="*/ 189116 w 598690"/>
              <a:gd name="connsiteY1" fmla="*/ 396230 h 518318"/>
              <a:gd name="connsiteX2" fmla="*/ 88802 w 598690"/>
              <a:gd name="connsiteY2" fmla="*/ 518318 h 518318"/>
              <a:gd name="connsiteX3" fmla="*/ 0 w 598690"/>
              <a:gd name="connsiteY3" fmla="*/ 95711 h 518318"/>
              <a:gd name="connsiteX4" fmla="*/ 420587 w 598690"/>
              <a:gd name="connsiteY4" fmla="*/ 0 h 518318"/>
              <a:gd name="connsiteX5" fmla="*/ 598690 w 598690"/>
              <a:gd name="connsiteY5" fmla="*/ 69205 h 518318"/>
              <a:gd name="connsiteX6" fmla="*/ 557415 w 598690"/>
              <a:gd name="connsiteY6" fmla="*/ 158105 h 518318"/>
              <a:gd name="connsiteX7" fmla="*/ 379616 w 598690"/>
              <a:gd name="connsiteY7" fmla="*/ 320030 h 518318"/>
              <a:gd name="connsiteX8" fmla="*/ 298059 w 598690"/>
              <a:gd name="connsiteY8" fmla="*/ 261899 h 518318"/>
              <a:gd name="connsiteX0" fmla="*/ 237734 w 538365"/>
              <a:gd name="connsiteY0" fmla="*/ 261899 h 518318"/>
              <a:gd name="connsiteX1" fmla="*/ 128791 w 538365"/>
              <a:gd name="connsiteY1" fmla="*/ 396230 h 518318"/>
              <a:gd name="connsiteX2" fmla="*/ 28477 w 538365"/>
              <a:gd name="connsiteY2" fmla="*/ 518318 h 518318"/>
              <a:gd name="connsiteX3" fmla="*/ 0 w 538365"/>
              <a:gd name="connsiteY3" fmla="*/ 305261 h 518318"/>
              <a:gd name="connsiteX4" fmla="*/ 360262 w 538365"/>
              <a:gd name="connsiteY4" fmla="*/ 0 h 518318"/>
              <a:gd name="connsiteX5" fmla="*/ 538365 w 538365"/>
              <a:gd name="connsiteY5" fmla="*/ 69205 h 518318"/>
              <a:gd name="connsiteX6" fmla="*/ 497090 w 538365"/>
              <a:gd name="connsiteY6" fmla="*/ 158105 h 518318"/>
              <a:gd name="connsiteX7" fmla="*/ 319291 w 538365"/>
              <a:gd name="connsiteY7" fmla="*/ 320030 h 518318"/>
              <a:gd name="connsiteX8" fmla="*/ 237734 w 538365"/>
              <a:gd name="connsiteY8" fmla="*/ 261899 h 518318"/>
              <a:gd name="connsiteX0" fmla="*/ 209257 w 509888"/>
              <a:gd name="connsiteY0" fmla="*/ 261899 h 518318"/>
              <a:gd name="connsiteX1" fmla="*/ 100314 w 509888"/>
              <a:gd name="connsiteY1" fmla="*/ 396230 h 518318"/>
              <a:gd name="connsiteX2" fmla="*/ 0 w 509888"/>
              <a:gd name="connsiteY2" fmla="*/ 518318 h 518318"/>
              <a:gd name="connsiteX3" fmla="*/ 66773 w 509888"/>
              <a:gd name="connsiteY3" fmla="*/ 225886 h 518318"/>
              <a:gd name="connsiteX4" fmla="*/ 331785 w 509888"/>
              <a:gd name="connsiteY4" fmla="*/ 0 h 518318"/>
              <a:gd name="connsiteX5" fmla="*/ 509888 w 509888"/>
              <a:gd name="connsiteY5" fmla="*/ 69205 h 518318"/>
              <a:gd name="connsiteX6" fmla="*/ 468613 w 509888"/>
              <a:gd name="connsiteY6" fmla="*/ 158105 h 518318"/>
              <a:gd name="connsiteX7" fmla="*/ 290814 w 509888"/>
              <a:gd name="connsiteY7" fmla="*/ 320030 h 518318"/>
              <a:gd name="connsiteX8" fmla="*/ 209257 w 509888"/>
              <a:gd name="connsiteY8" fmla="*/ 261899 h 518318"/>
              <a:gd name="connsiteX0" fmla="*/ 209257 w 509888"/>
              <a:gd name="connsiteY0" fmla="*/ 261899 h 518318"/>
              <a:gd name="connsiteX1" fmla="*/ 100314 w 509888"/>
              <a:gd name="connsiteY1" fmla="*/ 396230 h 518318"/>
              <a:gd name="connsiteX2" fmla="*/ 0 w 509888"/>
              <a:gd name="connsiteY2" fmla="*/ 518318 h 518318"/>
              <a:gd name="connsiteX3" fmla="*/ 52686 w 509888"/>
              <a:gd name="connsiteY3" fmla="*/ 285105 h 518318"/>
              <a:gd name="connsiteX4" fmla="*/ 66773 w 509888"/>
              <a:gd name="connsiteY4" fmla="*/ 225886 h 518318"/>
              <a:gd name="connsiteX5" fmla="*/ 331785 w 509888"/>
              <a:gd name="connsiteY5" fmla="*/ 0 h 518318"/>
              <a:gd name="connsiteX6" fmla="*/ 509888 w 509888"/>
              <a:gd name="connsiteY6" fmla="*/ 69205 h 518318"/>
              <a:gd name="connsiteX7" fmla="*/ 468613 w 509888"/>
              <a:gd name="connsiteY7" fmla="*/ 158105 h 518318"/>
              <a:gd name="connsiteX8" fmla="*/ 290814 w 509888"/>
              <a:gd name="connsiteY8" fmla="*/ 320030 h 518318"/>
              <a:gd name="connsiteX9" fmla="*/ 209257 w 509888"/>
              <a:gd name="connsiteY9" fmla="*/ 261899 h 518318"/>
              <a:gd name="connsiteX0" fmla="*/ 251821 w 552452"/>
              <a:gd name="connsiteY0" fmla="*/ 261899 h 532755"/>
              <a:gd name="connsiteX1" fmla="*/ 142878 w 552452"/>
              <a:gd name="connsiteY1" fmla="*/ 396230 h 532755"/>
              <a:gd name="connsiteX2" fmla="*/ 42564 w 552452"/>
              <a:gd name="connsiteY2" fmla="*/ 518318 h 532755"/>
              <a:gd name="connsiteX3" fmla="*/ 0 w 552452"/>
              <a:gd name="connsiteY3" fmla="*/ 532755 h 532755"/>
              <a:gd name="connsiteX4" fmla="*/ 109337 w 552452"/>
              <a:gd name="connsiteY4" fmla="*/ 225886 h 532755"/>
              <a:gd name="connsiteX5" fmla="*/ 374349 w 552452"/>
              <a:gd name="connsiteY5" fmla="*/ 0 h 532755"/>
              <a:gd name="connsiteX6" fmla="*/ 552452 w 552452"/>
              <a:gd name="connsiteY6" fmla="*/ 69205 h 532755"/>
              <a:gd name="connsiteX7" fmla="*/ 511177 w 552452"/>
              <a:gd name="connsiteY7" fmla="*/ 158105 h 532755"/>
              <a:gd name="connsiteX8" fmla="*/ 333378 w 552452"/>
              <a:gd name="connsiteY8" fmla="*/ 320030 h 532755"/>
              <a:gd name="connsiteX9" fmla="*/ 251821 w 552452"/>
              <a:gd name="connsiteY9" fmla="*/ 261899 h 532755"/>
              <a:gd name="connsiteX0" fmla="*/ 251821 w 552452"/>
              <a:gd name="connsiteY0" fmla="*/ 261899 h 540543"/>
              <a:gd name="connsiteX1" fmla="*/ 142878 w 552452"/>
              <a:gd name="connsiteY1" fmla="*/ 396230 h 540543"/>
              <a:gd name="connsiteX2" fmla="*/ 26689 w 552452"/>
              <a:gd name="connsiteY2" fmla="*/ 540543 h 540543"/>
              <a:gd name="connsiteX3" fmla="*/ 0 w 552452"/>
              <a:gd name="connsiteY3" fmla="*/ 532755 h 540543"/>
              <a:gd name="connsiteX4" fmla="*/ 109337 w 552452"/>
              <a:gd name="connsiteY4" fmla="*/ 225886 h 540543"/>
              <a:gd name="connsiteX5" fmla="*/ 374349 w 552452"/>
              <a:gd name="connsiteY5" fmla="*/ 0 h 540543"/>
              <a:gd name="connsiteX6" fmla="*/ 552452 w 552452"/>
              <a:gd name="connsiteY6" fmla="*/ 69205 h 540543"/>
              <a:gd name="connsiteX7" fmla="*/ 511177 w 552452"/>
              <a:gd name="connsiteY7" fmla="*/ 158105 h 540543"/>
              <a:gd name="connsiteX8" fmla="*/ 333378 w 552452"/>
              <a:gd name="connsiteY8" fmla="*/ 320030 h 540543"/>
              <a:gd name="connsiteX9" fmla="*/ 251821 w 552452"/>
              <a:gd name="connsiteY9" fmla="*/ 261899 h 540543"/>
              <a:gd name="connsiteX0" fmla="*/ 251821 w 552452"/>
              <a:gd name="connsiteY0" fmla="*/ 261899 h 550068"/>
              <a:gd name="connsiteX1" fmla="*/ 142878 w 552452"/>
              <a:gd name="connsiteY1" fmla="*/ 396230 h 550068"/>
              <a:gd name="connsiteX2" fmla="*/ 20339 w 552452"/>
              <a:gd name="connsiteY2" fmla="*/ 550068 h 550068"/>
              <a:gd name="connsiteX3" fmla="*/ 0 w 552452"/>
              <a:gd name="connsiteY3" fmla="*/ 532755 h 550068"/>
              <a:gd name="connsiteX4" fmla="*/ 109337 w 552452"/>
              <a:gd name="connsiteY4" fmla="*/ 225886 h 550068"/>
              <a:gd name="connsiteX5" fmla="*/ 374349 w 552452"/>
              <a:gd name="connsiteY5" fmla="*/ 0 h 550068"/>
              <a:gd name="connsiteX6" fmla="*/ 552452 w 552452"/>
              <a:gd name="connsiteY6" fmla="*/ 69205 h 550068"/>
              <a:gd name="connsiteX7" fmla="*/ 511177 w 552452"/>
              <a:gd name="connsiteY7" fmla="*/ 158105 h 550068"/>
              <a:gd name="connsiteX8" fmla="*/ 333378 w 552452"/>
              <a:gd name="connsiteY8" fmla="*/ 320030 h 550068"/>
              <a:gd name="connsiteX9" fmla="*/ 251821 w 552452"/>
              <a:gd name="connsiteY9" fmla="*/ 261899 h 55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2" h="550068">
                <a:moveTo>
                  <a:pt x="251821" y="261899"/>
                </a:moveTo>
                <a:lnTo>
                  <a:pt x="142878" y="396230"/>
                </a:lnTo>
                <a:lnTo>
                  <a:pt x="20339" y="550068"/>
                </a:lnTo>
                <a:lnTo>
                  <a:pt x="0" y="532755"/>
                </a:lnTo>
                <a:lnTo>
                  <a:pt x="109337" y="225886"/>
                </a:lnTo>
                <a:lnTo>
                  <a:pt x="374349" y="0"/>
                </a:lnTo>
                <a:lnTo>
                  <a:pt x="552452" y="69205"/>
                </a:lnTo>
                <a:lnTo>
                  <a:pt x="511177" y="158105"/>
                </a:lnTo>
                <a:lnTo>
                  <a:pt x="333378" y="320030"/>
                </a:lnTo>
                <a:lnTo>
                  <a:pt x="251821" y="261899"/>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8" name="Forma livre 37"/>
          <p:cNvSpPr/>
          <p:nvPr/>
        </p:nvSpPr>
        <p:spPr>
          <a:xfrm>
            <a:off x="3735865" y="4705349"/>
            <a:ext cx="224340" cy="160439"/>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79790 w 179790"/>
              <a:gd name="connsiteY0" fmla="*/ 90448 h 170655"/>
              <a:gd name="connsiteX1" fmla="*/ 129283 w 179790"/>
              <a:gd name="connsiteY1" fmla="*/ 170655 h 170655"/>
              <a:gd name="connsiteX2" fmla="*/ 0 w 179790"/>
              <a:gd name="connsiteY2" fmla="*/ 101267 h 170655"/>
              <a:gd name="connsiteX3" fmla="*/ 64988 w 179790"/>
              <a:gd name="connsiteY3" fmla="*/ 0 h 170655"/>
              <a:gd name="connsiteX4" fmla="*/ 179790 w 179790"/>
              <a:gd name="connsiteY4" fmla="*/ 90448 h 170655"/>
              <a:gd name="connsiteX0" fmla="*/ 183858 w 183858"/>
              <a:gd name="connsiteY0" fmla="*/ 69017 h 149224"/>
              <a:gd name="connsiteX1" fmla="*/ 133351 w 183858"/>
              <a:gd name="connsiteY1" fmla="*/ 149224 h 149224"/>
              <a:gd name="connsiteX2" fmla="*/ 4068 w 183858"/>
              <a:gd name="connsiteY2" fmla="*/ 79836 h 149224"/>
              <a:gd name="connsiteX3" fmla="*/ 0 w 183858"/>
              <a:gd name="connsiteY3" fmla="*/ 0 h 149224"/>
              <a:gd name="connsiteX4" fmla="*/ 183858 w 183858"/>
              <a:gd name="connsiteY4" fmla="*/ 69017 h 149224"/>
              <a:gd name="connsiteX0" fmla="*/ 183858 w 183858"/>
              <a:gd name="connsiteY0" fmla="*/ 69017 h 92074"/>
              <a:gd name="connsiteX1" fmla="*/ 88107 w 183858"/>
              <a:gd name="connsiteY1" fmla="*/ 92074 h 92074"/>
              <a:gd name="connsiteX2" fmla="*/ 4068 w 183858"/>
              <a:gd name="connsiteY2" fmla="*/ 79836 h 92074"/>
              <a:gd name="connsiteX3" fmla="*/ 0 w 183858"/>
              <a:gd name="connsiteY3" fmla="*/ 0 h 92074"/>
              <a:gd name="connsiteX4" fmla="*/ 183858 w 183858"/>
              <a:gd name="connsiteY4" fmla="*/ 69017 h 92074"/>
              <a:gd name="connsiteX0" fmla="*/ 183858 w 183858"/>
              <a:gd name="connsiteY0" fmla="*/ 69017 h 92074"/>
              <a:gd name="connsiteX1" fmla="*/ 88107 w 183858"/>
              <a:gd name="connsiteY1" fmla="*/ 92074 h 92074"/>
              <a:gd name="connsiteX2" fmla="*/ 116999 w 183858"/>
              <a:gd name="connsiteY2" fmla="*/ 88798 h 92074"/>
              <a:gd name="connsiteX3" fmla="*/ 4068 w 183858"/>
              <a:gd name="connsiteY3" fmla="*/ 79836 h 92074"/>
              <a:gd name="connsiteX4" fmla="*/ 0 w 183858"/>
              <a:gd name="connsiteY4" fmla="*/ 0 h 92074"/>
              <a:gd name="connsiteX5" fmla="*/ 183858 w 183858"/>
              <a:gd name="connsiteY5" fmla="*/ 69017 h 92074"/>
              <a:gd name="connsiteX0" fmla="*/ 183858 w 183858"/>
              <a:gd name="connsiteY0" fmla="*/ 69017 h 141185"/>
              <a:gd name="connsiteX1" fmla="*/ 88107 w 183858"/>
              <a:gd name="connsiteY1" fmla="*/ 92074 h 141185"/>
              <a:gd name="connsiteX2" fmla="*/ 64611 w 183858"/>
              <a:gd name="connsiteY2" fmla="*/ 141185 h 141185"/>
              <a:gd name="connsiteX3" fmla="*/ 4068 w 183858"/>
              <a:gd name="connsiteY3" fmla="*/ 79836 h 141185"/>
              <a:gd name="connsiteX4" fmla="*/ 0 w 183858"/>
              <a:gd name="connsiteY4" fmla="*/ 0 h 141185"/>
              <a:gd name="connsiteX5" fmla="*/ 183858 w 183858"/>
              <a:gd name="connsiteY5" fmla="*/ 69017 h 141185"/>
              <a:gd name="connsiteX0" fmla="*/ 183858 w 195263"/>
              <a:gd name="connsiteY0" fmla="*/ 69017 h 153986"/>
              <a:gd name="connsiteX1" fmla="*/ 195263 w 195263"/>
              <a:gd name="connsiteY1" fmla="*/ 153986 h 153986"/>
              <a:gd name="connsiteX2" fmla="*/ 64611 w 195263"/>
              <a:gd name="connsiteY2" fmla="*/ 141185 h 153986"/>
              <a:gd name="connsiteX3" fmla="*/ 4068 w 195263"/>
              <a:gd name="connsiteY3" fmla="*/ 79836 h 153986"/>
              <a:gd name="connsiteX4" fmla="*/ 0 w 195263"/>
              <a:gd name="connsiteY4" fmla="*/ 0 h 153986"/>
              <a:gd name="connsiteX5" fmla="*/ 183858 w 195263"/>
              <a:gd name="connsiteY5" fmla="*/ 69017 h 153986"/>
              <a:gd name="connsiteX0" fmla="*/ 183858 w 195263"/>
              <a:gd name="connsiteY0" fmla="*/ 69017 h 153986"/>
              <a:gd name="connsiteX1" fmla="*/ 195263 w 195263"/>
              <a:gd name="connsiteY1" fmla="*/ 153986 h 153986"/>
              <a:gd name="connsiteX2" fmla="*/ 100329 w 195263"/>
              <a:gd name="connsiteY2" fmla="*/ 100703 h 153986"/>
              <a:gd name="connsiteX3" fmla="*/ 4068 w 195263"/>
              <a:gd name="connsiteY3" fmla="*/ 79836 h 153986"/>
              <a:gd name="connsiteX4" fmla="*/ 0 w 195263"/>
              <a:gd name="connsiteY4" fmla="*/ 0 h 153986"/>
              <a:gd name="connsiteX5" fmla="*/ 183858 w 195263"/>
              <a:gd name="connsiteY5" fmla="*/ 69017 h 153986"/>
              <a:gd name="connsiteX0" fmla="*/ 183858 w 195263"/>
              <a:gd name="connsiteY0" fmla="*/ 69017 h 153986"/>
              <a:gd name="connsiteX1" fmla="*/ 195263 w 195263"/>
              <a:gd name="connsiteY1" fmla="*/ 153986 h 153986"/>
              <a:gd name="connsiteX2" fmla="*/ 100329 w 195263"/>
              <a:gd name="connsiteY2" fmla="*/ 100703 h 153986"/>
              <a:gd name="connsiteX3" fmla="*/ 4068 w 195263"/>
              <a:gd name="connsiteY3" fmla="*/ 79836 h 153986"/>
              <a:gd name="connsiteX4" fmla="*/ 0 w 195263"/>
              <a:gd name="connsiteY4" fmla="*/ 0 h 153986"/>
              <a:gd name="connsiteX5" fmla="*/ 66992 w 195263"/>
              <a:gd name="connsiteY5" fmla="*/ 29266 h 153986"/>
              <a:gd name="connsiteX6" fmla="*/ 183858 w 195263"/>
              <a:gd name="connsiteY6" fmla="*/ 69017 h 153986"/>
              <a:gd name="connsiteX0" fmla="*/ 183858 w 195263"/>
              <a:gd name="connsiteY0" fmla="*/ 75470 h 160439"/>
              <a:gd name="connsiteX1" fmla="*/ 195263 w 195263"/>
              <a:gd name="connsiteY1" fmla="*/ 160439 h 160439"/>
              <a:gd name="connsiteX2" fmla="*/ 100329 w 195263"/>
              <a:gd name="connsiteY2" fmla="*/ 107156 h 160439"/>
              <a:gd name="connsiteX3" fmla="*/ 4068 w 195263"/>
              <a:gd name="connsiteY3" fmla="*/ 86289 h 160439"/>
              <a:gd name="connsiteX4" fmla="*/ 0 w 195263"/>
              <a:gd name="connsiteY4" fmla="*/ 6453 h 160439"/>
              <a:gd name="connsiteX5" fmla="*/ 109854 w 195263"/>
              <a:gd name="connsiteY5" fmla="*/ 0 h 160439"/>
              <a:gd name="connsiteX6" fmla="*/ 183858 w 195263"/>
              <a:gd name="connsiteY6" fmla="*/ 75470 h 160439"/>
              <a:gd name="connsiteX0" fmla="*/ 183858 w 195263"/>
              <a:gd name="connsiteY0" fmla="*/ 75470 h 160439"/>
              <a:gd name="connsiteX1" fmla="*/ 195263 w 195263"/>
              <a:gd name="connsiteY1" fmla="*/ 160439 h 160439"/>
              <a:gd name="connsiteX2" fmla="*/ 100329 w 195263"/>
              <a:gd name="connsiteY2" fmla="*/ 107156 h 160439"/>
              <a:gd name="connsiteX3" fmla="*/ 4068 w 195263"/>
              <a:gd name="connsiteY3" fmla="*/ 86289 h 160439"/>
              <a:gd name="connsiteX4" fmla="*/ 0 w 195263"/>
              <a:gd name="connsiteY4" fmla="*/ 6453 h 160439"/>
              <a:gd name="connsiteX5" fmla="*/ 109854 w 195263"/>
              <a:gd name="connsiteY5" fmla="*/ 0 h 160439"/>
              <a:gd name="connsiteX6" fmla="*/ 121761 w 195263"/>
              <a:gd name="connsiteY6" fmla="*/ 11907 h 160439"/>
              <a:gd name="connsiteX7" fmla="*/ 183858 w 195263"/>
              <a:gd name="connsiteY7" fmla="*/ 75470 h 160439"/>
              <a:gd name="connsiteX0" fmla="*/ 183858 w 195263"/>
              <a:gd name="connsiteY0" fmla="*/ 75470 h 160439"/>
              <a:gd name="connsiteX1" fmla="*/ 195263 w 195263"/>
              <a:gd name="connsiteY1" fmla="*/ 160439 h 160439"/>
              <a:gd name="connsiteX2" fmla="*/ 100329 w 195263"/>
              <a:gd name="connsiteY2" fmla="*/ 107156 h 160439"/>
              <a:gd name="connsiteX3" fmla="*/ 4068 w 195263"/>
              <a:gd name="connsiteY3" fmla="*/ 86289 h 160439"/>
              <a:gd name="connsiteX4" fmla="*/ 0 w 195263"/>
              <a:gd name="connsiteY4" fmla="*/ 6453 h 160439"/>
              <a:gd name="connsiteX5" fmla="*/ 109854 w 195263"/>
              <a:gd name="connsiteY5" fmla="*/ 0 h 160439"/>
              <a:gd name="connsiteX6" fmla="*/ 131286 w 195263"/>
              <a:gd name="connsiteY6" fmla="*/ 57151 h 160439"/>
              <a:gd name="connsiteX7" fmla="*/ 183858 w 195263"/>
              <a:gd name="connsiteY7" fmla="*/ 75470 h 160439"/>
              <a:gd name="connsiteX0" fmla="*/ 224340 w 224340"/>
              <a:gd name="connsiteY0" fmla="*/ 94520 h 160439"/>
              <a:gd name="connsiteX1" fmla="*/ 195263 w 224340"/>
              <a:gd name="connsiteY1" fmla="*/ 160439 h 160439"/>
              <a:gd name="connsiteX2" fmla="*/ 100329 w 224340"/>
              <a:gd name="connsiteY2" fmla="*/ 107156 h 160439"/>
              <a:gd name="connsiteX3" fmla="*/ 4068 w 224340"/>
              <a:gd name="connsiteY3" fmla="*/ 86289 h 160439"/>
              <a:gd name="connsiteX4" fmla="*/ 0 w 224340"/>
              <a:gd name="connsiteY4" fmla="*/ 6453 h 160439"/>
              <a:gd name="connsiteX5" fmla="*/ 109854 w 224340"/>
              <a:gd name="connsiteY5" fmla="*/ 0 h 160439"/>
              <a:gd name="connsiteX6" fmla="*/ 131286 w 224340"/>
              <a:gd name="connsiteY6" fmla="*/ 57151 h 160439"/>
              <a:gd name="connsiteX7" fmla="*/ 224340 w 224340"/>
              <a:gd name="connsiteY7" fmla="*/ 94520 h 160439"/>
              <a:gd name="connsiteX0" fmla="*/ 224340 w 224340"/>
              <a:gd name="connsiteY0" fmla="*/ 94520 h 160439"/>
              <a:gd name="connsiteX1" fmla="*/ 195263 w 224340"/>
              <a:gd name="connsiteY1" fmla="*/ 160439 h 160439"/>
              <a:gd name="connsiteX2" fmla="*/ 95567 w 224340"/>
              <a:gd name="connsiteY2" fmla="*/ 92868 h 160439"/>
              <a:gd name="connsiteX3" fmla="*/ 4068 w 224340"/>
              <a:gd name="connsiteY3" fmla="*/ 86289 h 160439"/>
              <a:gd name="connsiteX4" fmla="*/ 0 w 224340"/>
              <a:gd name="connsiteY4" fmla="*/ 6453 h 160439"/>
              <a:gd name="connsiteX5" fmla="*/ 109854 w 224340"/>
              <a:gd name="connsiteY5" fmla="*/ 0 h 160439"/>
              <a:gd name="connsiteX6" fmla="*/ 131286 w 224340"/>
              <a:gd name="connsiteY6" fmla="*/ 57151 h 160439"/>
              <a:gd name="connsiteX7" fmla="*/ 224340 w 224340"/>
              <a:gd name="connsiteY7" fmla="*/ 94520 h 16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340" h="160439">
                <a:moveTo>
                  <a:pt x="224340" y="94520"/>
                </a:moveTo>
                <a:lnTo>
                  <a:pt x="195263" y="160439"/>
                </a:lnTo>
                <a:lnTo>
                  <a:pt x="95567" y="92868"/>
                </a:lnTo>
                <a:lnTo>
                  <a:pt x="4068" y="86289"/>
                </a:lnTo>
                <a:lnTo>
                  <a:pt x="0" y="6453"/>
                </a:lnTo>
                <a:lnTo>
                  <a:pt x="109854" y="0"/>
                </a:lnTo>
                <a:lnTo>
                  <a:pt x="131286" y="57151"/>
                </a:lnTo>
                <a:lnTo>
                  <a:pt x="224340" y="94520"/>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2" name="Forma livre 41"/>
          <p:cNvSpPr/>
          <p:nvPr/>
        </p:nvSpPr>
        <p:spPr>
          <a:xfrm>
            <a:off x="4846250" y="2674144"/>
            <a:ext cx="146452" cy="125301"/>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025133 w 1025133"/>
              <a:gd name="connsiteY0" fmla="*/ 42823 h 170655"/>
              <a:gd name="connsiteX1" fmla="*/ 112614 w 1025133"/>
              <a:gd name="connsiteY1" fmla="*/ 170655 h 170655"/>
              <a:gd name="connsiteX2" fmla="*/ 0 w 1025133"/>
              <a:gd name="connsiteY2" fmla="*/ 84598 h 170655"/>
              <a:gd name="connsiteX3" fmla="*/ 48319 w 1025133"/>
              <a:gd name="connsiteY3" fmla="*/ 0 h 170655"/>
              <a:gd name="connsiteX4" fmla="*/ 1025133 w 1025133"/>
              <a:gd name="connsiteY4" fmla="*/ 42823 h 170655"/>
              <a:gd name="connsiteX0" fmla="*/ 1025133 w 1025133"/>
              <a:gd name="connsiteY0" fmla="*/ 42823 h 146842"/>
              <a:gd name="connsiteX1" fmla="*/ 898426 w 1025133"/>
              <a:gd name="connsiteY1" fmla="*/ 146842 h 146842"/>
              <a:gd name="connsiteX2" fmla="*/ 0 w 1025133"/>
              <a:gd name="connsiteY2" fmla="*/ 84598 h 146842"/>
              <a:gd name="connsiteX3" fmla="*/ 48319 w 1025133"/>
              <a:gd name="connsiteY3" fmla="*/ 0 h 146842"/>
              <a:gd name="connsiteX4" fmla="*/ 1025133 w 1025133"/>
              <a:gd name="connsiteY4" fmla="*/ 42823 h 146842"/>
              <a:gd name="connsiteX0" fmla="*/ 976814 w 976814"/>
              <a:gd name="connsiteY0" fmla="*/ 42823 h 146842"/>
              <a:gd name="connsiteX1" fmla="*/ 850107 w 976814"/>
              <a:gd name="connsiteY1" fmla="*/ 146842 h 146842"/>
              <a:gd name="connsiteX2" fmla="*/ 830362 w 976814"/>
              <a:gd name="connsiteY2" fmla="*/ 77455 h 146842"/>
              <a:gd name="connsiteX3" fmla="*/ 0 w 976814"/>
              <a:gd name="connsiteY3" fmla="*/ 0 h 146842"/>
              <a:gd name="connsiteX4" fmla="*/ 976814 w 976814"/>
              <a:gd name="connsiteY4" fmla="*/ 42823 h 146842"/>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76814 w 976814"/>
              <a:gd name="connsiteY4" fmla="*/ 42823 h 130173"/>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18062 w 976814"/>
              <a:gd name="connsiteY4" fmla="*/ 4872 h 130173"/>
              <a:gd name="connsiteX5" fmla="*/ 976814 w 976814"/>
              <a:gd name="connsiteY5" fmla="*/ 42823 h 130173"/>
              <a:gd name="connsiteX0" fmla="*/ 146452 w 146452"/>
              <a:gd name="connsiteY0" fmla="*/ 37951 h 125301"/>
              <a:gd name="connsiteX1" fmla="*/ 41176 w 146452"/>
              <a:gd name="connsiteY1" fmla="*/ 125301 h 125301"/>
              <a:gd name="connsiteX2" fmla="*/ 0 w 146452"/>
              <a:gd name="connsiteY2" fmla="*/ 72583 h 125301"/>
              <a:gd name="connsiteX3" fmla="*/ 87700 w 146452"/>
              <a:gd name="connsiteY3" fmla="*/ 0 h 125301"/>
              <a:gd name="connsiteX4" fmla="*/ 146452 w 146452"/>
              <a:gd name="connsiteY4" fmla="*/ 37951 h 125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2" h="125301">
                <a:moveTo>
                  <a:pt x="146452" y="37951"/>
                </a:moveTo>
                <a:lnTo>
                  <a:pt x="41176" y="125301"/>
                </a:lnTo>
                <a:lnTo>
                  <a:pt x="0" y="72583"/>
                </a:lnTo>
                <a:lnTo>
                  <a:pt x="87700" y="0"/>
                </a:lnTo>
                <a:lnTo>
                  <a:pt x="146452" y="37951"/>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3" name="Forma livre 42"/>
          <p:cNvSpPr/>
          <p:nvPr/>
        </p:nvSpPr>
        <p:spPr>
          <a:xfrm>
            <a:off x="5869284" y="1480716"/>
            <a:ext cx="163121" cy="170655"/>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21" h="170655">
                <a:moveTo>
                  <a:pt x="163121" y="90448"/>
                </a:moveTo>
                <a:lnTo>
                  <a:pt x="112614" y="170655"/>
                </a:lnTo>
                <a:lnTo>
                  <a:pt x="0" y="84598"/>
                </a:lnTo>
                <a:lnTo>
                  <a:pt x="48319" y="0"/>
                </a:lnTo>
                <a:lnTo>
                  <a:pt x="163121" y="90448"/>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5" name="Forma livre 44"/>
          <p:cNvSpPr/>
          <p:nvPr/>
        </p:nvSpPr>
        <p:spPr>
          <a:xfrm>
            <a:off x="4029402" y="4102427"/>
            <a:ext cx="206777" cy="120208"/>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025133 w 1025133"/>
              <a:gd name="connsiteY0" fmla="*/ 42823 h 170655"/>
              <a:gd name="connsiteX1" fmla="*/ 112614 w 1025133"/>
              <a:gd name="connsiteY1" fmla="*/ 170655 h 170655"/>
              <a:gd name="connsiteX2" fmla="*/ 0 w 1025133"/>
              <a:gd name="connsiteY2" fmla="*/ 84598 h 170655"/>
              <a:gd name="connsiteX3" fmla="*/ 48319 w 1025133"/>
              <a:gd name="connsiteY3" fmla="*/ 0 h 170655"/>
              <a:gd name="connsiteX4" fmla="*/ 1025133 w 1025133"/>
              <a:gd name="connsiteY4" fmla="*/ 42823 h 170655"/>
              <a:gd name="connsiteX0" fmla="*/ 1025133 w 1025133"/>
              <a:gd name="connsiteY0" fmla="*/ 42823 h 146842"/>
              <a:gd name="connsiteX1" fmla="*/ 898426 w 1025133"/>
              <a:gd name="connsiteY1" fmla="*/ 146842 h 146842"/>
              <a:gd name="connsiteX2" fmla="*/ 0 w 1025133"/>
              <a:gd name="connsiteY2" fmla="*/ 84598 h 146842"/>
              <a:gd name="connsiteX3" fmla="*/ 48319 w 1025133"/>
              <a:gd name="connsiteY3" fmla="*/ 0 h 146842"/>
              <a:gd name="connsiteX4" fmla="*/ 1025133 w 1025133"/>
              <a:gd name="connsiteY4" fmla="*/ 42823 h 146842"/>
              <a:gd name="connsiteX0" fmla="*/ 976814 w 976814"/>
              <a:gd name="connsiteY0" fmla="*/ 42823 h 146842"/>
              <a:gd name="connsiteX1" fmla="*/ 850107 w 976814"/>
              <a:gd name="connsiteY1" fmla="*/ 146842 h 146842"/>
              <a:gd name="connsiteX2" fmla="*/ 830362 w 976814"/>
              <a:gd name="connsiteY2" fmla="*/ 77455 h 146842"/>
              <a:gd name="connsiteX3" fmla="*/ 0 w 976814"/>
              <a:gd name="connsiteY3" fmla="*/ 0 h 146842"/>
              <a:gd name="connsiteX4" fmla="*/ 976814 w 976814"/>
              <a:gd name="connsiteY4" fmla="*/ 42823 h 146842"/>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76814 w 976814"/>
              <a:gd name="connsiteY4" fmla="*/ 42823 h 130173"/>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18062 w 976814"/>
              <a:gd name="connsiteY4" fmla="*/ 4872 h 130173"/>
              <a:gd name="connsiteX5" fmla="*/ 976814 w 976814"/>
              <a:gd name="connsiteY5" fmla="*/ 42823 h 130173"/>
              <a:gd name="connsiteX0" fmla="*/ 146452 w 146452"/>
              <a:gd name="connsiteY0" fmla="*/ 37951 h 125301"/>
              <a:gd name="connsiteX1" fmla="*/ 41176 w 146452"/>
              <a:gd name="connsiteY1" fmla="*/ 125301 h 125301"/>
              <a:gd name="connsiteX2" fmla="*/ 0 w 146452"/>
              <a:gd name="connsiteY2" fmla="*/ 72583 h 125301"/>
              <a:gd name="connsiteX3" fmla="*/ 87700 w 146452"/>
              <a:gd name="connsiteY3" fmla="*/ 0 h 125301"/>
              <a:gd name="connsiteX4" fmla="*/ 146452 w 146452"/>
              <a:gd name="connsiteY4" fmla="*/ 37951 h 125301"/>
              <a:gd name="connsiteX0" fmla="*/ 625877 w 625877"/>
              <a:gd name="connsiteY0" fmla="*/ 37951 h 125301"/>
              <a:gd name="connsiteX1" fmla="*/ 520601 w 625877"/>
              <a:gd name="connsiteY1" fmla="*/ 125301 h 125301"/>
              <a:gd name="connsiteX2" fmla="*/ 0 w 625877"/>
              <a:gd name="connsiteY2" fmla="*/ 9083 h 125301"/>
              <a:gd name="connsiteX3" fmla="*/ 567125 w 625877"/>
              <a:gd name="connsiteY3" fmla="*/ 0 h 125301"/>
              <a:gd name="connsiteX4" fmla="*/ 625877 w 625877"/>
              <a:gd name="connsiteY4" fmla="*/ 37951 h 125301"/>
              <a:gd name="connsiteX0" fmla="*/ 625877 w 625877"/>
              <a:gd name="connsiteY0" fmla="*/ 149076 h 236426"/>
              <a:gd name="connsiteX1" fmla="*/ 520601 w 625877"/>
              <a:gd name="connsiteY1" fmla="*/ 236426 h 236426"/>
              <a:gd name="connsiteX2" fmla="*/ 0 w 625877"/>
              <a:gd name="connsiteY2" fmla="*/ 120208 h 236426"/>
              <a:gd name="connsiteX3" fmla="*/ 122625 w 625877"/>
              <a:gd name="connsiteY3" fmla="*/ 0 h 236426"/>
              <a:gd name="connsiteX4" fmla="*/ 625877 w 625877"/>
              <a:gd name="connsiteY4" fmla="*/ 149076 h 236426"/>
              <a:gd name="connsiteX0" fmla="*/ 206777 w 520601"/>
              <a:gd name="connsiteY0" fmla="*/ 79226 h 236426"/>
              <a:gd name="connsiteX1" fmla="*/ 520601 w 520601"/>
              <a:gd name="connsiteY1" fmla="*/ 236426 h 236426"/>
              <a:gd name="connsiteX2" fmla="*/ 0 w 520601"/>
              <a:gd name="connsiteY2" fmla="*/ 120208 h 236426"/>
              <a:gd name="connsiteX3" fmla="*/ 122625 w 520601"/>
              <a:gd name="connsiteY3" fmla="*/ 0 h 236426"/>
              <a:gd name="connsiteX4" fmla="*/ 206777 w 520601"/>
              <a:gd name="connsiteY4" fmla="*/ 79226 h 236426"/>
              <a:gd name="connsiteX0" fmla="*/ 206777 w 206777"/>
              <a:gd name="connsiteY0" fmla="*/ 79226 h 120208"/>
              <a:gd name="connsiteX1" fmla="*/ 0 w 206777"/>
              <a:gd name="connsiteY1" fmla="*/ 120208 h 120208"/>
              <a:gd name="connsiteX2" fmla="*/ 122625 w 206777"/>
              <a:gd name="connsiteY2" fmla="*/ 0 h 120208"/>
              <a:gd name="connsiteX3" fmla="*/ 206777 w 206777"/>
              <a:gd name="connsiteY3" fmla="*/ 79226 h 120208"/>
            </a:gdLst>
            <a:ahLst/>
            <a:cxnLst>
              <a:cxn ang="0">
                <a:pos x="connsiteX0" y="connsiteY0"/>
              </a:cxn>
              <a:cxn ang="0">
                <a:pos x="connsiteX1" y="connsiteY1"/>
              </a:cxn>
              <a:cxn ang="0">
                <a:pos x="connsiteX2" y="connsiteY2"/>
              </a:cxn>
              <a:cxn ang="0">
                <a:pos x="connsiteX3" y="connsiteY3"/>
              </a:cxn>
            </a:cxnLst>
            <a:rect l="l" t="t" r="r" b="b"/>
            <a:pathLst>
              <a:path w="206777" h="120208">
                <a:moveTo>
                  <a:pt x="206777" y="79226"/>
                </a:moveTo>
                <a:lnTo>
                  <a:pt x="0" y="120208"/>
                </a:lnTo>
                <a:lnTo>
                  <a:pt x="122625" y="0"/>
                </a:lnTo>
                <a:lnTo>
                  <a:pt x="206777" y="79226"/>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9" name="Forma livre 48"/>
          <p:cNvSpPr/>
          <p:nvPr/>
        </p:nvSpPr>
        <p:spPr>
          <a:xfrm>
            <a:off x="3453375" y="4363275"/>
            <a:ext cx="118502" cy="120944"/>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 name="connsiteX0" fmla="*/ 191002 w 191002"/>
              <a:gd name="connsiteY0" fmla="*/ 325398 h 392573"/>
              <a:gd name="connsiteX1" fmla="*/ 175420 w 191002"/>
              <a:gd name="connsiteY1" fmla="*/ 367505 h 392573"/>
              <a:gd name="connsiteX2" fmla="*/ 94556 w 191002"/>
              <a:gd name="connsiteY2" fmla="*/ 392573 h 392573"/>
              <a:gd name="connsiteX3" fmla="*/ 0 w 191002"/>
              <a:gd name="connsiteY3" fmla="*/ 0 h 392573"/>
              <a:gd name="connsiteX4" fmla="*/ 191002 w 191002"/>
              <a:gd name="connsiteY4" fmla="*/ 325398 h 392573"/>
              <a:gd name="connsiteX0" fmla="*/ 114802 w 175420"/>
              <a:gd name="connsiteY0" fmla="*/ 90448 h 392573"/>
              <a:gd name="connsiteX1" fmla="*/ 175420 w 175420"/>
              <a:gd name="connsiteY1" fmla="*/ 367505 h 392573"/>
              <a:gd name="connsiteX2" fmla="*/ 94556 w 175420"/>
              <a:gd name="connsiteY2" fmla="*/ 392573 h 392573"/>
              <a:gd name="connsiteX3" fmla="*/ 0 w 175420"/>
              <a:gd name="connsiteY3" fmla="*/ 0 h 392573"/>
              <a:gd name="connsiteX4" fmla="*/ 114802 w 175420"/>
              <a:gd name="connsiteY4" fmla="*/ 90448 h 392573"/>
              <a:gd name="connsiteX0" fmla="*/ 163121 w 223739"/>
              <a:gd name="connsiteY0" fmla="*/ 90448 h 367505"/>
              <a:gd name="connsiteX1" fmla="*/ 223739 w 223739"/>
              <a:gd name="connsiteY1" fmla="*/ 367505 h 367505"/>
              <a:gd name="connsiteX2" fmla="*/ 0 w 223739"/>
              <a:gd name="connsiteY2" fmla="*/ 84598 h 367505"/>
              <a:gd name="connsiteX3" fmla="*/ 48319 w 223739"/>
              <a:gd name="connsiteY3" fmla="*/ 0 h 367505"/>
              <a:gd name="connsiteX4" fmla="*/ 163121 w 223739"/>
              <a:gd name="connsiteY4" fmla="*/ 90448 h 367505"/>
              <a:gd name="connsiteX0" fmla="*/ 163121 w 163121"/>
              <a:gd name="connsiteY0" fmla="*/ 90448 h 170655"/>
              <a:gd name="connsiteX1" fmla="*/ 112614 w 163121"/>
              <a:gd name="connsiteY1" fmla="*/ 170655 h 170655"/>
              <a:gd name="connsiteX2" fmla="*/ 0 w 163121"/>
              <a:gd name="connsiteY2" fmla="*/ 84598 h 170655"/>
              <a:gd name="connsiteX3" fmla="*/ 48319 w 163121"/>
              <a:gd name="connsiteY3" fmla="*/ 0 h 170655"/>
              <a:gd name="connsiteX4" fmla="*/ 163121 w 163121"/>
              <a:gd name="connsiteY4" fmla="*/ 90448 h 170655"/>
              <a:gd name="connsiteX0" fmla="*/ 1025133 w 1025133"/>
              <a:gd name="connsiteY0" fmla="*/ 42823 h 170655"/>
              <a:gd name="connsiteX1" fmla="*/ 112614 w 1025133"/>
              <a:gd name="connsiteY1" fmla="*/ 170655 h 170655"/>
              <a:gd name="connsiteX2" fmla="*/ 0 w 1025133"/>
              <a:gd name="connsiteY2" fmla="*/ 84598 h 170655"/>
              <a:gd name="connsiteX3" fmla="*/ 48319 w 1025133"/>
              <a:gd name="connsiteY3" fmla="*/ 0 h 170655"/>
              <a:gd name="connsiteX4" fmla="*/ 1025133 w 1025133"/>
              <a:gd name="connsiteY4" fmla="*/ 42823 h 170655"/>
              <a:gd name="connsiteX0" fmla="*/ 1025133 w 1025133"/>
              <a:gd name="connsiteY0" fmla="*/ 42823 h 146842"/>
              <a:gd name="connsiteX1" fmla="*/ 898426 w 1025133"/>
              <a:gd name="connsiteY1" fmla="*/ 146842 h 146842"/>
              <a:gd name="connsiteX2" fmla="*/ 0 w 1025133"/>
              <a:gd name="connsiteY2" fmla="*/ 84598 h 146842"/>
              <a:gd name="connsiteX3" fmla="*/ 48319 w 1025133"/>
              <a:gd name="connsiteY3" fmla="*/ 0 h 146842"/>
              <a:gd name="connsiteX4" fmla="*/ 1025133 w 1025133"/>
              <a:gd name="connsiteY4" fmla="*/ 42823 h 146842"/>
              <a:gd name="connsiteX0" fmla="*/ 976814 w 976814"/>
              <a:gd name="connsiteY0" fmla="*/ 42823 h 146842"/>
              <a:gd name="connsiteX1" fmla="*/ 850107 w 976814"/>
              <a:gd name="connsiteY1" fmla="*/ 146842 h 146842"/>
              <a:gd name="connsiteX2" fmla="*/ 830362 w 976814"/>
              <a:gd name="connsiteY2" fmla="*/ 77455 h 146842"/>
              <a:gd name="connsiteX3" fmla="*/ 0 w 976814"/>
              <a:gd name="connsiteY3" fmla="*/ 0 h 146842"/>
              <a:gd name="connsiteX4" fmla="*/ 976814 w 976814"/>
              <a:gd name="connsiteY4" fmla="*/ 42823 h 146842"/>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76814 w 976814"/>
              <a:gd name="connsiteY4" fmla="*/ 42823 h 130173"/>
              <a:gd name="connsiteX0" fmla="*/ 976814 w 976814"/>
              <a:gd name="connsiteY0" fmla="*/ 42823 h 130173"/>
              <a:gd name="connsiteX1" fmla="*/ 871538 w 976814"/>
              <a:gd name="connsiteY1" fmla="*/ 130173 h 130173"/>
              <a:gd name="connsiteX2" fmla="*/ 830362 w 976814"/>
              <a:gd name="connsiteY2" fmla="*/ 77455 h 130173"/>
              <a:gd name="connsiteX3" fmla="*/ 0 w 976814"/>
              <a:gd name="connsiteY3" fmla="*/ 0 h 130173"/>
              <a:gd name="connsiteX4" fmla="*/ 918062 w 976814"/>
              <a:gd name="connsiteY4" fmla="*/ 4872 h 130173"/>
              <a:gd name="connsiteX5" fmla="*/ 976814 w 976814"/>
              <a:gd name="connsiteY5" fmla="*/ 42823 h 130173"/>
              <a:gd name="connsiteX0" fmla="*/ 146452 w 146452"/>
              <a:gd name="connsiteY0" fmla="*/ 37951 h 125301"/>
              <a:gd name="connsiteX1" fmla="*/ 41176 w 146452"/>
              <a:gd name="connsiteY1" fmla="*/ 125301 h 125301"/>
              <a:gd name="connsiteX2" fmla="*/ 0 w 146452"/>
              <a:gd name="connsiteY2" fmla="*/ 72583 h 125301"/>
              <a:gd name="connsiteX3" fmla="*/ 87700 w 146452"/>
              <a:gd name="connsiteY3" fmla="*/ 0 h 125301"/>
              <a:gd name="connsiteX4" fmla="*/ 146452 w 146452"/>
              <a:gd name="connsiteY4" fmla="*/ 37951 h 125301"/>
              <a:gd name="connsiteX0" fmla="*/ 625877 w 625877"/>
              <a:gd name="connsiteY0" fmla="*/ 37951 h 125301"/>
              <a:gd name="connsiteX1" fmla="*/ 520601 w 625877"/>
              <a:gd name="connsiteY1" fmla="*/ 125301 h 125301"/>
              <a:gd name="connsiteX2" fmla="*/ 0 w 625877"/>
              <a:gd name="connsiteY2" fmla="*/ 9083 h 125301"/>
              <a:gd name="connsiteX3" fmla="*/ 567125 w 625877"/>
              <a:gd name="connsiteY3" fmla="*/ 0 h 125301"/>
              <a:gd name="connsiteX4" fmla="*/ 625877 w 625877"/>
              <a:gd name="connsiteY4" fmla="*/ 37951 h 125301"/>
              <a:gd name="connsiteX0" fmla="*/ 625877 w 625877"/>
              <a:gd name="connsiteY0" fmla="*/ 149076 h 236426"/>
              <a:gd name="connsiteX1" fmla="*/ 520601 w 625877"/>
              <a:gd name="connsiteY1" fmla="*/ 236426 h 236426"/>
              <a:gd name="connsiteX2" fmla="*/ 0 w 625877"/>
              <a:gd name="connsiteY2" fmla="*/ 120208 h 236426"/>
              <a:gd name="connsiteX3" fmla="*/ 122625 w 625877"/>
              <a:gd name="connsiteY3" fmla="*/ 0 h 236426"/>
              <a:gd name="connsiteX4" fmla="*/ 625877 w 625877"/>
              <a:gd name="connsiteY4" fmla="*/ 149076 h 236426"/>
              <a:gd name="connsiteX0" fmla="*/ 206777 w 520601"/>
              <a:gd name="connsiteY0" fmla="*/ 79226 h 236426"/>
              <a:gd name="connsiteX1" fmla="*/ 520601 w 520601"/>
              <a:gd name="connsiteY1" fmla="*/ 236426 h 236426"/>
              <a:gd name="connsiteX2" fmla="*/ 0 w 520601"/>
              <a:gd name="connsiteY2" fmla="*/ 120208 h 236426"/>
              <a:gd name="connsiteX3" fmla="*/ 122625 w 520601"/>
              <a:gd name="connsiteY3" fmla="*/ 0 h 236426"/>
              <a:gd name="connsiteX4" fmla="*/ 206777 w 520601"/>
              <a:gd name="connsiteY4" fmla="*/ 79226 h 236426"/>
              <a:gd name="connsiteX0" fmla="*/ 206777 w 206777"/>
              <a:gd name="connsiteY0" fmla="*/ 79226 h 120208"/>
              <a:gd name="connsiteX1" fmla="*/ 0 w 206777"/>
              <a:gd name="connsiteY1" fmla="*/ 120208 h 120208"/>
              <a:gd name="connsiteX2" fmla="*/ 122625 w 206777"/>
              <a:gd name="connsiteY2" fmla="*/ 0 h 120208"/>
              <a:gd name="connsiteX3" fmla="*/ 206777 w 206777"/>
              <a:gd name="connsiteY3" fmla="*/ 79226 h 120208"/>
              <a:gd name="connsiteX0" fmla="*/ 303227 w 303227"/>
              <a:gd name="connsiteY0" fmla="*/ 131613 h 172595"/>
              <a:gd name="connsiteX1" fmla="*/ 96450 w 303227"/>
              <a:gd name="connsiteY1" fmla="*/ 172595 h 172595"/>
              <a:gd name="connsiteX2" fmla="*/ 0 w 303227"/>
              <a:gd name="connsiteY2" fmla="*/ 0 h 172595"/>
              <a:gd name="connsiteX3" fmla="*/ 303227 w 303227"/>
              <a:gd name="connsiteY3" fmla="*/ 131613 h 172595"/>
              <a:gd name="connsiteX0" fmla="*/ 303227 w 303227"/>
              <a:gd name="connsiteY0" fmla="*/ 163806 h 163806"/>
              <a:gd name="connsiteX1" fmla="*/ 39300 w 303227"/>
              <a:gd name="connsiteY1" fmla="*/ 0 h 163806"/>
              <a:gd name="connsiteX2" fmla="*/ 0 w 303227"/>
              <a:gd name="connsiteY2" fmla="*/ 32193 h 163806"/>
              <a:gd name="connsiteX3" fmla="*/ 303227 w 303227"/>
              <a:gd name="connsiteY3" fmla="*/ 163806 h 163806"/>
              <a:gd name="connsiteX0" fmla="*/ 127015 w 127015"/>
              <a:gd name="connsiteY0" fmla="*/ 159044 h 159044"/>
              <a:gd name="connsiteX1" fmla="*/ 39300 w 127015"/>
              <a:gd name="connsiteY1" fmla="*/ 0 h 159044"/>
              <a:gd name="connsiteX2" fmla="*/ 0 w 127015"/>
              <a:gd name="connsiteY2" fmla="*/ 32193 h 159044"/>
              <a:gd name="connsiteX3" fmla="*/ 127015 w 127015"/>
              <a:gd name="connsiteY3" fmla="*/ 159044 h 159044"/>
              <a:gd name="connsiteX0" fmla="*/ 127015 w 127015"/>
              <a:gd name="connsiteY0" fmla="*/ 159044 h 159044"/>
              <a:gd name="connsiteX1" fmla="*/ 75639 w 127015"/>
              <a:gd name="connsiteY1" fmla="*/ 65850 h 159044"/>
              <a:gd name="connsiteX2" fmla="*/ 39300 w 127015"/>
              <a:gd name="connsiteY2" fmla="*/ 0 h 159044"/>
              <a:gd name="connsiteX3" fmla="*/ 0 w 127015"/>
              <a:gd name="connsiteY3" fmla="*/ 32193 h 159044"/>
              <a:gd name="connsiteX4" fmla="*/ 127015 w 127015"/>
              <a:gd name="connsiteY4" fmla="*/ 159044 h 159044"/>
              <a:gd name="connsiteX0" fmla="*/ 127015 w 137552"/>
              <a:gd name="connsiteY0" fmla="*/ 159044 h 159044"/>
              <a:gd name="connsiteX1" fmla="*/ 137552 w 137552"/>
              <a:gd name="connsiteY1" fmla="*/ 75375 h 159044"/>
              <a:gd name="connsiteX2" fmla="*/ 39300 w 137552"/>
              <a:gd name="connsiteY2" fmla="*/ 0 h 159044"/>
              <a:gd name="connsiteX3" fmla="*/ 0 w 137552"/>
              <a:gd name="connsiteY3" fmla="*/ 32193 h 159044"/>
              <a:gd name="connsiteX4" fmla="*/ 127015 w 137552"/>
              <a:gd name="connsiteY4" fmla="*/ 159044 h 159044"/>
              <a:gd name="connsiteX0" fmla="*/ 88915 w 137552"/>
              <a:gd name="connsiteY0" fmla="*/ 120944 h 120944"/>
              <a:gd name="connsiteX1" fmla="*/ 137552 w 137552"/>
              <a:gd name="connsiteY1" fmla="*/ 75375 h 120944"/>
              <a:gd name="connsiteX2" fmla="*/ 39300 w 137552"/>
              <a:gd name="connsiteY2" fmla="*/ 0 h 120944"/>
              <a:gd name="connsiteX3" fmla="*/ 0 w 137552"/>
              <a:gd name="connsiteY3" fmla="*/ 32193 h 120944"/>
              <a:gd name="connsiteX4" fmla="*/ 88915 w 137552"/>
              <a:gd name="connsiteY4" fmla="*/ 120944 h 120944"/>
              <a:gd name="connsiteX0" fmla="*/ 88915 w 118502"/>
              <a:gd name="connsiteY0" fmla="*/ 120944 h 120944"/>
              <a:gd name="connsiteX1" fmla="*/ 118502 w 118502"/>
              <a:gd name="connsiteY1" fmla="*/ 75375 h 120944"/>
              <a:gd name="connsiteX2" fmla="*/ 39300 w 118502"/>
              <a:gd name="connsiteY2" fmla="*/ 0 h 120944"/>
              <a:gd name="connsiteX3" fmla="*/ 0 w 118502"/>
              <a:gd name="connsiteY3" fmla="*/ 32193 h 120944"/>
              <a:gd name="connsiteX4" fmla="*/ 88915 w 118502"/>
              <a:gd name="connsiteY4" fmla="*/ 120944 h 120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02" h="120944">
                <a:moveTo>
                  <a:pt x="88915" y="120944"/>
                </a:moveTo>
                <a:lnTo>
                  <a:pt x="118502" y="75375"/>
                </a:lnTo>
                <a:lnTo>
                  <a:pt x="39300" y="0"/>
                </a:lnTo>
                <a:lnTo>
                  <a:pt x="0" y="32193"/>
                </a:lnTo>
                <a:lnTo>
                  <a:pt x="88915" y="120944"/>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0" name="Forma livre 49"/>
          <p:cNvSpPr/>
          <p:nvPr/>
        </p:nvSpPr>
        <p:spPr>
          <a:xfrm>
            <a:off x="6882235" y="2724735"/>
            <a:ext cx="135632" cy="89693"/>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32" h="89693">
                <a:moveTo>
                  <a:pt x="134545" y="11866"/>
                </a:moveTo>
                <a:cubicBezTo>
                  <a:pt x="134907" y="37808"/>
                  <a:pt x="135270" y="63751"/>
                  <a:pt x="135632" y="89693"/>
                </a:cubicBezTo>
                <a:lnTo>
                  <a:pt x="0" y="71898"/>
                </a:lnTo>
                <a:lnTo>
                  <a:pt x="7044" y="0"/>
                </a:lnTo>
                <a:lnTo>
                  <a:pt x="134545" y="11866"/>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1" name="Elipse 50"/>
          <p:cNvSpPr/>
          <p:nvPr/>
        </p:nvSpPr>
        <p:spPr>
          <a:xfrm>
            <a:off x="2058863" y="1610456"/>
            <a:ext cx="288032" cy="288032"/>
          </a:xfrm>
          <a:prstGeom prst="ellipse">
            <a:avLst/>
          </a:pr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2" name="Forma livre 51"/>
          <p:cNvSpPr/>
          <p:nvPr/>
        </p:nvSpPr>
        <p:spPr>
          <a:xfrm>
            <a:off x="4139506" y="4437112"/>
            <a:ext cx="302320" cy="321926"/>
          </a:xfrm>
          <a:custGeom>
            <a:avLst/>
            <a:gdLst>
              <a:gd name="connsiteX0" fmla="*/ 23853 w 1844702"/>
              <a:gd name="connsiteY0" fmla="*/ 182880 h 1796995"/>
              <a:gd name="connsiteX1" fmla="*/ 691763 w 1844702"/>
              <a:gd name="connsiteY1" fmla="*/ 0 h 1796995"/>
              <a:gd name="connsiteX2" fmla="*/ 771276 w 1844702"/>
              <a:gd name="connsiteY2" fmla="*/ 119270 h 1796995"/>
              <a:gd name="connsiteX3" fmla="*/ 1264257 w 1844702"/>
              <a:gd name="connsiteY3" fmla="*/ 7952 h 1796995"/>
              <a:gd name="connsiteX4" fmla="*/ 1296062 w 1844702"/>
              <a:gd name="connsiteY4" fmla="*/ 39757 h 1796995"/>
              <a:gd name="connsiteX5" fmla="*/ 1359673 w 1844702"/>
              <a:gd name="connsiteY5" fmla="*/ 31805 h 1796995"/>
              <a:gd name="connsiteX6" fmla="*/ 1844702 w 1844702"/>
              <a:gd name="connsiteY6" fmla="*/ 1319917 h 1796995"/>
              <a:gd name="connsiteX7" fmla="*/ 1311965 w 1844702"/>
              <a:gd name="connsiteY7" fmla="*/ 1796995 h 1796995"/>
              <a:gd name="connsiteX8" fmla="*/ 572493 w 1844702"/>
              <a:gd name="connsiteY8" fmla="*/ 938254 h 1796995"/>
              <a:gd name="connsiteX9" fmla="*/ 341906 w 1844702"/>
              <a:gd name="connsiteY9" fmla="*/ 1129085 h 1796995"/>
              <a:gd name="connsiteX10" fmla="*/ 0 w 1844702"/>
              <a:gd name="connsiteY10" fmla="*/ 858741 h 1796995"/>
              <a:gd name="connsiteX11" fmla="*/ 103367 w 1844702"/>
              <a:gd name="connsiteY11" fmla="*/ 699715 h 1796995"/>
              <a:gd name="connsiteX12" fmla="*/ 23853 w 1844702"/>
              <a:gd name="connsiteY12" fmla="*/ 182880 h 1796995"/>
              <a:gd name="connsiteX0" fmla="*/ 23853 w 1936210"/>
              <a:gd name="connsiteY0" fmla="*/ 182880 h 1796995"/>
              <a:gd name="connsiteX1" fmla="*/ 691763 w 1936210"/>
              <a:gd name="connsiteY1" fmla="*/ 0 h 1796995"/>
              <a:gd name="connsiteX2" fmla="*/ 771276 w 1936210"/>
              <a:gd name="connsiteY2" fmla="*/ 119270 h 1796995"/>
              <a:gd name="connsiteX3" fmla="*/ 1264257 w 1936210"/>
              <a:gd name="connsiteY3" fmla="*/ 7952 h 1796995"/>
              <a:gd name="connsiteX4" fmla="*/ 1296062 w 1936210"/>
              <a:gd name="connsiteY4" fmla="*/ 39757 h 1796995"/>
              <a:gd name="connsiteX5" fmla="*/ 1359673 w 1936210"/>
              <a:gd name="connsiteY5" fmla="*/ 31805 h 1796995"/>
              <a:gd name="connsiteX6" fmla="*/ 1936210 w 1936210"/>
              <a:gd name="connsiteY6" fmla="*/ 1307002 h 1796995"/>
              <a:gd name="connsiteX7" fmla="*/ 1311965 w 1936210"/>
              <a:gd name="connsiteY7" fmla="*/ 1796995 h 1796995"/>
              <a:gd name="connsiteX8" fmla="*/ 572493 w 1936210"/>
              <a:gd name="connsiteY8" fmla="*/ 938254 h 1796995"/>
              <a:gd name="connsiteX9" fmla="*/ 341906 w 1936210"/>
              <a:gd name="connsiteY9" fmla="*/ 1129085 h 1796995"/>
              <a:gd name="connsiteX10" fmla="*/ 0 w 1936210"/>
              <a:gd name="connsiteY10" fmla="*/ 858741 h 1796995"/>
              <a:gd name="connsiteX11" fmla="*/ 103367 w 1936210"/>
              <a:gd name="connsiteY11" fmla="*/ 699715 h 1796995"/>
              <a:gd name="connsiteX12" fmla="*/ 23853 w 1936210"/>
              <a:gd name="connsiteY12" fmla="*/ 182880 h 1796995"/>
              <a:gd name="connsiteX0" fmla="*/ 23853 w 1936210"/>
              <a:gd name="connsiteY0" fmla="*/ 182880 h 1745354"/>
              <a:gd name="connsiteX1" fmla="*/ 691763 w 1936210"/>
              <a:gd name="connsiteY1" fmla="*/ 0 h 1745354"/>
              <a:gd name="connsiteX2" fmla="*/ 771276 w 1936210"/>
              <a:gd name="connsiteY2" fmla="*/ 119270 h 1745354"/>
              <a:gd name="connsiteX3" fmla="*/ 1264257 w 1936210"/>
              <a:gd name="connsiteY3" fmla="*/ 7952 h 1745354"/>
              <a:gd name="connsiteX4" fmla="*/ 1296062 w 1936210"/>
              <a:gd name="connsiteY4" fmla="*/ 39757 h 1745354"/>
              <a:gd name="connsiteX5" fmla="*/ 1359673 w 1936210"/>
              <a:gd name="connsiteY5" fmla="*/ 31805 h 1745354"/>
              <a:gd name="connsiteX6" fmla="*/ 1936210 w 1936210"/>
              <a:gd name="connsiteY6" fmla="*/ 1307002 h 1745354"/>
              <a:gd name="connsiteX7" fmla="*/ 1433969 w 1936210"/>
              <a:gd name="connsiteY7" fmla="*/ 1745354 h 1745354"/>
              <a:gd name="connsiteX8" fmla="*/ 572493 w 1936210"/>
              <a:gd name="connsiteY8" fmla="*/ 938254 h 1745354"/>
              <a:gd name="connsiteX9" fmla="*/ 341906 w 1936210"/>
              <a:gd name="connsiteY9" fmla="*/ 1129085 h 1745354"/>
              <a:gd name="connsiteX10" fmla="*/ 0 w 1936210"/>
              <a:gd name="connsiteY10" fmla="*/ 858741 h 1745354"/>
              <a:gd name="connsiteX11" fmla="*/ 103367 w 1936210"/>
              <a:gd name="connsiteY11" fmla="*/ 699715 h 1745354"/>
              <a:gd name="connsiteX12" fmla="*/ 23853 w 1936210"/>
              <a:gd name="connsiteY12" fmla="*/ 182880 h 174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210" h="1745354">
                <a:moveTo>
                  <a:pt x="23853" y="182880"/>
                </a:moveTo>
                <a:lnTo>
                  <a:pt x="691763" y="0"/>
                </a:lnTo>
                <a:lnTo>
                  <a:pt x="771276" y="119270"/>
                </a:lnTo>
                <a:lnTo>
                  <a:pt x="1264257" y="7952"/>
                </a:lnTo>
                <a:lnTo>
                  <a:pt x="1296062" y="39757"/>
                </a:lnTo>
                <a:lnTo>
                  <a:pt x="1359673" y="31805"/>
                </a:lnTo>
                <a:lnTo>
                  <a:pt x="1936210" y="1307002"/>
                </a:lnTo>
                <a:lnTo>
                  <a:pt x="1433969" y="1745354"/>
                </a:lnTo>
                <a:lnTo>
                  <a:pt x="572493" y="938254"/>
                </a:lnTo>
                <a:lnTo>
                  <a:pt x="341906" y="1129085"/>
                </a:lnTo>
                <a:lnTo>
                  <a:pt x="0" y="858741"/>
                </a:lnTo>
                <a:lnTo>
                  <a:pt x="103367" y="699715"/>
                </a:lnTo>
                <a:lnTo>
                  <a:pt x="23853" y="182880"/>
                </a:lnTo>
                <a:close/>
              </a:path>
            </a:pathLst>
          </a:custGeom>
          <a:solidFill>
            <a:srgbClr val="FFFF00">
              <a:alpha val="3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Forma livre 52"/>
          <p:cNvSpPr/>
          <p:nvPr/>
        </p:nvSpPr>
        <p:spPr>
          <a:xfrm>
            <a:off x="4169628" y="4613780"/>
            <a:ext cx="194164" cy="191283"/>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545332 w 1545332"/>
              <a:gd name="connsiteY0" fmla="*/ 0 h 1086997"/>
              <a:gd name="connsiteX1" fmla="*/ 946206 w 1545332"/>
              <a:gd name="connsiteY1" fmla="*/ 1086997 h 1086997"/>
              <a:gd name="connsiteX2" fmla="*/ 0 w 1545332"/>
              <a:gd name="connsiteY2" fmla="*/ 299818 h 1086997"/>
              <a:gd name="connsiteX3" fmla="*/ 119270 w 1545332"/>
              <a:gd name="connsiteY3" fmla="*/ 140792 h 1086997"/>
              <a:gd name="connsiteX4" fmla="*/ 214686 w 1545332"/>
              <a:gd name="connsiteY4" fmla="*/ 204402 h 1086997"/>
              <a:gd name="connsiteX5" fmla="*/ 445273 w 1545332"/>
              <a:gd name="connsiteY5" fmla="*/ 5619 h 1086997"/>
              <a:gd name="connsiteX6" fmla="*/ 1545332 w 1545332"/>
              <a:gd name="connsiteY6" fmla="*/ 0 h 1086997"/>
              <a:gd name="connsiteX0" fmla="*/ 1545332 w 1545332"/>
              <a:gd name="connsiteY0" fmla="*/ 608984 h 1695981"/>
              <a:gd name="connsiteX1" fmla="*/ 946206 w 1545332"/>
              <a:gd name="connsiteY1" fmla="*/ 1695981 h 1695981"/>
              <a:gd name="connsiteX2" fmla="*/ 0 w 1545332"/>
              <a:gd name="connsiteY2" fmla="*/ 908802 h 1695981"/>
              <a:gd name="connsiteX3" fmla="*/ 119270 w 1545332"/>
              <a:gd name="connsiteY3" fmla="*/ 749776 h 1695981"/>
              <a:gd name="connsiteX4" fmla="*/ 214686 w 1545332"/>
              <a:gd name="connsiteY4" fmla="*/ 813386 h 1695981"/>
              <a:gd name="connsiteX5" fmla="*/ 969194 w 1545332"/>
              <a:gd name="connsiteY5" fmla="*/ 0 h 1695981"/>
              <a:gd name="connsiteX6" fmla="*/ 1545332 w 1545332"/>
              <a:gd name="connsiteY6" fmla="*/ 608984 h 1695981"/>
              <a:gd name="connsiteX0" fmla="*/ 1545332 w 1545332"/>
              <a:gd name="connsiteY0" fmla="*/ 608984 h 1695981"/>
              <a:gd name="connsiteX1" fmla="*/ 946206 w 1545332"/>
              <a:gd name="connsiteY1" fmla="*/ 1695981 h 1695981"/>
              <a:gd name="connsiteX2" fmla="*/ 0 w 1545332"/>
              <a:gd name="connsiteY2" fmla="*/ 908802 h 1695981"/>
              <a:gd name="connsiteX3" fmla="*/ 119270 w 1545332"/>
              <a:gd name="connsiteY3" fmla="*/ 749776 h 1695981"/>
              <a:gd name="connsiteX4" fmla="*/ 969194 w 1545332"/>
              <a:gd name="connsiteY4" fmla="*/ 0 h 1695981"/>
              <a:gd name="connsiteX5" fmla="*/ 1545332 w 1545332"/>
              <a:gd name="connsiteY5" fmla="*/ 608984 h 1695981"/>
              <a:gd name="connsiteX0" fmla="*/ 1545332 w 1545332"/>
              <a:gd name="connsiteY0" fmla="*/ 608984 h 1695981"/>
              <a:gd name="connsiteX1" fmla="*/ 946206 w 1545332"/>
              <a:gd name="connsiteY1" fmla="*/ 1695981 h 1695981"/>
              <a:gd name="connsiteX2" fmla="*/ 0 w 1545332"/>
              <a:gd name="connsiteY2" fmla="*/ 908802 h 1695981"/>
              <a:gd name="connsiteX3" fmla="*/ 723796 w 1545332"/>
              <a:gd name="connsiteY3" fmla="*/ 235933 h 1695981"/>
              <a:gd name="connsiteX4" fmla="*/ 969194 w 1545332"/>
              <a:gd name="connsiteY4" fmla="*/ 0 h 1695981"/>
              <a:gd name="connsiteX5" fmla="*/ 1545332 w 1545332"/>
              <a:gd name="connsiteY5" fmla="*/ 608984 h 1695981"/>
              <a:gd name="connsiteX0" fmla="*/ 821536 w 821536"/>
              <a:gd name="connsiteY0" fmla="*/ 608984 h 1695981"/>
              <a:gd name="connsiteX1" fmla="*/ 222410 w 821536"/>
              <a:gd name="connsiteY1" fmla="*/ 1695981 h 1695981"/>
              <a:gd name="connsiteX2" fmla="*/ 0 w 821536"/>
              <a:gd name="connsiteY2" fmla="*/ 235933 h 1695981"/>
              <a:gd name="connsiteX3" fmla="*/ 245398 w 821536"/>
              <a:gd name="connsiteY3" fmla="*/ 0 h 1695981"/>
              <a:gd name="connsiteX4" fmla="*/ 821536 w 821536"/>
              <a:gd name="connsiteY4" fmla="*/ 608984 h 1695981"/>
              <a:gd name="connsiteX0" fmla="*/ 821536 w 821536"/>
              <a:gd name="connsiteY0" fmla="*/ 608984 h 809345"/>
              <a:gd name="connsiteX1" fmla="*/ 625427 w 821536"/>
              <a:gd name="connsiteY1" fmla="*/ 809345 h 809345"/>
              <a:gd name="connsiteX2" fmla="*/ 0 w 821536"/>
              <a:gd name="connsiteY2" fmla="*/ 235933 h 809345"/>
              <a:gd name="connsiteX3" fmla="*/ 245398 w 821536"/>
              <a:gd name="connsiteY3" fmla="*/ 0 h 809345"/>
              <a:gd name="connsiteX4" fmla="*/ 821536 w 821536"/>
              <a:gd name="connsiteY4" fmla="*/ 608984 h 809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536" h="809345">
                <a:moveTo>
                  <a:pt x="821536" y="608984"/>
                </a:moveTo>
                <a:lnTo>
                  <a:pt x="625427" y="809345"/>
                </a:lnTo>
                <a:lnTo>
                  <a:pt x="0" y="235933"/>
                </a:lnTo>
                <a:lnTo>
                  <a:pt x="245398" y="0"/>
                </a:lnTo>
                <a:lnTo>
                  <a:pt x="821536" y="608984"/>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59" name="Conector reto 58"/>
          <p:cNvCxnSpPr/>
          <p:nvPr/>
        </p:nvCxnSpPr>
        <p:spPr>
          <a:xfrm flipH="1">
            <a:off x="3275856" y="4149080"/>
            <a:ext cx="288032" cy="288032"/>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60" name="Forma livre 59"/>
          <p:cNvSpPr/>
          <p:nvPr/>
        </p:nvSpPr>
        <p:spPr>
          <a:xfrm>
            <a:off x="2902744" y="4456136"/>
            <a:ext cx="308818" cy="339765"/>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60839 w 161926"/>
              <a:gd name="connsiteY0" fmla="*/ 152359 h 230186"/>
              <a:gd name="connsiteX1" fmla="*/ 161926 w 161926"/>
              <a:gd name="connsiteY1" fmla="*/ 230186 h 230186"/>
              <a:gd name="connsiteX2" fmla="*/ 26294 w 161926"/>
              <a:gd name="connsiteY2" fmla="*/ 212391 h 230186"/>
              <a:gd name="connsiteX3" fmla="*/ 0 w 161926"/>
              <a:gd name="connsiteY3" fmla="*/ 0 h 230186"/>
              <a:gd name="connsiteX4" fmla="*/ 160839 w 161926"/>
              <a:gd name="connsiteY4" fmla="*/ 152359 h 230186"/>
              <a:gd name="connsiteX0" fmla="*/ 210845 w 210846"/>
              <a:gd name="connsiteY0" fmla="*/ 0 h 232608"/>
              <a:gd name="connsiteX1" fmla="*/ 161926 w 210846"/>
              <a:gd name="connsiteY1" fmla="*/ 232608 h 232608"/>
              <a:gd name="connsiteX2" fmla="*/ 26294 w 210846"/>
              <a:gd name="connsiteY2" fmla="*/ 214813 h 232608"/>
              <a:gd name="connsiteX3" fmla="*/ 0 w 210846"/>
              <a:gd name="connsiteY3" fmla="*/ 2422 h 232608"/>
              <a:gd name="connsiteX4" fmla="*/ 210845 w 210846"/>
              <a:gd name="connsiteY4" fmla="*/ 0 h 232608"/>
              <a:gd name="connsiteX0" fmla="*/ 253607 w 253608"/>
              <a:gd name="connsiteY0" fmla="*/ 0 h 305300"/>
              <a:gd name="connsiteX1" fmla="*/ 204688 w 253608"/>
              <a:gd name="connsiteY1" fmla="*/ 232608 h 305300"/>
              <a:gd name="connsiteX2" fmla="*/ 0 w 253608"/>
              <a:gd name="connsiteY2" fmla="*/ 305300 h 305300"/>
              <a:gd name="connsiteX3" fmla="*/ 42762 w 253608"/>
              <a:gd name="connsiteY3" fmla="*/ 2422 h 305300"/>
              <a:gd name="connsiteX4" fmla="*/ 253607 w 253608"/>
              <a:gd name="connsiteY4" fmla="*/ 0 h 305300"/>
              <a:gd name="connsiteX0" fmla="*/ 253607 w 292794"/>
              <a:gd name="connsiteY0" fmla="*/ 0 h 339765"/>
              <a:gd name="connsiteX1" fmla="*/ 292794 w 292794"/>
              <a:gd name="connsiteY1" fmla="*/ 339765 h 339765"/>
              <a:gd name="connsiteX2" fmla="*/ 0 w 292794"/>
              <a:gd name="connsiteY2" fmla="*/ 305300 h 339765"/>
              <a:gd name="connsiteX3" fmla="*/ 42762 w 292794"/>
              <a:gd name="connsiteY3" fmla="*/ 2422 h 339765"/>
              <a:gd name="connsiteX4" fmla="*/ 253607 w 292794"/>
              <a:gd name="connsiteY4" fmla="*/ 0 h 339765"/>
              <a:gd name="connsiteX0" fmla="*/ 253607 w 292794"/>
              <a:gd name="connsiteY0" fmla="*/ 0 h 339765"/>
              <a:gd name="connsiteX1" fmla="*/ 292794 w 292794"/>
              <a:gd name="connsiteY1" fmla="*/ 339765 h 339765"/>
              <a:gd name="connsiteX2" fmla="*/ 0 w 292794"/>
              <a:gd name="connsiteY2" fmla="*/ 305300 h 339765"/>
              <a:gd name="connsiteX3" fmla="*/ 12551 w 292794"/>
              <a:gd name="connsiteY3" fmla="*/ 196827 h 339765"/>
              <a:gd name="connsiteX4" fmla="*/ 42762 w 292794"/>
              <a:gd name="connsiteY4" fmla="*/ 2422 h 339765"/>
              <a:gd name="connsiteX5" fmla="*/ 253607 w 292794"/>
              <a:gd name="connsiteY5" fmla="*/ 0 h 339765"/>
              <a:gd name="connsiteX0" fmla="*/ 269631 w 308818"/>
              <a:gd name="connsiteY0" fmla="*/ 0 h 339765"/>
              <a:gd name="connsiteX1" fmla="*/ 308818 w 308818"/>
              <a:gd name="connsiteY1" fmla="*/ 339765 h 339765"/>
              <a:gd name="connsiteX2" fmla="*/ 16024 w 308818"/>
              <a:gd name="connsiteY2" fmla="*/ 305300 h 339765"/>
              <a:gd name="connsiteX3" fmla="*/ 0 w 308818"/>
              <a:gd name="connsiteY3" fmla="*/ 196827 h 339765"/>
              <a:gd name="connsiteX4" fmla="*/ 58786 w 308818"/>
              <a:gd name="connsiteY4" fmla="*/ 2422 h 339765"/>
              <a:gd name="connsiteX5" fmla="*/ 269631 w 308818"/>
              <a:gd name="connsiteY5" fmla="*/ 0 h 339765"/>
              <a:gd name="connsiteX0" fmla="*/ 269631 w 308818"/>
              <a:gd name="connsiteY0" fmla="*/ 0 h 339765"/>
              <a:gd name="connsiteX1" fmla="*/ 308818 w 308818"/>
              <a:gd name="connsiteY1" fmla="*/ 339765 h 339765"/>
              <a:gd name="connsiteX2" fmla="*/ 16024 w 308818"/>
              <a:gd name="connsiteY2" fmla="*/ 305300 h 339765"/>
              <a:gd name="connsiteX3" fmla="*/ 0 w 308818"/>
              <a:gd name="connsiteY3" fmla="*/ 196827 h 339765"/>
              <a:gd name="connsiteX4" fmla="*/ 26194 w 308818"/>
              <a:gd name="connsiteY4" fmla="*/ 108720 h 339765"/>
              <a:gd name="connsiteX5" fmla="*/ 58786 w 308818"/>
              <a:gd name="connsiteY5" fmla="*/ 2422 h 339765"/>
              <a:gd name="connsiteX6" fmla="*/ 269631 w 308818"/>
              <a:gd name="connsiteY6" fmla="*/ 0 h 339765"/>
              <a:gd name="connsiteX0" fmla="*/ 269631 w 308818"/>
              <a:gd name="connsiteY0" fmla="*/ 0 h 339765"/>
              <a:gd name="connsiteX1" fmla="*/ 308818 w 308818"/>
              <a:gd name="connsiteY1" fmla="*/ 339765 h 339765"/>
              <a:gd name="connsiteX2" fmla="*/ 16024 w 308818"/>
              <a:gd name="connsiteY2" fmla="*/ 305300 h 339765"/>
              <a:gd name="connsiteX3" fmla="*/ 0 w 308818"/>
              <a:gd name="connsiteY3" fmla="*/ 196827 h 339765"/>
              <a:gd name="connsiteX4" fmla="*/ 7144 w 308818"/>
              <a:gd name="connsiteY4" fmla="*/ 89670 h 339765"/>
              <a:gd name="connsiteX5" fmla="*/ 58786 w 308818"/>
              <a:gd name="connsiteY5" fmla="*/ 2422 h 339765"/>
              <a:gd name="connsiteX6" fmla="*/ 269631 w 308818"/>
              <a:gd name="connsiteY6" fmla="*/ 0 h 339765"/>
              <a:gd name="connsiteX0" fmla="*/ 269631 w 322984"/>
              <a:gd name="connsiteY0" fmla="*/ 0 h 339765"/>
              <a:gd name="connsiteX1" fmla="*/ 276225 w 322984"/>
              <a:gd name="connsiteY1" fmla="*/ 73002 h 339765"/>
              <a:gd name="connsiteX2" fmla="*/ 308818 w 322984"/>
              <a:gd name="connsiteY2" fmla="*/ 339765 h 339765"/>
              <a:gd name="connsiteX3" fmla="*/ 16024 w 322984"/>
              <a:gd name="connsiteY3" fmla="*/ 305300 h 339765"/>
              <a:gd name="connsiteX4" fmla="*/ 0 w 322984"/>
              <a:gd name="connsiteY4" fmla="*/ 196827 h 339765"/>
              <a:gd name="connsiteX5" fmla="*/ 7144 w 322984"/>
              <a:gd name="connsiteY5" fmla="*/ 89670 h 339765"/>
              <a:gd name="connsiteX6" fmla="*/ 58786 w 322984"/>
              <a:gd name="connsiteY6" fmla="*/ 2422 h 339765"/>
              <a:gd name="connsiteX7" fmla="*/ 269631 w 322984"/>
              <a:gd name="connsiteY7" fmla="*/ 0 h 339765"/>
              <a:gd name="connsiteX0" fmla="*/ 269631 w 308818"/>
              <a:gd name="connsiteY0" fmla="*/ 0 h 339765"/>
              <a:gd name="connsiteX1" fmla="*/ 276225 w 308818"/>
              <a:gd name="connsiteY1" fmla="*/ 73002 h 339765"/>
              <a:gd name="connsiteX2" fmla="*/ 308818 w 308818"/>
              <a:gd name="connsiteY2" fmla="*/ 339765 h 339765"/>
              <a:gd name="connsiteX3" fmla="*/ 16024 w 308818"/>
              <a:gd name="connsiteY3" fmla="*/ 305300 h 339765"/>
              <a:gd name="connsiteX4" fmla="*/ 0 w 308818"/>
              <a:gd name="connsiteY4" fmla="*/ 196827 h 339765"/>
              <a:gd name="connsiteX5" fmla="*/ 7144 w 308818"/>
              <a:gd name="connsiteY5" fmla="*/ 89670 h 339765"/>
              <a:gd name="connsiteX6" fmla="*/ 58786 w 308818"/>
              <a:gd name="connsiteY6" fmla="*/ 2422 h 339765"/>
              <a:gd name="connsiteX7" fmla="*/ 269631 w 308818"/>
              <a:gd name="connsiteY7" fmla="*/ 0 h 339765"/>
              <a:gd name="connsiteX0" fmla="*/ 269631 w 308818"/>
              <a:gd name="connsiteY0" fmla="*/ 0 h 339765"/>
              <a:gd name="connsiteX1" fmla="*/ 276225 w 308818"/>
              <a:gd name="connsiteY1" fmla="*/ 73002 h 339765"/>
              <a:gd name="connsiteX2" fmla="*/ 308818 w 308818"/>
              <a:gd name="connsiteY2" fmla="*/ 339765 h 339765"/>
              <a:gd name="connsiteX3" fmla="*/ 16024 w 308818"/>
              <a:gd name="connsiteY3" fmla="*/ 305300 h 339765"/>
              <a:gd name="connsiteX4" fmla="*/ 0 w 308818"/>
              <a:gd name="connsiteY4" fmla="*/ 196827 h 339765"/>
              <a:gd name="connsiteX5" fmla="*/ 7144 w 308818"/>
              <a:gd name="connsiteY5" fmla="*/ 89670 h 339765"/>
              <a:gd name="connsiteX6" fmla="*/ 58786 w 308818"/>
              <a:gd name="connsiteY6" fmla="*/ 2422 h 339765"/>
              <a:gd name="connsiteX7" fmla="*/ 269631 w 308818"/>
              <a:gd name="connsiteY7" fmla="*/ 0 h 339765"/>
              <a:gd name="connsiteX0" fmla="*/ 269631 w 308818"/>
              <a:gd name="connsiteY0" fmla="*/ 0 h 339765"/>
              <a:gd name="connsiteX1" fmla="*/ 235744 w 308818"/>
              <a:gd name="connsiteY1" fmla="*/ 170633 h 339765"/>
              <a:gd name="connsiteX2" fmla="*/ 308818 w 308818"/>
              <a:gd name="connsiteY2" fmla="*/ 339765 h 339765"/>
              <a:gd name="connsiteX3" fmla="*/ 16024 w 308818"/>
              <a:gd name="connsiteY3" fmla="*/ 305300 h 339765"/>
              <a:gd name="connsiteX4" fmla="*/ 0 w 308818"/>
              <a:gd name="connsiteY4" fmla="*/ 196827 h 339765"/>
              <a:gd name="connsiteX5" fmla="*/ 7144 w 308818"/>
              <a:gd name="connsiteY5" fmla="*/ 89670 h 339765"/>
              <a:gd name="connsiteX6" fmla="*/ 58786 w 308818"/>
              <a:gd name="connsiteY6" fmla="*/ 2422 h 339765"/>
              <a:gd name="connsiteX7" fmla="*/ 269631 w 308818"/>
              <a:gd name="connsiteY7" fmla="*/ 0 h 339765"/>
              <a:gd name="connsiteX0" fmla="*/ 269631 w 308818"/>
              <a:gd name="connsiteY0" fmla="*/ 0 h 339765"/>
              <a:gd name="connsiteX1" fmla="*/ 235744 w 308818"/>
              <a:gd name="connsiteY1" fmla="*/ 170633 h 339765"/>
              <a:gd name="connsiteX2" fmla="*/ 308818 w 308818"/>
              <a:gd name="connsiteY2" fmla="*/ 339765 h 339765"/>
              <a:gd name="connsiteX3" fmla="*/ 164306 w 308818"/>
              <a:gd name="connsiteY3" fmla="*/ 325414 h 339765"/>
              <a:gd name="connsiteX4" fmla="*/ 16024 w 308818"/>
              <a:gd name="connsiteY4" fmla="*/ 305300 h 339765"/>
              <a:gd name="connsiteX5" fmla="*/ 0 w 308818"/>
              <a:gd name="connsiteY5" fmla="*/ 196827 h 339765"/>
              <a:gd name="connsiteX6" fmla="*/ 7144 w 308818"/>
              <a:gd name="connsiteY6" fmla="*/ 89670 h 339765"/>
              <a:gd name="connsiteX7" fmla="*/ 58786 w 308818"/>
              <a:gd name="connsiteY7" fmla="*/ 2422 h 339765"/>
              <a:gd name="connsiteX8" fmla="*/ 269631 w 308818"/>
              <a:gd name="connsiteY8" fmla="*/ 0 h 339765"/>
              <a:gd name="connsiteX0" fmla="*/ 269631 w 308818"/>
              <a:gd name="connsiteY0" fmla="*/ 0 h 339765"/>
              <a:gd name="connsiteX1" fmla="*/ 235744 w 308818"/>
              <a:gd name="connsiteY1" fmla="*/ 170633 h 339765"/>
              <a:gd name="connsiteX2" fmla="*/ 308818 w 308818"/>
              <a:gd name="connsiteY2" fmla="*/ 339765 h 339765"/>
              <a:gd name="connsiteX3" fmla="*/ 202406 w 308818"/>
              <a:gd name="connsiteY3" fmla="*/ 330176 h 339765"/>
              <a:gd name="connsiteX4" fmla="*/ 16024 w 308818"/>
              <a:gd name="connsiteY4" fmla="*/ 305300 h 339765"/>
              <a:gd name="connsiteX5" fmla="*/ 0 w 308818"/>
              <a:gd name="connsiteY5" fmla="*/ 196827 h 339765"/>
              <a:gd name="connsiteX6" fmla="*/ 7144 w 308818"/>
              <a:gd name="connsiteY6" fmla="*/ 89670 h 339765"/>
              <a:gd name="connsiteX7" fmla="*/ 58786 w 308818"/>
              <a:gd name="connsiteY7" fmla="*/ 2422 h 339765"/>
              <a:gd name="connsiteX8" fmla="*/ 269631 w 308818"/>
              <a:gd name="connsiteY8" fmla="*/ 0 h 339765"/>
              <a:gd name="connsiteX0" fmla="*/ 269631 w 308818"/>
              <a:gd name="connsiteY0" fmla="*/ 0 h 339765"/>
              <a:gd name="connsiteX1" fmla="*/ 235744 w 308818"/>
              <a:gd name="connsiteY1" fmla="*/ 170633 h 339765"/>
              <a:gd name="connsiteX2" fmla="*/ 308818 w 308818"/>
              <a:gd name="connsiteY2" fmla="*/ 339765 h 339765"/>
              <a:gd name="connsiteX3" fmla="*/ 202406 w 308818"/>
              <a:gd name="connsiteY3" fmla="*/ 330176 h 339765"/>
              <a:gd name="connsiteX4" fmla="*/ 104775 w 308818"/>
              <a:gd name="connsiteY4" fmla="*/ 318270 h 339765"/>
              <a:gd name="connsiteX5" fmla="*/ 16024 w 308818"/>
              <a:gd name="connsiteY5" fmla="*/ 305300 h 339765"/>
              <a:gd name="connsiteX6" fmla="*/ 0 w 308818"/>
              <a:gd name="connsiteY6" fmla="*/ 196827 h 339765"/>
              <a:gd name="connsiteX7" fmla="*/ 7144 w 308818"/>
              <a:gd name="connsiteY7" fmla="*/ 89670 h 339765"/>
              <a:gd name="connsiteX8" fmla="*/ 58786 w 308818"/>
              <a:gd name="connsiteY8" fmla="*/ 2422 h 339765"/>
              <a:gd name="connsiteX9" fmla="*/ 269631 w 308818"/>
              <a:gd name="connsiteY9" fmla="*/ 0 h 339765"/>
              <a:gd name="connsiteX0" fmla="*/ 269631 w 308818"/>
              <a:gd name="connsiteY0" fmla="*/ 0 h 339765"/>
              <a:gd name="connsiteX1" fmla="*/ 235744 w 308818"/>
              <a:gd name="connsiteY1" fmla="*/ 170633 h 339765"/>
              <a:gd name="connsiteX2" fmla="*/ 308818 w 308818"/>
              <a:gd name="connsiteY2" fmla="*/ 339765 h 339765"/>
              <a:gd name="connsiteX3" fmla="*/ 202406 w 308818"/>
              <a:gd name="connsiteY3" fmla="*/ 330176 h 339765"/>
              <a:gd name="connsiteX4" fmla="*/ 102394 w 308818"/>
              <a:gd name="connsiteY4" fmla="*/ 263502 h 339765"/>
              <a:gd name="connsiteX5" fmla="*/ 16024 w 308818"/>
              <a:gd name="connsiteY5" fmla="*/ 305300 h 339765"/>
              <a:gd name="connsiteX6" fmla="*/ 0 w 308818"/>
              <a:gd name="connsiteY6" fmla="*/ 196827 h 339765"/>
              <a:gd name="connsiteX7" fmla="*/ 7144 w 308818"/>
              <a:gd name="connsiteY7" fmla="*/ 89670 h 339765"/>
              <a:gd name="connsiteX8" fmla="*/ 58786 w 308818"/>
              <a:gd name="connsiteY8" fmla="*/ 2422 h 339765"/>
              <a:gd name="connsiteX9" fmla="*/ 269631 w 308818"/>
              <a:gd name="connsiteY9" fmla="*/ 0 h 33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818" h="339765">
                <a:moveTo>
                  <a:pt x="269631" y="0"/>
                </a:moveTo>
                <a:lnTo>
                  <a:pt x="235744" y="170633"/>
                </a:lnTo>
                <a:lnTo>
                  <a:pt x="308818" y="339765"/>
                </a:lnTo>
                <a:lnTo>
                  <a:pt x="202406" y="330176"/>
                </a:lnTo>
                <a:lnTo>
                  <a:pt x="102394" y="263502"/>
                </a:lnTo>
                <a:lnTo>
                  <a:pt x="16024" y="305300"/>
                </a:lnTo>
                <a:lnTo>
                  <a:pt x="0" y="196827"/>
                </a:lnTo>
                <a:lnTo>
                  <a:pt x="7144" y="89670"/>
                </a:lnTo>
                <a:lnTo>
                  <a:pt x="58786" y="2422"/>
                </a:lnTo>
                <a:lnTo>
                  <a:pt x="269631" y="0"/>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2" name="Forma livre 61"/>
          <p:cNvSpPr/>
          <p:nvPr/>
        </p:nvSpPr>
        <p:spPr>
          <a:xfrm>
            <a:off x="3585943" y="5168059"/>
            <a:ext cx="123466" cy="80107"/>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545332 w 1545332"/>
              <a:gd name="connsiteY0" fmla="*/ 0 h 1086997"/>
              <a:gd name="connsiteX1" fmla="*/ 946206 w 1545332"/>
              <a:gd name="connsiteY1" fmla="*/ 1086997 h 1086997"/>
              <a:gd name="connsiteX2" fmla="*/ 0 w 1545332"/>
              <a:gd name="connsiteY2" fmla="*/ 299818 h 1086997"/>
              <a:gd name="connsiteX3" fmla="*/ 119270 w 1545332"/>
              <a:gd name="connsiteY3" fmla="*/ 140792 h 1086997"/>
              <a:gd name="connsiteX4" fmla="*/ 214686 w 1545332"/>
              <a:gd name="connsiteY4" fmla="*/ 204402 h 1086997"/>
              <a:gd name="connsiteX5" fmla="*/ 445273 w 1545332"/>
              <a:gd name="connsiteY5" fmla="*/ 5619 h 1086997"/>
              <a:gd name="connsiteX6" fmla="*/ 1545332 w 1545332"/>
              <a:gd name="connsiteY6" fmla="*/ 0 h 1086997"/>
              <a:gd name="connsiteX0" fmla="*/ 1545332 w 1545332"/>
              <a:gd name="connsiteY0" fmla="*/ 608984 h 1695981"/>
              <a:gd name="connsiteX1" fmla="*/ 946206 w 1545332"/>
              <a:gd name="connsiteY1" fmla="*/ 1695981 h 1695981"/>
              <a:gd name="connsiteX2" fmla="*/ 0 w 1545332"/>
              <a:gd name="connsiteY2" fmla="*/ 908802 h 1695981"/>
              <a:gd name="connsiteX3" fmla="*/ 119270 w 1545332"/>
              <a:gd name="connsiteY3" fmla="*/ 749776 h 1695981"/>
              <a:gd name="connsiteX4" fmla="*/ 214686 w 1545332"/>
              <a:gd name="connsiteY4" fmla="*/ 813386 h 1695981"/>
              <a:gd name="connsiteX5" fmla="*/ 969194 w 1545332"/>
              <a:gd name="connsiteY5" fmla="*/ 0 h 1695981"/>
              <a:gd name="connsiteX6" fmla="*/ 1545332 w 1545332"/>
              <a:gd name="connsiteY6" fmla="*/ 608984 h 1695981"/>
              <a:gd name="connsiteX0" fmla="*/ 1545332 w 1545332"/>
              <a:gd name="connsiteY0" fmla="*/ 608984 h 1695981"/>
              <a:gd name="connsiteX1" fmla="*/ 946206 w 1545332"/>
              <a:gd name="connsiteY1" fmla="*/ 1695981 h 1695981"/>
              <a:gd name="connsiteX2" fmla="*/ 0 w 1545332"/>
              <a:gd name="connsiteY2" fmla="*/ 908802 h 1695981"/>
              <a:gd name="connsiteX3" fmla="*/ 119270 w 1545332"/>
              <a:gd name="connsiteY3" fmla="*/ 749776 h 1695981"/>
              <a:gd name="connsiteX4" fmla="*/ 969194 w 1545332"/>
              <a:gd name="connsiteY4" fmla="*/ 0 h 1695981"/>
              <a:gd name="connsiteX5" fmla="*/ 1545332 w 1545332"/>
              <a:gd name="connsiteY5" fmla="*/ 608984 h 1695981"/>
              <a:gd name="connsiteX0" fmla="*/ 1545332 w 1545332"/>
              <a:gd name="connsiteY0" fmla="*/ 608984 h 1695981"/>
              <a:gd name="connsiteX1" fmla="*/ 946206 w 1545332"/>
              <a:gd name="connsiteY1" fmla="*/ 1695981 h 1695981"/>
              <a:gd name="connsiteX2" fmla="*/ 0 w 1545332"/>
              <a:gd name="connsiteY2" fmla="*/ 908802 h 1695981"/>
              <a:gd name="connsiteX3" fmla="*/ 723796 w 1545332"/>
              <a:gd name="connsiteY3" fmla="*/ 235933 h 1695981"/>
              <a:gd name="connsiteX4" fmla="*/ 969194 w 1545332"/>
              <a:gd name="connsiteY4" fmla="*/ 0 h 1695981"/>
              <a:gd name="connsiteX5" fmla="*/ 1545332 w 1545332"/>
              <a:gd name="connsiteY5" fmla="*/ 608984 h 1695981"/>
              <a:gd name="connsiteX0" fmla="*/ 821536 w 821536"/>
              <a:gd name="connsiteY0" fmla="*/ 608984 h 1695981"/>
              <a:gd name="connsiteX1" fmla="*/ 222410 w 821536"/>
              <a:gd name="connsiteY1" fmla="*/ 1695981 h 1695981"/>
              <a:gd name="connsiteX2" fmla="*/ 0 w 821536"/>
              <a:gd name="connsiteY2" fmla="*/ 235933 h 1695981"/>
              <a:gd name="connsiteX3" fmla="*/ 245398 w 821536"/>
              <a:gd name="connsiteY3" fmla="*/ 0 h 1695981"/>
              <a:gd name="connsiteX4" fmla="*/ 821536 w 821536"/>
              <a:gd name="connsiteY4" fmla="*/ 608984 h 1695981"/>
              <a:gd name="connsiteX0" fmla="*/ 821536 w 821536"/>
              <a:gd name="connsiteY0" fmla="*/ 608984 h 809345"/>
              <a:gd name="connsiteX1" fmla="*/ 625427 w 821536"/>
              <a:gd name="connsiteY1" fmla="*/ 809345 h 809345"/>
              <a:gd name="connsiteX2" fmla="*/ 0 w 821536"/>
              <a:gd name="connsiteY2" fmla="*/ 235933 h 809345"/>
              <a:gd name="connsiteX3" fmla="*/ 245398 w 821536"/>
              <a:gd name="connsiteY3" fmla="*/ 0 h 809345"/>
              <a:gd name="connsiteX4" fmla="*/ 821536 w 821536"/>
              <a:gd name="connsiteY4" fmla="*/ 608984 h 809345"/>
              <a:gd name="connsiteX0" fmla="*/ 1032890 w 1032890"/>
              <a:gd name="connsiteY0" fmla="*/ 1280677 h 1481038"/>
              <a:gd name="connsiteX1" fmla="*/ 836781 w 1032890"/>
              <a:gd name="connsiteY1" fmla="*/ 1481038 h 1481038"/>
              <a:gd name="connsiteX2" fmla="*/ 211354 w 1032890"/>
              <a:gd name="connsiteY2" fmla="*/ 907626 h 1481038"/>
              <a:gd name="connsiteX3" fmla="*/ 0 w 1032890"/>
              <a:gd name="connsiteY3" fmla="*/ 0 h 1481038"/>
              <a:gd name="connsiteX4" fmla="*/ 1032890 w 1032890"/>
              <a:gd name="connsiteY4" fmla="*/ 1280677 h 1481038"/>
              <a:gd name="connsiteX0" fmla="*/ 522402 w 836781"/>
              <a:gd name="connsiteY0" fmla="*/ 0 h 1530314"/>
              <a:gd name="connsiteX1" fmla="*/ 836781 w 836781"/>
              <a:gd name="connsiteY1" fmla="*/ 1530314 h 1530314"/>
              <a:gd name="connsiteX2" fmla="*/ 211354 w 836781"/>
              <a:gd name="connsiteY2" fmla="*/ 956902 h 1530314"/>
              <a:gd name="connsiteX3" fmla="*/ 0 w 836781"/>
              <a:gd name="connsiteY3" fmla="*/ 49276 h 1530314"/>
              <a:gd name="connsiteX4" fmla="*/ 522402 w 836781"/>
              <a:gd name="connsiteY4" fmla="*/ 0 h 1530314"/>
              <a:gd name="connsiteX0" fmla="*/ 522402 w 522403"/>
              <a:gd name="connsiteY0" fmla="*/ 0 h 956902"/>
              <a:gd name="connsiteX1" fmla="*/ 433764 w 522403"/>
              <a:gd name="connsiteY1" fmla="*/ 334700 h 956902"/>
              <a:gd name="connsiteX2" fmla="*/ 211354 w 522403"/>
              <a:gd name="connsiteY2" fmla="*/ 956902 h 956902"/>
              <a:gd name="connsiteX3" fmla="*/ 0 w 522403"/>
              <a:gd name="connsiteY3" fmla="*/ 49276 h 956902"/>
              <a:gd name="connsiteX4" fmla="*/ 522402 w 522403"/>
              <a:gd name="connsiteY4" fmla="*/ 0 h 956902"/>
              <a:gd name="connsiteX0" fmla="*/ 522402 w 522403"/>
              <a:gd name="connsiteY0" fmla="*/ 0 h 392679"/>
              <a:gd name="connsiteX1" fmla="*/ 433764 w 522403"/>
              <a:gd name="connsiteY1" fmla="*/ 334700 h 392679"/>
              <a:gd name="connsiteX2" fmla="*/ 103883 w 522403"/>
              <a:gd name="connsiteY2" fmla="*/ 392679 h 392679"/>
              <a:gd name="connsiteX3" fmla="*/ 0 w 522403"/>
              <a:gd name="connsiteY3" fmla="*/ 49276 h 392679"/>
              <a:gd name="connsiteX4" fmla="*/ 522402 w 522403"/>
              <a:gd name="connsiteY4" fmla="*/ 0 h 392679"/>
              <a:gd name="connsiteX0" fmla="*/ 522402 w 522403"/>
              <a:gd name="connsiteY0" fmla="*/ 0 h 338944"/>
              <a:gd name="connsiteX1" fmla="*/ 433764 w 522403"/>
              <a:gd name="connsiteY1" fmla="*/ 334700 h 338944"/>
              <a:gd name="connsiteX2" fmla="*/ 63581 w 522403"/>
              <a:gd name="connsiteY2" fmla="*/ 338944 h 338944"/>
              <a:gd name="connsiteX3" fmla="*/ 0 w 522403"/>
              <a:gd name="connsiteY3" fmla="*/ 49276 h 338944"/>
              <a:gd name="connsiteX4" fmla="*/ 522402 w 522403"/>
              <a:gd name="connsiteY4" fmla="*/ 0 h 33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3" h="338944">
                <a:moveTo>
                  <a:pt x="522402" y="0"/>
                </a:moveTo>
                <a:lnTo>
                  <a:pt x="433764" y="334700"/>
                </a:lnTo>
                <a:lnTo>
                  <a:pt x="63581" y="338944"/>
                </a:lnTo>
                <a:lnTo>
                  <a:pt x="0" y="49276"/>
                </a:lnTo>
                <a:lnTo>
                  <a:pt x="522402" y="0"/>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5" name="Forma livre 64"/>
          <p:cNvSpPr/>
          <p:nvPr/>
        </p:nvSpPr>
        <p:spPr>
          <a:xfrm>
            <a:off x="5373464" y="2042113"/>
            <a:ext cx="96446" cy="100473"/>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134545 w 135632"/>
              <a:gd name="connsiteY0" fmla="*/ 342860 h 420687"/>
              <a:gd name="connsiteX1" fmla="*/ 135632 w 135632"/>
              <a:gd name="connsiteY1" fmla="*/ 420687 h 420687"/>
              <a:gd name="connsiteX2" fmla="*/ 0 w 135632"/>
              <a:gd name="connsiteY2" fmla="*/ 402892 h 420687"/>
              <a:gd name="connsiteX3" fmla="*/ 116581 w 135632"/>
              <a:gd name="connsiteY3" fmla="*/ 0 h 420687"/>
              <a:gd name="connsiteX4" fmla="*/ 134545 w 135632"/>
              <a:gd name="connsiteY4" fmla="*/ 342860 h 420687"/>
              <a:gd name="connsiteX0" fmla="*/ 205983 w 205984"/>
              <a:gd name="connsiteY0" fmla="*/ 33298 h 420687"/>
              <a:gd name="connsiteX1" fmla="*/ 135632 w 205984"/>
              <a:gd name="connsiteY1" fmla="*/ 420687 h 420687"/>
              <a:gd name="connsiteX2" fmla="*/ 0 w 205984"/>
              <a:gd name="connsiteY2" fmla="*/ 402892 h 420687"/>
              <a:gd name="connsiteX3" fmla="*/ 116581 w 205984"/>
              <a:gd name="connsiteY3" fmla="*/ 0 h 420687"/>
              <a:gd name="connsiteX4" fmla="*/ 205983 w 205984"/>
              <a:gd name="connsiteY4" fmla="*/ 33298 h 420687"/>
              <a:gd name="connsiteX0" fmla="*/ 205983 w 205988"/>
              <a:gd name="connsiteY0" fmla="*/ 33298 h 402892"/>
              <a:gd name="connsiteX1" fmla="*/ 190401 w 205988"/>
              <a:gd name="connsiteY1" fmla="*/ 75405 h 402892"/>
              <a:gd name="connsiteX2" fmla="*/ 0 w 205988"/>
              <a:gd name="connsiteY2" fmla="*/ 402892 h 402892"/>
              <a:gd name="connsiteX3" fmla="*/ 116581 w 205988"/>
              <a:gd name="connsiteY3" fmla="*/ 0 h 402892"/>
              <a:gd name="connsiteX4" fmla="*/ 205983 w 205988"/>
              <a:gd name="connsiteY4" fmla="*/ 33298 h 402892"/>
              <a:gd name="connsiteX0" fmla="*/ 96446 w 96451"/>
              <a:gd name="connsiteY0" fmla="*/ 33298 h 100473"/>
              <a:gd name="connsiteX1" fmla="*/ 80864 w 96451"/>
              <a:gd name="connsiteY1" fmla="*/ 75405 h 100473"/>
              <a:gd name="connsiteX2" fmla="*/ 0 w 96451"/>
              <a:gd name="connsiteY2" fmla="*/ 100473 h 100473"/>
              <a:gd name="connsiteX3" fmla="*/ 7044 w 96451"/>
              <a:gd name="connsiteY3" fmla="*/ 0 h 100473"/>
              <a:gd name="connsiteX4" fmla="*/ 96446 w 96451"/>
              <a:gd name="connsiteY4" fmla="*/ 33298 h 100473"/>
              <a:gd name="connsiteX0" fmla="*/ 96446 w 96446"/>
              <a:gd name="connsiteY0" fmla="*/ 33298 h 100473"/>
              <a:gd name="connsiteX1" fmla="*/ 80864 w 96446"/>
              <a:gd name="connsiteY1" fmla="*/ 75405 h 100473"/>
              <a:gd name="connsiteX2" fmla="*/ 0 w 96446"/>
              <a:gd name="connsiteY2" fmla="*/ 100473 h 100473"/>
              <a:gd name="connsiteX3" fmla="*/ 7044 w 96446"/>
              <a:gd name="connsiteY3" fmla="*/ 0 h 100473"/>
              <a:gd name="connsiteX4" fmla="*/ 96446 w 96446"/>
              <a:gd name="connsiteY4" fmla="*/ 33298 h 100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6" h="100473">
                <a:moveTo>
                  <a:pt x="96446" y="33298"/>
                </a:moveTo>
                <a:lnTo>
                  <a:pt x="80864" y="75405"/>
                </a:lnTo>
                <a:lnTo>
                  <a:pt x="0" y="100473"/>
                </a:lnTo>
                <a:lnTo>
                  <a:pt x="7044" y="0"/>
                </a:lnTo>
                <a:lnTo>
                  <a:pt x="96446" y="33298"/>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66" name="Conector reto 65"/>
          <p:cNvCxnSpPr>
            <a:stCxn id="35" idx="3"/>
          </p:cNvCxnSpPr>
          <p:nvPr/>
        </p:nvCxnSpPr>
        <p:spPr>
          <a:xfrm flipH="1">
            <a:off x="3563888" y="3292476"/>
            <a:ext cx="773162" cy="856604"/>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68" name="Forma livre 67"/>
          <p:cNvSpPr/>
          <p:nvPr/>
        </p:nvSpPr>
        <p:spPr>
          <a:xfrm>
            <a:off x="4119191" y="3028826"/>
            <a:ext cx="90095" cy="86518"/>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95" h="86518">
                <a:moveTo>
                  <a:pt x="90095" y="37266"/>
                </a:moveTo>
                <a:lnTo>
                  <a:pt x="53082" y="86518"/>
                </a:lnTo>
                <a:lnTo>
                  <a:pt x="0" y="43323"/>
                </a:lnTo>
                <a:lnTo>
                  <a:pt x="41969" y="0"/>
                </a:lnTo>
                <a:lnTo>
                  <a:pt x="90095" y="37266"/>
                </a:lnTo>
                <a:close/>
              </a:path>
            </a:pathLst>
          </a:custGeom>
          <a:solidFill>
            <a:srgbClr val="FFFF00">
              <a:alpha val="40000"/>
            </a:srgb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3" name="Grupo 2"/>
          <p:cNvGrpSpPr/>
          <p:nvPr/>
        </p:nvGrpSpPr>
        <p:grpSpPr>
          <a:xfrm>
            <a:off x="3152773" y="3028939"/>
            <a:ext cx="1641097" cy="1830697"/>
            <a:chOff x="2624156" y="-892309"/>
            <a:chExt cx="5864793" cy="6542368"/>
          </a:xfrm>
        </p:grpSpPr>
        <p:sp>
          <p:nvSpPr>
            <p:cNvPr id="57" name="Forma livre 56"/>
            <p:cNvSpPr/>
            <p:nvPr/>
          </p:nvSpPr>
          <p:spPr>
            <a:xfrm>
              <a:off x="4109508" y="3348449"/>
              <a:ext cx="475124" cy="429859"/>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124" h="429859">
                  <a:moveTo>
                    <a:pt x="475124" y="304079"/>
                  </a:moveTo>
                  <a:lnTo>
                    <a:pt x="375071" y="429859"/>
                  </a:lnTo>
                  <a:lnTo>
                    <a:pt x="0" y="132906"/>
                  </a:lnTo>
                  <a:lnTo>
                    <a:pt x="122404" y="0"/>
                  </a:lnTo>
                  <a:lnTo>
                    <a:pt x="475124" y="304079"/>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8" name="Forma livre 57"/>
            <p:cNvSpPr/>
            <p:nvPr/>
          </p:nvSpPr>
          <p:spPr>
            <a:xfrm>
              <a:off x="4835539" y="3256157"/>
              <a:ext cx="638410" cy="450428"/>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1193986 h 1319766"/>
                <a:gd name="connsiteX1" fmla="*/ 375071 w 475124"/>
                <a:gd name="connsiteY1" fmla="*/ 1319766 h 1319766"/>
                <a:gd name="connsiteX2" fmla="*/ 0 w 475124"/>
                <a:gd name="connsiteY2" fmla="*/ 1022813 h 1319766"/>
                <a:gd name="connsiteX3" fmla="*/ 293854 w 475124"/>
                <a:gd name="connsiteY3" fmla="*/ 0 h 1319766"/>
                <a:gd name="connsiteX4" fmla="*/ 475124 w 475124"/>
                <a:gd name="connsiteY4" fmla="*/ 1193986 h 1319766"/>
                <a:gd name="connsiteX0" fmla="*/ 499617 w 499617"/>
                <a:gd name="connsiteY0" fmla="*/ 1193986 h 1319766"/>
                <a:gd name="connsiteX1" fmla="*/ 399564 w 499617"/>
                <a:gd name="connsiteY1" fmla="*/ 1319766 h 1319766"/>
                <a:gd name="connsiteX2" fmla="*/ 0 w 499617"/>
                <a:gd name="connsiteY2" fmla="*/ 345177 h 1319766"/>
                <a:gd name="connsiteX3" fmla="*/ 318347 w 499617"/>
                <a:gd name="connsiteY3" fmla="*/ 0 h 1319766"/>
                <a:gd name="connsiteX4" fmla="*/ 499617 w 499617"/>
                <a:gd name="connsiteY4" fmla="*/ 1193986 h 1319766"/>
                <a:gd name="connsiteX0" fmla="*/ 499617 w 499617"/>
                <a:gd name="connsiteY0" fmla="*/ 1193986 h 1319766"/>
                <a:gd name="connsiteX1" fmla="*/ 399564 w 499617"/>
                <a:gd name="connsiteY1" fmla="*/ 1319766 h 1319766"/>
                <a:gd name="connsiteX2" fmla="*/ 291633 w 499617"/>
                <a:gd name="connsiteY2" fmla="*/ 1054586 h 1319766"/>
                <a:gd name="connsiteX3" fmla="*/ 0 w 499617"/>
                <a:gd name="connsiteY3" fmla="*/ 345177 h 1319766"/>
                <a:gd name="connsiteX4" fmla="*/ 318347 w 499617"/>
                <a:gd name="connsiteY4" fmla="*/ 0 h 1319766"/>
                <a:gd name="connsiteX5" fmla="*/ 499617 w 499617"/>
                <a:gd name="connsiteY5" fmla="*/ 1193986 h 1319766"/>
                <a:gd name="connsiteX0" fmla="*/ 638410 w 638410"/>
                <a:gd name="connsiteY0" fmla="*/ 255094 h 1319766"/>
                <a:gd name="connsiteX1" fmla="*/ 399564 w 638410"/>
                <a:gd name="connsiteY1" fmla="*/ 1319766 h 1319766"/>
                <a:gd name="connsiteX2" fmla="*/ 291633 w 638410"/>
                <a:gd name="connsiteY2" fmla="*/ 1054586 h 1319766"/>
                <a:gd name="connsiteX3" fmla="*/ 0 w 638410"/>
                <a:gd name="connsiteY3" fmla="*/ 345177 h 1319766"/>
                <a:gd name="connsiteX4" fmla="*/ 318347 w 638410"/>
                <a:gd name="connsiteY4" fmla="*/ 0 h 1319766"/>
                <a:gd name="connsiteX5" fmla="*/ 638410 w 638410"/>
                <a:gd name="connsiteY5" fmla="*/ 255094 h 1319766"/>
                <a:gd name="connsiteX0" fmla="*/ 638410 w 638410"/>
                <a:gd name="connsiteY0" fmla="*/ 255094 h 1054586"/>
                <a:gd name="connsiteX1" fmla="*/ 334249 w 638410"/>
                <a:gd name="connsiteY1" fmla="*/ 340052 h 1054586"/>
                <a:gd name="connsiteX2" fmla="*/ 291633 w 638410"/>
                <a:gd name="connsiteY2" fmla="*/ 1054586 h 1054586"/>
                <a:gd name="connsiteX3" fmla="*/ 0 w 638410"/>
                <a:gd name="connsiteY3" fmla="*/ 345177 h 1054586"/>
                <a:gd name="connsiteX4" fmla="*/ 318347 w 638410"/>
                <a:gd name="connsiteY4" fmla="*/ 0 h 1054586"/>
                <a:gd name="connsiteX5" fmla="*/ 638410 w 638410"/>
                <a:gd name="connsiteY5" fmla="*/ 255094 h 1054586"/>
                <a:gd name="connsiteX0" fmla="*/ 638410 w 638410"/>
                <a:gd name="connsiteY0" fmla="*/ 255094 h 450428"/>
                <a:gd name="connsiteX1" fmla="*/ 334249 w 638410"/>
                <a:gd name="connsiteY1" fmla="*/ 340052 h 450428"/>
                <a:gd name="connsiteX2" fmla="*/ 30376 w 638410"/>
                <a:gd name="connsiteY2" fmla="*/ 450428 h 450428"/>
                <a:gd name="connsiteX3" fmla="*/ 0 w 638410"/>
                <a:gd name="connsiteY3" fmla="*/ 345177 h 450428"/>
                <a:gd name="connsiteX4" fmla="*/ 318347 w 638410"/>
                <a:gd name="connsiteY4" fmla="*/ 0 h 450428"/>
                <a:gd name="connsiteX5" fmla="*/ 638410 w 638410"/>
                <a:gd name="connsiteY5" fmla="*/ 255094 h 45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410" h="450428">
                  <a:moveTo>
                    <a:pt x="638410" y="255094"/>
                  </a:moveTo>
                  <a:lnTo>
                    <a:pt x="334249" y="340052"/>
                  </a:lnTo>
                  <a:lnTo>
                    <a:pt x="30376" y="450428"/>
                  </a:lnTo>
                  <a:lnTo>
                    <a:pt x="0" y="345177"/>
                  </a:lnTo>
                  <a:lnTo>
                    <a:pt x="318347" y="0"/>
                  </a:lnTo>
                  <a:lnTo>
                    <a:pt x="638410" y="255094"/>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3" name="Forma livre 62"/>
            <p:cNvSpPr/>
            <p:nvPr/>
          </p:nvSpPr>
          <p:spPr>
            <a:xfrm>
              <a:off x="4159498" y="4360394"/>
              <a:ext cx="464878" cy="483085"/>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1193986 h 1319766"/>
                <a:gd name="connsiteX1" fmla="*/ 375071 w 475124"/>
                <a:gd name="connsiteY1" fmla="*/ 1319766 h 1319766"/>
                <a:gd name="connsiteX2" fmla="*/ 0 w 475124"/>
                <a:gd name="connsiteY2" fmla="*/ 1022813 h 1319766"/>
                <a:gd name="connsiteX3" fmla="*/ 293854 w 475124"/>
                <a:gd name="connsiteY3" fmla="*/ 0 h 1319766"/>
                <a:gd name="connsiteX4" fmla="*/ 475124 w 475124"/>
                <a:gd name="connsiteY4" fmla="*/ 1193986 h 1319766"/>
                <a:gd name="connsiteX0" fmla="*/ 499617 w 499617"/>
                <a:gd name="connsiteY0" fmla="*/ 1193986 h 1319766"/>
                <a:gd name="connsiteX1" fmla="*/ 399564 w 499617"/>
                <a:gd name="connsiteY1" fmla="*/ 1319766 h 1319766"/>
                <a:gd name="connsiteX2" fmla="*/ 0 w 499617"/>
                <a:gd name="connsiteY2" fmla="*/ 345177 h 1319766"/>
                <a:gd name="connsiteX3" fmla="*/ 318347 w 499617"/>
                <a:gd name="connsiteY3" fmla="*/ 0 h 1319766"/>
                <a:gd name="connsiteX4" fmla="*/ 499617 w 499617"/>
                <a:gd name="connsiteY4" fmla="*/ 1193986 h 1319766"/>
                <a:gd name="connsiteX0" fmla="*/ 499617 w 499617"/>
                <a:gd name="connsiteY0" fmla="*/ 1193986 h 1319766"/>
                <a:gd name="connsiteX1" fmla="*/ 399564 w 499617"/>
                <a:gd name="connsiteY1" fmla="*/ 1319766 h 1319766"/>
                <a:gd name="connsiteX2" fmla="*/ 291633 w 499617"/>
                <a:gd name="connsiteY2" fmla="*/ 1054586 h 1319766"/>
                <a:gd name="connsiteX3" fmla="*/ 0 w 499617"/>
                <a:gd name="connsiteY3" fmla="*/ 345177 h 1319766"/>
                <a:gd name="connsiteX4" fmla="*/ 318347 w 499617"/>
                <a:gd name="connsiteY4" fmla="*/ 0 h 1319766"/>
                <a:gd name="connsiteX5" fmla="*/ 499617 w 499617"/>
                <a:gd name="connsiteY5" fmla="*/ 1193986 h 1319766"/>
                <a:gd name="connsiteX0" fmla="*/ 638410 w 638410"/>
                <a:gd name="connsiteY0" fmla="*/ 255094 h 1319766"/>
                <a:gd name="connsiteX1" fmla="*/ 399564 w 638410"/>
                <a:gd name="connsiteY1" fmla="*/ 1319766 h 1319766"/>
                <a:gd name="connsiteX2" fmla="*/ 291633 w 638410"/>
                <a:gd name="connsiteY2" fmla="*/ 1054586 h 1319766"/>
                <a:gd name="connsiteX3" fmla="*/ 0 w 638410"/>
                <a:gd name="connsiteY3" fmla="*/ 345177 h 1319766"/>
                <a:gd name="connsiteX4" fmla="*/ 318347 w 638410"/>
                <a:gd name="connsiteY4" fmla="*/ 0 h 1319766"/>
                <a:gd name="connsiteX5" fmla="*/ 638410 w 638410"/>
                <a:gd name="connsiteY5" fmla="*/ 255094 h 1319766"/>
                <a:gd name="connsiteX0" fmla="*/ 638410 w 638410"/>
                <a:gd name="connsiteY0" fmla="*/ 255094 h 1054586"/>
                <a:gd name="connsiteX1" fmla="*/ 334249 w 638410"/>
                <a:gd name="connsiteY1" fmla="*/ 340052 h 1054586"/>
                <a:gd name="connsiteX2" fmla="*/ 291633 w 638410"/>
                <a:gd name="connsiteY2" fmla="*/ 1054586 h 1054586"/>
                <a:gd name="connsiteX3" fmla="*/ 0 w 638410"/>
                <a:gd name="connsiteY3" fmla="*/ 345177 h 1054586"/>
                <a:gd name="connsiteX4" fmla="*/ 318347 w 638410"/>
                <a:gd name="connsiteY4" fmla="*/ 0 h 1054586"/>
                <a:gd name="connsiteX5" fmla="*/ 638410 w 638410"/>
                <a:gd name="connsiteY5" fmla="*/ 255094 h 1054586"/>
                <a:gd name="connsiteX0" fmla="*/ 638410 w 638410"/>
                <a:gd name="connsiteY0" fmla="*/ 255094 h 450428"/>
                <a:gd name="connsiteX1" fmla="*/ 334249 w 638410"/>
                <a:gd name="connsiteY1" fmla="*/ 340052 h 450428"/>
                <a:gd name="connsiteX2" fmla="*/ 30376 w 638410"/>
                <a:gd name="connsiteY2" fmla="*/ 450428 h 450428"/>
                <a:gd name="connsiteX3" fmla="*/ 0 w 638410"/>
                <a:gd name="connsiteY3" fmla="*/ 345177 h 450428"/>
                <a:gd name="connsiteX4" fmla="*/ 318347 w 638410"/>
                <a:gd name="connsiteY4" fmla="*/ 0 h 450428"/>
                <a:gd name="connsiteX5" fmla="*/ 638410 w 638410"/>
                <a:gd name="connsiteY5" fmla="*/ 255094 h 450428"/>
                <a:gd name="connsiteX0" fmla="*/ 1952860 w 1952860"/>
                <a:gd name="connsiteY0" fmla="*/ 255094 h 843198"/>
                <a:gd name="connsiteX1" fmla="*/ 1648699 w 1952860"/>
                <a:gd name="connsiteY1" fmla="*/ 340052 h 843198"/>
                <a:gd name="connsiteX2" fmla="*/ 1344826 w 1952860"/>
                <a:gd name="connsiteY2" fmla="*/ 450428 h 843198"/>
                <a:gd name="connsiteX3" fmla="*/ 0 w 1952860"/>
                <a:gd name="connsiteY3" fmla="*/ 843198 h 843198"/>
                <a:gd name="connsiteX4" fmla="*/ 1632797 w 1952860"/>
                <a:gd name="connsiteY4" fmla="*/ 0 h 843198"/>
                <a:gd name="connsiteX5" fmla="*/ 1952860 w 1952860"/>
                <a:gd name="connsiteY5" fmla="*/ 255094 h 843198"/>
                <a:gd name="connsiteX0" fmla="*/ 1952860 w 1952860"/>
                <a:gd name="connsiteY0" fmla="*/ 255094 h 1209707"/>
                <a:gd name="connsiteX1" fmla="*/ 1648699 w 1952860"/>
                <a:gd name="connsiteY1" fmla="*/ 340052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1952860 w 1952860"/>
                <a:gd name="connsiteY0" fmla="*/ 255094 h 1209707"/>
                <a:gd name="connsiteX1" fmla="*/ 464878 w 1952860"/>
                <a:gd name="connsiteY1" fmla="*/ 1123824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385317 w 1632797"/>
                <a:gd name="connsiteY0" fmla="*/ 826594 h 1209707"/>
                <a:gd name="connsiteX1" fmla="*/ 464878 w 1632797"/>
                <a:gd name="connsiteY1" fmla="*/ 1123824 h 1209707"/>
                <a:gd name="connsiteX2" fmla="*/ 95691 w 1632797"/>
                <a:gd name="connsiteY2" fmla="*/ 1209707 h 1209707"/>
                <a:gd name="connsiteX3" fmla="*/ 0 w 1632797"/>
                <a:gd name="connsiteY3" fmla="*/ 843198 h 1209707"/>
                <a:gd name="connsiteX4" fmla="*/ 1632797 w 1632797"/>
                <a:gd name="connsiteY4" fmla="*/ 0 h 1209707"/>
                <a:gd name="connsiteX5" fmla="*/ 385317 w 1632797"/>
                <a:gd name="connsiteY5" fmla="*/ 826594 h 1209707"/>
                <a:gd name="connsiteX0" fmla="*/ 385317 w 464878"/>
                <a:gd name="connsiteY0" fmla="*/ 124465 h 507578"/>
                <a:gd name="connsiteX1" fmla="*/ 464878 w 464878"/>
                <a:gd name="connsiteY1" fmla="*/ 421695 h 507578"/>
                <a:gd name="connsiteX2" fmla="*/ 95691 w 464878"/>
                <a:gd name="connsiteY2" fmla="*/ 507578 h 507578"/>
                <a:gd name="connsiteX3" fmla="*/ 0 w 464878"/>
                <a:gd name="connsiteY3" fmla="*/ 141069 h 507578"/>
                <a:gd name="connsiteX4" fmla="*/ 375497 w 464878"/>
                <a:gd name="connsiteY4" fmla="*/ 0 h 507578"/>
                <a:gd name="connsiteX5" fmla="*/ 385317 w 464878"/>
                <a:gd name="connsiteY5" fmla="*/ 124465 h 507578"/>
                <a:gd name="connsiteX0" fmla="*/ 385317 w 464878"/>
                <a:gd name="connsiteY0" fmla="*/ 99972 h 483085"/>
                <a:gd name="connsiteX1" fmla="*/ 464878 w 464878"/>
                <a:gd name="connsiteY1" fmla="*/ 397202 h 483085"/>
                <a:gd name="connsiteX2" fmla="*/ 95691 w 464878"/>
                <a:gd name="connsiteY2" fmla="*/ 483085 h 483085"/>
                <a:gd name="connsiteX3" fmla="*/ 0 w 464878"/>
                <a:gd name="connsiteY3" fmla="*/ 116576 h 483085"/>
                <a:gd name="connsiteX4" fmla="*/ 359169 w 464878"/>
                <a:gd name="connsiteY4" fmla="*/ 0 h 483085"/>
                <a:gd name="connsiteX5" fmla="*/ 385317 w 464878"/>
                <a:gd name="connsiteY5" fmla="*/ 99972 h 48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78" h="483085">
                  <a:moveTo>
                    <a:pt x="385317" y="99972"/>
                  </a:moveTo>
                  <a:lnTo>
                    <a:pt x="464878" y="397202"/>
                  </a:lnTo>
                  <a:lnTo>
                    <a:pt x="95691" y="483085"/>
                  </a:lnTo>
                  <a:lnTo>
                    <a:pt x="0" y="116576"/>
                  </a:lnTo>
                  <a:lnTo>
                    <a:pt x="359169" y="0"/>
                  </a:lnTo>
                  <a:lnTo>
                    <a:pt x="385317" y="99972"/>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4" name="Forma livre 63"/>
            <p:cNvSpPr/>
            <p:nvPr/>
          </p:nvSpPr>
          <p:spPr>
            <a:xfrm>
              <a:off x="5963985" y="1937724"/>
              <a:ext cx="613917" cy="565386"/>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1193986 h 1319766"/>
                <a:gd name="connsiteX1" fmla="*/ 375071 w 475124"/>
                <a:gd name="connsiteY1" fmla="*/ 1319766 h 1319766"/>
                <a:gd name="connsiteX2" fmla="*/ 0 w 475124"/>
                <a:gd name="connsiteY2" fmla="*/ 1022813 h 1319766"/>
                <a:gd name="connsiteX3" fmla="*/ 293854 w 475124"/>
                <a:gd name="connsiteY3" fmla="*/ 0 h 1319766"/>
                <a:gd name="connsiteX4" fmla="*/ 475124 w 475124"/>
                <a:gd name="connsiteY4" fmla="*/ 1193986 h 1319766"/>
                <a:gd name="connsiteX0" fmla="*/ 499617 w 499617"/>
                <a:gd name="connsiteY0" fmla="*/ 1193986 h 1319766"/>
                <a:gd name="connsiteX1" fmla="*/ 399564 w 499617"/>
                <a:gd name="connsiteY1" fmla="*/ 1319766 h 1319766"/>
                <a:gd name="connsiteX2" fmla="*/ 0 w 499617"/>
                <a:gd name="connsiteY2" fmla="*/ 345177 h 1319766"/>
                <a:gd name="connsiteX3" fmla="*/ 318347 w 499617"/>
                <a:gd name="connsiteY3" fmla="*/ 0 h 1319766"/>
                <a:gd name="connsiteX4" fmla="*/ 499617 w 499617"/>
                <a:gd name="connsiteY4" fmla="*/ 1193986 h 1319766"/>
                <a:gd name="connsiteX0" fmla="*/ 499617 w 499617"/>
                <a:gd name="connsiteY0" fmla="*/ 1193986 h 1319766"/>
                <a:gd name="connsiteX1" fmla="*/ 399564 w 499617"/>
                <a:gd name="connsiteY1" fmla="*/ 1319766 h 1319766"/>
                <a:gd name="connsiteX2" fmla="*/ 291633 w 499617"/>
                <a:gd name="connsiteY2" fmla="*/ 1054586 h 1319766"/>
                <a:gd name="connsiteX3" fmla="*/ 0 w 499617"/>
                <a:gd name="connsiteY3" fmla="*/ 345177 h 1319766"/>
                <a:gd name="connsiteX4" fmla="*/ 318347 w 499617"/>
                <a:gd name="connsiteY4" fmla="*/ 0 h 1319766"/>
                <a:gd name="connsiteX5" fmla="*/ 499617 w 499617"/>
                <a:gd name="connsiteY5" fmla="*/ 1193986 h 1319766"/>
                <a:gd name="connsiteX0" fmla="*/ 638410 w 638410"/>
                <a:gd name="connsiteY0" fmla="*/ 255094 h 1319766"/>
                <a:gd name="connsiteX1" fmla="*/ 399564 w 638410"/>
                <a:gd name="connsiteY1" fmla="*/ 1319766 h 1319766"/>
                <a:gd name="connsiteX2" fmla="*/ 291633 w 638410"/>
                <a:gd name="connsiteY2" fmla="*/ 1054586 h 1319766"/>
                <a:gd name="connsiteX3" fmla="*/ 0 w 638410"/>
                <a:gd name="connsiteY3" fmla="*/ 345177 h 1319766"/>
                <a:gd name="connsiteX4" fmla="*/ 318347 w 638410"/>
                <a:gd name="connsiteY4" fmla="*/ 0 h 1319766"/>
                <a:gd name="connsiteX5" fmla="*/ 638410 w 638410"/>
                <a:gd name="connsiteY5" fmla="*/ 255094 h 1319766"/>
                <a:gd name="connsiteX0" fmla="*/ 638410 w 638410"/>
                <a:gd name="connsiteY0" fmla="*/ 255094 h 1054586"/>
                <a:gd name="connsiteX1" fmla="*/ 334249 w 638410"/>
                <a:gd name="connsiteY1" fmla="*/ 340052 h 1054586"/>
                <a:gd name="connsiteX2" fmla="*/ 291633 w 638410"/>
                <a:gd name="connsiteY2" fmla="*/ 1054586 h 1054586"/>
                <a:gd name="connsiteX3" fmla="*/ 0 w 638410"/>
                <a:gd name="connsiteY3" fmla="*/ 345177 h 1054586"/>
                <a:gd name="connsiteX4" fmla="*/ 318347 w 638410"/>
                <a:gd name="connsiteY4" fmla="*/ 0 h 1054586"/>
                <a:gd name="connsiteX5" fmla="*/ 638410 w 638410"/>
                <a:gd name="connsiteY5" fmla="*/ 255094 h 1054586"/>
                <a:gd name="connsiteX0" fmla="*/ 638410 w 638410"/>
                <a:gd name="connsiteY0" fmla="*/ 255094 h 450428"/>
                <a:gd name="connsiteX1" fmla="*/ 334249 w 638410"/>
                <a:gd name="connsiteY1" fmla="*/ 340052 h 450428"/>
                <a:gd name="connsiteX2" fmla="*/ 30376 w 638410"/>
                <a:gd name="connsiteY2" fmla="*/ 450428 h 450428"/>
                <a:gd name="connsiteX3" fmla="*/ 0 w 638410"/>
                <a:gd name="connsiteY3" fmla="*/ 345177 h 450428"/>
                <a:gd name="connsiteX4" fmla="*/ 318347 w 638410"/>
                <a:gd name="connsiteY4" fmla="*/ 0 h 450428"/>
                <a:gd name="connsiteX5" fmla="*/ 638410 w 638410"/>
                <a:gd name="connsiteY5" fmla="*/ 255094 h 450428"/>
                <a:gd name="connsiteX0" fmla="*/ 1952860 w 1952860"/>
                <a:gd name="connsiteY0" fmla="*/ 255094 h 843198"/>
                <a:gd name="connsiteX1" fmla="*/ 1648699 w 1952860"/>
                <a:gd name="connsiteY1" fmla="*/ 340052 h 843198"/>
                <a:gd name="connsiteX2" fmla="*/ 1344826 w 1952860"/>
                <a:gd name="connsiteY2" fmla="*/ 450428 h 843198"/>
                <a:gd name="connsiteX3" fmla="*/ 0 w 1952860"/>
                <a:gd name="connsiteY3" fmla="*/ 843198 h 843198"/>
                <a:gd name="connsiteX4" fmla="*/ 1632797 w 1952860"/>
                <a:gd name="connsiteY4" fmla="*/ 0 h 843198"/>
                <a:gd name="connsiteX5" fmla="*/ 1952860 w 1952860"/>
                <a:gd name="connsiteY5" fmla="*/ 255094 h 843198"/>
                <a:gd name="connsiteX0" fmla="*/ 1952860 w 1952860"/>
                <a:gd name="connsiteY0" fmla="*/ 255094 h 1209707"/>
                <a:gd name="connsiteX1" fmla="*/ 1648699 w 1952860"/>
                <a:gd name="connsiteY1" fmla="*/ 340052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1952860 w 1952860"/>
                <a:gd name="connsiteY0" fmla="*/ 255094 h 1209707"/>
                <a:gd name="connsiteX1" fmla="*/ 464878 w 1952860"/>
                <a:gd name="connsiteY1" fmla="*/ 1123824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385317 w 1632797"/>
                <a:gd name="connsiteY0" fmla="*/ 826594 h 1209707"/>
                <a:gd name="connsiteX1" fmla="*/ 464878 w 1632797"/>
                <a:gd name="connsiteY1" fmla="*/ 1123824 h 1209707"/>
                <a:gd name="connsiteX2" fmla="*/ 95691 w 1632797"/>
                <a:gd name="connsiteY2" fmla="*/ 1209707 h 1209707"/>
                <a:gd name="connsiteX3" fmla="*/ 0 w 1632797"/>
                <a:gd name="connsiteY3" fmla="*/ 843198 h 1209707"/>
                <a:gd name="connsiteX4" fmla="*/ 1632797 w 1632797"/>
                <a:gd name="connsiteY4" fmla="*/ 0 h 1209707"/>
                <a:gd name="connsiteX5" fmla="*/ 385317 w 1632797"/>
                <a:gd name="connsiteY5" fmla="*/ 826594 h 1209707"/>
                <a:gd name="connsiteX0" fmla="*/ 385317 w 464878"/>
                <a:gd name="connsiteY0" fmla="*/ 124465 h 507578"/>
                <a:gd name="connsiteX1" fmla="*/ 464878 w 464878"/>
                <a:gd name="connsiteY1" fmla="*/ 421695 h 507578"/>
                <a:gd name="connsiteX2" fmla="*/ 95691 w 464878"/>
                <a:gd name="connsiteY2" fmla="*/ 507578 h 507578"/>
                <a:gd name="connsiteX3" fmla="*/ 0 w 464878"/>
                <a:gd name="connsiteY3" fmla="*/ 141069 h 507578"/>
                <a:gd name="connsiteX4" fmla="*/ 375497 w 464878"/>
                <a:gd name="connsiteY4" fmla="*/ 0 h 507578"/>
                <a:gd name="connsiteX5" fmla="*/ 385317 w 464878"/>
                <a:gd name="connsiteY5" fmla="*/ 124465 h 507578"/>
                <a:gd name="connsiteX0" fmla="*/ 385317 w 464878"/>
                <a:gd name="connsiteY0" fmla="*/ 99972 h 483085"/>
                <a:gd name="connsiteX1" fmla="*/ 464878 w 464878"/>
                <a:gd name="connsiteY1" fmla="*/ 397202 h 483085"/>
                <a:gd name="connsiteX2" fmla="*/ 95691 w 464878"/>
                <a:gd name="connsiteY2" fmla="*/ 483085 h 483085"/>
                <a:gd name="connsiteX3" fmla="*/ 0 w 464878"/>
                <a:gd name="connsiteY3" fmla="*/ 116576 h 483085"/>
                <a:gd name="connsiteX4" fmla="*/ 359169 w 464878"/>
                <a:gd name="connsiteY4" fmla="*/ 0 h 483085"/>
                <a:gd name="connsiteX5" fmla="*/ 385317 w 464878"/>
                <a:gd name="connsiteY5" fmla="*/ 99972 h 483085"/>
                <a:gd name="connsiteX0" fmla="*/ 475184 w 554745"/>
                <a:gd name="connsiteY0" fmla="*/ 655143 h 1038256"/>
                <a:gd name="connsiteX1" fmla="*/ 554745 w 554745"/>
                <a:gd name="connsiteY1" fmla="*/ 952373 h 1038256"/>
                <a:gd name="connsiteX2" fmla="*/ 185558 w 554745"/>
                <a:gd name="connsiteY2" fmla="*/ 1038256 h 1038256"/>
                <a:gd name="connsiteX3" fmla="*/ 89867 w 554745"/>
                <a:gd name="connsiteY3" fmla="*/ 671747 h 1038256"/>
                <a:gd name="connsiteX4" fmla="*/ 0 w 554745"/>
                <a:gd name="connsiteY4" fmla="*/ 0 h 1038256"/>
                <a:gd name="connsiteX5" fmla="*/ 475184 w 554745"/>
                <a:gd name="connsiteY5" fmla="*/ 655143 h 1038256"/>
                <a:gd name="connsiteX0" fmla="*/ 271077 w 554745"/>
                <a:gd name="connsiteY0" fmla="*/ 328572 h 1038256"/>
                <a:gd name="connsiteX1" fmla="*/ 554745 w 554745"/>
                <a:gd name="connsiteY1" fmla="*/ 952373 h 1038256"/>
                <a:gd name="connsiteX2" fmla="*/ 185558 w 554745"/>
                <a:gd name="connsiteY2" fmla="*/ 1038256 h 1038256"/>
                <a:gd name="connsiteX3" fmla="*/ 89867 w 554745"/>
                <a:gd name="connsiteY3" fmla="*/ 671747 h 1038256"/>
                <a:gd name="connsiteX4" fmla="*/ 0 w 554745"/>
                <a:gd name="connsiteY4" fmla="*/ 0 h 1038256"/>
                <a:gd name="connsiteX5" fmla="*/ 271077 w 554745"/>
                <a:gd name="connsiteY5" fmla="*/ 328572 h 1038256"/>
                <a:gd name="connsiteX0" fmla="*/ 589424 w 873092"/>
                <a:gd name="connsiteY0" fmla="*/ 328572 h 1038256"/>
                <a:gd name="connsiteX1" fmla="*/ 873092 w 873092"/>
                <a:gd name="connsiteY1" fmla="*/ 952373 h 1038256"/>
                <a:gd name="connsiteX2" fmla="*/ 503905 w 873092"/>
                <a:gd name="connsiteY2" fmla="*/ 1038256 h 1038256"/>
                <a:gd name="connsiteX3" fmla="*/ 0 w 873092"/>
                <a:gd name="connsiteY3" fmla="*/ 353340 h 1038256"/>
                <a:gd name="connsiteX4" fmla="*/ 318347 w 873092"/>
                <a:gd name="connsiteY4" fmla="*/ 0 h 1038256"/>
                <a:gd name="connsiteX5" fmla="*/ 589424 w 873092"/>
                <a:gd name="connsiteY5" fmla="*/ 328572 h 1038256"/>
                <a:gd name="connsiteX0" fmla="*/ 589424 w 873092"/>
                <a:gd name="connsiteY0" fmla="*/ 328572 h 952373"/>
                <a:gd name="connsiteX1" fmla="*/ 873092 w 873092"/>
                <a:gd name="connsiteY1" fmla="*/ 952373 h 952373"/>
                <a:gd name="connsiteX2" fmla="*/ 144676 w 873092"/>
                <a:gd name="connsiteY2" fmla="*/ 515742 h 952373"/>
                <a:gd name="connsiteX3" fmla="*/ 0 w 873092"/>
                <a:gd name="connsiteY3" fmla="*/ 353340 h 952373"/>
                <a:gd name="connsiteX4" fmla="*/ 318347 w 873092"/>
                <a:gd name="connsiteY4" fmla="*/ 0 h 952373"/>
                <a:gd name="connsiteX5" fmla="*/ 589424 w 873092"/>
                <a:gd name="connsiteY5" fmla="*/ 328572 h 952373"/>
                <a:gd name="connsiteX0" fmla="*/ 589424 w 589424"/>
                <a:gd name="connsiteY0" fmla="*/ 328572 h 633966"/>
                <a:gd name="connsiteX1" fmla="*/ 383235 w 589424"/>
                <a:gd name="connsiteY1" fmla="*/ 633966 h 633966"/>
                <a:gd name="connsiteX2" fmla="*/ 144676 w 589424"/>
                <a:gd name="connsiteY2" fmla="*/ 515742 h 633966"/>
                <a:gd name="connsiteX3" fmla="*/ 0 w 589424"/>
                <a:gd name="connsiteY3" fmla="*/ 353340 h 633966"/>
                <a:gd name="connsiteX4" fmla="*/ 318347 w 589424"/>
                <a:gd name="connsiteY4" fmla="*/ 0 h 633966"/>
                <a:gd name="connsiteX5" fmla="*/ 589424 w 589424"/>
                <a:gd name="connsiteY5" fmla="*/ 328572 h 633966"/>
                <a:gd name="connsiteX0" fmla="*/ 589424 w 589424"/>
                <a:gd name="connsiteY0" fmla="*/ 328572 h 633966"/>
                <a:gd name="connsiteX1" fmla="*/ 383235 w 589424"/>
                <a:gd name="connsiteY1" fmla="*/ 633966 h 633966"/>
                <a:gd name="connsiteX2" fmla="*/ 240872 w 589424"/>
                <a:gd name="connsiteY2" fmla="*/ 568712 h 633966"/>
                <a:gd name="connsiteX3" fmla="*/ 144676 w 589424"/>
                <a:gd name="connsiteY3" fmla="*/ 515742 h 633966"/>
                <a:gd name="connsiteX4" fmla="*/ 0 w 589424"/>
                <a:gd name="connsiteY4" fmla="*/ 353340 h 633966"/>
                <a:gd name="connsiteX5" fmla="*/ 318347 w 589424"/>
                <a:gd name="connsiteY5" fmla="*/ 0 h 633966"/>
                <a:gd name="connsiteX6" fmla="*/ 589424 w 589424"/>
                <a:gd name="connsiteY6" fmla="*/ 328572 h 633966"/>
                <a:gd name="connsiteX0" fmla="*/ 589424 w 589424"/>
                <a:gd name="connsiteY0" fmla="*/ 328572 h 633966"/>
                <a:gd name="connsiteX1" fmla="*/ 383235 w 589424"/>
                <a:gd name="connsiteY1" fmla="*/ 633966 h 633966"/>
                <a:gd name="connsiteX2" fmla="*/ 175558 w 589424"/>
                <a:gd name="connsiteY2" fmla="*/ 446247 h 633966"/>
                <a:gd name="connsiteX3" fmla="*/ 144676 w 589424"/>
                <a:gd name="connsiteY3" fmla="*/ 515742 h 633966"/>
                <a:gd name="connsiteX4" fmla="*/ 0 w 589424"/>
                <a:gd name="connsiteY4" fmla="*/ 353340 h 633966"/>
                <a:gd name="connsiteX5" fmla="*/ 318347 w 589424"/>
                <a:gd name="connsiteY5" fmla="*/ 0 h 633966"/>
                <a:gd name="connsiteX6" fmla="*/ 589424 w 589424"/>
                <a:gd name="connsiteY6" fmla="*/ 328572 h 633966"/>
                <a:gd name="connsiteX0" fmla="*/ 613917 w 613917"/>
                <a:gd name="connsiteY0" fmla="*/ 336736 h 633966"/>
                <a:gd name="connsiteX1" fmla="*/ 383235 w 613917"/>
                <a:gd name="connsiteY1" fmla="*/ 633966 h 633966"/>
                <a:gd name="connsiteX2" fmla="*/ 175558 w 613917"/>
                <a:gd name="connsiteY2" fmla="*/ 446247 h 633966"/>
                <a:gd name="connsiteX3" fmla="*/ 144676 w 613917"/>
                <a:gd name="connsiteY3" fmla="*/ 51574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09473"/>
                <a:gd name="connsiteX1" fmla="*/ 366906 w 613917"/>
                <a:gd name="connsiteY1" fmla="*/ 609473 h 609473"/>
                <a:gd name="connsiteX2" fmla="*/ 175558 w 613917"/>
                <a:gd name="connsiteY2" fmla="*/ 446247 h 609473"/>
                <a:gd name="connsiteX3" fmla="*/ 144676 w 613917"/>
                <a:gd name="connsiteY3" fmla="*/ 515742 h 609473"/>
                <a:gd name="connsiteX4" fmla="*/ 0 w 613917"/>
                <a:gd name="connsiteY4" fmla="*/ 353340 h 609473"/>
                <a:gd name="connsiteX5" fmla="*/ 318347 w 613917"/>
                <a:gd name="connsiteY5" fmla="*/ 0 h 609473"/>
                <a:gd name="connsiteX6" fmla="*/ 613917 w 613917"/>
                <a:gd name="connsiteY6" fmla="*/ 336736 h 609473"/>
                <a:gd name="connsiteX0" fmla="*/ 613917 w 613917"/>
                <a:gd name="connsiteY0" fmla="*/ 336736 h 633966"/>
                <a:gd name="connsiteX1" fmla="*/ 366906 w 613917"/>
                <a:gd name="connsiteY1" fmla="*/ 633966 h 633966"/>
                <a:gd name="connsiteX2" fmla="*/ 175558 w 613917"/>
                <a:gd name="connsiteY2" fmla="*/ 446247 h 633966"/>
                <a:gd name="connsiteX3" fmla="*/ 144676 w 613917"/>
                <a:gd name="connsiteY3" fmla="*/ 51574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175558 w 613917"/>
                <a:gd name="connsiteY2" fmla="*/ 446247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182702 w 613917"/>
                <a:gd name="connsiteY2" fmla="*/ 453390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251282 w 613917"/>
                <a:gd name="connsiteY2" fmla="*/ 377190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565386"/>
                <a:gd name="connsiteX1" fmla="*/ 420246 w 613917"/>
                <a:gd name="connsiteY1" fmla="*/ 565386 h 565386"/>
                <a:gd name="connsiteX2" fmla="*/ 251282 w 613917"/>
                <a:gd name="connsiteY2" fmla="*/ 377190 h 565386"/>
                <a:gd name="connsiteX3" fmla="*/ 144676 w 613917"/>
                <a:gd name="connsiteY3" fmla="*/ 496692 h 565386"/>
                <a:gd name="connsiteX4" fmla="*/ 0 w 613917"/>
                <a:gd name="connsiteY4" fmla="*/ 353340 h 565386"/>
                <a:gd name="connsiteX5" fmla="*/ 318347 w 613917"/>
                <a:gd name="connsiteY5" fmla="*/ 0 h 565386"/>
                <a:gd name="connsiteX6" fmla="*/ 613917 w 613917"/>
                <a:gd name="connsiteY6" fmla="*/ 336736 h 5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17" h="565386">
                  <a:moveTo>
                    <a:pt x="613917" y="336736"/>
                  </a:moveTo>
                  <a:lnTo>
                    <a:pt x="420246" y="565386"/>
                  </a:lnTo>
                  <a:lnTo>
                    <a:pt x="251282" y="377190"/>
                  </a:lnTo>
                  <a:lnTo>
                    <a:pt x="144676" y="496692"/>
                  </a:lnTo>
                  <a:lnTo>
                    <a:pt x="0" y="353340"/>
                  </a:lnTo>
                  <a:lnTo>
                    <a:pt x="318347" y="0"/>
                  </a:lnTo>
                  <a:lnTo>
                    <a:pt x="613917" y="336736"/>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7" name="Forma livre 66"/>
            <p:cNvSpPr/>
            <p:nvPr/>
          </p:nvSpPr>
          <p:spPr>
            <a:xfrm>
              <a:off x="5618647" y="3584104"/>
              <a:ext cx="226407" cy="276240"/>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435753 h 561533"/>
                <a:gd name="connsiteX1" fmla="*/ 375071 w 475124"/>
                <a:gd name="connsiteY1" fmla="*/ 561533 h 561533"/>
                <a:gd name="connsiteX2" fmla="*/ 0 w 475124"/>
                <a:gd name="connsiteY2" fmla="*/ 264580 h 561533"/>
                <a:gd name="connsiteX3" fmla="*/ 319915 w 475124"/>
                <a:gd name="connsiteY3" fmla="*/ 0 h 561533"/>
                <a:gd name="connsiteX4" fmla="*/ 475124 w 475124"/>
                <a:gd name="connsiteY4" fmla="*/ 435753 h 561533"/>
                <a:gd name="connsiteX0" fmla="*/ 321505 w 321505"/>
                <a:gd name="connsiteY0" fmla="*/ 435753 h 561533"/>
                <a:gd name="connsiteX1" fmla="*/ 221452 w 321505"/>
                <a:gd name="connsiteY1" fmla="*/ 561533 h 561533"/>
                <a:gd name="connsiteX2" fmla="*/ 0 w 321505"/>
                <a:gd name="connsiteY2" fmla="*/ 37808 h 561533"/>
                <a:gd name="connsiteX3" fmla="*/ 166296 w 321505"/>
                <a:gd name="connsiteY3" fmla="*/ 0 h 561533"/>
                <a:gd name="connsiteX4" fmla="*/ 321505 w 321505"/>
                <a:gd name="connsiteY4" fmla="*/ 435753 h 561533"/>
                <a:gd name="connsiteX0" fmla="*/ 321505 w 321505"/>
                <a:gd name="connsiteY0" fmla="*/ 435753 h 435753"/>
                <a:gd name="connsiteX1" fmla="*/ 82463 w 321505"/>
                <a:gd name="connsiteY1" fmla="*/ 276240 h 435753"/>
                <a:gd name="connsiteX2" fmla="*/ 0 w 321505"/>
                <a:gd name="connsiteY2" fmla="*/ 37808 h 435753"/>
                <a:gd name="connsiteX3" fmla="*/ 166296 w 321505"/>
                <a:gd name="connsiteY3" fmla="*/ 0 h 435753"/>
                <a:gd name="connsiteX4" fmla="*/ 321505 w 321505"/>
                <a:gd name="connsiteY4" fmla="*/ 435753 h 435753"/>
                <a:gd name="connsiteX0" fmla="*/ 211777 w 211777"/>
                <a:gd name="connsiteY0" fmla="*/ 252873 h 276240"/>
                <a:gd name="connsiteX1" fmla="*/ 82463 w 211777"/>
                <a:gd name="connsiteY1" fmla="*/ 276240 h 276240"/>
                <a:gd name="connsiteX2" fmla="*/ 0 w 211777"/>
                <a:gd name="connsiteY2" fmla="*/ 37808 h 276240"/>
                <a:gd name="connsiteX3" fmla="*/ 166296 w 211777"/>
                <a:gd name="connsiteY3" fmla="*/ 0 h 276240"/>
                <a:gd name="connsiteX4" fmla="*/ 211777 w 211777"/>
                <a:gd name="connsiteY4" fmla="*/ 252873 h 276240"/>
                <a:gd name="connsiteX0" fmla="*/ 226407 w 226407"/>
                <a:gd name="connsiteY0" fmla="*/ 238243 h 276240"/>
                <a:gd name="connsiteX1" fmla="*/ 82463 w 226407"/>
                <a:gd name="connsiteY1" fmla="*/ 276240 h 276240"/>
                <a:gd name="connsiteX2" fmla="*/ 0 w 226407"/>
                <a:gd name="connsiteY2" fmla="*/ 37808 h 276240"/>
                <a:gd name="connsiteX3" fmla="*/ 166296 w 226407"/>
                <a:gd name="connsiteY3" fmla="*/ 0 h 276240"/>
                <a:gd name="connsiteX4" fmla="*/ 226407 w 226407"/>
                <a:gd name="connsiteY4" fmla="*/ 238243 h 27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07" h="276240">
                  <a:moveTo>
                    <a:pt x="226407" y="238243"/>
                  </a:moveTo>
                  <a:lnTo>
                    <a:pt x="82463" y="276240"/>
                  </a:lnTo>
                  <a:lnTo>
                    <a:pt x="0" y="37808"/>
                  </a:lnTo>
                  <a:lnTo>
                    <a:pt x="166296" y="0"/>
                  </a:lnTo>
                  <a:lnTo>
                    <a:pt x="226407" y="238243"/>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0" name="Forma livre 69"/>
            <p:cNvSpPr/>
            <p:nvPr/>
          </p:nvSpPr>
          <p:spPr>
            <a:xfrm>
              <a:off x="5093558" y="4944918"/>
              <a:ext cx="570221" cy="492122"/>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435753 h 561533"/>
                <a:gd name="connsiteX1" fmla="*/ 375071 w 475124"/>
                <a:gd name="connsiteY1" fmla="*/ 561533 h 561533"/>
                <a:gd name="connsiteX2" fmla="*/ 0 w 475124"/>
                <a:gd name="connsiteY2" fmla="*/ 264580 h 561533"/>
                <a:gd name="connsiteX3" fmla="*/ 319915 w 475124"/>
                <a:gd name="connsiteY3" fmla="*/ 0 h 561533"/>
                <a:gd name="connsiteX4" fmla="*/ 475124 w 475124"/>
                <a:gd name="connsiteY4" fmla="*/ 435753 h 561533"/>
                <a:gd name="connsiteX0" fmla="*/ 321505 w 321505"/>
                <a:gd name="connsiteY0" fmla="*/ 435753 h 561533"/>
                <a:gd name="connsiteX1" fmla="*/ 221452 w 321505"/>
                <a:gd name="connsiteY1" fmla="*/ 561533 h 561533"/>
                <a:gd name="connsiteX2" fmla="*/ 0 w 321505"/>
                <a:gd name="connsiteY2" fmla="*/ 37808 h 561533"/>
                <a:gd name="connsiteX3" fmla="*/ 166296 w 321505"/>
                <a:gd name="connsiteY3" fmla="*/ 0 h 561533"/>
                <a:gd name="connsiteX4" fmla="*/ 321505 w 321505"/>
                <a:gd name="connsiteY4" fmla="*/ 435753 h 561533"/>
                <a:gd name="connsiteX0" fmla="*/ 321505 w 321505"/>
                <a:gd name="connsiteY0" fmla="*/ 435753 h 435753"/>
                <a:gd name="connsiteX1" fmla="*/ 82463 w 321505"/>
                <a:gd name="connsiteY1" fmla="*/ 276240 h 435753"/>
                <a:gd name="connsiteX2" fmla="*/ 0 w 321505"/>
                <a:gd name="connsiteY2" fmla="*/ 37808 h 435753"/>
                <a:gd name="connsiteX3" fmla="*/ 166296 w 321505"/>
                <a:gd name="connsiteY3" fmla="*/ 0 h 435753"/>
                <a:gd name="connsiteX4" fmla="*/ 321505 w 321505"/>
                <a:gd name="connsiteY4" fmla="*/ 435753 h 435753"/>
                <a:gd name="connsiteX0" fmla="*/ 211777 w 211777"/>
                <a:gd name="connsiteY0" fmla="*/ 252873 h 276240"/>
                <a:gd name="connsiteX1" fmla="*/ 82463 w 211777"/>
                <a:gd name="connsiteY1" fmla="*/ 276240 h 276240"/>
                <a:gd name="connsiteX2" fmla="*/ 0 w 211777"/>
                <a:gd name="connsiteY2" fmla="*/ 37808 h 276240"/>
                <a:gd name="connsiteX3" fmla="*/ 166296 w 211777"/>
                <a:gd name="connsiteY3" fmla="*/ 0 h 276240"/>
                <a:gd name="connsiteX4" fmla="*/ 211777 w 211777"/>
                <a:gd name="connsiteY4" fmla="*/ 252873 h 276240"/>
                <a:gd name="connsiteX0" fmla="*/ 226407 w 226407"/>
                <a:gd name="connsiteY0" fmla="*/ 238243 h 276240"/>
                <a:gd name="connsiteX1" fmla="*/ 82463 w 226407"/>
                <a:gd name="connsiteY1" fmla="*/ 276240 h 276240"/>
                <a:gd name="connsiteX2" fmla="*/ 0 w 226407"/>
                <a:gd name="connsiteY2" fmla="*/ 37808 h 276240"/>
                <a:gd name="connsiteX3" fmla="*/ 166296 w 226407"/>
                <a:gd name="connsiteY3" fmla="*/ 0 h 276240"/>
                <a:gd name="connsiteX4" fmla="*/ 226407 w 226407"/>
                <a:gd name="connsiteY4" fmla="*/ 238243 h 276240"/>
                <a:gd name="connsiteX0" fmla="*/ 606798 w 606798"/>
                <a:gd name="connsiteY0" fmla="*/ 295532 h 333529"/>
                <a:gd name="connsiteX1" fmla="*/ 462854 w 606798"/>
                <a:gd name="connsiteY1" fmla="*/ 333529 h 333529"/>
                <a:gd name="connsiteX2" fmla="*/ 0 w 606798"/>
                <a:gd name="connsiteY2" fmla="*/ 0 h 333529"/>
                <a:gd name="connsiteX3" fmla="*/ 546687 w 606798"/>
                <a:gd name="connsiteY3" fmla="*/ 57289 h 333529"/>
                <a:gd name="connsiteX4" fmla="*/ 606798 w 606798"/>
                <a:gd name="connsiteY4" fmla="*/ 295532 h 333529"/>
                <a:gd name="connsiteX0" fmla="*/ 606798 w 606798"/>
                <a:gd name="connsiteY0" fmla="*/ 545482 h 583479"/>
                <a:gd name="connsiteX1" fmla="*/ 462854 w 606798"/>
                <a:gd name="connsiteY1" fmla="*/ 583479 h 583479"/>
                <a:gd name="connsiteX2" fmla="*/ 0 w 606798"/>
                <a:gd name="connsiteY2" fmla="*/ 249950 h 583479"/>
                <a:gd name="connsiteX3" fmla="*/ 93144 w 606798"/>
                <a:gd name="connsiteY3" fmla="*/ 0 h 583479"/>
                <a:gd name="connsiteX4" fmla="*/ 606798 w 606798"/>
                <a:gd name="connsiteY4" fmla="*/ 545482 h 583479"/>
                <a:gd name="connsiteX0" fmla="*/ 548276 w 548276"/>
                <a:gd name="connsiteY0" fmla="*/ 143146 h 583479"/>
                <a:gd name="connsiteX1" fmla="*/ 462854 w 548276"/>
                <a:gd name="connsiteY1" fmla="*/ 583479 h 583479"/>
                <a:gd name="connsiteX2" fmla="*/ 0 w 548276"/>
                <a:gd name="connsiteY2" fmla="*/ 249950 h 583479"/>
                <a:gd name="connsiteX3" fmla="*/ 93144 w 548276"/>
                <a:gd name="connsiteY3" fmla="*/ 0 h 583479"/>
                <a:gd name="connsiteX4" fmla="*/ 548276 w 548276"/>
                <a:gd name="connsiteY4" fmla="*/ 143146 h 583479"/>
                <a:gd name="connsiteX0" fmla="*/ 548276 w 548276"/>
                <a:gd name="connsiteY0" fmla="*/ 143146 h 459121"/>
                <a:gd name="connsiteX1" fmla="*/ 455538 w 548276"/>
                <a:gd name="connsiteY1" fmla="*/ 459121 h 459121"/>
                <a:gd name="connsiteX2" fmla="*/ 0 w 548276"/>
                <a:gd name="connsiteY2" fmla="*/ 249950 h 459121"/>
                <a:gd name="connsiteX3" fmla="*/ 93144 w 548276"/>
                <a:gd name="connsiteY3" fmla="*/ 0 h 459121"/>
                <a:gd name="connsiteX4" fmla="*/ 548276 w 548276"/>
                <a:gd name="connsiteY4" fmla="*/ 143146 h 459121"/>
                <a:gd name="connsiteX0" fmla="*/ 548276 w 548276"/>
                <a:gd name="connsiteY0" fmla="*/ 143146 h 437176"/>
                <a:gd name="connsiteX1" fmla="*/ 433593 w 548276"/>
                <a:gd name="connsiteY1" fmla="*/ 437176 h 437176"/>
                <a:gd name="connsiteX2" fmla="*/ 0 w 548276"/>
                <a:gd name="connsiteY2" fmla="*/ 249950 h 437176"/>
                <a:gd name="connsiteX3" fmla="*/ 93144 w 548276"/>
                <a:gd name="connsiteY3" fmla="*/ 0 h 437176"/>
                <a:gd name="connsiteX4" fmla="*/ 548276 w 548276"/>
                <a:gd name="connsiteY4" fmla="*/ 143146 h 437176"/>
                <a:gd name="connsiteX0" fmla="*/ 570221 w 570221"/>
                <a:gd name="connsiteY0" fmla="*/ 150461 h 437176"/>
                <a:gd name="connsiteX1" fmla="*/ 433593 w 570221"/>
                <a:gd name="connsiteY1" fmla="*/ 437176 h 437176"/>
                <a:gd name="connsiteX2" fmla="*/ 0 w 570221"/>
                <a:gd name="connsiteY2" fmla="*/ 249950 h 437176"/>
                <a:gd name="connsiteX3" fmla="*/ 93144 w 570221"/>
                <a:gd name="connsiteY3" fmla="*/ 0 h 437176"/>
                <a:gd name="connsiteX4" fmla="*/ 570221 w 570221"/>
                <a:gd name="connsiteY4" fmla="*/ 150461 h 437176"/>
                <a:gd name="connsiteX0" fmla="*/ 570221 w 570221"/>
                <a:gd name="connsiteY0" fmla="*/ 205407 h 492122"/>
                <a:gd name="connsiteX1" fmla="*/ 433593 w 570221"/>
                <a:gd name="connsiteY1" fmla="*/ 492122 h 492122"/>
                <a:gd name="connsiteX2" fmla="*/ 0 w 570221"/>
                <a:gd name="connsiteY2" fmla="*/ 304896 h 492122"/>
                <a:gd name="connsiteX3" fmla="*/ 93144 w 570221"/>
                <a:gd name="connsiteY3" fmla="*/ 54946 h 492122"/>
                <a:gd name="connsiteX4" fmla="*/ 195332 w 570221"/>
                <a:gd name="connsiteY4" fmla="*/ 157 h 492122"/>
                <a:gd name="connsiteX5" fmla="*/ 570221 w 570221"/>
                <a:gd name="connsiteY5" fmla="*/ 205407 h 49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221" h="492122">
                  <a:moveTo>
                    <a:pt x="570221" y="205407"/>
                  </a:moveTo>
                  <a:lnTo>
                    <a:pt x="433593" y="492122"/>
                  </a:lnTo>
                  <a:lnTo>
                    <a:pt x="0" y="304896"/>
                  </a:lnTo>
                  <a:lnTo>
                    <a:pt x="93144" y="54946"/>
                  </a:lnTo>
                  <a:cubicBezTo>
                    <a:pt x="100384" y="58629"/>
                    <a:pt x="188092" y="-3526"/>
                    <a:pt x="195332" y="157"/>
                  </a:cubicBezTo>
                  <a:lnTo>
                    <a:pt x="570221" y="205407"/>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1" name="Forma livre 70"/>
            <p:cNvSpPr/>
            <p:nvPr/>
          </p:nvSpPr>
          <p:spPr>
            <a:xfrm>
              <a:off x="2624156" y="5420363"/>
              <a:ext cx="224818" cy="229696"/>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435753 h 561533"/>
                <a:gd name="connsiteX1" fmla="*/ 375071 w 475124"/>
                <a:gd name="connsiteY1" fmla="*/ 561533 h 561533"/>
                <a:gd name="connsiteX2" fmla="*/ 0 w 475124"/>
                <a:gd name="connsiteY2" fmla="*/ 264580 h 561533"/>
                <a:gd name="connsiteX3" fmla="*/ 319915 w 475124"/>
                <a:gd name="connsiteY3" fmla="*/ 0 h 561533"/>
                <a:gd name="connsiteX4" fmla="*/ 475124 w 475124"/>
                <a:gd name="connsiteY4" fmla="*/ 435753 h 561533"/>
                <a:gd name="connsiteX0" fmla="*/ 321505 w 321505"/>
                <a:gd name="connsiteY0" fmla="*/ 435753 h 561533"/>
                <a:gd name="connsiteX1" fmla="*/ 221452 w 321505"/>
                <a:gd name="connsiteY1" fmla="*/ 561533 h 561533"/>
                <a:gd name="connsiteX2" fmla="*/ 0 w 321505"/>
                <a:gd name="connsiteY2" fmla="*/ 37808 h 561533"/>
                <a:gd name="connsiteX3" fmla="*/ 166296 w 321505"/>
                <a:gd name="connsiteY3" fmla="*/ 0 h 561533"/>
                <a:gd name="connsiteX4" fmla="*/ 321505 w 321505"/>
                <a:gd name="connsiteY4" fmla="*/ 435753 h 561533"/>
                <a:gd name="connsiteX0" fmla="*/ 321505 w 321505"/>
                <a:gd name="connsiteY0" fmla="*/ 435753 h 435753"/>
                <a:gd name="connsiteX1" fmla="*/ 82463 w 321505"/>
                <a:gd name="connsiteY1" fmla="*/ 276240 h 435753"/>
                <a:gd name="connsiteX2" fmla="*/ 0 w 321505"/>
                <a:gd name="connsiteY2" fmla="*/ 37808 h 435753"/>
                <a:gd name="connsiteX3" fmla="*/ 166296 w 321505"/>
                <a:gd name="connsiteY3" fmla="*/ 0 h 435753"/>
                <a:gd name="connsiteX4" fmla="*/ 321505 w 321505"/>
                <a:gd name="connsiteY4" fmla="*/ 435753 h 435753"/>
                <a:gd name="connsiteX0" fmla="*/ 211777 w 211777"/>
                <a:gd name="connsiteY0" fmla="*/ 252873 h 276240"/>
                <a:gd name="connsiteX1" fmla="*/ 82463 w 211777"/>
                <a:gd name="connsiteY1" fmla="*/ 276240 h 276240"/>
                <a:gd name="connsiteX2" fmla="*/ 0 w 211777"/>
                <a:gd name="connsiteY2" fmla="*/ 37808 h 276240"/>
                <a:gd name="connsiteX3" fmla="*/ 166296 w 211777"/>
                <a:gd name="connsiteY3" fmla="*/ 0 h 276240"/>
                <a:gd name="connsiteX4" fmla="*/ 211777 w 211777"/>
                <a:gd name="connsiteY4" fmla="*/ 252873 h 276240"/>
                <a:gd name="connsiteX0" fmla="*/ 226407 w 226407"/>
                <a:gd name="connsiteY0" fmla="*/ 238243 h 276240"/>
                <a:gd name="connsiteX1" fmla="*/ 82463 w 226407"/>
                <a:gd name="connsiteY1" fmla="*/ 276240 h 276240"/>
                <a:gd name="connsiteX2" fmla="*/ 0 w 226407"/>
                <a:gd name="connsiteY2" fmla="*/ 37808 h 276240"/>
                <a:gd name="connsiteX3" fmla="*/ 166296 w 226407"/>
                <a:gd name="connsiteY3" fmla="*/ 0 h 276240"/>
                <a:gd name="connsiteX4" fmla="*/ 226407 w 226407"/>
                <a:gd name="connsiteY4" fmla="*/ 238243 h 276240"/>
                <a:gd name="connsiteX0" fmla="*/ 284928 w 284928"/>
                <a:gd name="connsiteY0" fmla="*/ 260189 h 276240"/>
                <a:gd name="connsiteX1" fmla="*/ 82463 w 284928"/>
                <a:gd name="connsiteY1" fmla="*/ 276240 h 276240"/>
                <a:gd name="connsiteX2" fmla="*/ 0 w 284928"/>
                <a:gd name="connsiteY2" fmla="*/ 37808 h 276240"/>
                <a:gd name="connsiteX3" fmla="*/ 166296 w 284928"/>
                <a:gd name="connsiteY3" fmla="*/ 0 h 276240"/>
                <a:gd name="connsiteX4" fmla="*/ 284928 w 284928"/>
                <a:gd name="connsiteY4" fmla="*/ 260189 h 276240"/>
                <a:gd name="connsiteX0" fmla="*/ 284928 w 297970"/>
                <a:gd name="connsiteY0" fmla="*/ 222381 h 238432"/>
                <a:gd name="connsiteX1" fmla="*/ 82463 w 297970"/>
                <a:gd name="connsiteY1" fmla="*/ 238432 h 238432"/>
                <a:gd name="connsiteX2" fmla="*/ 0 w 297970"/>
                <a:gd name="connsiteY2" fmla="*/ 0 h 238432"/>
                <a:gd name="connsiteX3" fmla="*/ 297970 w 297970"/>
                <a:gd name="connsiteY3" fmla="*/ 6083 h 238432"/>
                <a:gd name="connsiteX4" fmla="*/ 284928 w 297970"/>
                <a:gd name="connsiteY4" fmla="*/ 222381 h 238432"/>
                <a:gd name="connsiteX0" fmla="*/ 211776 w 224818"/>
                <a:gd name="connsiteY0" fmla="*/ 229696 h 245747"/>
                <a:gd name="connsiteX1" fmla="*/ 9311 w 224818"/>
                <a:gd name="connsiteY1" fmla="*/ 245747 h 245747"/>
                <a:gd name="connsiteX2" fmla="*/ 0 w 224818"/>
                <a:gd name="connsiteY2" fmla="*/ 0 h 245747"/>
                <a:gd name="connsiteX3" fmla="*/ 224818 w 224818"/>
                <a:gd name="connsiteY3" fmla="*/ 13398 h 245747"/>
                <a:gd name="connsiteX4" fmla="*/ 211776 w 224818"/>
                <a:gd name="connsiteY4" fmla="*/ 229696 h 245747"/>
                <a:gd name="connsiteX0" fmla="*/ 211776 w 224818"/>
                <a:gd name="connsiteY0" fmla="*/ 229696 h 229696"/>
                <a:gd name="connsiteX1" fmla="*/ 1996 w 224818"/>
                <a:gd name="connsiteY1" fmla="*/ 201856 h 229696"/>
                <a:gd name="connsiteX2" fmla="*/ 0 w 224818"/>
                <a:gd name="connsiteY2" fmla="*/ 0 h 229696"/>
                <a:gd name="connsiteX3" fmla="*/ 224818 w 224818"/>
                <a:gd name="connsiteY3" fmla="*/ 13398 h 229696"/>
                <a:gd name="connsiteX4" fmla="*/ 211776 w 224818"/>
                <a:gd name="connsiteY4" fmla="*/ 229696 h 229696"/>
                <a:gd name="connsiteX0" fmla="*/ 211776 w 224818"/>
                <a:gd name="connsiteY0" fmla="*/ 229696 h 229696"/>
                <a:gd name="connsiteX1" fmla="*/ 1996 w 224818"/>
                <a:gd name="connsiteY1" fmla="*/ 201856 h 229696"/>
                <a:gd name="connsiteX2" fmla="*/ 0 w 224818"/>
                <a:gd name="connsiteY2" fmla="*/ 0 h 229696"/>
                <a:gd name="connsiteX3" fmla="*/ 224818 w 224818"/>
                <a:gd name="connsiteY3" fmla="*/ 13398 h 229696"/>
                <a:gd name="connsiteX4" fmla="*/ 211776 w 224818"/>
                <a:gd name="connsiteY4" fmla="*/ 229696 h 22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18" h="229696">
                  <a:moveTo>
                    <a:pt x="211776" y="229696"/>
                  </a:moveTo>
                  <a:lnTo>
                    <a:pt x="1996" y="201856"/>
                  </a:lnTo>
                  <a:cubicBezTo>
                    <a:pt x="1331" y="134571"/>
                    <a:pt x="665" y="67285"/>
                    <a:pt x="0" y="0"/>
                  </a:cubicBezTo>
                  <a:lnTo>
                    <a:pt x="224818" y="13398"/>
                  </a:lnTo>
                  <a:lnTo>
                    <a:pt x="211776" y="229696"/>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2" name="Forma livre 71"/>
            <p:cNvSpPr/>
            <p:nvPr/>
          </p:nvSpPr>
          <p:spPr>
            <a:xfrm>
              <a:off x="4431683" y="2932861"/>
              <a:ext cx="475124" cy="429859"/>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124" h="429859">
                  <a:moveTo>
                    <a:pt x="475124" y="304079"/>
                  </a:moveTo>
                  <a:lnTo>
                    <a:pt x="375071" y="429859"/>
                  </a:lnTo>
                  <a:lnTo>
                    <a:pt x="0" y="132906"/>
                  </a:lnTo>
                  <a:lnTo>
                    <a:pt x="122404" y="0"/>
                  </a:lnTo>
                  <a:lnTo>
                    <a:pt x="475124" y="304079"/>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3" name="Forma livre 72"/>
            <p:cNvSpPr/>
            <p:nvPr/>
          </p:nvSpPr>
          <p:spPr>
            <a:xfrm>
              <a:off x="4714547" y="2617472"/>
              <a:ext cx="486554" cy="360802"/>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220259 h 346039"/>
                <a:gd name="connsiteX1" fmla="*/ 375071 w 475124"/>
                <a:gd name="connsiteY1" fmla="*/ 346039 h 346039"/>
                <a:gd name="connsiteX2" fmla="*/ 0 w 475124"/>
                <a:gd name="connsiteY2" fmla="*/ 49086 h 346039"/>
                <a:gd name="connsiteX3" fmla="*/ 312904 w 475124"/>
                <a:gd name="connsiteY3" fmla="*/ 0 h 346039"/>
                <a:gd name="connsiteX4" fmla="*/ 475124 w 475124"/>
                <a:gd name="connsiteY4" fmla="*/ 220259 h 346039"/>
                <a:gd name="connsiteX0" fmla="*/ 497984 w 497984"/>
                <a:gd name="connsiteY0" fmla="*/ 159299 h 346039"/>
                <a:gd name="connsiteX1" fmla="*/ 375071 w 497984"/>
                <a:gd name="connsiteY1" fmla="*/ 346039 h 346039"/>
                <a:gd name="connsiteX2" fmla="*/ 0 w 497984"/>
                <a:gd name="connsiteY2" fmla="*/ 49086 h 346039"/>
                <a:gd name="connsiteX3" fmla="*/ 312904 w 497984"/>
                <a:gd name="connsiteY3" fmla="*/ 0 h 346039"/>
                <a:gd name="connsiteX4" fmla="*/ 497984 w 497984"/>
                <a:gd name="connsiteY4" fmla="*/ 159299 h 346039"/>
                <a:gd name="connsiteX0" fmla="*/ 383684 w 383684"/>
                <a:gd name="connsiteY0" fmla="*/ 159299 h 346039"/>
                <a:gd name="connsiteX1" fmla="*/ 260771 w 383684"/>
                <a:gd name="connsiteY1" fmla="*/ 346039 h 346039"/>
                <a:gd name="connsiteX2" fmla="*/ 0 w 383684"/>
                <a:gd name="connsiteY2" fmla="*/ 171006 h 346039"/>
                <a:gd name="connsiteX3" fmla="*/ 198604 w 383684"/>
                <a:gd name="connsiteY3" fmla="*/ 0 h 346039"/>
                <a:gd name="connsiteX4" fmla="*/ 383684 w 383684"/>
                <a:gd name="connsiteY4" fmla="*/ 159299 h 346039"/>
                <a:gd name="connsiteX0" fmla="*/ 383684 w 383684"/>
                <a:gd name="connsiteY0" fmla="*/ 121199 h 307939"/>
                <a:gd name="connsiteX1" fmla="*/ 260771 w 383684"/>
                <a:gd name="connsiteY1" fmla="*/ 307939 h 307939"/>
                <a:gd name="connsiteX2" fmla="*/ 0 w 383684"/>
                <a:gd name="connsiteY2" fmla="*/ 132906 h 307939"/>
                <a:gd name="connsiteX3" fmla="*/ 168124 w 383684"/>
                <a:gd name="connsiteY3" fmla="*/ 0 h 307939"/>
                <a:gd name="connsiteX4" fmla="*/ 383684 w 383684"/>
                <a:gd name="connsiteY4" fmla="*/ 121199 h 307939"/>
                <a:gd name="connsiteX0" fmla="*/ 383684 w 383684"/>
                <a:gd name="connsiteY0" fmla="*/ 166919 h 353659"/>
                <a:gd name="connsiteX1" fmla="*/ 260771 w 383684"/>
                <a:gd name="connsiteY1" fmla="*/ 353659 h 353659"/>
                <a:gd name="connsiteX2" fmla="*/ 0 w 383684"/>
                <a:gd name="connsiteY2" fmla="*/ 178626 h 353659"/>
                <a:gd name="connsiteX3" fmla="*/ 175744 w 383684"/>
                <a:gd name="connsiteY3" fmla="*/ 0 h 353659"/>
                <a:gd name="connsiteX4" fmla="*/ 383684 w 383684"/>
                <a:gd name="connsiteY4" fmla="*/ 166919 h 353659"/>
                <a:gd name="connsiteX0" fmla="*/ 353204 w 353204"/>
                <a:gd name="connsiteY0" fmla="*/ 166919 h 353659"/>
                <a:gd name="connsiteX1" fmla="*/ 230291 w 353204"/>
                <a:gd name="connsiteY1" fmla="*/ 353659 h 353659"/>
                <a:gd name="connsiteX2" fmla="*/ 0 w 353204"/>
                <a:gd name="connsiteY2" fmla="*/ 186246 h 353659"/>
                <a:gd name="connsiteX3" fmla="*/ 145264 w 353204"/>
                <a:gd name="connsiteY3" fmla="*/ 0 h 353659"/>
                <a:gd name="connsiteX4" fmla="*/ 353204 w 353204"/>
                <a:gd name="connsiteY4" fmla="*/ 166919 h 353659"/>
                <a:gd name="connsiteX0" fmla="*/ 365110 w 365110"/>
                <a:gd name="connsiteY0" fmla="*/ 166919 h 353659"/>
                <a:gd name="connsiteX1" fmla="*/ 242197 w 365110"/>
                <a:gd name="connsiteY1" fmla="*/ 353659 h 353659"/>
                <a:gd name="connsiteX2" fmla="*/ 0 w 365110"/>
                <a:gd name="connsiteY2" fmla="*/ 248159 h 353659"/>
                <a:gd name="connsiteX3" fmla="*/ 157170 w 365110"/>
                <a:gd name="connsiteY3" fmla="*/ 0 h 353659"/>
                <a:gd name="connsiteX4" fmla="*/ 365110 w 365110"/>
                <a:gd name="connsiteY4" fmla="*/ 166919 h 353659"/>
                <a:gd name="connsiteX0" fmla="*/ 365110 w 365110"/>
                <a:gd name="connsiteY0" fmla="*/ 155012 h 341752"/>
                <a:gd name="connsiteX1" fmla="*/ 242197 w 365110"/>
                <a:gd name="connsiteY1" fmla="*/ 341752 h 341752"/>
                <a:gd name="connsiteX2" fmla="*/ 0 w 365110"/>
                <a:gd name="connsiteY2" fmla="*/ 236252 h 341752"/>
                <a:gd name="connsiteX3" fmla="*/ 173838 w 365110"/>
                <a:gd name="connsiteY3" fmla="*/ 0 h 341752"/>
                <a:gd name="connsiteX4" fmla="*/ 365110 w 365110"/>
                <a:gd name="connsiteY4" fmla="*/ 155012 h 341752"/>
                <a:gd name="connsiteX0" fmla="*/ 365110 w 365110"/>
                <a:gd name="connsiteY0" fmla="*/ 155012 h 360802"/>
                <a:gd name="connsiteX1" fmla="*/ 199334 w 365110"/>
                <a:gd name="connsiteY1" fmla="*/ 360802 h 360802"/>
                <a:gd name="connsiteX2" fmla="*/ 0 w 365110"/>
                <a:gd name="connsiteY2" fmla="*/ 236252 h 360802"/>
                <a:gd name="connsiteX3" fmla="*/ 173838 w 365110"/>
                <a:gd name="connsiteY3" fmla="*/ 0 h 360802"/>
                <a:gd name="connsiteX4" fmla="*/ 365110 w 365110"/>
                <a:gd name="connsiteY4" fmla="*/ 155012 h 360802"/>
                <a:gd name="connsiteX0" fmla="*/ 350823 w 350823"/>
                <a:gd name="connsiteY0" fmla="*/ 155012 h 360802"/>
                <a:gd name="connsiteX1" fmla="*/ 185047 w 350823"/>
                <a:gd name="connsiteY1" fmla="*/ 360802 h 360802"/>
                <a:gd name="connsiteX2" fmla="*/ 0 w 350823"/>
                <a:gd name="connsiteY2" fmla="*/ 205296 h 360802"/>
                <a:gd name="connsiteX3" fmla="*/ 159551 w 350823"/>
                <a:gd name="connsiteY3" fmla="*/ 0 h 360802"/>
                <a:gd name="connsiteX4" fmla="*/ 350823 w 350823"/>
                <a:gd name="connsiteY4" fmla="*/ 155012 h 360802"/>
                <a:gd name="connsiteX0" fmla="*/ 486554 w 486554"/>
                <a:gd name="connsiteY0" fmla="*/ 264549 h 360802"/>
                <a:gd name="connsiteX1" fmla="*/ 185047 w 486554"/>
                <a:gd name="connsiteY1" fmla="*/ 360802 h 360802"/>
                <a:gd name="connsiteX2" fmla="*/ 0 w 486554"/>
                <a:gd name="connsiteY2" fmla="*/ 205296 h 360802"/>
                <a:gd name="connsiteX3" fmla="*/ 159551 w 486554"/>
                <a:gd name="connsiteY3" fmla="*/ 0 h 360802"/>
                <a:gd name="connsiteX4" fmla="*/ 486554 w 486554"/>
                <a:gd name="connsiteY4" fmla="*/ 264549 h 360802"/>
                <a:gd name="connsiteX0" fmla="*/ 486554 w 486554"/>
                <a:gd name="connsiteY0" fmla="*/ 264549 h 360802"/>
                <a:gd name="connsiteX1" fmla="*/ 343228 w 486554"/>
                <a:gd name="connsiteY1" fmla="*/ 304322 h 360802"/>
                <a:gd name="connsiteX2" fmla="*/ 185047 w 486554"/>
                <a:gd name="connsiteY2" fmla="*/ 360802 h 360802"/>
                <a:gd name="connsiteX3" fmla="*/ 0 w 486554"/>
                <a:gd name="connsiteY3" fmla="*/ 205296 h 360802"/>
                <a:gd name="connsiteX4" fmla="*/ 159551 w 486554"/>
                <a:gd name="connsiteY4" fmla="*/ 0 h 360802"/>
                <a:gd name="connsiteX5" fmla="*/ 486554 w 486554"/>
                <a:gd name="connsiteY5" fmla="*/ 264549 h 360802"/>
                <a:gd name="connsiteX0" fmla="*/ 486554 w 486554"/>
                <a:gd name="connsiteY0" fmla="*/ 264549 h 360802"/>
                <a:gd name="connsiteX1" fmla="*/ 469434 w 486554"/>
                <a:gd name="connsiteY1" fmla="*/ 290035 h 360802"/>
                <a:gd name="connsiteX2" fmla="*/ 185047 w 486554"/>
                <a:gd name="connsiteY2" fmla="*/ 360802 h 360802"/>
                <a:gd name="connsiteX3" fmla="*/ 0 w 486554"/>
                <a:gd name="connsiteY3" fmla="*/ 205296 h 360802"/>
                <a:gd name="connsiteX4" fmla="*/ 159551 w 486554"/>
                <a:gd name="connsiteY4" fmla="*/ 0 h 360802"/>
                <a:gd name="connsiteX5" fmla="*/ 486554 w 486554"/>
                <a:gd name="connsiteY5" fmla="*/ 264549 h 360802"/>
                <a:gd name="connsiteX0" fmla="*/ 486554 w 486554"/>
                <a:gd name="connsiteY0" fmla="*/ 264549 h 360802"/>
                <a:gd name="connsiteX1" fmla="*/ 469434 w 486554"/>
                <a:gd name="connsiteY1" fmla="*/ 290035 h 360802"/>
                <a:gd name="connsiteX2" fmla="*/ 324178 w 486554"/>
                <a:gd name="connsiteY2" fmla="*/ 325753 h 360802"/>
                <a:gd name="connsiteX3" fmla="*/ 185047 w 486554"/>
                <a:gd name="connsiteY3" fmla="*/ 360802 h 360802"/>
                <a:gd name="connsiteX4" fmla="*/ 0 w 486554"/>
                <a:gd name="connsiteY4" fmla="*/ 205296 h 360802"/>
                <a:gd name="connsiteX5" fmla="*/ 159551 w 486554"/>
                <a:gd name="connsiteY5" fmla="*/ 0 h 360802"/>
                <a:gd name="connsiteX6" fmla="*/ 486554 w 486554"/>
                <a:gd name="connsiteY6" fmla="*/ 264549 h 360802"/>
                <a:gd name="connsiteX0" fmla="*/ 486554 w 486554"/>
                <a:gd name="connsiteY0" fmla="*/ 264549 h 360802"/>
                <a:gd name="connsiteX1" fmla="*/ 469434 w 486554"/>
                <a:gd name="connsiteY1" fmla="*/ 290035 h 360802"/>
                <a:gd name="connsiteX2" fmla="*/ 336085 w 486554"/>
                <a:gd name="connsiteY2" fmla="*/ 190021 h 360802"/>
                <a:gd name="connsiteX3" fmla="*/ 185047 w 486554"/>
                <a:gd name="connsiteY3" fmla="*/ 360802 h 360802"/>
                <a:gd name="connsiteX4" fmla="*/ 0 w 486554"/>
                <a:gd name="connsiteY4" fmla="*/ 205296 h 360802"/>
                <a:gd name="connsiteX5" fmla="*/ 159551 w 486554"/>
                <a:gd name="connsiteY5" fmla="*/ 0 h 360802"/>
                <a:gd name="connsiteX6" fmla="*/ 486554 w 486554"/>
                <a:gd name="connsiteY6" fmla="*/ 264549 h 36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554" h="360802">
                  <a:moveTo>
                    <a:pt x="486554" y="264549"/>
                  </a:moveTo>
                  <a:lnTo>
                    <a:pt x="469434" y="290035"/>
                  </a:lnTo>
                  <a:lnTo>
                    <a:pt x="336085" y="190021"/>
                  </a:lnTo>
                  <a:lnTo>
                    <a:pt x="185047" y="360802"/>
                  </a:lnTo>
                  <a:lnTo>
                    <a:pt x="0" y="205296"/>
                  </a:lnTo>
                  <a:lnTo>
                    <a:pt x="159551" y="0"/>
                  </a:lnTo>
                  <a:lnTo>
                    <a:pt x="486554" y="264549"/>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4" name="Forma livre 73"/>
            <p:cNvSpPr/>
            <p:nvPr/>
          </p:nvSpPr>
          <p:spPr>
            <a:xfrm>
              <a:off x="6428098" y="2500220"/>
              <a:ext cx="462891" cy="366750"/>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1193986 h 1319766"/>
                <a:gd name="connsiteX1" fmla="*/ 375071 w 475124"/>
                <a:gd name="connsiteY1" fmla="*/ 1319766 h 1319766"/>
                <a:gd name="connsiteX2" fmla="*/ 0 w 475124"/>
                <a:gd name="connsiteY2" fmla="*/ 1022813 h 1319766"/>
                <a:gd name="connsiteX3" fmla="*/ 293854 w 475124"/>
                <a:gd name="connsiteY3" fmla="*/ 0 h 1319766"/>
                <a:gd name="connsiteX4" fmla="*/ 475124 w 475124"/>
                <a:gd name="connsiteY4" fmla="*/ 1193986 h 1319766"/>
                <a:gd name="connsiteX0" fmla="*/ 499617 w 499617"/>
                <a:gd name="connsiteY0" fmla="*/ 1193986 h 1319766"/>
                <a:gd name="connsiteX1" fmla="*/ 399564 w 499617"/>
                <a:gd name="connsiteY1" fmla="*/ 1319766 h 1319766"/>
                <a:gd name="connsiteX2" fmla="*/ 0 w 499617"/>
                <a:gd name="connsiteY2" fmla="*/ 345177 h 1319766"/>
                <a:gd name="connsiteX3" fmla="*/ 318347 w 499617"/>
                <a:gd name="connsiteY3" fmla="*/ 0 h 1319766"/>
                <a:gd name="connsiteX4" fmla="*/ 499617 w 499617"/>
                <a:gd name="connsiteY4" fmla="*/ 1193986 h 1319766"/>
                <a:gd name="connsiteX0" fmla="*/ 499617 w 499617"/>
                <a:gd name="connsiteY0" fmla="*/ 1193986 h 1319766"/>
                <a:gd name="connsiteX1" fmla="*/ 399564 w 499617"/>
                <a:gd name="connsiteY1" fmla="*/ 1319766 h 1319766"/>
                <a:gd name="connsiteX2" fmla="*/ 291633 w 499617"/>
                <a:gd name="connsiteY2" fmla="*/ 1054586 h 1319766"/>
                <a:gd name="connsiteX3" fmla="*/ 0 w 499617"/>
                <a:gd name="connsiteY3" fmla="*/ 345177 h 1319766"/>
                <a:gd name="connsiteX4" fmla="*/ 318347 w 499617"/>
                <a:gd name="connsiteY4" fmla="*/ 0 h 1319766"/>
                <a:gd name="connsiteX5" fmla="*/ 499617 w 499617"/>
                <a:gd name="connsiteY5" fmla="*/ 1193986 h 1319766"/>
                <a:gd name="connsiteX0" fmla="*/ 638410 w 638410"/>
                <a:gd name="connsiteY0" fmla="*/ 255094 h 1319766"/>
                <a:gd name="connsiteX1" fmla="*/ 399564 w 638410"/>
                <a:gd name="connsiteY1" fmla="*/ 1319766 h 1319766"/>
                <a:gd name="connsiteX2" fmla="*/ 291633 w 638410"/>
                <a:gd name="connsiteY2" fmla="*/ 1054586 h 1319766"/>
                <a:gd name="connsiteX3" fmla="*/ 0 w 638410"/>
                <a:gd name="connsiteY3" fmla="*/ 345177 h 1319766"/>
                <a:gd name="connsiteX4" fmla="*/ 318347 w 638410"/>
                <a:gd name="connsiteY4" fmla="*/ 0 h 1319766"/>
                <a:gd name="connsiteX5" fmla="*/ 638410 w 638410"/>
                <a:gd name="connsiteY5" fmla="*/ 255094 h 1319766"/>
                <a:gd name="connsiteX0" fmla="*/ 638410 w 638410"/>
                <a:gd name="connsiteY0" fmla="*/ 255094 h 1054586"/>
                <a:gd name="connsiteX1" fmla="*/ 334249 w 638410"/>
                <a:gd name="connsiteY1" fmla="*/ 340052 h 1054586"/>
                <a:gd name="connsiteX2" fmla="*/ 291633 w 638410"/>
                <a:gd name="connsiteY2" fmla="*/ 1054586 h 1054586"/>
                <a:gd name="connsiteX3" fmla="*/ 0 w 638410"/>
                <a:gd name="connsiteY3" fmla="*/ 345177 h 1054586"/>
                <a:gd name="connsiteX4" fmla="*/ 318347 w 638410"/>
                <a:gd name="connsiteY4" fmla="*/ 0 h 1054586"/>
                <a:gd name="connsiteX5" fmla="*/ 638410 w 638410"/>
                <a:gd name="connsiteY5" fmla="*/ 255094 h 1054586"/>
                <a:gd name="connsiteX0" fmla="*/ 638410 w 638410"/>
                <a:gd name="connsiteY0" fmla="*/ 255094 h 450428"/>
                <a:gd name="connsiteX1" fmla="*/ 334249 w 638410"/>
                <a:gd name="connsiteY1" fmla="*/ 340052 h 450428"/>
                <a:gd name="connsiteX2" fmla="*/ 30376 w 638410"/>
                <a:gd name="connsiteY2" fmla="*/ 450428 h 450428"/>
                <a:gd name="connsiteX3" fmla="*/ 0 w 638410"/>
                <a:gd name="connsiteY3" fmla="*/ 345177 h 450428"/>
                <a:gd name="connsiteX4" fmla="*/ 318347 w 638410"/>
                <a:gd name="connsiteY4" fmla="*/ 0 h 450428"/>
                <a:gd name="connsiteX5" fmla="*/ 638410 w 638410"/>
                <a:gd name="connsiteY5" fmla="*/ 255094 h 450428"/>
                <a:gd name="connsiteX0" fmla="*/ 1952860 w 1952860"/>
                <a:gd name="connsiteY0" fmla="*/ 255094 h 843198"/>
                <a:gd name="connsiteX1" fmla="*/ 1648699 w 1952860"/>
                <a:gd name="connsiteY1" fmla="*/ 340052 h 843198"/>
                <a:gd name="connsiteX2" fmla="*/ 1344826 w 1952860"/>
                <a:gd name="connsiteY2" fmla="*/ 450428 h 843198"/>
                <a:gd name="connsiteX3" fmla="*/ 0 w 1952860"/>
                <a:gd name="connsiteY3" fmla="*/ 843198 h 843198"/>
                <a:gd name="connsiteX4" fmla="*/ 1632797 w 1952860"/>
                <a:gd name="connsiteY4" fmla="*/ 0 h 843198"/>
                <a:gd name="connsiteX5" fmla="*/ 1952860 w 1952860"/>
                <a:gd name="connsiteY5" fmla="*/ 255094 h 843198"/>
                <a:gd name="connsiteX0" fmla="*/ 1952860 w 1952860"/>
                <a:gd name="connsiteY0" fmla="*/ 255094 h 1209707"/>
                <a:gd name="connsiteX1" fmla="*/ 1648699 w 1952860"/>
                <a:gd name="connsiteY1" fmla="*/ 340052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1952860 w 1952860"/>
                <a:gd name="connsiteY0" fmla="*/ 255094 h 1209707"/>
                <a:gd name="connsiteX1" fmla="*/ 464878 w 1952860"/>
                <a:gd name="connsiteY1" fmla="*/ 1123824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385317 w 1632797"/>
                <a:gd name="connsiteY0" fmla="*/ 826594 h 1209707"/>
                <a:gd name="connsiteX1" fmla="*/ 464878 w 1632797"/>
                <a:gd name="connsiteY1" fmla="*/ 1123824 h 1209707"/>
                <a:gd name="connsiteX2" fmla="*/ 95691 w 1632797"/>
                <a:gd name="connsiteY2" fmla="*/ 1209707 h 1209707"/>
                <a:gd name="connsiteX3" fmla="*/ 0 w 1632797"/>
                <a:gd name="connsiteY3" fmla="*/ 843198 h 1209707"/>
                <a:gd name="connsiteX4" fmla="*/ 1632797 w 1632797"/>
                <a:gd name="connsiteY4" fmla="*/ 0 h 1209707"/>
                <a:gd name="connsiteX5" fmla="*/ 385317 w 1632797"/>
                <a:gd name="connsiteY5" fmla="*/ 826594 h 1209707"/>
                <a:gd name="connsiteX0" fmla="*/ 385317 w 464878"/>
                <a:gd name="connsiteY0" fmla="*/ 124465 h 507578"/>
                <a:gd name="connsiteX1" fmla="*/ 464878 w 464878"/>
                <a:gd name="connsiteY1" fmla="*/ 421695 h 507578"/>
                <a:gd name="connsiteX2" fmla="*/ 95691 w 464878"/>
                <a:gd name="connsiteY2" fmla="*/ 507578 h 507578"/>
                <a:gd name="connsiteX3" fmla="*/ 0 w 464878"/>
                <a:gd name="connsiteY3" fmla="*/ 141069 h 507578"/>
                <a:gd name="connsiteX4" fmla="*/ 375497 w 464878"/>
                <a:gd name="connsiteY4" fmla="*/ 0 h 507578"/>
                <a:gd name="connsiteX5" fmla="*/ 385317 w 464878"/>
                <a:gd name="connsiteY5" fmla="*/ 124465 h 507578"/>
                <a:gd name="connsiteX0" fmla="*/ 385317 w 464878"/>
                <a:gd name="connsiteY0" fmla="*/ 99972 h 483085"/>
                <a:gd name="connsiteX1" fmla="*/ 464878 w 464878"/>
                <a:gd name="connsiteY1" fmla="*/ 397202 h 483085"/>
                <a:gd name="connsiteX2" fmla="*/ 95691 w 464878"/>
                <a:gd name="connsiteY2" fmla="*/ 483085 h 483085"/>
                <a:gd name="connsiteX3" fmla="*/ 0 w 464878"/>
                <a:gd name="connsiteY3" fmla="*/ 116576 h 483085"/>
                <a:gd name="connsiteX4" fmla="*/ 359169 w 464878"/>
                <a:gd name="connsiteY4" fmla="*/ 0 h 483085"/>
                <a:gd name="connsiteX5" fmla="*/ 385317 w 464878"/>
                <a:gd name="connsiteY5" fmla="*/ 99972 h 483085"/>
                <a:gd name="connsiteX0" fmla="*/ 475184 w 554745"/>
                <a:gd name="connsiteY0" fmla="*/ 655143 h 1038256"/>
                <a:gd name="connsiteX1" fmla="*/ 554745 w 554745"/>
                <a:gd name="connsiteY1" fmla="*/ 952373 h 1038256"/>
                <a:gd name="connsiteX2" fmla="*/ 185558 w 554745"/>
                <a:gd name="connsiteY2" fmla="*/ 1038256 h 1038256"/>
                <a:gd name="connsiteX3" fmla="*/ 89867 w 554745"/>
                <a:gd name="connsiteY3" fmla="*/ 671747 h 1038256"/>
                <a:gd name="connsiteX4" fmla="*/ 0 w 554745"/>
                <a:gd name="connsiteY4" fmla="*/ 0 h 1038256"/>
                <a:gd name="connsiteX5" fmla="*/ 475184 w 554745"/>
                <a:gd name="connsiteY5" fmla="*/ 655143 h 1038256"/>
                <a:gd name="connsiteX0" fmla="*/ 271077 w 554745"/>
                <a:gd name="connsiteY0" fmla="*/ 328572 h 1038256"/>
                <a:gd name="connsiteX1" fmla="*/ 554745 w 554745"/>
                <a:gd name="connsiteY1" fmla="*/ 952373 h 1038256"/>
                <a:gd name="connsiteX2" fmla="*/ 185558 w 554745"/>
                <a:gd name="connsiteY2" fmla="*/ 1038256 h 1038256"/>
                <a:gd name="connsiteX3" fmla="*/ 89867 w 554745"/>
                <a:gd name="connsiteY3" fmla="*/ 671747 h 1038256"/>
                <a:gd name="connsiteX4" fmla="*/ 0 w 554745"/>
                <a:gd name="connsiteY4" fmla="*/ 0 h 1038256"/>
                <a:gd name="connsiteX5" fmla="*/ 271077 w 554745"/>
                <a:gd name="connsiteY5" fmla="*/ 328572 h 1038256"/>
                <a:gd name="connsiteX0" fmla="*/ 589424 w 873092"/>
                <a:gd name="connsiteY0" fmla="*/ 328572 h 1038256"/>
                <a:gd name="connsiteX1" fmla="*/ 873092 w 873092"/>
                <a:gd name="connsiteY1" fmla="*/ 952373 h 1038256"/>
                <a:gd name="connsiteX2" fmla="*/ 503905 w 873092"/>
                <a:gd name="connsiteY2" fmla="*/ 1038256 h 1038256"/>
                <a:gd name="connsiteX3" fmla="*/ 0 w 873092"/>
                <a:gd name="connsiteY3" fmla="*/ 353340 h 1038256"/>
                <a:gd name="connsiteX4" fmla="*/ 318347 w 873092"/>
                <a:gd name="connsiteY4" fmla="*/ 0 h 1038256"/>
                <a:gd name="connsiteX5" fmla="*/ 589424 w 873092"/>
                <a:gd name="connsiteY5" fmla="*/ 328572 h 1038256"/>
                <a:gd name="connsiteX0" fmla="*/ 589424 w 873092"/>
                <a:gd name="connsiteY0" fmla="*/ 328572 h 952373"/>
                <a:gd name="connsiteX1" fmla="*/ 873092 w 873092"/>
                <a:gd name="connsiteY1" fmla="*/ 952373 h 952373"/>
                <a:gd name="connsiteX2" fmla="*/ 144676 w 873092"/>
                <a:gd name="connsiteY2" fmla="*/ 515742 h 952373"/>
                <a:gd name="connsiteX3" fmla="*/ 0 w 873092"/>
                <a:gd name="connsiteY3" fmla="*/ 353340 h 952373"/>
                <a:gd name="connsiteX4" fmla="*/ 318347 w 873092"/>
                <a:gd name="connsiteY4" fmla="*/ 0 h 952373"/>
                <a:gd name="connsiteX5" fmla="*/ 589424 w 873092"/>
                <a:gd name="connsiteY5" fmla="*/ 328572 h 952373"/>
                <a:gd name="connsiteX0" fmla="*/ 589424 w 589424"/>
                <a:gd name="connsiteY0" fmla="*/ 328572 h 633966"/>
                <a:gd name="connsiteX1" fmla="*/ 383235 w 589424"/>
                <a:gd name="connsiteY1" fmla="*/ 633966 h 633966"/>
                <a:gd name="connsiteX2" fmla="*/ 144676 w 589424"/>
                <a:gd name="connsiteY2" fmla="*/ 515742 h 633966"/>
                <a:gd name="connsiteX3" fmla="*/ 0 w 589424"/>
                <a:gd name="connsiteY3" fmla="*/ 353340 h 633966"/>
                <a:gd name="connsiteX4" fmla="*/ 318347 w 589424"/>
                <a:gd name="connsiteY4" fmla="*/ 0 h 633966"/>
                <a:gd name="connsiteX5" fmla="*/ 589424 w 589424"/>
                <a:gd name="connsiteY5" fmla="*/ 328572 h 633966"/>
                <a:gd name="connsiteX0" fmla="*/ 589424 w 589424"/>
                <a:gd name="connsiteY0" fmla="*/ 328572 h 633966"/>
                <a:gd name="connsiteX1" fmla="*/ 383235 w 589424"/>
                <a:gd name="connsiteY1" fmla="*/ 633966 h 633966"/>
                <a:gd name="connsiteX2" fmla="*/ 240872 w 589424"/>
                <a:gd name="connsiteY2" fmla="*/ 568712 h 633966"/>
                <a:gd name="connsiteX3" fmla="*/ 144676 w 589424"/>
                <a:gd name="connsiteY3" fmla="*/ 515742 h 633966"/>
                <a:gd name="connsiteX4" fmla="*/ 0 w 589424"/>
                <a:gd name="connsiteY4" fmla="*/ 353340 h 633966"/>
                <a:gd name="connsiteX5" fmla="*/ 318347 w 589424"/>
                <a:gd name="connsiteY5" fmla="*/ 0 h 633966"/>
                <a:gd name="connsiteX6" fmla="*/ 589424 w 589424"/>
                <a:gd name="connsiteY6" fmla="*/ 328572 h 633966"/>
                <a:gd name="connsiteX0" fmla="*/ 589424 w 589424"/>
                <a:gd name="connsiteY0" fmla="*/ 328572 h 633966"/>
                <a:gd name="connsiteX1" fmla="*/ 383235 w 589424"/>
                <a:gd name="connsiteY1" fmla="*/ 633966 h 633966"/>
                <a:gd name="connsiteX2" fmla="*/ 175558 w 589424"/>
                <a:gd name="connsiteY2" fmla="*/ 446247 h 633966"/>
                <a:gd name="connsiteX3" fmla="*/ 144676 w 589424"/>
                <a:gd name="connsiteY3" fmla="*/ 515742 h 633966"/>
                <a:gd name="connsiteX4" fmla="*/ 0 w 589424"/>
                <a:gd name="connsiteY4" fmla="*/ 353340 h 633966"/>
                <a:gd name="connsiteX5" fmla="*/ 318347 w 589424"/>
                <a:gd name="connsiteY5" fmla="*/ 0 h 633966"/>
                <a:gd name="connsiteX6" fmla="*/ 589424 w 589424"/>
                <a:gd name="connsiteY6" fmla="*/ 328572 h 633966"/>
                <a:gd name="connsiteX0" fmla="*/ 613917 w 613917"/>
                <a:gd name="connsiteY0" fmla="*/ 336736 h 633966"/>
                <a:gd name="connsiteX1" fmla="*/ 383235 w 613917"/>
                <a:gd name="connsiteY1" fmla="*/ 633966 h 633966"/>
                <a:gd name="connsiteX2" fmla="*/ 175558 w 613917"/>
                <a:gd name="connsiteY2" fmla="*/ 446247 h 633966"/>
                <a:gd name="connsiteX3" fmla="*/ 144676 w 613917"/>
                <a:gd name="connsiteY3" fmla="*/ 51574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09473"/>
                <a:gd name="connsiteX1" fmla="*/ 366906 w 613917"/>
                <a:gd name="connsiteY1" fmla="*/ 609473 h 609473"/>
                <a:gd name="connsiteX2" fmla="*/ 175558 w 613917"/>
                <a:gd name="connsiteY2" fmla="*/ 446247 h 609473"/>
                <a:gd name="connsiteX3" fmla="*/ 144676 w 613917"/>
                <a:gd name="connsiteY3" fmla="*/ 515742 h 609473"/>
                <a:gd name="connsiteX4" fmla="*/ 0 w 613917"/>
                <a:gd name="connsiteY4" fmla="*/ 353340 h 609473"/>
                <a:gd name="connsiteX5" fmla="*/ 318347 w 613917"/>
                <a:gd name="connsiteY5" fmla="*/ 0 h 609473"/>
                <a:gd name="connsiteX6" fmla="*/ 613917 w 613917"/>
                <a:gd name="connsiteY6" fmla="*/ 336736 h 609473"/>
                <a:gd name="connsiteX0" fmla="*/ 613917 w 613917"/>
                <a:gd name="connsiteY0" fmla="*/ 336736 h 633966"/>
                <a:gd name="connsiteX1" fmla="*/ 366906 w 613917"/>
                <a:gd name="connsiteY1" fmla="*/ 633966 h 633966"/>
                <a:gd name="connsiteX2" fmla="*/ 175558 w 613917"/>
                <a:gd name="connsiteY2" fmla="*/ 446247 h 633966"/>
                <a:gd name="connsiteX3" fmla="*/ 144676 w 613917"/>
                <a:gd name="connsiteY3" fmla="*/ 51574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175558 w 613917"/>
                <a:gd name="connsiteY2" fmla="*/ 446247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182702 w 613917"/>
                <a:gd name="connsiteY2" fmla="*/ 453390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251282 w 613917"/>
                <a:gd name="connsiteY2" fmla="*/ 377190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565386"/>
                <a:gd name="connsiteX1" fmla="*/ 420246 w 613917"/>
                <a:gd name="connsiteY1" fmla="*/ 565386 h 565386"/>
                <a:gd name="connsiteX2" fmla="*/ 251282 w 613917"/>
                <a:gd name="connsiteY2" fmla="*/ 377190 h 565386"/>
                <a:gd name="connsiteX3" fmla="*/ 144676 w 613917"/>
                <a:gd name="connsiteY3" fmla="*/ 496692 h 565386"/>
                <a:gd name="connsiteX4" fmla="*/ 0 w 613917"/>
                <a:gd name="connsiteY4" fmla="*/ 353340 h 565386"/>
                <a:gd name="connsiteX5" fmla="*/ 318347 w 613917"/>
                <a:gd name="connsiteY5" fmla="*/ 0 h 565386"/>
                <a:gd name="connsiteX6" fmla="*/ 613917 w 613917"/>
                <a:gd name="connsiteY6" fmla="*/ 336736 h 565386"/>
                <a:gd name="connsiteX0" fmla="*/ 617092 w 617092"/>
                <a:gd name="connsiteY0" fmla="*/ 336736 h 565386"/>
                <a:gd name="connsiteX1" fmla="*/ 423421 w 617092"/>
                <a:gd name="connsiteY1" fmla="*/ 565386 h 565386"/>
                <a:gd name="connsiteX2" fmla="*/ 254457 w 617092"/>
                <a:gd name="connsiteY2" fmla="*/ 377190 h 565386"/>
                <a:gd name="connsiteX3" fmla="*/ 147851 w 617092"/>
                <a:gd name="connsiteY3" fmla="*/ 496692 h 565386"/>
                <a:gd name="connsiteX4" fmla="*/ 0 w 617092"/>
                <a:gd name="connsiteY4" fmla="*/ 108865 h 565386"/>
                <a:gd name="connsiteX5" fmla="*/ 321522 w 617092"/>
                <a:gd name="connsiteY5" fmla="*/ 0 h 565386"/>
                <a:gd name="connsiteX6" fmla="*/ 617092 w 617092"/>
                <a:gd name="connsiteY6" fmla="*/ 336736 h 565386"/>
                <a:gd name="connsiteX0" fmla="*/ 754991 w 754991"/>
                <a:gd name="connsiteY0" fmla="*/ 336736 h 565386"/>
                <a:gd name="connsiteX1" fmla="*/ 561320 w 754991"/>
                <a:gd name="connsiteY1" fmla="*/ 565386 h 565386"/>
                <a:gd name="connsiteX2" fmla="*/ 392356 w 754991"/>
                <a:gd name="connsiteY2" fmla="*/ 377190 h 565386"/>
                <a:gd name="connsiteX3" fmla="*/ 0 w 754991"/>
                <a:gd name="connsiteY3" fmla="*/ 137917 h 565386"/>
                <a:gd name="connsiteX4" fmla="*/ 137899 w 754991"/>
                <a:gd name="connsiteY4" fmla="*/ 108865 h 565386"/>
                <a:gd name="connsiteX5" fmla="*/ 459421 w 754991"/>
                <a:gd name="connsiteY5" fmla="*/ 0 h 565386"/>
                <a:gd name="connsiteX6" fmla="*/ 754991 w 754991"/>
                <a:gd name="connsiteY6" fmla="*/ 336736 h 565386"/>
                <a:gd name="connsiteX0" fmla="*/ 754991 w 754991"/>
                <a:gd name="connsiteY0" fmla="*/ 336736 h 565386"/>
                <a:gd name="connsiteX1" fmla="*/ 561320 w 754991"/>
                <a:gd name="connsiteY1" fmla="*/ 565386 h 565386"/>
                <a:gd name="connsiteX2" fmla="*/ 239956 w 754991"/>
                <a:gd name="connsiteY2" fmla="*/ 351790 h 565386"/>
                <a:gd name="connsiteX3" fmla="*/ 0 w 754991"/>
                <a:gd name="connsiteY3" fmla="*/ 137917 h 565386"/>
                <a:gd name="connsiteX4" fmla="*/ 137899 w 754991"/>
                <a:gd name="connsiteY4" fmla="*/ 108865 h 565386"/>
                <a:gd name="connsiteX5" fmla="*/ 459421 w 754991"/>
                <a:gd name="connsiteY5" fmla="*/ 0 h 565386"/>
                <a:gd name="connsiteX6" fmla="*/ 754991 w 754991"/>
                <a:gd name="connsiteY6" fmla="*/ 336736 h 565386"/>
                <a:gd name="connsiteX0" fmla="*/ 754991 w 754991"/>
                <a:gd name="connsiteY0" fmla="*/ 351696 h 580346"/>
                <a:gd name="connsiteX1" fmla="*/ 561320 w 754991"/>
                <a:gd name="connsiteY1" fmla="*/ 580346 h 580346"/>
                <a:gd name="connsiteX2" fmla="*/ 239956 w 754991"/>
                <a:gd name="connsiteY2" fmla="*/ 366750 h 580346"/>
                <a:gd name="connsiteX3" fmla="*/ 0 w 754991"/>
                <a:gd name="connsiteY3" fmla="*/ 152877 h 580346"/>
                <a:gd name="connsiteX4" fmla="*/ 118849 w 754991"/>
                <a:gd name="connsiteY4" fmla="*/ 0 h 580346"/>
                <a:gd name="connsiteX5" fmla="*/ 459421 w 754991"/>
                <a:gd name="connsiteY5" fmla="*/ 14960 h 580346"/>
                <a:gd name="connsiteX6" fmla="*/ 754991 w 754991"/>
                <a:gd name="connsiteY6" fmla="*/ 351696 h 580346"/>
                <a:gd name="connsiteX0" fmla="*/ 754991 w 754991"/>
                <a:gd name="connsiteY0" fmla="*/ 351696 h 580346"/>
                <a:gd name="connsiteX1" fmla="*/ 561320 w 754991"/>
                <a:gd name="connsiteY1" fmla="*/ 580346 h 580346"/>
                <a:gd name="connsiteX2" fmla="*/ 239956 w 754991"/>
                <a:gd name="connsiteY2" fmla="*/ 366750 h 580346"/>
                <a:gd name="connsiteX3" fmla="*/ 0 w 754991"/>
                <a:gd name="connsiteY3" fmla="*/ 152877 h 580346"/>
                <a:gd name="connsiteX4" fmla="*/ 118849 w 754991"/>
                <a:gd name="connsiteY4" fmla="*/ 0 h 580346"/>
                <a:gd name="connsiteX5" fmla="*/ 192721 w 754991"/>
                <a:gd name="connsiteY5" fmla="*/ 78460 h 580346"/>
                <a:gd name="connsiteX6" fmla="*/ 754991 w 754991"/>
                <a:gd name="connsiteY6" fmla="*/ 351696 h 580346"/>
                <a:gd name="connsiteX0" fmla="*/ 774041 w 774041"/>
                <a:gd name="connsiteY0" fmla="*/ 351696 h 580346"/>
                <a:gd name="connsiteX1" fmla="*/ 580370 w 774041"/>
                <a:gd name="connsiteY1" fmla="*/ 580346 h 580346"/>
                <a:gd name="connsiteX2" fmla="*/ 259006 w 774041"/>
                <a:gd name="connsiteY2" fmla="*/ 366750 h 580346"/>
                <a:gd name="connsiteX3" fmla="*/ 0 w 774041"/>
                <a:gd name="connsiteY3" fmla="*/ 143352 h 580346"/>
                <a:gd name="connsiteX4" fmla="*/ 137899 w 774041"/>
                <a:gd name="connsiteY4" fmla="*/ 0 h 580346"/>
                <a:gd name="connsiteX5" fmla="*/ 211771 w 774041"/>
                <a:gd name="connsiteY5" fmla="*/ 78460 h 580346"/>
                <a:gd name="connsiteX6" fmla="*/ 774041 w 774041"/>
                <a:gd name="connsiteY6" fmla="*/ 351696 h 580346"/>
                <a:gd name="connsiteX0" fmla="*/ 774041 w 774041"/>
                <a:gd name="connsiteY0" fmla="*/ 351696 h 580346"/>
                <a:gd name="connsiteX1" fmla="*/ 580370 w 774041"/>
                <a:gd name="connsiteY1" fmla="*/ 580346 h 580346"/>
                <a:gd name="connsiteX2" fmla="*/ 259006 w 774041"/>
                <a:gd name="connsiteY2" fmla="*/ 366750 h 580346"/>
                <a:gd name="connsiteX3" fmla="*/ 0 w 774041"/>
                <a:gd name="connsiteY3" fmla="*/ 143352 h 580346"/>
                <a:gd name="connsiteX4" fmla="*/ 137899 w 774041"/>
                <a:gd name="connsiteY4" fmla="*/ 0 h 580346"/>
                <a:gd name="connsiteX5" fmla="*/ 211771 w 774041"/>
                <a:gd name="connsiteY5" fmla="*/ 78460 h 580346"/>
                <a:gd name="connsiteX6" fmla="*/ 385451 w 774041"/>
                <a:gd name="connsiteY6" fmla="*/ 52480 h 580346"/>
                <a:gd name="connsiteX7" fmla="*/ 774041 w 774041"/>
                <a:gd name="connsiteY7" fmla="*/ 351696 h 580346"/>
                <a:gd name="connsiteX0" fmla="*/ 774041 w 774041"/>
                <a:gd name="connsiteY0" fmla="*/ 351696 h 580346"/>
                <a:gd name="connsiteX1" fmla="*/ 580370 w 774041"/>
                <a:gd name="connsiteY1" fmla="*/ 580346 h 580346"/>
                <a:gd name="connsiteX2" fmla="*/ 259006 w 774041"/>
                <a:gd name="connsiteY2" fmla="*/ 366750 h 580346"/>
                <a:gd name="connsiteX3" fmla="*/ 0 w 774041"/>
                <a:gd name="connsiteY3" fmla="*/ 143352 h 580346"/>
                <a:gd name="connsiteX4" fmla="*/ 137899 w 774041"/>
                <a:gd name="connsiteY4" fmla="*/ 0 h 580346"/>
                <a:gd name="connsiteX5" fmla="*/ 211771 w 774041"/>
                <a:gd name="connsiteY5" fmla="*/ 78460 h 580346"/>
                <a:gd name="connsiteX6" fmla="*/ 385451 w 774041"/>
                <a:gd name="connsiteY6" fmla="*/ 52480 h 580346"/>
                <a:gd name="connsiteX7" fmla="*/ 774041 w 774041"/>
                <a:gd name="connsiteY7" fmla="*/ 351696 h 580346"/>
                <a:gd name="connsiteX0" fmla="*/ 774041 w 774041"/>
                <a:gd name="connsiteY0" fmla="*/ 351696 h 580346"/>
                <a:gd name="connsiteX1" fmla="*/ 580370 w 774041"/>
                <a:gd name="connsiteY1" fmla="*/ 580346 h 580346"/>
                <a:gd name="connsiteX2" fmla="*/ 259006 w 774041"/>
                <a:gd name="connsiteY2" fmla="*/ 366750 h 580346"/>
                <a:gd name="connsiteX3" fmla="*/ 0 w 774041"/>
                <a:gd name="connsiteY3" fmla="*/ 143352 h 580346"/>
                <a:gd name="connsiteX4" fmla="*/ 137899 w 774041"/>
                <a:gd name="connsiteY4" fmla="*/ 0 h 580346"/>
                <a:gd name="connsiteX5" fmla="*/ 211771 w 774041"/>
                <a:gd name="connsiteY5" fmla="*/ 78460 h 580346"/>
                <a:gd name="connsiteX6" fmla="*/ 318776 w 774041"/>
                <a:gd name="connsiteY6" fmla="*/ 23905 h 580346"/>
                <a:gd name="connsiteX7" fmla="*/ 774041 w 774041"/>
                <a:gd name="connsiteY7" fmla="*/ 351696 h 580346"/>
                <a:gd name="connsiteX0" fmla="*/ 462891 w 580370"/>
                <a:gd name="connsiteY0" fmla="*/ 164371 h 580346"/>
                <a:gd name="connsiteX1" fmla="*/ 580370 w 580370"/>
                <a:gd name="connsiteY1" fmla="*/ 580346 h 580346"/>
                <a:gd name="connsiteX2" fmla="*/ 259006 w 580370"/>
                <a:gd name="connsiteY2" fmla="*/ 366750 h 580346"/>
                <a:gd name="connsiteX3" fmla="*/ 0 w 580370"/>
                <a:gd name="connsiteY3" fmla="*/ 143352 h 580346"/>
                <a:gd name="connsiteX4" fmla="*/ 137899 w 580370"/>
                <a:gd name="connsiteY4" fmla="*/ 0 h 580346"/>
                <a:gd name="connsiteX5" fmla="*/ 211771 w 580370"/>
                <a:gd name="connsiteY5" fmla="*/ 78460 h 580346"/>
                <a:gd name="connsiteX6" fmla="*/ 318776 w 580370"/>
                <a:gd name="connsiteY6" fmla="*/ 23905 h 580346"/>
                <a:gd name="connsiteX7" fmla="*/ 462891 w 580370"/>
                <a:gd name="connsiteY7" fmla="*/ 164371 h 580346"/>
                <a:gd name="connsiteX0" fmla="*/ 462891 w 462891"/>
                <a:gd name="connsiteY0" fmla="*/ 164371 h 366750"/>
                <a:gd name="connsiteX1" fmla="*/ 259006 w 462891"/>
                <a:gd name="connsiteY1" fmla="*/ 366750 h 366750"/>
                <a:gd name="connsiteX2" fmla="*/ 0 w 462891"/>
                <a:gd name="connsiteY2" fmla="*/ 143352 h 366750"/>
                <a:gd name="connsiteX3" fmla="*/ 137899 w 462891"/>
                <a:gd name="connsiteY3" fmla="*/ 0 h 366750"/>
                <a:gd name="connsiteX4" fmla="*/ 211771 w 462891"/>
                <a:gd name="connsiteY4" fmla="*/ 78460 h 366750"/>
                <a:gd name="connsiteX5" fmla="*/ 318776 w 462891"/>
                <a:gd name="connsiteY5" fmla="*/ 23905 h 366750"/>
                <a:gd name="connsiteX6" fmla="*/ 462891 w 462891"/>
                <a:gd name="connsiteY6" fmla="*/ 164371 h 366750"/>
                <a:gd name="connsiteX0" fmla="*/ 462891 w 462891"/>
                <a:gd name="connsiteY0" fmla="*/ 164371 h 366750"/>
                <a:gd name="connsiteX1" fmla="*/ 259006 w 462891"/>
                <a:gd name="connsiteY1" fmla="*/ 366750 h 366750"/>
                <a:gd name="connsiteX2" fmla="*/ 0 w 462891"/>
                <a:gd name="connsiteY2" fmla="*/ 143352 h 366750"/>
                <a:gd name="connsiteX3" fmla="*/ 137899 w 462891"/>
                <a:gd name="connsiteY3" fmla="*/ 0 h 366750"/>
                <a:gd name="connsiteX4" fmla="*/ 240346 w 462891"/>
                <a:gd name="connsiteY4" fmla="*/ 94335 h 366750"/>
                <a:gd name="connsiteX5" fmla="*/ 318776 w 462891"/>
                <a:gd name="connsiteY5" fmla="*/ 23905 h 366750"/>
                <a:gd name="connsiteX6" fmla="*/ 462891 w 462891"/>
                <a:gd name="connsiteY6" fmla="*/ 164371 h 366750"/>
                <a:gd name="connsiteX0" fmla="*/ 462891 w 462891"/>
                <a:gd name="connsiteY0" fmla="*/ 164371 h 366750"/>
                <a:gd name="connsiteX1" fmla="*/ 259006 w 462891"/>
                <a:gd name="connsiteY1" fmla="*/ 366750 h 366750"/>
                <a:gd name="connsiteX2" fmla="*/ 0 w 462891"/>
                <a:gd name="connsiteY2" fmla="*/ 143352 h 366750"/>
                <a:gd name="connsiteX3" fmla="*/ 137899 w 462891"/>
                <a:gd name="connsiteY3" fmla="*/ 0 h 366750"/>
                <a:gd name="connsiteX4" fmla="*/ 227646 w 462891"/>
                <a:gd name="connsiteY4" fmla="*/ 84810 h 366750"/>
                <a:gd name="connsiteX5" fmla="*/ 318776 w 462891"/>
                <a:gd name="connsiteY5" fmla="*/ 23905 h 366750"/>
                <a:gd name="connsiteX6" fmla="*/ 462891 w 462891"/>
                <a:gd name="connsiteY6" fmla="*/ 164371 h 366750"/>
                <a:gd name="connsiteX0" fmla="*/ 462891 w 462891"/>
                <a:gd name="connsiteY0" fmla="*/ 164371 h 366750"/>
                <a:gd name="connsiteX1" fmla="*/ 259006 w 462891"/>
                <a:gd name="connsiteY1" fmla="*/ 366750 h 366750"/>
                <a:gd name="connsiteX2" fmla="*/ 0 w 462891"/>
                <a:gd name="connsiteY2" fmla="*/ 143352 h 366750"/>
                <a:gd name="connsiteX3" fmla="*/ 137899 w 462891"/>
                <a:gd name="connsiteY3" fmla="*/ 0 h 366750"/>
                <a:gd name="connsiteX4" fmla="*/ 227646 w 462891"/>
                <a:gd name="connsiteY4" fmla="*/ 84810 h 366750"/>
                <a:gd name="connsiteX5" fmla="*/ 309251 w 462891"/>
                <a:gd name="connsiteY5" fmla="*/ 1680 h 366750"/>
                <a:gd name="connsiteX6" fmla="*/ 462891 w 462891"/>
                <a:gd name="connsiteY6" fmla="*/ 164371 h 3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891" h="366750">
                  <a:moveTo>
                    <a:pt x="462891" y="164371"/>
                  </a:moveTo>
                  <a:lnTo>
                    <a:pt x="259006" y="366750"/>
                  </a:lnTo>
                  <a:lnTo>
                    <a:pt x="0" y="143352"/>
                  </a:lnTo>
                  <a:lnTo>
                    <a:pt x="137899" y="0"/>
                  </a:lnTo>
                  <a:lnTo>
                    <a:pt x="227646" y="84810"/>
                  </a:lnTo>
                  <a:lnTo>
                    <a:pt x="309251" y="1680"/>
                  </a:lnTo>
                  <a:lnTo>
                    <a:pt x="462891" y="164371"/>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5" name="Forma livre 74"/>
            <p:cNvSpPr/>
            <p:nvPr/>
          </p:nvSpPr>
          <p:spPr>
            <a:xfrm>
              <a:off x="6722352" y="2156617"/>
              <a:ext cx="236887" cy="257914"/>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1193986 h 1319766"/>
                <a:gd name="connsiteX1" fmla="*/ 375071 w 475124"/>
                <a:gd name="connsiteY1" fmla="*/ 1319766 h 1319766"/>
                <a:gd name="connsiteX2" fmla="*/ 0 w 475124"/>
                <a:gd name="connsiteY2" fmla="*/ 1022813 h 1319766"/>
                <a:gd name="connsiteX3" fmla="*/ 293854 w 475124"/>
                <a:gd name="connsiteY3" fmla="*/ 0 h 1319766"/>
                <a:gd name="connsiteX4" fmla="*/ 475124 w 475124"/>
                <a:gd name="connsiteY4" fmla="*/ 1193986 h 1319766"/>
                <a:gd name="connsiteX0" fmla="*/ 499617 w 499617"/>
                <a:gd name="connsiteY0" fmla="*/ 1193986 h 1319766"/>
                <a:gd name="connsiteX1" fmla="*/ 399564 w 499617"/>
                <a:gd name="connsiteY1" fmla="*/ 1319766 h 1319766"/>
                <a:gd name="connsiteX2" fmla="*/ 0 w 499617"/>
                <a:gd name="connsiteY2" fmla="*/ 345177 h 1319766"/>
                <a:gd name="connsiteX3" fmla="*/ 318347 w 499617"/>
                <a:gd name="connsiteY3" fmla="*/ 0 h 1319766"/>
                <a:gd name="connsiteX4" fmla="*/ 499617 w 499617"/>
                <a:gd name="connsiteY4" fmla="*/ 1193986 h 1319766"/>
                <a:gd name="connsiteX0" fmla="*/ 499617 w 499617"/>
                <a:gd name="connsiteY0" fmla="*/ 1193986 h 1319766"/>
                <a:gd name="connsiteX1" fmla="*/ 399564 w 499617"/>
                <a:gd name="connsiteY1" fmla="*/ 1319766 h 1319766"/>
                <a:gd name="connsiteX2" fmla="*/ 291633 w 499617"/>
                <a:gd name="connsiteY2" fmla="*/ 1054586 h 1319766"/>
                <a:gd name="connsiteX3" fmla="*/ 0 w 499617"/>
                <a:gd name="connsiteY3" fmla="*/ 345177 h 1319766"/>
                <a:gd name="connsiteX4" fmla="*/ 318347 w 499617"/>
                <a:gd name="connsiteY4" fmla="*/ 0 h 1319766"/>
                <a:gd name="connsiteX5" fmla="*/ 499617 w 499617"/>
                <a:gd name="connsiteY5" fmla="*/ 1193986 h 1319766"/>
                <a:gd name="connsiteX0" fmla="*/ 638410 w 638410"/>
                <a:gd name="connsiteY0" fmla="*/ 255094 h 1319766"/>
                <a:gd name="connsiteX1" fmla="*/ 399564 w 638410"/>
                <a:gd name="connsiteY1" fmla="*/ 1319766 h 1319766"/>
                <a:gd name="connsiteX2" fmla="*/ 291633 w 638410"/>
                <a:gd name="connsiteY2" fmla="*/ 1054586 h 1319766"/>
                <a:gd name="connsiteX3" fmla="*/ 0 w 638410"/>
                <a:gd name="connsiteY3" fmla="*/ 345177 h 1319766"/>
                <a:gd name="connsiteX4" fmla="*/ 318347 w 638410"/>
                <a:gd name="connsiteY4" fmla="*/ 0 h 1319766"/>
                <a:gd name="connsiteX5" fmla="*/ 638410 w 638410"/>
                <a:gd name="connsiteY5" fmla="*/ 255094 h 1319766"/>
                <a:gd name="connsiteX0" fmla="*/ 638410 w 638410"/>
                <a:gd name="connsiteY0" fmla="*/ 255094 h 1054586"/>
                <a:gd name="connsiteX1" fmla="*/ 334249 w 638410"/>
                <a:gd name="connsiteY1" fmla="*/ 340052 h 1054586"/>
                <a:gd name="connsiteX2" fmla="*/ 291633 w 638410"/>
                <a:gd name="connsiteY2" fmla="*/ 1054586 h 1054586"/>
                <a:gd name="connsiteX3" fmla="*/ 0 w 638410"/>
                <a:gd name="connsiteY3" fmla="*/ 345177 h 1054586"/>
                <a:gd name="connsiteX4" fmla="*/ 318347 w 638410"/>
                <a:gd name="connsiteY4" fmla="*/ 0 h 1054586"/>
                <a:gd name="connsiteX5" fmla="*/ 638410 w 638410"/>
                <a:gd name="connsiteY5" fmla="*/ 255094 h 1054586"/>
                <a:gd name="connsiteX0" fmla="*/ 638410 w 638410"/>
                <a:gd name="connsiteY0" fmla="*/ 255094 h 450428"/>
                <a:gd name="connsiteX1" fmla="*/ 334249 w 638410"/>
                <a:gd name="connsiteY1" fmla="*/ 340052 h 450428"/>
                <a:gd name="connsiteX2" fmla="*/ 30376 w 638410"/>
                <a:gd name="connsiteY2" fmla="*/ 450428 h 450428"/>
                <a:gd name="connsiteX3" fmla="*/ 0 w 638410"/>
                <a:gd name="connsiteY3" fmla="*/ 345177 h 450428"/>
                <a:gd name="connsiteX4" fmla="*/ 318347 w 638410"/>
                <a:gd name="connsiteY4" fmla="*/ 0 h 450428"/>
                <a:gd name="connsiteX5" fmla="*/ 638410 w 638410"/>
                <a:gd name="connsiteY5" fmla="*/ 255094 h 450428"/>
                <a:gd name="connsiteX0" fmla="*/ 1952860 w 1952860"/>
                <a:gd name="connsiteY0" fmla="*/ 255094 h 843198"/>
                <a:gd name="connsiteX1" fmla="*/ 1648699 w 1952860"/>
                <a:gd name="connsiteY1" fmla="*/ 340052 h 843198"/>
                <a:gd name="connsiteX2" fmla="*/ 1344826 w 1952860"/>
                <a:gd name="connsiteY2" fmla="*/ 450428 h 843198"/>
                <a:gd name="connsiteX3" fmla="*/ 0 w 1952860"/>
                <a:gd name="connsiteY3" fmla="*/ 843198 h 843198"/>
                <a:gd name="connsiteX4" fmla="*/ 1632797 w 1952860"/>
                <a:gd name="connsiteY4" fmla="*/ 0 h 843198"/>
                <a:gd name="connsiteX5" fmla="*/ 1952860 w 1952860"/>
                <a:gd name="connsiteY5" fmla="*/ 255094 h 843198"/>
                <a:gd name="connsiteX0" fmla="*/ 1952860 w 1952860"/>
                <a:gd name="connsiteY0" fmla="*/ 255094 h 1209707"/>
                <a:gd name="connsiteX1" fmla="*/ 1648699 w 1952860"/>
                <a:gd name="connsiteY1" fmla="*/ 340052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1952860 w 1952860"/>
                <a:gd name="connsiteY0" fmla="*/ 255094 h 1209707"/>
                <a:gd name="connsiteX1" fmla="*/ 464878 w 1952860"/>
                <a:gd name="connsiteY1" fmla="*/ 1123824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385317 w 1632797"/>
                <a:gd name="connsiteY0" fmla="*/ 826594 h 1209707"/>
                <a:gd name="connsiteX1" fmla="*/ 464878 w 1632797"/>
                <a:gd name="connsiteY1" fmla="*/ 1123824 h 1209707"/>
                <a:gd name="connsiteX2" fmla="*/ 95691 w 1632797"/>
                <a:gd name="connsiteY2" fmla="*/ 1209707 h 1209707"/>
                <a:gd name="connsiteX3" fmla="*/ 0 w 1632797"/>
                <a:gd name="connsiteY3" fmla="*/ 843198 h 1209707"/>
                <a:gd name="connsiteX4" fmla="*/ 1632797 w 1632797"/>
                <a:gd name="connsiteY4" fmla="*/ 0 h 1209707"/>
                <a:gd name="connsiteX5" fmla="*/ 385317 w 1632797"/>
                <a:gd name="connsiteY5" fmla="*/ 826594 h 1209707"/>
                <a:gd name="connsiteX0" fmla="*/ 385317 w 464878"/>
                <a:gd name="connsiteY0" fmla="*/ 124465 h 507578"/>
                <a:gd name="connsiteX1" fmla="*/ 464878 w 464878"/>
                <a:gd name="connsiteY1" fmla="*/ 421695 h 507578"/>
                <a:gd name="connsiteX2" fmla="*/ 95691 w 464878"/>
                <a:gd name="connsiteY2" fmla="*/ 507578 h 507578"/>
                <a:gd name="connsiteX3" fmla="*/ 0 w 464878"/>
                <a:gd name="connsiteY3" fmla="*/ 141069 h 507578"/>
                <a:gd name="connsiteX4" fmla="*/ 375497 w 464878"/>
                <a:gd name="connsiteY4" fmla="*/ 0 h 507578"/>
                <a:gd name="connsiteX5" fmla="*/ 385317 w 464878"/>
                <a:gd name="connsiteY5" fmla="*/ 124465 h 507578"/>
                <a:gd name="connsiteX0" fmla="*/ 385317 w 464878"/>
                <a:gd name="connsiteY0" fmla="*/ 99972 h 483085"/>
                <a:gd name="connsiteX1" fmla="*/ 464878 w 464878"/>
                <a:gd name="connsiteY1" fmla="*/ 397202 h 483085"/>
                <a:gd name="connsiteX2" fmla="*/ 95691 w 464878"/>
                <a:gd name="connsiteY2" fmla="*/ 483085 h 483085"/>
                <a:gd name="connsiteX3" fmla="*/ 0 w 464878"/>
                <a:gd name="connsiteY3" fmla="*/ 116576 h 483085"/>
                <a:gd name="connsiteX4" fmla="*/ 359169 w 464878"/>
                <a:gd name="connsiteY4" fmla="*/ 0 h 483085"/>
                <a:gd name="connsiteX5" fmla="*/ 385317 w 464878"/>
                <a:gd name="connsiteY5" fmla="*/ 99972 h 483085"/>
                <a:gd name="connsiteX0" fmla="*/ 475184 w 554745"/>
                <a:gd name="connsiteY0" fmla="*/ 655143 h 1038256"/>
                <a:gd name="connsiteX1" fmla="*/ 554745 w 554745"/>
                <a:gd name="connsiteY1" fmla="*/ 952373 h 1038256"/>
                <a:gd name="connsiteX2" fmla="*/ 185558 w 554745"/>
                <a:gd name="connsiteY2" fmla="*/ 1038256 h 1038256"/>
                <a:gd name="connsiteX3" fmla="*/ 89867 w 554745"/>
                <a:gd name="connsiteY3" fmla="*/ 671747 h 1038256"/>
                <a:gd name="connsiteX4" fmla="*/ 0 w 554745"/>
                <a:gd name="connsiteY4" fmla="*/ 0 h 1038256"/>
                <a:gd name="connsiteX5" fmla="*/ 475184 w 554745"/>
                <a:gd name="connsiteY5" fmla="*/ 655143 h 1038256"/>
                <a:gd name="connsiteX0" fmla="*/ 271077 w 554745"/>
                <a:gd name="connsiteY0" fmla="*/ 328572 h 1038256"/>
                <a:gd name="connsiteX1" fmla="*/ 554745 w 554745"/>
                <a:gd name="connsiteY1" fmla="*/ 952373 h 1038256"/>
                <a:gd name="connsiteX2" fmla="*/ 185558 w 554745"/>
                <a:gd name="connsiteY2" fmla="*/ 1038256 h 1038256"/>
                <a:gd name="connsiteX3" fmla="*/ 89867 w 554745"/>
                <a:gd name="connsiteY3" fmla="*/ 671747 h 1038256"/>
                <a:gd name="connsiteX4" fmla="*/ 0 w 554745"/>
                <a:gd name="connsiteY4" fmla="*/ 0 h 1038256"/>
                <a:gd name="connsiteX5" fmla="*/ 271077 w 554745"/>
                <a:gd name="connsiteY5" fmla="*/ 328572 h 1038256"/>
                <a:gd name="connsiteX0" fmla="*/ 589424 w 873092"/>
                <a:gd name="connsiteY0" fmla="*/ 328572 h 1038256"/>
                <a:gd name="connsiteX1" fmla="*/ 873092 w 873092"/>
                <a:gd name="connsiteY1" fmla="*/ 952373 h 1038256"/>
                <a:gd name="connsiteX2" fmla="*/ 503905 w 873092"/>
                <a:gd name="connsiteY2" fmla="*/ 1038256 h 1038256"/>
                <a:gd name="connsiteX3" fmla="*/ 0 w 873092"/>
                <a:gd name="connsiteY3" fmla="*/ 353340 h 1038256"/>
                <a:gd name="connsiteX4" fmla="*/ 318347 w 873092"/>
                <a:gd name="connsiteY4" fmla="*/ 0 h 1038256"/>
                <a:gd name="connsiteX5" fmla="*/ 589424 w 873092"/>
                <a:gd name="connsiteY5" fmla="*/ 328572 h 1038256"/>
                <a:gd name="connsiteX0" fmla="*/ 589424 w 873092"/>
                <a:gd name="connsiteY0" fmla="*/ 328572 h 952373"/>
                <a:gd name="connsiteX1" fmla="*/ 873092 w 873092"/>
                <a:gd name="connsiteY1" fmla="*/ 952373 h 952373"/>
                <a:gd name="connsiteX2" fmla="*/ 144676 w 873092"/>
                <a:gd name="connsiteY2" fmla="*/ 515742 h 952373"/>
                <a:gd name="connsiteX3" fmla="*/ 0 w 873092"/>
                <a:gd name="connsiteY3" fmla="*/ 353340 h 952373"/>
                <a:gd name="connsiteX4" fmla="*/ 318347 w 873092"/>
                <a:gd name="connsiteY4" fmla="*/ 0 h 952373"/>
                <a:gd name="connsiteX5" fmla="*/ 589424 w 873092"/>
                <a:gd name="connsiteY5" fmla="*/ 328572 h 952373"/>
                <a:gd name="connsiteX0" fmla="*/ 589424 w 589424"/>
                <a:gd name="connsiteY0" fmla="*/ 328572 h 633966"/>
                <a:gd name="connsiteX1" fmla="*/ 383235 w 589424"/>
                <a:gd name="connsiteY1" fmla="*/ 633966 h 633966"/>
                <a:gd name="connsiteX2" fmla="*/ 144676 w 589424"/>
                <a:gd name="connsiteY2" fmla="*/ 515742 h 633966"/>
                <a:gd name="connsiteX3" fmla="*/ 0 w 589424"/>
                <a:gd name="connsiteY3" fmla="*/ 353340 h 633966"/>
                <a:gd name="connsiteX4" fmla="*/ 318347 w 589424"/>
                <a:gd name="connsiteY4" fmla="*/ 0 h 633966"/>
                <a:gd name="connsiteX5" fmla="*/ 589424 w 589424"/>
                <a:gd name="connsiteY5" fmla="*/ 328572 h 633966"/>
                <a:gd name="connsiteX0" fmla="*/ 589424 w 589424"/>
                <a:gd name="connsiteY0" fmla="*/ 328572 h 633966"/>
                <a:gd name="connsiteX1" fmla="*/ 383235 w 589424"/>
                <a:gd name="connsiteY1" fmla="*/ 633966 h 633966"/>
                <a:gd name="connsiteX2" fmla="*/ 240872 w 589424"/>
                <a:gd name="connsiteY2" fmla="*/ 568712 h 633966"/>
                <a:gd name="connsiteX3" fmla="*/ 144676 w 589424"/>
                <a:gd name="connsiteY3" fmla="*/ 515742 h 633966"/>
                <a:gd name="connsiteX4" fmla="*/ 0 w 589424"/>
                <a:gd name="connsiteY4" fmla="*/ 353340 h 633966"/>
                <a:gd name="connsiteX5" fmla="*/ 318347 w 589424"/>
                <a:gd name="connsiteY5" fmla="*/ 0 h 633966"/>
                <a:gd name="connsiteX6" fmla="*/ 589424 w 589424"/>
                <a:gd name="connsiteY6" fmla="*/ 328572 h 633966"/>
                <a:gd name="connsiteX0" fmla="*/ 589424 w 589424"/>
                <a:gd name="connsiteY0" fmla="*/ 328572 h 633966"/>
                <a:gd name="connsiteX1" fmla="*/ 383235 w 589424"/>
                <a:gd name="connsiteY1" fmla="*/ 633966 h 633966"/>
                <a:gd name="connsiteX2" fmla="*/ 175558 w 589424"/>
                <a:gd name="connsiteY2" fmla="*/ 446247 h 633966"/>
                <a:gd name="connsiteX3" fmla="*/ 144676 w 589424"/>
                <a:gd name="connsiteY3" fmla="*/ 515742 h 633966"/>
                <a:gd name="connsiteX4" fmla="*/ 0 w 589424"/>
                <a:gd name="connsiteY4" fmla="*/ 353340 h 633966"/>
                <a:gd name="connsiteX5" fmla="*/ 318347 w 589424"/>
                <a:gd name="connsiteY5" fmla="*/ 0 h 633966"/>
                <a:gd name="connsiteX6" fmla="*/ 589424 w 589424"/>
                <a:gd name="connsiteY6" fmla="*/ 328572 h 633966"/>
                <a:gd name="connsiteX0" fmla="*/ 613917 w 613917"/>
                <a:gd name="connsiteY0" fmla="*/ 336736 h 633966"/>
                <a:gd name="connsiteX1" fmla="*/ 383235 w 613917"/>
                <a:gd name="connsiteY1" fmla="*/ 633966 h 633966"/>
                <a:gd name="connsiteX2" fmla="*/ 175558 w 613917"/>
                <a:gd name="connsiteY2" fmla="*/ 446247 h 633966"/>
                <a:gd name="connsiteX3" fmla="*/ 144676 w 613917"/>
                <a:gd name="connsiteY3" fmla="*/ 51574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09473"/>
                <a:gd name="connsiteX1" fmla="*/ 366906 w 613917"/>
                <a:gd name="connsiteY1" fmla="*/ 609473 h 609473"/>
                <a:gd name="connsiteX2" fmla="*/ 175558 w 613917"/>
                <a:gd name="connsiteY2" fmla="*/ 446247 h 609473"/>
                <a:gd name="connsiteX3" fmla="*/ 144676 w 613917"/>
                <a:gd name="connsiteY3" fmla="*/ 515742 h 609473"/>
                <a:gd name="connsiteX4" fmla="*/ 0 w 613917"/>
                <a:gd name="connsiteY4" fmla="*/ 353340 h 609473"/>
                <a:gd name="connsiteX5" fmla="*/ 318347 w 613917"/>
                <a:gd name="connsiteY5" fmla="*/ 0 h 609473"/>
                <a:gd name="connsiteX6" fmla="*/ 613917 w 613917"/>
                <a:gd name="connsiteY6" fmla="*/ 336736 h 609473"/>
                <a:gd name="connsiteX0" fmla="*/ 613917 w 613917"/>
                <a:gd name="connsiteY0" fmla="*/ 336736 h 633966"/>
                <a:gd name="connsiteX1" fmla="*/ 366906 w 613917"/>
                <a:gd name="connsiteY1" fmla="*/ 633966 h 633966"/>
                <a:gd name="connsiteX2" fmla="*/ 175558 w 613917"/>
                <a:gd name="connsiteY2" fmla="*/ 446247 h 633966"/>
                <a:gd name="connsiteX3" fmla="*/ 144676 w 613917"/>
                <a:gd name="connsiteY3" fmla="*/ 51574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175558 w 613917"/>
                <a:gd name="connsiteY2" fmla="*/ 446247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182702 w 613917"/>
                <a:gd name="connsiteY2" fmla="*/ 453390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633966"/>
                <a:gd name="connsiteX1" fmla="*/ 366906 w 613917"/>
                <a:gd name="connsiteY1" fmla="*/ 633966 h 633966"/>
                <a:gd name="connsiteX2" fmla="*/ 251282 w 613917"/>
                <a:gd name="connsiteY2" fmla="*/ 377190 h 633966"/>
                <a:gd name="connsiteX3" fmla="*/ 144676 w 613917"/>
                <a:gd name="connsiteY3" fmla="*/ 496692 h 633966"/>
                <a:gd name="connsiteX4" fmla="*/ 0 w 613917"/>
                <a:gd name="connsiteY4" fmla="*/ 353340 h 633966"/>
                <a:gd name="connsiteX5" fmla="*/ 318347 w 613917"/>
                <a:gd name="connsiteY5" fmla="*/ 0 h 633966"/>
                <a:gd name="connsiteX6" fmla="*/ 613917 w 613917"/>
                <a:gd name="connsiteY6" fmla="*/ 336736 h 633966"/>
                <a:gd name="connsiteX0" fmla="*/ 613917 w 613917"/>
                <a:gd name="connsiteY0" fmla="*/ 336736 h 565386"/>
                <a:gd name="connsiteX1" fmla="*/ 420246 w 613917"/>
                <a:gd name="connsiteY1" fmla="*/ 565386 h 565386"/>
                <a:gd name="connsiteX2" fmla="*/ 251282 w 613917"/>
                <a:gd name="connsiteY2" fmla="*/ 377190 h 565386"/>
                <a:gd name="connsiteX3" fmla="*/ 144676 w 613917"/>
                <a:gd name="connsiteY3" fmla="*/ 496692 h 565386"/>
                <a:gd name="connsiteX4" fmla="*/ 0 w 613917"/>
                <a:gd name="connsiteY4" fmla="*/ 353340 h 565386"/>
                <a:gd name="connsiteX5" fmla="*/ 318347 w 613917"/>
                <a:gd name="connsiteY5" fmla="*/ 0 h 565386"/>
                <a:gd name="connsiteX6" fmla="*/ 613917 w 613917"/>
                <a:gd name="connsiteY6" fmla="*/ 336736 h 565386"/>
                <a:gd name="connsiteX0" fmla="*/ 617092 w 617092"/>
                <a:gd name="connsiteY0" fmla="*/ 336736 h 565386"/>
                <a:gd name="connsiteX1" fmla="*/ 423421 w 617092"/>
                <a:gd name="connsiteY1" fmla="*/ 565386 h 565386"/>
                <a:gd name="connsiteX2" fmla="*/ 254457 w 617092"/>
                <a:gd name="connsiteY2" fmla="*/ 377190 h 565386"/>
                <a:gd name="connsiteX3" fmla="*/ 147851 w 617092"/>
                <a:gd name="connsiteY3" fmla="*/ 496692 h 565386"/>
                <a:gd name="connsiteX4" fmla="*/ 0 w 617092"/>
                <a:gd name="connsiteY4" fmla="*/ 108865 h 565386"/>
                <a:gd name="connsiteX5" fmla="*/ 321522 w 617092"/>
                <a:gd name="connsiteY5" fmla="*/ 0 h 565386"/>
                <a:gd name="connsiteX6" fmla="*/ 617092 w 617092"/>
                <a:gd name="connsiteY6" fmla="*/ 336736 h 565386"/>
                <a:gd name="connsiteX0" fmla="*/ 754991 w 754991"/>
                <a:gd name="connsiteY0" fmla="*/ 336736 h 565386"/>
                <a:gd name="connsiteX1" fmla="*/ 561320 w 754991"/>
                <a:gd name="connsiteY1" fmla="*/ 565386 h 565386"/>
                <a:gd name="connsiteX2" fmla="*/ 392356 w 754991"/>
                <a:gd name="connsiteY2" fmla="*/ 377190 h 565386"/>
                <a:gd name="connsiteX3" fmla="*/ 0 w 754991"/>
                <a:gd name="connsiteY3" fmla="*/ 137917 h 565386"/>
                <a:gd name="connsiteX4" fmla="*/ 137899 w 754991"/>
                <a:gd name="connsiteY4" fmla="*/ 108865 h 565386"/>
                <a:gd name="connsiteX5" fmla="*/ 459421 w 754991"/>
                <a:gd name="connsiteY5" fmla="*/ 0 h 565386"/>
                <a:gd name="connsiteX6" fmla="*/ 754991 w 754991"/>
                <a:gd name="connsiteY6" fmla="*/ 336736 h 565386"/>
                <a:gd name="connsiteX0" fmla="*/ 754991 w 754991"/>
                <a:gd name="connsiteY0" fmla="*/ 336736 h 565386"/>
                <a:gd name="connsiteX1" fmla="*/ 561320 w 754991"/>
                <a:gd name="connsiteY1" fmla="*/ 565386 h 565386"/>
                <a:gd name="connsiteX2" fmla="*/ 239956 w 754991"/>
                <a:gd name="connsiteY2" fmla="*/ 351790 h 565386"/>
                <a:gd name="connsiteX3" fmla="*/ 0 w 754991"/>
                <a:gd name="connsiteY3" fmla="*/ 137917 h 565386"/>
                <a:gd name="connsiteX4" fmla="*/ 137899 w 754991"/>
                <a:gd name="connsiteY4" fmla="*/ 108865 h 565386"/>
                <a:gd name="connsiteX5" fmla="*/ 459421 w 754991"/>
                <a:gd name="connsiteY5" fmla="*/ 0 h 565386"/>
                <a:gd name="connsiteX6" fmla="*/ 754991 w 754991"/>
                <a:gd name="connsiteY6" fmla="*/ 336736 h 565386"/>
                <a:gd name="connsiteX0" fmla="*/ 754991 w 754991"/>
                <a:gd name="connsiteY0" fmla="*/ 351696 h 580346"/>
                <a:gd name="connsiteX1" fmla="*/ 561320 w 754991"/>
                <a:gd name="connsiteY1" fmla="*/ 580346 h 580346"/>
                <a:gd name="connsiteX2" fmla="*/ 239956 w 754991"/>
                <a:gd name="connsiteY2" fmla="*/ 366750 h 580346"/>
                <a:gd name="connsiteX3" fmla="*/ 0 w 754991"/>
                <a:gd name="connsiteY3" fmla="*/ 152877 h 580346"/>
                <a:gd name="connsiteX4" fmla="*/ 118849 w 754991"/>
                <a:gd name="connsiteY4" fmla="*/ 0 h 580346"/>
                <a:gd name="connsiteX5" fmla="*/ 459421 w 754991"/>
                <a:gd name="connsiteY5" fmla="*/ 14960 h 580346"/>
                <a:gd name="connsiteX6" fmla="*/ 754991 w 754991"/>
                <a:gd name="connsiteY6" fmla="*/ 351696 h 580346"/>
                <a:gd name="connsiteX0" fmla="*/ 754991 w 754991"/>
                <a:gd name="connsiteY0" fmla="*/ 351696 h 580346"/>
                <a:gd name="connsiteX1" fmla="*/ 561320 w 754991"/>
                <a:gd name="connsiteY1" fmla="*/ 580346 h 580346"/>
                <a:gd name="connsiteX2" fmla="*/ 239956 w 754991"/>
                <a:gd name="connsiteY2" fmla="*/ 366750 h 580346"/>
                <a:gd name="connsiteX3" fmla="*/ 0 w 754991"/>
                <a:gd name="connsiteY3" fmla="*/ 152877 h 580346"/>
                <a:gd name="connsiteX4" fmla="*/ 118849 w 754991"/>
                <a:gd name="connsiteY4" fmla="*/ 0 h 580346"/>
                <a:gd name="connsiteX5" fmla="*/ 192721 w 754991"/>
                <a:gd name="connsiteY5" fmla="*/ 78460 h 580346"/>
                <a:gd name="connsiteX6" fmla="*/ 754991 w 754991"/>
                <a:gd name="connsiteY6" fmla="*/ 351696 h 580346"/>
                <a:gd name="connsiteX0" fmla="*/ 774041 w 774041"/>
                <a:gd name="connsiteY0" fmla="*/ 351696 h 580346"/>
                <a:gd name="connsiteX1" fmla="*/ 580370 w 774041"/>
                <a:gd name="connsiteY1" fmla="*/ 580346 h 580346"/>
                <a:gd name="connsiteX2" fmla="*/ 259006 w 774041"/>
                <a:gd name="connsiteY2" fmla="*/ 366750 h 580346"/>
                <a:gd name="connsiteX3" fmla="*/ 0 w 774041"/>
                <a:gd name="connsiteY3" fmla="*/ 143352 h 580346"/>
                <a:gd name="connsiteX4" fmla="*/ 137899 w 774041"/>
                <a:gd name="connsiteY4" fmla="*/ 0 h 580346"/>
                <a:gd name="connsiteX5" fmla="*/ 211771 w 774041"/>
                <a:gd name="connsiteY5" fmla="*/ 78460 h 580346"/>
                <a:gd name="connsiteX6" fmla="*/ 774041 w 774041"/>
                <a:gd name="connsiteY6" fmla="*/ 351696 h 580346"/>
                <a:gd name="connsiteX0" fmla="*/ 774041 w 774041"/>
                <a:gd name="connsiteY0" fmla="*/ 351696 h 580346"/>
                <a:gd name="connsiteX1" fmla="*/ 580370 w 774041"/>
                <a:gd name="connsiteY1" fmla="*/ 580346 h 580346"/>
                <a:gd name="connsiteX2" fmla="*/ 259006 w 774041"/>
                <a:gd name="connsiteY2" fmla="*/ 366750 h 580346"/>
                <a:gd name="connsiteX3" fmla="*/ 0 w 774041"/>
                <a:gd name="connsiteY3" fmla="*/ 143352 h 580346"/>
                <a:gd name="connsiteX4" fmla="*/ 137899 w 774041"/>
                <a:gd name="connsiteY4" fmla="*/ 0 h 580346"/>
                <a:gd name="connsiteX5" fmla="*/ 211771 w 774041"/>
                <a:gd name="connsiteY5" fmla="*/ 78460 h 580346"/>
                <a:gd name="connsiteX6" fmla="*/ 385451 w 774041"/>
                <a:gd name="connsiteY6" fmla="*/ 52480 h 580346"/>
                <a:gd name="connsiteX7" fmla="*/ 774041 w 774041"/>
                <a:gd name="connsiteY7" fmla="*/ 351696 h 580346"/>
                <a:gd name="connsiteX0" fmla="*/ 774041 w 774041"/>
                <a:gd name="connsiteY0" fmla="*/ 351696 h 580346"/>
                <a:gd name="connsiteX1" fmla="*/ 580370 w 774041"/>
                <a:gd name="connsiteY1" fmla="*/ 580346 h 580346"/>
                <a:gd name="connsiteX2" fmla="*/ 259006 w 774041"/>
                <a:gd name="connsiteY2" fmla="*/ 366750 h 580346"/>
                <a:gd name="connsiteX3" fmla="*/ 0 w 774041"/>
                <a:gd name="connsiteY3" fmla="*/ 143352 h 580346"/>
                <a:gd name="connsiteX4" fmla="*/ 137899 w 774041"/>
                <a:gd name="connsiteY4" fmla="*/ 0 h 580346"/>
                <a:gd name="connsiteX5" fmla="*/ 211771 w 774041"/>
                <a:gd name="connsiteY5" fmla="*/ 78460 h 580346"/>
                <a:gd name="connsiteX6" fmla="*/ 385451 w 774041"/>
                <a:gd name="connsiteY6" fmla="*/ 52480 h 580346"/>
                <a:gd name="connsiteX7" fmla="*/ 774041 w 774041"/>
                <a:gd name="connsiteY7" fmla="*/ 351696 h 580346"/>
                <a:gd name="connsiteX0" fmla="*/ 774041 w 774041"/>
                <a:gd name="connsiteY0" fmla="*/ 351696 h 580346"/>
                <a:gd name="connsiteX1" fmla="*/ 580370 w 774041"/>
                <a:gd name="connsiteY1" fmla="*/ 580346 h 580346"/>
                <a:gd name="connsiteX2" fmla="*/ 259006 w 774041"/>
                <a:gd name="connsiteY2" fmla="*/ 366750 h 580346"/>
                <a:gd name="connsiteX3" fmla="*/ 0 w 774041"/>
                <a:gd name="connsiteY3" fmla="*/ 143352 h 580346"/>
                <a:gd name="connsiteX4" fmla="*/ 137899 w 774041"/>
                <a:gd name="connsiteY4" fmla="*/ 0 h 580346"/>
                <a:gd name="connsiteX5" fmla="*/ 211771 w 774041"/>
                <a:gd name="connsiteY5" fmla="*/ 78460 h 580346"/>
                <a:gd name="connsiteX6" fmla="*/ 318776 w 774041"/>
                <a:gd name="connsiteY6" fmla="*/ 23905 h 580346"/>
                <a:gd name="connsiteX7" fmla="*/ 774041 w 774041"/>
                <a:gd name="connsiteY7" fmla="*/ 351696 h 580346"/>
                <a:gd name="connsiteX0" fmla="*/ 462891 w 580370"/>
                <a:gd name="connsiteY0" fmla="*/ 164371 h 580346"/>
                <a:gd name="connsiteX1" fmla="*/ 580370 w 580370"/>
                <a:gd name="connsiteY1" fmla="*/ 580346 h 580346"/>
                <a:gd name="connsiteX2" fmla="*/ 259006 w 580370"/>
                <a:gd name="connsiteY2" fmla="*/ 366750 h 580346"/>
                <a:gd name="connsiteX3" fmla="*/ 0 w 580370"/>
                <a:gd name="connsiteY3" fmla="*/ 143352 h 580346"/>
                <a:gd name="connsiteX4" fmla="*/ 137899 w 580370"/>
                <a:gd name="connsiteY4" fmla="*/ 0 h 580346"/>
                <a:gd name="connsiteX5" fmla="*/ 211771 w 580370"/>
                <a:gd name="connsiteY5" fmla="*/ 78460 h 580346"/>
                <a:gd name="connsiteX6" fmla="*/ 318776 w 580370"/>
                <a:gd name="connsiteY6" fmla="*/ 23905 h 580346"/>
                <a:gd name="connsiteX7" fmla="*/ 462891 w 580370"/>
                <a:gd name="connsiteY7" fmla="*/ 164371 h 580346"/>
                <a:gd name="connsiteX0" fmla="*/ 462891 w 462891"/>
                <a:gd name="connsiteY0" fmla="*/ 164371 h 366750"/>
                <a:gd name="connsiteX1" fmla="*/ 259006 w 462891"/>
                <a:gd name="connsiteY1" fmla="*/ 366750 h 366750"/>
                <a:gd name="connsiteX2" fmla="*/ 0 w 462891"/>
                <a:gd name="connsiteY2" fmla="*/ 143352 h 366750"/>
                <a:gd name="connsiteX3" fmla="*/ 137899 w 462891"/>
                <a:gd name="connsiteY3" fmla="*/ 0 h 366750"/>
                <a:gd name="connsiteX4" fmla="*/ 211771 w 462891"/>
                <a:gd name="connsiteY4" fmla="*/ 78460 h 366750"/>
                <a:gd name="connsiteX5" fmla="*/ 318776 w 462891"/>
                <a:gd name="connsiteY5" fmla="*/ 23905 h 366750"/>
                <a:gd name="connsiteX6" fmla="*/ 462891 w 462891"/>
                <a:gd name="connsiteY6" fmla="*/ 164371 h 366750"/>
                <a:gd name="connsiteX0" fmla="*/ 462891 w 462891"/>
                <a:gd name="connsiteY0" fmla="*/ 164371 h 366750"/>
                <a:gd name="connsiteX1" fmla="*/ 259006 w 462891"/>
                <a:gd name="connsiteY1" fmla="*/ 366750 h 366750"/>
                <a:gd name="connsiteX2" fmla="*/ 0 w 462891"/>
                <a:gd name="connsiteY2" fmla="*/ 143352 h 366750"/>
                <a:gd name="connsiteX3" fmla="*/ 137899 w 462891"/>
                <a:gd name="connsiteY3" fmla="*/ 0 h 366750"/>
                <a:gd name="connsiteX4" fmla="*/ 240346 w 462891"/>
                <a:gd name="connsiteY4" fmla="*/ 94335 h 366750"/>
                <a:gd name="connsiteX5" fmla="*/ 318776 w 462891"/>
                <a:gd name="connsiteY5" fmla="*/ 23905 h 366750"/>
                <a:gd name="connsiteX6" fmla="*/ 462891 w 462891"/>
                <a:gd name="connsiteY6" fmla="*/ 164371 h 366750"/>
                <a:gd name="connsiteX0" fmla="*/ 462891 w 462891"/>
                <a:gd name="connsiteY0" fmla="*/ 164371 h 366750"/>
                <a:gd name="connsiteX1" fmla="*/ 259006 w 462891"/>
                <a:gd name="connsiteY1" fmla="*/ 366750 h 366750"/>
                <a:gd name="connsiteX2" fmla="*/ 0 w 462891"/>
                <a:gd name="connsiteY2" fmla="*/ 143352 h 366750"/>
                <a:gd name="connsiteX3" fmla="*/ 137899 w 462891"/>
                <a:gd name="connsiteY3" fmla="*/ 0 h 366750"/>
                <a:gd name="connsiteX4" fmla="*/ 227646 w 462891"/>
                <a:gd name="connsiteY4" fmla="*/ 84810 h 366750"/>
                <a:gd name="connsiteX5" fmla="*/ 318776 w 462891"/>
                <a:gd name="connsiteY5" fmla="*/ 23905 h 366750"/>
                <a:gd name="connsiteX6" fmla="*/ 462891 w 462891"/>
                <a:gd name="connsiteY6" fmla="*/ 164371 h 366750"/>
                <a:gd name="connsiteX0" fmla="*/ 462891 w 462891"/>
                <a:gd name="connsiteY0" fmla="*/ 164371 h 366750"/>
                <a:gd name="connsiteX1" fmla="*/ 259006 w 462891"/>
                <a:gd name="connsiteY1" fmla="*/ 366750 h 366750"/>
                <a:gd name="connsiteX2" fmla="*/ 0 w 462891"/>
                <a:gd name="connsiteY2" fmla="*/ 143352 h 366750"/>
                <a:gd name="connsiteX3" fmla="*/ 137899 w 462891"/>
                <a:gd name="connsiteY3" fmla="*/ 0 h 366750"/>
                <a:gd name="connsiteX4" fmla="*/ 227646 w 462891"/>
                <a:gd name="connsiteY4" fmla="*/ 84810 h 366750"/>
                <a:gd name="connsiteX5" fmla="*/ 309251 w 462891"/>
                <a:gd name="connsiteY5" fmla="*/ 1680 h 366750"/>
                <a:gd name="connsiteX6" fmla="*/ 462891 w 462891"/>
                <a:gd name="connsiteY6" fmla="*/ 164371 h 366750"/>
                <a:gd name="connsiteX0" fmla="*/ 462891 w 462891"/>
                <a:gd name="connsiteY0" fmla="*/ 164371 h 366750"/>
                <a:gd name="connsiteX1" fmla="*/ 230684 w 462891"/>
                <a:gd name="connsiteY1" fmla="*/ 342994 h 366750"/>
                <a:gd name="connsiteX2" fmla="*/ 259006 w 462891"/>
                <a:gd name="connsiteY2" fmla="*/ 366750 h 366750"/>
                <a:gd name="connsiteX3" fmla="*/ 0 w 462891"/>
                <a:gd name="connsiteY3" fmla="*/ 143352 h 366750"/>
                <a:gd name="connsiteX4" fmla="*/ 137899 w 462891"/>
                <a:gd name="connsiteY4" fmla="*/ 0 h 366750"/>
                <a:gd name="connsiteX5" fmla="*/ 227646 w 462891"/>
                <a:gd name="connsiteY5" fmla="*/ 84810 h 366750"/>
                <a:gd name="connsiteX6" fmla="*/ 309251 w 462891"/>
                <a:gd name="connsiteY6" fmla="*/ 1680 h 366750"/>
                <a:gd name="connsiteX7" fmla="*/ 462891 w 462891"/>
                <a:gd name="connsiteY7" fmla="*/ 164371 h 366750"/>
                <a:gd name="connsiteX0" fmla="*/ 372404 w 372404"/>
                <a:gd name="connsiteY0" fmla="*/ 228664 h 366750"/>
                <a:gd name="connsiteX1" fmla="*/ 230684 w 372404"/>
                <a:gd name="connsiteY1" fmla="*/ 342994 h 366750"/>
                <a:gd name="connsiteX2" fmla="*/ 259006 w 372404"/>
                <a:gd name="connsiteY2" fmla="*/ 366750 h 366750"/>
                <a:gd name="connsiteX3" fmla="*/ 0 w 372404"/>
                <a:gd name="connsiteY3" fmla="*/ 143352 h 366750"/>
                <a:gd name="connsiteX4" fmla="*/ 137899 w 372404"/>
                <a:gd name="connsiteY4" fmla="*/ 0 h 366750"/>
                <a:gd name="connsiteX5" fmla="*/ 227646 w 372404"/>
                <a:gd name="connsiteY5" fmla="*/ 84810 h 366750"/>
                <a:gd name="connsiteX6" fmla="*/ 309251 w 372404"/>
                <a:gd name="connsiteY6" fmla="*/ 1680 h 366750"/>
                <a:gd name="connsiteX7" fmla="*/ 372404 w 372404"/>
                <a:gd name="connsiteY7" fmla="*/ 228664 h 366750"/>
                <a:gd name="connsiteX0" fmla="*/ 372404 w 372404"/>
                <a:gd name="connsiteY0" fmla="*/ 228664 h 366750"/>
                <a:gd name="connsiteX1" fmla="*/ 230684 w 372404"/>
                <a:gd name="connsiteY1" fmla="*/ 342994 h 366750"/>
                <a:gd name="connsiteX2" fmla="*/ 259006 w 372404"/>
                <a:gd name="connsiteY2" fmla="*/ 366750 h 366750"/>
                <a:gd name="connsiteX3" fmla="*/ 0 w 372404"/>
                <a:gd name="connsiteY3" fmla="*/ 143352 h 366750"/>
                <a:gd name="connsiteX4" fmla="*/ 137899 w 372404"/>
                <a:gd name="connsiteY4" fmla="*/ 0 h 366750"/>
                <a:gd name="connsiteX5" fmla="*/ 227646 w 372404"/>
                <a:gd name="connsiteY5" fmla="*/ 84810 h 366750"/>
                <a:gd name="connsiteX6" fmla="*/ 275913 w 372404"/>
                <a:gd name="connsiteY6" fmla="*/ 108836 h 366750"/>
                <a:gd name="connsiteX7" fmla="*/ 372404 w 372404"/>
                <a:gd name="connsiteY7" fmla="*/ 228664 h 366750"/>
                <a:gd name="connsiteX0" fmla="*/ 372404 w 372404"/>
                <a:gd name="connsiteY0" fmla="*/ 228664 h 366750"/>
                <a:gd name="connsiteX1" fmla="*/ 230684 w 372404"/>
                <a:gd name="connsiteY1" fmla="*/ 342994 h 366750"/>
                <a:gd name="connsiteX2" fmla="*/ 259006 w 372404"/>
                <a:gd name="connsiteY2" fmla="*/ 366750 h 366750"/>
                <a:gd name="connsiteX3" fmla="*/ 0 w 372404"/>
                <a:gd name="connsiteY3" fmla="*/ 143352 h 366750"/>
                <a:gd name="connsiteX4" fmla="*/ 137899 w 372404"/>
                <a:gd name="connsiteY4" fmla="*/ 0 h 366750"/>
                <a:gd name="connsiteX5" fmla="*/ 160971 w 372404"/>
                <a:gd name="connsiteY5" fmla="*/ 225304 h 366750"/>
                <a:gd name="connsiteX6" fmla="*/ 275913 w 372404"/>
                <a:gd name="connsiteY6" fmla="*/ 108836 h 366750"/>
                <a:gd name="connsiteX7" fmla="*/ 372404 w 372404"/>
                <a:gd name="connsiteY7" fmla="*/ 228664 h 366750"/>
                <a:gd name="connsiteX0" fmla="*/ 234505 w 234505"/>
                <a:gd name="connsiteY0" fmla="*/ 228664 h 367190"/>
                <a:gd name="connsiteX1" fmla="*/ 92785 w 234505"/>
                <a:gd name="connsiteY1" fmla="*/ 342994 h 367190"/>
                <a:gd name="connsiteX2" fmla="*/ 121107 w 234505"/>
                <a:gd name="connsiteY2" fmla="*/ 366750 h 367190"/>
                <a:gd name="connsiteX3" fmla="*/ 28788 w 234505"/>
                <a:gd name="connsiteY3" fmla="*/ 367190 h 367190"/>
                <a:gd name="connsiteX4" fmla="*/ 0 w 234505"/>
                <a:gd name="connsiteY4" fmla="*/ 0 h 367190"/>
                <a:gd name="connsiteX5" fmla="*/ 23072 w 234505"/>
                <a:gd name="connsiteY5" fmla="*/ 225304 h 367190"/>
                <a:gd name="connsiteX6" fmla="*/ 138014 w 234505"/>
                <a:gd name="connsiteY6" fmla="*/ 108836 h 367190"/>
                <a:gd name="connsiteX7" fmla="*/ 234505 w 234505"/>
                <a:gd name="connsiteY7" fmla="*/ 228664 h 367190"/>
                <a:gd name="connsiteX0" fmla="*/ 243817 w 243817"/>
                <a:gd name="connsiteY0" fmla="*/ 228664 h 366750"/>
                <a:gd name="connsiteX1" fmla="*/ 102097 w 243817"/>
                <a:gd name="connsiteY1" fmla="*/ 342994 h 366750"/>
                <a:gd name="connsiteX2" fmla="*/ 130419 w 243817"/>
                <a:gd name="connsiteY2" fmla="*/ 366750 h 366750"/>
                <a:gd name="connsiteX3" fmla="*/ 0 w 243817"/>
                <a:gd name="connsiteY3" fmla="*/ 293371 h 366750"/>
                <a:gd name="connsiteX4" fmla="*/ 9312 w 243817"/>
                <a:gd name="connsiteY4" fmla="*/ 0 h 366750"/>
                <a:gd name="connsiteX5" fmla="*/ 32384 w 243817"/>
                <a:gd name="connsiteY5" fmla="*/ 225304 h 366750"/>
                <a:gd name="connsiteX6" fmla="*/ 147326 w 243817"/>
                <a:gd name="connsiteY6" fmla="*/ 108836 h 366750"/>
                <a:gd name="connsiteX7" fmla="*/ 243817 w 243817"/>
                <a:gd name="connsiteY7" fmla="*/ 228664 h 366750"/>
                <a:gd name="connsiteX0" fmla="*/ 243817 w 243817"/>
                <a:gd name="connsiteY0" fmla="*/ 228664 h 366750"/>
                <a:gd name="connsiteX1" fmla="*/ 102097 w 243817"/>
                <a:gd name="connsiteY1" fmla="*/ 342994 h 366750"/>
                <a:gd name="connsiteX2" fmla="*/ 51838 w 243817"/>
                <a:gd name="connsiteY2" fmla="*/ 366750 h 366750"/>
                <a:gd name="connsiteX3" fmla="*/ 0 w 243817"/>
                <a:gd name="connsiteY3" fmla="*/ 293371 h 366750"/>
                <a:gd name="connsiteX4" fmla="*/ 9312 w 243817"/>
                <a:gd name="connsiteY4" fmla="*/ 0 h 366750"/>
                <a:gd name="connsiteX5" fmla="*/ 32384 w 243817"/>
                <a:gd name="connsiteY5" fmla="*/ 225304 h 366750"/>
                <a:gd name="connsiteX6" fmla="*/ 147326 w 243817"/>
                <a:gd name="connsiteY6" fmla="*/ 108836 h 366750"/>
                <a:gd name="connsiteX7" fmla="*/ 243817 w 243817"/>
                <a:gd name="connsiteY7" fmla="*/ 228664 h 366750"/>
                <a:gd name="connsiteX0" fmla="*/ 243817 w 243817"/>
                <a:gd name="connsiteY0" fmla="*/ 228664 h 366750"/>
                <a:gd name="connsiteX1" fmla="*/ 102097 w 243817"/>
                <a:gd name="connsiteY1" fmla="*/ 342994 h 366750"/>
                <a:gd name="connsiteX2" fmla="*/ 51838 w 243817"/>
                <a:gd name="connsiteY2" fmla="*/ 366750 h 366750"/>
                <a:gd name="connsiteX3" fmla="*/ 0 w 243817"/>
                <a:gd name="connsiteY3" fmla="*/ 293371 h 366750"/>
                <a:gd name="connsiteX4" fmla="*/ 9312 w 243817"/>
                <a:gd name="connsiteY4" fmla="*/ 0 h 366750"/>
                <a:gd name="connsiteX5" fmla="*/ 32384 w 243817"/>
                <a:gd name="connsiteY5" fmla="*/ 225304 h 366750"/>
                <a:gd name="connsiteX6" fmla="*/ 147326 w 243817"/>
                <a:gd name="connsiteY6" fmla="*/ 108836 h 366750"/>
                <a:gd name="connsiteX7" fmla="*/ 243817 w 243817"/>
                <a:gd name="connsiteY7" fmla="*/ 228664 h 366750"/>
                <a:gd name="connsiteX0" fmla="*/ 243817 w 243817"/>
                <a:gd name="connsiteY0" fmla="*/ 228664 h 366750"/>
                <a:gd name="connsiteX1" fmla="*/ 51838 w 243817"/>
                <a:gd name="connsiteY1" fmla="*/ 366750 h 366750"/>
                <a:gd name="connsiteX2" fmla="*/ 0 w 243817"/>
                <a:gd name="connsiteY2" fmla="*/ 293371 h 366750"/>
                <a:gd name="connsiteX3" fmla="*/ 9312 w 243817"/>
                <a:gd name="connsiteY3" fmla="*/ 0 h 366750"/>
                <a:gd name="connsiteX4" fmla="*/ 32384 w 243817"/>
                <a:gd name="connsiteY4" fmla="*/ 225304 h 366750"/>
                <a:gd name="connsiteX5" fmla="*/ 147326 w 243817"/>
                <a:gd name="connsiteY5" fmla="*/ 108836 h 366750"/>
                <a:gd name="connsiteX6" fmla="*/ 243817 w 243817"/>
                <a:gd name="connsiteY6" fmla="*/ 228664 h 366750"/>
                <a:gd name="connsiteX0" fmla="*/ 236674 w 236674"/>
                <a:gd name="connsiteY0" fmla="*/ 214377 h 366750"/>
                <a:gd name="connsiteX1" fmla="*/ 51838 w 236674"/>
                <a:gd name="connsiteY1" fmla="*/ 366750 h 366750"/>
                <a:gd name="connsiteX2" fmla="*/ 0 w 236674"/>
                <a:gd name="connsiteY2" fmla="*/ 293371 h 366750"/>
                <a:gd name="connsiteX3" fmla="*/ 9312 w 236674"/>
                <a:gd name="connsiteY3" fmla="*/ 0 h 366750"/>
                <a:gd name="connsiteX4" fmla="*/ 32384 w 236674"/>
                <a:gd name="connsiteY4" fmla="*/ 225304 h 366750"/>
                <a:gd name="connsiteX5" fmla="*/ 147326 w 236674"/>
                <a:gd name="connsiteY5" fmla="*/ 108836 h 366750"/>
                <a:gd name="connsiteX6" fmla="*/ 236674 w 236674"/>
                <a:gd name="connsiteY6" fmla="*/ 214377 h 366750"/>
                <a:gd name="connsiteX0" fmla="*/ 236887 w 236887"/>
                <a:gd name="connsiteY0" fmla="*/ 105541 h 257914"/>
                <a:gd name="connsiteX1" fmla="*/ 52051 w 236887"/>
                <a:gd name="connsiteY1" fmla="*/ 257914 h 257914"/>
                <a:gd name="connsiteX2" fmla="*/ 213 w 236887"/>
                <a:gd name="connsiteY2" fmla="*/ 184535 h 257914"/>
                <a:gd name="connsiteX3" fmla="*/ 0 w 236887"/>
                <a:gd name="connsiteY3" fmla="*/ 150720 h 257914"/>
                <a:gd name="connsiteX4" fmla="*/ 32597 w 236887"/>
                <a:gd name="connsiteY4" fmla="*/ 116468 h 257914"/>
                <a:gd name="connsiteX5" fmla="*/ 147539 w 236887"/>
                <a:gd name="connsiteY5" fmla="*/ 0 h 257914"/>
                <a:gd name="connsiteX6" fmla="*/ 236887 w 236887"/>
                <a:gd name="connsiteY6" fmla="*/ 105541 h 25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887" h="257914">
                  <a:moveTo>
                    <a:pt x="236887" y="105541"/>
                  </a:moveTo>
                  <a:lnTo>
                    <a:pt x="52051" y="257914"/>
                  </a:lnTo>
                  <a:lnTo>
                    <a:pt x="213" y="184535"/>
                  </a:lnTo>
                  <a:lnTo>
                    <a:pt x="0" y="150720"/>
                  </a:lnTo>
                  <a:lnTo>
                    <a:pt x="32597" y="116468"/>
                  </a:lnTo>
                  <a:lnTo>
                    <a:pt x="147539" y="0"/>
                  </a:lnTo>
                  <a:lnTo>
                    <a:pt x="236887" y="105541"/>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4" name="Forma livre 43"/>
            <p:cNvSpPr/>
            <p:nvPr/>
          </p:nvSpPr>
          <p:spPr>
            <a:xfrm>
              <a:off x="8036686" y="-892309"/>
              <a:ext cx="452263" cy="458821"/>
            </a:xfrm>
            <a:custGeom>
              <a:avLst/>
              <a:gdLst>
                <a:gd name="connsiteX0" fmla="*/ 1192696 w 1192696"/>
                <a:gd name="connsiteY0" fmla="*/ 850790 h 1081378"/>
                <a:gd name="connsiteX1" fmla="*/ 946206 w 1192696"/>
                <a:gd name="connsiteY1" fmla="*/ 1081378 h 1081378"/>
                <a:gd name="connsiteX2" fmla="*/ 0 w 1192696"/>
                <a:gd name="connsiteY2" fmla="*/ 294199 h 1081378"/>
                <a:gd name="connsiteX3" fmla="*/ 119270 w 1192696"/>
                <a:gd name="connsiteY3" fmla="*/ 135173 h 1081378"/>
                <a:gd name="connsiteX4" fmla="*/ 214686 w 1192696"/>
                <a:gd name="connsiteY4" fmla="*/ 198783 h 1081378"/>
                <a:gd name="connsiteX5" fmla="*/ 445273 w 1192696"/>
                <a:gd name="connsiteY5" fmla="*/ 0 h 1081378"/>
                <a:gd name="connsiteX6" fmla="*/ 1192696 w 1192696"/>
                <a:gd name="connsiteY6" fmla="*/ 850790 h 1081378"/>
                <a:gd name="connsiteX0" fmla="*/ 1192696 w 1192696"/>
                <a:gd name="connsiteY0" fmla="*/ 850790 h 1081378"/>
                <a:gd name="connsiteX1" fmla="*/ 946206 w 1192696"/>
                <a:gd name="connsiteY1" fmla="*/ 1081378 h 1081378"/>
                <a:gd name="connsiteX2" fmla="*/ 0 w 1192696"/>
                <a:gd name="connsiteY2" fmla="*/ 294199 h 1081378"/>
                <a:gd name="connsiteX3" fmla="*/ 214686 w 1192696"/>
                <a:gd name="connsiteY3" fmla="*/ 198783 h 1081378"/>
                <a:gd name="connsiteX4" fmla="*/ 445273 w 1192696"/>
                <a:gd name="connsiteY4" fmla="*/ 0 h 1081378"/>
                <a:gd name="connsiteX5" fmla="*/ 1192696 w 1192696"/>
                <a:gd name="connsiteY5" fmla="*/ 850790 h 1081378"/>
                <a:gd name="connsiteX0" fmla="*/ 978010 w 978010"/>
                <a:gd name="connsiteY0" fmla="*/ 850790 h 1081378"/>
                <a:gd name="connsiteX1" fmla="*/ 731520 w 978010"/>
                <a:gd name="connsiteY1" fmla="*/ 1081378 h 1081378"/>
                <a:gd name="connsiteX2" fmla="*/ 0 w 978010"/>
                <a:gd name="connsiteY2" fmla="*/ 198783 h 1081378"/>
                <a:gd name="connsiteX3" fmla="*/ 230587 w 978010"/>
                <a:gd name="connsiteY3" fmla="*/ 0 h 1081378"/>
                <a:gd name="connsiteX4" fmla="*/ 978010 w 978010"/>
                <a:gd name="connsiteY4" fmla="*/ 850790 h 1081378"/>
                <a:gd name="connsiteX0" fmla="*/ 962107 w 962107"/>
                <a:gd name="connsiteY0" fmla="*/ 850790 h 1081378"/>
                <a:gd name="connsiteX1" fmla="*/ 715617 w 962107"/>
                <a:gd name="connsiteY1" fmla="*/ 1081378 h 1081378"/>
                <a:gd name="connsiteX2" fmla="*/ 0 w 962107"/>
                <a:gd name="connsiteY2" fmla="*/ 238539 h 1081378"/>
                <a:gd name="connsiteX3" fmla="*/ 214684 w 962107"/>
                <a:gd name="connsiteY3" fmla="*/ 0 h 1081378"/>
                <a:gd name="connsiteX4" fmla="*/ 962107 w 962107"/>
                <a:gd name="connsiteY4" fmla="*/ 850790 h 1081378"/>
                <a:gd name="connsiteX0" fmla="*/ 962107 w 962107"/>
                <a:gd name="connsiteY0" fmla="*/ 755375 h 985963"/>
                <a:gd name="connsiteX1" fmla="*/ 715617 w 962107"/>
                <a:gd name="connsiteY1" fmla="*/ 985963 h 985963"/>
                <a:gd name="connsiteX2" fmla="*/ 0 w 962107"/>
                <a:gd name="connsiteY2" fmla="*/ 143124 h 985963"/>
                <a:gd name="connsiteX3" fmla="*/ 119269 w 962107"/>
                <a:gd name="connsiteY3" fmla="*/ 0 h 985963"/>
                <a:gd name="connsiteX4" fmla="*/ 962107 w 962107"/>
                <a:gd name="connsiteY4" fmla="*/ 755375 h 985963"/>
                <a:gd name="connsiteX0" fmla="*/ 349857 w 715617"/>
                <a:gd name="connsiteY0" fmla="*/ 166979 h 985963"/>
                <a:gd name="connsiteX1" fmla="*/ 715617 w 715617"/>
                <a:gd name="connsiteY1" fmla="*/ 985963 h 985963"/>
                <a:gd name="connsiteX2" fmla="*/ 0 w 715617"/>
                <a:gd name="connsiteY2" fmla="*/ 143124 h 985963"/>
                <a:gd name="connsiteX3" fmla="*/ 119269 w 715617"/>
                <a:gd name="connsiteY3" fmla="*/ 0 h 985963"/>
                <a:gd name="connsiteX4" fmla="*/ 349857 w 715617"/>
                <a:gd name="connsiteY4" fmla="*/ 166979 h 985963"/>
                <a:gd name="connsiteX0" fmla="*/ 349857 w 349857"/>
                <a:gd name="connsiteY0" fmla="*/ 166979 h 319983"/>
                <a:gd name="connsiteX1" fmla="*/ 250489 w 349857"/>
                <a:gd name="connsiteY1" fmla="*/ 319983 h 319983"/>
                <a:gd name="connsiteX2" fmla="*/ 0 w 349857"/>
                <a:gd name="connsiteY2" fmla="*/ 143124 h 319983"/>
                <a:gd name="connsiteX3" fmla="*/ 119269 w 349857"/>
                <a:gd name="connsiteY3" fmla="*/ 0 h 319983"/>
                <a:gd name="connsiteX4" fmla="*/ 349857 w 349857"/>
                <a:gd name="connsiteY4" fmla="*/ 166979 h 319983"/>
                <a:gd name="connsiteX0" fmla="*/ 339286 w 339286"/>
                <a:gd name="connsiteY0" fmla="*/ 166979 h 319983"/>
                <a:gd name="connsiteX1" fmla="*/ 239918 w 339286"/>
                <a:gd name="connsiteY1" fmla="*/ 319983 h 319983"/>
                <a:gd name="connsiteX2" fmla="*/ 0 w 339286"/>
                <a:gd name="connsiteY2" fmla="*/ 143124 h 319983"/>
                <a:gd name="connsiteX3" fmla="*/ 108698 w 339286"/>
                <a:gd name="connsiteY3" fmla="*/ 0 h 319983"/>
                <a:gd name="connsiteX4" fmla="*/ 339286 w 339286"/>
                <a:gd name="connsiteY4" fmla="*/ 166979 h 319983"/>
                <a:gd name="connsiteX0" fmla="*/ 339286 w 339286"/>
                <a:gd name="connsiteY0" fmla="*/ 166979 h 314698"/>
                <a:gd name="connsiteX1" fmla="*/ 218776 w 339286"/>
                <a:gd name="connsiteY1" fmla="*/ 314698 h 314698"/>
                <a:gd name="connsiteX2" fmla="*/ 0 w 339286"/>
                <a:gd name="connsiteY2" fmla="*/ 143124 h 314698"/>
                <a:gd name="connsiteX3" fmla="*/ 108698 w 339286"/>
                <a:gd name="connsiteY3" fmla="*/ 0 h 314698"/>
                <a:gd name="connsiteX4" fmla="*/ 339286 w 339286"/>
                <a:gd name="connsiteY4" fmla="*/ 166979 h 314698"/>
                <a:gd name="connsiteX0" fmla="*/ 2015686 w 2015686"/>
                <a:gd name="connsiteY0" fmla="*/ 62204 h 314698"/>
                <a:gd name="connsiteX1" fmla="*/ 218776 w 2015686"/>
                <a:gd name="connsiteY1" fmla="*/ 314698 h 314698"/>
                <a:gd name="connsiteX2" fmla="*/ 0 w 2015686"/>
                <a:gd name="connsiteY2" fmla="*/ 143124 h 314698"/>
                <a:gd name="connsiteX3" fmla="*/ 108698 w 2015686"/>
                <a:gd name="connsiteY3" fmla="*/ 0 h 314698"/>
                <a:gd name="connsiteX4" fmla="*/ 2015686 w 2015686"/>
                <a:gd name="connsiteY4" fmla="*/ 62204 h 314698"/>
                <a:gd name="connsiteX0" fmla="*/ 2015686 w 2047576"/>
                <a:gd name="connsiteY0" fmla="*/ 62204 h 705223"/>
                <a:gd name="connsiteX1" fmla="*/ 2047576 w 2047576"/>
                <a:gd name="connsiteY1" fmla="*/ 705223 h 705223"/>
                <a:gd name="connsiteX2" fmla="*/ 0 w 2047576"/>
                <a:gd name="connsiteY2" fmla="*/ 143124 h 705223"/>
                <a:gd name="connsiteX3" fmla="*/ 108698 w 2047576"/>
                <a:gd name="connsiteY3" fmla="*/ 0 h 705223"/>
                <a:gd name="connsiteX4" fmla="*/ 2015686 w 2047576"/>
                <a:gd name="connsiteY4" fmla="*/ 62204 h 705223"/>
                <a:gd name="connsiteX0" fmla="*/ 1906988 w 1938878"/>
                <a:gd name="connsiteY0" fmla="*/ 62204 h 762249"/>
                <a:gd name="connsiteX1" fmla="*/ 1938878 w 1938878"/>
                <a:gd name="connsiteY1" fmla="*/ 705223 h 762249"/>
                <a:gd name="connsiteX2" fmla="*/ 1072402 w 1938878"/>
                <a:gd name="connsiteY2" fmla="*/ 762249 h 762249"/>
                <a:gd name="connsiteX3" fmla="*/ 0 w 1938878"/>
                <a:gd name="connsiteY3" fmla="*/ 0 h 762249"/>
                <a:gd name="connsiteX4" fmla="*/ 1906988 w 1938878"/>
                <a:gd name="connsiteY4" fmla="*/ 62204 h 762249"/>
                <a:gd name="connsiteX0" fmla="*/ 887813 w 919703"/>
                <a:gd name="connsiteY0" fmla="*/ 0 h 700045"/>
                <a:gd name="connsiteX1" fmla="*/ 919703 w 919703"/>
                <a:gd name="connsiteY1" fmla="*/ 643019 h 700045"/>
                <a:gd name="connsiteX2" fmla="*/ 53227 w 919703"/>
                <a:gd name="connsiteY2" fmla="*/ 700045 h 700045"/>
                <a:gd name="connsiteX3" fmla="*/ 0 w 919703"/>
                <a:gd name="connsiteY3" fmla="*/ 42571 h 700045"/>
                <a:gd name="connsiteX4" fmla="*/ 887813 w 919703"/>
                <a:gd name="connsiteY4" fmla="*/ 0 h 700045"/>
                <a:gd name="connsiteX0" fmla="*/ 887813 w 957803"/>
                <a:gd name="connsiteY0" fmla="*/ 0 h 700045"/>
                <a:gd name="connsiteX1" fmla="*/ 957803 w 957803"/>
                <a:gd name="connsiteY1" fmla="*/ 633494 h 700045"/>
                <a:gd name="connsiteX2" fmla="*/ 53227 w 957803"/>
                <a:gd name="connsiteY2" fmla="*/ 700045 h 700045"/>
                <a:gd name="connsiteX3" fmla="*/ 0 w 957803"/>
                <a:gd name="connsiteY3" fmla="*/ 42571 h 700045"/>
                <a:gd name="connsiteX4" fmla="*/ 887813 w 957803"/>
                <a:gd name="connsiteY4" fmla="*/ 0 h 700045"/>
                <a:gd name="connsiteX0" fmla="*/ 887813 w 887813"/>
                <a:gd name="connsiteY0" fmla="*/ 0 h 700045"/>
                <a:gd name="connsiteX1" fmla="*/ 786353 w 887813"/>
                <a:gd name="connsiteY1" fmla="*/ 404894 h 700045"/>
                <a:gd name="connsiteX2" fmla="*/ 53227 w 887813"/>
                <a:gd name="connsiteY2" fmla="*/ 700045 h 700045"/>
                <a:gd name="connsiteX3" fmla="*/ 0 w 887813"/>
                <a:gd name="connsiteY3" fmla="*/ 42571 h 700045"/>
                <a:gd name="connsiteX4" fmla="*/ 887813 w 887813"/>
                <a:gd name="connsiteY4" fmla="*/ 0 h 700045"/>
                <a:gd name="connsiteX0" fmla="*/ 735413 w 786353"/>
                <a:gd name="connsiteY0" fmla="*/ 119354 h 657474"/>
                <a:gd name="connsiteX1" fmla="*/ 786353 w 786353"/>
                <a:gd name="connsiteY1" fmla="*/ 362323 h 657474"/>
                <a:gd name="connsiteX2" fmla="*/ 53227 w 786353"/>
                <a:gd name="connsiteY2" fmla="*/ 657474 h 657474"/>
                <a:gd name="connsiteX3" fmla="*/ 0 w 786353"/>
                <a:gd name="connsiteY3" fmla="*/ 0 h 657474"/>
                <a:gd name="connsiteX4" fmla="*/ 735413 w 786353"/>
                <a:gd name="connsiteY4" fmla="*/ 119354 h 657474"/>
                <a:gd name="connsiteX0" fmla="*/ 735413 w 786353"/>
                <a:gd name="connsiteY0" fmla="*/ 119354 h 428874"/>
                <a:gd name="connsiteX1" fmla="*/ 786353 w 786353"/>
                <a:gd name="connsiteY1" fmla="*/ 362323 h 428874"/>
                <a:gd name="connsiteX2" fmla="*/ 434227 w 786353"/>
                <a:gd name="connsiteY2" fmla="*/ 428874 h 428874"/>
                <a:gd name="connsiteX3" fmla="*/ 0 w 786353"/>
                <a:gd name="connsiteY3" fmla="*/ 0 h 428874"/>
                <a:gd name="connsiteX4" fmla="*/ 735413 w 786353"/>
                <a:gd name="connsiteY4" fmla="*/ 119354 h 428874"/>
                <a:gd name="connsiteX0" fmla="*/ 382988 w 433928"/>
                <a:gd name="connsiteY0" fmla="*/ 0 h 309520"/>
                <a:gd name="connsiteX1" fmla="*/ 433928 w 433928"/>
                <a:gd name="connsiteY1" fmla="*/ 242969 h 309520"/>
                <a:gd name="connsiteX2" fmla="*/ 81802 w 433928"/>
                <a:gd name="connsiteY2" fmla="*/ 309520 h 309520"/>
                <a:gd name="connsiteX3" fmla="*/ 0 w 433928"/>
                <a:gd name="connsiteY3" fmla="*/ 61621 h 309520"/>
                <a:gd name="connsiteX4" fmla="*/ 382988 w 433928"/>
                <a:gd name="connsiteY4" fmla="*/ 0 h 309520"/>
                <a:gd name="connsiteX0" fmla="*/ 354413 w 405353"/>
                <a:gd name="connsiteY0" fmla="*/ 0 h 309520"/>
                <a:gd name="connsiteX1" fmla="*/ 405353 w 405353"/>
                <a:gd name="connsiteY1" fmla="*/ 242969 h 309520"/>
                <a:gd name="connsiteX2" fmla="*/ 53227 w 405353"/>
                <a:gd name="connsiteY2" fmla="*/ 309520 h 309520"/>
                <a:gd name="connsiteX3" fmla="*/ 0 w 405353"/>
                <a:gd name="connsiteY3" fmla="*/ 61621 h 309520"/>
                <a:gd name="connsiteX4" fmla="*/ 354413 w 405353"/>
                <a:gd name="connsiteY4" fmla="*/ 0 h 309520"/>
                <a:gd name="connsiteX0" fmla="*/ 354413 w 405353"/>
                <a:gd name="connsiteY0" fmla="*/ 0 h 573839"/>
                <a:gd name="connsiteX1" fmla="*/ 405353 w 405353"/>
                <a:gd name="connsiteY1" fmla="*/ 242969 h 573839"/>
                <a:gd name="connsiteX2" fmla="*/ 103233 w 405353"/>
                <a:gd name="connsiteY2" fmla="*/ 573839 h 573839"/>
                <a:gd name="connsiteX3" fmla="*/ 0 w 405353"/>
                <a:gd name="connsiteY3" fmla="*/ 61621 h 573839"/>
                <a:gd name="connsiteX4" fmla="*/ 354413 w 405353"/>
                <a:gd name="connsiteY4" fmla="*/ 0 h 573839"/>
                <a:gd name="connsiteX0" fmla="*/ 285357 w 336297"/>
                <a:gd name="connsiteY0" fmla="*/ 0 h 573839"/>
                <a:gd name="connsiteX1" fmla="*/ 336297 w 336297"/>
                <a:gd name="connsiteY1" fmla="*/ 242969 h 573839"/>
                <a:gd name="connsiteX2" fmla="*/ 34177 w 336297"/>
                <a:gd name="connsiteY2" fmla="*/ 573839 h 573839"/>
                <a:gd name="connsiteX3" fmla="*/ 0 w 336297"/>
                <a:gd name="connsiteY3" fmla="*/ 409283 h 573839"/>
                <a:gd name="connsiteX4" fmla="*/ 285357 w 336297"/>
                <a:gd name="connsiteY4" fmla="*/ 0 h 573839"/>
                <a:gd name="connsiteX0" fmla="*/ 285357 w 285357"/>
                <a:gd name="connsiteY0" fmla="*/ 0 h 573839"/>
                <a:gd name="connsiteX1" fmla="*/ 160084 w 285357"/>
                <a:gd name="connsiteY1" fmla="*/ 535863 h 573839"/>
                <a:gd name="connsiteX2" fmla="*/ 34177 w 285357"/>
                <a:gd name="connsiteY2" fmla="*/ 573839 h 573839"/>
                <a:gd name="connsiteX3" fmla="*/ 0 w 285357"/>
                <a:gd name="connsiteY3" fmla="*/ 409283 h 573839"/>
                <a:gd name="connsiteX4" fmla="*/ 285357 w 285357"/>
                <a:gd name="connsiteY4" fmla="*/ 0 h 573839"/>
                <a:gd name="connsiteX0" fmla="*/ 132957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32957 w 160084"/>
                <a:gd name="connsiteY4" fmla="*/ 0 h 199982"/>
                <a:gd name="connsiteX0" fmla="*/ 128195 w 160084"/>
                <a:gd name="connsiteY0" fmla="*/ 0 h 199982"/>
                <a:gd name="connsiteX1" fmla="*/ 160084 w 160084"/>
                <a:gd name="connsiteY1" fmla="*/ 162006 h 199982"/>
                <a:gd name="connsiteX2" fmla="*/ 34177 w 160084"/>
                <a:gd name="connsiteY2" fmla="*/ 199982 h 199982"/>
                <a:gd name="connsiteX3" fmla="*/ 0 w 160084"/>
                <a:gd name="connsiteY3" fmla="*/ 35426 h 199982"/>
                <a:gd name="connsiteX4" fmla="*/ 128195 w 160084"/>
                <a:gd name="connsiteY4" fmla="*/ 0 h 199982"/>
                <a:gd name="connsiteX0" fmla="*/ 102002 w 160084"/>
                <a:gd name="connsiteY0" fmla="*/ 0 h 290469"/>
                <a:gd name="connsiteX1" fmla="*/ 160084 w 160084"/>
                <a:gd name="connsiteY1" fmla="*/ 252493 h 290469"/>
                <a:gd name="connsiteX2" fmla="*/ 34177 w 160084"/>
                <a:gd name="connsiteY2" fmla="*/ 290469 h 290469"/>
                <a:gd name="connsiteX3" fmla="*/ 0 w 160084"/>
                <a:gd name="connsiteY3" fmla="*/ 125913 h 290469"/>
                <a:gd name="connsiteX4" fmla="*/ 102002 w 160084"/>
                <a:gd name="connsiteY4" fmla="*/ 0 h 290469"/>
                <a:gd name="connsiteX0" fmla="*/ 109146 w 167228"/>
                <a:gd name="connsiteY0" fmla="*/ 0 h 290469"/>
                <a:gd name="connsiteX1" fmla="*/ 167228 w 167228"/>
                <a:gd name="connsiteY1" fmla="*/ 252493 h 290469"/>
                <a:gd name="connsiteX2" fmla="*/ 41321 w 167228"/>
                <a:gd name="connsiteY2" fmla="*/ 290469 h 290469"/>
                <a:gd name="connsiteX3" fmla="*/ 0 w 167228"/>
                <a:gd name="connsiteY3" fmla="*/ 42570 h 290469"/>
                <a:gd name="connsiteX4" fmla="*/ 109146 w 167228"/>
                <a:gd name="connsiteY4" fmla="*/ 0 h 290469"/>
                <a:gd name="connsiteX0" fmla="*/ 109146 w 167228"/>
                <a:gd name="connsiteY0" fmla="*/ 0 h 290469"/>
                <a:gd name="connsiteX1" fmla="*/ 167228 w 167228"/>
                <a:gd name="connsiteY1" fmla="*/ 252493 h 290469"/>
                <a:gd name="connsiteX2" fmla="*/ 55609 w 167228"/>
                <a:gd name="connsiteY2" fmla="*/ 290469 h 290469"/>
                <a:gd name="connsiteX3" fmla="*/ 0 w 167228"/>
                <a:gd name="connsiteY3" fmla="*/ 42570 h 290469"/>
                <a:gd name="connsiteX4" fmla="*/ 109146 w 167228"/>
                <a:gd name="connsiteY4" fmla="*/ 0 h 290469"/>
                <a:gd name="connsiteX0" fmla="*/ 109146 w 174372"/>
                <a:gd name="connsiteY0" fmla="*/ 0 h 295356"/>
                <a:gd name="connsiteX1" fmla="*/ 174372 w 174372"/>
                <a:gd name="connsiteY1" fmla="*/ 295356 h 295356"/>
                <a:gd name="connsiteX2" fmla="*/ 55609 w 174372"/>
                <a:gd name="connsiteY2" fmla="*/ 290469 h 295356"/>
                <a:gd name="connsiteX3" fmla="*/ 0 w 174372"/>
                <a:gd name="connsiteY3" fmla="*/ 42570 h 295356"/>
                <a:gd name="connsiteX4" fmla="*/ 109146 w 174372"/>
                <a:gd name="connsiteY4" fmla="*/ 0 h 295356"/>
                <a:gd name="connsiteX0" fmla="*/ 109146 w 174372"/>
                <a:gd name="connsiteY0" fmla="*/ 0 h 304756"/>
                <a:gd name="connsiteX1" fmla="*/ 174372 w 174372"/>
                <a:gd name="connsiteY1" fmla="*/ 295356 h 304756"/>
                <a:gd name="connsiteX2" fmla="*/ 55609 w 174372"/>
                <a:gd name="connsiteY2" fmla="*/ 304756 h 304756"/>
                <a:gd name="connsiteX3" fmla="*/ 0 w 174372"/>
                <a:gd name="connsiteY3" fmla="*/ 42570 h 304756"/>
                <a:gd name="connsiteX4" fmla="*/ 109146 w 174372"/>
                <a:gd name="connsiteY4" fmla="*/ 0 h 304756"/>
                <a:gd name="connsiteX0" fmla="*/ 118671 w 174372"/>
                <a:gd name="connsiteY0" fmla="*/ 24105 h 262186"/>
                <a:gd name="connsiteX1" fmla="*/ 174372 w 174372"/>
                <a:gd name="connsiteY1" fmla="*/ 252786 h 262186"/>
                <a:gd name="connsiteX2" fmla="*/ 55609 w 174372"/>
                <a:gd name="connsiteY2" fmla="*/ 262186 h 262186"/>
                <a:gd name="connsiteX3" fmla="*/ 0 w 174372"/>
                <a:gd name="connsiteY3" fmla="*/ 0 h 262186"/>
                <a:gd name="connsiteX4" fmla="*/ 118671 w 174372"/>
                <a:gd name="connsiteY4" fmla="*/ 24105 h 262186"/>
                <a:gd name="connsiteX0" fmla="*/ 109146 w 174372"/>
                <a:gd name="connsiteY0" fmla="*/ 0 h 299993"/>
                <a:gd name="connsiteX1" fmla="*/ 174372 w 174372"/>
                <a:gd name="connsiteY1" fmla="*/ 290593 h 299993"/>
                <a:gd name="connsiteX2" fmla="*/ 55609 w 174372"/>
                <a:gd name="connsiteY2" fmla="*/ 299993 h 299993"/>
                <a:gd name="connsiteX3" fmla="*/ 0 w 174372"/>
                <a:gd name="connsiteY3" fmla="*/ 37807 h 299993"/>
                <a:gd name="connsiteX4" fmla="*/ 109146 w 174372"/>
                <a:gd name="connsiteY4" fmla="*/ 0 h 299993"/>
                <a:gd name="connsiteX0" fmla="*/ 434537 w 499763"/>
                <a:gd name="connsiteY0" fmla="*/ 0 h 438106"/>
                <a:gd name="connsiteX1" fmla="*/ 499763 w 499763"/>
                <a:gd name="connsiteY1" fmla="*/ 290593 h 438106"/>
                <a:gd name="connsiteX2" fmla="*/ 0 w 499763"/>
                <a:gd name="connsiteY2" fmla="*/ 438106 h 438106"/>
                <a:gd name="connsiteX3" fmla="*/ 325391 w 499763"/>
                <a:gd name="connsiteY3" fmla="*/ 37807 h 438106"/>
                <a:gd name="connsiteX4" fmla="*/ 434537 w 499763"/>
                <a:gd name="connsiteY4" fmla="*/ 0 h 438106"/>
                <a:gd name="connsiteX0" fmla="*/ 437758 w 502984"/>
                <a:gd name="connsiteY0" fmla="*/ 0 h 438106"/>
                <a:gd name="connsiteX1" fmla="*/ 502984 w 502984"/>
                <a:gd name="connsiteY1" fmla="*/ 290593 h 438106"/>
                <a:gd name="connsiteX2" fmla="*/ 3221 w 502984"/>
                <a:gd name="connsiteY2" fmla="*/ 438106 h 438106"/>
                <a:gd name="connsiteX3" fmla="*/ 0 w 502984"/>
                <a:gd name="connsiteY3" fmla="*/ 306888 h 438106"/>
                <a:gd name="connsiteX4" fmla="*/ 437758 w 502984"/>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437758 w 437758"/>
                <a:gd name="connsiteY4" fmla="*/ 0 h 438106"/>
                <a:gd name="connsiteX0" fmla="*/ 437758 w 437758"/>
                <a:gd name="connsiteY0" fmla="*/ 0 h 438106"/>
                <a:gd name="connsiteX1" fmla="*/ 105315 w 437758"/>
                <a:gd name="connsiteY1" fmla="*/ 423943 h 438106"/>
                <a:gd name="connsiteX2" fmla="*/ 3221 w 437758"/>
                <a:gd name="connsiteY2" fmla="*/ 438106 h 438106"/>
                <a:gd name="connsiteX3" fmla="*/ 0 w 437758"/>
                <a:gd name="connsiteY3" fmla="*/ 306888 h 438106"/>
                <a:gd name="connsiteX4" fmla="*/ 185637 w 437758"/>
                <a:gd name="connsiteY4" fmla="*/ 172283 h 438106"/>
                <a:gd name="connsiteX5" fmla="*/ 437758 w 437758"/>
                <a:gd name="connsiteY5" fmla="*/ 0 h 438106"/>
                <a:gd name="connsiteX0" fmla="*/ 492627 w 492627"/>
                <a:gd name="connsiteY0" fmla="*/ 0 h 438106"/>
                <a:gd name="connsiteX1" fmla="*/ 160184 w 492627"/>
                <a:gd name="connsiteY1" fmla="*/ 423943 h 438106"/>
                <a:gd name="connsiteX2" fmla="*/ 58090 w 492627"/>
                <a:gd name="connsiteY2" fmla="*/ 438106 h 438106"/>
                <a:gd name="connsiteX3" fmla="*/ 54869 w 492627"/>
                <a:gd name="connsiteY3" fmla="*/ 306888 h 438106"/>
                <a:gd name="connsiteX4" fmla="*/ 0 w 492627"/>
                <a:gd name="connsiteY4" fmla="*/ 141327 h 438106"/>
                <a:gd name="connsiteX5" fmla="*/ 492627 w 492627"/>
                <a:gd name="connsiteY5" fmla="*/ 0 h 438106"/>
                <a:gd name="connsiteX0" fmla="*/ 492627 w 492627"/>
                <a:gd name="connsiteY0" fmla="*/ 0 h 438106"/>
                <a:gd name="connsiteX1" fmla="*/ 390526 w 492627"/>
                <a:gd name="connsiteY1" fmla="*/ 124658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492627 w 492627"/>
                <a:gd name="connsiteY0" fmla="*/ 0 h 438106"/>
                <a:gd name="connsiteX1" fmla="*/ 147638 w 492627"/>
                <a:gd name="connsiteY1" fmla="*/ 286583 h 438106"/>
                <a:gd name="connsiteX2" fmla="*/ 160184 w 492627"/>
                <a:gd name="connsiteY2" fmla="*/ 423943 h 438106"/>
                <a:gd name="connsiteX3" fmla="*/ 58090 w 492627"/>
                <a:gd name="connsiteY3" fmla="*/ 438106 h 438106"/>
                <a:gd name="connsiteX4" fmla="*/ 54869 w 492627"/>
                <a:gd name="connsiteY4" fmla="*/ 306888 h 438106"/>
                <a:gd name="connsiteX5" fmla="*/ 0 w 492627"/>
                <a:gd name="connsiteY5" fmla="*/ 141327 h 438106"/>
                <a:gd name="connsiteX6" fmla="*/ 492627 w 492627"/>
                <a:gd name="connsiteY6" fmla="*/ 0 h 438106"/>
                <a:gd name="connsiteX0" fmla="*/ 97339 w 160184"/>
                <a:gd name="connsiteY0" fmla="*/ 0 h 326187"/>
                <a:gd name="connsiteX1" fmla="*/ 147638 w 160184"/>
                <a:gd name="connsiteY1" fmla="*/ 174664 h 326187"/>
                <a:gd name="connsiteX2" fmla="*/ 160184 w 160184"/>
                <a:gd name="connsiteY2" fmla="*/ 312024 h 326187"/>
                <a:gd name="connsiteX3" fmla="*/ 58090 w 160184"/>
                <a:gd name="connsiteY3" fmla="*/ 326187 h 326187"/>
                <a:gd name="connsiteX4" fmla="*/ 54869 w 160184"/>
                <a:gd name="connsiteY4" fmla="*/ 194969 h 326187"/>
                <a:gd name="connsiteX5" fmla="*/ 0 w 160184"/>
                <a:gd name="connsiteY5" fmla="*/ 29408 h 326187"/>
                <a:gd name="connsiteX6" fmla="*/ 97339 w 160184"/>
                <a:gd name="connsiteY6" fmla="*/ 0 h 326187"/>
                <a:gd name="connsiteX0" fmla="*/ 191654 w 254499"/>
                <a:gd name="connsiteY0" fmla="*/ 0 h 378575"/>
                <a:gd name="connsiteX1" fmla="*/ 241953 w 254499"/>
                <a:gd name="connsiteY1" fmla="*/ 174664 h 378575"/>
                <a:gd name="connsiteX2" fmla="*/ 254499 w 254499"/>
                <a:gd name="connsiteY2" fmla="*/ 312024 h 378575"/>
                <a:gd name="connsiteX3" fmla="*/ 5 w 254499"/>
                <a:gd name="connsiteY3" fmla="*/ 378575 h 378575"/>
                <a:gd name="connsiteX4" fmla="*/ 149184 w 254499"/>
                <a:gd name="connsiteY4" fmla="*/ 194969 h 378575"/>
                <a:gd name="connsiteX5" fmla="*/ 94315 w 254499"/>
                <a:gd name="connsiteY5" fmla="*/ 29408 h 378575"/>
                <a:gd name="connsiteX6" fmla="*/ 191654 w 254499"/>
                <a:gd name="connsiteY6" fmla="*/ 0 h 378575"/>
                <a:gd name="connsiteX0" fmla="*/ 97339 w 160184"/>
                <a:gd name="connsiteY0" fmla="*/ 0 h 312024"/>
                <a:gd name="connsiteX1" fmla="*/ 147638 w 160184"/>
                <a:gd name="connsiteY1" fmla="*/ 174664 h 312024"/>
                <a:gd name="connsiteX2" fmla="*/ 160184 w 160184"/>
                <a:gd name="connsiteY2" fmla="*/ 312024 h 312024"/>
                <a:gd name="connsiteX3" fmla="*/ 54869 w 160184"/>
                <a:gd name="connsiteY3" fmla="*/ 194969 h 312024"/>
                <a:gd name="connsiteX4" fmla="*/ 0 w 160184"/>
                <a:gd name="connsiteY4" fmla="*/ 29408 h 312024"/>
                <a:gd name="connsiteX5" fmla="*/ 97339 w 160184"/>
                <a:gd name="connsiteY5" fmla="*/ 0 h 312024"/>
                <a:gd name="connsiteX0" fmla="*/ 97339 w 147638"/>
                <a:gd name="connsiteY0" fmla="*/ 0 h 194969"/>
                <a:gd name="connsiteX1" fmla="*/ 147638 w 147638"/>
                <a:gd name="connsiteY1" fmla="*/ 174664 h 194969"/>
                <a:gd name="connsiteX2" fmla="*/ 54869 w 147638"/>
                <a:gd name="connsiteY2" fmla="*/ 194969 h 194969"/>
                <a:gd name="connsiteX3" fmla="*/ 0 w 147638"/>
                <a:gd name="connsiteY3" fmla="*/ 29408 h 194969"/>
                <a:gd name="connsiteX4" fmla="*/ 97339 w 147638"/>
                <a:gd name="connsiteY4" fmla="*/ 0 h 194969"/>
                <a:gd name="connsiteX0" fmla="*/ 199633 w 249932"/>
                <a:gd name="connsiteY0" fmla="*/ 0 h 361657"/>
                <a:gd name="connsiteX1" fmla="*/ 249932 w 249932"/>
                <a:gd name="connsiteY1" fmla="*/ 174664 h 361657"/>
                <a:gd name="connsiteX2" fmla="*/ 0 w 249932"/>
                <a:gd name="connsiteY2" fmla="*/ 361657 h 361657"/>
                <a:gd name="connsiteX3" fmla="*/ 102294 w 249932"/>
                <a:gd name="connsiteY3" fmla="*/ 29408 h 361657"/>
                <a:gd name="connsiteX4" fmla="*/ 199633 w 249932"/>
                <a:gd name="connsiteY4" fmla="*/ 0 h 361657"/>
                <a:gd name="connsiteX0" fmla="*/ 199633 w 264219"/>
                <a:gd name="connsiteY0" fmla="*/ 0 h 361657"/>
                <a:gd name="connsiteX1" fmla="*/ 264219 w 264219"/>
                <a:gd name="connsiteY1" fmla="*/ 327064 h 361657"/>
                <a:gd name="connsiteX2" fmla="*/ 0 w 264219"/>
                <a:gd name="connsiteY2" fmla="*/ 361657 h 361657"/>
                <a:gd name="connsiteX3" fmla="*/ 102294 w 264219"/>
                <a:gd name="connsiteY3" fmla="*/ 29408 h 361657"/>
                <a:gd name="connsiteX4" fmla="*/ 199633 w 264219"/>
                <a:gd name="connsiteY4" fmla="*/ 0 h 361657"/>
                <a:gd name="connsiteX0" fmla="*/ 242495 w 264219"/>
                <a:gd name="connsiteY0" fmla="*/ 180142 h 332249"/>
                <a:gd name="connsiteX1" fmla="*/ 264219 w 264219"/>
                <a:gd name="connsiteY1" fmla="*/ 297656 h 332249"/>
                <a:gd name="connsiteX2" fmla="*/ 0 w 264219"/>
                <a:gd name="connsiteY2" fmla="*/ 332249 h 332249"/>
                <a:gd name="connsiteX3" fmla="*/ 102294 w 264219"/>
                <a:gd name="connsiteY3" fmla="*/ 0 h 332249"/>
                <a:gd name="connsiteX4" fmla="*/ 242495 w 264219"/>
                <a:gd name="connsiteY4" fmla="*/ 180142 h 332249"/>
                <a:gd name="connsiteX0" fmla="*/ 254501 w 276225"/>
                <a:gd name="connsiteY0" fmla="*/ 0 h 152107"/>
                <a:gd name="connsiteX1" fmla="*/ 276225 w 276225"/>
                <a:gd name="connsiteY1" fmla="*/ 117514 h 152107"/>
                <a:gd name="connsiteX2" fmla="*/ 12006 w 276225"/>
                <a:gd name="connsiteY2" fmla="*/ 152107 h 152107"/>
                <a:gd name="connsiteX3" fmla="*/ 0 w 276225"/>
                <a:gd name="connsiteY3" fmla="*/ 24646 h 152107"/>
                <a:gd name="connsiteX4" fmla="*/ 254501 w 276225"/>
                <a:gd name="connsiteY4" fmla="*/ 0 h 152107"/>
                <a:gd name="connsiteX0" fmla="*/ 264026 w 285750"/>
                <a:gd name="connsiteY0" fmla="*/ 0 h 152107"/>
                <a:gd name="connsiteX1" fmla="*/ 285750 w 285750"/>
                <a:gd name="connsiteY1" fmla="*/ 117514 h 152107"/>
                <a:gd name="connsiteX2" fmla="*/ 21531 w 285750"/>
                <a:gd name="connsiteY2" fmla="*/ 152107 h 152107"/>
                <a:gd name="connsiteX3" fmla="*/ 0 w 285750"/>
                <a:gd name="connsiteY3" fmla="*/ 38934 h 152107"/>
                <a:gd name="connsiteX4" fmla="*/ 264026 w 285750"/>
                <a:gd name="connsiteY4" fmla="*/ 0 h 152107"/>
                <a:gd name="connsiteX0" fmla="*/ 289426 w 289426"/>
                <a:gd name="connsiteY0" fmla="*/ 0 h 412457"/>
                <a:gd name="connsiteX1" fmla="*/ 285750 w 289426"/>
                <a:gd name="connsiteY1" fmla="*/ 377864 h 412457"/>
                <a:gd name="connsiteX2" fmla="*/ 21531 w 289426"/>
                <a:gd name="connsiteY2" fmla="*/ 412457 h 412457"/>
                <a:gd name="connsiteX3" fmla="*/ 0 w 289426"/>
                <a:gd name="connsiteY3" fmla="*/ 299284 h 412457"/>
                <a:gd name="connsiteX4" fmla="*/ 289426 w 289426"/>
                <a:gd name="connsiteY4" fmla="*/ 0 h 412457"/>
                <a:gd name="connsiteX0" fmla="*/ 267895 w 267895"/>
                <a:gd name="connsiteY0" fmla="*/ 11866 h 424323"/>
                <a:gd name="connsiteX1" fmla="*/ 264219 w 267895"/>
                <a:gd name="connsiteY1" fmla="*/ 389730 h 424323"/>
                <a:gd name="connsiteX2" fmla="*/ 0 w 267895"/>
                <a:gd name="connsiteY2" fmla="*/ 424323 h 424323"/>
                <a:gd name="connsiteX3" fmla="*/ 140394 w 267895"/>
                <a:gd name="connsiteY3" fmla="*/ 0 h 424323"/>
                <a:gd name="connsiteX4" fmla="*/ 267895 w 267895"/>
                <a:gd name="connsiteY4" fmla="*/ 11866 h 424323"/>
                <a:gd name="connsiteX0" fmla="*/ 134545 w 134545"/>
                <a:gd name="connsiteY0" fmla="*/ 11866 h 389730"/>
                <a:gd name="connsiteX1" fmla="*/ 130869 w 134545"/>
                <a:gd name="connsiteY1" fmla="*/ 389730 h 389730"/>
                <a:gd name="connsiteX2" fmla="*/ 0 w 134545"/>
                <a:gd name="connsiteY2" fmla="*/ 71898 h 389730"/>
                <a:gd name="connsiteX3" fmla="*/ 7044 w 134545"/>
                <a:gd name="connsiteY3" fmla="*/ 0 h 389730"/>
                <a:gd name="connsiteX4" fmla="*/ 134545 w 134545"/>
                <a:gd name="connsiteY4" fmla="*/ 11866 h 389730"/>
                <a:gd name="connsiteX0" fmla="*/ 134545 w 140517"/>
                <a:gd name="connsiteY0" fmla="*/ 11866 h 94455"/>
                <a:gd name="connsiteX1" fmla="*/ 140394 w 140517"/>
                <a:gd name="connsiteY1" fmla="*/ 94455 h 94455"/>
                <a:gd name="connsiteX2" fmla="*/ 0 w 140517"/>
                <a:gd name="connsiteY2" fmla="*/ 71898 h 94455"/>
                <a:gd name="connsiteX3" fmla="*/ 7044 w 140517"/>
                <a:gd name="connsiteY3" fmla="*/ 0 h 94455"/>
                <a:gd name="connsiteX4" fmla="*/ 134545 w 140517"/>
                <a:gd name="connsiteY4" fmla="*/ 11866 h 94455"/>
                <a:gd name="connsiteX0" fmla="*/ 134545 w 140394"/>
                <a:gd name="connsiteY0" fmla="*/ 11866 h 94455"/>
                <a:gd name="connsiteX1" fmla="*/ 140394 w 140394"/>
                <a:gd name="connsiteY1" fmla="*/ 94455 h 94455"/>
                <a:gd name="connsiteX2" fmla="*/ 0 w 140394"/>
                <a:gd name="connsiteY2" fmla="*/ 71898 h 94455"/>
                <a:gd name="connsiteX3" fmla="*/ 7044 w 140394"/>
                <a:gd name="connsiteY3" fmla="*/ 0 h 94455"/>
                <a:gd name="connsiteX4" fmla="*/ 134545 w 140394"/>
                <a:gd name="connsiteY4" fmla="*/ 11866 h 94455"/>
                <a:gd name="connsiteX0" fmla="*/ 134545 w 134545"/>
                <a:gd name="connsiteY0" fmla="*/ 11866 h 80168"/>
                <a:gd name="connsiteX1" fmla="*/ 130869 w 134545"/>
                <a:gd name="connsiteY1" fmla="*/ 80168 h 80168"/>
                <a:gd name="connsiteX2" fmla="*/ 0 w 134545"/>
                <a:gd name="connsiteY2" fmla="*/ 71898 h 80168"/>
                <a:gd name="connsiteX3" fmla="*/ 7044 w 134545"/>
                <a:gd name="connsiteY3" fmla="*/ 0 h 80168"/>
                <a:gd name="connsiteX4" fmla="*/ 134545 w 134545"/>
                <a:gd name="connsiteY4" fmla="*/ 11866 h 80168"/>
                <a:gd name="connsiteX0" fmla="*/ 134545 w 135632"/>
                <a:gd name="connsiteY0" fmla="*/ 11866 h 89693"/>
                <a:gd name="connsiteX1" fmla="*/ 135632 w 135632"/>
                <a:gd name="connsiteY1" fmla="*/ 89693 h 89693"/>
                <a:gd name="connsiteX2" fmla="*/ 0 w 135632"/>
                <a:gd name="connsiteY2" fmla="*/ 71898 h 89693"/>
                <a:gd name="connsiteX3" fmla="*/ 7044 w 135632"/>
                <a:gd name="connsiteY3" fmla="*/ 0 h 89693"/>
                <a:gd name="connsiteX4" fmla="*/ 134545 w 135632"/>
                <a:gd name="connsiteY4" fmla="*/ 11866 h 89693"/>
                <a:gd name="connsiteX0" fmla="*/ 204395 w 204396"/>
                <a:gd name="connsiteY0" fmla="*/ 0 h 236577"/>
                <a:gd name="connsiteX1" fmla="*/ 135632 w 204396"/>
                <a:gd name="connsiteY1" fmla="*/ 236577 h 236577"/>
                <a:gd name="connsiteX2" fmla="*/ 0 w 204396"/>
                <a:gd name="connsiteY2" fmla="*/ 218782 h 236577"/>
                <a:gd name="connsiteX3" fmla="*/ 7044 w 204396"/>
                <a:gd name="connsiteY3" fmla="*/ 146884 h 236577"/>
                <a:gd name="connsiteX4" fmla="*/ 204395 w 204396"/>
                <a:gd name="connsiteY4" fmla="*/ 0 h 236577"/>
                <a:gd name="connsiteX0" fmla="*/ 204395 w 204396"/>
                <a:gd name="connsiteY0" fmla="*/ 37266 h 273843"/>
                <a:gd name="connsiteX1" fmla="*/ 135632 w 204396"/>
                <a:gd name="connsiteY1" fmla="*/ 273843 h 273843"/>
                <a:gd name="connsiteX2" fmla="*/ 0 w 204396"/>
                <a:gd name="connsiteY2" fmla="*/ 256048 h 273843"/>
                <a:gd name="connsiteX3" fmla="*/ 156269 w 204396"/>
                <a:gd name="connsiteY3" fmla="*/ 0 h 273843"/>
                <a:gd name="connsiteX4" fmla="*/ 204395 w 204396"/>
                <a:gd name="connsiteY4" fmla="*/ 37266 h 273843"/>
                <a:gd name="connsiteX0" fmla="*/ 90095 w 90096"/>
                <a:gd name="connsiteY0" fmla="*/ 37266 h 273843"/>
                <a:gd name="connsiteX1" fmla="*/ 21332 w 90096"/>
                <a:gd name="connsiteY1" fmla="*/ 273843 h 273843"/>
                <a:gd name="connsiteX2" fmla="*/ 0 w 90096"/>
                <a:gd name="connsiteY2" fmla="*/ 43323 h 273843"/>
                <a:gd name="connsiteX3" fmla="*/ 41969 w 90096"/>
                <a:gd name="connsiteY3" fmla="*/ 0 h 273843"/>
                <a:gd name="connsiteX4" fmla="*/ 90095 w 90096"/>
                <a:gd name="connsiteY4" fmla="*/ 37266 h 273843"/>
                <a:gd name="connsiteX0" fmla="*/ 90095 w 90097"/>
                <a:gd name="connsiteY0" fmla="*/ 37266 h 108743"/>
                <a:gd name="connsiteX1" fmla="*/ 56257 w 90097"/>
                <a:gd name="connsiteY1" fmla="*/ 108743 h 108743"/>
                <a:gd name="connsiteX2" fmla="*/ 0 w 90097"/>
                <a:gd name="connsiteY2" fmla="*/ 43323 h 108743"/>
                <a:gd name="connsiteX3" fmla="*/ 41969 w 90097"/>
                <a:gd name="connsiteY3" fmla="*/ 0 h 108743"/>
                <a:gd name="connsiteX4" fmla="*/ 90095 w 90097"/>
                <a:gd name="connsiteY4" fmla="*/ 37266 h 108743"/>
                <a:gd name="connsiteX0" fmla="*/ 90095 w 90095"/>
                <a:gd name="connsiteY0" fmla="*/ 37266 h 108743"/>
                <a:gd name="connsiteX1" fmla="*/ 56257 w 90095"/>
                <a:gd name="connsiteY1" fmla="*/ 108743 h 108743"/>
                <a:gd name="connsiteX2" fmla="*/ 0 w 90095"/>
                <a:gd name="connsiteY2" fmla="*/ 43323 h 108743"/>
                <a:gd name="connsiteX3" fmla="*/ 41969 w 90095"/>
                <a:gd name="connsiteY3" fmla="*/ 0 h 108743"/>
                <a:gd name="connsiteX4" fmla="*/ 90095 w 90095"/>
                <a:gd name="connsiteY4" fmla="*/ 37266 h 108743"/>
                <a:gd name="connsiteX0" fmla="*/ 90095 w 90095"/>
                <a:gd name="connsiteY0" fmla="*/ 37266 h 86518"/>
                <a:gd name="connsiteX1" fmla="*/ 53082 w 90095"/>
                <a:gd name="connsiteY1" fmla="*/ 86518 h 86518"/>
                <a:gd name="connsiteX2" fmla="*/ 0 w 90095"/>
                <a:gd name="connsiteY2" fmla="*/ 43323 h 86518"/>
                <a:gd name="connsiteX3" fmla="*/ 41969 w 90095"/>
                <a:gd name="connsiteY3" fmla="*/ 0 h 86518"/>
                <a:gd name="connsiteX4" fmla="*/ 90095 w 90095"/>
                <a:gd name="connsiteY4" fmla="*/ 37266 h 86518"/>
                <a:gd name="connsiteX0" fmla="*/ 90095 w 137219"/>
                <a:gd name="connsiteY0" fmla="*/ 148391 h 197643"/>
                <a:gd name="connsiteX1" fmla="*/ 53082 w 137219"/>
                <a:gd name="connsiteY1" fmla="*/ 197643 h 197643"/>
                <a:gd name="connsiteX2" fmla="*/ 0 w 137219"/>
                <a:gd name="connsiteY2" fmla="*/ 154448 h 197643"/>
                <a:gd name="connsiteX3" fmla="*/ 137219 w 137219"/>
                <a:gd name="connsiteY3" fmla="*/ 0 h 197643"/>
                <a:gd name="connsiteX4" fmla="*/ 90095 w 137219"/>
                <a:gd name="connsiteY4" fmla="*/ 148391 h 197643"/>
                <a:gd name="connsiteX0" fmla="*/ 239320 w 239320"/>
                <a:gd name="connsiteY0" fmla="*/ 65841 h 197643"/>
                <a:gd name="connsiteX1" fmla="*/ 53082 w 239320"/>
                <a:gd name="connsiteY1" fmla="*/ 197643 h 197643"/>
                <a:gd name="connsiteX2" fmla="*/ 0 w 239320"/>
                <a:gd name="connsiteY2" fmla="*/ 154448 h 197643"/>
                <a:gd name="connsiteX3" fmla="*/ 137219 w 239320"/>
                <a:gd name="connsiteY3" fmla="*/ 0 h 197643"/>
                <a:gd name="connsiteX4" fmla="*/ 239320 w 239320"/>
                <a:gd name="connsiteY4" fmla="*/ 65841 h 197643"/>
                <a:gd name="connsiteX0" fmla="*/ 239320 w 239320"/>
                <a:gd name="connsiteY0" fmla="*/ 113466 h 245268"/>
                <a:gd name="connsiteX1" fmla="*/ 53082 w 239320"/>
                <a:gd name="connsiteY1" fmla="*/ 245268 h 245268"/>
                <a:gd name="connsiteX2" fmla="*/ 0 w 239320"/>
                <a:gd name="connsiteY2" fmla="*/ 202073 h 245268"/>
                <a:gd name="connsiteX3" fmla="*/ 165794 w 239320"/>
                <a:gd name="connsiteY3" fmla="*/ 0 h 245268"/>
                <a:gd name="connsiteX4" fmla="*/ 239320 w 239320"/>
                <a:gd name="connsiteY4" fmla="*/ 113466 h 245268"/>
                <a:gd name="connsiteX0" fmla="*/ 264720 w 264720"/>
                <a:gd name="connsiteY0" fmla="*/ 72191 h 245268"/>
                <a:gd name="connsiteX1" fmla="*/ 53082 w 264720"/>
                <a:gd name="connsiteY1" fmla="*/ 245268 h 245268"/>
                <a:gd name="connsiteX2" fmla="*/ 0 w 264720"/>
                <a:gd name="connsiteY2" fmla="*/ 202073 h 245268"/>
                <a:gd name="connsiteX3" fmla="*/ 165794 w 264720"/>
                <a:gd name="connsiteY3" fmla="*/ 0 h 245268"/>
                <a:gd name="connsiteX4" fmla="*/ 264720 w 264720"/>
                <a:gd name="connsiteY4" fmla="*/ 72191 h 245268"/>
                <a:gd name="connsiteX0" fmla="*/ 264720 w 264720"/>
                <a:gd name="connsiteY0" fmla="*/ 72191 h 311943"/>
                <a:gd name="connsiteX1" fmla="*/ 110232 w 264720"/>
                <a:gd name="connsiteY1" fmla="*/ 311943 h 311943"/>
                <a:gd name="connsiteX2" fmla="*/ 0 w 264720"/>
                <a:gd name="connsiteY2" fmla="*/ 202073 h 311943"/>
                <a:gd name="connsiteX3" fmla="*/ 165794 w 264720"/>
                <a:gd name="connsiteY3" fmla="*/ 0 h 311943"/>
                <a:gd name="connsiteX4" fmla="*/ 264720 w 264720"/>
                <a:gd name="connsiteY4" fmla="*/ 72191 h 311943"/>
                <a:gd name="connsiteX0" fmla="*/ 264720 w 264720"/>
                <a:gd name="connsiteY0" fmla="*/ 72191 h 311943"/>
                <a:gd name="connsiteX1" fmla="*/ 184769 w 264720"/>
                <a:gd name="connsiteY1" fmla="*/ 18809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264720 w 264720"/>
                <a:gd name="connsiteY0" fmla="*/ 72191 h 311943"/>
                <a:gd name="connsiteX1" fmla="*/ 206994 w 264720"/>
                <a:gd name="connsiteY1" fmla="*/ 156346 h 311943"/>
                <a:gd name="connsiteX2" fmla="*/ 110232 w 264720"/>
                <a:gd name="connsiteY2" fmla="*/ 311943 h 311943"/>
                <a:gd name="connsiteX3" fmla="*/ 0 w 264720"/>
                <a:gd name="connsiteY3" fmla="*/ 202073 h 311943"/>
                <a:gd name="connsiteX4" fmla="*/ 165794 w 264720"/>
                <a:gd name="connsiteY4" fmla="*/ 0 h 311943"/>
                <a:gd name="connsiteX5" fmla="*/ 264720 w 264720"/>
                <a:gd name="connsiteY5" fmla="*/ 72191 h 311943"/>
                <a:gd name="connsiteX0" fmla="*/ 419502 w 419502"/>
                <a:gd name="connsiteY0" fmla="*/ 226972 h 311943"/>
                <a:gd name="connsiteX1" fmla="*/ 206994 w 419502"/>
                <a:gd name="connsiteY1" fmla="*/ 156346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11943"/>
                <a:gd name="connsiteX1" fmla="*/ 347488 w 419502"/>
                <a:gd name="connsiteY1" fmla="*/ 306364 h 311943"/>
                <a:gd name="connsiteX2" fmla="*/ 110232 w 419502"/>
                <a:gd name="connsiteY2" fmla="*/ 311943 h 311943"/>
                <a:gd name="connsiteX3" fmla="*/ 0 w 419502"/>
                <a:gd name="connsiteY3" fmla="*/ 202073 h 311943"/>
                <a:gd name="connsiteX4" fmla="*/ 165794 w 419502"/>
                <a:gd name="connsiteY4" fmla="*/ 0 h 311943"/>
                <a:gd name="connsiteX5" fmla="*/ 419502 w 419502"/>
                <a:gd name="connsiteY5" fmla="*/ 226972 h 311943"/>
                <a:gd name="connsiteX0" fmla="*/ 419502 w 419502"/>
                <a:gd name="connsiteY0" fmla="*/ 226972 h 306364"/>
                <a:gd name="connsiteX1" fmla="*/ 347488 w 419502"/>
                <a:gd name="connsiteY1" fmla="*/ 306364 h 306364"/>
                <a:gd name="connsiteX2" fmla="*/ 179288 w 419502"/>
                <a:gd name="connsiteY2" fmla="*/ 159543 h 306364"/>
                <a:gd name="connsiteX3" fmla="*/ 0 w 419502"/>
                <a:gd name="connsiteY3" fmla="*/ 202073 h 306364"/>
                <a:gd name="connsiteX4" fmla="*/ 165794 w 419502"/>
                <a:gd name="connsiteY4" fmla="*/ 0 h 306364"/>
                <a:gd name="connsiteX5" fmla="*/ 419502 w 419502"/>
                <a:gd name="connsiteY5" fmla="*/ 226972 h 306364"/>
                <a:gd name="connsiteX0" fmla="*/ 419502 w 419502"/>
                <a:gd name="connsiteY0" fmla="*/ 150772 h 230164"/>
                <a:gd name="connsiteX1" fmla="*/ 347488 w 419502"/>
                <a:gd name="connsiteY1" fmla="*/ 230164 h 230164"/>
                <a:gd name="connsiteX2" fmla="*/ 179288 w 419502"/>
                <a:gd name="connsiteY2" fmla="*/ 83343 h 230164"/>
                <a:gd name="connsiteX3" fmla="*/ 0 w 419502"/>
                <a:gd name="connsiteY3" fmla="*/ 125873 h 230164"/>
                <a:gd name="connsiteX4" fmla="*/ 253901 w 419502"/>
                <a:gd name="connsiteY4" fmla="*/ 0 h 230164"/>
                <a:gd name="connsiteX5" fmla="*/ 419502 w 419502"/>
                <a:gd name="connsiteY5" fmla="*/ 150772 h 230164"/>
                <a:gd name="connsiteX0" fmla="*/ 240214 w 240214"/>
                <a:gd name="connsiteY0" fmla="*/ 150772 h 230164"/>
                <a:gd name="connsiteX1" fmla="*/ 168200 w 240214"/>
                <a:gd name="connsiteY1" fmla="*/ 230164 h 230164"/>
                <a:gd name="connsiteX2" fmla="*/ 0 w 240214"/>
                <a:gd name="connsiteY2" fmla="*/ 83343 h 230164"/>
                <a:gd name="connsiteX3" fmla="*/ 74613 w 240214"/>
                <a:gd name="connsiteY3" fmla="*/ 0 h 230164"/>
                <a:gd name="connsiteX4" fmla="*/ 240214 w 240214"/>
                <a:gd name="connsiteY4" fmla="*/ 150772 h 230164"/>
                <a:gd name="connsiteX0" fmla="*/ 240214 w 240214"/>
                <a:gd name="connsiteY0" fmla="*/ 153947 h 233339"/>
                <a:gd name="connsiteX1" fmla="*/ 168200 w 240214"/>
                <a:gd name="connsiteY1" fmla="*/ 233339 h 233339"/>
                <a:gd name="connsiteX2" fmla="*/ 0 w 240214"/>
                <a:gd name="connsiteY2" fmla="*/ 86518 h 233339"/>
                <a:gd name="connsiteX3" fmla="*/ 65088 w 240214"/>
                <a:gd name="connsiteY3" fmla="*/ 0 h 233339"/>
                <a:gd name="connsiteX4" fmla="*/ 240214 w 240214"/>
                <a:gd name="connsiteY4" fmla="*/ 153947 h 233339"/>
                <a:gd name="connsiteX0" fmla="*/ 186239 w 186239"/>
                <a:gd name="connsiteY0" fmla="*/ 42822 h 233339"/>
                <a:gd name="connsiteX1" fmla="*/ 168200 w 186239"/>
                <a:gd name="connsiteY1" fmla="*/ 233339 h 233339"/>
                <a:gd name="connsiteX2" fmla="*/ 0 w 186239"/>
                <a:gd name="connsiteY2" fmla="*/ 86518 h 233339"/>
                <a:gd name="connsiteX3" fmla="*/ 65088 w 186239"/>
                <a:gd name="connsiteY3" fmla="*/ 0 h 233339"/>
                <a:gd name="connsiteX4" fmla="*/ 186239 w 186239"/>
                <a:gd name="connsiteY4" fmla="*/ 42822 h 233339"/>
                <a:gd name="connsiteX0" fmla="*/ 186239 w 186239"/>
                <a:gd name="connsiteY0" fmla="*/ 42822 h 150789"/>
                <a:gd name="connsiteX1" fmla="*/ 139625 w 186239"/>
                <a:gd name="connsiteY1" fmla="*/ 150789 h 150789"/>
                <a:gd name="connsiteX2" fmla="*/ 0 w 186239"/>
                <a:gd name="connsiteY2" fmla="*/ 86518 h 150789"/>
                <a:gd name="connsiteX3" fmla="*/ 65088 w 186239"/>
                <a:gd name="connsiteY3" fmla="*/ 0 h 150789"/>
                <a:gd name="connsiteX4" fmla="*/ 186239 w 186239"/>
                <a:gd name="connsiteY4" fmla="*/ 42822 h 150789"/>
                <a:gd name="connsiteX0" fmla="*/ 154489 w 154489"/>
                <a:gd name="connsiteY0" fmla="*/ 42822 h 150789"/>
                <a:gd name="connsiteX1" fmla="*/ 107875 w 154489"/>
                <a:gd name="connsiteY1" fmla="*/ 150789 h 150789"/>
                <a:gd name="connsiteX2" fmla="*/ 0 w 154489"/>
                <a:gd name="connsiteY2" fmla="*/ 115093 h 150789"/>
                <a:gd name="connsiteX3" fmla="*/ 33338 w 154489"/>
                <a:gd name="connsiteY3" fmla="*/ 0 h 150789"/>
                <a:gd name="connsiteX4" fmla="*/ 154489 w 154489"/>
                <a:gd name="connsiteY4" fmla="*/ 42822 h 150789"/>
                <a:gd name="connsiteX0" fmla="*/ 154489 w 154489"/>
                <a:gd name="connsiteY0" fmla="*/ 523773 h 631740"/>
                <a:gd name="connsiteX1" fmla="*/ 107875 w 154489"/>
                <a:gd name="connsiteY1" fmla="*/ 631740 h 631740"/>
                <a:gd name="connsiteX2" fmla="*/ 0 w 154489"/>
                <a:gd name="connsiteY2" fmla="*/ 596044 h 631740"/>
                <a:gd name="connsiteX3" fmla="*/ 140216 w 154489"/>
                <a:gd name="connsiteY3" fmla="*/ 0 h 631740"/>
                <a:gd name="connsiteX4" fmla="*/ 154489 w 154489"/>
                <a:gd name="connsiteY4" fmla="*/ 523773 h 631740"/>
                <a:gd name="connsiteX0" fmla="*/ 516687 w 516687"/>
                <a:gd name="connsiteY0" fmla="*/ 321892 h 631740"/>
                <a:gd name="connsiteX1" fmla="*/ 107875 w 516687"/>
                <a:gd name="connsiteY1" fmla="*/ 631740 h 631740"/>
                <a:gd name="connsiteX2" fmla="*/ 0 w 516687"/>
                <a:gd name="connsiteY2" fmla="*/ 596044 h 631740"/>
                <a:gd name="connsiteX3" fmla="*/ 140216 w 516687"/>
                <a:gd name="connsiteY3" fmla="*/ 0 h 631740"/>
                <a:gd name="connsiteX4" fmla="*/ 516687 w 516687"/>
                <a:gd name="connsiteY4" fmla="*/ 321892 h 631740"/>
                <a:gd name="connsiteX0" fmla="*/ 516687 w 516687"/>
                <a:gd name="connsiteY0" fmla="*/ 321892 h 596044"/>
                <a:gd name="connsiteX1" fmla="*/ 416634 w 516687"/>
                <a:gd name="connsiteY1" fmla="*/ 447672 h 596044"/>
                <a:gd name="connsiteX2" fmla="*/ 0 w 516687"/>
                <a:gd name="connsiteY2" fmla="*/ 596044 h 596044"/>
                <a:gd name="connsiteX3" fmla="*/ 140216 w 516687"/>
                <a:gd name="connsiteY3" fmla="*/ 0 h 596044"/>
                <a:gd name="connsiteX4" fmla="*/ 516687 w 516687"/>
                <a:gd name="connsiteY4" fmla="*/ 321892 h 596044"/>
                <a:gd name="connsiteX0" fmla="*/ 475124 w 475124"/>
                <a:gd name="connsiteY0" fmla="*/ 321892 h 447672"/>
                <a:gd name="connsiteX1" fmla="*/ 375071 w 475124"/>
                <a:gd name="connsiteY1" fmla="*/ 447672 h 447672"/>
                <a:gd name="connsiteX2" fmla="*/ 0 w 475124"/>
                <a:gd name="connsiteY2" fmla="*/ 150719 h 447672"/>
                <a:gd name="connsiteX3" fmla="*/ 98653 w 475124"/>
                <a:gd name="connsiteY3" fmla="*/ 0 h 447672"/>
                <a:gd name="connsiteX4" fmla="*/ 475124 w 475124"/>
                <a:gd name="connsiteY4" fmla="*/ 321892 h 447672"/>
                <a:gd name="connsiteX0" fmla="*/ 475124 w 475124"/>
                <a:gd name="connsiteY0" fmla="*/ 304079 h 429859"/>
                <a:gd name="connsiteX1" fmla="*/ 375071 w 475124"/>
                <a:gd name="connsiteY1" fmla="*/ 429859 h 429859"/>
                <a:gd name="connsiteX2" fmla="*/ 0 w 475124"/>
                <a:gd name="connsiteY2" fmla="*/ 132906 h 429859"/>
                <a:gd name="connsiteX3" fmla="*/ 122404 w 475124"/>
                <a:gd name="connsiteY3" fmla="*/ 0 h 429859"/>
                <a:gd name="connsiteX4" fmla="*/ 475124 w 475124"/>
                <a:gd name="connsiteY4" fmla="*/ 304079 h 429859"/>
                <a:gd name="connsiteX0" fmla="*/ 475124 w 475124"/>
                <a:gd name="connsiteY0" fmla="*/ 1193986 h 1319766"/>
                <a:gd name="connsiteX1" fmla="*/ 375071 w 475124"/>
                <a:gd name="connsiteY1" fmla="*/ 1319766 h 1319766"/>
                <a:gd name="connsiteX2" fmla="*/ 0 w 475124"/>
                <a:gd name="connsiteY2" fmla="*/ 1022813 h 1319766"/>
                <a:gd name="connsiteX3" fmla="*/ 293854 w 475124"/>
                <a:gd name="connsiteY3" fmla="*/ 0 h 1319766"/>
                <a:gd name="connsiteX4" fmla="*/ 475124 w 475124"/>
                <a:gd name="connsiteY4" fmla="*/ 1193986 h 1319766"/>
                <a:gd name="connsiteX0" fmla="*/ 499617 w 499617"/>
                <a:gd name="connsiteY0" fmla="*/ 1193986 h 1319766"/>
                <a:gd name="connsiteX1" fmla="*/ 399564 w 499617"/>
                <a:gd name="connsiteY1" fmla="*/ 1319766 h 1319766"/>
                <a:gd name="connsiteX2" fmla="*/ 0 w 499617"/>
                <a:gd name="connsiteY2" fmla="*/ 345177 h 1319766"/>
                <a:gd name="connsiteX3" fmla="*/ 318347 w 499617"/>
                <a:gd name="connsiteY3" fmla="*/ 0 h 1319766"/>
                <a:gd name="connsiteX4" fmla="*/ 499617 w 499617"/>
                <a:gd name="connsiteY4" fmla="*/ 1193986 h 1319766"/>
                <a:gd name="connsiteX0" fmla="*/ 499617 w 499617"/>
                <a:gd name="connsiteY0" fmla="*/ 1193986 h 1319766"/>
                <a:gd name="connsiteX1" fmla="*/ 399564 w 499617"/>
                <a:gd name="connsiteY1" fmla="*/ 1319766 h 1319766"/>
                <a:gd name="connsiteX2" fmla="*/ 291633 w 499617"/>
                <a:gd name="connsiteY2" fmla="*/ 1054586 h 1319766"/>
                <a:gd name="connsiteX3" fmla="*/ 0 w 499617"/>
                <a:gd name="connsiteY3" fmla="*/ 345177 h 1319766"/>
                <a:gd name="connsiteX4" fmla="*/ 318347 w 499617"/>
                <a:gd name="connsiteY4" fmla="*/ 0 h 1319766"/>
                <a:gd name="connsiteX5" fmla="*/ 499617 w 499617"/>
                <a:gd name="connsiteY5" fmla="*/ 1193986 h 1319766"/>
                <a:gd name="connsiteX0" fmla="*/ 638410 w 638410"/>
                <a:gd name="connsiteY0" fmla="*/ 255094 h 1319766"/>
                <a:gd name="connsiteX1" fmla="*/ 399564 w 638410"/>
                <a:gd name="connsiteY1" fmla="*/ 1319766 h 1319766"/>
                <a:gd name="connsiteX2" fmla="*/ 291633 w 638410"/>
                <a:gd name="connsiteY2" fmla="*/ 1054586 h 1319766"/>
                <a:gd name="connsiteX3" fmla="*/ 0 w 638410"/>
                <a:gd name="connsiteY3" fmla="*/ 345177 h 1319766"/>
                <a:gd name="connsiteX4" fmla="*/ 318347 w 638410"/>
                <a:gd name="connsiteY4" fmla="*/ 0 h 1319766"/>
                <a:gd name="connsiteX5" fmla="*/ 638410 w 638410"/>
                <a:gd name="connsiteY5" fmla="*/ 255094 h 1319766"/>
                <a:gd name="connsiteX0" fmla="*/ 638410 w 638410"/>
                <a:gd name="connsiteY0" fmla="*/ 255094 h 1054586"/>
                <a:gd name="connsiteX1" fmla="*/ 334249 w 638410"/>
                <a:gd name="connsiteY1" fmla="*/ 340052 h 1054586"/>
                <a:gd name="connsiteX2" fmla="*/ 291633 w 638410"/>
                <a:gd name="connsiteY2" fmla="*/ 1054586 h 1054586"/>
                <a:gd name="connsiteX3" fmla="*/ 0 w 638410"/>
                <a:gd name="connsiteY3" fmla="*/ 345177 h 1054586"/>
                <a:gd name="connsiteX4" fmla="*/ 318347 w 638410"/>
                <a:gd name="connsiteY4" fmla="*/ 0 h 1054586"/>
                <a:gd name="connsiteX5" fmla="*/ 638410 w 638410"/>
                <a:gd name="connsiteY5" fmla="*/ 255094 h 1054586"/>
                <a:gd name="connsiteX0" fmla="*/ 638410 w 638410"/>
                <a:gd name="connsiteY0" fmla="*/ 255094 h 450428"/>
                <a:gd name="connsiteX1" fmla="*/ 334249 w 638410"/>
                <a:gd name="connsiteY1" fmla="*/ 340052 h 450428"/>
                <a:gd name="connsiteX2" fmla="*/ 30376 w 638410"/>
                <a:gd name="connsiteY2" fmla="*/ 450428 h 450428"/>
                <a:gd name="connsiteX3" fmla="*/ 0 w 638410"/>
                <a:gd name="connsiteY3" fmla="*/ 345177 h 450428"/>
                <a:gd name="connsiteX4" fmla="*/ 318347 w 638410"/>
                <a:gd name="connsiteY4" fmla="*/ 0 h 450428"/>
                <a:gd name="connsiteX5" fmla="*/ 638410 w 638410"/>
                <a:gd name="connsiteY5" fmla="*/ 255094 h 450428"/>
                <a:gd name="connsiteX0" fmla="*/ 1952860 w 1952860"/>
                <a:gd name="connsiteY0" fmla="*/ 255094 h 843198"/>
                <a:gd name="connsiteX1" fmla="*/ 1648699 w 1952860"/>
                <a:gd name="connsiteY1" fmla="*/ 340052 h 843198"/>
                <a:gd name="connsiteX2" fmla="*/ 1344826 w 1952860"/>
                <a:gd name="connsiteY2" fmla="*/ 450428 h 843198"/>
                <a:gd name="connsiteX3" fmla="*/ 0 w 1952860"/>
                <a:gd name="connsiteY3" fmla="*/ 843198 h 843198"/>
                <a:gd name="connsiteX4" fmla="*/ 1632797 w 1952860"/>
                <a:gd name="connsiteY4" fmla="*/ 0 h 843198"/>
                <a:gd name="connsiteX5" fmla="*/ 1952860 w 1952860"/>
                <a:gd name="connsiteY5" fmla="*/ 255094 h 843198"/>
                <a:gd name="connsiteX0" fmla="*/ 1952860 w 1952860"/>
                <a:gd name="connsiteY0" fmla="*/ 255094 h 1209707"/>
                <a:gd name="connsiteX1" fmla="*/ 1648699 w 1952860"/>
                <a:gd name="connsiteY1" fmla="*/ 340052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1952860 w 1952860"/>
                <a:gd name="connsiteY0" fmla="*/ 255094 h 1209707"/>
                <a:gd name="connsiteX1" fmla="*/ 464878 w 1952860"/>
                <a:gd name="connsiteY1" fmla="*/ 1123824 h 1209707"/>
                <a:gd name="connsiteX2" fmla="*/ 95691 w 1952860"/>
                <a:gd name="connsiteY2" fmla="*/ 1209707 h 1209707"/>
                <a:gd name="connsiteX3" fmla="*/ 0 w 1952860"/>
                <a:gd name="connsiteY3" fmla="*/ 843198 h 1209707"/>
                <a:gd name="connsiteX4" fmla="*/ 1632797 w 1952860"/>
                <a:gd name="connsiteY4" fmla="*/ 0 h 1209707"/>
                <a:gd name="connsiteX5" fmla="*/ 1952860 w 1952860"/>
                <a:gd name="connsiteY5" fmla="*/ 255094 h 1209707"/>
                <a:gd name="connsiteX0" fmla="*/ 385317 w 1632797"/>
                <a:gd name="connsiteY0" fmla="*/ 826594 h 1209707"/>
                <a:gd name="connsiteX1" fmla="*/ 464878 w 1632797"/>
                <a:gd name="connsiteY1" fmla="*/ 1123824 h 1209707"/>
                <a:gd name="connsiteX2" fmla="*/ 95691 w 1632797"/>
                <a:gd name="connsiteY2" fmla="*/ 1209707 h 1209707"/>
                <a:gd name="connsiteX3" fmla="*/ 0 w 1632797"/>
                <a:gd name="connsiteY3" fmla="*/ 843198 h 1209707"/>
                <a:gd name="connsiteX4" fmla="*/ 1632797 w 1632797"/>
                <a:gd name="connsiteY4" fmla="*/ 0 h 1209707"/>
                <a:gd name="connsiteX5" fmla="*/ 385317 w 1632797"/>
                <a:gd name="connsiteY5" fmla="*/ 826594 h 1209707"/>
                <a:gd name="connsiteX0" fmla="*/ 385317 w 464878"/>
                <a:gd name="connsiteY0" fmla="*/ 124465 h 507578"/>
                <a:gd name="connsiteX1" fmla="*/ 464878 w 464878"/>
                <a:gd name="connsiteY1" fmla="*/ 421695 h 507578"/>
                <a:gd name="connsiteX2" fmla="*/ 95691 w 464878"/>
                <a:gd name="connsiteY2" fmla="*/ 507578 h 507578"/>
                <a:gd name="connsiteX3" fmla="*/ 0 w 464878"/>
                <a:gd name="connsiteY3" fmla="*/ 141069 h 507578"/>
                <a:gd name="connsiteX4" fmla="*/ 375497 w 464878"/>
                <a:gd name="connsiteY4" fmla="*/ 0 h 507578"/>
                <a:gd name="connsiteX5" fmla="*/ 385317 w 464878"/>
                <a:gd name="connsiteY5" fmla="*/ 124465 h 507578"/>
                <a:gd name="connsiteX0" fmla="*/ 385317 w 464878"/>
                <a:gd name="connsiteY0" fmla="*/ 99972 h 483085"/>
                <a:gd name="connsiteX1" fmla="*/ 464878 w 464878"/>
                <a:gd name="connsiteY1" fmla="*/ 397202 h 483085"/>
                <a:gd name="connsiteX2" fmla="*/ 95691 w 464878"/>
                <a:gd name="connsiteY2" fmla="*/ 483085 h 483085"/>
                <a:gd name="connsiteX3" fmla="*/ 0 w 464878"/>
                <a:gd name="connsiteY3" fmla="*/ 116576 h 483085"/>
                <a:gd name="connsiteX4" fmla="*/ 359169 w 464878"/>
                <a:gd name="connsiteY4" fmla="*/ 0 h 483085"/>
                <a:gd name="connsiteX5" fmla="*/ 385317 w 464878"/>
                <a:gd name="connsiteY5" fmla="*/ 99972 h 483085"/>
                <a:gd name="connsiteX0" fmla="*/ 1079251 w 1158812"/>
                <a:gd name="connsiteY0" fmla="*/ 99972 h 483085"/>
                <a:gd name="connsiteX1" fmla="*/ 1158812 w 1158812"/>
                <a:gd name="connsiteY1" fmla="*/ 397202 h 483085"/>
                <a:gd name="connsiteX2" fmla="*/ 789625 w 1158812"/>
                <a:gd name="connsiteY2" fmla="*/ 483085 h 483085"/>
                <a:gd name="connsiteX3" fmla="*/ 0 w 1158812"/>
                <a:gd name="connsiteY3" fmla="*/ 280596 h 483085"/>
                <a:gd name="connsiteX4" fmla="*/ 1053103 w 1158812"/>
                <a:gd name="connsiteY4" fmla="*/ 0 h 483085"/>
                <a:gd name="connsiteX5" fmla="*/ 1079251 w 1158812"/>
                <a:gd name="connsiteY5" fmla="*/ 99972 h 483085"/>
                <a:gd name="connsiteX0" fmla="*/ 1079251 w 1158812"/>
                <a:gd name="connsiteY0" fmla="*/ 1 h 383114"/>
                <a:gd name="connsiteX1" fmla="*/ 1158812 w 1158812"/>
                <a:gd name="connsiteY1" fmla="*/ 297231 h 383114"/>
                <a:gd name="connsiteX2" fmla="*/ 789625 w 1158812"/>
                <a:gd name="connsiteY2" fmla="*/ 383114 h 383114"/>
                <a:gd name="connsiteX3" fmla="*/ 0 w 1158812"/>
                <a:gd name="connsiteY3" fmla="*/ 180625 h 383114"/>
                <a:gd name="connsiteX4" fmla="*/ 1079251 w 1158812"/>
                <a:gd name="connsiteY4" fmla="*/ 1 h 383114"/>
                <a:gd name="connsiteX0" fmla="*/ 246532 w 1158812"/>
                <a:gd name="connsiteY0" fmla="*/ 0 h 395733"/>
                <a:gd name="connsiteX1" fmla="*/ 1158812 w 1158812"/>
                <a:gd name="connsiteY1" fmla="*/ 309850 h 395733"/>
                <a:gd name="connsiteX2" fmla="*/ 789625 w 1158812"/>
                <a:gd name="connsiteY2" fmla="*/ 395733 h 395733"/>
                <a:gd name="connsiteX3" fmla="*/ 0 w 1158812"/>
                <a:gd name="connsiteY3" fmla="*/ 193244 h 395733"/>
                <a:gd name="connsiteX4" fmla="*/ 246532 w 1158812"/>
                <a:gd name="connsiteY4" fmla="*/ 0 h 395733"/>
                <a:gd name="connsiteX0" fmla="*/ 246532 w 1158812"/>
                <a:gd name="connsiteY0" fmla="*/ 0 h 458819"/>
                <a:gd name="connsiteX1" fmla="*/ 1158812 w 1158812"/>
                <a:gd name="connsiteY1" fmla="*/ 309850 h 458819"/>
                <a:gd name="connsiteX2" fmla="*/ 272327 w 1158812"/>
                <a:gd name="connsiteY2" fmla="*/ 458819 h 458819"/>
                <a:gd name="connsiteX3" fmla="*/ 0 w 1158812"/>
                <a:gd name="connsiteY3" fmla="*/ 193244 h 458819"/>
                <a:gd name="connsiteX4" fmla="*/ 246532 w 1158812"/>
                <a:gd name="connsiteY4" fmla="*/ 0 h 458819"/>
                <a:gd name="connsiteX0" fmla="*/ 246532 w 553198"/>
                <a:gd name="connsiteY0" fmla="*/ 0 h 458819"/>
                <a:gd name="connsiteX1" fmla="*/ 553198 w 553198"/>
                <a:gd name="connsiteY1" fmla="*/ 234148 h 458819"/>
                <a:gd name="connsiteX2" fmla="*/ 272327 w 553198"/>
                <a:gd name="connsiteY2" fmla="*/ 458819 h 458819"/>
                <a:gd name="connsiteX3" fmla="*/ 0 w 553198"/>
                <a:gd name="connsiteY3" fmla="*/ 193244 h 458819"/>
                <a:gd name="connsiteX4" fmla="*/ 246532 w 553198"/>
                <a:gd name="connsiteY4" fmla="*/ 0 h 458819"/>
                <a:gd name="connsiteX0" fmla="*/ 246532 w 477496"/>
                <a:gd name="connsiteY0" fmla="*/ 0 h 458819"/>
                <a:gd name="connsiteX1" fmla="*/ 477496 w 477496"/>
                <a:gd name="connsiteY1" fmla="*/ 246767 h 458819"/>
                <a:gd name="connsiteX2" fmla="*/ 272327 w 477496"/>
                <a:gd name="connsiteY2" fmla="*/ 458819 h 458819"/>
                <a:gd name="connsiteX3" fmla="*/ 0 w 477496"/>
                <a:gd name="connsiteY3" fmla="*/ 193244 h 458819"/>
                <a:gd name="connsiteX4" fmla="*/ 246532 w 477496"/>
                <a:gd name="connsiteY4" fmla="*/ 0 h 458819"/>
                <a:gd name="connsiteX0" fmla="*/ 221298 w 452262"/>
                <a:gd name="connsiteY0" fmla="*/ 0 h 458819"/>
                <a:gd name="connsiteX1" fmla="*/ 452262 w 452262"/>
                <a:gd name="connsiteY1" fmla="*/ 246767 h 458819"/>
                <a:gd name="connsiteX2" fmla="*/ 247093 w 452262"/>
                <a:gd name="connsiteY2" fmla="*/ 458819 h 458819"/>
                <a:gd name="connsiteX3" fmla="*/ 0 w 452262"/>
                <a:gd name="connsiteY3" fmla="*/ 256327 h 458819"/>
                <a:gd name="connsiteX4" fmla="*/ 221298 w 452262"/>
                <a:gd name="connsiteY4" fmla="*/ 0 h 458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62" h="458819">
                  <a:moveTo>
                    <a:pt x="221298" y="0"/>
                  </a:moveTo>
                  <a:lnTo>
                    <a:pt x="452262" y="246767"/>
                  </a:lnTo>
                  <a:lnTo>
                    <a:pt x="247093" y="458819"/>
                  </a:lnTo>
                  <a:lnTo>
                    <a:pt x="0" y="256327"/>
                  </a:lnTo>
                  <a:lnTo>
                    <a:pt x="221298" y="0"/>
                  </a:lnTo>
                  <a:close/>
                </a:path>
              </a:pathLst>
            </a:custGeom>
            <a:solidFill>
              <a:schemeClr val="accent6">
                <a:alpha val="60000"/>
              </a:schemeClr>
            </a:solid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48" name="Imagem 47"/>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54" name="Picture 3" descr="D:\Dropbox\IPHAN\Modelos\Identidade visual atualizado\Horizontal_Cor_AI\horizontal_cor_Igreja.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Grupo 54"/>
          <p:cNvGrpSpPr/>
          <p:nvPr/>
        </p:nvGrpSpPr>
        <p:grpSpPr>
          <a:xfrm>
            <a:off x="8078619" y="4991864"/>
            <a:ext cx="1533941" cy="1890216"/>
            <a:chOff x="4129026" y="600500"/>
            <a:chExt cx="2963256" cy="3780431"/>
          </a:xfrm>
        </p:grpSpPr>
        <p:pic>
          <p:nvPicPr>
            <p:cNvPr id="56" name="Imagem 5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76" name="Retângulo 75"/>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40041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ector reto 12"/>
          <p:cNvCxnSpPr>
            <a:endCxn id="28" idx="4"/>
          </p:cNvCxnSpPr>
          <p:nvPr/>
        </p:nvCxnSpPr>
        <p:spPr>
          <a:xfrm flipH="1" flipV="1">
            <a:off x="984663" y="4869160"/>
            <a:ext cx="24779" cy="110616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Elipse 16"/>
          <p:cNvSpPr/>
          <p:nvPr/>
        </p:nvSpPr>
        <p:spPr>
          <a:xfrm>
            <a:off x="6918348" y="1251723"/>
            <a:ext cx="2143906" cy="2143906"/>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Elipse 19"/>
          <p:cNvSpPr/>
          <p:nvPr/>
        </p:nvSpPr>
        <p:spPr>
          <a:xfrm>
            <a:off x="5266277" y="3042914"/>
            <a:ext cx="1872208" cy="1872208"/>
          </a:xfrm>
          <a:prstGeom prst="ellipse">
            <a:avLst/>
          </a:prstGeom>
          <a:blipFill>
            <a:blip r:embed="rId4" cstate="email">
              <a:extLst>
                <a:ext uri="{28A0092B-C50C-407E-A947-70E740481C1C}">
                  <a14:useLocalDpi xmlns:a14="http://schemas.microsoft.com/office/drawing/2010/main"/>
                </a:ext>
              </a:extLst>
            </a:blip>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lipse 20"/>
          <p:cNvSpPr/>
          <p:nvPr/>
        </p:nvSpPr>
        <p:spPr>
          <a:xfrm>
            <a:off x="3203848" y="1916912"/>
            <a:ext cx="1872208" cy="1872208"/>
          </a:xfrm>
          <a:prstGeom prst="ellipse">
            <a:avLst/>
          </a:prstGeom>
          <a:blipFill>
            <a:blip r:embed="rId5" cstate="email">
              <a:extLst>
                <a:ext uri="{28A0092B-C50C-407E-A947-70E740481C1C}">
                  <a14:useLocalDpi xmlns:a14="http://schemas.microsoft.com/office/drawing/2010/main"/>
                </a:ext>
              </a:extLst>
            </a:blip>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Elipse 27"/>
          <p:cNvSpPr/>
          <p:nvPr/>
        </p:nvSpPr>
        <p:spPr>
          <a:xfrm>
            <a:off x="48559" y="2996952"/>
            <a:ext cx="1872208" cy="1872208"/>
          </a:xfrm>
          <a:prstGeom prst="ellipse">
            <a:avLst/>
          </a:prstGeom>
          <a:blipFill>
            <a:blip r:embed="rId6" cstate="email">
              <a:extLst>
                <a:ext uri="{28A0092B-C50C-407E-A947-70E740481C1C}">
                  <a14:useLocalDpi xmlns:a14="http://schemas.microsoft.com/office/drawing/2010/main"/>
                </a:ext>
              </a:extLst>
            </a:blip>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6" name="Conector angulado 45"/>
          <p:cNvCxnSpPr>
            <a:endCxn id="20" idx="2"/>
          </p:cNvCxnSpPr>
          <p:nvPr/>
        </p:nvCxnSpPr>
        <p:spPr>
          <a:xfrm rot="5400000" flipH="1" flipV="1">
            <a:off x="3573967" y="4328980"/>
            <a:ext cx="2042271" cy="1342349"/>
          </a:xfrm>
          <a:prstGeom prst="bentConnector2">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Conector angulado 50"/>
          <p:cNvCxnSpPr>
            <a:endCxn id="21" idx="2"/>
          </p:cNvCxnSpPr>
          <p:nvPr/>
        </p:nvCxnSpPr>
        <p:spPr>
          <a:xfrm rot="5400000" flipH="1" flipV="1">
            <a:off x="1377604" y="4175208"/>
            <a:ext cx="3148436" cy="504052"/>
          </a:xfrm>
          <a:prstGeom prst="bentConnector2">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69" name="Elipse 68"/>
          <p:cNvSpPr/>
          <p:nvPr/>
        </p:nvSpPr>
        <p:spPr>
          <a:xfrm>
            <a:off x="1072734" y="779797"/>
            <a:ext cx="1872208" cy="1872208"/>
          </a:xfrm>
          <a:prstGeom prst="ellipse">
            <a:avLst/>
          </a:prstGeom>
          <a:blipFill>
            <a:blip r:embed="rId7" cstate="email">
              <a:extLst>
                <a:ext uri="{28A0092B-C50C-407E-A947-70E740481C1C}">
                  <a14:useLocalDpi xmlns:a14="http://schemas.microsoft.com/office/drawing/2010/main"/>
                </a:ext>
              </a:extLst>
            </a:blip>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061" name="Conector reto 2060"/>
          <p:cNvCxnSpPr>
            <a:stCxn id="17" idx="4"/>
          </p:cNvCxnSpPr>
          <p:nvPr/>
        </p:nvCxnSpPr>
        <p:spPr>
          <a:xfrm flipH="1">
            <a:off x="7955029" y="3395629"/>
            <a:ext cx="35272" cy="269766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78" name="Conector reto 2077"/>
          <p:cNvCxnSpPr>
            <a:stCxn id="69" idx="2"/>
          </p:cNvCxnSpPr>
          <p:nvPr/>
        </p:nvCxnSpPr>
        <p:spPr>
          <a:xfrm flipH="1">
            <a:off x="-5684" y="1715901"/>
            <a:ext cx="1078418"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97" name="Marcador de Posição de Conteúdo 2"/>
          <p:cNvSpPr txBox="1">
            <a:spLocks/>
          </p:cNvSpPr>
          <p:nvPr/>
        </p:nvSpPr>
        <p:spPr>
          <a:xfrm>
            <a:off x="75972" y="120851"/>
            <a:ext cx="5072092" cy="532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pt-BR" sz="2400" b="1" dirty="0" smtClean="0">
                <a:cs typeface="Segoe UI Semilight" pitchFamily="34" charset="0"/>
              </a:rPr>
              <a:t>MOBILIDADE  VERTICAL</a:t>
            </a:r>
            <a:endParaRPr lang="pt-BR" sz="2400" b="1" dirty="0">
              <a:cs typeface="Segoe UI Semilight" pitchFamily="34" charset="0"/>
            </a:endParaRPr>
          </a:p>
        </p:txBody>
      </p:sp>
      <p:sp>
        <p:nvSpPr>
          <p:cNvPr id="2090" name="CaixaDeTexto 2089"/>
          <p:cNvSpPr txBox="1"/>
          <p:nvPr/>
        </p:nvSpPr>
        <p:spPr>
          <a:xfrm>
            <a:off x="5423319" y="2759142"/>
            <a:ext cx="1459630" cy="276999"/>
          </a:xfrm>
          <a:prstGeom prst="rect">
            <a:avLst/>
          </a:prstGeom>
          <a:noFill/>
        </p:spPr>
        <p:txBody>
          <a:bodyPr wrap="none" rtlCol="0">
            <a:spAutoFit/>
          </a:bodyPr>
          <a:lstStyle/>
          <a:p>
            <a:r>
              <a:rPr lang="pt-BR" sz="1200" dirty="0" smtClean="0"/>
              <a:t>ELEVADOR LACERDA</a:t>
            </a:r>
            <a:endParaRPr lang="pt-BR" sz="1200" dirty="0"/>
          </a:p>
        </p:txBody>
      </p:sp>
      <p:sp>
        <p:nvSpPr>
          <p:cNvPr id="111" name="CaixaDeTexto 110"/>
          <p:cNvSpPr txBox="1"/>
          <p:nvPr/>
        </p:nvSpPr>
        <p:spPr>
          <a:xfrm>
            <a:off x="310465" y="2551841"/>
            <a:ext cx="1364476" cy="461665"/>
          </a:xfrm>
          <a:prstGeom prst="rect">
            <a:avLst/>
          </a:prstGeom>
          <a:noFill/>
        </p:spPr>
        <p:txBody>
          <a:bodyPr wrap="none" rtlCol="0">
            <a:spAutoFit/>
          </a:bodyPr>
          <a:lstStyle/>
          <a:p>
            <a:pPr algn="ctr"/>
            <a:r>
              <a:rPr lang="pt-BR" sz="1200" dirty="0" smtClean="0"/>
              <a:t>PLANO INCLINADO</a:t>
            </a:r>
          </a:p>
          <a:p>
            <a:pPr algn="ctr"/>
            <a:r>
              <a:rPr lang="pt-BR" sz="1200" dirty="0" smtClean="0"/>
              <a:t>GONÇALVES</a:t>
            </a:r>
            <a:endParaRPr lang="pt-BR" sz="1200" dirty="0"/>
          </a:p>
        </p:txBody>
      </p:sp>
      <p:sp>
        <p:nvSpPr>
          <p:cNvPr id="112" name="CaixaDeTexto 111"/>
          <p:cNvSpPr txBox="1"/>
          <p:nvPr/>
        </p:nvSpPr>
        <p:spPr>
          <a:xfrm>
            <a:off x="7272791" y="804415"/>
            <a:ext cx="1364476" cy="461665"/>
          </a:xfrm>
          <a:prstGeom prst="rect">
            <a:avLst/>
          </a:prstGeom>
          <a:noFill/>
        </p:spPr>
        <p:txBody>
          <a:bodyPr wrap="none" rtlCol="0">
            <a:spAutoFit/>
          </a:bodyPr>
          <a:lstStyle/>
          <a:p>
            <a:pPr algn="ctr"/>
            <a:r>
              <a:rPr lang="pt-BR" sz="1200" dirty="0" smtClean="0"/>
              <a:t>PLANO INCLINADO</a:t>
            </a:r>
          </a:p>
          <a:p>
            <a:pPr algn="ctr"/>
            <a:r>
              <a:rPr lang="pt-BR" sz="1200" dirty="0" smtClean="0"/>
              <a:t>CASTRO ALVES</a:t>
            </a:r>
            <a:endParaRPr lang="pt-BR" sz="1200" dirty="0"/>
          </a:p>
        </p:txBody>
      </p:sp>
      <p:sp>
        <p:nvSpPr>
          <p:cNvPr id="114" name="CaixaDeTexto 113"/>
          <p:cNvSpPr txBox="1"/>
          <p:nvPr/>
        </p:nvSpPr>
        <p:spPr>
          <a:xfrm>
            <a:off x="3584222" y="1501129"/>
            <a:ext cx="1111459" cy="461665"/>
          </a:xfrm>
          <a:prstGeom prst="rect">
            <a:avLst/>
          </a:prstGeom>
          <a:noFill/>
        </p:spPr>
        <p:txBody>
          <a:bodyPr wrap="none" rtlCol="0">
            <a:spAutoFit/>
          </a:bodyPr>
          <a:lstStyle/>
          <a:p>
            <a:pPr algn="ctr"/>
            <a:r>
              <a:rPr lang="pt-BR" sz="1200" dirty="0" smtClean="0"/>
              <a:t>ELEVADOR DA</a:t>
            </a:r>
          </a:p>
          <a:p>
            <a:pPr algn="ctr"/>
            <a:r>
              <a:rPr lang="pt-BR" sz="1200" dirty="0" smtClean="0"/>
              <a:t>MISERICÓRDIA</a:t>
            </a:r>
            <a:endParaRPr lang="pt-BR" sz="1200" dirty="0"/>
          </a:p>
        </p:txBody>
      </p:sp>
      <p:sp>
        <p:nvSpPr>
          <p:cNvPr id="115" name="CaixaDeTexto 114"/>
          <p:cNvSpPr txBox="1"/>
          <p:nvPr/>
        </p:nvSpPr>
        <p:spPr>
          <a:xfrm>
            <a:off x="1189514" y="535617"/>
            <a:ext cx="1644681" cy="276999"/>
          </a:xfrm>
          <a:prstGeom prst="rect">
            <a:avLst/>
          </a:prstGeom>
          <a:noFill/>
        </p:spPr>
        <p:txBody>
          <a:bodyPr wrap="none" rtlCol="0">
            <a:spAutoFit/>
          </a:bodyPr>
          <a:lstStyle/>
          <a:p>
            <a:pPr algn="ctr"/>
            <a:r>
              <a:rPr lang="pt-BR" sz="1200" dirty="0" smtClean="0"/>
              <a:t>ELEVADOR DO TABOÃO</a:t>
            </a:r>
            <a:endParaRPr lang="pt-BR" sz="1200" dirty="0"/>
          </a:p>
        </p:txBody>
      </p:sp>
      <p:pic>
        <p:nvPicPr>
          <p:cNvPr id="34" name="Imagem 33"/>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35" name="Picture 3" descr="D:\Dropbox\IPHAN\Modelos\Identidade visual atualizado\Horizontal_Cor_AI\horizontal_cor_Igreja.pn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upo 35"/>
          <p:cNvGrpSpPr/>
          <p:nvPr/>
        </p:nvGrpSpPr>
        <p:grpSpPr>
          <a:xfrm>
            <a:off x="8078619" y="4991864"/>
            <a:ext cx="1533941" cy="1890216"/>
            <a:chOff x="4129026" y="600500"/>
            <a:chExt cx="2963256" cy="3780431"/>
          </a:xfrm>
        </p:grpSpPr>
        <p:pic>
          <p:nvPicPr>
            <p:cNvPr id="37" name="Imagem 3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38" name="Retângulo 37"/>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41127182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0" y="260648"/>
            <a:ext cx="9144000" cy="861774"/>
          </a:xfrm>
          <a:prstGeom prst="rect">
            <a:avLst/>
          </a:prstGeom>
          <a:noFill/>
        </p:spPr>
        <p:txBody>
          <a:bodyPr wrap="square" rtlCol="0">
            <a:spAutoFit/>
          </a:bodyPr>
          <a:lstStyle/>
          <a:p>
            <a:pPr algn="ctr"/>
            <a:r>
              <a:rPr lang="pt-BR" sz="3200" b="1" dirty="0" smtClean="0"/>
              <a:t>AÇÃO DO IPHAN EM SALVADOR </a:t>
            </a:r>
          </a:p>
          <a:p>
            <a:pPr algn="ctr"/>
            <a:endParaRPr lang="pt-BR" b="1" dirty="0"/>
          </a:p>
        </p:txBody>
      </p:sp>
      <p:sp>
        <p:nvSpPr>
          <p:cNvPr id="8" name="Retângulo 7"/>
          <p:cNvSpPr/>
          <p:nvPr/>
        </p:nvSpPr>
        <p:spPr>
          <a:xfrm>
            <a:off x="467544" y="1155516"/>
            <a:ext cx="8280920" cy="3785652"/>
          </a:xfrm>
          <a:prstGeom prst="rect">
            <a:avLst/>
          </a:prstGeom>
        </p:spPr>
        <p:txBody>
          <a:bodyPr wrap="square">
            <a:spAutoFit/>
          </a:bodyPr>
          <a:lstStyle/>
          <a:p>
            <a:pPr algn="ctr"/>
            <a:r>
              <a:rPr lang="pt-BR" sz="2000" dirty="0" smtClean="0"/>
              <a:t>Em</a:t>
            </a:r>
            <a:r>
              <a:rPr lang="pt-BR" sz="2000" b="1" dirty="0" smtClean="0"/>
              <a:t> </a:t>
            </a:r>
            <a:r>
              <a:rPr lang="pt-BR" sz="2000" dirty="0" smtClean="0"/>
              <a:t>todo </a:t>
            </a:r>
            <a:r>
              <a:rPr lang="pt-BR" sz="2000" dirty="0"/>
              <a:t>o período de chuvas ininterruptas sobre áreas de encostas, sobre casas sem telhado ou sem um mínimo de proteção para as alvenarias, </a:t>
            </a:r>
            <a:r>
              <a:rPr lang="pt-BR" sz="2000" b="1" dirty="0"/>
              <a:t>duas</a:t>
            </a:r>
            <a:r>
              <a:rPr lang="pt-BR" sz="2000" dirty="0"/>
              <a:t> situações mais graves ocorreram na área tombada pelo IPHAN e levaram a Defesa Civil a orientar a demolição de imóveis com a qual o IPHAN anuiu. </a:t>
            </a:r>
            <a:endParaRPr lang="pt-BR" sz="2000" dirty="0" smtClean="0"/>
          </a:p>
          <a:p>
            <a:pPr algn="ctr"/>
            <a:r>
              <a:rPr lang="pt-BR" sz="2000" dirty="0" smtClean="0"/>
              <a:t>Nas </a:t>
            </a:r>
            <a:r>
              <a:rPr lang="pt-BR" sz="2000" dirty="0"/>
              <a:t>proximidades do Elevador Lacerda foi demolido um conjunto de cinco fachadas, com poucos remanescentes do restante das casas, e na Ladeira da Preguiça uma casa foi demolida. Ambos são locais próximos ou junto à falésia, ou seja, à grande falha geológica que atravessa o centro histórico de Salvador, e por isso sua fragilidade, além do risco que oferecem aos imóveis localizados abaixo. Ambas as situações foram tão graves </a:t>
            </a:r>
            <a:r>
              <a:rPr lang="pt-BR" sz="2000" dirty="0" smtClean="0"/>
              <a:t>que</a:t>
            </a:r>
            <a:r>
              <a:rPr lang="pt-BR" sz="2000" dirty="0"/>
              <a:t>, em ambas, </a:t>
            </a:r>
            <a:r>
              <a:rPr lang="pt-BR" sz="2000" b="1" dirty="0"/>
              <a:t>houve vítimas fatais: uma mulher nas proximidades do Elevador Lacerda e um homem na Ladeira da Preguiça</a:t>
            </a:r>
            <a:r>
              <a:rPr lang="pt-BR" sz="2000" dirty="0"/>
              <a:t>.</a:t>
            </a:r>
          </a:p>
        </p:txBody>
      </p:sp>
      <p:pic>
        <p:nvPicPr>
          <p:cNvPr id="10" name="Imagem 9"/>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5" name="Picture 3" descr="D:\Dropbox\IPHAN\Modelos\Identidade visual atualizado\Horizontal_Cor_AI\horizontal_cor_Igreja.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o 15"/>
          <p:cNvGrpSpPr/>
          <p:nvPr/>
        </p:nvGrpSpPr>
        <p:grpSpPr>
          <a:xfrm>
            <a:off x="8078619" y="4991864"/>
            <a:ext cx="1533941" cy="1890216"/>
            <a:chOff x="4129026" y="600500"/>
            <a:chExt cx="2963256" cy="3780431"/>
          </a:xfrm>
        </p:grpSpPr>
        <p:pic>
          <p:nvPicPr>
            <p:cNvPr id="17" name="Imagem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8" name="Retângulo 17"/>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9252535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t="74457" r="30312" b="6794"/>
          <a:stretch/>
        </p:blipFill>
        <p:spPr bwMode="auto">
          <a:xfrm>
            <a:off x="683568" y="4161066"/>
            <a:ext cx="8064896" cy="1356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m 9"/>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5"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o 15"/>
          <p:cNvGrpSpPr/>
          <p:nvPr/>
        </p:nvGrpSpPr>
        <p:grpSpPr>
          <a:xfrm>
            <a:off x="8078619" y="4991864"/>
            <a:ext cx="1533941" cy="1890216"/>
            <a:chOff x="4129026" y="600500"/>
            <a:chExt cx="2963256" cy="3780431"/>
          </a:xfrm>
        </p:grpSpPr>
        <p:pic>
          <p:nvPicPr>
            <p:cNvPr id="17" name="Imagem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8" name="Retângulo 17"/>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512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16557" r="33154" b="36318"/>
          <a:stretch/>
        </p:blipFill>
        <p:spPr bwMode="auto">
          <a:xfrm>
            <a:off x="-1" y="-1"/>
            <a:ext cx="9168611" cy="4039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72474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0"/>
            <a:ext cx="9143999" cy="5851779"/>
          </a:xfrm>
          <a:prstGeom prst="rect">
            <a:avLst/>
          </a:prstGeom>
        </p:spPr>
      </p:pic>
      <p:pic>
        <p:nvPicPr>
          <p:cNvPr id="9" name="Imagem 8"/>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0" name="Picture 3" descr="D:\Dropbox\IPHAN\Modelos\Identidade visual atualizado\Horizontal_Cor_AI\horizontal_cor_Igreja.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o 10"/>
          <p:cNvGrpSpPr/>
          <p:nvPr/>
        </p:nvGrpSpPr>
        <p:grpSpPr>
          <a:xfrm>
            <a:off x="8078619" y="4991864"/>
            <a:ext cx="1533941" cy="1890216"/>
            <a:chOff x="4129026" y="600500"/>
            <a:chExt cx="2963256" cy="3780431"/>
          </a:xfrm>
        </p:grpSpPr>
        <p:pic>
          <p:nvPicPr>
            <p:cNvPr id="12" name="Imagem 1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3" name="Retângulo 12"/>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33558047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620688"/>
            <a:ext cx="9144000" cy="4824536"/>
          </a:xfrm>
        </p:spPr>
      </p:pic>
      <p:sp>
        <p:nvSpPr>
          <p:cNvPr id="5" name="Forma livre 4"/>
          <p:cNvSpPr/>
          <p:nvPr/>
        </p:nvSpPr>
        <p:spPr>
          <a:xfrm>
            <a:off x="3424687" y="1971725"/>
            <a:ext cx="1164566" cy="1130061"/>
          </a:xfrm>
          <a:custGeom>
            <a:avLst/>
            <a:gdLst>
              <a:gd name="connsiteX0" fmla="*/ 0 w 1164566"/>
              <a:gd name="connsiteY0" fmla="*/ 0 h 1130061"/>
              <a:gd name="connsiteX1" fmla="*/ 34505 w 1164566"/>
              <a:gd name="connsiteY1" fmla="*/ 439947 h 1130061"/>
              <a:gd name="connsiteX2" fmla="*/ 232913 w 1164566"/>
              <a:gd name="connsiteY2" fmla="*/ 491706 h 1130061"/>
              <a:gd name="connsiteX3" fmla="*/ 379562 w 1164566"/>
              <a:gd name="connsiteY3" fmla="*/ 569344 h 1130061"/>
              <a:gd name="connsiteX4" fmla="*/ 526211 w 1164566"/>
              <a:gd name="connsiteY4" fmla="*/ 664234 h 1130061"/>
              <a:gd name="connsiteX5" fmla="*/ 741871 w 1164566"/>
              <a:gd name="connsiteY5" fmla="*/ 819510 h 1130061"/>
              <a:gd name="connsiteX6" fmla="*/ 871268 w 1164566"/>
              <a:gd name="connsiteY6" fmla="*/ 923027 h 1130061"/>
              <a:gd name="connsiteX7" fmla="*/ 992038 w 1164566"/>
              <a:gd name="connsiteY7" fmla="*/ 1035170 h 1130061"/>
              <a:gd name="connsiteX8" fmla="*/ 1069675 w 1164566"/>
              <a:gd name="connsiteY8" fmla="*/ 1130061 h 1130061"/>
              <a:gd name="connsiteX9" fmla="*/ 1164566 w 1164566"/>
              <a:gd name="connsiteY9" fmla="*/ 767751 h 1130061"/>
              <a:gd name="connsiteX10" fmla="*/ 733245 w 1164566"/>
              <a:gd name="connsiteY10" fmla="*/ 457200 h 1130061"/>
              <a:gd name="connsiteX11" fmla="*/ 370936 w 1164566"/>
              <a:gd name="connsiteY11" fmla="*/ 232913 h 1130061"/>
              <a:gd name="connsiteX12" fmla="*/ 163902 w 1164566"/>
              <a:gd name="connsiteY12" fmla="*/ 129396 h 1130061"/>
              <a:gd name="connsiteX13" fmla="*/ 0 w 1164566"/>
              <a:gd name="connsiteY13" fmla="*/ 0 h 113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4566" h="1130061">
                <a:moveTo>
                  <a:pt x="0" y="0"/>
                </a:moveTo>
                <a:lnTo>
                  <a:pt x="34505" y="439947"/>
                </a:lnTo>
                <a:lnTo>
                  <a:pt x="232913" y="491706"/>
                </a:lnTo>
                <a:lnTo>
                  <a:pt x="379562" y="569344"/>
                </a:lnTo>
                <a:lnTo>
                  <a:pt x="526211" y="664234"/>
                </a:lnTo>
                <a:lnTo>
                  <a:pt x="741871" y="819510"/>
                </a:lnTo>
                <a:lnTo>
                  <a:pt x="871268" y="923027"/>
                </a:lnTo>
                <a:lnTo>
                  <a:pt x="992038" y="1035170"/>
                </a:lnTo>
                <a:lnTo>
                  <a:pt x="1069675" y="1130061"/>
                </a:lnTo>
                <a:lnTo>
                  <a:pt x="1164566" y="767751"/>
                </a:lnTo>
                <a:lnTo>
                  <a:pt x="733245" y="457200"/>
                </a:lnTo>
                <a:lnTo>
                  <a:pt x="370936" y="232913"/>
                </a:lnTo>
                <a:lnTo>
                  <a:pt x="163902" y="129396"/>
                </a:lnTo>
                <a:lnTo>
                  <a:pt x="0" y="0"/>
                </a:lnTo>
                <a:close/>
              </a:path>
            </a:pathLst>
          </a:custGeom>
          <a:solidFill>
            <a:srgbClr val="FFFF00">
              <a:alpha val="15000"/>
            </a:srgbClr>
          </a:solidFill>
          <a:ln>
            <a:solidFill>
              <a:srgbClr val="FFFF00">
                <a:alpha val="6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4646634" y="3337003"/>
            <a:ext cx="2002215" cy="369332"/>
          </a:xfrm>
          <a:prstGeom prst="rect">
            <a:avLst/>
          </a:prstGeom>
          <a:noFill/>
        </p:spPr>
        <p:txBody>
          <a:bodyPr wrap="none" rtlCol="0">
            <a:spAutoFit/>
          </a:bodyPr>
          <a:lstStyle/>
          <a:p>
            <a:r>
              <a:rPr lang="pt-BR" dirty="0" smtClean="0">
                <a:solidFill>
                  <a:schemeClr val="bg1"/>
                </a:solidFill>
              </a:rPr>
              <a:t>Ruptura da encosta</a:t>
            </a:r>
            <a:endParaRPr lang="pt-BR" dirty="0">
              <a:solidFill>
                <a:schemeClr val="bg1"/>
              </a:solidFill>
            </a:endParaRPr>
          </a:p>
        </p:txBody>
      </p:sp>
      <p:sp>
        <p:nvSpPr>
          <p:cNvPr id="7" name="CaixaDeTexto 6"/>
          <p:cNvSpPr txBox="1"/>
          <p:nvPr/>
        </p:nvSpPr>
        <p:spPr>
          <a:xfrm>
            <a:off x="4211960" y="3707740"/>
            <a:ext cx="1379160" cy="369332"/>
          </a:xfrm>
          <a:prstGeom prst="rect">
            <a:avLst/>
          </a:prstGeom>
          <a:noFill/>
        </p:spPr>
        <p:txBody>
          <a:bodyPr wrap="none" rtlCol="0">
            <a:spAutoFit/>
          </a:bodyPr>
          <a:lstStyle/>
          <a:p>
            <a:r>
              <a:rPr lang="pt-BR" dirty="0" smtClean="0">
                <a:solidFill>
                  <a:schemeClr val="bg1"/>
                </a:solidFill>
              </a:rPr>
              <a:t>Área afetada</a:t>
            </a:r>
            <a:endParaRPr lang="pt-BR" dirty="0">
              <a:solidFill>
                <a:schemeClr val="bg1"/>
              </a:solidFill>
            </a:endParaRPr>
          </a:p>
        </p:txBody>
      </p:sp>
      <p:sp>
        <p:nvSpPr>
          <p:cNvPr id="9" name="Marcador de Posição de Conteúdo 2"/>
          <p:cNvSpPr txBox="1">
            <a:spLocks/>
          </p:cNvSpPr>
          <p:nvPr/>
        </p:nvSpPr>
        <p:spPr bwMode="auto">
          <a:xfrm>
            <a:off x="107504" y="124652"/>
            <a:ext cx="50720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lvl="0"/>
            <a:r>
              <a:rPr lang="pt-BR" sz="2400" b="1" dirty="0" smtClean="0"/>
              <a:t>DEMOLIÇÕES</a:t>
            </a:r>
            <a:endParaRPr lang="pt-BR" sz="2400" b="1" dirty="0"/>
          </a:p>
        </p:txBody>
      </p:sp>
      <p:pic>
        <p:nvPicPr>
          <p:cNvPr id="10" name="Imagem 9"/>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1"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o 11"/>
          <p:cNvGrpSpPr/>
          <p:nvPr/>
        </p:nvGrpSpPr>
        <p:grpSpPr>
          <a:xfrm>
            <a:off x="8078619" y="4991864"/>
            <a:ext cx="1533941" cy="1890216"/>
            <a:chOff x="4129026" y="600500"/>
            <a:chExt cx="2963256" cy="3780431"/>
          </a:xfrm>
        </p:grpSpPr>
        <p:pic>
          <p:nvPicPr>
            <p:cNvPr id="13" name="Imagem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4" name="Retângulo 13"/>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5" name="Forma livre 14"/>
          <p:cNvSpPr/>
          <p:nvPr/>
        </p:nvSpPr>
        <p:spPr>
          <a:xfrm>
            <a:off x="2527160" y="1916832"/>
            <a:ext cx="2140300" cy="1758461"/>
          </a:xfrm>
          <a:custGeom>
            <a:avLst/>
            <a:gdLst>
              <a:gd name="connsiteX0" fmla="*/ 628022 w 2054888"/>
              <a:gd name="connsiteY0" fmla="*/ 0 h 1547446"/>
              <a:gd name="connsiteX1" fmla="*/ 0 w 2054888"/>
              <a:gd name="connsiteY1" fmla="*/ 422031 h 1547446"/>
              <a:gd name="connsiteX2" fmla="*/ 406959 w 2054888"/>
              <a:gd name="connsiteY2" fmla="*/ 718457 h 1547446"/>
              <a:gd name="connsiteX3" fmla="*/ 788796 w 2054888"/>
              <a:gd name="connsiteY3" fmla="*/ 964642 h 1547446"/>
              <a:gd name="connsiteX4" fmla="*/ 1235948 w 2054888"/>
              <a:gd name="connsiteY4" fmla="*/ 1286189 h 1547446"/>
              <a:gd name="connsiteX5" fmla="*/ 1663003 w 2054888"/>
              <a:gd name="connsiteY5" fmla="*/ 1547446 h 1547446"/>
              <a:gd name="connsiteX6" fmla="*/ 2054888 w 2054888"/>
              <a:gd name="connsiteY6" fmla="*/ 1110343 h 1547446"/>
              <a:gd name="connsiteX7" fmla="*/ 1773535 w 2054888"/>
              <a:gd name="connsiteY7" fmla="*/ 879231 h 1547446"/>
              <a:gd name="connsiteX8" fmla="*/ 1517302 w 2054888"/>
              <a:gd name="connsiteY8" fmla="*/ 653143 h 1547446"/>
              <a:gd name="connsiteX9" fmla="*/ 1276141 w 2054888"/>
              <a:gd name="connsiteY9" fmla="*/ 507442 h 1547446"/>
              <a:gd name="connsiteX10" fmla="*/ 834014 w 2054888"/>
              <a:gd name="connsiteY10" fmla="*/ 316523 h 1547446"/>
              <a:gd name="connsiteX11" fmla="*/ 859135 w 2054888"/>
              <a:gd name="connsiteY11" fmla="*/ 115556 h 1547446"/>
              <a:gd name="connsiteX12" fmla="*/ 628022 w 2054888"/>
              <a:gd name="connsiteY12" fmla="*/ 0 h 1547446"/>
              <a:gd name="connsiteX0" fmla="*/ 628022 w 2054888"/>
              <a:gd name="connsiteY0" fmla="*/ 0 h 1547446"/>
              <a:gd name="connsiteX1" fmla="*/ 0 w 2054888"/>
              <a:gd name="connsiteY1" fmla="*/ 422031 h 1547446"/>
              <a:gd name="connsiteX2" fmla="*/ 406959 w 2054888"/>
              <a:gd name="connsiteY2" fmla="*/ 718457 h 1547446"/>
              <a:gd name="connsiteX3" fmla="*/ 788796 w 2054888"/>
              <a:gd name="connsiteY3" fmla="*/ 964642 h 1547446"/>
              <a:gd name="connsiteX4" fmla="*/ 1235948 w 2054888"/>
              <a:gd name="connsiteY4" fmla="*/ 1286189 h 1547446"/>
              <a:gd name="connsiteX5" fmla="*/ 1663003 w 2054888"/>
              <a:gd name="connsiteY5" fmla="*/ 1547446 h 1547446"/>
              <a:gd name="connsiteX6" fmla="*/ 2054888 w 2054888"/>
              <a:gd name="connsiteY6" fmla="*/ 1110343 h 1547446"/>
              <a:gd name="connsiteX7" fmla="*/ 1773535 w 2054888"/>
              <a:gd name="connsiteY7" fmla="*/ 879231 h 1547446"/>
              <a:gd name="connsiteX8" fmla="*/ 1517302 w 2054888"/>
              <a:gd name="connsiteY8" fmla="*/ 653143 h 1547446"/>
              <a:gd name="connsiteX9" fmla="*/ 1276141 w 2054888"/>
              <a:gd name="connsiteY9" fmla="*/ 507442 h 1547446"/>
              <a:gd name="connsiteX10" fmla="*/ 1065126 w 2054888"/>
              <a:gd name="connsiteY10" fmla="*/ 221063 h 1547446"/>
              <a:gd name="connsiteX11" fmla="*/ 859135 w 2054888"/>
              <a:gd name="connsiteY11" fmla="*/ 115556 h 1547446"/>
              <a:gd name="connsiteX12" fmla="*/ 628022 w 2054888"/>
              <a:gd name="connsiteY12" fmla="*/ 0 h 1547446"/>
              <a:gd name="connsiteX0" fmla="*/ 628022 w 2054888"/>
              <a:gd name="connsiteY0" fmla="*/ 0 h 1547446"/>
              <a:gd name="connsiteX1" fmla="*/ 0 w 2054888"/>
              <a:gd name="connsiteY1" fmla="*/ 422031 h 1547446"/>
              <a:gd name="connsiteX2" fmla="*/ 406959 w 2054888"/>
              <a:gd name="connsiteY2" fmla="*/ 718457 h 1547446"/>
              <a:gd name="connsiteX3" fmla="*/ 788796 w 2054888"/>
              <a:gd name="connsiteY3" fmla="*/ 964642 h 1547446"/>
              <a:gd name="connsiteX4" fmla="*/ 1235948 w 2054888"/>
              <a:gd name="connsiteY4" fmla="*/ 1286189 h 1547446"/>
              <a:gd name="connsiteX5" fmla="*/ 1663003 w 2054888"/>
              <a:gd name="connsiteY5" fmla="*/ 1547446 h 1547446"/>
              <a:gd name="connsiteX6" fmla="*/ 2054888 w 2054888"/>
              <a:gd name="connsiteY6" fmla="*/ 1110343 h 1547446"/>
              <a:gd name="connsiteX7" fmla="*/ 1773535 w 2054888"/>
              <a:gd name="connsiteY7" fmla="*/ 879231 h 1547446"/>
              <a:gd name="connsiteX8" fmla="*/ 1517302 w 2054888"/>
              <a:gd name="connsiteY8" fmla="*/ 653143 h 1547446"/>
              <a:gd name="connsiteX9" fmla="*/ 1431890 w 2054888"/>
              <a:gd name="connsiteY9" fmla="*/ 417007 h 1547446"/>
              <a:gd name="connsiteX10" fmla="*/ 1065126 w 2054888"/>
              <a:gd name="connsiteY10" fmla="*/ 221063 h 1547446"/>
              <a:gd name="connsiteX11" fmla="*/ 859135 w 2054888"/>
              <a:gd name="connsiteY11" fmla="*/ 115556 h 1547446"/>
              <a:gd name="connsiteX12" fmla="*/ 628022 w 2054888"/>
              <a:gd name="connsiteY12" fmla="*/ 0 h 1547446"/>
              <a:gd name="connsiteX0" fmla="*/ 628022 w 2054888"/>
              <a:gd name="connsiteY0" fmla="*/ 0 h 1547446"/>
              <a:gd name="connsiteX1" fmla="*/ 0 w 2054888"/>
              <a:gd name="connsiteY1" fmla="*/ 422031 h 1547446"/>
              <a:gd name="connsiteX2" fmla="*/ 406959 w 2054888"/>
              <a:gd name="connsiteY2" fmla="*/ 718457 h 1547446"/>
              <a:gd name="connsiteX3" fmla="*/ 788796 w 2054888"/>
              <a:gd name="connsiteY3" fmla="*/ 964642 h 1547446"/>
              <a:gd name="connsiteX4" fmla="*/ 1235948 w 2054888"/>
              <a:gd name="connsiteY4" fmla="*/ 1286189 h 1547446"/>
              <a:gd name="connsiteX5" fmla="*/ 1663003 w 2054888"/>
              <a:gd name="connsiteY5" fmla="*/ 1547446 h 1547446"/>
              <a:gd name="connsiteX6" fmla="*/ 2054888 w 2054888"/>
              <a:gd name="connsiteY6" fmla="*/ 1110343 h 1547446"/>
              <a:gd name="connsiteX7" fmla="*/ 1773535 w 2054888"/>
              <a:gd name="connsiteY7" fmla="*/ 879231 h 1547446"/>
              <a:gd name="connsiteX8" fmla="*/ 1703197 w 2054888"/>
              <a:gd name="connsiteY8" fmla="*/ 552660 h 1547446"/>
              <a:gd name="connsiteX9" fmla="*/ 1431890 w 2054888"/>
              <a:gd name="connsiteY9" fmla="*/ 417007 h 1547446"/>
              <a:gd name="connsiteX10" fmla="*/ 1065126 w 2054888"/>
              <a:gd name="connsiteY10" fmla="*/ 221063 h 1547446"/>
              <a:gd name="connsiteX11" fmla="*/ 859135 w 2054888"/>
              <a:gd name="connsiteY11" fmla="*/ 115556 h 1547446"/>
              <a:gd name="connsiteX12" fmla="*/ 628022 w 2054888"/>
              <a:gd name="connsiteY12" fmla="*/ 0 h 1547446"/>
              <a:gd name="connsiteX0" fmla="*/ 628022 w 2054888"/>
              <a:gd name="connsiteY0" fmla="*/ 0 h 1547446"/>
              <a:gd name="connsiteX1" fmla="*/ 0 w 2054888"/>
              <a:gd name="connsiteY1" fmla="*/ 422031 h 1547446"/>
              <a:gd name="connsiteX2" fmla="*/ 406959 w 2054888"/>
              <a:gd name="connsiteY2" fmla="*/ 718457 h 1547446"/>
              <a:gd name="connsiteX3" fmla="*/ 788796 w 2054888"/>
              <a:gd name="connsiteY3" fmla="*/ 964642 h 1547446"/>
              <a:gd name="connsiteX4" fmla="*/ 1235948 w 2054888"/>
              <a:gd name="connsiteY4" fmla="*/ 1286189 h 1547446"/>
              <a:gd name="connsiteX5" fmla="*/ 1663003 w 2054888"/>
              <a:gd name="connsiteY5" fmla="*/ 1547446 h 1547446"/>
              <a:gd name="connsiteX6" fmla="*/ 2054888 w 2054888"/>
              <a:gd name="connsiteY6" fmla="*/ 1110343 h 1547446"/>
              <a:gd name="connsiteX7" fmla="*/ 1773535 w 2054888"/>
              <a:gd name="connsiteY7" fmla="*/ 879231 h 1547446"/>
              <a:gd name="connsiteX8" fmla="*/ 1703197 w 2054888"/>
              <a:gd name="connsiteY8" fmla="*/ 552660 h 1547446"/>
              <a:gd name="connsiteX9" fmla="*/ 1572567 w 2054888"/>
              <a:gd name="connsiteY9" fmla="*/ 231113 h 1547446"/>
              <a:gd name="connsiteX10" fmla="*/ 1065126 w 2054888"/>
              <a:gd name="connsiteY10" fmla="*/ 221063 h 1547446"/>
              <a:gd name="connsiteX11" fmla="*/ 859135 w 2054888"/>
              <a:gd name="connsiteY11" fmla="*/ 115556 h 1547446"/>
              <a:gd name="connsiteX12" fmla="*/ 628022 w 2054888"/>
              <a:gd name="connsiteY12" fmla="*/ 0 h 1547446"/>
              <a:gd name="connsiteX0" fmla="*/ 628022 w 2054888"/>
              <a:gd name="connsiteY0" fmla="*/ 0 h 1547446"/>
              <a:gd name="connsiteX1" fmla="*/ 0 w 2054888"/>
              <a:gd name="connsiteY1" fmla="*/ 422031 h 1547446"/>
              <a:gd name="connsiteX2" fmla="*/ 406959 w 2054888"/>
              <a:gd name="connsiteY2" fmla="*/ 718457 h 1547446"/>
              <a:gd name="connsiteX3" fmla="*/ 788796 w 2054888"/>
              <a:gd name="connsiteY3" fmla="*/ 964642 h 1547446"/>
              <a:gd name="connsiteX4" fmla="*/ 1235948 w 2054888"/>
              <a:gd name="connsiteY4" fmla="*/ 1286189 h 1547446"/>
              <a:gd name="connsiteX5" fmla="*/ 1663003 w 2054888"/>
              <a:gd name="connsiteY5" fmla="*/ 1547446 h 1547446"/>
              <a:gd name="connsiteX6" fmla="*/ 2054888 w 2054888"/>
              <a:gd name="connsiteY6" fmla="*/ 1110343 h 1547446"/>
              <a:gd name="connsiteX7" fmla="*/ 1773535 w 2054888"/>
              <a:gd name="connsiteY7" fmla="*/ 879231 h 1547446"/>
              <a:gd name="connsiteX8" fmla="*/ 1703197 w 2054888"/>
              <a:gd name="connsiteY8" fmla="*/ 552660 h 1547446"/>
              <a:gd name="connsiteX9" fmla="*/ 1572567 w 2054888"/>
              <a:gd name="connsiteY9" fmla="*/ 231113 h 1547446"/>
              <a:gd name="connsiteX10" fmla="*/ 1205803 w 2054888"/>
              <a:gd name="connsiteY10" fmla="*/ 5023 h 1547446"/>
              <a:gd name="connsiteX11" fmla="*/ 859135 w 2054888"/>
              <a:gd name="connsiteY11" fmla="*/ 115556 h 1547446"/>
              <a:gd name="connsiteX12" fmla="*/ 628022 w 2054888"/>
              <a:gd name="connsiteY12" fmla="*/ 0 h 1547446"/>
              <a:gd name="connsiteX0" fmla="*/ 628022 w 2054888"/>
              <a:gd name="connsiteY0" fmla="*/ 185895 h 1733341"/>
              <a:gd name="connsiteX1" fmla="*/ 0 w 2054888"/>
              <a:gd name="connsiteY1" fmla="*/ 607926 h 1733341"/>
              <a:gd name="connsiteX2" fmla="*/ 406959 w 2054888"/>
              <a:gd name="connsiteY2" fmla="*/ 904352 h 1733341"/>
              <a:gd name="connsiteX3" fmla="*/ 788796 w 2054888"/>
              <a:gd name="connsiteY3" fmla="*/ 1150537 h 1733341"/>
              <a:gd name="connsiteX4" fmla="*/ 1235948 w 2054888"/>
              <a:gd name="connsiteY4" fmla="*/ 1472084 h 1733341"/>
              <a:gd name="connsiteX5" fmla="*/ 1663003 w 2054888"/>
              <a:gd name="connsiteY5" fmla="*/ 1733341 h 1733341"/>
              <a:gd name="connsiteX6" fmla="*/ 2054888 w 2054888"/>
              <a:gd name="connsiteY6" fmla="*/ 1296238 h 1733341"/>
              <a:gd name="connsiteX7" fmla="*/ 1773535 w 2054888"/>
              <a:gd name="connsiteY7" fmla="*/ 1065126 h 1733341"/>
              <a:gd name="connsiteX8" fmla="*/ 1703197 w 2054888"/>
              <a:gd name="connsiteY8" fmla="*/ 738555 h 1733341"/>
              <a:gd name="connsiteX9" fmla="*/ 1572567 w 2054888"/>
              <a:gd name="connsiteY9" fmla="*/ 417008 h 1733341"/>
              <a:gd name="connsiteX10" fmla="*/ 1205803 w 2054888"/>
              <a:gd name="connsiteY10" fmla="*/ 190918 h 1733341"/>
              <a:gd name="connsiteX11" fmla="*/ 984739 w 2054888"/>
              <a:gd name="connsiteY11" fmla="*/ 0 h 1733341"/>
              <a:gd name="connsiteX12" fmla="*/ 628022 w 2054888"/>
              <a:gd name="connsiteY12" fmla="*/ 185895 h 1733341"/>
              <a:gd name="connsiteX0" fmla="*/ 693337 w 2054888"/>
              <a:gd name="connsiteY0" fmla="*/ 105508 h 1733341"/>
              <a:gd name="connsiteX1" fmla="*/ 0 w 2054888"/>
              <a:gd name="connsiteY1" fmla="*/ 607926 h 1733341"/>
              <a:gd name="connsiteX2" fmla="*/ 406959 w 2054888"/>
              <a:gd name="connsiteY2" fmla="*/ 904352 h 1733341"/>
              <a:gd name="connsiteX3" fmla="*/ 788796 w 2054888"/>
              <a:gd name="connsiteY3" fmla="*/ 1150537 h 1733341"/>
              <a:gd name="connsiteX4" fmla="*/ 1235948 w 2054888"/>
              <a:gd name="connsiteY4" fmla="*/ 1472084 h 1733341"/>
              <a:gd name="connsiteX5" fmla="*/ 1663003 w 2054888"/>
              <a:gd name="connsiteY5" fmla="*/ 1733341 h 1733341"/>
              <a:gd name="connsiteX6" fmla="*/ 2054888 w 2054888"/>
              <a:gd name="connsiteY6" fmla="*/ 1296238 h 1733341"/>
              <a:gd name="connsiteX7" fmla="*/ 1773535 w 2054888"/>
              <a:gd name="connsiteY7" fmla="*/ 1065126 h 1733341"/>
              <a:gd name="connsiteX8" fmla="*/ 1703197 w 2054888"/>
              <a:gd name="connsiteY8" fmla="*/ 738555 h 1733341"/>
              <a:gd name="connsiteX9" fmla="*/ 1572567 w 2054888"/>
              <a:gd name="connsiteY9" fmla="*/ 417008 h 1733341"/>
              <a:gd name="connsiteX10" fmla="*/ 1205803 w 2054888"/>
              <a:gd name="connsiteY10" fmla="*/ 190918 h 1733341"/>
              <a:gd name="connsiteX11" fmla="*/ 984739 w 2054888"/>
              <a:gd name="connsiteY11" fmla="*/ 0 h 1733341"/>
              <a:gd name="connsiteX12" fmla="*/ 693337 w 2054888"/>
              <a:gd name="connsiteY12" fmla="*/ 105508 h 1733341"/>
              <a:gd name="connsiteX0" fmla="*/ 693337 w 2054888"/>
              <a:gd name="connsiteY0" fmla="*/ 130628 h 1758461"/>
              <a:gd name="connsiteX1" fmla="*/ 0 w 2054888"/>
              <a:gd name="connsiteY1" fmla="*/ 633046 h 1758461"/>
              <a:gd name="connsiteX2" fmla="*/ 406959 w 2054888"/>
              <a:gd name="connsiteY2" fmla="*/ 929472 h 1758461"/>
              <a:gd name="connsiteX3" fmla="*/ 788796 w 2054888"/>
              <a:gd name="connsiteY3" fmla="*/ 1175657 h 1758461"/>
              <a:gd name="connsiteX4" fmla="*/ 1235948 w 2054888"/>
              <a:gd name="connsiteY4" fmla="*/ 1497204 h 1758461"/>
              <a:gd name="connsiteX5" fmla="*/ 1663003 w 2054888"/>
              <a:gd name="connsiteY5" fmla="*/ 1758461 h 1758461"/>
              <a:gd name="connsiteX6" fmla="*/ 2054888 w 2054888"/>
              <a:gd name="connsiteY6" fmla="*/ 1321358 h 1758461"/>
              <a:gd name="connsiteX7" fmla="*/ 1773535 w 2054888"/>
              <a:gd name="connsiteY7" fmla="*/ 1090246 h 1758461"/>
              <a:gd name="connsiteX8" fmla="*/ 1703197 w 2054888"/>
              <a:gd name="connsiteY8" fmla="*/ 763675 h 1758461"/>
              <a:gd name="connsiteX9" fmla="*/ 1572567 w 2054888"/>
              <a:gd name="connsiteY9" fmla="*/ 442128 h 1758461"/>
              <a:gd name="connsiteX10" fmla="*/ 1205803 w 2054888"/>
              <a:gd name="connsiteY10" fmla="*/ 216038 h 1758461"/>
              <a:gd name="connsiteX11" fmla="*/ 904352 w 2054888"/>
              <a:gd name="connsiteY11" fmla="*/ 0 h 1758461"/>
              <a:gd name="connsiteX12" fmla="*/ 693337 w 2054888"/>
              <a:gd name="connsiteY12" fmla="*/ 130628 h 1758461"/>
              <a:gd name="connsiteX0" fmla="*/ 693337 w 2054888"/>
              <a:gd name="connsiteY0" fmla="*/ 130628 h 1758461"/>
              <a:gd name="connsiteX1" fmla="*/ 0 w 2054888"/>
              <a:gd name="connsiteY1" fmla="*/ 633046 h 1758461"/>
              <a:gd name="connsiteX2" fmla="*/ 406959 w 2054888"/>
              <a:gd name="connsiteY2" fmla="*/ 929472 h 1758461"/>
              <a:gd name="connsiteX3" fmla="*/ 788796 w 2054888"/>
              <a:gd name="connsiteY3" fmla="*/ 1175657 h 1758461"/>
              <a:gd name="connsiteX4" fmla="*/ 1235948 w 2054888"/>
              <a:gd name="connsiteY4" fmla="*/ 1497204 h 1758461"/>
              <a:gd name="connsiteX5" fmla="*/ 1663003 w 2054888"/>
              <a:gd name="connsiteY5" fmla="*/ 1758461 h 1758461"/>
              <a:gd name="connsiteX6" fmla="*/ 2054888 w 2054888"/>
              <a:gd name="connsiteY6" fmla="*/ 1321358 h 1758461"/>
              <a:gd name="connsiteX7" fmla="*/ 1773535 w 2054888"/>
              <a:gd name="connsiteY7" fmla="*/ 1090246 h 1758461"/>
              <a:gd name="connsiteX8" fmla="*/ 1894116 w 2054888"/>
              <a:gd name="connsiteY8" fmla="*/ 663191 h 1758461"/>
              <a:gd name="connsiteX9" fmla="*/ 1572567 w 2054888"/>
              <a:gd name="connsiteY9" fmla="*/ 442128 h 1758461"/>
              <a:gd name="connsiteX10" fmla="*/ 1205803 w 2054888"/>
              <a:gd name="connsiteY10" fmla="*/ 216038 h 1758461"/>
              <a:gd name="connsiteX11" fmla="*/ 904352 w 2054888"/>
              <a:gd name="connsiteY11" fmla="*/ 0 h 1758461"/>
              <a:gd name="connsiteX12" fmla="*/ 693337 w 2054888"/>
              <a:gd name="connsiteY12" fmla="*/ 130628 h 1758461"/>
              <a:gd name="connsiteX0" fmla="*/ 693337 w 2140300"/>
              <a:gd name="connsiteY0" fmla="*/ 130628 h 1758461"/>
              <a:gd name="connsiteX1" fmla="*/ 0 w 2140300"/>
              <a:gd name="connsiteY1" fmla="*/ 633046 h 1758461"/>
              <a:gd name="connsiteX2" fmla="*/ 406959 w 2140300"/>
              <a:gd name="connsiteY2" fmla="*/ 929472 h 1758461"/>
              <a:gd name="connsiteX3" fmla="*/ 788796 w 2140300"/>
              <a:gd name="connsiteY3" fmla="*/ 1175657 h 1758461"/>
              <a:gd name="connsiteX4" fmla="*/ 1235948 w 2140300"/>
              <a:gd name="connsiteY4" fmla="*/ 1497204 h 1758461"/>
              <a:gd name="connsiteX5" fmla="*/ 1663003 w 2140300"/>
              <a:gd name="connsiteY5" fmla="*/ 1758461 h 1758461"/>
              <a:gd name="connsiteX6" fmla="*/ 2054888 w 2140300"/>
              <a:gd name="connsiteY6" fmla="*/ 1321358 h 1758461"/>
              <a:gd name="connsiteX7" fmla="*/ 2140300 w 2140300"/>
              <a:gd name="connsiteY7" fmla="*/ 999811 h 1758461"/>
              <a:gd name="connsiteX8" fmla="*/ 1894116 w 2140300"/>
              <a:gd name="connsiteY8" fmla="*/ 663191 h 1758461"/>
              <a:gd name="connsiteX9" fmla="*/ 1572567 w 2140300"/>
              <a:gd name="connsiteY9" fmla="*/ 442128 h 1758461"/>
              <a:gd name="connsiteX10" fmla="*/ 1205803 w 2140300"/>
              <a:gd name="connsiteY10" fmla="*/ 216038 h 1758461"/>
              <a:gd name="connsiteX11" fmla="*/ 904352 w 2140300"/>
              <a:gd name="connsiteY11" fmla="*/ 0 h 1758461"/>
              <a:gd name="connsiteX12" fmla="*/ 693337 w 2140300"/>
              <a:gd name="connsiteY12" fmla="*/ 130628 h 175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300" h="1758461">
                <a:moveTo>
                  <a:pt x="693337" y="130628"/>
                </a:moveTo>
                <a:lnTo>
                  <a:pt x="0" y="633046"/>
                </a:lnTo>
                <a:lnTo>
                  <a:pt x="406959" y="929472"/>
                </a:lnTo>
                <a:lnTo>
                  <a:pt x="788796" y="1175657"/>
                </a:lnTo>
                <a:lnTo>
                  <a:pt x="1235948" y="1497204"/>
                </a:lnTo>
                <a:lnTo>
                  <a:pt x="1663003" y="1758461"/>
                </a:lnTo>
                <a:lnTo>
                  <a:pt x="2054888" y="1321358"/>
                </a:lnTo>
                <a:lnTo>
                  <a:pt x="2140300" y="999811"/>
                </a:lnTo>
                <a:lnTo>
                  <a:pt x="1894116" y="663191"/>
                </a:lnTo>
                <a:lnTo>
                  <a:pt x="1572567" y="442128"/>
                </a:lnTo>
                <a:lnTo>
                  <a:pt x="1205803" y="216038"/>
                </a:lnTo>
                <a:lnTo>
                  <a:pt x="904352" y="0"/>
                </a:lnTo>
                <a:lnTo>
                  <a:pt x="693337" y="130628"/>
                </a:lnTo>
                <a:close/>
              </a:path>
            </a:pathLst>
          </a:custGeom>
          <a:solidFill>
            <a:srgbClr val="FF0000">
              <a:alpha val="15000"/>
            </a:srgbClr>
          </a:solidFill>
          <a:ln>
            <a:solidFill>
              <a:srgbClr val="FF0000">
                <a:alpha val="6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143850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Marcador de Posição de Conteúdo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376" y="-4651"/>
            <a:ext cx="9144000" cy="6100924"/>
          </a:xfrm>
        </p:spPr>
      </p:pic>
      <p:pic>
        <p:nvPicPr>
          <p:cNvPr id="5" name="Imagem 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6"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o 6"/>
          <p:cNvGrpSpPr/>
          <p:nvPr/>
        </p:nvGrpSpPr>
        <p:grpSpPr>
          <a:xfrm>
            <a:off x="8078619" y="4991864"/>
            <a:ext cx="1533941" cy="1890216"/>
            <a:chOff x="4129026" y="600500"/>
            <a:chExt cx="2963256" cy="3780431"/>
          </a:xfrm>
        </p:grpSpPr>
        <p:pic>
          <p:nvPicPr>
            <p:cNvPr id="8" name="Imagem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9" name="Retângulo 8"/>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42065202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Marcador de Posição de Conteúdo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6944"/>
            <a:ext cx="9144000" cy="5708330"/>
          </a:xfrm>
        </p:spPr>
      </p:pic>
      <p:sp>
        <p:nvSpPr>
          <p:cNvPr id="3" name="Forma livre 2"/>
          <p:cNvSpPr/>
          <p:nvPr/>
        </p:nvSpPr>
        <p:spPr>
          <a:xfrm>
            <a:off x="3338623" y="1625536"/>
            <a:ext cx="255182" cy="1073888"/>
          </a:xfrm>
          <a:custGeom>
            <a:avLst/>
            <a:gdLst>
              <a:gd name="connsiteX0" fmla="*/ 0 w 255182"/>
              <a:gd name="connsiteY0" fmla="*/ 0 h 1073888"/>
              <a:gd name="connsiteX1" fmla="*/ 255182 w 255182"/>
              <a:gd name="connsiteY1" fmla="*/ 10632 h 1073888"/>
              <a:gd name="connsiteX2" fmla="*/ 170121 w 255182"/>
              <a:gd name="connsiteY2" fmla="*/ 1073888 h 1073888"/>
            </a:gdLst>
            <a:ahLst/>
            <a:cxnLst>
              <a:cxn ang="0">
                <a:pos x="connsiteX0" y="connsiteY0"/>
              </a:cxn>
              <a:cxn ang="0">
                <a:pos x="connsiteX1" y="connsiteY1"/>
              </a:cxn>
              <a:cxn ang="0">
                <a:pos x="connsiteX2" y="connsiteY2"/>
              </a:cxn>
            </a:cxnLst>
            <a:rect l="l" t="t" r="r" b="b"/>
            <a:pathLst>
              <a:path w="255182" h="1073888">
                <a:moveTo>
                  <a:pt x="0" y="0"/>
                </a:moveTo>
                <a:lnTo>
                  <a:pt x="255182" y="10632"/>
                </a:lnTo>
                <a:lnTo>
                  <a:pt x="170121" y="1073888"/>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3604438" y="3132692"/>
            <a:ext cx="670055" cy="369332"/>
          </a:xfrm>
          <a:prstGeom prst="rect">
            <a:avLst/>
          </a:prstGeom>
          <a:noFill/>
        </p:spPr>
        <p:txBody>
          <a:bodyPr wrap="none" rtlCol="0">
            <a:spAutoFit/>
          </a:bodyPr>
          <a:lstStyle/>
          <a:p>
            <a:r>
              <a:rPr lang="pt-BR" dirty="0" smtClean="0">
                <a:solidFill>
                  <a:schemeClr val="bg1"/>
                </a:solidFill>
              </a:rPr>
              <a:t>Risco</a:t>
            </a:r>
            <a:endParaRPr lang="pt-BR" dirty="0">
              <a:solidFill>
                <a:schemeClr val="bg1"/>
              </a:solidFill>
            </a:endParaRPr>
          </a:p>
        </p:txBody>
      </p:sp>
      <p:sp>
        <p:nvSpPr>
          <p:cNvPr id="6" name="Forma livre 5"/>
          <p:cNvSpPr/>
          <p:nvPr/>
        </p:nvSpPr>
        <p:spPr>
          <a:xfrm>
            <a:off x="946298" y="976950"/>
            <a:ext cx="2392325" cy="1605516"/>
          </a:xfrm>
          <a:custGeom>
            <a:avLst/>
            <a:gdLst>
              <a:gd name="connsiteX0" fmla="*/ 0 w 2392325"/>
              <a:gd name="connsiteY0" fmla="*/ 1137683 h 1605516"/>
              <a:gd name="connsiteX1" fmla="*/ 255181 w 2392325"/>
              <a:gd name="connsiteY1" fmla="*/ 0 h 1605516"/>
              <a:gd name="connsiteX2" fmla="*/ 1265274 w 2392325"/>
              <a:gd name="connsiteY2" fmla="*/ 31897 h 1605516"/>
              <a:gd name="connsiteX3" fmla="*/ 1201479 w 2392325"/>
              <a:gd name="connsiteY3" fmla="*/ 382772 h 1605516"/>
              <a:gd name="connsiteX4" fmla="*/ 2328530 w 2392325"/>
              <a:gd name="connsiteY4" fmla="*/ 265814 h 1605516"/>
              <a:gd name="connsiteX5" fmla="*/ 2371060 w 2392325"/>
              <a:gd name="connsiteY5" fmla="*/ 797442 h 1605516"/>
              <a:gd name="connsiteX6" fmla="*/ 2392325 w 2392325"/>
              <a:gd name="connsiteY6" fmla="*/ 1541721 h 1605516"/>
              <a:gd name="connsiteX7" fmla="*/ 1201479 w 2392325"/>
              <a:gd name="connsiteY7" fmla="*/ 1605516 h 1605516"/>
              <a:gd name="connsiteX8" fmla="*/ 978195 w 2392325"/>
              <a:gd name="connsiteY8" fmla="*/ 1020725 h 1605516"/>
              <a:gd name="connsiteX9" fmla="*/ 0 w 2392325"/>
              <a:gd name="connsiteY9" fmla="*/ 1137683 h 160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2325" h="1605516">
                <a:moveTo>
                  <a:pt x="0" y="1137683"/>
                </a:moveTo>
                <a:lnTo>
                  <a:pt x="255181" y="0"/>
                </a:lnTo>
                <a:lnTo>
                  <a:pt x="1265274" y="31897"/>
                </a:lnTo>
                <a:lnTo>
                  <a:pt x="1201479" y="382772"/>
                </a:lnTo>
                <a:lnTo>
                  <a:pt x="2328530" y="265814"/>
                </a:lnTo>
                <a:lnTo>
                  <a:pt x="2371060" y="797442"/>
                </a:lnTo>
                <a:lnTo>
                  <a:pt x="2392325" y="1541721"/>
                </a:lnTo>
                <a:lnTo>
                  <a:pt x="1201479" y="1605516"/>
                </a:lnTo>
                <a:lnTo>
                  <a:pt x="978195" y="1020725"/>
                </a:lnTo>
                <a:lnTo>
                  <a:pt x="0" y="1137683"/>
                </a:lnTo>
                <a:close/>
              </a:path>
            </a:pathLst>
          </a:custGeom>
          <a:solidFill>
            <a:srgbClr val="FFFF00">
              <a:alpha val="1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3003595" y="2701933"/>
            <a:ext cx="1225464" cy="369332"/>
          </a:xfrm>
          <a:prstGeom prst="rect">
            <a:avLst/>
          </a:prstGeom>
          <a:noFill/>
        </p:spPr>
        <p:txBody>
          <a:bodyPr wrap="none" rtlCol="0">
            <a:spAutoFit/>
          </a:bodyPr>
          <a:lstStyle/>
          <a:p>
            <a:r>
              <a:rPr lang="pt-BR" dirty="0" smtClean="0">
                <a:solidFill>
                  <a:schemeClr val="bg1"/>
                </a:solidFill>
              </a:rPr>
              <a:t>Sobrecarga</a:t>
            </a:r>
            <a:endParaRPr lang="pt-BR" dirty="0">
              <a:solidFill>
                <a:schemeClr val="bg1"/>
              </a:solidFill>
            </a:endParaRPr>
          </a:p>
        </p:txBody>
      </p:sp>
      <p:sp>
        <p:nvSpPr>
          <p:cNvPr id="9" name="Forma livre 8"/>
          <p:cNvSpPr/>
          <p:nvPr/>
        </p:nvSpPr>
        <p:spPr>
          <a:xfrm>
            <a:off x="882650" y="590550"/>
            <a:ext cx="1466850" cy="1339850"/>
          </a:xfrm>
          <a:custGeom>
            <a:avLst/>
            <a:gdLst>
              <a:gd name="connsiteX0" fmla="*/ 139700 w 1466850"/>
              <a:gd name="connsiteY0" fmla="*/ 0 h 1339850"/>
              <a:gd name="connsiteX1" fmla="*/ 0 w 1466850"/>
              <a:gd name="connsiteY1" fmla="*/ 654050 h 1339850"/>
              <a:gd name="connsiteX2" fmla="*/ 317500 w 1466850"/>
              <a:gd name="connsiteY2" fmla="*/ 1016000 h 1339850"/>
              <a:gd name="connsiteX3" fmla="*/ 1289050 w 1466850"/>
              <a:gd name="connsiteY3" fmla="*/ 1035050 h 1339850"/>
              <a:gd name="connsiteX4" fmla="*/ 1454150 w 1466850"/>
              <a:gd name="connsiteY4" fmla="*/ 1339850 h 1339850"/>
              <a:gd name="connsiteX5" fmla="*/ 1466850 w 1466850"/>
              <a:gd name="connsiteY5" fmla="*/ 831850 h 1339850"/>
              <a:gd name="connsiteX6" fmla="*/ 1301750 w 1466850"/>
              <a:gd name="connsiteY6" fmla="*/ 387350 h 1339850"/>
              <a:gd name="connsiteX7" fmla="*/ 1320800 w 1466850"/>
              <a:gd name="connsiteY7" fmla="*/ 317500 h 1339850"/>
              <a:gd name="connsiteX8" fmla="*/ 1206500 w 1466850"/>
              <a:gd name="connsiteY8" fmla="*/ 12700 h 1339850"/>
              <a:gd name="connsiteX9" fmla="*/ 139700 w 1466850"/>
              <a:gd name="connsiteY9" fmla="*/ 0 h 133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850" h="1339850">
                <a:moveTo>
                  <a:pt x="139700" y="0"/>
                </a:moveTo>
                <a:lnTo>
                  <a:pt x="0" y="654050"/>
                </a:lnTo>
                <a:lnTo>
                  <a:pt x="317500" y="1016000"/>
                </a:lnTo>
                <a:lnTo>
                  <a:pt x="1289050" y="1035050"/>
                </a:lnTo>
                <a:lnTo>
                  <a:pt x="1454150" y="1339850"/>
                </a:lnTo>
                <a:lnTo>
                  <a:pt x="1466850" y="831850"/>
                </a:lnTo>
                <a:lnTo>
                  <a:pt x="1301750" y="387350"/>
                </a:lnTo>
                <a:lnTo>
                  <a:pt x="1320800" y="317500"/>
                </a:lnTo>
                <a:lnTo>
                  <a:pt x="1206500" y="12700"/>
                </a:lnTo>
                <a:lnTo>
                  <a:pt x="139700" y="0"/>
                </a:lnTo>
                <a:close/>
              </a:path>
            </a:pathLst>
          </a:custGeom>
          <a:solidFill>
            <a:srgbClr val="FFFF00">
              <a:alpha val="1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Forma livre 9"/>
          <p:cNvSpPr/>
          <p:nvPr/>
        </p:nvSpPr>
        <p:spPr>
          <a:xfrm>
            <a:off x="2406650" y="321866"/>
            <a:ext cx="1689100" cy="990600"/>
          </a:xfrm>
          <a:custGeom>
            <a:avLst/>
            <a:gdLst>
              <a:gd name="connsiteX0" fmla="*/ 107950 w 1689100"/>
              <a:gd name="connsiteY0" fmla="*/ 44450 h 990600"/>
              <a:gd name="connsiteX1" fmla="*/ 0 w 1689100"/>
              <a:gd name="connsiteY1" fmla="*/ 990600 h 990600"/>
              <a:gd name="connsiteX2" fmla="*/ 1689100 w 1689100"/>
              <a:gd name="connsiteY2" fmla="*/ 920750 h 990600"/>
              <a:gd name="connsiteX3" fmla="*/ 1587500 w 1689100"/>
              <a:gd name="connsiteY3" fmla="*/ 0 h 990600"/>
              <a:gd name="connsiteX4" fmla="*/ 107950 w 1689100"/>
              <a:gd name="connsiteY4" fmla="*/ 4445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100" h="990600">
                <a:moveTo>
                  <a:pt x="107950" y="44450"/>
                </a:moveTo>
                <a:lnTo>
                  <a:pt x="0" y="990600"/>
                </a:lnTo>
                <a:lnTo>
                  <a:pt x="1689100" y="920750"/>
                </a:lnTo>
                <a:lnTo>
                  <a:pt x="1587500" y="0"/>
                </a:lnTo>
                <a:lnTo>
                  <a:pt x="107950" y="44450"/>
                </a:lnTo>
                <a:close/>
              </a:path>
            </a:pathLst>
          </a:cu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p:cNvSpPr txBox="1"/>
          <p:nvPr/>
        </p:nvSpPr>
        <p:spPr>
          <a:xfrm>
            <a:off x="2315433" y="-27384"/>
            <a:ext cx="670055" cy="369332"/>
          </a:xfrm>
          <a:prstGeom prst="rect">
            <a:avLst/>
          </a:prstGeom>
          <a:noFill/>
        </p:spPr>
        <p:txBody>
          <a:bodyPr wrap="none" rtlCol="0">
            <a:spAutoFit/>
          </a:bodyPr>
          <a:lstStyle/>
          <a:p>
            <a:r>
              <a:rPr lang="pt-BR" dirty="0" smtClean="0">
                <a:solidFill>
                  <a:schemeClr val="bg1"/>
                </a:solidFill>
              </a:rPr>
              <a:t>Risco</a:t>
            </a:r>
            <a:endParaRPr lang="pt-BR" dirty="0">
              <a:solidFill>
                <a:schemeClr val="bg1"/>
              </a:solidFill>
            </a:endParaRPr>
          </a:p>
        </p:txBody>
      </p:sp>
      <p:sp>
        <p:nvSpPr>
          <p:cNvPr id="12" name="CaixaDeTexto 11"/>
          <p:cNvSpPr txBox="1"/>
          <p:nvPr/>
        </p:nvSpPr>
        <p:spPr>
          <a:xfrm>
            <a:off x="4173736" y="273209"/>
            <a:ext cx="1379160" cy="369332"/>
          </a:xfrm>
          <a:prstGeom prst="rect">
            <a:avLst/>
          </a:prstGeom>
          <a:noFill/>
        </p:spPr>
        <p:txBody>
          <a:bodyPr wrap="none" rtlCol="0">
            <a:spAutoFit/>
          </a:bodyPr>
          <a:lstStyle/>
          <a:p>
            <a:r>
              <a:rPr lang="pt-BR" dirty="0" smtClean="0">
                <a:solidFill>
                  <a:schemeClr val="bg1"/>
                </a:solidFill>
              </a:rPr>
              <a:t>Área afetada</a:t>
            </a:r>
            <a:endParaRPr lang="pt-BR" dirty="0">
              <a:solidFill>
                <a:schemeClr val="bg1"/>
              </a:solidFill>
            </a:endParaRPr>
          </a:p>
        </p:txBody>
      </p:sp>
      <p:pic>
        <p:nvPicPr>
          <p:cNvPr id="13" name="Imagem 12"/>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4"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o 14"/>
          <p:cNvGrpSpPr/>
          <p:nvPr/>
        </p:nvGrpSpPr>
        <p:grpSpPr>
          <a:xfrm>
            <a:off x="8078619" y="4991864"/>
            <a:ext cx="1533941" cy="1890216"/>
            <a:chOff x="4129026" y="600500"/>
            <a:chExt cx="2963256" cy="3780431"/>
          </a:xfrm>
        </p:grpSpPr>
        <p:pic>
          <p:nvPicPr>
            <p:cNvPr id="16" name="Imagem 1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7" name="Retângulo 16"/>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7186417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Marcador de Posição de Conteúdo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 y="-8689"/>
            <a:ext cx="9155585" cy="6866689"/>
          </a:xfrm>
        </p:spPr>
      </p:pic>
      <p:pic>
        <p:nvPicPr>
          <p:cNvPr id="5" name="Imagem 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6"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o 6"/>
          <p:cNvGrpSpPr/>
          <p:nvPr/>
        </p:nvGrpSpPr>
        <p:grpSpPr>
          <a:xfrm>
            <a:off x="8078619" y="4991864"/>
            <a:ext cx="1533941" cy="1890216"/>
            <a:chOff x="4129026" y="600500"/>
            <a:chExt cx="2963256" cy="3780431"/>
          </a:xfrm>
        </p:grpSpPr>
        <p:pic>
          <p:nvPicPr>
            <p:cNvPr id="8" name="Imagem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9" name="Retângulo 8"/>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9222676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Marcador de Posição de Conteúdo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497572" y="0"/>
            <a:ext cx="4646429" cy="6899922"/>
          </a:xfrm>
        </p:spPr>
      </p:pic>
      <p:pic>
        <p:nvPicPr>
          <p:cNvPr id="5" name="Imagem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579"/>
            <a:ext cx="4386908" cy="6858000"/>
          </a:xfrm>
          <a:prstGeom prst="rect">
            <a:avLst/>
          </a:prstGeom>
        </p:spPr>
      </p:pic>
      <p:pic>
        <p:nvPicPr>
          <p:cNvPr id="6" name="Imagem 5"/>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7" name="Picture 3" descr="D:\Dropbox\IPHAN\Modelos\Identidade visual atualizado\Horizontal_Cor_AI\horizontal_cor_Igreja.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o 7"/>
          <p:cNvGrpSpPr/>
          <p:nvPr/>
        </p:nvGrpSpPr>
        <p:grpSpPr>
          <a:xfrm>
            <a:off x="8078619" y="4991864"/>
            <a:ext cx="1533941" cy="1890216"/>
            <a:chOff x="4129026" y="600500"/>
            <a:chExt cx="2963256" cy="3780431"/>
          </a:xfrm>
        </p:grpSpPr>
        <p:pic>
          <p:nvPicPr>
            <p:cNvPr id="9" name="Imagem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0" name="Retângulo 9"/>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3294838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Marcador de Posição de Conteúdo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716017" y="0"/>
            <a:ext cx="4427984" cy="6858000"/>
          </a:xfrm>
        </p:spPr>
      </p:pic>
      <p:pic>
        <p:nvPicPr>
          <p:cNvPr id="5" name="Imagem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572000" cy="6858000"/>
          </a:xfrm>
          <a:prstGeom prst="rect">
            <a:avLst/>
          </a:prstGeom>
        </p:spPr>
      </p:pic>
      <p:pic>
        <p:nvPicPr>
          <p:cNvPr id="6" name="Imagem 5"/>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7" name="Picture 3" descr="D:\Dropbox\IPHAN\Modelos\Identidade visual atualizado\Horizontal_Cor_AI\horizontal_cor_Igreja.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o 7"/>
          <p:cNvGrpSpPr/>
          <p:nvPr/>
        </p:nvGrpSpPr>
        <p:grpSpPr>
          <a:xfrm>
            <a:off x="8078619" y="4991864"/>
            <a:ext cx="1533941" cy="1890216"/>
            <a:chOff x="4129026" y="600500"/>
            <a:chExt cx="2963256" cy="3780431"/>
          </a:xfrm>
        </p:grpSpPr>
        <p:pic>
          <p:nvPicPr>
            <p:cNvPr id="9" name="Imagem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0" name="Retângulo 9"/>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7884009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Marcador de Posição de Conteúdo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9143999" cy="6858000"/>
          </a:xfrm>
        </p:spPr>
      </p:pic>
      <p:pic>
        <p:nvPicPr>
          <p:cNvPr id="5" name="Imagem 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6"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o 6"/>
          <p:cNvGrpSpPr/>
          <p:nvPr/>
        </p:nvGrpSpPr>
        <p:grpSpPr>
          <a:xfrm>
            <a:off x="8078619" y="4991864"/>
            <a:ext cx="1533941" cy="1890216"/>
            <a:chOff x="4129026" y="600500"/>
            <a:chExt cx="2963256" cy="3780431"/>
          </a:xfrm>
        </p:grpSpPr>
        <p:pic>
          <p:nvPicPr>
            <p:cNvPr id="8" name="Imagem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9" name="Retângulo 8"/>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9952862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Marcador de Posição de Conteúdo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27384"/>
            <a:ext cx="9144000" cy="6151394"/>
          </a:xfrm>
        </p:spPr>
      </p:pic>
      <p:cxnSp>
        <p:nvCxnSpPr>
          <p:cNvPr id="6" name="Conexão recta 5"/>
          <p:cNvCxnSpPr/>
          <p:nvPr/>
        </p:nvCxnSpPr>
        <p:spPr>
          <a:xfrm flipH="1">
            <a:off x="5940152" y="4077072"/>
            <a:ext cx="2160240" cy="198884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Conexão recta 7"/>
          <p:cNvCxnSpPr/>
          <p:nvPr/>
        </p:nvCxnSpPr>
        <p:spPr>
          <a:xfrm flipH="1">
            <a:off x="4716016" y="4365104"/>
            <a:ext cx="1944216" cy="170080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CaixaDeTexto 6"/>
          <p:cNvSpPr txBox="1"/>
          <p:nvPr/>
        </p:nvSpPr>
        <p:spPr>
          <a:xfrm>
            <a:off x="6804248" y="5445224"/>
            <a:ext cx="1946687" cy="369332"/>
          </a:xfrm>
          <a:prstGeom prst="rect">
            <a:avLst/>
          </a:prstGeom>
          <a:noFill/>
        </p:spPr>
        <p:txBody>
          <a:bodyPr wrap="none" rtlCol="0">
            <a:spAutoFit/>
          </a:bodyPr>
          <a:lstStyle/>
          <a:p>
            <a:r>
              <a:rPr lang="pt-BR" dirty="0" smtClean="0">
                <a:solidFill>
                  <a:schemeClr val="bg1"/>
                </a:solidFill>
              </a:rPr>
              <a:t>Linha das fachadas</a:t>
            </a:r>
            <a:endParaRPr lang="pt-BR" dirty="0">
              <a:solidFill>
                <a:schemeClr val="bg1"/>
              </a:solidFill>
            </a:endParaRPr>
          </a:p>
        </p:txBody>
      </p:sp>
      <p:sp>
        <p:nvSpPr>
          <p:cNvPr id="9" name="CaixaDeTexto 8"/>
          <p:cNvSpPr txBox="1"/>
          <p:nvPr/>
        </p:nvSpPr>
        <p:spPr>
          <a:xfrm>
            <a:off x="3923928" y="4180438"/>
            <a:ext cx="2559547" cy="369332"/>
          </a:xfrm>
          <a:prstGeom prst="rect">
            <a:avLst/>
          </a:prstGeom>
          <a:noFill/>
        </p:spPr>
        <p:txBody>
          <a:bodyPr wrap="none" rtlCol="0">
            <a:spAutoFit/>
          </a:bodyPr>
          <a:lstStyle/>
          <a:p>
            <a:r>
              <a:rPr lang="pt-BR" dirty="0" smtClean="0">
                <a:solidFill>
                  <a:schemeClr val="bg1"/>
                </a:solidFill>
              </a:rPr>
              <a:t>Linha de escorregamento</a:t>
            </a:r>
            <a:endParaRPr lang="pt-BR" dirty="0">
              <a:solidFill>
                <a:schemeClr val="bg1"/>
              </a:solidFill>
            </a:endParaRPr>
          </a:p>
        </p:txBody>
      </p:sp>
      <p:pic>
        <p:nvPicPr>
          <p:cNvPr id="10" name="Imagem 9"/>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1"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o 11"/>
          <p:cNvGrpSpPr/>
          <p:nvPr/>
        </p:nvGrpSpPr>
        <p:grpSpPr>
          <a:xfrm>
            <a:off x="8078619" y="4991864"/>
            <a:ext cx="1533941" cy="1890216"/>
            <a:chOff x="4129026" y="600500"/>
            <a:chExt cx="2963256" cy="3780431"/>
          </a:xfrm>
        </p:grpSpPr>
        <p:pic>
          <p:nvPicPr>
            <p:cNvPr id="13" name="Imagem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4" name="Retângulo 13"/>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6819800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 y="188640"/>
            <a:ext cx="9143999" cy="4676909"/>
          </a:xfrm>
        </p:spPr>
      </p:pic>
      <p:sp>
        <p:nvSpPr>
          <p:cNvPr id="6" name="CaixaDeTexto 5"/>
          <p:cNvSpPr txBox="1"/>
          <p:nvPr/>
        </p:nvSpPr>
        <p:spPr>
          <a:xfrm>
            <a:off x="2627784" y="4847039"/>
            <a:ext cx="4248472" cy="369332"/>
          </a:xfrm>
          <a:prstGeom prst="rect">
            <a:avLst/>
          </a:prstGeom>
          <a:noFill/>
        </p:spPr>
        <p:txBody>
          <a:bodyPr wrap="square" rtlCol="0">
            <a:spAutoFit/>
          </a:bodyPr>
          <a:lstStyle/>
          <a:p>
            <a:r>
              <a:rPr lang="pt-BR" dirty="0" smtClean="0"/>
              <a:t>Ladeira da Montanha, 61</a:t>
            </a:r>
            <a:endParaRPr lang="pt-BR" dirty="0"/>
          </a:p>
        </p:txBody>
      </p:sp>
      <p:pic>
        <p:nvPicPr>
          <p:cNvPr id="8" name="Imagem 7"/>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9"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o 9"/>
          <p:cNvGrpSpPr/>
          <p:nvPr/>
        </p:nvGrpSpPr>
        <p:grpSpPr>
          <a:xfrm>
            <a:off x="8078619" y="4991864"/>
            <a:ext cx="1533941" cy="1890216"/>
            <a:chOff x="4129026" y="600500"/>
            <a:chExt cx="2963256" cy="3780431"/>
          </a:xfrm>
        </p:grpSpPr>
        <p:pic>
          <p:nvPicPr>
            <p:cNvPr id="11" name="Imagem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2" name="Retângulo 11"/>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8209166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27384"/>
            <a:ext cx="9144000" cy="4824536"/>
          </a:xfrm>
        </p:spPr>
      </p:pic>
      <p:sp>
        <p:nvSpPr>
          <p:cNvPr id="3" name="Forma livre 2"/>
          <p:cNvSpPr/>
          <p:nvPr/>
        </p:nvSpPr>
        <p:spPr>
          <a:xfrm>
            <a:off x="3346101" y="159182"/>
            <a:ext cx="718457" cy="457200"/>
          </a:xfrm>
          <a:custGeom>
            <a:avLst/>
            <a:gdLst>
              <a:gd name="connsiteX0" fmla="*/ 0 w 718457"/>
              <a:gd name="connsiteY0" fmla="*/ 200967 h 457200"/>
              <a:gd name="connsiteX1" fmla="*/ 597877 w 718457"/>
              <a:gd name="connsiteY1" fmla="*/ 457200 h 457200"/>
              <a:gd name="connsiteX2" fmla="*/ 718457 w 718457"/>
              <a:gd name="connsiteY2" fmla="*/ 266281 h 457200"/>
              <a:gd name="connsiteX3" fmla="*/ 190919 w 718457"/>
              <a:gd name="connsiteY3" fmla="*/ 0 h 457200"/>
              <a:gd name="connsiteX4" fmla="*/ 0 w 718457"/>
              <a:gd name="connsiteY4" fmla="*/ 200967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457" h="457200">
                <a:moveTo>
                  <a:pt x="0" y="200967"/>
                </a:moveTo>
                <a:lnTo>
                  <a:pt x="597877" y="457200"/>
                </a:lnTo>
                <a:lnTo>
                  <a:pt x="718457" y="266281"/>
                </a:lnTo>
                <a:lnTo>
                  <a:pt x="190919" y="0"/>
                </a:lnTo>
                <a:lnTo>
                  <a:pt x="0" y="200967"/>
                </a:lnTo>
                <a:close/>
              </a:path>
            </a:pathLst>
          </a:custGeom>
          <a:solidFill>
            <a:srgbClr val="FF0000">
              <a:alpha val="15000"/>
            </a:srgbClr>
          </a:solidFill>
          <a:ln>
            <a:solidFill>
              <a:srgbClr val="FF0000">
                <a:alpha val="6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2555776" y="4869160"/>
            <a:ext cx="4248472" cy="369332"/>
          </a:xfrm>
          <a:prstGeom prst="rect">
            <a:avLst/>
          </a:prstGeom>
          <a:noFill/>
        </p:spPr>
        <p:txBody>
          <a:bodyPr wrap="square" rtlCol="0">
            <a:spAutoFit/>
          </a:bodyPr>
          <a:lstStyle/>
          <a:p>
            <a:r>
              <a:rPr lang="pt-BR" dirty="0" smtClean="0"/>
              <a:t>Ladeira da Montanha, 61</a:t>
            </a:r>
            <a:endParaRPr lang="pt-BR" dirty="0"/>
          </a:p>
        </p:txBody>
      </p:sp>
      <p:pic>
        <p:nvPicPr>
          <p:cNvPr id="9" name="Imagem 8"/>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0"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o 10"/>
          <p:cNvGrpSpPr/>
          <p:nvPr/>
        </p:nvGrpSpPr>
        <p:grpSpPr>
          <a:xfrm>
            <a:off x="8078619" y="4991864"/>
            <a:ext cx="1533941" cy="1890216"/>
            <a:chOff x="4129026" y="600500"/>
            <a:chExt cx="2963256" cy="3780431"/>
          </a:xfrm>
        </p:grpSpPr>
        <p:pic>
          <p:nvPicPr>
            <p:cNvPr id="12" name="Imagem 1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3" name="Retângulo 12"/>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5910937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 y="-1891"/>
            <a:ext cx="9143999" cy="5851779"/>
          </a:xfrm>
          <a:prstGeom prst="rect">
            <a:avLst/>
          </a:prstGeom>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99392"/>
            <a:ext cx="7164940" cy="5380702"/>
          </a:xfrm>
          <a:prstGeom prst="rect">
            <a:avLst/>
          </a:prstGeom>
          <a:ln>
            <a:noFill/>
          </a:ln>
          <a:effectLst>
            <a:softEdge rad="112500"/>
          </a:effectLst>
        </p:spPr>
      </p:pic>
      <p:pic>
        <p:nvPicPr>
          <p:cNvPr id="7" name="Imagem 6"/>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grpSp>
        <p:nvGrpSpPr>
          <p:cNvPr id="8" name="Grupo 7"/>
          <p:cNvGrpSpPr/>
          <p:nvPr/>
        </p:nvGrpSpPr>
        <p:grpSpPr>
          <a:xfrm>
            <a:off x="8078619" y="4991864"/>
            <a:ext cx="1533941" cy="1890216"/>
            <a:chOff x="4129026" y="600500"/>
            <a:chExt cx="2963256" cy="3780431"/>
          </a:xfrm>
        </p:grpSpPr>
        <p:pic>
          <p:nvPicPr>
            <p:cNvPr id="9" name="Imagem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0" name="Retângulo 9"/>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5955343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Marcador de Posição de Conteúdo 3"/>
          <p:cNvPicPr>
            <a:picLocks noGrp="1" noChangeAspect="1"/>
          </p:cNvPicPr>
          <p:nvPr>
            <p:ph idx="1"/>
          </p:nvPr>
        </p:nvPicPr>
        <p:blipFill rotWithShape="1">
          <a:blip r:embed="rId2">
            <a:extLst>
              <a:ext uri="{28A0092B-C50C-407E-A947-70E740481C1C}">
                <a14:useLocalDpi xmlns:a14="http://schemas.microsoft.com/office/drawing/2010/main"/>
              </a:ext>
            </a:extLst>
          </a:blip>
          <a:srcRect b="9791"/>
          <a:stretch/>
        </p:blipFill>
        <p:spPr>
          <a:xfrm>
            <a:off x="0" y="-330206"/>
            <a:ext cx="9182258" cy="5800299"/>
          </a:xfrm>
        </p:spPr>
      </p:pic>
      <p:sp>
        <p:nvSpPr>
          <p:cNvPr id="5" name="CaixaDeTexto 4"/>
          <p:cNvSpPr txBox="1"/>
          <p:nvPr/>
        </p:nvSpPr>
        <p:spPr>
          <a:xfrm>
            <a:off x="0" y="5445224"/>
            <a:ext cx="9144000" cy="369332"/>
          </a:xfrm>
          <a:prstGeom prst="rect">
            <a:avLst/>
          </a:prstGeom>
          <a:noFill/>
        </p:spPr>
        <p:txBody>
          <a:bodyPr wrap="square" rtlCol="0">
            <a:spAutoFit/>
          </a:bodyPr>
          <a:lstStyle/>
          <a:p>
            <a:pPr algn="ctr"/>
            <a:r>
              <a:rPr lang="pt-BR" dirty="0" smtClean="0"/>
              <a:t>Ladeira da Montanha, 61</a:t>
            </a:r>
            <a:endParaRPr lang="pt-BR" dirty="0"/>
          </a:p>
        </p:txBody>
      </p:sp>
      <p:pic>
        <p:nvPicPr>
          <p:cNvPr id="13" name="Imagem 12"/>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4"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o 14"/>
          <p:cNvGrpSpPr/>
          <p:nvPr/>
        </p:nvGrpSpPr>
        <p:grpSpPr>
          <a:xfrm>
            <a:off x="8078619" y="4991864"/>
            <a:ext cx="1533941" cy="1890216"/>
            <a:chOff x="4129026" y="600500"/>
            <a:chExt cx="2963256" cy="3780431"/>
          </a:xfrm>
        </p:grpSpPr>
        <p:pic>
          <p:nvPicPr>
            <p:cNvPr id="16" name="Imagem 1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7" name="Retângulo 16"/>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0097087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27384"/>
            <a:ext cx="9144000" cy="4824536"/>
          </a:xfrm>
        </p:spPr>
      </p:pic>
      <p:sp>
        <p:nvSpPr>
          <p:cNvPr id="3" name="Forma livre 2"/>
          <p:cNvSpPr/>
          <p:nvPr/>
        </p:nvSpPr>
        <p:spPr>
          <a:xfrm>
            <a:off x="3822989" y="332657"/>
            <a:ext cx="1603168" cy="1703740"/>
          </a:xfrm>
          <a:custGeom>
            <a:avLst/>
            <a:gdLst>
              <a:gd name="connsiteX0" fmla="*/ 0 w 718457"/>
              <a:gd name="connsiteY0" fmla="*/ 200967 h 457200"/>
              <a:gd name="connsiteX1" fmla="*/ 597877 w 718457"/>
              <a:gd name="connsiteY1" fmla="*/ 457200 h 457200"/>
              <a:gd name="connsiteX2" fmla="*/ 718457 w 718457"/>
              <a:gd name="connsiteY2" fmla="*/ 266281 h 457200"/>
              <a:gd name="connsiteX3" fmla="*/ 190919 w 718457"/>
              <a:gd name="connsiteY3" fmla="*/ 0 h 457200"/>
              <a:gd name="connsiteX4" fmla="*/ 0 w 718457"/>
              <a:gd name="connsiteY4" fmla="*/ 200967 h 457200"/>
              <a:gd name="connsiteX0" fmla="*/ 0 w 783771"/>
              <a:gd name="connsiteY0" fmla="*/ 343471 h 457200"/>
              <a:gd name="connsiteX1" fmla="*/ 663191 w 783771"/>
              <a:gd name="connsiteY1" fmla="*/ 457200 h 457200"/>
              <a:gd name="connsiteX2" fmla="*/ 783771 w 783771"/>
              <a:gd name="connsiteY2" fmla="*/ 266281 h 457200"/>
              <a:gd name="connsiteX3" fmla="*/ 256233 w 783771"/>
              <a:gd name="connsiteY3" fmla="*/ 0 h 457200"/>
              <a:gd name="connsiteX4" fmla="*/ 0 w 783771"/>
              <a:gd name="connsiteY4" fmla="*/ 343471 h 457200"/>
              <a:gd name="connsiteX0" fmla="*/ 0 w 1567542"/>
              <a:gd name="connsiteY0" fmla="*/ 343471 h 604728"/>
              <a:gd name="connsiteX1" fmla="*/ 663191 w 1567542"/>
              <a:gd name="connsiteY1" fmla="*/ 457200 h 604728"/>
              <a:gd name="connsiteX2" fmla="*/ 1567542 w 1567542"/>
              <a:gd name="connsiteY2" fmla="*/ 604728 h 604728"/>
              <a:gd name="connsiteX3" fmla="*/ 256233 w 1567542"/>
              <a:gd name="connsiteY3" fmla="*/ 0 h 604728"/>
              <a:gd name="connsiteX4" fmla="*/ 0 w 1567542"/>
              <a:gd name="connsiteY4" fmla="*/ 343471 h 604728"/>
              <a:gd name="connsiteX0" fmla="*/ 0 w 1567542"/>
              <a:gd name="connsiteY0" fmla="*/ 343471 h 1062841"/>
              <a:gd name="connsiteX1" fmla="*/ 1185705 w 1567542"/>
              <a:gd name="connsiteY1" fmla="*/ 1062841 h 1062841"/>
              <a:gd name="connsiteX2" fmla="*/ 1567542 w 1567542"/>
              <a:gd name="connsiteY2" fmla="*/ 604728 h 1062841"/>
              <a:gd name="connsiteX3" fmla="*/ 256233 w 1567542"/>
              <a:gd name="connsiteY3" fmla="*/ 0 h 1062841"/>
              <a:gd name="connsiteX4" fmla="*/ 0 w 1567542"/>
              <a:gd name="connsiteY4" fmla="*/ 343471 h 1062841"/>
              <a:gd name="connsiteX0" fmla="*/ 0 w 1603168"/>
              <a:gd name="connsiteY0" fmla="*/ 379097 h 1062841"/>
              <a:gd name="connsiteX1" fmla="*/ 1221331 w 1603168"/>
              <a:gd name="connsiteY1" fmla="*/ 1062841 h 1062841"/>
              <a:gd name="connsiteX2" fmla="*/ 1603168 w 1603168"/>
              <a:gd name="connsiteY2" fmla="*/ 604728 h 1062841"/>
              <a:gd name="connsiteX3" fmla="*/ 291859 w 1603168"/>
              <a:gd name="connsiteY3" fmla="*/ 0 h 1062841"/>
              <a:gd name="connsiteX4" fmla="*/ 0 w 1603168"/>
              <a:gd name="connsiteY4" fmla="*/ 379097 h 1062841"/>
              <a:gd name="connsiteX0" fmla="*/ 0 w 1603168"/>
              <a:gd name="connsiteY0" fmla="*/ 379097 h 1062841"/>
              <a:gd name="connsiteX1" fmla="*/ 1221331 w 1603168"/>
              <a:gd name="connsiteY1" fmla="*/ 1062841 h 1062841"/>
              <a:gd name="connsiteX2" fmla="*/ 1206211 w 1603168"/>
              <a:gd name="connsiteY2" fmla="*/ 1050598 h 1062841"/>
              <a:gd name="connsiteX3" fmla="*/ 1603168 w 1603168"/>
              <a:gd name="connsiteY3" fmla="*/ 604728 h 1062841"/>
              <a:gd name="connsiteX4" fmla="*/ 291859 w 1603168"/>
              <a:gd name="connsiteY4" fmla="*/ 0 h 1062841"/>
              <a:gd name="connsiteX5" fmla="*/ 0 w 1603168"/>
              <a:gd name="connsiteY5" fmla="*/ 379097 h 1062841"/>
              <a:gd name="connsiteX0" fmla="*/ 0 w 1603168"/>
              <a:gd name="connsiteY0" fmla="*/ 379097 h 1519673"/>
              <a:gd name="connsiteX1" fmla="*/ 1221331 w 1603168"/>
              <a:gd name="connsiteY1" fmla="*/ 1062841 h 1519673"/>
              <a:gd name="connsiteX2" fmla="*/ 1057769 w 1603168"/>
              <a:gd name="connsiteY2" fmla="*/ 1519673 h 1519673"/>
              <a:gd name="connsiteX3" fmla="*/ 1603168 w 1603168"/>
              <a:gd name="connsiteY3" fmla="*/ 604728 h 1519673"/>
              <a:gd name="connsiteX4" fmla="*/ 291859 w 1603168"/>
              <a:gd name="connsiteY4" fmla="*/ 0 h 1519673"/>
              <a:gd name="connsiteX5" fmla="*/ 0 w 1603168"/>
              <a:gd name="connsiteY5" fmla="*/ 379097 h 1519673"/>
              <a:gd name="connsiteX0" fmla="*/ 0 w 1603168"/>
              <a:gd name="connsiteY0" fmla="*/ 379097 h 1519673"/>
              <a:gd name="connsiteX1" fmla="*/ 692879 w 1603168"/>
              <a:gd name="connsiteY1" fmla="*/ 765958 h 1519673"/>
              <a:gd name="connsiteX2" fmla="*/ 1057769 w 1603168"/>
              <a:gd name="connsiteY2" fmla="*/ 1519673 h 1519673"/>
              <a:gd name="connsiteX3" fmla="*/ 1603168 w 1603168"/>
              <a:gd name="connsiteY3" fmla="*/ 604728 h 1519673"/>
              <a:gd name="connsiteX4" fmla="*/ 291859 w 1603168"/>
              <a:gd name="connsiteY4" fmla="*/ 0 h 1519673"/>
              <a:gd name="connsiteX5" fmla="*/ 0 w 1603168"/>
              <a:gd name="connsiteY5" fmla="*/ 379097 h 1519673"/>
              <a:gd name="connsiteX0" fmla="*/ 0 w 1603168"/>
              <a:gd name="connsiteY0" fmla="*/ 379097 h 1519673"/>
              <a:gd name="connsiteX1" fmla="*/ 692879 w 1603168"/>
              <a:gd name="connsiteY1" fmla="*/ 765958 h 1519673"/>
              <a:gd name="connsiteX2" fmla="*/ 891515 w 1603168"/>
              <a:gd name="connsiteY2" fmla="*/ 1175289 h 1519673"/>
              <a:gd name="connsiteX3" fmla="*/ 1057769 w 1603168"/>
              <a:gd name="connsiteY3" fmla="*/ 1519673 h 1519673"/>
              <a:gd name="connsiteX4" fmla="*/ 1603168 w 1603168"/>
              <a:gd name="connsiteY4" fmla="*/ 604728 h 1519673"/>
              <a:gd name="connsiteX5" fmla="*/ 291859 w 1603168"/>
              <a:gd name="connsiteY5" fmla="*/ 0 h 1519673"/>
              <a:gd name="connsiteX6" fmla="*/ 0 w 1603168"/>
              <a:gd name="connsiteY6" fmla="*/ 379097 h 1519673"/>
              <a:gd name="connsiteX0" fmla="*/ 0 w 1603168"/>
              <a:gd name="connsiteY0" fmla="*/ 379097 h 1519673"/>
              <a:gd name="connsiteX1" fmla="*/ 692879 w 1603168"/>
              <a:gd name="connsiteY1" fmla="*/ 765958 h 1519673"/>
              <a:gd name="connsiteX2" fmla="*/ 374939 w 1603168"/>
              <a:gd name="connsiteY2" fmla="*/ 1234666 h 1519673"/>
              <a:gd name="connsiteX3" fmla="*/ 1057769 w 1603168"/>
              <a:gd name="connsiteY3" fmla="*/ 1519673 h 1519673"/>
              <a:gd name="connsiteX4" fmla="*/ 1603168 w 1603168"/>
              <a:gd name="connsiteY4" fmla="*/ 604728 h 1519673"/>
              <a:gd name="connsiteX5" fmla="*/ 291859 w 1603168"/>
              <a:gd name="connsiteY5" fmla="*/ 0 h 1519673"/>
              <a:gd name="connsiteX6" fmla="*/ 0 w 1603168"/>
              <a:gd name="connsiteY6" fmla="*/ 379097 h 1519673"/>
              <a:gd name="connsiteX0" fmla="*/ 0 w 1603168"/>
              <a:gd name="connsiteY0" fmla="*/ 379097 h 1579050"/>
              <a:gd name="connsiteX1" fmla="*/ 692879 w 1603168"/>
              <a:gd name="connsiteY1" fmla="*/ 765958 h 1579050"/>
              <a:gd name="connsiteX2" fmla="*/ 374939 w 1603168"/>
              <a:gd name="connsiteY2" fmla="*/ 1234666 h 1579050"/>
              <a:gd name="connsiteX3" fmla="*/ 844013 w 1603168"/>
              <a:gd name="connsiteY3" fmla="*/ 1579050 h 1579050"/>
              <a:gd name="connsiteX4" fmla="*/ 1603168 w 1603168"/>
              <a:gd name="connsiteY4" fmla="*/ 604728 h 1579050"/>
              <a:gd name="connsiteX5" fmla="*/ 291859 w 1603168"/>
              <a:gd name="connsiteY5" fmla="*/ 0 h 1579050"/>
              <a:gd name="connsiteX6" fmla="*/ 0 w 1603168"/>
              <a:gd name="connsiteY6" fmla="*/ 379097 h 1579050"/>
              <a:gd name="connsiteX0" fmla="*/ 0 w 1603168"/>
              <a:gd name="connsiteY0" fmla="*/ 379097 h 1579050"/>
              <a:gd name="connsiteX1" fmla="*/ 692879 w 1603168"/>
              <a:gd name="connsiteY1" fmla="*/ 765958 h 1579050"/>
              <a:gd name="connsiteX2" fmla="*/ 374939 w 1603168"/>
              <a:gd name="connsiteY2" fmla="*/ 1317794 h 1579050"/>
              <a:gd name="connsiteX3" fmla="*/ 844013 w 1603168"/>
              <a:gd name="connsiteY3" fmla="*/ 1579050 h 1579050"/>
              <a:gd name="connsiteX4" fmla="*/ 1603168 w 1603168"/>
              <a:gd name="connsiteY4" fmla="*/ 604728 h 1579050"/>
              <a:gd name="connsiteX5" fmla="*/ 291859 w 1603168"/>
              <a:gd name="connsiteY5" fmla="*/ 0 h 1579050"/>
              <a:gd name="connsiteX6" fmla="*/ 0 w 1603168"/>
              <a:gd name="connsiteY6" fmla="*/ 379097 h 1579050"/>
              <a:gd name="connsiteX0" fmla="*/ 0 w 1603168"/>
              <a:gd name="connsiteY0" fmla="*/ 379097 h 1579050"/>
              <a:gd name="connsiteX1" fmla="*/ 692879 w 1603168"/>
              <a:gd name="connsiteY1" fmla="*/ 765958 h 1579050"/>
              <a:gd name="connsiteX2" fmla="*/ 345250 w 1603168"/>
              <a:gd name="connsiteY2" fmla="*/ 1204979 h 1579050"/>
              <a:gd name="connsiteX3" fmla="*/ 844013 w 1603168"/>
              <a:gd name="connsiteY3" fmla="*/ 1579050 h 1579050"/>
              <a:gd name="connsiteX4" fmla="*/ 1603168 w 1603168"/>
              <a:gd name="connsiteY4" fmla="*/ 604728 h 1579050"/>
              <a:gd name="connsiteX5" fmla="*/ 291859 w 1603168"/>
              <a:gd name="connsiteY5" fmla="*/ 0 h 1579050"/>
              <a:gd name="connsiteX6" fmla="*/ 0 w 1603168"/>
              <a:gd name="connsiteY6" fmla="*/ 379097 h 1579050"/>
              <a:gd name="connsiteX0" fmla="*/ 0 w 1603168"/>
              <a:gd name="connsiteY0" fmla="*/ 379097 h 1579050"/>
              <a:gd name="connsiteX1" fmla="*/ 752256 w 1603168"/>
              <a:gd name="connsiteY1" fmla="*/ 789709 h 1579050"/>
              <a:gd name="connsiteX2" fmla="*/ 345250 w 1603168"/>
              <a:gd name="connsiteY2" fmla="*/ 1204979 h 1579050"/>
              <a:gd name="connsiteX3" fmla="*/ 844013 w 1603168"/>
              <a:gd name="connsiteY3" fmla="*/ 1579050 h 1579050"/>
              <a:gd name="connsiteX4" fmla="*/ 1603168 w 1603168"/>
              <a:gd name="connsiteY4" fmla="*/ 604728 h 1579050"/>
              <a:gd name="connsiteX5" fmla="*/ 291859 w 1603168"/>
              <a:gd name="connsiteY5" fmla="*/ 0 h 1579050"/>
              <a:gd name="connsiteX6" fmla="*/ 0 w 1603168"/>
              <a:gd name="connsiteY6" fmla="*/ 379097 h 1579050"/>
              <a:gd name="connsiteX0" fmla="*/ 0 w 1603168"/>
              <a:gd name="connsiteY0" fmla="*/ 379097 h 1579050"/>
              <a:gd name="connsiteX1" fmla="*/ 752256 w 1603168"/>
              <a:gd name="connsiteY1" fmla="*/ 789709 h 1579050"/>
              <a:gd name="connsiteX2" fmla="*/ 345250 w 1603168"/>
              <a:gd name="connsiteY2" fmla="*/ 1204979 h 1579050"/>
              <a:gd name="connsiteX3" fmla="*/ 487754 w 1603168"/>
              <a:gd name="connsiteY3" fmla="*/ 1311854 h 1579050"/>
              <a:gd name="connsiteX4" fmla="*/ 844013 w 1603168"/>
              <a:gd name="connsiteY4" fmla="*/ 1579050 h 1579050"/>
              <a:gd name="connsiteX5" fmla="*/ 1603168 w 1603168"/>
              <a:gd name="connsiteY5" fmla="*/ 604728 h 1579050"/>
              <a:gd name="connsiteX6" fmla="*/ 291859 w 1603168"/>
              <a:gd name="connsiteY6" fmla="*/ 0 h 1579050"/>
              <a:gd name="connsiteX7" fmla="*/ 0 w 1603168"/>
              <a:gd name="connsiteY7" fmla="*/ 379097 h 1579050"/>
              <a:gd name="connsiteX0" fmla="*/ 0 w 1603168"/>
              <a:gd name="connsiteY0" fmla="*/ 379097 h 1579050"/>
              <a:gd name="connsiteX1" fmla="*/ 752256 w 1603168"/>
              <a:gd name="connsiteY1" fmla="*/ 789709 h 1579050"/>
              <a:gd name="connsiteX2" fmla="*/ 345250 w 1603168"/>
              <a:gd name="connsiteY2" fmla="*/ 1204979 h 1579050"/>
              <a:gd name="connsiteX3" fmla="*/ 363063 w 1603168"/>
              <a:gd name="connsiteY3" fmla="*/ 1460296 h 1579050"/>
              <a:gd name="connsiteX4" fmla="*/ 844013 w 1603168"/>
              <a:gd name="connsiteY4" fmla="*/ 1579050 h 1579050"/>
              <a:gd name="connsiteX5" fmla="*/ 1603168 w 1603168"/>
              <a:gd name="connsiteY5" fmla="*/ 604728 h 1579050"/>
              <a:gd name="connsiteX6" fmla="*/ 291859 w 1603168"/>
              <a:gd name="connsiteY6" fmla="*/ 0 h 1579050"/>
              <a:gd name="connsiteX7" fmla="*/ 0 w 1603168"/>
              <a:gd name="connsiteY7" fmla="*/ 379097 h 1579050"/>
              <a:gd name="connsiteX0" fmla="*/ 0 w 1603168"/>
              <a:gd name="connsiteY0" fmla="*/ 379097 h 1579050"/>
              <a:gd name="connsiteX1" fmla="*/ 752256 w 1603168"/>
              <a:gd name="connsiteY1" fmla="*/ 789709 h 1579050"/>
              <a:gd name="connsiteX2" fmla="*/ 345250 w 1603168"/>
              <a:gd name="connsiteY2" fmla="*/ 1204979 h 1579050"/>
              <a:gd name="connsiteX3" fmla="*/ 363063 w 1603168"/>
              <a:gd name="connsiteY3" fmla="*/ 1460296 h 1579050"/>
              <a:gd name="connsiteX4" fmla="*/ 713385 w 1603168"/>
              <a:gd name="connsiteY4" fmla="*/ 1543423 h 1579050"/>
              <a:gd name="connsiteX5" fmla="*/ 844013 w 1603168"/>
              <a:gd name="connsiteY5" fmla="*/ 1579050 h 1579050"/>
              <a:gd name="connsiteX6" fmla="*/ 1603168 w 1603168"/>
              <a:gd name="connsiteY6" fmla="*/ 604728 h 1579050"/>
              <a:gd name="connsiteX7" fmla="*/ 291859 w 1603168"/>
              <a:gd name="connsiteY7" fmla="*/ 0 h 1579050"/>
              <a:gd name="connsiteX8" fmla="*/ 0 w 1603168"/>
              <a:gd name="connsiteY8" fmla="*/ 379097 h 1579050"/>
              <a:gd name="connsiteX0" fmla="*/ 0 w 1603168"/>
              <a:gd name="connsiteY0" fmla="*/ 379097 h 1703740"/>
              <a:gd name="connsiteX1" fmla="*/ 752256 w 1603168"/>
              <a:gd name="connsiteY1" fmla="*/ 789709 h 1703740"/>
              <a:gd name="connsiteX2" fmla="*/ 345250 w 1603168"/>
              <a:gd name="connsiteY2" fmla="*/ 1204979 h 1703740"/>
              <a:gd name="connsiteX3" fmla="*/ 363063 w 1603168"/>
              <a:gd name="connsiteY3" fmla="*/ 1460296 h 1703740"/>
              <a:gd name="connsiteX4" fmla="*/ 796512 w 1603168"/>
              <a:gd name="connsiteY4" fmla="*/ 1703740 h 1703740"/>
              <a:gd name="connsiteX5" fmla="*/ 844013 w 1603168"/>
              <a:gd name="connsiteY5" fmla="*/ 1579050 h 1703740"/>
              <a:gd name="connsiteX6" fmla="*/ 1603168 w 1603168"/>
              <a:gd name="connsiteY6" fmla="*/ 604728 h 1703740"/>
              <a:gd name="connsiteX7" fmla="*/ 291859 w 1603168"/>
              <a:gd name="connsiteY7" fmla="*/ 0 h 1703740"/>
              <a:gd name="connsiteX8" fmla="*/ 0 w 1603168"/>
              <a:gd name="connsiteY8" fmla="*/ 379097 h 1703740"/>
              <a:gd name="connsiteX0" fmla="*/ 0 w 1603168"/>
              <a:gd name="connsiteY0" fmla="*/ 379097 h 1703740"/>
              <a:gd name="connsiteX1" fmla="*/ 752256 w 1603168"/>
              <a:gd name="connsiteY1" fmla="*/ 789709 h 1703740"/>
              <a:gd name="connsiteX2" fmla="*/ 345250 w 1603168"/>
              <a:gd name="connsiteY2" fmla="*/ 1204979 h 1703740"/>
              <a:gd name="connsiteX3" fmla="*/ 363063 w 1603168"/>
              <a:gd name="connsiteY3" fmla="*/ 1460296 h 1703740"/>
              <a:gd name="connsiteX4" fmla="*/ 796512 w 1603168"/>
              <a:gd name="connsiteY4" fmla="*/ 1703740 h 1703740"/>
              <a:gd name="connsiteX5" fmla="*/ 814325 w 1603168"/>
              <a:gd name="connsiteY5" fmla="*/ 1418734 h 1703740"/>
              <a:gd name="connsiteX6" fmla="*/ 1603168 w 1603168"/>
              <a:gd name="connsiteY6" fmla="*/ 604728 h 1703740"/>
              <a:gd name="connsiteX7" fmla="*/ 291859 w 1603168"/>
              <a:gd name="connsiteY7" fmla="*/ 0 h 1703740"/>
              <a:gd name="connsiteX8" fmla="*/ 0 w 1603168"/>
              <a:gd name="connsiteY8" fmla="*/ 379097 h 170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168" h="1703740">
                <a:moveTo>
                  <a:pt x="0" y="379097"/>
                </a:moveTo>
                <a:lnTo>
                  <a:pt x="752256" y="789709"/>
                </a:lnTo>
                <a:lnTo>
                  <a:pt x="345250" y="1204979"/>
                </a:lnTo>
                <a:lnTo>
                  <a:pt x="363063" y="1460296"/>
                </a:lnTo>
                <a:lnTo>
                  <a:pt x="796512" y="1703740"/>
                </a:lnTo>
                <a:lnTo>
                  <a:pt x="814325" y="1418734"/>
                </a:lnTo>
                <a:lnTo>
                  <a:pt x="1603168" y="604728"/>
                </a:lnTo>
                <a:lnTo>
                  <a:pt x="291859" y="0"/>
                </a:lnTo>
                <a:lnTo>
                  <a:pt x="0" y="379097"/>
                </a:lnTo>
                <a:close/>
              </a:path>
            </a:pathLst>
          </a:custGeom>
          <a:solidFill>
            <a:srgbClr val="FF0000">
              <a:alpha val="15000"/>
            </a:srgbClr>
          </a:solidFill>
          <a:ln>
            <a:solidFill>
              <a:srgbClr val="FF0000">
                <a:alpha val="6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2500337" y="4869160"/>
            <a:ext cx="4248472" cy="369332"/>
          </a:xfrm>
          <a:prstGeom prst="rect">
            <a:avLst/>
          </a:prstGeom>
          <a:noFill/>
        </p:spPr>
        <p:txBody>
          <a:bodyPr wrap="square" rtlCol="0">
            <a:spAutoFit/>
          </a:bodyPr>
          <a:lstStyle/>
          <a:p>
            <a:r>
              <a:rPr lang="pt-BR" dirty="0" smtClean="0"/>
              <a:t>Ladeira da Montanha, 63/63A</a:t>
            </a:r>
            <a:endParaRPr lang="pt-BR" dirty="0"/>
          </a:p>
        </p:txBody>
      </p:sp>
      <p:pic>
        <p:nvPicPr>
          <p:cNvPr id="8" name="Imagem 7"/>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9"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o 9"/>
          <p:cNvGrpSpPr/>
          <p:nvPr/>
        </p:nvGrpSpPr>
        <p:grpSpPr>
          <a:xfrm>
            <a:off x="8078619" y="4991864"/>
            <a:ext cx="1533941" cy="1890216"/>
            <a:chOff x="4129026" y="600500"/>
            <a:chExt cx="2963256" cy="3780431"/>
          </a:xfrm>
        </p:grpSpPr>
        <p:pic>
          <p:nvPicPr>
            <p:cNvPr id="11" name="Imagem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2" name="Retângulo 11"/>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7384777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6567" b="8540"/>
          <a:stretch/>
        </p:blipFill>
        <p:spPr>
          <a:xfrm>
            <a:off x="-21062" y="28761"/>
            <a:ext cx="9165062" cy="5104264"/>
          </a:xfrm>
        </p:spPr>
      </p:pic>
      <p:sp>
        <p:nvSpPr>
          <p:cNvPr id="5" name="CaixaDeTexto 4"/>
          <p:cNvSpPr txBox="1"/>
          <p:nvPr/>
        </p:nvSpPr>
        <p:spPr>
          <a:xfrm>
            <a:off x="0" y="5219908"/>
            <a:ext cx="9144000" cy="369332"/>
          </a:xfrm>
          <a:prstGeom prst="rect">
            <a:avLst/>
          </a:prstGeom>
          <a:noFill/>
        </p:spPr>
        <p:txBody>
          <a:bodyPr wrap="square" rtlCol="0">
            <a:spAutoFit/>
          </a:bodyPr>
          <a:lstStyle/>
          <a:p>
            <a:pPr algn="ctr"/>
            <a:r>
              <a:rPr lang="pt-BR" dirty="0" smtClean="0"/>
              <a:t>Ladeira da Montanha, 65</a:t>
            </a:r>
            <a:endParaRPr lang="pt-BR" dirty="0"/>
          </a:p>
        </p:txBody>
      </p:sp>
      <p:pic>
        <p:nvPicPr>
          <p:cNvPr id="8" name="Imagem 7"/>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9"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o 9"/>
          <p:cNvGrpSpPr/>
          <p:nvPr/>
        </p:nvGrpSpPr>
        <p:grpSpPr>
          <a:xfrm>
            <a:off x="8078619" y="4991864"/>
            <a:ext cx="1533941" cy="1890216"/>
            <a:chOff x="4129026" y="600500"/>
            <a:chExt cx="2963256" cy="3780431"/>
          </a:xfrm>
        </p:grpSpPr>
        <p:pic>
          <p:nvPicPr>
            <p:cNvPr id="11" name="Imagem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2" name="Retângulo 11"/>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1583350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27384"/>
            <a:ext cx="9144000" cy="4824536"/>
          </a:xfrm>
        </p:spPr>
      </p:pic>
      <p:sp>
        <p:nvSpPr>
          <p:cNvPr id="3" name="Forma livre 2"/>
          <p:cNvSpPr/>
          <p:nvPr/>
        </p:nvSpPr>
        <p:spPr>
          <a:xfrm>
            <a:off x="5174900" y="889845"/>
            <a:ext cx="1080044" cy="598864"/>
          </a:xfrm>
          <a:custGeom>
            <a:avLst/>
            <a:gdLst>
              <a:gd name="connsiteX0" fmla="*/ 0 w 718457"/>
              <a:gd name="connsiteY0" fmla="*/ 200967 h 457200"/>
              <a:gd name="connsiteX1" fmla="*/ 597877 w 718457"/>
              <a:gd name="connsiteY1" fmla="*/ 457200 h 457200"/>
              <a:gd name="connsiteX2" fmla="*/ 718457 w 718457"/>
              <a:gd name="connsiteY2" fmla="*/ 266281 h 457200"/>
              <a:gd name="connsiteX3" fmla="*/ 190919 w 718457"/>
              <a:gd name="connsiteY3" fmla="*/ 0 h 457200"/>
              <a:gd name="connsiteX4" fmla="*/ 0 w 718457"/>
              <a:gd name="connsiteY4" fmla="*/ 200967 h 457200"/>
              <a:gd name="connsiteX0" fmla="*/ 0 w 2258383"/>
              <a:gd name="connsiteY0" fmla="*/ 200967 h 1455747"/>
              <a:gd name="connsiteX1" fmla="*/ 2258383 w 2258383"/>
              <a:gd name="connsiteY1" fmla="*/ 1455747 h 1455747"/>
              <a:gd name="connsiteX2" fmla="*/ 718457 w 2258383"/>
              <a:gd name="connsiteY2" fmla="*/ 266281 h 1455747"/>
              <a:gd name="connsiteX3" fmla="*/ 190919 w 2258383"/>
              <a:gd name="connsiteY3" fmla="*/ 0 h 1455747"/>
              <a:gd name="connsiteX4" fmla="*/ 0 w 2258383"/>
              <a:gd name="connsiteY4" fmla="*/ 200967 h 1455747"/>
              <a:gd name="connsiteX0" fmla="*/ 0 w 2412621"/>
              <a:gd name="connsiteY0" fmla="*/ 200967 h 1455747"/>
              <a:gd name="connsiteX1" fmla="*/ 2258383 w 2412621"/>
              <a:gd name="connsiteY1" fmla="*/ 1455747 h 1455747"/>
              <a:gd name="connsiteX2" fmla="*/ 2412621 w 2412621"/>
              <a:gd name="connsiteY2" fmla="*/ 1152632 h 1455747"/>
              <a:gd name="connsiteX3" fmla="*/ 190919 w 2412621"/>
              <a:gd name="connsiteY3" fmla="*/ 0 h 1455747"/>
              <a:gd name="connsiteX4" fmla="*/ 0 w 2412621"/>
              <a:gd name="connsiteY4" fmla="*/ 200967 h 1455747"/>
              <a:gd name="connsiteX0" fmla="*/ 0 w 2765825"/>
              <a:gd name="connsiteY0" fmla="*/ 0 h 1254780"/>
              <a:gd name="connsiteX1" fmla="*/ 2258383 w 2765825"/>
              <a:gd name="connsiteY1" fmla="*/ 1254780 h 1254780"/>
              <a:gd name="connsiteX2" fmla="*/ 2412621 w 2765825"/>
              <a:gd name="connsiteY2" fmla="*/ 951665 h 1254780"/>
              <a:gd name="connsiteX3" fmla="*/ 2765825 w 2765825"/>
              <a:gd name="connsiteY3" fmla="*/ 1134169 h 1254780"/>
              <a:gd name="connsiteX4" fmla="*/ 0 w 2765825"/>
              <a:gd name="connsiteY4" fmla="*/ 0 h 1254780"/>
              <a:gd name="connsiteX0" fmla="*/ 0 w 2765825"/>
              <a:gd name="connsiteY0" fmla="*/ 0 h 1254780"/>
              <a:gd name="connsiteX1" fmla="*/ 945408 w 2765825"/>
              <a:gd name="connsiteY1" fmla="*/ 529695 h 1254780"/>
              <a:gd name="connsiteX2" fmla="*/ 2258383 w 2765825"/>
              <a:gd name="connsiteY2" fmla="*/ 1254780 h 1254780"/>
              <a:gd name="connsiteX3" fmla="*/ 2412621 w 2765825"/>
              <a:gd name="connsiteY3" fmla="*/ 951665 h 1254780"/>
              <a:gd name="connsiteX4" fmla="*/ 2765825 w 2765825"/>
              <a:gd name="connsiteY4" fmla="*/ 1134169 h 1254780"/>
              <a:gd name="connsiteX5" fmla="*/ 0 w 2765825"/>
              <a:gd name="connsiteY5" fmla="*/ 0 h 1254780"/>
              <a:gd name="connsiteX0" fmla="*/ 0 w 2765825"/>
              <a:gd name="connsiteY0" fmla="*/ 0 h 1254780"/>
              <a:gd name="connsiteX1" fmla="*/ 1859808 w 2765825"/>
              <a:gd name="connsiteY1" fmla="*/ 1073848 h 1254780"/>
              <a:gd name="connsiteX2" fmla="*/ 2258383 w 2765825"/>
              <a:gd name="connsiteY2" fmla="*/ 1254780 h 1254780"/>
              <a:gd name="connsiteX3" fmla="*/ 2412621 w 2765825"/>
              <a:gd name="connsiteY3" fmla="*/ 951665 h 1254780"/>
              <a:gd name="connsiteX4" fmla="*/ 2765825 w 2765825"/>
              <a:gd name="connsiteY4" fmla="*/ 1134169 h 1254780"/>
              <a:gd name="connsiteX5" fmla="*/ 0 w 2765825"/>
              <a:gd name="connsiteY5" fmla="*/ 0 h 1254780"/>
              <a:gd name="connsiteX0" fmla="*/ 0 w 937025"/>
              <a:gd name="connsiteY0" fmla="*/ 0 h 379648"/>
              <a:gd name="connsiteX1" fmla="*/ 31008 w 937025"/>
              <a:gd name="connsiteY1" fmla="*/ 198716 h 379648"/>
              <a:gd name="connsiteX2" fmla="*/ 429583 w 937025"/>
              <a:gd name="connsiteY2" fmla="*/ 379648 h 379648"/>
              <a:gd name="connsiteX3" fmla="*/ 583821 w 937025"/>
              <a:gd name="connsiteY3" fmla="*/ 76533 h 379648"/>
              <a:gd name="connsiteX4" fmla="*/ 937025 w 937025"/>
              <a:gd name="connsiteY4" fmla="*/ 259037 h 379648"/>
              <a:gd name="connsiteX5" fmla="*/ 0 w 937025"/>
              <a:gd name="connsiteY5" fmla="*/ 0 h 379648"/>
              <a:gd name="connsiteX0" fmla="*/ 0 w 937025"/>
              <a:gd name="connsiteY0" fmla="*/ 0 h 379648"/>
              <a:gd name="connsiteX1" fmla="*/ 31008 w 937025"/>
              <a:gd name="connsiteY1" fmla="*/ 198716 h 379648"/>
              <a:gd name="connsiteX2" fmla="*/ 429583 w 937025"/>
              <a:gd name="connsiteY2" fmla="*/ 379648 h 379648"/>
              <a:gd name="connsiteX3" fmla="*/ 583821 w 937025"/>
              <a:gd name="connsiteY3" fmla="*/ 76533 h 379648"/>
              <a:gd name="connsiteX4" fmla="*/ 937025 w 937025"/>
              <a:gd name="connsiteY4" fmla="*/ 259037 h 379648"/>
              <a:gd name="connsiteX5" fmla="*/ 401256 w 937025"/>
              <a:gd name="connsiteY5" fmla="*/ 108958 h 379648"/>
              <a:gd name="connsiteX6" fmla="*/ 0 w 937025"/>
              <a:gd name="connsiteY6" fmla="*/ 0 h 379648"/>
              <a:gd name="connsiteX0" fmla="*/ 0 w 937025"/>
              <a:gd name="connsiteY0" fmla="*/ 345437 h 725085"/>
              <a:gd name="connsiteX1" fmla="*/ 31008 w 937025"/>
              <a:gd name="connsiteY1" fmla="*/ 544153 h 725085"/>
              <a:gd name="connsiteX2" fmla="*/ 429583 w 937025"/>
              <a:gd name="connsiteY2" fmla="*/ 725085 h 725085"/>
              <a:gd name="connsiteX3" fmla="*/ 583821 w 937025"/>
              <a:gd name="connsiteY3" fmla="*/ 421970 h 725085"/>
              <a:gd name="connsiteX4" fmla="*/ 937025 w 937025"/>
              <a:gd name="connsiteY4" fmla="*/ 604474 h 725085"/>
              <a:gd name="connsiteX5" fmla="*/ 311499 w 937025"/>
              <a:gd name="connsiteY5" fmla="*/ 0 h 725085"/>
              <a:gd name="connsiteX6" fmla="*/ 0 w 937025"/>
              <a:gd name="connsiteY6" fmla="*/ 345437 h 725085"/>
              <a:gd name="connsiteX0" fmla="*/ 0 w 937025"/>
              <a:gd name="connsiteY0" fmla="*/ 345437 h 725085"/>
              <a:gd name="connsiteX1" fmla="*/ 31008 w 937025"/>
              <a:gd name="connsiteY1" fmla="*/ 544153 h 725085"/>
              <a:gd name="connsiteX2" fmla="*/ 429583 w 937025"/>
              <a:gd name="connsiteY2" fmla="*/ 725085 h 725085"/>
              <a:gd name="connsiteX3" fmla="*/ 583821 w 937025"/>
              <a:gd name="connsiteY3" fmla="*/ 421970 h 725085"/>
              <a:gd name="connsiteX4" fmla="*/ 937025 w 937025"/>
              <a:gd name="connsiteY4" fmla="*/ 604474 h 725085"/>
              <a:gd name="connsiteX5" fmla="*/ 631259 w 937025"/>
              <a:gd name="connsiteY5" fmla="*/ 308541 h 725085"/>
              <a:gd name="connsiteX6" fmla="*/ 311499 w 937025"/>
              <a:gd name="connsiteY6" fmla="*/ 0 h 725085"/>
              <a:gd name="connsiteX7" fmla="*/ 0 w 937025"/>
              <a:gd name="connsiteY7" fmla="*/ 345437 h 725085"/>
              <a:gd name="connsiteX0" fmla="*/ 0 w 1102483"/>
              <a:gd name="connsiteY0" fmla="*/ 345437 h 725085"/>
              <a:gd name="connsiteX1" fmla="*/ 31008 w 1102483"/>
              <a:gd name="connsiteY1" fmla="*/ 544153 h 725085"/>
              <a:gd name="connsiteX2" fmla="*/ 429583 w 1102483"/>
              <a:gd name="connsiteY2" fmla="*/ 725085 h 725085"/>
              <a:gd name="connsiteX3" fmla="*/ 583821 w 1102483"/>
              <a:gd name="connsiteY3" fmla="*/ 421970 h 725085"/>
              <a:gd name="connsiteX4" fmla="*/ 937025 w 1102483"/>
              <a:gd name="connsiteY4" fmla="*/ 604474 h 725085"/>
              <a:gd name="connsiteX5" fmla="*/ 1102483 w 1102483"/>
              <a:gd name="connsiteY5" fmla="*/ 409518 h 725085"/>
              <a:gd name="connsiteX6" fmla="*/ 311499 w 1102483"/>
              <a:gd name="connsiteY6" fmla="*/ 0 h 725085"/>
              <a:gd name="connsiteX7" fmla="*/ 0 w 1102483"/>
              <a:gd name="connsiteY7" fmla="*/ 345437 h 725085"/>
              <a:gd name="connsiteX0" fmla="*/ 0 w 1102483"/>
              <a:gd name="connsiteY0" fmla="*/ 345437 h 753134"/>
              <a:gd name="connsiteX1" fmla="*/ 31008 w 1102483"/>
              <a:gd name="connsiteY1" fmla="*/ 544153 h 753134"/>
              <a:gd name="connsiteX2" fmla="*/ 435193 w 1102483"/>
              <a:gd name="connsiteY2" fmla="*/ 753134 h 753134"/>
              <a:gd name="connsiteX3" fmla="*/ 583821 w 1102483"/>
              <a:gd name="connsiteY3" fmla="*/ 421970 h 753134"/>
              <a:gd name="connsiteX4" fmla="*/ 937025 w 1102483"/>
              <a:gd name="connsiteY4" fmla="*/ 604474 h 753134"/>
              <a:gd name="connsiteX5" fmla="*/ 1102483 w 1102483"/>
              <a:gd name="connsiteY5" fmla="*/ 409518 h 753134"/>
              <a:gd name="connsiteX6" fmla="*/ 311499 w 1102483"/>
              <a:gd name="connsiteY6" fmla="*/ 0 h 753134"/>
              <a:gd name="connsiteX7" fmla="*/ 0 w 1102483"/>
              <a:gd name="connsiteY7" fmla="*/ 345437 h 753134"/>
              <a:gd name="connsiteX0" fmla="*/ 114847 w 1071475"/>
              <a:gd name="connsiteY0" fmla="*/ 233241 h 753134"/>
              <a:gd name="connsiteX1" fmla="*/ 0 w 1071475"/>
              <a:gd name="connsiteY1" fmla="*/ 544153 h 753134"/>
              <a:gd name="connsiteX2" fmla="*/ 404185 w 1071475"/>
              <a:gd name="connsiteY2" fmla="*/ 753134 h 753134"/>
              <a:gd name="connsiteX3" fmla="*/ 552813 w 1071475"/>
              <a:gd name="connsiteY3" fmla="*/ 421970 h 753134"/>
              <a:gd name="connsiteX4" fmla="*/ 906017 w 1071475"/>
              <a:gd name="connsiteY4" fmla="*/ 604474 h 753134"/>
              <a:gd name="connsiteX5" fmla="*/ 1071475 w 1071475"/>
              <a:gd name="connsiteY5" fmla="*/ 409518 h 753134"/>
              <a:gd name="connsiteX6" fmla="*/ 280491 w 1071475"/>
              <a:gd name="connsiteY6" fmla="*/ 0 h 753134"/>
              <a:gd name="connsiteX7" fmla="*/ 114847 w 1071475"/>
              <a:gd name="connsiteY7" fmla="*/ 233241 h 753134"/>
              <a:gd name="connsiteX0" fmla="*/ 114847 w 1071475"/>
              <a:gd name="connsiteY0" fmla="*/ 233241 h 753134"/>
              <a:gd name="connsiteX1" fmla="*/ 0 w 1071475"/>
              <a:gd name="connsiteY1" fmla="*/ 583422 h 753134"/>
              <a:gd name="connsiteX2" fmla="*/ 404185 w 1071475"/>
              <a:gd name="connsiteY2" fmla="*/ 753134 h 753134"/>
              <a:gd name="connsiteX3" fmla="*/ 552813 w 1071475"/>
              <a:gd name="connsiteY3" fmla="*/ 421970 h 753134"/>
              <a:gd name="connsiteX4" fmla="*/ 906017 w 1071475"/>
              <a:gd name="connsiteY4" fmla="*/ 604474 h 753134"/>
              <a:gd name="connsiteX5" fmla="*/ 1071475 w 1071475"/>
              <a:gd name="connsiteY5" fmla="*/ 409518 h 753134"/>
              <a:gd name="connsiteX6" fmla="*/ 280491 w 1071475"/>
              <a:gd name="connsiteY6" fmla="*/ 0 h 753134"/>
              <a:gd name="connsiteX7" fmla="*/ 114847 w 1071475"/>
              <a:gd name="connsiteY7" fmla="*/ 233241 h 753134"/>
              <a:gd name="connsiteX0" fmla="*/ 0 w 1102484"/>
              <a:gd name="connsiteY0" fmla="*/ 345437 h 753134"/>
              <a:gd name="connsiteX1" fmla="*/ 31009 w 1102484"/>
              <a:gd name="connsiteY1" fmla="*/ 583422 h 753134"/>
              <a:gd name="connsiteX2" fmla="*/ 435194 w 1102484"/>
              <a:gd name="connsiteY2" fmla="*/ 753134 h 753134"/>
              <a:gd name="connsiteX3" fmla="*/ 583822 w 1102484"/>
              <a:gd name="connsiteY3" fmla="*/ 421970 h 753134"/>
              <a:gd name="connsiteX4" fmla="*/ 937026 w 1102484"/>
              <a:gd name="connsiteY4" fmla="*/ 604474 h 753134"/>
              <a:gd name="connsiteX5" fmla="*/ 1102484 w 1102484"/>
              <a:gd name="connsiteY5" fmla="*/ 409518 h 753134"/>
              <a:gd name="connsiteX6" fmla="*/ 311500 w 1102484"/>
              <a:gd name="connsiteY6" fmla="*/ 0 h 753134"/>
              <a:gd name="connsiteX7" fmla="*/ 0 w 1102484"/>
              <a:gd name="connsiteY7" fmla="*/ 345437 h 753134"/>
              <a:gd name="connsiteX0" fmla="*/ 0 w 1102484"/>
              <a:gd name="connsiteY0" fmla="*/ 345437 h 753134"/>
              <a:gd name="connsiteX1" fmla="*/ 31009 w 1102484"/>
              <a:gd name="connsiteY1" fmla="*/ 583422 h 753134"/>
              <a:gd name="connsiteX2" fmla="*/ 435194 w 1102484"/>
              <a:gd name="connsiteY2" fmla="*/ 753134 h 753134"/>
              <a:gd name="connsiteX3" fmla="*/ 606261 w 1102484"/>
              <a:gd name="connsiteY3" fmla="*/ 528557 h 753134"/>
              <a:gd name="connsiteX4" fmla="*/ 937026 w 1102484"/>
              <a:gd name="connsiteY4" fmla="*/ 604474 h 753134"/>
              <a:gd name="connsiteX5" fmla="*/ 1102484 w 1102484"/>
              <a:gd name="connsiteY5" fmla="*/ 409518 h 753134"/>
              <a:gd name="connsiteX6" fmla="*/ 311500 w 1102484"/>
              <a:gd name="connsiteY6" fmla="*/ 0 h 753134"/>
              <a:gd name="connsiteX7" fmla="*/ 0 w 1102484"/>
              <a:gd name="connsiteY7" fmla="*/ 345437 h 753134"/>
              <a:gd name="connsiteX0" fmla="*/ 0 w 1102484"/>
              <a:gd name="connsiteY0" fmla="*/ 345437 h 753134"/>
              <a:gd name="connsiteX1" fmla="*/ 31009 w 1102484"/>
              <a:gd name="connsiteY1" fmla="*/ 583422 h 753134"/>
              <a:gd name="connsiteX2" fmla="*/ 435194 w 1102484"/>
              <a:gd name="connsiteY2" fmla="*/ 753134 h 753134"/>
              <a:gd name="connsiteX3" fmla="*/ 606261 w 1102484"/>
              <a:gd name="connsiteY3" fmla="*/ 528557 h 753134"/>
              <a:gd name="connsiteX4" fmla="*/ 942635 w 1102484"/>
              <a:gd name="connsiteY4" fmla="*/ 722280 h 753134"/>
              <a:gd name="connsiteX5" fmla="*/ 1102484 w 1102484"/>
              <a:gd name="connsiteY5" fmla="*/ 409518 h 753134"/>
              <a:gd name="connsiteX6" fmla="*/ 311500 w 1102484"/>
              <a:gd name="connsiteY6" fmla="*/ 0 h 753134"/>
              <a:gd name="connsiteX7" fmla="*/ 0 w 1102484"/>
              <a:gd name="connsiteY7" fmla="*/ 345437 h 753134"/>
              <a:gd name="connsiteX0" fmla="*/ 0 w 1102484"/>
              <a:gd name="connsiteY0" fmla="*/ 345437 h 753134"/>
              <a:gd name="connsiteX1" fmla="*/ 31009 w 1102484"/>
              <a:gd name="connsiteY1" fmla="*/ 583422 h 753134"/>
              <a:gd name="connsiteX2" fmla="*/ 435194 w 1102484"/>
              <a:gd name="connsiteY2" fmla="*/ 753134 h 753134"/>
              <a:gd name="connsiteX3" fmla="*/ 606261 w 1102484"/>
              <a:gd name="connsiteY3" fmla="*/ 528557 h 753134"/>
              <a:gd name="connsiteX4" fmla="*/ 942635 w 1102484"/>
              <a:gd name="connsiteY4" fmla="*/ 722280 h 753134"/>
              <a:gd name="connsiteX5" fmla="*/ 1040776 w 1102484"/>
              <a:gd name="connsiteY5" fmla="*/ 521713 h 753134"/>
              <a:gd name="connsiteX6" fmla="*/ 1102484 w 1102484"/>
              <a:gd name="connsiteY6" fmla="*/ 409518 h 753134"/>
              <a:gd name="connsiteX7" fmla="*/ 311500 w 1102484"/>
              <a:gd name="connsiteY7" fmla="*/ 0 h 753134"/>
              <a:gd name="connsiteX8" fmla="*/ 0 w 1102484"/>
              <a:gd name="connsiteY8" fmla="*/ 345437 h 753134"/>
              <a:gd name="connsiteX0" fmla="*/ 0 w 1113704"/>
              <a:gd name="connsiteY0" fmla="*/ 345437 h 753134"/>
              <a:gd name="connsiteX1" fmla="*/ 31009 w 1113704"/>
              <a:gd name="connsiteY1" fmla="*/ 583422 h 753134"/>
              <a:gd name="connsiteX2" fmla="*/ 435194 w 1113704"/>
              <a:gd name="connsiteY2" fmla="*/ 753134 h 753134"/>
              <a:gd name="connsiteX3" fmla="*/ 606261 w 1113704"/>
              <a:gd name="connsiteY3" fmla="*/ 528557 h 753134"/>
              <a:gd name="connsiteX4" fmla="*/ 942635 w 1113704"/>
              <a:gd name="connsiteY4" fmla="*/ 722280 h 753134"/>
              <a:gd name="connsiteX5" fmla="*/ 1113704 w 1113704"/>
              <a:gd name="connsiteY5" fmla="*/ 622689 h 753134"/>
              <a:gd name="connsiteX6" fmla="*/ 1102484 w 1113704"/>
              <a:gd name="connsiteY6" fmla="*/ 409518 h 753134"/>
              <a:gd name="connsiteX7" fmla="*/ 311500 w 1113704"/>
              <a:gd name="connsiteY7" fmla="*/ 0 h 753134"/>
              <a:gd name="connsiteX8" fmla="*/ 0 w 1113704"/>
              <a:gd name="connsiteY8" fmla="*/ 345437 h 753134"/>
              <a:gd name="connsiteX0" fmla="*/ 0 w 1102484"/>
              <a:gd name="connsiteY0" fmla="*/ 345437 h 753134"/>
              <a:gd name="connsiteX1" fmla="*/ 31009 w 1102484"/>
              <a:gd name="connsiteY1" fmla="*/ 583422 h 753134"/>
              <a:gd name="connsiteX2" fmla="*/ 435194 w 1102484"/>
              <a:gd name="connsiteY2" fmla="*/ 753134 h 753134"/>
              <a:gd name="connsiteX3" fmla="*/ 606261 w 1102484"/>
              <a:gd name="connsiteY3" fmla="*/ 528557 h 753134"/>
              <a:gd name="connsiteX4" fmla="*/ 942635 w 1102484"/>
              <a:gd name="connsiteY4" fmla="*/ 722280 h 753134"/>
              <a:gd name="connsiteX5" fmla="*/ 1085655 w 1102484"/>
              <a:gd name="connsiteY5" fmla="*/ 589030 h 753134"/>
              <a:gd name="connsiteX6" fmla="*/ 1102484 w 1102484"/>
              <a:gd name="connsiteY6" fmla="*/ 409518 h 753134"/>
              <a:gd name="connsiteX7" fmla="*/ 311500 w 1102484"/>
              <a:gd name="connsiteY7" fmla="*/ 0 h 753134"/>
              <a:gd name="connsiteX8" fmla="*/ 0 w 1102484"/>
              <a:gd name="connsiteY8" fmla="*/ 345437 h 753134"/>
              <a:gd name="connsiteX0" fmla="*/ 0 w 1102484"/>
              <a:gd name="connsiteY0" fmla="*/ 345437 h 772768"/>
              <a:gd name="connsiteX1" fmla="*/ 31009 w 1102484"/>
              <a:gd name="connsiteY1" fmla="*/ 583422 h 772768"/>
              <a:gd name="connsiteX2" fmla="*/ 435194 w 1102484"/>
              <a:gd name="connsiteY2" fmla="*/ 753134 h 772768"/>
              <a:gd name="connsiteX3" fmla="*/ 606261 w 1102484"/>
              <a:gd name="connsiteY3" fmla="*/ 528557 h 772768"/>
              <a:gd name="connsiteX4" fmla="*/ 937025 w 1102484"/>
              <a:gd name="connsiteY4" fmla="*/ 772768 h 772768"/>
              <a:gd name="connsiteX5" fmla="*/ 1085655 w 1102484"/>
              <a:gd name="connsiteY5" fmla="*/ 589030 h 772768"/>
              <a:gd name="connsiteX6" fmla="*/ 1102484 w 1102484"/>
              <a:gd name="connsiteY6" fmla="*/ 409518 h 772768"/>
              <a:gd name="connsiteX7" fmla="*/ 311500 w 1102484"/>
              <a:gd name="connsiteY7" fmla="*/ 0 h 772768"/>
              <a:gd name="connsiteX8" fmla="*/ 0 w 1102484"/>
              <a:gd name="connsiteY8" fmla="*/ 345437 h 772768"/>
              <a:gd name="connsiteX0" fmla="*/ 0 w 1102484"/>
              <a:gd name="connsiteY0" fmla="*/ 345437 h 753134"/>
              <a:gd name="connsiteX1" fmla="*/ 31009 w 1102484"/>
              <a:gd name="connsiteY1" fmla="*/ 583422 h 753134"/>
              <a:gd name="connsiteX2" fmla="*/ 435194 w 1102484"/>
              <a:gd name="connsiteY2" fmla="*/ 753134 h 753134"/>
              <a:gd name="connsiteX3" fmla="*/ 606261 w 1102484"/>
              <a:gd name="connsiteY3" fmla="*/ 528557 h 753134"/>
              <a:gd name="connsiteX4" fmla="*/ 931415 w 1102484"/>
              <a:gd name="connsiteY4" fmla="*/ 598864 h 753134"/>
              <a:gd name="connsiteX5" fmla="*/ 1085655 w 1102484"/>
              <a:gd name="connsiteY5" fmla="*/ 589030 h 753134"/>
              <a:gd name="connsiteX6" fmla="*/ 1102484 w 1102484"/>
              <a:gd name="connsiteY6" fmla="*/ 409518 h 753134"/>
              <a:gd name="connsiteX7" fmla="*/ 311500 w 1102484"/>
              <a:gd name="connsiteY7" fmla="*/ 0 h 753134"/>
              <a:gd name="connsiteX8" fmla="*/ 0 w 1102484"/>
              <a:gd name="connsiteY8" fmla="*/ 345437 h 753134"/>
              <a:gd name="connsiteX0" fmla="*/ 0 w 1102484"/>
              <a:gd name="connsiteY0" fmla="*/ 345437 h 753134"/>
              <a:gd name="connsiteX1" fmla="*/ 31009 w 1102484"/>
              <a:gd name="connsiteY1" fmla="*/ 583422 h 753134"/>
              <a:gd name="connsiteX2" fmla="*/ 435194 w 1102484"/>
              <a:gd name="connsiteY2" fmla="*/ 753134 h 753134"/>
              <a:gd name="connsiteX3" fmla="*/ 606261 w 1102484"/>
              <a:gd name="connsiteY3" fmla="*/ 528557 h 753134"/>
              <a:gd name="connsiteX4" fmla="*/ 931415 w 1102484"/>
              <a:gd name="connsiteY4" fmla="*/ 598864 h 753134"/>
              <a:gd name="connsiteX5" fmla="*/ 990288 w 1102484"/>
              <a:gd name="connsiteY5" fmla="*/ 488053 h 753134"/>
              <a:gd name="connsiteX6" fmla="*/ 1102484 w 1102484"/>
              <a:gd name="connsiteY6" fmla="*/ 409518 h 753134"/>
              <a:gd name="connsiteX7" fmla="*/ 311500 w 1102484"/>
              <a:gd name="connsiteY7" fmla="*/ 0 h 753134"/>
              <a:gd name="connsiteX8" fmla="*/ 0 w 1102484"/>
              <a:gd name="connsiteY8" fmla="*/ 345437 h 753134"/>
              <a:gd name="connsiteX0" fmla="*/ 0 w 1080044"/>
              <a:gd name="connsiteY0" fmla="*/ 345437 h 753134"/>
              <a:gd name="connsiteX1" fmla="*/ 31009 w 1080044"/>
              <a:gd name="connsiteY1" fmla="*/ 583422 h 753134"/>
              <a:gd name="connsiteX2" fmla="*/ 435194 w 1080044"/>
              <a:gd name="connsiteY2" fmla="*/ 753134 h 753134"/>
              <a:gd name="connsiteX3" fmla="*/ 606261 w 1080044"/>
              <a:gd name="connsiteY3" fmla="*/ 528557 h 753134"/>
              <a:gd name="connsiteX4" fmla="*/ 931415 w 1080044"/>
              <a:gd name="connsiteY4" fmla="*/ 598864 h 753134"/>
              <a:gd name="connsiteX5" fmla="*/ 990288 w 1080044"/>
              <a:gd name="connsiteY5" fmla="*/ 488053 h 753134"/>
              <a:gd name="connsiteX6" fmla="*/ 1080044 w 1080044"/>
              <a:gd name="connsiteY6" fmla="*/ 392688 h 753134"/>
              <a:gd name="connsiteX7" fmla="*/ 311500 w 1080044"/>
              <a:gd name="connsiteY7" fmla="*/ 0 h 753134"/>
              <a:gd name="connsiteX8" fmla="*/ 0 w 1080044"/>
              <a:gd name="connsiteY8" fmla="*/ 345437 h 753134"/>
              <a:gd name="connsiteX0" fmla="*/ 0 w 1080044"/>
              <a:gd name="connsiteY0" fmla="*/ 345437 h 753134"/>
              <a:gd name="connsiteX1" fmla="*/ 31009 w 1080044"/>
              <a:gd name="connsiteY1" fmla="*/ 583422 h 753134"/>
              <a:gd name="connsiteX2" fmla="*/ 435194 w 1080044"/>
              <a:gd name="connsiteY2" fmla="*/ 753134 h 753134"/>
              <a:gd name="connsiteX3" fmla="*/ 606261 w 1080044"/>
              <a:gd name="connsiteY3" fmla="*/ 433190 h 753134"/>
              <a:gd name="connsiteX4" fmla="*/ 931415 w 1080044"/>
              <a:gd name="connsiteY4" fmla="*/ 598864 h 753134"/>
              <a:gd name="connsiteX5" fmla="*/ 990288 w 1080044"/>
              <a:gd name="connsiteY5" fmla="*/ 488053 h 753134"/>
              <a:gd name="connsiteX6" fmla="*/ 1080044 w 1080044"/>
              <a:gd name="connsiteY6" fmla="*/ 392688 h 753134"/>
              <a:gd name="connsiteX7" fmla="*/ 311500 w 1080044"/>
              <a:gd name="connsiteY7" fmla="*/ 0 h 753134"/>
              <a:gd name="connsiteX8" fmla="*/ 0 w 1080044"/>
              <a:gd name="connsiteY8" fmla="*/ 345437 h 753134"/>
              <a:gd name="connsiteX0" fmla="*/ 0 w 1080044"/>
              <a:gd name="connsiteY0" fmla="*/ 345437 h 598864"/>
              <a:gd name="connsiteX1" fmla="*/ 31009 w 1080044"/>
              <a:gd name="connsiteY1" fmla="*/ 583422 h 598864"/>
              <a:gd name="connsiteX2" fmla="*/ 452023 w 1080044"/>
              <a:gd name="connsiteY2" fmla="*/ 573620 h 598864"/>
              <a:gd name="connsiteX3" fmla="*/ 606261 w 1080044"/>
              <a:gd name="connsiteY3" fmla="*/ 433190 h 598864"/>
              <a:gd name="connsiteX4" fmla="*/ 931415 w 1080044"/>
              <a:gd name="connsiteY4" fmla="*/ 598864 h 598864"/>
              <a:gd name="connsiteX5" fmla="*/ 990288 w 1080044"/>
              <a:gd name="connsiteY5" fmla="*/ 488053 h 598864"/>
              <a:gd name="connsiteX6" fmla="*/ 1080044 w 1080044"/>
              <a:gd name="connsiteY6" fmla="*/ 392688 h 598864"/>
              <a:gd name="connsiteX7" fmla="*/ 311500 w 1080044"/>
              <a:gd name="connsiteY7" fmla="*/ 0 h 598864"/>
              <a:gd name="connsiteX8" fmla="*/ 0 w 1080044"/>
              <a:gd name="connsiteY8" fmla="*/ 345437 h 598864"/>
              <a:gd name="connsiteX0" fmla="*/ 0 w 1080044"/>
              <a:gd name="connsiteY0" fmla="*/ 345437 h 598864"/>
              <a:gd name="connsiteX1" fmla="*/ 188083 w 1080044"/>
              <a:gd name="connsiteY1" fmla="*/ 454396 h 598864"/>
              <a:gd name="connsiteX2" fmla="*/ 452023 w 1080044"/>
              <a:gd name="connsiteY2" fmla="*/ 573620 h 598864"/>
              <a:gd name="connsiteX3" fmla="*/ 606261 w 1080044"/>
              <a:gd name="connsiteY3" fmla="*/ 433190 h 598864"/>
              <a:gd name="connsiteX4" fmla="*/ 931415 w 1080044"/>
              <a:gd name="connsiteY4" fmla="*/ 598864 h 598864"/>
              <a:gd name="connsiteX5" fmla="*/ 990288 w 1080044"/>
              <a:gd name="connsiteY5" fmla="*/ 488053 h 598864"/>
              <a:gd name="connsiteX6" fmla="*/ 1080044 w 1080044"/>
              <a:gd name="connsiteY6" fmla="*/ 392688 h 598864"/>
              <a:gd name="connsiteX7" fmla="*/ 311500 w 1080044"/>
              <a:gd name="connsiteY7" fmla="*/ 0 h 598864"/>
              <a:gd name="connsiteX8" fmla="*/ 0 w 1080044"/>
              <a:gd name="connsiteY8" fmla="*/ 345437 h 59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44" h="598864">
                <a:moveTo>
                  <a:pt x="0" y="345437"/>
                </a:moveTo>
                <a:lnTo>
                  <a:pt x="188083" y="454396"/>
                </a:lnTo>
                <a:lnTo>
                  <a:pt x="452023" y="573620"/>
                </a:lnTo>
                <a:lnTo>
                  <a:pt x="606261" y="433190"/>
                </a:lnTo>
                <a:lnTo>
                  <a:pt x="931415" y="598864"/>
                </a:lnTo>
                <a:lnTo>
                  <a:pt x="990288" y="488053"/>
                </a:lnTo>
                <a:lnTo>
                  <a:pt x="1080044" y="392688"/>
                </a:lnTo>
                <a:lnTo>
                  <a:pt x="311500" y="0"/>
                </a:lnTo>
                <a:lnTo>
                  <a:pt x="0" y="345437"/>
                </a:lnTo>
                <a:close/>
              </a:path>
            </a:pathLst>
          </a:custGeom>
          <a:solidFill>
            <a:srgbClr val="FF0000">
              <a:alpha val="15000"/>
            </a:srgbClr>
          </a:solidFill>
          <a:ln>
            <a:solidFill>
              <a:srgbClr val="FF0000">
                <a:alpha val="6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0" y="4931876"/>
            <a:ext cx="9144000" cy="369332"/>
          </a:xfrm>
          <a:prstGeom prst="rect">
            <a:avLst/>
          </a:prstGeom>
          <a:noFill/>
        </p:spPr>
        <p:txBody>
          <a:bodyPr wrap="square" rtlCol="0">
            <a:spAutoFit/>
          </a:bodyPr>
          <a:lstStyle/>
          <a:p>
            <a:pPr algn="ctr"/>
            <a:r>
              <a:rPr lang="pt-BR" dirty="0" smtClean="0"/>
              <a:t>Ladeira da Montanha, 65</a:t>
            </a:r>
            <a:endParaRPr lang="pt-BR" dirty="0"/>
          </a:p>
        </p:txBody>
      </p:sp>
      <p:pic>
        <p:nvPicPr>
          <p:cNvPr id="8" name="Imagem 7"/>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9"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o 9"/>
          <p:cNvGrpSpPr/>
          <p:nvPr/>
        </p:nvGrpSpPr>
        <p:grpSpPr>
          <a:xfrm>
            <a:off x="8078619" y="4991864"/>
            <a:ext cx="1533941" cy="1890216"/>
            <a:chOff x="4129026" y="600500"/>
            <a:chExt cx="2963256" cy="3780431"/>
          </a:xfrm>
        </p:grpSpPr>
        <p:pic>
          <p:nvPicPr>
            <p:cNvPr id="11" name="Imagem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2" name="Retângulo 11"/>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7497865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Marcador de Posição de Conteúdo 2"/>
          <p:cNvSpPr>
            <a:spLocks noGrp="1"/>
          </p:cNvSpPr>
          <p:nvPr>
            <p:ph idx="1"/>
          </p:nvPr>
        </p:nvSpPr>
        <p:spPr/>
        <p:txBody>
          <a:bodyPr/>
          <a:lstStyle/>
          <a:p>
            <a:endParaRPr lang="pt-BR"/>
          </a:p>
        </p:txBody>
      </p:sp>
      <p:pic>
        <p:nvPicPr>
          <p:cNvPr id="4" name="Imagem 3"/>
          <p:cNvPicPr/>
          <p:nvPr/>
        </p:nvPicPr>
        <p:blipFill rotWithShape="1">
          <a:blip r:embed="rId2" cstate="screen">
            <a:extLst>
              <a:ext uri="{28A0092B-C50C-407E-A947-70E740481C1C}">
                <a14:useLocalDpi xmlns:a14="http://schemas.microsoft.com/office/drawing/2010/main"/>
              </a:ext>
            </a:extLst>
          </a:blip>
          <a:srcRect/>
          <a:stretch/>
        </p:blipFill>
        <p:spPr bwMode="auto">
          <a:xfrm>
            <a:off x="0" y="-27384"/>
            <a:ext cx="9131217" cy="6201368"/>
          </a:xfrm>
          <a:prstGeom prst="rect">
            <a:avLst/>
          </a:prstGeom>
          <a:ln>
            <a:noFill/>
          </a:ln>
          <a:extLst>
            <a:ext uri="{53640926-AAD7-44D8-BBD7-CCE9431645EC}">
              <a14:shadowObscured xmlns:a14="http://schemas.microsoft.com/office/drawing/2010/main"/>
            </a:ext>
          </a:extLst>
        </p:spPr>
      </p:pic>
      <p:sp>
        <p:nvSpPr>
          <p:cNvPr id="6" name="Oval 5"/>
          <p:cNvSpPr/>
          <p:nvPr/>
        </p:nvSpPr>
        <p:spPr>
          <a:xfrm>
            <a:off x="4283968" y="269328"/>
            <a:ext cx="2232248" cy="2232248"/>
          </a:xfrm>
          <a:prstGeom prst="ellipse">
            <a:avLst/>
          </a:prstGeom>
          <a:solidFill>
            <a:srgbClr val="FFFF00">
              <a:alpha val="1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3565502" y="449688"/>
            <a:ext cx="718466" cy="369332"/>
          </a:xfrm>
          <a:prstGeom prst="rect">
            <a:avLst/>
          </a:prstGeom>
          <a:noFill/>
        </p:spPr>
        <p:txBody>
          <a:bodyPr wrap="none" rtlCol="0">
            <a:spAutoFit/>
          </a:bodyPr>
          <a:lstStyle/>
          <a:p>
            <a:r>
              <a:rPr lang="pt-BR" b="1" dirty="0" smtClean="0">
                <a:solidFill>
                  <a:schemeClr val="bg1"/>
                </a:solidFill>
              </a:rPr>
              <a:t>Nº 65</a:t>
            </a:r>
            <a:endParaRPr lang="pt-BR" b="1" dirty="0">
              <a:solidFill>
                <a:schemeClr val="bg1"/>
              </a:solidFill>
            </a:endParaRPr>
          </a:p>
        </p:txBody>
      </p:sp>
      <p:pic>
        <p:nvPicPr>
          <p:cNvPr id="8" name="Imagem 7"/>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9"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o 9"/>
          <p:cNvGrpSpPr/>
          <p:nvPr/>
        </p:nvGrpSpPr>
        <p:grpSpPr>
          <a:xfrm>
            <a:off x="8078619" y="4991864"/>
            <a:ext cx="1533941" cy="1890216"/>
            <a:chOff x="4129026" y="600500"/>
            <a:chExt cx="2963256" cy="3780431"/>
          </a:xfrm>
        </p:grpSpPr>
        <p:pic>
          <p:nvPicPr>
            <p:cNvPr id="11" name="Imagem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2" name="Retângulo 11"/>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9249565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Marcador de Posição de Conteúdo 2"/>
          <p:cNvSpPr>
            <a:spLocks noGrp="1"/>
          </p:cNvSpPr>
          <p:nvPr>
            <p:ph idx="1"/>
          </p:nvPr>
        </p:nvSpPr>
        <p:spPr/>
        <p:txBody>
          <a:bodyPr/>
          <a:lstStyle/>
          <a:p>
            <a:endParaRPr lang="pt-BR"/>
          </a:p>
        </p:txBody>
      </p:sp>
      <p:pic>
        <p:nvPicPr>
          <p:cNvPr id="4" name="Imagem 3"/>
          <p:cNvPicPr/>
          <p:nvPr/>
        </p:nvPicPr>
        <p:blipFill rotWithShape="1">
          <a:blip r:embed="rId2" cstate="screen">
            <a:extLst>
              <a:ext uri="{28A0092B-C50C-407E-A947-70E740481C1C}">
                <a14:useLocalDpi xmlns:a14="http://schemas.microsoft.com/office/drawing/2010/main"/>
              </a:ext>
            </a:extLst>
          </a:blip>
          <a:srcRect/>
          <a:stretch/>
        </p:blipFill>
        <p:spPr>
          <a:xfrm>
            <a:off x="0" y="-27136"/>
            <a:ext cx="9144000" cy="7200551"/>
          </a:xfrm>
          <a:prstGeom prst="rect">
            <a:avLst/>
          </a:prstGeom>
        </p:spPr>
      </p:pic>
      <p:pic>
        <p:nvPicPr>
          <p:cNvPr id="5" name="Imagem 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6"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o 6"/>
          <p:cNvGrpSpPr/>
          <p:nvPr/>
        </p:nvGrpSpPr>
        <p:grpSpPr>
          <a:xfrm>
            <a:off x="8078619" y="4991864"/>
            <a:ext cx="1533941" cy="1890216"/>
            <a:chOff x="4129026" y="600500"/>
            <a:chExt cx="2963256" cy="3780431"/>
          </a:xfrm>
        </p:grpSpPr>
        <p:pic>
          <p:nvPicPr>
            <p:cNvPr id="8" name="Imagem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9" name="Retângulo 8"/>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4827388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Marcador de Posição de Conteúdo 3"/>
          <p:cNvPicPr>
            <a:picLocks noGrp="1" noChangeAspect="1"/>
          </p:cNvPicPr>
          <p:nvPr>
            <p:ph idx="1"/>
          </p:nvPr>
        </p:nvPicPr>
        <p:blipFill rotWithShape="1">
          <a:blip r:embed="rId2">
            <a:extLst>
              <a:ext uri="{28A0092B-C50C-407E-A947-70E740481C1C}">
                <a14:useLocalDpi xmlns:a14="http://schemas.microsoft.com/office/drawing/2010/main"/>
              </a:ext>
            </a:extLst>
          </a:blip>
          <a:srcRect t="14221"/>
          <a:stretch/>
        </p:blipFill>
        <p:spPr>
          <a:xfrm>
            <a:off x="-11702" y="-27384"/>
            <a:ext cx="9155701" cy="5346401"/>
          </a:xfrm>
        </p:spPr>
      </p:pic>
      <p:sp>
        <p:nvSpPr>
          <p:cNvPr id="5" name="CaixaDeTexto 4"/>
          <p:cNvSpPr txBox="1"/>
          <p:nvPr/>
        </p:nvSpPr>
        <p:spPr>
          <a:xfrm>
            <a:off x="0" y="5301208"/>
            <a:ext cx="9144000" cy="369332"/>
          </a:xfrm>
          <a:prstGeom prst="rect">
            <a:avLst/>
          </a:prstGeom>
          <a:noFill/>
        </p:spPr>
        <p:txBody>
          <a:bodyPr wrap="square" rtlCol="0">
            <a:spAutoFit/>
          </a:bodyPr>
          <a:lstStyle/>
          <a:p>
            <a:pPr algn="ctr"/>
            <a:r>
              <a:rPr lang="pt-BR" dirty="0" smtClean="0"/>
              <a:t>Ladeira da Montanha, muros</a:t>
            </a:r>
            <a:endParaRPr lang="pt-BR" dirty="0"/>
          </a:p>
        </p:txBody>
      </p:sp>
      <p:pic>
        <p:nvPicPr>
          <p:cNvPr id="11" name="Imagem 10"/>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2"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o 12"/>
          <p:cNvGrpSpPr/>
          <p:nvPr/>
        </p:nvGrpSpPr>
        <p:grpSpPr>
          <a:xfrm>
            <a:off x="8078619" y="4991864"/>
            <a:ext cx="1533941" cy="1890216"/>
            <a:chOff x="4129026" y="600500"/>
            <a:chExt cx="2963256" cy="3780431"/>
          </a:xfrm>
        </p:grpSpPr>
        <p:pic>
          <p:nvPicPr>
            <p:cNvPr id="14" name="Imagem 1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5" name="Retângulo 14"/>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8840161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27384"/>
            <a:ext cx="9144000" cy="4824536"/>
          </a:xfrm>
        </p:spPr>
      </p:pic>
      <p:sp>
        <p:nvSpPr>
          <p:cNvPr id="3" name="Forma livre 2"/>
          <p:cNvSpPr/>
          <p:nvPr/>
        </p:nvSpPr>
        <p:spPr>
          <a:xfrm>
            <a:off x="6184552" y="1372446"/>
            <a:ext cx="2114238" cy="1284664"/>
          </a:xfrm>
          <a:custGeom>
            <a:avLst/>
            <a:gdLst>
              <a:gd name="connsiteX0" fmla="*/ 0 w 718457"/>
              <a:gd name="connsiteY0" fmla="*/ 200967 h 457200"/>
              <a:gd name="connsiteX1" fmla="*/ 597877 w 718457"/>
              <a:gd name="connsiteY1" fmla="*/ 457200 h 457200"/>
              <a:gd name="connsiteX2" fmla="*/ 718457 w 718457"/>
              <a:gd name="connsiteY2" fmla="*/ 266281 h 457200"/>
              <a:gd name="connsiteX3" fmla="*/ 190919 w 718457"/>
              <a:gd name="connsiteY3" fmla="*/ 0 h 457200"/>
              <a:gd name="connsiteX4" fmla="*/ 0 w 718457"/>
              <a:gd name="connsiteY4" fmla="*/ 200967 h 457200"/>
              <a:gd name="connsiteX0" fmla="*/ 0 w 2258383"/>
              <a:gd name="connsiteY0" fmla="*/ 200967 h 1455747"/>
              <a:gd name="connsiteX1" fmla="*/ 2258383 w 2258383"/>
              <a:gd name="connsiteY1" fmla="*/ 1455747 h 1455747"/>
              <a:gd name="connsiteX2" fmla="*/ 718457 w 2258383"/>
              <a:gd name="connsiteY2" fmla="*/ 266281 h 1455747"/>
              <a:gd name="connsiteX3" fmla="*/ 190919 w 2258383"/>
              <a:gd name="connsiteY3" fmla="*/ 0 h 1455747"/>
              <a:gd name="connsiteX4" fmla="*/ 0 w 2258383"/>
              <a:gd name="connsiteY4" fmla="*/ 200967 h 1455747"/>
              <a:gd name="connsiteX0" fmla="*/ 0 w 2412621"/>
              <a:gd name="connsiteY0" fmla="*/ 200967 h 1455747"/>
              <a:gd name="connsiteX1" fmla="*/ 2258383 w 2412621"/>
              <a:gd name="connsiteY1" fmla="*/ 1455747 h 1455747"/>
              <a:gd name="connsiteX2" fmla="*/ 2412621 w 2412621"/>
              <a:gd name="connsiteY2" fmla="*/ 1152632 h 1455747"/>
              <a:gd name="connsiteX3" fmla="*/ 190919 w 2412621"/>
              <a:gd name="connsiteY3" fmla="*/ 0 h 1455747"/>
              <a:gd name="connsiteX4" fmla="*/ 0 w 2412621"/>
              <a:gd name="connsiteY4" fmla="*/ 200967 h 1455747"/>
              <a:gd name="connsiteX0" fmla="*/ 0 w 2765825"/>
              <a:gd name="connsiteY0" fmla="*/ 0 h 1254780"/>
              <a:gd name="connsiteX1" fmla="*/ 2258383 w 2765825"/>
              <a:gd name="connsiteY1" fmla="*/ 1254780 h 1254780"/>
              <a:gd name="connsiteX2" fmla="*/ 2412621 w 2765825"/>
              <a:gd name="connsiteY2" fmla="*/ 951665 h 1254780"/>
              <a:gd name="connsiteX3" fmla="*/ 2765825 w 2765825"/>
              <a:gd name="connsiteY3" fmla="*/ 1134169 h 1254780"/>
              <a:gd name="connsiteX4" fmla="*/ 0 w 2765825"/>
              <a:gd name="connsiteY4" fmla="*/ 0 h 1254780"/>
              <a:gd name="connsiteX0" fmla="*/ 0 w 2765825"/>
              <a:gd name="connsiteY0" fmla="*/ 0 h 1254780"/>
              <a:gd name="connsiteX1" fmla="*/ 945408 w 2765825"/>
              <a:gd name="connsiteY1" fmla="*/ 529695 h 1254780"/>
              <a:gd name="connsiteX2" fmla="*/ 2258383 w 2765825"/>
              <a:gd name="connsiteY2" fmla="*/ 1254780 h 1254780"/>
              <a:gd name="connsiteX3" fmla="*/ 2412621 w 2765825"/>
              <a:gd name="connsiteY3" fmla="*/ 951665 h 1254780"/>
              <a:gd name="connsiteX4" fmla="*/ 2765825 w 2765825"/>
              <a:gd name="connsiteY4" fmla="*/ 1134169 h 1254780"/>
              <a:gd name="connsiteX5" fmla="*/ 0 w 2765825"/>
              <a:gd name="connsiteY5" fmla="*/ 0 h 1254780"/>
              <a:gd name="connsiteX0" fmla="*/ 0 w 2765825"/>
              <a:gd name="connsiteY0" fmla="*/ 0 h 1254780"/>
              <a:gd name="connsiteX1" fmla="*/ 1859808 w 2765825"/>
              <a:gd name="connsiteY1" fmla="*/ 1073848 h 1254780"/>
              <a:gd name="connsiteX2" fmla="*/ 2258383 w 2765825"/>
              <a:gd name="connsiteY2" fmla="*/ 1254780 h 1254780"/>
              <a:gd name="connsiteX3" fmla="*/ 2412621 w 2765825"/>
              <a:gd name="connsiteY3" fmla="*/ 951665 h 1254780"/>
              <a:gd name="connsiteX4" fmla="*/ 2765825 w 2765825"/>
              <a:gd name="connsiteY4" fmla="*/ 1134169 h 1254780"/>
              <a:gd name="connsiteX5" fmla="*/ 0 w 2765825"/>
              <a:gd name="connsiteY5" fmla="*/ 0 h 1254780"/>
              <a:gd name="connsiteX0" fmla="*/ 0 w 937025"/>
              <a:gd name="connsiteY0" fmla="*/ 0 h 379648"/>
              <a:gd name="connsiteX1" fmla="*/ 31008 w 937025"/>
              <a:gd name="connsiteY1" fmla="*/ 198716 h 379648"/>
              <a:gd name="connsiteX2" fmla="*/ 429583 w 937025"/>
              <a:gd name="connsiteY2" fmla="*/ 379648 h 379648"/>
              <a:gd name="connsiteX3" fmla="*/ 583821 w 937025"/>
              <a:gd name="connsiteY3" fmla="*/ 76533 h 379648"/>
              <a:gd name="connsiteX4" fmla="*/ 937025 w 937025"/>
              <a:gd name="connsiteY4" fmla="*/ 259037 h 379648"/>
              <a:gd name="connsiteX5" fmla="*/ 0 w 937025"/>
              <a:gd name="connsiteY5" fmla="*/ 0 h 379648"/>
              <a:gd name="connsiteX0" fmla="*/ 0 w 937025"/>
              <a:gd name="connsiteY0" fmla="*/ 0 h 379648"/>
              <a:gd name="connsiteX1" fmla="*/ 31008 w 937025"/>
              <a:gd name="connsiteY1" fmla="*/ 198716 h 379648"/>
              <a:gd name="connsiteX2" fmla="*/ 429583 w 937025"/>
              <a:gd name="connsiteY2" fmla="*/ 379648 h 379648"/>
              <a:gd name="connsiteX3" fmla="*/ 583821 w 937025"/>
              <a:gd name="connsiteY3" fmla="*/ 76533 h 379648"/>
              <a:gd name="connsiteX4" fmla="*/ 937025 w 937025"/>
              <a:gd name="connsiteY4" fmla="*/ 259037 h 379648"/>
              <a:gd name="connsiteX5" fmla="*/ 401256 w 937025"/>
              <a:gd name="connsiteY5" fmla="*/ 108958 h 379648"/>
              <a:gd name="connsiteX6" fmla="*/ 0 w 937025"/>
              <a:gd name="connsiteY6" fmla="*/ 0 h 379648"/>
              <a:gd name="connsiteX0" fmla="*/ 0 w 937025"/>
              <a:gd name="connsiteY0" fmla="*/ 345437 h 725085"/>
              <a:gd name="connsiteX1" fmla="*/ 31008 w 937025"/>
              <a:gd name="connsiteY1" fmla="*/ 544153 h 725085"/>
              <a:gd name="connsiteX2" fmla="*/ 429583 w 937025"/>
              <a:gd name="connsiteY2" fmla="*/ 725085 h 725085"/>
              <a:gd name="connsiteX3" fmla="*/ 583821 w 937025"/>
              <a:gd name="connsiteY3" fmla="*/ 421970 h 725085"/>
              <a:gd name="connsiteX4" fmla="*/ 937025 w 937025"/>
              <a:gd name="connsiteY4" fmla="*/ 604474 h 725085"/>
              <a:gd name="connsiteX5" fmla="*/ 311499 w 937025"/>
              <a:gd name="connsiteY5" fmla="*/ 0 h 725085"/>
              <a:gd name="connsiteX6" fmla="*/ 0 w 937025"/>
              <a:gd name="connsiteY6" fmla="*/ 345437 h 725085"/>
              <a:gd name="connsiteX0" fmla="*/ 0 w 937025"/>
              <a:gd name="connsiteY0" fmla="*/ 345437 h 725085"/>
              <a:gd name="connsiteX1" fmla="*/ 31008 w 937025"/>
              <a:gd name="connsiteY1" fmla="*/ 544153 h 725085"/>
              <a:gd name="connsiteX2" fmla="*/ 429583 w 937025"/>
              <a:gd name="connsiteY2" fmla="*/ 725085 h 725085"/>
              <a:gd name="connsiteX3" fmla="*/ 583821 w 937025"/>
              <a:gd name="connsiteY3" fmla="*/ 421970 h 725085"/>
              <a:gd name="connsiteX4" fmla="*/ 937025 w 937025"/>
              <a:gd name="connsiteY4" fmla="*/ 604474 h 725085"/>
              <a:gd name="connsiteX5" fmla="*/ 631259 w 937025"/>
              <a:gd name="connsiteY5" fmla="*/ 308541 h 725085"/>
              <a:gd name="connsiteX6" fmla="*/ 311499 w 937025"/>
              <a:gd name="connsiteY6" fmla="*/ 0 h 725085"/>
              <a:gd name="connsiteX7" fmla="*/ 0 w 937025"/>
              <a:gd name="connsiteY7" fmla="*/ 345437 h 725085"/>
              <a:gd name="connsiteX0" fmla="*/ 0 w 1102483"/>
              <a:gd name="connsiteY0" fmla="*/ 345437 h 725085"/>
              <a:gd name="connsiteX1" fmla="*/ 31008 w 1102483"/>
              <a:gd name="connsiteY1" fmla="*/ 544153 h 725085"/>
              <a:gd name="connsiteX2" fmla="*/ 429583 w 1102483"/>
              <a:gd name="connsiteY2" fmla="*/ 725085 h 725085"/>
              <a:gd name="connsiteX3" fmla="*/ 583821 w 1102483"/>
              <a:gd name="connsiteY3" fmla="*/ 421970 h 725085"/>
              <a:gd name="connsiteX4" fmla="*/ 937025 w 1102483"/>
              <a:gd name="connsiteY4" fmla="*/ 604474 h 725085"/>
              <a:gd name="connsiteX5" fmla="*/ 1102483 w 1102483"/>
              <a:gd name="connsiteY5" fmla="*/ 409518 h 725085"/>
              <a:gd name="connsiteX6" fmla="*/ 311499 w 1102483"/>
              <a:gd name="connsiteY6" fmla="*/ 0 h 725085"/>
              <a:gd name="connsiteX7" fmla="*/ 0 w 1102483"/>
              <a:gd name="connsiteY7" fmla="*/ 345437 h 725085"/>
              <a:gd name="connsiteX0" fmla="*/ 0 w 1102483"/>
              <a:gd name="connsiteY0" fmla="*/ 345437 h 753134"/>
              <a:gd name="connsiteX1" fmla="*/ 31008 w 1102483"/>
              <a:gd name="connsiteY1" fmla="*/ 544153 h 753134"/>
              <a:gd name="connsiteX2" fmla="*/ 435193 w 1102483"/>
              <a:gd name="connsiteY2" fmla="*/ 753134 h 753134"/>
              <a:gd name="connsiteX3" fmla="*/ 583821 w 1102483"/>
              <a:gd name="connsiteY3" fmla="*/ 421970 h 753134"/>
              <a:gd name="connsiteX4" fmla="*/ 937025 w 1102483"/>
              <a:gd name="connsiteY4" fmla="*/ 604474 h 753134"/>
              <a:gd name="connsiteX5" fmla="*/ 1102483 w 1102483"/>
              <a:gd name="connsiteY5" fmla="*/ 409518 h 753134"/>
              <a:gd name="connsiteX6" fmla="*/ 311499 w 1102483"/>
              <a:gd name="connsiteY6" fmla="*/ 0 h 753134"/>
              <a:gd name="connsiteX7" fmla="*/ 0 w 1102483"/>
              <a:gd name="connsiteY7" fmla="*/ 345437 h 753134"/>
              <a:gd name="connsiteX0" fmla="*/ 114847 w 1071475"/>
              <a:gd name="connsiteY0" fmla="*/ 233241 h 753134"/>
              <a:gd name="connsiteX1" fmla="*/ 0 w 1071475"/>
              <a:gd name="connsiteY1" fmla="*/ 544153 h 753134"/>
              <a:gd name="connsiteX2" fmla="*/ 404185 w 1071475"/>
              <a:gd name="connsiteY2" fmla="*/ 753134 h 753134"/>
              <a:gd name="connsiteX3" fmla="*/ 552813 w 1071475"/>
              <a:gd name="connsiteY3" fmla="*/ 421970 h 753134"/>
              <a:gd name="connsiteX4" fmla="*/ 906017 w 1071475"/>
              <a:gd name="connsiteY4" fmla="*/ 604474 h 753134"/>
              <a:gd name="connsiteX5" fmla="*/ 1071475 w 1071475"/>
              <a:gd name="connsiteY5" fmla="*/ 409518 h 753134"/>
              <a:gd name="connsiteX6" fmla="*/ 280491 w 1071475"/>
              <a:gd name="connsiteY6" fmla="*/ 0 h 753134"/>
              <a:gd name="connsiteX7" fmla="*/ 114847 w 1071475"/>
              <a:gd name="connsiteY7" fmla="*/ 233241 h 753134"/>
              <a:gd name="connsiteX0" fmla="*/ 114847 w 1071475"/>
              <a:gd name="connsiteY0" fmla="*/ 233241 h 753134"/>
              <a:gd name="connsiteX1" fmla="*/ 0 w 1071475"/>
              <a:gd name="connsiteY1" fmla="*/ 583422 h 753134"/>
              <a:gd name="connsiteX2" fmla="*/ 404185 w 1071475"/>
              <a:gd name="connsiteY2" fmla="*/ 753134 h 753134"/>
              <a:gd name="connsiteX3" fmla="*/ 552813 w 1071475"/>
              <a:gd name="connsiteY3" fmla="*/ 421970 h 753134"/>
              <a:gd name="connsiteX4" fmla="*/ 906017 w 1071475"/>
              <a:gd name="connsiteY4" fmla="*/ 604474 h 753134"/>
              <a:gd name="connsiteX5" fmla="*/ 1071475 w 1071475"/>
              <a:gd name="connsiteY5" fmla="*/ 409518 h 753134"/>
              <a:gd name="connsiteX6" fmla="*/ 280491 w 1071475"/>
              <a:gd name="connsiteY6" fmla="*/ 0 h 753134"/>
              <a:gd name="connsiteX7" fmla="*/ 114847 w 1071475"/>
              <a:gd name="connsiteY7" fmla="*/ 233241 h 753134"/>
              <a:gd name="connsiteX0" fmla="*/ 0 w 1102484"/>
              <a:gd name="connsiteY0" fmla="*/ 345437 h 753134"/>
              <a:gd name="connsiteX1" fmla="*/ 31009 w 1102484"/>
              <a:gd name="connsiteY1" fmla="*/ 583422 h 753134"/>
              <a:gd name="connsiteX2" fmla="*/ 435194 w 1102484"/>
              <a:gd name="connsiteY2" fmla="*/ 753134 h 753134"/>
              <a:gd name="connsiteX3" fmla="*/ 583822 w 1102484"/>
              <a:gd name="connsiteY3" fmla="*/ 421970 h 753134"/>
              <a:gd name="connsiteX4" fmla="*/ 937026 w 1102484"/>
              <a:gd name="connsiteY4" fmla="*/ 604474 h 753134"/>
              <a:gd name="connsiteX5" fmla="*/ 1102484 w 1102484"/>
              <a:gd name="connsiteY5" fmla="*/ 409518 h 753134"/>
              <a:gd name="connsiteX6" fmla="*/ 311500 w 1102484"/>
              <a:gd name="connsiteY6" fmla="*/ 0 h 753134"/>
              <a:gd name="connsiteX7" fmla="*/ 0 w 1102484"/>
              <a:gd name="connsiteY7" fmla="*/ 345437 h 753134"/>
              <a:gd name="connsiteX0" fmla="*/ 0 w 1102484"/>
              <a:gd name="connsiteY0" fmla="*/ 345437 h 753134"/>
              <a:gd name="connsiteX1" fmla="*/ 31009 w 1102484"/>
              <a:gd name="connsiteY1" fmla="*/ 583422 h 753134"/>
              <a:gd name="connsiteX2" fmla="*/ 435194 w 1102484"/>
              <a:gd name="connsiteY2" fmla="*/ 753134 h 753134"/>
              <a:gd name="connsiteX3" fmla="*/ 606261 w 1102484"/>
              <a:gd name="connsiteY3" fmla="*/ 528557 h 753134"/>
              <a:gd name="connsiteX4" fmla="*/ 937026 w 1102484"/>
              <a:gd name="connsiteY4" fmla="*/ 604474 h 753134"/>
              <a:gd name="connsiteX5" fmla="*/ 1102484 w 1102484"/>
              <a:gd name="connsiteY5" fmla="*/ 409518 h 753134"/>
              <a:gd name="connsiteX6" fmla="*/ 311500 w 1102484"/>
              <a:gd name="connsiteY6" fmla="*/ 0 h 753134"/>
              <a:gd name="connsiteX7" fmla="*/ 0 w 1102484"/>
              <a:gd name="connsiteY7" fmla="*/ 345437 h 753134"/>
              <a:gd name="connsiteX0" fmla="*/ 0 w 1102484"/>
              <a:gd name="connsiteY0" fmla="*/ 345437 h 753134"/>
              <a:gd name="connsiteX1" fmla="*/ 31009 w 1102484"/>
              <a:gd name="connsiteY1" fmla="*/ 583422 h 753134"/>
              <a:gd name="connsiteX2" fmla="*/ 435194 w 1102484"/>
              <a:gd name="connsiteY2" fmla="*/ 753134 h 753134"/>
              <a:gd name="connsiteX3" fmla="*/ 606261 w 1102484"/>
              <a:gd name="connsiteY3" fmla="*/ 528557 h 753134"/>
              <a:gd name="connsiteX4" fmla="*/ 942635 w 1102484"/>
              <a:gd name="connsiteY4" fmla="*/ 722280 h 753134"/>
              <a:gd name="connsiteX5" fmla="*/ 1102484 w 1102484"/>
              <a:gd name="connsiteY5" fmla="*/ 409518 h 753134"/>
              <a:gd name="connsiteX6" fmla="*/ 311500 w 1102484"/>
              <a:gd name="connsiteY6" fmla="*/ 0 h 753134"/>
              <a:gd name="connsiteX7" fmla="*/ 0 w 1102484"/>
              <a:gd name="connsiteY7" fmla="*/ 345437 h 753134"/>
              <a:gd name="connsiteX0" fmla="*/ 0 w 1102484"/>
              <a:gd name="connsiteY0" fmla="*/ 345437 h 753134"/>
              <a:gd name="connsiteX1" fmla="*/ 31009 w 1102484"/>
              <a:gd name="connsiteY1" fmla="*/ 583422 h 753134"/>
              <a:gd name="connsiteX2" fmla="*/ 435194 w 1102484"/>
              <a:gd name="connsiteY2" fmla="*/ 753134 h 753134"/>
              <a:gd name="connsiteX3" fmla="*/ 606261 w 1102484"/>
              <a:gd name="connsiteY3" fmla="*/ 528557 h 753134"/>
              <a:gd name="connsiteX4" fmla="*/ 942635 w 1102484"/>
              <a:gd name="connsiteY4" fmla="*/ 722280 h 753134"/>
              <a:gd name="connsiteX5" fmla="*/ 1040776 w 1102484"/>
              <a:gd name="connsiteY5" fmla="*/ 521713 h 753134"/>
              <a:gd name="connsiteX6" fmla="*/ 1102484 w 1102484"/>
              <a:gd name="connsiteY6" fmla="*/ 409518 h 753134"/>
              <a:gd name="connsiteX7" fmla="*/ 311500 w 1102484"/>
              <a:gd name="connsiteY7" fmla="*/ 0 h 753134"/>
              <a:gd name="connsiteX8" fmla="*/ 0 w 1102484"/>
              <a:gd name="connsiteY8" fmla="*/ 345437 h 753134"/>
              <a:gd name="connsiteX0" fmla="*/ 0 w 1113704"/>
              <a:gd name="connsiteY0" fmla="*/ 345437 h 753134"/>
              <a:gd name="connsiteX1" fmla="*/ 31009 w 1113704"/>
              <a:gd name="connsiteY1" fmla="*/ 583422 h 753134"/>
              <a:gd name="connsiteX2" fmla="*/ 435194 w 1113704"/>
              <a:gd name="connsiteY2" fmla="*/ 753134 h 753134"/>
              <a:gd name="connsiteX3" fmla="*/ 606261 w 1113704"/>
              <a:gd name="connsiteY3" fmla="*/ 528557 h 753134"/>
              <a:gd name="connsiteX4" fmla="*/ 942635 w 1113704"/>
              <a:gd name="connsiteY4" fmla="*/ 722280 h 753134"/>
              <a:gd name="connsiteX5" fmla="*/ 1113704 w 1113704"/>
              <a:gd name="connsiteY5" fmla="*/ 622689 h 753134"/>
              <a:gd name="connsiteX6" fmla="*/ 1102484 w 1113704"/>
              <a:gd name="connsiteY6" fmla="*/ 409518 h 753134"/>
              <a:gd name="connsiteX7" fmla="*/ 311500 w 1113704"/>
              <a:gd name="connsiteY7" fmla="*/ 0 h 753134"/>
              <a:gd name="connsiteX8" fmla="*/ 0 w 1113704"/>
              <a:gd name="connsiteY8" fmla="*/ 345437 h 753134"/>
              <a:gd name="connsiteX0" fmla="*/ 0 w 1102484"/>
              <a:gd name="connsiteY0" fmla="*/ 345437 h 753134"/>
              <a:gd name="connsiteX1" fmla="*/ 31009 w 1102484"/>
              <a:gd name="connsiteY1" fmla="*/ 583422 h 753134"/>
              <a:gd name="connsiteX2" fmla="*/ 435194 w 1102484"/>
              <a:gd name="connsiteY2" fmla="*/ 753134 h 753134"/>
              <a:gd name="connsiteX3" fmla="*/ 606261 w 1102484"/>
              <a:gd name="connsiteY3" fmla="*/ 528557 h 753134"/>
              <a:gd name="connsiteX4" fmla="*/ 942635 w 1102484"/>
              <a:gd name="connsiteY4" fmla="*/ 722280 h 753134"/>
              <a:gd name="connsiteX5" fmla="*/ 1085655 w 1102484"/>
              <a:gd name="connsiteY5" fmla="*/ 589030 h 753134"/>
              <a:gd name="connsiteX6" fmla="*/ 1102484 w 1102484"/>
              <a:gd name="connsiteY6" fmla="*/ 409518 h 753134"/>
              <a:gd name="connsiteX7" fmla="*/ 311500 w 1102484"/>
              <a:gd name="connsiteY7" fmla="*/ 0 h 753134"/>
              <a:gd name="connsiteX8" fmla="*/ 0 w 1102484"/>
              <a:gd name="connsiteY8" fmla="*/ 345437 h 753134"/>
              <a:gd name="connsiteX0" fmla="*/ 0 w 1102484"/>
              <a:gd name="connsiteY0" fmla="*/ 345437 h 772768"/>
              <a:gd name="connsiteX1" fmla="*/ 31009 w 1102484"/>
              <a:gd name="connsiteY1" fmla="*/ 583422 h 772768"/>
              <a:gd name="connsiteX2" fmla="*/ 435194 w 1102484"/>
              <a:gd name="connsiteY2" fmla="*/ 753134 h 772768"/>
              <a:gd name="connsiteX3" fmla="*/ 606261 w 1102484"/>
              <a:gd name="connsiteY3" fmla="*/ 528557 h 772768"/>
              <a:gd name="connsiteX4" fmla="*/ 937025 w 1102484"/>
              <a:gd name="connsiteY4" fmla="*/ 772768 h 772768"/>
              <a:gd name="connsiteX5" fmla="*/ 1085655 w 1102484"/>
              <a:gd name="connsiteY5" fmla="*/ 589030 h 772768"/>
              <a:gd name="connsiteX6" fmla="*/ 1102484 w 1102484"/>
              <a:gd name="connsiteY6" fmla="*/ 409518 h 772768"/>
              <a:gd name="connsiteX7" fmla="*/ 311500 w 1102484"/>
              <a:gd name="connsiteY7" fmla="*/ 0 h 772768"/>
              <a:gd name="connsiteX8" fmla="*/ 0 w 1102484"/>
              <a:gd name="connsiteY8" fmla="*/ 345437 h 772768"/>
              <a:gd name="connsiteX0" fmla="*/ 0 w 1102484"/>
              <a:gd name="connsiteY0" fmla="*/ 345437 h 753134"/>
              <a:gd name="connsiteX1" fmla="*/ 31009 w 1102484"/>
              <a:gd name="connsiteY1" fmla="*/ 583422 h 753134"/>
              <a:gd name="connsiteX2" fmla="*/ 435194 w 1102484"/>
              <a:gd name="connsiteY2" fmla="*/ 753134 h 753134"/>
              <a:gd name="connsiteX3" fmla="*/ 606261 w 1102484"/>
              <a:gd name="connsiteY3" fmla="*/ 528557 h 753134"/>
              <a:gd name="connsiteX4" fmla="*/ 931415 w 1102484"/>
              <a:gd name="connsiteY4" fmla="*/ 598864 h 753134"/>
              <a:gd name="connsiteX5" fmla="*/ 1085655 w 1102484"/>
              <a:gd name="connsiteY5" fmla="*/ 589030 h 753134"/>
              <a:gd name="connsiteX6" fmla="*/ 1102484 w 1102484"/>
              <a:gd name="connsiteY6" fmla="*/ 409518 h 753134"/>
              <a:gd name="connsiteX7" fmla="*/ 311500 w 1102484"/>
              <a:gd name="connsiteY7" fmla="*/ 0 h 753134"/>
              <a:gd name="connsiteX8" fmla="*/ 0 w 1102484"/>
              <a:gd name="connsiteY8" fmla="*/ 345437 h 753134"/>
              <a:gd name="connsiteX0" fmla="*/ 0 w 1102484"/>
              <a:gd name="connsiteY0" fmla="*/ 345437 h 753134"/>
              <a:gd name="connsiteX1" fmla="*/ 31009 w 1102484"/>
              <a:gd name="connsiteY1" fmla="*/ 583422 h 753134"/>
              <a:gd name="connsiteX2" fmla="*/ 435194 w 1102484"/>
              <a:gd name="connsiteY2" fmla="*/ 753134 h 753134"/>
              <a:gd name="connsiteX3" fmla="*/ 606261 w 1102484"/>
              <a:gd name="connsiteY3" fmla="*/ 528557 h 753134"/>
              <a:gd name="connsiteX4" fmla="*/ 931415 w 1102484"/>
              <a:gd name="connsiteY4" fmla="*/ 598864 h 753134"/>
              <a:gd name="connsiteX5" fmla="*/ 990288 w 1102484"/>
              <a:gd name="connsiteY5" fmla="*/ 488053 h 753134"/>
              <a:gd name="connsiteX6" fmla="*/ 1102484 w 1102484"/>
              <a:gd name="connsiteY6" fmla="*/ 409518 h 753134"/>
              <a:gd name="connsiteX7" fmla="*/ 311500 w 1102484"/>
              <a:gd name="connsiteY7" fmla="*/ 0 h 753134"/>
              <a:gd name="connsiteX8" fmla="*/ 0 w 1102484"/>
              <a:gd name="connsiteY8" fmla="*/ 345437 h 753134"/>
              <a:gd name="connsiteX0" fmla="*/ 0 w 1080044"/>
              <a:gd name="connsiteY0" fmla="*/ 345437 h 753134"/>
              <a:gd name="connsiteX1" fmla="*/ 31009 w 1080044"/>
              <a:gd name="connsiteY1" fmla="*/ 583422 h 753134"/>
              <a:gd name="connsiteX2" fmla="*/ 435194 w 1080044"/>
              <a:gd name="connsiteY2" fmla="*/ 753134 h 753134"/>
              <a:gd name="connsiteX3" fmla="*/ 606261 w 1080044"/>
              <a:gd name="connsiteY3" fmla="*/ 528557 h 753134"/>
              <a:gd name="connsiteX4" fmla="*/ 931415 w 1080044"/>
              <a:gd name="connsiteY4" fmla="*/ 598864 h 753134"/>
              <a:gd name="connsiteX5" fmla="*/ 990288 w 1080044"/>
              <a:gd name="connsiteY5" fmla="*/ 488053 h 753134"/>
              <a:gd name="connsiteX6" fmla="*/ 1080044 w 1080044"/>
              <a:gd name="connsiteY6" fmla="*/ 392688 h 753134"/>
              <a:gd name="connsiteX7" fmla="*/ 311500 w 1080044"/>
              <a:gd name="connsiteY7" fmla="*/ 0 h 753134"/>
              <a:gd name="connsiteX8" fmla="*/ 0 w 1080044"/>
              <a:gd name="connsiteY8" fmla="*/ 345437 h 753134"/>
              <a:gd name="connsiteX0" fmla="*/ 0 w 1080044"/>
              <a:gd name="connsiteY0" fmla="*/ 345437 h 753134"/>
              <a:gd name="connsiteX1" fmla="*/ 31009 w 1080044"/>
              <a:gd name="connsiteY1" fmla="*/ 583422 h 753134"/>
              <a:gd name="connsiteX2" fmla="*/ 435194 w 1080044"/>
              <a:gd name="connsiteY2" fmla="*/ 753134 h 753134"/>
              <a:gd name="connsiteX3" fmla="*/ 606261 w 1080044"/>
              <a:gd name="connsiteY3" fmla="*/ 433190 h 753134"/>
              <a:gd name="connsiteX4" fmla="*/ 931415 w 1080044"/>
              <a:gd name="connsiteY4" fmla="*/ 598864 h 753134"/>
              <a:gd name="connsiteX5" fmla="*/ 990288 w 1080044"/>
              <a:gd name="connsiteY5" fmla="*/ 488053 h 753134"/>
              <a:gd name="connsiteX6" fmla="*/ 1080044 w 1080044"/>
              <a:gd name="connsiteY6" fmla="*/ 392688 h 753134"/>
              <a:gd name="connsiteX7" fmla="*/ 311500 w 1080044"/>
              <a:gd name="connsiteY7" fmla="*/ 0 h 753134"/>
              <a:gd name="connsiteX8" fmla="*/ 0 w 1080044"/>
              <a:gd name="connsiteY8" fmla="*/ 345437 h 753134"/>
              <a:gd name="connsiteX0" fmla="*/ 0 w 1080044"/>
              <a:gd name="connsiteY0" fmla="*/ 345437 h 598864"/>
              <a:gd name="connsiteX1" fmla="*/ 31009 w 1080044"/>
              <a:gd name="connsiteY1" fmla="*/ 583422 h 598864"/>
              <a:gd name="connsiteX2" fmla="*/ 452023 w 1080044"/>
              <a:gd name="connsiteY2" fmla="*/ 573620 h 598864"/>
              <a:gd name="connsiteX3" fmla="*/ 606261 w 1080044"/>
              <a:gd name="connsiteY3" fmla="*/ 433190 h 598864"/>
              <a:gd name="connsiteX4" fmla="*/ 931415 w 1080044"/>
              <a:gd name="connsiteY4" fmla="*/ 598864 h 598864"/>
              <a:gd name="connsiteX5" fmla="*/ 990288 w 1080044"/>
              <a:gd name="connsiteY5" fmla="*/ 488053 h 598864"/>
              <a:gd name="connsiteX6" fmla="*/ 1080044 w 1080044"/>
              <a:gd name="connsiteY6" fmla="*/ 392688 h 598864"/>
              <a:gd name="connsiteX7" fmla="*/ 311500 w 1080044"/>
              <a:gd name="connsiteY7" fmla="*/ 0 h 598864"/>
              <a:gd name="connsiteX8" fmla="*/ 0 w 1080044"/>
              <a:gd name="connsiteY8" fmla="*/ 345437 h 598864"/>
              <a:gd name="connsiteX0" fmla="*/ 0 w 1080044"/>
              <a:gd name="connsiteY0" fmla="*/ 345437 h 598864"/>
              <a:gd name="connsiteX1" fmla="*/ 188083 w 1080044"/>
              <a:gd name="connsiteY1" fmla="*/ 454396 h 598864"/>
              <a:gd name="connsiteX2" fmla="*/ 452023 w 1080044"/>
              <a:gd name="connsiteY2" fmla="*/ 573620 h 598864"/>
              <a:gd name="connsiteX3" fmla="*/ 606261 w 1080044"/>
              <a:gd name="connsiteY3" fmla="*/ 433190 h 598864"/>
              <a:gd name="connsiteX4" fmla="*/ 931415 w 1080044"/>
              <a:gd name="connsiteY4" fmla="*/ 598864 h 598864"/>
              <a:gd name="connsiteX5" fmla="*/ 990288 w 1080044"/>
              <a:gd name="connsiteY5" fmla="*/ 488053 h 598864"/>
              <a:gd name="connsiteX6" fmla="*/ 1080044 w 1080044"/>
              <a:gd name="connsiteY6" fmla="*/ 392688 h 598864"/>
              <a:gd name="connsiteX7" fmla="*/ 311500 w 1080044"/>
              <a:gd name="connsiteY7" fmla="*/ 0 h 598864"/>
              <a:gd name="connsiteX8" fmla="*/ 0 w 1080044"/>
              <a:gd name="connsiteY8" fmla="*/ 345437 h 598864"/>
              <a:gd name="connsiteX0" fmla="*/ 0 w 2976115"/>
              <a:gd name="connsiteY0" fmla="*/ 345437 h 1767264"/>
              <a:gd name="connsiteX1" fmla="*/ 188083 w 2976115"/>
              <a:gd name="connsiteY1" fmla="*/ 454396 h 1767264"/>
              <a:gd name="connsiteX2" fmla="*/ 452023 w 2976115"/>
              <a:gd name="connsiteY2" fmla="*/ 573620 h 1767264"/>
              <a:gd name="connsiteX3" fmla="*/ 606261 w 2976115"/>
              <a:gd name="connsiteY3" fmla="*/ 433190 h 1767264"/>
              <a:gd name="connsiteX4" fmla="*/ 2976115 w 2976115"/>
              <a:gd name="connsiteY4" fmla="*/ 1767264 h 1767264"/>
              <a:gd name="connsiteX5" fmla="*/ 990288 w 2976115"/>
              <a:gd name="connsiteY5" fmla="*/ 488053 h 1767264"/>
              <a:gd name="connsiteX6" fmla="*/ 1080044 w 2976115"/>
              <a:gd name="connsiteY6" fmla="*/ 392688 h 1767264"/>
              <a:gd name="connsiteX7" fmla="*/ 311500 w 2976115"/>
              <a:gd name="connsiteY7" fmla="*/ 0 h 1767264"/>
              <a:gd name="connsiteX8" fmla="*/ 0 w 2976115"/>
              <a:gd name="connsiteY8" fmla="*/ 345437 h 1767264"/>
              <a:gd name="connsiteX0" fmla="*/ 0 w 3123888"/>
              <a:gd name="connsiteY0" fmla="*/ 345437 h 1767264"/>
              <a:gd name="connsiteX1" fmla="*/ 188083 w 3123888"/>
              <a:gd name="connsiteY1" fmla="*/ 454396 h 1767264"/>
              <a:gd name="connsiteX2" fmla="*/ 452023 w 3123888"/>
              <a:gd name="connsiteY2" fmla="*/ 573620 h 1767264"/>
              <a:gd name="connsiteX3" fmla="*/ 606261 w 3123888"/>
              <a:gd name="connsiteY3" fmla="*/ 433190 h 1767264"/>
              <a:gd name="connsiteX4" fmla="*/ 2976115 w 3123888"/>
              <a:gd name="connsiteY4" fmla="*/ 1767264 h 1767264"/>
              <a:gd name="connsiteX5" fmla="*/ 3123888 w 3123888"/>
              <a:gd name="connsiteY5" fmla="*/ 1389753 h 1767264"/>
              <a:gd name="connsiteX6" fmla="*/ 1080044 w 3123888"/>
              <a:gd name="connsiteY6" fmla="*/ 392688 h 1767264"/>
              <a:gd name="connsiteX7" fmla="*/ 311500 w 3123888"/>
              <a:gd name="connsiteY7" fmla="*/ 0 h 1767264"/>
              <a:gd name="connsiteX8" fmla="*/ 0 w 3123888"/>
              <a:gd name="connsiteY8" fmla="*/ 345437 h 1767264"/>
              <a:gd name="connsiteX0" fmla="*/ 0 w 3123888"/>
              <a:gd name="connsiteY0" fmla="*/ 345437 h 1767264"/>
              <a:gd name="connsiteX1" fmla="*/ 188083 w 3123888"/>
              <a:gd name="connsiteY1" fmla="*/ 454396 h 1767264"/>
              <a:gd name="connsiteX2" fmla="*/ 452023 w 3123888"/>
              <a:gd name="connsiteY2" fmla="*/ 573620 h 1767264"/>
              <a:gd name="connsiteX3" fmla="*/ 606261 w 3123888"/>
              <a:gd name="connsiteY3" fmla="*/ 433190 h 1767264"/>
              <a:gd name="connsiteX4" fmla="*/ 2976115 w 3123888"/>
              <a:gd name="connsiteY4" fmla="*/ 1767264 h 1767264"/>
              <a:gd name="connsiteX5" fmla="*/ 3123888 w 3123888"/>
              <a:gd name="connsiteY5" fmla="*/ 1389753 h 1767264"/>
              <a:gd name="connsiteX6" fmla="*/ 2311944 w 3123888"/>
              <a:gd name="connsiteY6" fmla="*/ 1046738 h 1767264"/>
              <a:gd name="connsiteX7" fmla="*/ 311500 w 3123888"/>
              <a:gd name="connsiteY7" fmla="*/ 0 h 1767264"/>
              <a:gd name="connsiteX8" fmla="*/ 0 w 3123888"/>
              <a:gd name="connsiteY8" fmla="*/ 345437 h 1767264"/>
              <a:gd name="connsiteX0" fmla="*/ 0 w 3123888"/>
              <a:gd name="connsiteY0" fmla="*/ 0 h 1421827"/>
              <a:gd name="connsiteX1" fmla="*/ 188083 w 3123888"/>
              <a:gd name="connsiteY1" fmla="*/ 108959 h 1421827"/>
              <a:gd name="connsiteX2" fmla="*/ 452023 w 3123888"/>
              <a:gd name="connsiteY2" fmla="*/ 228183 h 1421827"/>
              <a:gd name="connsiteX3" fmla="*/ 606261 w 3123888"/>
              <a:gd name="connsiteY3" fmla="*/ 87753 h 1421827"/>
              <a:gd name="connsiteX4" fmla="*/ 2976115 w 3123888"/>
              <a:gd name="connsiteY4" fmla="*/ 1421827 h 1421827"/>
              <a:gd name="connsiteX5" fmla="*/ 3123888 w 3123888"/>
              <a:gd name="connsiteY5" fmla="*/ 1044316 h 1421827"/>
              <a:gd name="connsiteX6" fmla="*/ 2311944 w 3123888"/>
              <a:gd name="connsiteY6" fmla="*/ 701301 h 1421827"/>
              <a:gd name="connsiteX7" fmla="*/ 1143350 w 3123888"/>
              <a:gd name="connsiteY7" fmla="*/ 181613 h 1421827"/>
              <a:gd name="connsiteX8" fmla="*/ 0 w 3123888"/>
              <a:gd name="connsiteY8" fmla="*/ 0 h 1421827"/>
              <a:gd name="connsiteX0" fmla="*/ 218317 w 2935805"/>
              <a:gd name="connsiteY0" fmla="*/ 0 h 1586927"/>
              <a:gd name="connsiteX1" fmla="*/ 0 w 2935805"/>
              <a:gd name="connsiteY1" fmla="*/ 274059 h 1586927"/>
              <a:gd name="connsiteX2" fmla="*/ 263940 w 2935805"/>
              <a:gd name="connsiteY2" fmla="*/ 393283 h 1586927"/>
              <a:gd name="connsiteX3" fmla="*/ 418178 w 2935805"/>
              <a:gd name="connsiteY3" fmla="*/ 252853 h 1586927"/>
              <a:gd name="connsiteX4" fmla="*/ 2788032 w 2935805"/>
              <a:gd name="connsiteY4" fmla="*/ 1586927 h 1586927"/>
              <a:gd name="connsiteX5" fmla="*/ 2935805 w 2935805"/>
              <a:gd name="connsiteY5" fmla="*/ 1209416 h 1586927"/>
              <a:gd name="connsiteX6" fmla="*/ 2123861 w 2935805"/>
              <a:gd name="connsiteY6" fmla="*/ 866401 h 1586927"/>
              <a:gd name="connsiteX7" fmla="*/ 955267 w 2935805"/>
              <a:gd name="connsiteY7" fmla="*/ 346713 h 1586927"/>
              <a:gd name="connsiteX8" fmla="*/ 218317 w 2935805"/>
              <a:gd name="connsiteY8" fmla="*/ 0 h 1586927"/>
              <a:gd name="connsiteX0" fmla="*/ 218317 w 2935805"/>
              <a:gd name="connsiteY0" fmla="*/ 0 h 1586927"/>
              <a:gd name="connsiteX1" fmla="*/ 0 w 2935805"/>
              <a:gd name="connsiteY1" fmla="*/ 274059 h 1586927"/>
              <a:gd name="connsiteX2" fmla="*/ 263940 w 2935805"/>
              <a:gd name="connsiteY2" fmla="*/ 393283 h 1586927"/>
              <a:gd name="connsiteX3" fmla="*/ 1732628 w 2935805"/>
              <a:gd name="connsiteY3" fmla="*/ 1072003 h 1586927"/>
              <a:gd name="connsiteX4" fmla="*/ 2788032 w 2935805"/>
              <a:gd name="connsiteY4" fmla="*/ 1586927 h 1586927"/>
              <a:gd name="connsiteX5" fmla="*/ 2935805 w 2935805"/>
              <a:gd name="connsiteY5" fmla="*/ 1209416 h 1586927"/>
              <a:gd name="connsiteX6" fmla="*/ 2123861 w 2935805"/>
              <a:gd name="connsiteY6" fmla="*/ 866401 h 1586927"/>
              <a:gd name="connsiteX7" fmla="*/ 955267 w 2935805"/>
              <a:gd name="connsiteY7" fmla="*/ 346713 h 1586927"/>
              <a:gd name="connsiteX8" fmla="*/ 218317 w 2935805"/>
              <a:gd name="connsiteY8" fmla="*/ 0 h 1586927"/>
              <a:gd name="connsiteX0" fmla="*/ 218317 w 2935805"/>
              <a:gd name="connsiteY0" fmla="*/ 0 h 1586927"/>
              <a:gd name="connsiteX1" fmla="*/ 0 w 2935805"/>
              <a:gd name="connsiteY1" fmla="*/ 274059 h 1586927"/>
              <a:gd name="connsiteX2" fmla="*/ 1286290 w 2935805"/>
              <a:gd name="connsiteY2" fmla="*/ 869533 h 1586927"/>
              <a:gd name="connsiteX3" fmla="*/ 1732628 w 2935805"/>
              <a:gd name="connsiteY3" fmla="*/ 1072003 h 1586927"/>
              <a:gd name="connsiteX4" fmla="*/ 2788032 w 2935805"/>
              <a:gd name="connsiteY4" fmla="*/ 1586927 h 1586927"/>
              <a:gd name="connsiteX5" fmla="*/ 2935805 w 2935805"/>
              <a:gd name="connsiteY5" fmla="*/ 1209416 h 1586927"/>
              <a:gd name="connsiteX6" fmla="*/ 2123861 w 2935805"/>
              <a:gd name="connsiteY6" fmla="*/ 866401 h 1586927"/>
              <a:gd name="connsiteX7" fmla="*/ 955267 w 2935805"/>
              <a:gd name="connsiteY7" fmla="*/ 346713 h 1586927"/>
              <a:gd name="connsiteX8" fmla="*/ 218317 w 2935805"/>
              <a:gd name="connsiteY8" fmla="*/ 0 h 1586927"/>
              <a:gd name="connsiteX0" fmla="*/ 0 w 2717488"/>
              <a:gd name="connsiteY0" fmla="*/ 0 h 1586927"/>
              <a:gd name="connsiteX1" fmla="*/ 1261233 w 2717488"/>
              <a:gd name="connsiteY1" fmla="*/ 718559 h 1586927"/>
              <a:gd name="connsiteX2" fmla="*/ 1067973 w 2717488"/>
              <a:gd name="connsiteY2" fmla="*/ 869533 h 1586927"/>
              <a:gd name="connsiteX3" fmla="*/ 1514311 w 2717488"/>
              <a:gd name="connsiteY3" fmla="*/ 1072003 h 1586927"/>
              <a:gd name="connsiteX4" fmla="*/ 2569715 w 2717488"/>
              <a:gd name="connsiteY4" fmla="*/ 1586927 h 1586927"/>
              <a:gd name="connsiteX5" fmla="*/ 2717488 w 2717488"/>
              <a:gd name="connsiteY5" fmla="*/ 1209416 h 1586927"/>
              <a:gd name="connsiteX6" fmla="*/ 1905544 w 2717488"/>
              <a:gd name="connsiteY6" fmla="*/ 866401 h 1586927"/>
              <a:gd name="connsiteX7" fmla="*/ 736950 w 2717488"/>
              <a:gd name="connsiteY7" fmla="*/ 346713 h 1586927"/>
              <a:gd name="connsiteX8" fmla="*/ 0 w 2717488"/>
              <a:gd name="connsiteY8" fmla="*/ 0 h 1586927"/>
              <a:gd name="connsiteX0" fmla="*/ 0 w 2114238"/>
              <a:gd name="connsiteY0" fmla="*/ 97787 h 1240214"/>
              <a:gd name="connsiteX1" fmla="*/ 657983 w 2114238"/>
              <a:gd name="connsiteY1" fmla="*/ 371846 h 1240214"/>
              <a:gd name="connsiteX2" fmla="*/ 464723 w 2114238"/>
              <a:gd name="connsiteY2" fmla="*/ 522820 h 1240214"/>
              <a:gd name="connsiteX3" fmla="*/ 911061 w 2114238"/>
              <a:gd name="connsiteY3" fmla="*/ 725290 h 1240214"/>
              <a:gd name="connsiteX4" fmla="*/ 1966465 w 2114238"/>
              <a:gd name="connsiteY4" fmla="*/ 1240214 h 1240214"/>
              <a:gd name="connsiteX5" fmla="*/ 2114238 w 2114238"/>
              <a:gd name="connsiteY5" fmla="*/ 862703 h 1240214"/>
              <a:gd name="connsiteX6" fmla="*/ 1302294 w 2114238"/>
              <a:gd name="connsiteY6" fmla="*/ 519688 h 1240214"/>
              <a:gd name="connsiteX7" fmla="*/ 133700 w 2114238"/>
              <a:gd name="connsiteY7" fmla="*/ 0 h 1240214"/>
              <a:gd name="connsiteX8" fmla="*/ 0 w 2114238"/>
              <a:gd name="connsiteY8" fmla="*/ 97787 h 1240214"/>
              <a:gd name="connsiteX0" fmla="*/ 0 w 2114238"/>
              <a:gd name="connsiteY0" fmla="*/ 142237 h 1284664"/>
              <a:gd name="connsiteX1" fmla="*/ 657983 w 2114238"/>
              <a:gd name="connsiteY1" fmla="*/ 416296 h 1284664"/>
              <a:gd name="connsiteX2" fmla="*/ 464723 w 2114238"/>
              <a:gd name="connsiteY2" fmla="*/ 567270 h 1284664"/>
              <a:gd name="connsiteX3" fmla="*/ 911061 w 2114238"/>
              <a:gd name="connsiteY3" fmla="*/ 769740 h 1284664"/>
              <a:gd name="connsiteX4" fmla="*/ 1966465 w 2114238"/>
              <a:gd name="connsiteY4" fmla="*/ 1284664 h 1284664"/>
              <a:gd name="connsiteX5" fmla="*/ 2114238 w 2114238"/>
              <a:gd name="connsiteY5" fmla="*/ 907153 h 1284664"/>
              <a:gd name="connsiteX6" fmla="*/ 1302294 w 2114238"/>
              <a:gd name="connsiteY6" fmla="*/ 564138 h 1284664"/>
              <a:gd name="connsiteX7" fmla="*/ 114650 w 2114238"/>
              <a:gd name="connsiteY7" fmla="*/ 0 h 1284664"/>
              <a:gd name="connsiteX8" fmla="*/ 0 w 2114238"/>
              <a:gd name="connsiteY8" fmla="*/ 142237 h 1284664"/>
              <a:gd name="connsiteX0" fmla="*/ 0 w 2114238"/>
              <a:gd name="connsiteY0" fmla="*/ 142237 h 1284664"/>
              <a:gd name="connsiteX1" fmla="*/ 657983 w 2114238"/>
              <a:gd name="connsiteY1" fmla="*/ 416296 h 1284664"/>
              <a:gd name="connsiteX2" fmla="*/ 464723 w 2114238"/>
              <a:gd name="connsiteY2" fmla="*/ 567270 h 1284664"/>
              <a:gd name="connsiteX3" fmla="*/ 911061 w 2114238"/>
              <a:gd name="connsiteY3" fmla="*/ 769740 h 1284664"/>
              <a:gd name="connsiteX4" fmla="*/ 1966465 w 2114238"/>
              <a:gd name="connsiteY4" fmla="*/ 1284664 h 1284664"/>
              <a:gd name="connsiteX5" fmla="*/ 2114238 w 2114238"/>
              <a:gd name="connsiteY5" fmla="*/ 907153 h 1284664"/>
              <a:gd name="connsiteX6" fmla="*/ 1327694 w 2114238"/>
              <a:gd name="connsiteY6" fmla="*/ 557788 h 1284664"/>
              <a:gd name="connsiteX7" fmla="*/ 114650 w 2114238"/>
              <a:gd name="connsiteY7" fmla="*/ 0 h 1284664"/>
              <a:gd name="connsiteX8" fmla="*/ 0 w 2114238"/>
              <a:gd name="connsiteY8" fmla="*/ 142237 h 12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4238" h="1284664">
                <a:moveTo>
                  <a:pt x="0" y="142237"/>
                </a:moveTo>
                <a:lnTo>
                  <a:pt x="657983" y="416296"/>
                </a:lnTo>
                <a:lnTo>
                  <a:pt x="464723" y="567270"/>
                </a:lnTo>
                <a:lnTo>
                  <a:pt x="911061" y="769740"/>
                </a:lnTo>
                <a:lnTo>
                  <a:pt x="1966465" y="1284664"/>
                </a:lnTo>
                <a:lnTo>
                  <a:pt x="2114238" y="907153"/>
                </a:lnTo>
                <a:lnTo>
                  <a:pt x="1327694" y="557788"/>
                </a:lnTo>
                <a:lnTo>
                  <a:pt x="114650" y="0"/>
                </a:lnTo>
                <a:lnTo>
                  <a:pt x="0" y="142237"/>
                </a:lnTo>
                <a:close/>
              </a:path>
            </a:pathLst>
          </a:custGeom>
          <a:solidFill>
            <a:srgbClr val="FF0000">
              <a:alpha val="15000"/>
            </a:srgbClr>
          </a:solidFill>
          <a:ln>
            <a:solidFill>
              <a:srgbClr val="FF0000">
                <a:alpha val="6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2699792" y="4797152"/>
            <a:ext cx="4248472" cy="369332"/>
          </a:xfrm>
          <a:prstGeom prst="rect">
            <a:avLst/>
          </a:prstGeom>
          <a:noFill/>
        </p:spPr>
        <p:txBody>
          <a:bodyPr wrap="square" rtlCol="0">
            <a:spAutoFit/>
          </a:bodyPr>
          <a:lstStyle/>
          <a:p>
            <a:r>
              <a:rPr lang="pt-BR" dirty="0" smtClean="0"/>
              <a:t>Ladeira da Montanha, muros</a:t>
            </a:r>
            <a:endParaRPr lang="pt-BR" dirty="0"/>
          </a:p>
        </p:txBody>
      </p:sp>
      <p:pic>
        <p:nvPicPr>
          <p:cNvPr id="8" name="Imagem 7"/>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9"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o 9"/>
          <p:cNvGrpSpPr/>
          <p:nvPr/>
        </p:nvGrpSpPr>
        <p:grpSpPr>
          <a:xfrm>
            <a:off x="8078619" y="4991864"/>
            <a:ext cx="1533941" cy="1890216"/>
            <a:chOff x="4129026" y="600500"/>
            <a:chExt cx="2963256" cy="3780431"/>
          </a:xfrm>
        </p:grpSpPr>
        <p:pic>
          <p:nvPicPr>
            <p:cNvPr id="11" name="Imagem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2" name="Retângulo 11"/>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6108537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0" y="260648"/>
            <a:ext cx="9144000" cy="861774"/>
          </a:xfrm>
          <a:prstGeom prst="rect">
            <a:avLst/>
          </a:prstGeom>
          <a:noFill/>
        </p:spPr>
        <p:txBody>
          <a:bodyPr wrap="square" rtlCol="0">
            <a:spAutoFit/>
          </a:bodyPr>
          <a:lstStyle/>
          <a:p>
            <a:pPr algn="ctr"/>
            <a:r>
              <a:rPr lang="pt-BR" sz="3200" b="1" dirty="0" smtClean="0"/>
              <a:t>AÇÃO DO IPHAN EM SALVADOR </a:t>
            </a:r>
          </a:p>
          <a:p>
            <a:pPr algn="ctr"/>
            <a:endParaRPr lang="pt-BR" b="1" dirty="0"/>
          </a:p>
        </p:txBody>
      </p:sp>
      <p:sp>
        <p:nvSpPr>
          <p:cNvPr id="8" name="Retângulo 7"/>
          <p:cNvSpPr/>
          <p:nvPr/>
        </p:nvSpPr>
        <p:spPr>
          <a:xfrm>
            <a:off x="0" y="992917"/>
            <a:ext cx="9144000" cy="4524315"/>
          </a:xfrm>
          <a:prstGeom prst="rect">
            <a:avLst/>
          </a:prstGeom>
        </p:spPr>
        <p:txBody>
          <a:bodyPr wrap="square">
            <a:spAutoFit/>
          </a:bodyPr>
          <a:lstStyle/>
          <a:p>
            <a:pPr algn="ctr"/>
            <a:r>
              <a:rPr lang="pt-BR" dirty="0"/>
              <a:t>Esses dados só corroboram uma história por demais conhecida nas grandes cidades dos países em desenvolvimento que é a deterioração de suas áreas centrais - nem todas são sítios históricos com a magnitude do de Salvador, mas com mazelas semelhantes - tema que, embora tenha recebido mais atenção nas últimas décadas, com vários movimentos de “volta ao centro”, não alcançou a integração dos atores para que se tenha política abrangente, com resultados substantivos e sustentáveis.</a:t>
            </a:r>
          </a:p>
          <a:p>
            <a:pPr algn="ctr"/>
            <a:r>
              <a:rPr lang="pt-BR" dirty="0"/>
              <a:t>As áreas centrais de nossas cidades, em especial as áreas históricas, clamam por uma estratégia de desenvolvimento econômico e social, sobretudo por uma política específica de habitação social, que vai muito além da política de patrimônio. Essa, por nunca ter abandonado seu foco, aparece como responsável isolada quando os problemas acontecem. </a:t>
            </a:r>
          </a:p>
          <a:p>
            <a:pPr algn="ctr"/>
            <a:r>
              <a:rPr lang="pt-BR" dirty="0"/>
              <a:t>Conservar ou condenar nossos centros históricos é uma escolha das nossas sociedades, que deve estar refletida em todas as políticas – urbana, social, cultural, de desenvolvimento - de todos os níveis de governo e da sociedade. Simplificar o problema e reduzi-lo ao maniqueísmo ou à suposta vontade de um único ente público é certamente uma das explicações para não termos ainda alcançado centros históricos com a vitalidade, a diversidade e o grau de preservação que merecem.</a:t>
            </a:r>
          </a:p>
        </p:txBody>
      </p:sp>
      <p:pic>
        <p:nvPicPr>
          <p:cNvPr id="10" name="Imagem 9"/>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5" name="Picture 3" descr="D:\Dropbox\IPHAN\Modelos\Identidade visual atualizado\Horizontal_Cor_AI\horizontal_cor_Igreja.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o 15"/>
          <p:cNvGrpSpPr/>
          <p:nvPr/>
        </p:nvGrpSpPr>
        <p:grpSpPr>
          <a:xfrm>
            <a:off x="8078619" y="4991864"/>
            <a:ext cx="1533941" cy="1890216"/>
            <a:chOff x="4129026" y="600500"/>
            <a:chExt cx="2963256" cy="3780431"/>
          </a:xfrm>
        </p:grpSpPr>
        <p:pic>
          <p:nvPicPr>
            <p:cNvPr id="17" name="Imagem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8" name="Retângulo 17"/>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752928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0" y="260648"/>
            <a:ext cx="9144000" cy="861774"/>
          </a:xfrm>
          <a:prstGeom prst="rect">
            <a:avLst/>
          </a:prstGeom>
          <a:noFill/>
        </p:spPr>
        <p:txBody>
          <a:bodyPr wrap="square" rtlCol="0">
            <a:spAutoFit/>
          </a:bodyPr>
          <a:lstStyle/>
          <a:p>
            <a:pPr algn="ctr"/>
            <a:r>
              <a:rPr lang="pt-BR" sz="3200" b="1" dirty="0" smtClean="0"/>
              <a:t>AÇÃO DO IPHAN EM SALVADOR </a:t>
            </a:r>
          </a:p>
          <a:p>
            <a:pPr algn="ctr"/>
            <a:endParaRPr lang="pt-BR" b="1" dirty="0"/>
          </a:p>
        </p:txBody>
      </p:sp>
      <p:sp>
        <p:nvSpPr>
          <p:cNvPr id="8" name="Retângulo 7"/>
          <p:cNvSpPr/>
          <p:nvPr/>
        </p:nvSpPr>
        <p:spPr>
          <a:xfrm>
            <a:off x="1835696" y="1044019"/>
            <a:ext cx="7323043" cy="3970318"/>
          </a:xfrm>
          <a:prstGeom prst="rect">
            <a:avLst/>
          </a:prstGeom>
        </p:spPr>
        <p:txBody>
          <a:bodyPr wrap="square">
            <a:spAutoFit/>
          </a:bodyPr>
          <a:lstStyle/>
          <a:p>
            <a:pPr marL="285750" indent="-285750">
              <a:buFont typeface="Arial" panose="020B0604020202020204" pitchFamily="34" charset="0"/>
              <a:buChar char="•"/>
            </a:pPr>
            <a:r>
              <a:rPr lang="pt-BR" sz="2800" b="1" dirty="0" smtClean="0"/>
              <a:t>Fomentar a criação de um Sistema de Governança Local</a:t>
            </a:r>
          </a:p>
          <a:p>
            <a:pPr marL="285750" indent="-285750">
              <a:buFont typeface="Arial" panose="020B0604020202020204" pitchFamily="34" charset="0"/>
              <a:buChar char="•"/>
            </a:pPr>
            <a:r>
              <a:rPr lang="pt-BR" sz="2800" b="1" dirty="0" smtClean="0"/>
              <a:t>Ampliar a parceria com Bancos de Desenvolvimento</a:t>
            </a:r>
          </a:p>
          <a:p>
            <a:pPr marL="285750" indent="-285750">
              <a:buFont typeface="Arial" panose="020B0604020202020204" pitchFamily="34" charset="0"/>
              <a:buChar char="•"/>
            </a:pPr>
            <a:r>
              <a:rPr lang="pt-BR" sz="2800" b="1" dirty="0" smtClean="0"/>
              <a:t>Estabelecer parcerias com instituições nacionais que possam apoiar técnica e politicamente o Sistema de Governança Local</a:t>
            </a:r>
          </a:p>
          <a:p>
            <a:pPr marL="285750" indent="-285750">
              <a:buFont typeface="Arial" panose="020B0604020202020204" pitchFamily="34" charset="0"/>
              <a:buChar char="•"/>
            </a:pPr>
            <a:r>
              <a:rPr lang="pt-BR" sz="2800" b="1" dirty="0" smtClean="0"/>
              <a:t>Implantação de </a:t>
            </a:r>
            <a:r>
              <a:rPr lang="pt-BR" sz="2800" b="1" dirty="0" smtClean="0"/>
              <a:t>programas </a:t>
            </a:r>
            <a:r>
              <a:rPr lang="pt-BR" sz="2800" b="1" dirty="0" smtClean="0"/>
              <a:t>habitacionais nos centros históricos (MCMV)</a:t>
            </a:r>
            <a:endParaRPr lang="pt-BR" sz="2800" b="1" dirty="0"/>
          </a:p>
        </p:txBody>
      </p:sp>
      <p:pic>
        <p:nvPicPr>
          <p:cNvPr id="10" name="Imagem 9"/>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5" name="Picture 3" descr="D:\Dropbox\IPHAN\Modelos\Identidade visual atualizado\Horizontal_Cor_AI\horizontal_cor_Igreja.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o 15"/>
          <p:cNvGrpSpPr/>
          <p:nvPr/>
        </p:nvGrpSpPr>
        <p:grpSpPr>
          <a:xfrm>
            <a:off x="8078619" y="4991864"/>
            <a:ext cx="1533941" cy="1890216"/>
            <a:chOff x="4129026" y="600500"/>
            <a:chExt cx="2963256" cy="3780431"/>
          </a:xfrm>
        </p:grpSpPr>
        <p:pic>
          <p:nvPicPr>
            <p:cNvPr id="17" name="Imagem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8" name="Retângulo 17"/>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2850672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9144000" cy="861774"/>
          </a:xfrm>
          <a:prstGeom prst="rect">
            <a:avLst/>
          </a:prstGeom>
          <a:noFill/>
        </p:spPr>
        <p:txBody>
          <a:bodyPr wrap="square" rtlCol="0">
            <a:spAutoFit/>
          </a:bodyPr>
          <a:lstStyle/>
          <a:p>
            <a:pPr algn="ctr"/>
            <a:r>
              <a:rPr lang="pt-BR" sz="3200" b="1" dirty="0" smtClean="0"/>
              <a:t>AÇÃO DO IPHAN EM SALVADOR </a:t>
            </a:r>
          </a:p>
          <a:p>
            <a:pPr algn="ctr"/>
            <a:endParaRPr lang="pt-BR" b="1" dirty="0"/>
          </a:p>
        </p:txBody>
      </p:sp>
      <p:sp>
        <p:nvSpPr>
          <p:cNvPr id="3" name="Retângulo 2"/>
          <p:cNvSpPr/>
          <p:nvPr/>
        </p:nvSpPr>
        <p:spPr>
          <a:xfrm>
            <a:off x="-36512" y="836712"/>
            <a:ext cx="9180512" cy="1754326"/>
          </a:xfrm>
          <a:prstGeom prst="rect">
            <a:avLst/>
          </a:prstGeom>
        </p:spPr>
        <p:txBody>
          <a:bodyPr wrap="square">
            <a:spAutoFit/>
          </a:bodyPr>
          <a:lstStyle/>
          <a:p>
            <a:pPr algn="ctr"/>
            <a:r>
              <a:rPr lang="pt-BR" dirty="0"/>
              <a:t>TOTAL DE BENS TOMBADOS: 115 </a:t>
            </a:r>
            <a:r>
              <a:rPr lang="pt-BR" dirty="0" smtClean="0"/>
              <a:t>BENS</a:t>
            </a:r>
          </a:p>
          <a:p>
            <a:pPr algn="ctr"/>
            <a:endParaRPr lang="pt-BR" dirty="0"/>
          </a:p>
          <a:p>
            <a:pPr algn="ctr"/>
            <a:r>
              <a:rPr lang="pt-BR" b="1" dirty="0" smtClean="0"/>
              <a:t>03 CONJUNTOS ARQUITETÔNICOS</a:t>
            </a:r>
            <a:r>
              <a:rPr lang="pt-BR" dirty="0" smtClean="0"/>
              <a:t>:</a:t>
            </a:r>
          </a:p>
          <a:p>
            <a:pPr marL="342900" indent="-342900" algn="ctr">
              <a:buFont typeface="+mj-lt"/>
              <a:buAutoNum type="arabicPeriod"/>
            </a:pPr>
            <a:r>
              <a:rPr lang="pt-BR" dirty="0" smtClean="0"/>
              <a:t>Solar do Unhão e Capela Nossa  Senhora da Conceição</a:t>
            </a:r>
          </a:p>
          <a:p>
            <a:pPr marL="342900" indent="-342900" algn="ctr">
              <a:buFont typeface="+mj-lt"/>
              <a:buAutoNum type="arabicPeriod"/>
            </a:pPr>
            <a:r>
              <a:rPr lang="pt-BR" dirty="0" smtClean="0"/>
              <a:t>Quinta do Tanque</a:t>
            </a:r>
          </a:p>
          <a:p>
            <a:pPr marL="342900" indent="-342900" algn="ctr">
              <a:buFont typeface="+mj-lt"/>
              <a:buAutoNum type="arabicPeriod"/>
            </a:pPr>
            <a:r>
              <a:rPr lang="pt-BR" dirty="0" smtClean="0"/>
              <a:t>Rua Carneiro de Campos, Sodré e Travessa Aquino Gaspar</a:t>
            </a:r>
          </a:p>
        </p:txBody>
      </p:sp>
      <p:pic>
        <p:nvPicPr>
          <p:cNvPr id="10" name="Imagem 9"/>
          <p:cNvPicPr>
            <a:picLocks noChangeAspect="1"/>
          </p:cNvPicPr>
          <p:nvPr/>
        </p:nvPicPr>
        <p:blipFill rotWithShape="1">
          <a:blip r:embed="rId2" cstate="print">
            <a:extLst>
              <a:ext uri="{28A0092B-C50C-407E-A947-70E740481C1C}">
                <a14:useLocalDpi xmlns:a14="http://schemas.microsoft.com/office/drawing/2010/main" val="0"/>
              </a:ext>
            </a:extLst>
          </a:blip>
          <a:srcRect l="17421"/>
          <a:stretch/>
        </p:blipFill>
        <p:spPr>
          <a:xfrm>
            <a:off x="2051720" y="2564904"/>
            <a:ext cx="5040560" cy="3252950"/>
          </a:xfrm>
          <a:prstGeom prst="rect">
            <a:avLst/>
          </a:prstGeom>
        </p:spPr>
      </p:pic>
      <p:pic>
        <p:nvPicPr>
          <p:cNvPr id="14" name="Imagem 13"/>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5"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o 15"/>
          <p:cNvGrpSpPr/>
          <p:nvPr/>
        </p:nvGrpSpPr>
        <p:grpSpPr>
          <a:xfrm>
            <a:off x="8078619" y="4991864"/>
            <a:ext cx="1533941" cy="1890216"/>
            <a:chOff x="4129026" y="600500"/>
            <a:chExt cx="2963256" cy="3780431"/>
          </a:xfrm>
        </p:grpSpPr>
        <p:pic>
          <p:nvPicPr>
            <p:cNvPr id="17" name="Imagem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8" name="Retângulo 17"/>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455825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9144000" cy="861774"/>
          </a:xfrm>
          <a:prstGeom prst="rect">
            <a:avLst/>
          </a:prstGeom>
          <a:noFill/>
        </p:spPr>
        <p:txBody>
          <a:bodyPr wrap="square" rtlCol="0">
            <a:spAutoFit/>
          </a:bodyPr>
          <a:lstStyle/>
          <a:p>
            <a:pPr algn="ctr"/>
            <a:r>
              <a:rPr lang="pt-BR" sz="3200" b="1" dirty="0" smtClean="0"/>
              <a:t>AÇÃO DO IPHAN EM SALVADOR </a:t>
            </a:r>
          </a:p>
          <a:p>
            <a:pPr algn="ctr"/>
            <a:endParaRPr lang="pt-BR" b="1" dirty="0"/>
          </a:p>
        </p:txBody>
      </p:sp>
      <p:pic>
        <p:nvPicPr>
          <p:cNvPr id="7" name="Imagem 6"/>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033290" y="2636912"/>
            <a:ext cx="5058990" cy="3336562"/>
          </a:xfrm>
          <a:prstGeom prst="rect">
            <a:avLst/>
          </a:prstGeom>
        </p:spPr>
      </p:pic>
      <p:pic>
        <p:nvPicPr>
          <p:cNvPr id="12" name="Imagem 11"/>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3" name="Picture 3" descr="D:\Dropbox\IPHAN\Modelos\Identidade visual atualizado\Horizontal_Cor_AI\horizontal_cor_Igreja.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o 13"/>
          <p:cNvGrpSpPr/>
          <p:nvPr/>
        </p:nvGrpSpPr>
        <p:grpSpPr>
          <a:xfrm>
            <a:off x="8078619" y="4991864"/>
            <a:ext cx="1533941" cy="1890216"/>
            <a:chOff x="4129026" y="600500"/>
            <a:chExt cx="2963256" cy="3780431"/>
          </a:xfrm>
        </p:grpSpPr>
        <p:pic>
          <p:nvPicPr>
            <p:cNvPr id="15" name="Imagem 1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6" name="Retângulo 15"/>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7" name="Retângulo 16"/>
          <p:cNvSpPr/>
          <p:nvPr/>
        </p:nvSpPr>
        <p:spPr>
          <a:xfrm>
            <a:off x="-36512" y="836712"/>
            <a:ext cx="9180512" cy="1754326"/>
          </a:xfrm>
          <a:prstGeom prst="rect">
            <a:avLst/>
          </a:prstGeom>
        </p:spPr>
        <p:txBody>
          <a:bodyPr wrap="square">
            <a:spAutoFit/>
          </a:bodyPr>
          <a:lstStyle/>
          <a:p>
            <a:pPr algn="ctr"/>
            <a:r>
              <a:rPr lang="pt-BR" dirty="0"/>
              <a:t>TOTAL DE BENS TOMBADOS: 115 </a:t>
            </a:r>
            <a:r>
              <a:rPr lang="pt-BR" dirty="0" smtClean="0"/>
              <a:t>BENS</a:t>
            </a:r>
          </a:p>
          <a:p>
            <a:pPr algn="ctr"/>
            <a:endParaRPr lang="pt-BR" dirty="0"/>
          </a:p>
          <a:p>
            <a:pPr algn="ctr"/>
            <a:r>
              <a:rPr lang="pt-BR" b="1" dirty="0" smtClean="0"/>
              <a:t>03 CONJUNTOS ARQUITETÔNICOS</a:t>
            </a:r>
            <a:r>
              <a:rPr lang="pt-BR" dirty="0" smtClean="0"/>
              <a:t>:</a:t>
            </a:r>
          </a:p>
          <a:p>
            <a:pPr marL="342900" indent="-342900" algn="ctr">
              <a:buFont typeface="+mj-lt"/>
              <a:buAutoNum type="arabicPeriod"/>
            </a:pPr>
            <a:r>
              <a:rPr lang="pt-BR" dirty="0" smtClean="0"/>
              <a:t>Solar do Unhão e Capela Nossa  Senhora da Conceição</a:t>
            </a:r>
          </a:p>
          <a:p>
            <a:pPr marL="342900" indent="-342900" algn="ctr">
              <a:buFont typeface="+mj-lt"/>
              <a:buAutoNum type="arabicPeriod"/>
            </a:pPr>
            <a:r>
              <a:rPr lang="pt-BR" dirty="0" smtClean="0"/>
              <a:t>Quinta do Tanque</a:t>
            </a:r>
          </a:p>
          <a:p>
            <a:pPr marL="342900" indent="-342900" algn="ctr">
              <a:buFont typeface="+mj-lt"/>
              <a:buAutoNum type="arabicPeriod"/>
            </a:pPr>
            <a:r>
              <a:rPr lang="pt-BR" dirty="0" smtClean="0"/>
              <a:t>Rua Carneiro de Campos, Sodré e Travessa Aquino Gaspar</a:t>
            </a:r>
          </a:p>
        </p:txBody>
      </p:sp>
    </p:spTree>
    <p:extLst>
      <p:ext uri="{BB962C8B-B14F-4D97-AF65-F5344CB8AC3E}">
        <p14:creationId xmlns:p14="http://schemas.microsoft.com/office/powerpoint/2010/main" val="15409176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9144000" cy="861774"/>
          </a:xfrm>
          <a:prstGeom prst="rect">
            <a:avLst/>
          </a:prstGeom>
          <a:noFill/>
        </p:spPr>
        <p:txBody>
          <a:bodyPr wrap="square" rtlCol="0">
            <a:spAutoFit/>
          </a:bodyPr>
          <a:lstStyle/>
          <a:p>
            <a:pPr algn="ctr"/>
            <a:r>
              <a:rPr lang="pt-BR" sz="3200" b="1" dirty="0" smtClean="0"/>
              <a:t>AÇÃO DO IPHAN EM SALVADOR </a:t>
            </a:r>
          </a:p>
          <a:p>
            <a:pPr algn="ctr"/>
            <a:endParaRPr lang="pt-BR" b="1" dirty="0"/>
          </a:p>
        </p:txBody>
      </p:sp>
      <p:pic>
        <p:nvPicPr>
          <p:cNvPr id="9" name="Image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290" y="2636912"/>
            <a:ext cx="5130998" cy="3264719"/>
          </a:xfrm>
          <a:prstGeom prst="rect">
            <a:avLst/>
          </a:prstGeom>
        </p:spPr>
      </p:pic>
      <p:pic>
        <p:nvPicPr>
          <p:cNvPr id="8" name="Imagem 7"/>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10" name="Picture 3" descr="D:\Dropbox\IPHAN\Modelos\Identidade visual atualizado\Horizontal_Cor_AI\horizontal_cor_Igreja.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o 10"/>
          <p:cNvGrpSpPr/>
          <p:nvPr/>
        </p:nvGrpSpPr>
        <p:grpSpPr>
          <a:xfrm>
            <a:off x="8078619" y="4991864"/>
            <a:ext cx="1533941" cy="1890216"/>
            <a:chOff x="4129026" y="600500"/>
            <a:chExt cx="2963256" cy="3780431"/>
          </a:xfrm>
        </p:grpSpPr>
        <p:pic>
          <p:nvPicPr>
            <p:cNvPr id="12" name="Imagem 1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3" name="Retângulo 12"/>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6" name="Retângulo 15"/>
          <p:cNvSpPr/>
          <p:nvPr/>
        </p:nvSpPr>
        <p:spPr>
          <a:xfrm>
            <a:off x="9321012" y="6414497"/>
            <a:ext cx="443950" cy="619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p:nvSpPr>
        <p:spPr>
          <a:xfrm>
            <a:off x="-36512" y="836712"/>
            <a:ext cx="9180512" cy="1754326"/>
          </a:xfrm>
          <a:prstGeom prst="rect">
            <a:avLst/>
          </a:prstGeom>
        </p:spPr>
        <p:txBody>
          <a:bodyPr wrap="square">
            <a:spAutoFit/>
          </a:bodyPr>
          <a:lstStyle/>
          <a:p>
            <a:pPr algn="ctr"/>
            <a:r>
              <a:rPr lang="pt-BR" dirty="0"/>
              <a:t>TOTAL DE BENS TOMBADOS: 115 </a:t>
            </a:r>
            <a:r>
              <a:rPr lang="pt-BR" dirty="0" smtClean="0"/>
              <a:t>BENS</a:t>
            </a:r>
          </a:p>
          <a:p>
            <a:pPr algn="ctr"/>
            <a:endParaRPr lang="pt-BR" dirty="0"/>
          </a:p>
          <a:p>
            <a:pPr algn="ctr"/>
            <a:r>
              <a:rPr lang="pt-BR" b="1" dirty="0" smtClean="0"/>
              <a:t>03 CONJUNTOS ARQUITETÔNICOS</a:t>
            </a:r>
            <a:r>
              <a:rPr lang="pt-BR" dirty="0" smtClean="0"/>
              <a:t>:</a:t>
            </a:r>
          </a:p>
          <a:p>
            <a:pPr marL="342900" indent="-342900" algn="ctr">
              <a:buFont typeface="+mj-lt"/>
              <a:buAutoNum type="arabicPeriod"/>
            </a:pPr>
            <a:r>
              <a:rPr lang="pt-BR" dirty="0" smtClean="0"/>
              <a:t>Solar do Unhão e Capela Nossa  Senhora da Conceição</a:t>
            </a:r>
          </a:p>
          <a:p>
            <a:pPr marL="342900" indent="-342900" algn="ctr">
              <a:buFont typeface="+mj-lt"/>
              <a:buAutoNum type="arabicPeriod"/>
            </a:pPr>
            <a:r>
              <a:rPr lang="pt-BR" dirty="0" smtClean="0"/>
              <a:t>Quinta do Tanque</a:t>
            </a:r>
          </a:p>
          <a:p>
            <a:pPr marL="342900" indent="-342900" algn="ctr">
              <a:buFont typeface="+mj-lt"/>
              <a:buAutoNum type="arabicPeriod"/>
            </a:pPr>
            <a:r>
              <a:rPr lang="pt-BR" dirty="0" smtClean="0"/>
              <a:t>Rua Carneiro de Campos, Sodré e Travessa Aquino Gaspar</a:t>
            </a:r>
          </a:p>
        </p:txBody>
      </p:sp>
    </p:spTree>
    <p:extLst>
      <p:ext uri="{BB962C8B-B14F-4D97-AF65-F5344CB8AC3E}">
        <p14:creationId xmlns:p14="http://schemas.microsoft.com/office/powerpoint/2010/main" val="26859603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9144000" cy="861774"/>
          </a:xfrm>
          <a:prstGeom prst="rect">
            <a:avLst/>
          </a:prstGeom>
          <a:noFill/>
        </p:spPr>
        <p:txBody>
          <a:bodyPr wrap="square" rtlCol="0">
            <a:spAutoFit/>
          </a:bodyPr>
          <a:lstStyle/>
          <a:p>
            <a:pPr algn="ctr"/>
            <a:r>
              <a:rPr lang="pt-BR" sz="3200" b="1" dirty="0" smtClean="0"/>
              <a:t>AÇÃO DO IPHAN EM SALVADOR </a:t>
            </a:r>
          </a:p>
          <a:p>
            <a:pPr algn="ctr"/>
            <a:endParaRPr lang="pt-BR" b="1" dirty="0"/>
          </a:p>
        </p:txBody>
      </p:sp>
      <p:sp>
        <p:nvSpPr>
          <p:cNvPr id="3" name="Retângulo 2"/>
          <p:cNvSpPr/>
          <p:nvPr/>
        </p:nvSpPr>
        <p:spPr>
          <a:xfrm>
            <a:off x="0" y="1124744"/>
            <a:ext cx="9143999" cy="4247317"/>
          </a:xfrm>
          <a:prstGeom prst="rect">
            <a:avLst/>
          </a:prstGeom>
        </p:spPr>
        <p:txBody>
          <a:bodyPr wrap="square">
            <a:spAutoFit/>
          </a:bodyPr>
          <a:lstStyle/>
          <a:p>
            <a:pPr algn="ctr"/>
            <a:r>
              <a:rPr lang="pt-BR" dirty="0"/>
              <a:t>TOTAL DE BENS TOMBADOS: 115 </a:t>
            </a:r>
            <a:r>
              <a:rPr lang="pt-BR" dirty="0" smtClean="0"/>
              <a:t>BENS</a:t>
            </a:r>
          </a:p>
          <a:p>
            <a:pPr algn="ctr"/>
            <a:endParaRPr lang="pt-BR" dirty="0"/>
          </a:p>
          <a:p>
            <a:pPr algn="ctr"/>
            <a:r>
              <a:rPr lang="pt-BR" b="1" dirty="0" smtClean="0"/>
              <a:t>10 CONJUNTOS URBANOS</a:t>
            </a:r>
            <a:r>
              <a:rPr lang="pt-BR" dirty="0" smtClean="0"/>
              <a:t>:</a:t>
            </a:r>
          </a:p>
          <a:p>
            <a:pPr marL="342900" indent="-342900" algn="ctr">
              <a:buFont typeface="+mj-lt"/>
              <a:buAutoNum type="arabicPeriod"/>
            </a:pPr>
            <a:r>
              <a:rPr lang="pt-BR" dirty="0" smtClean="0"/>
              <a:t>Conjunto da Praça Ana Nery (Santana)</a:t>
            </a:r>
          </a:p>
          <a:p>
            <a:pPr marL="342900" indent="-342900" algn="ctr">
              <a:buFont typeface="+mj-lt"/>
              <a:buAutoNum type="arabicPeriod"/>
            </a:pPr>
            <a:r>
              <a:rPr lang="pt-BR" dirty="0"/>
              <a:t>Conjunto da </a:t>
            </a:r>
            <a:r>
              <a:rPr lang="pt-BR" dirty="0" smtClean="0"/>
              <a:t>Praça Severino Vieira (Nazaré)</a:t>
            </a:r>
          </a:p>
          <a:p>
            <a:pPr marL="342900" indent="-342900" algn="ctr">
              <a:buFont typeface="+mj-lt"/>
              <a:buAutoNum type="arabicPeriod"/>
            </a:pPr>
            <a:r>
              <a:rPr lang="pt-BR" dirty="0"/>
              <a:t>Conjunto </a:t>
            </a:r>
            <a:r>
              <a:rPr lang="pt-BR" dirty="0" smtClean="0"/>
              <a:t>do Outeiro de Santo Antônio da Barra + Forte de São Diogo (Vitória)</a:t>
            </a:r>
          </a:p>
          <a:p>
            <a:pPr marL="342900" indent="-342900" algn="ctr">
              <a:buFont typeface="+mj-lt"/>
              <a:buAutoNum type="arabicPeriod"/>
            </a:pPr>
            <a:r>
              <a:rPr lang="pt-BR" dirty="0" smtClean="0"/>
              <a:t>Conjunto do Senhor do Bonfim (Penha)</a:t>
            </a:r>
          </a:p>
          <a:p>
            <a:pPr marL="342900" indent="-342900" algn="ctr">
              <a:buFont typeface="+mj-lt"/>
              <a:buAutoNum type="arabicPeriod"/>
            </a:pPr>
            <a:r>
              <a:rPr lang="pt-BR" dirty="0" smtClean="0"/>
              <a:t>Conjunto da Conceição da Praia (Conceição da Praia)</a:t>
            </a:r>
          </a:p>
          <a:p>
            <a:pPr marL="342900" indent="-342900" algn="ctr">
              <a:buFont typeface="+mj-lt"/>
              <a:buAutoNum type="arabicPeriod"/>
            </a:pPr>
            <a:r>
              <a:rPr lang="pt-BR" dirty="0" smtClean="0"/>
              <a:t>Conjunto da Sé e do Passo (Sé e Passo)</a:t>
            </a:r>
          </a:p>
          <a:p>
            <a:pPr marL="342900" indent="-342900" algn="ctr">
              <a:buFont typeface="+mj-lt"/>
              <a:buAutoNum type="arabicPeriod"/>
            </a:pPr>
            <a:r>
              <a:rPr lang="pt-BR" dirty="0" smtClean="0"/>
              <a:t>Conjunto dos Mares e da Penha (Mares e Penha)</a:t>
            </a:r>
          </a:p>
          <a:p>
            <a:pPr marL="342900" indent="-342900" algn="ctr">
              <a:buFont typeface="+mj-lt"/>
              <a:buAutoNum type="arabicPeriod"/>
            </a:pPr>
            <a:r>
              <a:rPr lang="pt-BR" dirty="0" smtClean="0"/>
              <a:t>Conjunto da av. Otávio Mangabeira, compreendendo as praias de Chega Negro e </a:t>
            </a:r>
            <a:r>
              <a:rPr lang="pt-BR" dirty="0" err="1" smtClean="0"/>
              <a:t>Piatã</a:t>
            </a:r>
            <a:r>
              <a:rPr lang="pt-BR" dirty="0" smtClean="0"/>
              <a:t> (</a:t>
            </a:r>
            <a:r>
              <a:rPr lang="pt-BR" dirty="0" err="1" smtClean="0"/>
              <a:t>Itapoã</a:t>
            </a:r>
            <a:r>
              <a:rPr lang="pt-BR" dirty="0" smtClean="0"/>
              <a:t>)</a:t>
            </a:r>
          </a:p>
          <a:p>
            <a:pPr marL="342900" indent="-342900" algn="ctr">
              <a:buFont typeface="+mj-lt"/>
              <a:buAutoNum type="arabicPeriod"/>
            </a:pPr>
            <a:r>
              <a:rPr lang="pt-BR" dirty="0" smtClean="0"/>
              <a:t>Conjunto do Centro Histórico (1983)</a:t>
            </a:r>
          </a:p>
          <a:p>
            <a:pPr marL="342900" indent="-342900" algn="ctr">
              <a:buFont typeface="+mj-lt"/>
              <a:buAutoNum type="arabicPeriod"/>
            </a:pPr>
            <a:r>
              <a:rPr lang="pt-BR" dirty="0" smtClean="0"/>
              <a:t>Conjunto da Cidade Baixa (2008)</a:t>
            </a:r>
          </a:p>
          <a:p>
            <a:pPr marL="342900" indent="-342900" algn="ctr">
              <a:buFont typeface="+mj-lt"/>
              <a:buAutoNum type="arabicPeriod"/>
            </a:pPr>
            <a:endParaRPr lang="pt-BR" dirty="0"/>
          </a:p>
        </p:txBody>
      </p:sp>
      <p:pic>
        <p:nvPicPr>
          <p:cNvPr id="4" name="Picture 3" descr="D:\Dropbox\IPHAN\Modelos\Identidade visual atualizado\Horizontal_Cor_AI\horizontal_cor_Igreja.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61402"/>
          <a:stretch/>
        </p:blipFill>
        <p:spPr bwMode="auto">
          <a:xfrm>
            <a:off x="179512" y="260648"/>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grpSp>
        <p:nvGrpSpPr>
          <p:cNvPr id="6" name="Grupo 5"/>
          <p:cNvGrpSpPr/>
          <p:nvPr/>
        </p:nvGrpSpPr>
        <p:grpSpPr>
          <a:xfrm>
            <a:off x="8078619" y="4991864"/>
            <a:ext cx="1533941" cy="1890216"/>
            <a:chOff x="4129026" y="600500"/>
            <a:chExt cx="2963256" cy="3780431"/>
          </a:xfrm>
        </p:grpSpPr>
        <p:pic>
          <p:nvPicPr>
            <p:cNvPr id="7" name="Imagem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8" name="Retângulo 7"/>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3952117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0"/>
            <a:ext cx="9144000" cy="5832566"/>
          </a:xfrm>
          <a:prstGeom prst="rect">
            <a:avLst/>
          </a:prstGeom>
        </p:spPr>
      </p:pic>
      <p:pic>
        <p:nvPicPr>
          <p:cNvPr id="7" name="Imagem 6"/>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5459143"/>
            <a:ext cx="9144000" cy="1398857"/>
          </a:xfrm>
          <a:prstGeom prst="rect">
            <a:avLst/>
          </a:prstGeom>
        </p:spPr>
      </p:pic>
      <p:pic>
        <p:nvPicPr>
          <p:cNvPr id="8" name="Picture 3" descr="D:\Dropbox\IPHAN\Modelos\Identidade visual atualizado\Horizontal_Cor_AI\horizontal_cor_Igreja.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61402"/>
          <a:stretch/>
        </p:blipFill>
        <p:spPr bwMode="auto">
          <a:xfrm>
            <a:off x="179512" y="6096273"/>
            <a:ext cx="175489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o 8"/>
          <p:cNvGrpSpPr/>
          <p:nvPr/>
        </p:nvGrpSpPr>
        <p:grpSpPr>
          <a:xfrm>
            <a:off x="8078619" y="4991864"/>
            <a:ext cx="1533941" cy="1890216"/>
            <a:chOff x="4129026" y="600500"/>
            <a:chExt cx="2963256" cy="3780431"/>
          </a:xfrm>
        </p:grpSpPr>
        <p:pic>
          <p:nvPicPr>
            <p:cNvPr id="10" name="Imagem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57" b="86273" l="44633" r="89946">
                          <a14:foregroundMark x1="66712" y1="53258" x2="69837" y2="57515"/>
                          <a14:foregroundMark x1="62364" y1="71416" x2="62364" y2="71416"/>
                          <a14:foregroundMark x1="57745" y1="69157" x2="60326" y2="84970"/>
                          <a14:backgroundMark x1="77174" y1="26151" x2="77174" y2="26151"/>
                          <a14:backgroundMark x1="68207" y1="27281" x2="72418" y2="30756"/>
                        </a14:backgroundRemoval>
                      </a14:imgEffect>
                    </a14:imgLayer>
                  </a14:imgProps>
                </a:ext>
                <a:ext uri="{28A0092B-C50C-407E-A947-70E740481C1C}">
                  <a14:useLocalDpi xmlns:a14="http://schemas.microsoft.com/office/drawing/2010/main" val="0"/>
                </a:ext>
              </a:extLst>
            </a:blip>
            <a:srcRect l="45147" t="8402" r="23586" b="38707"/>
            <a:stretch/>
          </p:blipFill>
          <p:spPr>
            <a:xfrm>
              <a:off x="4129026" y="600500"/>
              <a:ext cx="2858628" cy="3780431"/>
            </a:xfrm>
            <a:prstGeom prst="rect">
              <a:avLst/>
            </a:prstGeom>
          </p:spPr>
        </p:pic>
        <p:sp>
          <p:nvSpPr>
            <p:cNvPr id="11" name="Retângulo 10"/>
            <p:cNvSpPr/>
            <p:nvPr/>
          </p:nvSpPr>
          <p:spPr>
            <a:xfrm>
              <a:off x="6234663" y="3140967"/>
              <a:ext cx="857619" cy="123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23680510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1177</TotalTime>
  <Words>1333</Words>
  <Application>Microsoft Office PowerPoint</Application>
  <PresentationFormat>Apresentação na tela (4:3)</PresentationFormat>
  <Paragraphs>151</Paragraphs>
  <Slides>49</Slides>
  <Notes>2</Notes>
  <HiddenSlides>0</HiddenSlides>
  <MMClips>0</MMClips>
  <ScaleCrop>false</ScaleCrop>
  <HeadingPairs>
    <vt:vector size="4" baseType="variant">
      <vt:variant>
        <vt:lpstr>Tema</vt:lpstr>
      </vt:variant>
      <vt:variant>
        <vt:i4>1</vt:i4>
      </vt:variant>
      <vt:variant>
        <vt:lpstr>Títulos de slides</vt:lpstr>
      </vt:variant>
      <vt:variant>
        <vt:i4>49</vt:i4>
      </vt:variant>
    </vt:vector>
  </HeadingPairs>
  <TitlesOfParts>
    <vt:vector size="50"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Andrey Rosenthal Schlee</dc:creator>
  <cp:lastModifiedBy>Andrey Rosenthal Schlee</cp:lastModifiedBy>
  <cp:revision>40</cp:revision>
  <cp:lastPrinted>2015-09-22T15:14:02Z</cp:lastPrinted>
  <dcterms:created xsi:type="dcterms:W3CDTF">2015-09-21T13:20:11Z</dcterms:created>
  <dcterms:modified xsi:type="dcterms:W3CDTF">2015-09-24T11:12:24Z</dcterms:modified>
</cp:coreProperties>
</file>