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57" r:id="rId4"/>
    <p:sldId id="259" r:id="rId5"/>
    <p:sldId id="261" r:id="rId6"/>
    <p:sldId id="262" r:id="rId7"/>
    <p:sldId id="264" r:id="rId8"/>
    <p:sldId id="270" r:id="rId9"/>
    <p:sldId id="269" r:id="rId10"/>
    <p:sldId id="273" r:id="rId11"/>
    <p:sldId id="274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89B180-D9E1-4AAA-B92F-818A74872467}" v="14" dt="2025-10-28T01:01:52.9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48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46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a ambrogi" userId="f591b63a97310ea2" providerId="LiveId" clId="{0E93EB0E-16CF-4B12-951E-E1A2E4105468}"/>
    <pc:docChg chg="undo custSel addSld delSld modSld sldOrd">
      <pc:chgData name="Bia ambrogi" userId="f591b63a97310ea2" providerId="LiveId" clId="{0E93EB0E-16CF-4B12-951E-E1A2E4105468}" dt="2025-10-28T01:08:28.203" v="458" actId="20577"/>
      <pc:docMkLst>
        <pc:docMk/>
      </pc:docMkLst>
      <pc:sldChg chg="modSp mod">
        <pc:chgData name="Bia ambrogi" userId="f591b63a97310ea2" providerId="LiveId" clId="{0E93EB0E-16CF-4B12-951E-E1A2E4105468}" dt="2025-10-28T01:01:27.695" v="395" actId="2"/>
        <pc:sldMkLst>
          <pc:docMk/>
          <pc:sldMk cId="1840737916" sldId="259"/>
        </pc:sldMkLst>
        <pc:spChg chg="mod">
          <ac:chgData name="Bia ambrogi" userId="f591b63a97310ea2" providerId="LiveId" clId="{0E93EB0E-16CF-4B12-951E-E1A2E4105468}" dt="2025-10-28T01:01:26.427" v="393" actId="2"/>
          <ac:spMkLst>
            <pc:docMk/>
            <pc:sldMk cId="1840737916" sldId="259"/>
            <ac:spMk id="2" creationId="{244C3BF1-626C-25EB-BF3E-8AED34C39552}"/>
          </ac:spMkLst>
        </pc:spChg>
        <pc:spChg chg="mod">
          <ac:chgData name="Bia ambrogi" userId="f591b63a97310ea2" providerId="LiveId" clId="{0E93EB0E-16CF-4B12-951E-E1A2E4105468}" dt="2025-10-28T01:01:27.695" v="395" actId="2"/>
          <ac:spMkLst>
            <pc:docMk/>
            <pc:sldMk cId="1840737916" sldId="259"/>
            <ac:spMk id="4" creationId="{0EADB93D-2FAA-AA97-1F96-6E6B0D84B108}"/>
          </ac:spMkLst>
        </pc:spChg>
      </pc:sldChg>
      <pc:sldChg chg="modSp mod">
        <pc:chgData name="Bia ambrogi" userId="f591b63a97310ea2" providerId="LiveId" clId="{0E93EB0E-16CF-4B12-951E-E1A2E4105468}" dt="2025-10-28T01:01:45.499" v="432" actId="2"/>
        <pc:sldMkLst>
          <pc:docMk/>
          <pc:sldMk cId="2380011257" sldId="264"/>
        </pc:sldMkLst>
        <pc:spChg chg="mod">
          <ac:chgData name="Bia ambrogi" userId="f591b63a97310ea2" providerId="LiveId" clId="{0E93EB0E-16CF-4B12-951E-E1A2E4105468}" dt="2025-10-28T01:01:44.711" v="429" actId="2"/>
          <ac:spMkLst>
            <pc:docMk/>
            <pc:sldMk cId="2380011257" sldId="264"/>
            <ac:spMk id="3" creationId="{33AAD506-58B8-78F9-1B4B-C10773974DEF}"/>
          </ac:spMkLst>
        </pc:spChg>
        <pc:spChg chg="mod">
          <ac:chgData name="Bia ambrogi" userId="f591b63a97310ea2" providerId="LiveId" clId="{0E93EB0E-16CF-4B12-951E-E1A2E4105468}" dt="2025-10-28T01:01:45.499" v="432" actId="2"/>
          <ac:spMkLst>
            <pc:docMk/>
            <pc:sldMk cId="2380011257" sldId="264"/>
            <ac:spMk id="4" creationId="{F79C0CED-D483-BA99-84A7-1A1B649EF4F9}"/>
          </ac:spMkLst>
        </pc:spChg>
      </pc:sldChg>
      <pc:sldChg chg="modSp del mod ord">
        <pc:chgData name="Bia ambrogi" userId="f591b63a97310ea2" providerId="LiveId" clId="{0E93EB0E-16CF-4B12-951E-E1A2E4105468}" dt="2025-10-26T14:35:58.356" v="27" actId="47"/>
        <pc:sldMkLst>
          <pc:docMk/>
          <pc:sldMk cId="918829972" sldId="265"/>
        </pc:sldMkLst>
      </pc:sldChg>
      <pc:sldChg chg="modSp mod">
        <pc:chgData name="Bia ambrogi" userId="f591b63a97310ea2" providerId="LiveId" clId="{0E93EB0E-16CF-4B12-951E-E1A2E4105468}" dt="2025-10-27T23:03:02.539" v="350" actId="27636"/>
        <pc:sldMkLst>
          <pc:docMk/>
          <pc:sldMk cId="2640416142" sldId="269"/>
        </pc:sldMkLst>
        <pc:spChg chg="mod">
          <ac:chgData name="Bia ambrogi" userId="f591b63a97310ea2" providerId="LiveId" clId="{0E93EB0E-16CF-4B12-951E-E1A2E4105468}" dt="2025-10-27T23:03:02.539" v="350" actId="27636"/>
          <ac:spMkLst>
            <pc:docMk/>
            <pc:sldMk cId="2640416142" sldId="269"/>
            <ac:spMk id="3" creationId="{4A9E3CE1-4441-E7CE-5F8E-2E83748AC314}"/>
          </ac:spMkLst>
        </pc:spChg>
      </pc:sldChg>
      <pc:sldChg chg="modSp mod ord">
        <pc:chgData name="Bia ambrogi" userId="f591b63a97310ea2" providerId="LiveId" clId="{0E93EB0E-16CF-4B12-951E-E1A2E4105468}" dt="2025-10-28T01:08:28.203" v="458" actId="20577"/>
        <pc:sldMkLst>
          <pc:docMk/>
          <pc:sldMk cId="4020581241" sldId="270"/>
        </pc:sldMkLst>
        <pc:spChg chg="mod">
          <ac:chgData name="Bia ambrogi" userId="f591b63a97310ea2" providerId="LiveId" clId="{0E93EB0E-16CF-4B12-951E-E1A2E4105468}" dt="2025-10-28T01:08:28.203" v="458" actId="20577"/>
          <ac:spMkLst>
            <pc:docMk/>
            <pc:sldMk cId="4020581241" sldId="270"/>
            <ac:spMk id="2" creationId="{56D369B8-C4EC-F699-1C35-18F010220D75}"/>
          </ac:spMkLst>
        </pc:spChg>
        <pc:spChg chg="mod">
          <ac:chgData name="Bia ambrogi" userId="f591b63a97310ea2" providerId="LiveId" clId="{0E93EB0E-16CF-4B12-951E-E1A2E4105468}" dt="2025-10-28T01:01:49.681" v="456" actId="2"/>
          <ac:spMkLst>
            <pc:docMk/>
            <pc:sldMk cId="4020581241" sldId="270"/>
            <ac:spMk id="3" creationId="{0C590EA2-E24B-529F-B481-AF69E1F972BE}"/>
          </ac:spMkLst>
        </pc:spChg>
      </pc:sldChg>
      <pc:sldChg chg="modSp mod ord">
        <pc:chgData name="Bia ambrogi" userId="f591b63a97310ea2" providerId="LiveId" clId="{0E93EB0E-16CF-4B12-951E-E1A2E4105468}" dt="2025-10-28T01:01:22.984" v="388" actId="2"/>
        <pc:sldMkLst>
          <pc:docMk/>
          <pc:sldMk cId="331604447" sldId="273"/>
        </pc:sldMkLst>
        <pc:spChg chg="mod">
          <ac:chgData name="Bia ambrogi" userId="f591b63a97310ea2" providerId="LiveId" clId="{0E93EB0E-16CF-4B12-951E-E1A2E4105468}" dt="2025-10-28T01:01:22.984" v="388" actId="2"/>
          <ac:spMkLst>
            <pc:docMk/>
            <pc:sldMk cId="331604447" sldId="273"/>
            <ac:spMk id="5" creationId="{59947E93-D490-3408-3647-33A9DED51C32}"/>
          </ac:spMkLst>
        </pc:spChg>
      </pc:sldChg>
      <pc:sldChg chg="modSp mod">
        <pc:chgData name="Bia ambrogi" userId="f591b63a97310ea2" providerId="LiveId" clId="{0E93EB0E-16CF-4B12-951E-E1A2E4105468}" dt="2025-10-27T23:03:31.465" v="355" actId="20577"/>
        <pc:sldMkLst>
          <pc:docMk/>
          <pc:sldMk cId="3324665432" sldId="274"/>
        </pc:sldMkLst>
        <pc:spChg chg="mod">
          <ac:chgData name="Bia ambrogi" userId="f591b63a97310ea2" providerId="LiveId" clId="{0E93EB0E-16CF-4B12-951E-E1A2E4105468}" dt="2025-10-27T23:03:31.465" v="355" actId="20577"/>
          <ac:spMkLst>
            <pc:docMk/>
            <pc:sldMk cId="3324665432" sldId="274"/>
            <ac:spMk id="2" creationId="{78DC8039-B39F-2965-FD25-8F60180B11B3}"/>
          </ac:spMkLst>
        </pc:spChg>
      </pc:sldChg>
      <pc:sldChg chg="del">
        <pc:chgData name="Bia ambrogi" userId="f591b63a97310ea2" providerId="LiveId" clId="{0E93EB0E-16CF-4B12-951E-E1A2E4105468}" dt="2025-10-27T23:03:18.626" v="351" actId="47"/>
        <pc:sldMkLst>
          <pc:docMk/>
          <pc:sldMk cId="481772136" sldId="275"/>
        </pc:sldMkLst>
      </pc:sldChg>
      <pc:sldChg chg="new del">
        <pc:chgData name="Bia ambrogi" userId="f591b63a97310ea2" providerId="LiveId" clId="{0E93EB0E-16CF-4B12-951E-E1A2E4105468}" dt="2025-10-26T13:43:46.952" v="1" actId="680"/>
        <pc:sldMkLst>
          <pc:docMk/>
          <pc:sldMk cId="3109511255" sldId="276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EA5F2E-ED2A-4088-B14A-31EFB4C8470B}" type="doc">
      <dgm:prSet loTypeId="urn:microsoft.com/office/officeart/2005/8/layout/default" loCatId="list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7E368C5-32FF-40FB-AB3C-79A8C02951A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/>
            <a:t>APRO+SOM</a:t>
          </a:r>
          <a:endParaRPr lang="en-US" dirty="0"/>
        </a:p>
      </dgm:t>
    </dgm:pt>
    <dgm:pt modelId="{5B272427-7EB1-49DA-9132-F2D5067BFBD8}" type="parTrans" cxnId="{F650B6EB-9EB2-4B54-ABA8-DD9071773B8A}">
      <dgm:prSet/>
      <dgm:spPr/>
      <dgm:t>
        <a:bodyPr/>
        <a:lstStyle/>
        <a:p>
          <a:endParaRPr lang="en-US"/>
        </a:p>
      </dgm:t>
    </dgm:pt>
    <dgm:pt modelId="{E7EC9FFF-C2DE-42D4-97EA-E58FB421683E}" type="sibTrans" cxnId="{F650B6EB-9EB2-4B54-ABA8-DD9071773B8A}">
      <dgm:prSet/>
      <dgm:spPr/>
      <dgm:t>
        <a:bodyPr/>
        <a:lstStyle/>
        <a:p>
          <a:endParaRPr lang="en-US"/>
        </a:p>
      </dgm:t>
    </dgm:pt>
    <dgm:pt modelId="{B2541F36-03F1-46AB-8E3D-49E77BB7B3D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Associação Brasileira de Produtoras de Som.</a:t>
          </a:r>
        </a:p>
      </dgm:t>
    </dgm:pt>
    <dgm:pt modelId="{3A416F8E-6B1E-4D34-BEAD-084E7A1399A3}" type="parTrans" cxnId="{6AFD6F69-1105-492E-8CEC-3C5E76A74765}">
      <dgm:prSet/>
      <dgm:spPr/>
      <dgm:t>
        <a:bodyPr/>
        <a:lstStyle/>
        <a:p>
          <a:endParaRPr lang="en-US"/>
        </a:p>
      </dgm:t>
    </dgm:pt>
    <dgm:pt modelId="{0CE12118-1895-46A8-BB23-2BDF3219751B}" type="sibTrans" cxnId="{6AFD6F69-1105-492E-8CEC-3C5E76A74765}">
      <dgm:prSet/>
      <dgm:spPr/>
      <dgm:t>
        <a:bodyPr/>
        <a:lstStyle/>
        <a:p>
          <a:endParaRPr lang="en-US"/>
        </a:p>
      </dgm:t>
    </dgm:pt>
    <dgm:pt modelId="{87B34AB2-0A90-4688-AEDC-C5042272BBD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Criada por meio da parceria entre lideranças de produtoras de som, é uma entidade sem fins lucrativos cujos principais objetivos são:</a:t>
          </a:r>
        </a:p>
      </dgm:t>
    </dgm:pt>
    <dgm:pt modelId="{30106A0E-3071-40C8-A0E5-84B68309F0B6}" type="parTrans" cxnId="{FB93216A-1A3C-4388-88DA-A98EB501BB7A}">
      <dgm:prSet/>
      <dgm:spPr/>
      <dgm:t>
        <a:bodyPr/>
        <a:lstStyle/>
        <a:p>
          <a:endParaRPr lang="en-US"/>
        </a:p>
      </dgm:t>
    </dgm:pt>
    <dgm:pt modelId="{91D7592E-BD3D-4D23-A71B-821317B35238}" type="sibTrans" cxnId="{FB93216A-1A3C-4388-88DA-A98EB501BB7A}">
      <dgm:prSet/>
      <dgm:spPr/>
      <dgm:t>
        <a:bodyPr/>
        <a:lstStyle/>
        <a:p>
          <a:endParaRPr lang="en-US"/>
        </a:p>
      </dgm:t>
    </dgm:pt>
    <dgm:pt modelId="{7076F24D-ADEA-44AD-BE83-B39EAA6BE48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Unir o mercado de produtoras fonográficas;</a:t>
          </a:r>
        </a:p>
      </dgm:t>
    </dgm:pt>
    <dgm:pt modelId="{D7B76F4C-632B-45AB-A861-8D7889A06BB3}" type="parTrans" cxnId="{64A0484F-9DEB-495A-BFA1-E76BA1DF3C5F}">
      <dgm:prSet/>
      <dgm:spPr/>
      <dgm:t>
        <a:bodyPr/>
        <a:lstStyle/>
        <a:p>
          <a:endParaRPr lang="en-US"/>
        </a:p>
      </dgm:t>
    </dgm:pt>
    <dgm:pt modelId="{CDC5C678-7353-4942-A582-D38FCF12137F}" type="sibTrans" cxnId="{64A0484F-9DEB-495A-BFA1-E76BA1DF3C5F}">
      <dgm:prSet/>
      <dgm:spPr/>
      <dgm:t>
        <a:bodyPr/>
        <a:lstStyle/>
        <a:p>
          <a:endParaRPr lang="en-US"/>
        </a:p>
      </dgm:t>
    </dgm:pt>
    <dgm:pt modelId="{8AE3E8BE-30AB-4F94-9A4B-2543E718EAE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Conectar o setor com novas demandas;</a:t>
          </a:r>
        </a:p>
      </dgm:t>
    </dgm:pt>
    <dgm:pt modelId="{EBEE14F1-471D-4A25-963B-2F8BF1406B6D}" type="parTrans" cxnId="{80E5FBEA-DF52-42C8-97C6-3E7FFB9A34C6}">
      <dgm:prSet/>
      <dgm:spPr/>
      <dgm:t>
        <a:bodyPr/>
        <a:lstStyle/>
        <a:p>
          <a:endParaRPr lang="en-US"/>
        </a:p>
      </dgm:t>
    </dgm:pt>
    <dgm:pt modelId="{88C5116A-6402-4E27-B6DD-3D1213C5215C}" type="sibTrans" cxnId="{80E5FBEA-DF52-42C8-97C6-3E7FFB9A34C6}">
      <dgm:prSet/>
      <dgm:spPr/>
      <dgm:t>
        <a:bodyPr/>
        <a:lstStyle/>
        <a:p>
          <a:endParaRPr lang="en-US"/>
        </a:p>
      </dgm:t>
    </dgm:pt>
    <dgm:pt modelId="{BE440CA2-28D2-4C08-A72A-AD2F8980777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Estabelecer boas práticas no mercado de áudio</a:t>
          </a:r>
        </a:p>
      </dgm:t>
    </dgm:pt>
    <dgm:pt modelId="{08741CBB-A6A4-4763-853D-CDC7FB87C285}" type="parTrans" cxnId="{1BF23FB6-2B35-4445-90D3-FF7C607B944C}">
      <dgm:prSet/>
      <dgm:spPr/>
      <dgm:t>
        <a:bodyPr/>
        <a:lstStyle/>
        <a:p>
          <a:endParaRPr lang="en-US"/>
        </a:p>
      </dgm:t>
    </dgm:pt>
    <dgm:pt modelId="{12D526D2-4ADD-4045-A82E-104FE3B3B802}" type="sibTrans" cxnId="{1BF23FB6-2B35-4445-90D3-FF7C607B944C}">
      <dgm:prSet/>
      <dgm:spPr/>
      <dgm:t>
        <a:bodyPr/>
        <a:lstStyle/>
        <a:p>
          <a:endParaRPr lang="en-US"/>
        </a:p>
      </dgm:t>
    </dgm:pt>
    <dgm:pt modelId="{438890DF-763E-4363-A212-C2092CE7CB1E}" type="pres">
      <dgm:prSet presAssocID="{70EA5F2E-ED2A-4088-B14A-31EFB4C8470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FA28B4BE-10B0-493C-93A3-AA0F14BFDD35}" type="pres">
      <dgm:prSet presAssocID="{77E368C5-32FF-40FB-AB3C-79A8C02951A5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FFB1806-9360-4817-80D4-A7B2943C44BD}" type="pres">
      <dgm:prSet presAssocID="{E7EC9FFF-C2DE-42D4-97EA-E58FB421683E}" presName="sibTrans" presStyleCnt="0"/>
      <dgm:spPr/>
    </dgm:pt>
    <dgm:pt modelId="{1ADFFE63-1FAA-41CC-AAAC-F36505287906}" type="pres">
      <dgm:prSet presAssocID="{B2541F36-03F1-46AB-8E3D-49E77BB7B3D8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F00561A-728E-4090-9C7E-E9A415B41F76}" type="pres">
      <dgm:prSet presAssocID="{0CE12118-1895-46A8-BB23-2BDF3219751B}" presName="sibTrans" presStyleCnt="0"/>
      <dgm:spPr/>
    </dgm:pt>
    <dgm:pt modelId="{1AFBFBED-46DE-4DB0-A60B-7DF345840F3E}" type="pres">
      <dgm:prSet presAssocID="{87B34AB2-0A90-4688-AEDC-C5042272BBD8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9A1AF9F-DEA9-4A55-84FB-C11E03AAC755}" type="pres">
      <dgm:prSet presAssocID="{91D7592E-BD3D-4D23-A71B-821317B35238}" presName="sibTrans" presStyleCnt="0"/>
      <dgm:spPr/>
    </dgm:pt>
    <dgm:pt modelId="{905E7C32-28FB-496C-A8C1-CA27CC40CB01}" type="pres">
      <dgm:prSet presAssocID="{7076F24D-ADEA-44AD-BE83-B39EAA6BE488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EBBC66A-43D6-4BBD-A5D0-D5A8187A4AE1}" type="pres">
      <dgm:prSet presAssocID="{CDC5C678-7353-4942-A582-D38FCF12137F}" presName="sibTrans" presStyleCnt="0"/>
      <dgm:spPr/>
    </dgm:pt>
    <dgm:pt modelId="{94A539FE-7D9F-4BCC-AB89-2E485C08EF16}" type="pres">
      <dgm:prSet presAssocID="{8AE3E8BE-30AB-4F94-9A4B-2543E718EAEE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39F0A86-5F22-483E-BDC3-C229247585B4}" type="pres">
      <dgm:prSet presAssocID="{88C5116A-6402-4E27-B6DD-3D1213C5215C}" presName="sibTrans" presStyleCnt="0"/>
      <dgm:spPr/>
    </dgm:pt>
    <dgm:pt modelId="{92CF931D-9C33-4DF2-84C4-8919E1CD88EA}" type="pres">
      <dgm:prSet presAssocID="{BE440CA2-28D2-4C08-A72A-AD2F8980777A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111241ED-1B17-40A0-B37E-E5EBA55AB6C2}" type="presOf" srcId="{7076F24D-ADEA-44AD-BE83-B39EAA6BE488}" destId="{905E7C32-28FB-496C-A8C1-CA27CC40CB01}" srcOrd="0" destOrd="0" presId="urn:microsoft.com/office/officeart/2005/8/layout/default"/>
    <dgm:cxn modelId="{F650B6EB-9EB2-4B54-ABA8-DD9071773B8A}" srcId="{70EA5F2E-ED2A-4088-B14A-31EFB4C8470B}" destId="{77E368C5-32FF-40FB-AB3C-79A8C02951A5}" srcOrd="0" destOrd="0" parTransId="{5B272427-7EB1-49DA-9132-F2D5067BFBD8}" sibTransId="{E7EC9FFF-C2DE-42D4-97EA-E58FB421683E}"/>
    <dgm:cxn modelId="{80E5FBEA-DF52-42C8-97C6-3E7FFB9A34C6}" srcId="{70EA5F2E-ED2A-4088-B14A-31EFB4C8470B}" destId="{8AE3E8BE-30AB-4F94-9A4B-2543E718EAEE}" srcOrd="4" destOrd="0" parTransId="{EBEE14F1-471D-4A25-963B-2F8BF1406B6D}" sibTransId="{88C5116A-6402-4E27-B6DD-3D1213C5215C}"/>
    <dgm:cxn modelId="{1BF23FB6-2B35-4445-90D3-FF7C607B944C}" srcId="{70EA5F2E-ED2A-4088-B14A-31EFB4C8470B}" destId="{BE440CA2-28D2-4C08-A72A-AD2F8980777A}" srcOrd="5" destOrd="0" parTransId="{08741CBB-A6A4-4763-853D-CDC7FB87C285}" sibTransId="{12D526D2-4ADD-4045-A82E-104FE3B3B802}"/>
    <dgm:cxn modelId="{C5E87B45-3A27-40A8-B8BF-70D787E11A3D}" type="presOf" srcId="{70EA5F2E-ED2A-4088-B14A-31EFB4C8470B}" destId="{438890DF-763E-4363-A212-C2092CE7CB1E}" srcOrd="0" destOrd="0" presId="urn:microsoft.com/office/officeart/2005/8/layout/default"/>
    <dgm:cxn modelId="{64A0484F-9DEB-495A-BFA1-E76BA1DF3C5F}" srcId="{70EA5F2E-ED2A-4088-B14A-31EFB4C8470B}" destId="{7076F24D-ADEA-44AD-BE83-B39EAA6BE488}" srcOrd="3" destOrd="0" parTransId="{D7B76F4C-632B-45AB-A861-8D7889A06BB3}" sibTransId="{CDC5C678-7353-4942-A582-D38FCF12137F}"/>
    <dgm:cxn modelId="{E99E4517-7E5C-4A2B-8637-09BD4C3B5CF5}" type="presOf" srcId="{8AE3E8BE-30AB-4F94-9A4B-2543E718EAEE}" destId="{94A539FE-7D9F-4BCC-AB89-2E485C08EF16}" srcOrd="0" destOrd="0" presId="urn:microsoft.com/office/officeart/2005/8/layout/default"/>
    <dgm:cxn modelId="{180C081E-82D0-4626-9F3F-5E0A7059ADC8}" type="presOf" srcId="{BE440CA2-28D2-4C08-A72A-AD2F8980777A}" destId="{92CF931D-9C33-4DF2-84C4-8919E1CD88EA}" srcOrd="0" destOrd="0" presId="urn:microsoft.com/office/officeart/2005/8/layout/default"/>
    <dgm:cxn modelId="{8EDA69B0-663F-4859-9416-D58E734A69E3}" type="presOf" srcId="{B2541F36-03F1-46AB-8E3D-49E77BB7B3D8}" destId="{1ADFFE63-1FAA-41CC-AAAC-F36505287906}" srcOrd="0" destOrd="0" presId="urn:microsoft.com/office/officeart/2005/8/layout/default"/>
    <dgm:cxn modelId="{FB93216A-1A3C-4388-88DA-A98EB501BB7A}" srcId="{70EA5F2E-ED2A-4088-B14A-31EFB4C8470B}" destId="{87B34AB2-0A90-4688-AEDC-C5042272BBD8}" srcOrd="2" destOrd="0" parTransId="{30106A0E-3071-40C8-A0E5-84B68309F0B6}" sibTransId="{91D7592E-BD3D-4D23-A71B-821317B35238}"/>
    <dgm:cxn modelId="{B0D9E13E-00C6-4812-AF9B-D0EA51301108}" type="presOf" srcId="{87B34AB2-0A90-4688-AEDC-C5042272BBD8}" destId="{1AFBFBED-46DE-4DB0-A60B-7DF345840F3E}" srcOrd="0" destOrd="0" presId="urn:microsoft.com/office/officeart/2005/8/layout/default"/>
    <dgm:cxn modelId="{6AFD6F69-1105-492E-8CEC-3C5E76A74765}" srcId="{70EA5F2E-ED2A-4088-B14A-31EFB4C8470B}" destId="{B2541F36-03F1-46AB-8E3D-49E77BB7B3D8}" srcOrd="1" destOrd="0" parTransId="{3A416F8E-6B1E-4D34-BEAD-084E7A1399A3}" sibTransId="{0CE12118-1895-46A8-BB23-2BDF3219751B}"/>
    <dgm:cxn modelId="{B553F2C8-234E-4442-BB5C-F7566A8350E5}" type="presOf" srcId="{77E368C5-32FF-40FB-AB3C-79A8C02951A5}" destId="{FA28B4BE-10B0-493C-93A3-AA0F14BFDD35}" srcOrd="0" destOrd="0" presId="urn:microsoft.com/office/officeart/2005/8/layout/default"/>
    <dgm:cxn modelId="{FFA392C3-AC3D-4531-B5AB-AABEF59C4E9B}" type="presParOf" srcId="{438890DF-763E-4363-A212-C2092CE7CB1E}" destId="{FA28B4BE-10B0-493C-93A3-AA0F14BFDD35}" srcOrd="0" destOrd="0" presId="urn:microsoft.com/office/officeart/2005/8/layout/default"/>
    <dgm:cxn modelId="{B4137C66-5AA3-4682-8A7C-887E5E0CA7B9}" type="presParOf" srcId="{438890DF-763E-4363-A212-C2092CE7CB1E}" destId="{0FFB1806-9360-4817-80D4-A7B2943C44BD}" srcOrd="1" destOrd="0" presId="urn:microsoft.com/office/officeart/2005/8/layout/default"/>
    <dgm:cxn modelId="{90A8AF39-2831-45D5-AB96-5985A3A97F03}" type="presParOf" srcId="{438890DF-763E-4363-A212-C2092CE7CB1E}" destId="{1ADFFE63-1FAA-41CC-AAAC-F36505287906}" srcOrd="2" destOrd="0" presId="urn:microsoft.com/office/officeart/2005/8/layout/default"/>
    <dgm:cxn modelId="{0FD2FA08-D8CA-4FE9-83A4-CF416BC29E78}" type="presParOf" srcId="{438890DF-763E-4363-A212-C2092CE7CB1E}" destId="{DF00561A-728E-4090-9C7E-E9A415B41F76}" srcOrd="3" destOrd="0" presId="urn:microsoft.com/office/officeart/2005/8/layout/default"/>
    <dgm:cxn modelId="{44EBB749-5565-40EB-B48B-256336DB1C96}" type="presParOf" srcId="{438890DF-763E-4363-A212-C2092CE7CB1E}" destId="{1AFBFBED-46DE-4DB0-A60B-7DF345840F3E}" srcOrd="4" destOrd="0" presId="urn:microsoft.com/office/officeart/2005/8/layout/default"/>
    <dgm:cxn modelId="{C83281CE-F807-4F88-A32F-84D073A6BD7F}" type="presParOf" srcId="{438890DF-763E-4363-A212-C2092CE7CB1E}" destId="{F9A1AF9F-DEA9-4A55-84FB-C11E03AAC755}" srcOrd="5" destOrd="0" presId="urn:microsoft.com/office/officeart/2005/8/layout/default"/>
    <dgm:cxn modelId="{817EF7F6-87F8-4FFB-9CF0-FAF5411ADC45}" type="presParOf" srcId="{438890DF-763E-4363-A212-C2092CE7CB1E}" destId="{905E7C32-28FB-496C-A8C1-CA27CC40CB01}" srcOrd="6" destOrd="0" presId="urn:microsoft.com/office/officeart/2005/8/layout/default"/>
    <dgm:cxn modelId="{D4D85C10-1331-46FB-9B72-CD2F24C74296}" type="presParOf" srcId="{438890DF-763E-4363-A212-C2092CE7CB1E}" destId="{BEBBC66A-43D6-4BBD-A5D0-D5A8187A4AE1}" srcOrd="7" destOrd="0" presId="urn:microsoft.com/office/officeart/2005/8/layout/default"/>
    <dgm:cxn modelId="{6C050EDF-9DFE-42BC-8C57-2ABC7588298A}" type="presParOf" srcId="{438890DF-763E-4363-A212-C2092CE7CB1E}" destId="{94A539FE-7D9F-4BCC-AB89-2E485C08EF16}" srcOrd="8" destOrd="0" presId="urn:microsoft.com/office/officeart/2005/8/layout/default"/>
    <dgm:cxn modelId="{41B9C6C4-74B0-4CBD-9C85-4D25660BC6B8}" type="presParOf" srcId="{438890DF-763E-4363-A212-C2092CE7CB1E}" destId="{C39F0A86-5F22-483E-BDC3-C229247585B4}" srcOrd="9" destOrd="0" presId="urn:microsoft.com/office/officeart/2005/8/layout/default"/>
    <dgm:cxn modelId="{B6E19309-EEDC-44ED-A03D-37E8B3EFD2F9}" type="presParOf" srcId="{438890DF-763E-4363-A212-C2092CE7CB1E}" destId="{92CF931D-9C33-4DF2-84C4-8919E1CD88EA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E3F6204-AA2C-4D4A-9800-E11344C4C6C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399A765-6217-4DEE-8B57-7370A7B3C043}">
      <dgm:prSet/>
      <dgm:spPr/>
      <dgm:t>
        <a:bodyPr/>
        <a:lstStyle/>
        <a:p>
          <a:r>
            <a:rPr lang="pt-BR" dirty="0"/>
            <a:t>A APRO+SOM assim como diversas entidades do setor criativo vem acompanhando atentamente a evolução do uso de ferramentas de inteligência artificial generativa no Brasil e no mundo, em especial daquelas que afetam o setor criativo.</a:t>
          </a:r>
          <a:endParaRPr lang="en-US" dirty="0"/>
        </a:p>
      </dgm:t>
    </dgm:pt>
    <dgm:pt modelId="{DFD96DD3-528F-49AD-9FF9-8BC732461A6E}" type="parTrans" cxnId="{8ADFED84-311A-433B-B4F6-BB31C36D8800}">
      <dgm:prSet/>
      <dgm:spPr/>
      <dgm:t>
        <a:bodyPr/>
        <a:lstStyle/>
        <a:p>
          <a:endParaRPr lang="en-US"/>
        </a:p>
      </dgm:t>
    </dgm:pt>
    <dgm:pt modelId="{3D2542E6-4813-41BD-87F2-C49EFC67CC65}" type="sibTrans" cxnId="{8ADFED84-311A-433B-B4F6-BB31C36D8800}">
      <dgm:prSet/>
      <dgm:spPr/>
      <dgm:t>
        <a:bodyPr/>
        <a:lstStyle/>
        <a:p>
          <a:endParaRPr lang="en-US"/>
        </a:p>
      </dgm:t>
    </dgm:pt>
    <dgm:pt modelId="{C7565528-479C-4336-B986-3404A8796E0C}">
      <dgm:prSet/>
      <dgm:spPr/>
      <dgm:t>
        <a:bodyPr/>
        <a:lstStyle/>
        <a:p>
          <a:r>
            <a:rPr lang="pt-BR" dirty="0"/>
            <a:t>O crescimento exponencial de uso destas ferramentas tem levantado questões importantes quanto a ética e violação de direitos autorais e de personalidade, assim como causando insegurança no mercado quanto a possível substituição do trabalho humano.</a:t>
          </a:r>
          <a:endParaRPr lang="en-US" dirty="0"/>
        </a:p>
      </dgm:t>
    </dgm:pt>
    <dgm:pt modelId="{81ECA789-27D7-4966-953E-F7150B5AFA55}" type="parTrans" cxnId="{AA554475-0457-485A-9141-D2458B3DC15F}">
      <dgm:prSet/>
      <dgm:spPr/>
      <dgm:t>
        <a:bodyPr/>
        <a:lstStyle/>
        <a:p>
          <a:endParaRPr lang="en-US"/>
        </a:p>
      </dgm:t>
    </dgm:pt>
    <dgm:pt modelId="{838189C1-90B5-4475-BCE7-9A062187E260}" type="sibTrans" cxnId="{AA554475-0457-485A-9141-D2458B3DC15F}">
      <dgm:prSet/>
      <dgm:spPr/>
      <dgm:t>
        <a:bodyPr/>
        <a:lstStyle/>
        <a:p>
          <a:endParaRPr lang="en-US"/>
        </a:p>
      </dgm:t>
    </dgm:pt>
    <dgm:pt modelId="{9CFA1D2A-ABB4-4B37-ADF3-5833FED31520}" type="pres">
      <dgm:prSet presAssocID="{7E3F6204-AA2C-4D4A-9800-E11344C4C6C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FA66D26B-C1CF-4527-9B88-A7B420353AEF}" type="pres">
      <dgm:prSet presAssocID="{5399A765-6217-4DEE-8B57-7370A7B3C043}" presName="hierRoot1" presStyleCnt="0"/>
      <dgm:spPr/>
    </dgm:pt>
    <dgm:pt modelId="{25058008-6B2A-4C5D-AFF2-2A4945AC421C}" type="pres">
      <dgm:prSet presAssocID="{5399A765-6217-4DEE-8B57-7370A7B3C043}" presName="composite" presStyleCnt="0"/>
      <dgm:spPr/>
    </dgm:pt>
    <dgm:pt modelId="{28EBA63E-97D2-4648-BD3E-B39C46EEFF87}" type="pres">
      <dgm:prSet presAssocID="{5399A765-6217-4DEE-8B57-7370A7B3C043}" presName="background" presStyleLbl="node0" presStyleIdx="0" presStyleCnt="2"/>
      <dgm:spPr/>
    </dgm:pt>
    <dgm:pt modelId="{CB3D0B4F-09BB-43D3-8212-BD9E3F864740}" type="pres">
      <dgm:prSet presAssocID="{5399A765-6217-4DEE-8B57-7370A7B3C043}" presName="text" presStyleLbl="fgAcc0" presStyleIdx="0" presStyleCnt="2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9589F34C-245F-44F3-B622-01F1B2171638}" type="pres">
      <dgm:prSet presAssocID="{5399A765-6217-4DEE-8B57-7370A7B3C043}" presName="hierChild2" presStyleCnt="0"/>
      <dgm:spPr/>
    </dgm:pt>
    <dgm:pt modelId="{5000E9E6-78D0-45AC-8FCE-45577DD50EDE}" type="pres">
      <dgm:prSet presAssocID="{C7565528-479C-4336-B986-3404A8796E0C}" presName="hierRoot1" presStyleCnt="0"/>
      <dgm:spPr/>
    </dgm:pt>
    <dgm:pt modelId="{81FC901C-1379-47B8-831A-5D6173E6FDA2}" type="pres">
      <dgm:prSet presAssocID="{C7565528-479C-4336-B986-3404A8796E0C}" presName="composite" presStyleCnt="0"/>
      <dgm:spPr/>
    </dgm:pt>
    <dgm:pt modelId="{294BD46D-71F0-4EFB-8425-3184D972B52B}" type="pres">
      <dgm:prSet presAssocID="{C7565528-479C-4336-B986-3404A8796E0C}" presName="background" presStyleLbl="node0" presStyleIdx="1" presStyleCnt="2"/>
      <dgm:spPr/>
    </dgm:pt>
    <dgm:pt modelId="{E98FB469-AF77-461A-9594-1A16F55BA062}" type="pres">
      <dgm:prSet presAssocID="{C7565528-479C-4336-B986-3404A8796E0C}" presName="text" presStyleLbl="fgAcc0" presStyleIdx="1" presStyleCnt="2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EDFE9FA4-FACD-442D-8E91-66776AB0E413}" type="pres">
      <dgm:prSet presAssocID="{C7565528-479C-4336-B986-3404A8796E0C}" presName="hierChild2" presStyleCnt="0"/>
      <dgm:spPr/>
    </dgm:pt>
  </dgm:ptLst>
  <dgm:cxnLst>
    <dgm:cxn modelId="{8ADFED84-311A-433B-B4F6-BB31C36D8800}" srcId="{7E3F6204-AA2C-4D4A-9800-E11344C4C6C0}" destId="{5399A765-6217-4DEE-8B57-7370A7B3C043}" srcOrd="0" destOrd="0" parTransId="{DFD96DD3-528F-49AD-9FF9-8BC732461A6E}" sibTransId="{3D2542E6-4813-41BD-87F2-C49EFC67CC65}"/>
    <dgm:cxn modelId="{D76F7107-D6F7-494E-B972-C88FFFE554F0}" type="presOf" srcId="{C7565528-479C-4336-B986-3404A8796E0C}" destId="{E98FB469-AF77-461A-9594-1A16F55BA062}" srcOrd="0" destOrd="0" presId="urn:microsoft.com/office/officeart/2005/8/layout/hierarchy1"/>
    <dgm:cxn modelId="{E31E1DBD-8D3E-4C7D-B22E-9BC1A748208B}" type="presOf" srcId="{7E3F6204-AA2C-4D4A-9800-E11344C4C6C0}" destId="{9CFA1D2A-ABB4-4B37-ADF3-5833FED31520}" srcOrd="0" destOrd="0" presId="urn:microsoft.com/office/officeart/2005/8/layout/hierarchy1"/>
    <dgm:cxn modelId="{AA554475-0457-485A-9141-D2458B3DC15F}" srcId="{7E3F6204-AA2C-4D4A-9800-E11344C4C6C0}" destId="{C7565528-479C-4336-B986-3404A8796E0C}" srcOrd="1" destOrd="0" parTransId="{81ECA789-27D7-4966-953E-F7150B5AFA55}" sibTransId="{838189C1-90B5-4475-BCE7-9A062187E260}"/>
    <dgm:cxn modelId="{987A36E4-18C8-43BF-BFA8-2D7C2E87073C}" type="presOf" srcId="{5399A765-6217-4DEE-8B57-7370A7B3C043}" destId="{CB3D0B4F-09BB-43D3-8212-BD9E3F864740}" srcOrd="0" destOrd="0" presId="urn:microsoft.com/office/officeart/2005/8/layout/hierarchy1"/>
    <dgm:cxn modelId="{4620CE64-6D1B-439A-BB26-A5C1E537CE80}" type="presParOf" srcId="{9CFA1D2A-ABB4-4B37-ADF3-5833FED31520}" destId="{FA66D26B-C1CF-4527-9B88-A7B420353AEF}" srcOrd="0" destOrd="0" presId="urn:microsoft.com/office/officeart/2005/8/layout/hierarchy1"/>
    <dgm:cxn modelId="{41E22DCF-06CE-4415-896D-6C21D4F58FC2}" type="presParOf" srcId="{FA66D26B-C1CF-4527-9B88-A7B420353AEF}" destId="{25058008-6B2A-4C5D-AFF2-2A4945AC421C}" srcOrd="0" destOrd="0" presId="urn:microsoft.com/office/officeart/2005/8/layout/hierarchy1"/>
    <dgm:cxn modelId="{19C2F301-BFB2-41BF-BF4B-115BB1E63D3A}" type="presParOf" srcId="{25058008-6B2A-4C5D-AFF2-2A4945AC421C}" destId="{28EBA63E-97D2-4648-BD3E-B39C46EEFF87}" srcOrd="0" destOrd="0" presId="urn:microsoft.com/office/officeart/2005/8/layout/hierarchy1"/>
    <dgm:cxn modelId="{6E400709-BA7A-48C8-81E1-3CE84CB49AB1}" type="presParOf" srcId="{25058008-6B2A-4C5D-AFF2-2A4945AC421C}" destId="{CB3D0B4F-09BB-43D3-8212-BD9E3F864740}" srcOrd="1" destOrd="0" presId="urn:microsoft.com/office/officeart/2005/8/layout/hierarchy1"/>
    <dgm:cxn modelId="{F9D614E7-8576-4E91-B3D2-40D96FEC56B6}" type="presParOf" srcId="{FA66D26B-C1CF-4527-9B88-A7B420353AEF}" destId="{9589F34C-245F-44F3-B622-01F1B2171638}" srcOrd="1" destOrd="0" presId="urn:microsoft.com/office/officeart/2005/8/layout/hierarchy1"/>
    <dgm:cxn modelId="{7EC419CD-AF5B-43B2-A1F1-B159A11F494D}" type="presParOf" srcId="{9CFA1D2A-ABB4-4B37-ADF3-5833FED31520}" destId="{5000E9E6-78D0-45AC-8FCE-45577DD50EDE}" srcOrd="1" destOrd="0" presId="urn:microsoft.com/office/officeart/2005/8/layout/hierarchy1"/>
    <dgm:cxn modelId="{FC5A3957-79DC-4763-AF3E-800757EC6720}" type="presParOf" srcId="{5000E9E6-78D0-45AC-8FCE-45577DD50EDE}" destId="{81FC901C-1379-47B8-831A-5D6173E6FDA2}" srcOrd="0" destOrd="0" presId="urn:microsoft.com/office/officeart/2005/8/layout/hierarchy1"/>
    <dgm:cxn modelId="{289DA15F-C77B-4CE8-AEEC-1BAD42749360}" type="presParOf" srcId="{81FC901C-1379-47B8-831A-5D6173E6FDA2}" destId="{294BD46D-71F0-4EFB-8425-3184D972B52B}" srcOrd="0" destOrd="0" presId="urn:microsoft.com/office/officeart/2005/8/layout/hierarchy1"/>
    <dgm:cxn modelId="{25BD62C5-4601-4672-8CF0-4BC6769693D8}" type="presParOf" srcId="{81FC901C-1379-47B8-831A-5D6173E6FDA2}" destId="{E98FB469-AF77-461A-9594-1A16F55BA062}" srcOrd="1" destOrd="0" presId="urn:microsoft.com/office/officeart/2005/8/layout/hierarchy1"/>
    <dgm:cxn modelId="{2744DE37-ED2F-49C1-88C0-F8B2E3DDE46C}" type="presParOf" srcId="{5000E9E6-78D0-45AC-8FCE-45577DD50EDE}" destId="{EDFE9FA4-FACD-442D-8E91-66776AB0E41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14C4C10-7F30-480A-A089-D7017C135F93}" type="doc">
      <dgm:prSet loTypeId="urn:microsoft.com/office/officeart/2005/8/layout/process5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5A6802C5-9D25-4A14-A305-B0D95F9AB7AB}">
      <dgm:prSet/>
      <dgm:spPr/>
      <dgm:t>
        <a:bodyPr/>
        <a:lstStyle/>
        <a:p>
          <a:r>
            <a:rPr lang="pt-BR" b="1" dirty="0"/>
            <a:t>Já passamos por adaptações tecnológicas</a:t>
          </a:r>
          <a:endParaRPr lang="en-US" dirty="0"/>
        </a:p>
      </dgm:t>
    </dgm:pt>
    <dgm:pt modelId="{6F8AB57A-04E0-468E-BB56-C803419B258F}" type="parTrans" cxnId="{94634276-3A40-447D-AFFC-CA60AB79AD05}">
      <dgm:prSet/>
      <dgm:spPr/>
      <dgm:t>
        <a:bodyPr/>
        <a:lstStyle/>
        <a:p>
          <a:endParaRPr lang="en-US"/>
        </a:p>
      </dgm:t>
    </dgm:pt>
    <dgm:pt modelId="{8E168C80-BDCF-4125-B1A8-89B2DE00177E}" type="sibTrans" cxnId="{94634276-3A40-447D-AFFC-CA60AB79AD05}">
      <dgm:prSet/>
      <dgm:spPr/>
      <dgm:t>
        <a:bodyPr/>
        <a:lstStyle/>
        <a:p>
          <a:endParaRPr lang="en-US" dirty="0"/>
        </a:p>
      </dgm:t>
    </dgm:pt>
    <dgm:pt modelId="{4DFF3024-38FB-4517-9147-FE9443C0166C}">
      <dgm:prSet/>
      <dgm:spPr/>
      <dgm:t>
        <a:bodyPr/>
        <a:lstStyle/>
        <a:p>
          <a:r>
            <a:rPr lang="pt-BR" dirty="0"/>
            <a:t>Máquina Fotográfica – Já reinvidicou a autoria das fotografias </a:t>
          </a:r>
          <a:endParaRPr lang="en-US" dirty="0"/>
        </a:p>
      </dgm:t>
    </dgm:pt>
    <dgm:pt modelId="{3E42A4F7-9E35-4C2F-8A68-CB71A056945E}" type="parTrans" cxnId="{6D4A96FE-F86B-491A-B27D-AB767E2241DD}">
      <dgm:prSet/>
      <dgm:spPr/>
      <dgm:t>
        <a:bodyPr/>
        <a:lstStyle/>
        <a:p>
          <a:endParaRPr lang="en-US"/>
        </a:p>
      </dgm:t>
    </dgm:pt>
    <dgm:pt modelId="{6C765A9D-A027-456E-B7EC-10ED4220DAAC}" type="sibTrans" cxnId="{6D4A96FE-F86B-491A-B27D-AB767E2241DD}">
      <dgm:prSet/>
      <dgm:spPr/>
      <dgm:t>
        <a:bodyPr/>
        <a:lstStyle/>
        <a:p>
          <a:endParaRPr lang="en-US" dirty="0"/>
        </a:p>
      </dgm:t>
    </dgm:pt>
    <dgm:pt modelId="{8F427E5B-A7E0-4CD0-92D6-37ADB78F392B}">
      <dgm:prSet/>
      <dgm:spPr/>
      <dgm:t>
        <a:bodyPr/>
        <a:lstStyle/>
        <a:p>
          <a:r>
            <a:rPr lang="pt-BR" dirty="0"/>
            <a:t>Ferramenta x autor</a:t>
          </a:r>
          <a:endParaRPr lang="en-US" dirty="0"/>
        </a:p>
      </dgm:t>
    </dgm:pt>
    <dgm:pt modelId="{C1DF7B03-B260-404C-9A6E-823BBD8119CE}" type="parTrans" cxnId="{D917C3E2-8A70-4D8E-9892-E17EB442FB30}">
      <dgm:prSet/>
      <dgm:spPr/>
      <dgm:t>
        <a:bodyPr/>
        <a:lstStyle/>
        <a:p>
          <a:endParaRPr lang="en-US"/>
        </a:p>
      </dgm:t>
    </dgm:pt>
    <dgm:pt modelId="{C3661C6A-DB12-423B-BC49-E1C9847F8395}" type="sibTrans" cxnId="{D917C3E2-8A70-4D8E-9892-E17EB442FB30}">
      <dgm:prSet/>
      <dgm:spPr/>
      <dgm:t>
        <a:bodyPr/>
        <a:lstStyle/>
        <a:p>
          <a:endParaRPr lang="en-US" dirty="0"/>
        </a:p>
      </dgm:t>
    </dgm:pt>
    <dgm:pt modelId="{E69DA7A1-A7D6-4C31-8523-6CB1AB11EA2C}">
      <dgm:prSet/>
      <dgm:spPr/>
      <dgm:t>
        <a:bodyPr/>
        <a:lstStyle/>
        <a:p>
          <a:r>
            <a:rPr lang="pt-BR" dirty="0"/>
            <a:t>O Marco Civil da Internet, estabelecido pela Lei 12.965/2014, regula o uso da internet no Brasil, garantindo direitos, deveres e princípios para usuários e provedores.</a:t>
          </a:r>
          <a:endParaRPr lang="en-US" dirty="0"/>
        </a:p>
      </dgm:t>
    </dgm:pt>
    <dgm:pt modelId="{0CE2F1EB-0956-4DFC-A1CE-8F95AC7659AE}" type="parTrans" cxnId="{50D22467-BD0A-4520-B2DD-2B486819D592}">
      <dgm:prSet/>
      <dgm:spPr/>
      <dgm:t>
        <a:bodyPr/>
        <a:lstStyle/>
        <a:p>
          <a:endParaRPr lang="en-US"/>
        </a:p>
      </dgm:t>
    </dgm:pt>
    <dgm:pt modelId="{3D7F6103-B434-445C-A319-89C66B5BFFC0}" type="sibTrans" cxnId="{50D22467-BD0A-4520-B2DD-2B486819D592}">
      <dgm:prSet/>
      <dgm:spPr/>
      <dgm:t>
        <a:bodyPr/>
        <a:lstStyle/>
        <a:p>
          <a:endParaRPr lang="en-US"/>
        </a:p>
      </dgm:t>
    </dgm:pt>
    <dgm:pt modelId="{8F216D4A-4101-4619-AC1C-605AB9D47284}" type="pres">
      <dgm:prSet presAssocID="{114C4C10-7F30-480A-A089-D7017C135F9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28057A24-E485-41D2-AE9A-9273BDC37B63}" type="pres">
      <dgm:prSet presAssocID="{5A6802C5-9D25-4A14-A305-B0D95F9AB7AB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6384A32-5249-4993-994A-CA9B3BAACD9C}" type="pres">
      <dgm:prSet presAssocID="{8E168C80-BDCF-4125-B1A8-89B2DE00177E}" presName="sibTrans" presStyleLbl="sibTrans2D1" presStyleIdx="0" presStyleCnt="3"/>
      <dgm:spPr/>
      <dgm:t>
        <a:bodyPr/>
        <a:lstStyle/>
        <a:p>
          <a:endParaRPr lang="pt-BR"/>
        </a:p>
      </dgm:t>
    </dgm:pt>
    <dgm:pt modelId="{714942A7-FC53-43B4-BCB4-E71C9AEFAE94}" type="pres">
      <dgm:prSet presAssocID="{8E168C80-BDCF-4125-B1A8-89B2DE00177E}" presName="connectorText" presStyleLbl="sibTrans2D1" presStyleIdx="0" presStyleCnt="3"/>
      <dgm:spPr/>
      <dgm:t>
        <a:bodyPr/>
        <a:lstStyle/>
        <a:p>
          <a:endParaRPr lang="pt-BR"/>
        </a:p>
      </dgm:t>
    </dgm:pt>
    <dgm:pt modelId="{5F4C4C4F-17B9-481F-B4F5-2E1BC4D244BE}" type="pres">
      <dgm:prSet presAssocID="{4DFF3024-38FB-4517-9147-FE9443C0166C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BF10184-F78E-4723-B4AA-F56E2780267E}" type="pres">
      <dgm:prSet presAssocID="{6C765A9D-A027-456E-B7EC-10ED4220DAAC}" presName="sibTrans" presStyleLbl="sibTrans2D1" presStyleIdx="1" presStyleCnt="3"/>
      <dgm:spPr/>
      <dgm:t>
        <a:bodyPr/>
        <a:lstStyle/>
        <a:p>
          <a:endParaRPr lang="pt-BR"/>
        </a:p>
      </dgm:t>
    </dgm:pt>
    <dgm:pt modelId="{842FDBB8-E2AB-4BA0-ADB0-608758185BB8}" type="pres">
      <dgm:prSet presAssocID="{6C765A9D-A027-456E-B7EC-10ED4220DAAC}" presName="connectorText" presStyleLbl="sibTrans2D1" presStyleIdx="1" presStyleCnt="3"/>
      <dgm:spPr/>
      <dgm:t>
        <a:bodyPr/>
        <a:lstStyle/>
        <a:p>
          <a:endParaRPr lang="pt-BR"/>
        </a:p>
      </dgm:t>
    </dgm:pt>
    <dgm:pt modelId="{2D5C9446-8ED8-4A12-8030-373F4CAAE68C}" type="pres">
      <dgm:prSet presAssocID="{8F427E5B-A7E0-4CD0-92D6-37ADB78F392B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1E2D69E-7C9F-411D-825F-D0FDA34CCAC5}" type="pres">
      <dgm:prSet presAssocID="{C3661C6A-DB12-423B-BC49-E1C9847F8395}" presName="sibTrans" presStyleLbl="sibTrans2D1" presStyleIdx="2" presStyleCnt="3"/>
      <dgm:spPr/>
      <dgm:t>
        <a:bodyPr/>
        <a:lstStyle/>
        <a:p>
          <a:endParaRPr lang="pt-BR"/>
        </a:p>
      </dgm:t>
    </dgm:pt>
    <dgm:pt modelId="{7316F16E-EE0F-49FC-9D25-62C13E22553D}" type="pres">
      <dgm:prSet presAssocID="{C3661C6A-DB12-423B-BC49-E1C9847F8395}" presName="connectorText" presStyleLbl="sibTrans2D1" presStyleIdx="2" presStyleCnt="3"/>
      <dgm:spPr/>
      <dgm:t>
        <a:bodyPr/>
        <a:lstStyle/>
        <a:p>
          <a:endParaRPr lang="pt-BR"/>
        </a:p>
      </dgm:t>
    </dgm:pt>
    <dgm:pt modelId="{0D0C26A9-1A02-4BDC-9118-589275010CFE}" type="pres">
      <dgm:prSet presAssocID="{E69DA7A1-A7D6-4C31-8523-6CB1AB11EA2C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C50156FF-D3F4-4D9C-B7FE-40B7E876BB95}" type="presOf" srcId="{6C765A9D-A027-456E-B7EC-10ED4220DAAC}" destId="{DBF10184-F78E-4723-B4AA-F56E2780267E}" srcOrd="0" destOrd="0" presId="urn:microsoft.com/office/officeart/2005/8/layout/process5"/>
    <dgm:cxn modelId="{6D4A96FE-F86B-491A-B27D-AB767E2241DD}" srcId="{114C4C10-7F30-480A-A089-D7017C135F93}" destId="{4DFF3024-38FB-4517-9147-FE9443C0166C}" srcOrd="1" destOrd="0" parTransId="{3E42A4F7-9E35-4C2F-8A68-CB71A056945E}" sibTransId="{6C765A9D-A027-456E-B7EC-10ED4220DAAC}"/>
    <dgm:cxn modelId="{2E74F1BB-5121-41D8-87D2-184B0D611D00}" type="presOf" srcId="{8E168C80-BDCF-4125-B1A8-89B2DE00177E}" destId="{714942A7-FC53-43B4-BCB4-E71C9AEFAE94}" srcOrd="1" destOrd="0" presId="urn:microsoft.com/office/officeart/2005/8/layout/process5"/>
    <dgm:cxn modelId="{AC210266-35D8-4E17-AE0A-44106F57A251}" type="presOf" srcId="{8E168C80-BDCF-4125-B1A8-89B2DE00177E}" destId="{F6384A32-5249-4993-994A-CA9B3BAACD9C}" srcOrd="0" destOrd="0" presId="urn:microsoft.com/office/officeart/2005/8/layout/process5"/>
    <dgm:cxn modelId="{2192D361-6583-4005-997A-DDACF1271211}" type="presOf" srcId="{6C765A9D-A027-456E-B7EC-10ED4220DAAC}" destId="{842FDBB8-E2AB-4BA0-ADB0-608758185BB8}" srcOrd="1" destOrd="0" presId="urn:microsoft.com/office/officeart/2005/8/layout/process5"/>
    <dgm:cxn modelId="{F98AF071-2185-4A4F-9653-3F79A96A1831}" type="presOf" srcId="{4DFF3024-38FB-4517-9147-FE9443C0166C}" destId="{5F4C4C4F-17B9-481F-B4F5-2E1BC4D244BE}" srcOrd="0" destOrd="0" presId="urn:microsoft.com/office/officeart/2005/8/layout/process5"/>
    <dgm:cxn modelId="{50D22467-BD0A-4520-B2DD-2B486819D592}" srcId="{114C4C10-7F30-480A-A089-D7017C135F93}" destId="{E69DA7A1-A7D6-4C31-8523-6CB1AB11EA2C}" srcOrd="3" destOrd="0" parTransId="{0CE2F1EB-0956-4DFC-A1CE-8F95AC7659AE}" sibTransId="{3D7F6103-B434-445C-A319-89C66B5BFFC0}"/>
    <dgm:cxn modelId="{87773160-D6AF-406E-A81F-B122C65B6CA4}" type="presOf" srcId="{E69DA7A1-A7D6-4C31-8523-6CB1AB11EA2C}" destId="{0D0C26A9-1A02-4BDC-9118-589275010CFE}" srcOrd="0" destOrd="0" presId="urn:microsoft.com/office/officeart/2005/8/layout/process5"/>
    <dgm:cxn modelId="{D917C3E2-8A70-4D8E-9892-E17EB442FB30}" srcId="{114C4C10-7F30-480A-A089-D7017C135F93}" destId="{8F427E5B-A7E0-4CD0-92D6-37ADB78F392B}" srcOrd="2" destOrd="0" parTransId="{C1DF7B03-B260-404C-9A6E-823BBD8119CE}" sibTransId="{C3661C6A-DB12-423B-BC49-E1C9847F8395}"/>
    <dgm:cxn modelId="{94634276-3A40-447D-AFFC-CA60AB79AD05}" srcId="{114C4C10-7F30-480A-A089-D7017C135F93}" destId="{5A6802C5-9D25-4A14-A305-B0D95F9AB7AB}" srcOrd="0" destOrd="0" parTransId="{6F8AB57A-04E0-468E-BB56-C803419B258F}" sibTransId="{8E168C80-BDCF-4125-B1A8-89B2DE00177E}"/>
    <dgm:cxn modelId="{63A8B123-1B7C-4B2A-82C8-92A58D91059C}" type="presOf" srcId="{114C4C10-7F30-480A-A089-D7017C135F93}" destId="{8F216D4A-4101-4619-AC1C-605AB9D47284}" srcOrd="0" destOrd="0" presId="urn:microsoft.com/office/officeart/2005/8/layout/process5"/>
    <dgm:cxn modelId="{6A0627DE-9381-49A5-BB58-53090544E206}" type="presOf" srcId="{C3661C6A-DB12-423B-BC49-E1C9847F8395}" destId="{7316F16E-EE0F-49FC-9D25-62C13E22553D}" srcOrd="1" destOrd="0" presId="urn:microsoft.com/office/officeart/2005/8/layout/process5"/>
    <dgm:cxn modelId="{72BBCE34-D667-4559-A0A6-40F859D8BD38}" type="presOf" srcId="{8F427E5B-A7E0-4CD0-92D6-37ADB78F392B}" destId="{2D5C9446-8ED8-4A12-8030-373F4CAAE68C}" srcOrd="0" destOrd="0" presId="urn:microsoft.com/office/officeart/2005/8/layout/process5"/>
    <dgm:cxn modelId="{45AB1F64-272A-462D-BD73-FE71BD729CAE}" type="presOf" srcId="{C3661C6A-DB12-423B-BC49-E1C9847F8395}" destId="{E1E2D69E-7C9F-411D-825F-D0FDA34CCAC5}" srcOrd="0" destOrd="0" presId="urn:microsoft.com/office/officeart/2005/8/layout/process5"/>
    <dgm:cxn modelId="{09CC6CAD-C879-419E-8B08-E463CC0A4EBA}" type="presOf" srcId="{5A6802C5-9D25-4A14-A305-B0D95F9AB7AB}" destId="{28057A24-E485-41D2-AE9A-9273BDC37B63}" srcOrd="0" destOrd="0" presId="urn:microsoft.com/office/officeart/2005/8/layout/process5"/>
    <dgm:cxn modelId="{473A88BB-3392-45CA-AA78-8361B0F405AC}" type="presParOf" srcId="{8F216D4A-4101-4619-AC1C-605AB9D47284}" destId="{28057A24-E485-41D2-AE9A-9273BDC37B63}" srcOrd="0" destOrd="0" presId="urn:microsoft.com/office/officeart/2005/8/layout/process5"/>
    <dgm:cxn modelId="{1C042C48-41B5-45F2-910F-78078EAD9AE4}" type="presParOf" srcId="{8F216D4A-4101-4619-AC1C-605AB9D47284}" destId="{F6384A32-5249-4993-994A-CA9B3BAACD9C}" srcOrd="1" destOrd="0" presId="urn:microsoft.com/office/officeart/2005/8/layout/process5"/>
    <dgm:cxn modelId="{1A285436-BCFD-4668-9CE9-119303AF1A1D}" type="presParOf" srcId="{F6384A32-5249-4993-994A-CA9B3BAACD9C}" destId="{714942A7-FC53-43B4-BCB4-E71C9AEFAE94}" srcOrd="0" destOrd="0" presId="urn:microsoft.com/office/officeart/2005/8/layout/process5"/>
    <dgm:cxn modelId="{B80684B5-C345-48FE-B9EB-EC5B18446B4C}" type="presParOf" srcId="{8F216D4A-4101-4619-AC1C-605AB9D47284}" destId="{5F4C4C4F-17B9-481F-B4F5-2E1BC4D244BE}" srcOrd="2" destOrd="0" presId="urn:microsoft.com/office/officeart/2005/8/layout/process5"/>
    <dgm:cxn modelId="{09D9D3C6-4FA1-4227-A8D0-58BA6DB89F2F}" type="presParOf" srcId="{8F216D4A-4101-4619-AC1C-605AB9D47284}" destId="{DBF10184-F78E-4723-B4AA-F56E2780267E}" srcOrd="3" destOrd="0" presId="urn:microsoft.com/office/officeart/2005/8/layout/process5"/>
    <dgm:cxn modelId="{100A23CA-2D4D-4C67-A6A3-3190EE15B167}" type="presParOf" srcId="{DBF10184-F78E-4723-B4AA-F56E2780267E}" destId="{842FDBB8-E2AB-4BA0-ADB0-608758185BB8}" srcOrd="0" destOrd="0" presId="urn:microsoft.com/office/officeart/2005/8/layout/process5"/>
    <dgm:cxn modelId="{3A30E7B3-42CC-40CA-97C1-89AD5CDCF034}" type="presParOf" srcId="{8F216D4A-4101-4619-AC1C-605AB9D47284}" destId="{2D5C9446-8ED8-4A12-8030-373F4CAAE68C}" srcOrd="4" destOrd="0" presId="urn:microsoft.com/office/officeart/2005/8/layout/process5"/>
    <dgm:cxn modelId="{77CF77A8-B15A-49CD-A320-9D916156740E}" type="presParOf" srcId="{8F216D4A-4101-4619-AC1C-605AB9D47284}" destId="{E1E2D69E-7C9F-411D-825F-D0FDA34CCAC5}" srcOrd="5" destOrd="0" presId="urn:microsoft.com/office/officeart/2005/8/layout/process5"/>
    <dgm:cxn modelId="{A4D7ADFB-0095-41EA-98C7-1C8B758C6447}" type="presParOf" srcId="{E1E2D69E-7C9F-411D-825F-D0FDA34CCAC5}" destId="{7316F16E-EE0F-49FC-9D25-62C13E22553D}" srcOrd="0" destOrd="0" presId="urn:microsoft.com/office/officeart/2005/8/layout/process5"/>
    <dgm:cxn modelId="{DBCBEADB-A000-4B5E-9429-7AE55407A185}" type="presParOf" srcId="{8F216D4A-4101-4619-AC1C-605AB9D47284}" destId="{0D0C26A9-1A02-4BDC-9118-589275010CFE}" srcOrd="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07BFD5-143A-4518-BE4B-320C463829D8}" type="datetimeFigureOut">
              <a:rPr lang="pt-BR" smtClean="0"/>
              <a:t>28/10/2025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843CB-D4AF-45FA-B27A-F24837BFF71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85166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7EF83B8-2B0B-D8A7-9549-BB325DBB75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39EBAA54-5030-CC9E-C4A6-EF00BCB72D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A5974EE4-BD2A-246D-91CB-BB1E4B7BF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B606A-0324-471E-9AEB-B66DA1884CB4}" type="datetime1">
              <a:rPr lang="pt-BR" smtClean="0"/>
              <a:t>28/10/2025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91705C1C-99E9-5EBF-20EF-4C1EBB160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F27B8A87-A941-5A55-0341-8D6C99D2A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6F5A-0D98-4BDA-A88F-ECF3C42AA01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29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FAC18F2-8383-6A74-4CBC-6F4B15AC0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A356B9EC-7E95-35D7-D75F-1B0EDF5B7D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4F23FF0E-60E6-4C4F-6221-8379060A5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D4DE8-1759-4C1E-A2A7-9466F3748F9B}" type="datetime1">
              <a:rPr lang="pt-BR" smtClean="0"/>
              <a:t>28/10/2025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06A41929-450D-9443-12F1-D3DF104FA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360563A4-74CC-FB82-97F9-F9136431E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6F5A-0D98-4BDA-A88F-ECF3C42AA01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599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31CF497D-0FE0-CF39-A38B-C3EE7A93C6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72FB8826-9644-2900-7DD9-2B43D9138A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1B55D486-19A6-9D7F-5723-52558FF22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4BC99-4508-44BC-B766-8AFA7ECA41CC}" type="datetime1">
              <a:rPr lang="pt-BR" smtClean="0"/>
              <a:t>28/10/2025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3231449D-49E9-29EB-6105-B90123305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AAAD3289-937F-E8E0-1D23-55F3052A7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6F5A-0D98-4BDA-A88F-ECF3C42AA01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9136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13BCEE6-B734-F9E3-68F8-B8FEA3229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9B40751-74F7-488D-15D7-2B10372985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8CD54D57-D2C5-09E2-7AA5-0AD0BB00D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CAF77-E939-4F04-9949-E461460E5C45}" type="datetime1">
              <a:rPr lang="pt-BR" smtClean="0"/>
              <a:t>28/10/2025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2CEBDDFC-8463-48D8-A535-D75043AA9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56C11661-2394-B536-FF21-15650545E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6F5A-0D98-4BDA-A88F-ECF3C42AA01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70529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C06CFC2-F197-5840-9C79-9C8DA41EC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5059E547-0BF0-E521-E420-512D1C85C3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80AAD8B4-5F3E-BDF2-D620-0A5274306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A362E-4E49-4A88-9857-9A566F35B066}" type="datetime1">
              <a:rPr lang="pt-BR" smtClean="0"/>
              <a:t>28/10/2025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1975E3CD-24EF-386C-2C68-A8F10D3EA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7A3D7D1C-79F0-0AA0-9589-8138639FC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6F5A-0D98-4BDA-A88F-ECF3C42AA01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62034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EEFF922-0EBA-AE19-5B88-2CC3C0BC9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6E8BC07A-D1B1-296C-FC50-D46F4D519B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E8E05560-6EC9-C6A0-7978-1F0CB21A7D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4AD37D49-2B05-D111-BD96-A674F54A6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DFDEB-42FF-4710-B030-26075F039C6A}" type="datetime1">
              <a:rPr lang="pt-BR" smtClean="0"/>
              <a:t>28/10/2025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CBAA874F-27A0-0C24-BAA0-B0D1EEB57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6DF4CC55-5A46-E5FE-9EF9-7D8E0D02E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6F5A-0D98-4BDA-A88F-ECF3C42AA01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98368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0FE2A24-0AB0-9197-034C-ACF92692A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5F431FA8-2BA8-C53B-B847-5FB2CD7C9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DAC6C895-97DD-BBCE-4E5D-EE6EFB6C3C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D0564935-8CC5-BEF5-51F4-487D232B14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6EADCF3C-E62E-C61D-F65C-9FC72D3E0F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0FE3D117-1C51-5E43-639D-BC49375ED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AEB63-7168-403E-9B44-74AD6B832AB4}" type="datetime1">
              <a:rPr lang="pt-BR" smtClean="0"/>
              <a:t>28/10/2025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D8AC7D8E-51CD-F896-73AD-82DF250D1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8941A46B-B92A-A36E-0C69-900026163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6F5A-0D98-4BDA-A88F-ECF3C42AA01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50886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852508A-8561-9C01-0317-C58A199BF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B5E33F54-4177-CB0F-AAA9-606B8DC87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443B7-DA6C-4BFC-A44B-911FA87AAED7}" type="datetime1">
              <a:rPr lang="pt-BR" smtClean="0"/>
              <a:t>28/10/2025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CCBF79E5-0E5C-EB02-CEBA-7C6DEF598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8CAC66ED-FA00-02E1-D088-C8E0F835C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6F5A-0D98-4BDA-A88F-ECF3C42AA01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9208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DFAE4841-F096-3747-E3D6-77C8AF353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A7EED-609A-4DDD-935C-D0875D038C43}" type="datetime1">
              <a:rPr lang="pt-BR" smtClean="0"/>
              <a:t>28/10/2025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1E60791F-334E-381E-E2CD-18881C497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828BED2D-4118-06A9-8F6E-C1CC4B108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6F5A-0D98-4BDA-A88F-ECF3C42AA01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36012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ADEBE98-1020-4167-125B-1E1561846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08956E34-E696-A09A-B4E2-15803664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6D751D4D-7DF3-F360-A3A6-6D329D4852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BE56C587-98BB-2961-371F-17BDCB776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DDF63-758C-4AE6-8D2D-A0050E9A5B80}" type="datetime1">
              <a:rPr lang="pt-BR" smtClean="0"/>
              <a:t>28/10/2025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DC391545-191B-0CFD-BC37-66D74D2D0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460F3B0D-2013-40D2-BEBB-E77A22368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6F5A-0D98-4BDA-A88F-ECF3C42AA01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6447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41AFB40-61C8-2421-3016-23231046F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4F646027-AD16-CEBA-9785-E6EBE36E5E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62D12E11-5C25-F465-2E79-631625BEF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21202951-2422-77E2-4001-CCDE16A20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833C9-B666-4F7C-8EF6-60BF57D7C0D2}" type="datetime1">
              <a:rPr lang="pt-BR" smtClean="0"/>
              <a:t>28/10/2025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0756351A-314E-F7FC-F3F1-E040D3B8E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17EA9257-E746-E0E7-14F0-DFFA9D167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6F5A-0D98-4BDA-A88F-ECF3C42AA01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27733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16FA96E4-1063-DA66-3665-C8E754BB1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8648B43E-A535-FF78-EB7B-B26EB6CA62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C8284744-182A-3CEF-2EDA-3E8AE63012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E0C5AE-069E-40C6-B661-769A22FB1B0D}" type="datetime1">
              <a:rPr lang="pt-BR" smtClean="0"/>
              <a:t>28/10/2025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7E06DAF0-DF24-38C7-756D-28EF44008A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3617F89B-37BD-8CF4-1312-5907B65C55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DD6F5A-0D98-4BDA-A88F-ECF3C42AA01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2399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Bia.ambrogi@apromaissom.org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3">
            <a:extLst>
              <a:ext uri="{FF2B5EF4-FFF2-40B4-BE49-F238E27FC236}">
                <a16:creationId xmlns:a16="http://schemas.microsoft.com/office/drawing/2014/main" xmlns="" id="{9EA61550-6241-27E2-AFED-2BACDAE83B80}"/>
              </a:ext>
            </a:extLst>
          </p:cNvPr>
          <p:cNvSpPr txBox="1">
            <a:spLocks/>
          </p:cNvSpPr>
          <p:nvPr/>
        </p:nvSpPr>
        <p:spPr>
          <a:xfrm>
            <a:off x="4136571" y="2354375"/>
            <a:ext cx="3701143" cy="2149249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vert="horz" lIns="45719" tIns="45720" rIns="45719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dirty="0"/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xmlns="" id="{D149EE30-EFB6-C578-1408-A178C6A8E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6F5A-0D98-4BDA-A88F-ECF3C42AA01E}" type="slidenum">
              <a:rPr lang="pt-BR" smtClean="0"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794904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BACC6370-2D7E-4714-9D71-7542949D7D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68B3F68-107C-434F-AA38-110D5EA91B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AAD0DBB9-1A4B-4391-81D4-CB19F9AB91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063BBA22-50EA-4C4D-BE05-F1CE4E63AA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4" name="CaixaDeTexto 1">
            <a:extLst>
              <a:ext uri="{FF2B5EF4-FFF2-40B4-BE49-F238E27FC236}">
                <a16:creationId xmlns:a16="http://schemas.microsoft.com/office/drawing/2014/main" xmlns="" id="{79FEB0B9-5C14-6B61-A5CA-4C82947956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48739865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59947E93-D490-3408-3647-33A9DED51C32}"/>
              </a:ext>
            </a:extLst>
          </p:cNvPr>
          <p:cNvSpPr txBox="1"/>
          <p:nvPr/>
        </p:nvSpPr>
        <p:spPr>
          <a:xfrm>
            <a:off x="699713" y="248038"/>
            <a:ext cx="7063721" cy="1159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Não é para parar – É para pagar</a:t>
            </a:r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xmlns="" id="{5CB2F3C7-EEC2-103F-85A7-CA8FE09F4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6F5A-0D98-4BDA-A88F-ECF3C42AA01E}" type="slidenum">
              <a:rPr lang="pt-BR" smtClean="0"/>
              <a:t>10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6044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78DC8039-B39F-2965-FD25-8F60180B11B3}"/>
              </a:ext>
            </a:extLst>
          </p:cNvPr>
          <p:cNvSpPr txBox="1"/>
          <p:nvPr/>
        </p:nvSpPr>
        <p:spPr>
          <a:xfrm>
            <a:off x="1371599" y="2318197"/>
            <a:ext cx="9724031" cy="3683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/>
              <a:t>Obrigada,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/>
              <a:t>Bia Ambrogi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/>
              <a:t>Presidente Apro+Som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@bia_ambrogi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@apromaissom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11 989386651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hlinkClick r:id="rId2"/>
              </a:rPr>
              <a:t>bia.ambrogi@apromaissom.org</a:t>
            </a:r>
            <a:endParaRPr lang="en-US" sz="20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xmlns="" id="{925DBBCF-4254-50CB-959F-2F9F4443B35B}"/>
              </a:ext>
            </a:extLst>
          </p:cNvPr>
          <p:cNvSpPr txBox="1">
            <a:spLocks/>
          </p:cNvSpPr>
          <p:nvPr/>
        </p:nvSpPr>
        <p:spPr>
          <a:xfrm>
            <a:off x="7394487" y="2575703"/>
            <a:ext cx="3701143" cy="2149249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vert="horz" lIns="45719" tIns="45720" rIns="45719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9FFD67EC-C950-0D45-BF61-67C9945BC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6F5A-0D98-4BDA-A88F-ECF3C42AA01E}" type="slidenum">
              <a:rPr lang="pt-BR" smtClean="0"/>
              <a:t>11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24665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89C6731E-B3DD-8AF2-221A-973BEF3B96E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B50AB553-2A96-4A92-96F2-93548E0969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0" name="Espaço Reservado para Conteúdo 2">
            <a:extLst>
              <a:ext uri="{FF2B5EF4-FFF2-40B4-BE49-F238E27FC236}">
                <a16:creationId xmlns:a16="http://schemas.microsoft.com/office/drawing/2014/main" xmlns="" id="{F08E872B-2A81-307A-30EB-E328EEA7C2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652371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xmlns="" id="{ADF802CA-A4E7-8BB6-439D-DD82C4CEE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6F5A-0D98-4BDA-A88F-ECF3C42AA01E}" type="slidenum">
              <a:rPr lang="pt-BR" smtClean="0"/>
              <a:t>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78790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BACC6370-2D7E-4714-9D71-7542949D7D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F68B3F68-107C-434F-AA38-110D5EA91B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AAD0DBB9-1A4B-4391-81D4-CB19F9AB91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063BBA22-50EA-4C4D-BE05-F1CE4E63AA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6" name="CaixaDeTexto 2">
            <a:extLst>
              <a:ext uri="{FF2B5EF4-FFF2-40B4-BE49-F238E27FC236}">
                <a16:creationId xmlns:a16="http://schemas.microsoft.com/office/drawing/2014/main" xmlns="" id="{28848788-10BE-B7B7-731E-C219E4352D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19645201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802F27E2-1D68-20AD-11A1-5C6473EAC5A9}"/>
              </a:ext>
            </a:extLst>
          </p:cNvPr>
          <p:cNvSpPr txBox="1"/>
          <p:nvPr/>
        </p:nvSpPr>
        <p:spPr>
          <a:xfrm>
            <a:off x="3287486" y="755279"/>
            <a:ext cx="85888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>
                <a:solidFill>
                  <a:schemeClr val="bg1"/>
                </a:solidFill>
              </a:rPr>
              <a:t>Frente IA Responsável</a:t>
            </a: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xmlns="" id="{275B8CD2-BAAA-A104-DE78-9D0D6F3FD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6F5A-0D98-4BDA-A88F-ECF3C42AA01E}" type="slidenum">
              <a:rPr lang="pt-BR" smtClean="0"/>
              <a:t>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68305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12">
            <a:extLst>
              <a:ext uri="{FF2B5EF4-FFF2-40B4-BE49-F238E27FC236}">
                <a16:creationId xmlns:a16="http://schemas.microsoft.com/office/drawing/2014/main" xmlns="" id="{B712E947-0734-45F9-9C4F-41114EC3A33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4285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1" name="Group 14">
            <a:extLst>
              <a:ext uri="{FF2B5EF4-FFF2-40B4-BE49-F238E27FC236}">
                <a16:creationId xmlns:a16="http://schemas.microsoft.com/office/drawing/2014/main" xmlns="" id="{12B3290A-D3BF-4B87-B55B-FD9A98B4972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0" y="0"/>
            <a:ext cx="12199030" cy="1576446"/>
            <a:chOff x="0" y="0"/>
            <a:chExt cx="12192002" cy="1576446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033A715A-0686-440A-8F40-441B42A6605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10800000" flipH="1">
              <a:off x="2" y="0"/>
              <a:ext cx="12191998" cy="1575955"/>
            </a:xfrm>
            <a:prstGeom prst="rect">
              <a:avLst/>
            </a:prstGeom>
            <a:gradFill>
              <a:gsLst>
                <a:gs pos="0">
                  <a:srgbClr val="000000">
                    <a:alpha val="96000"/>
                  </a:srgbClr>
                </a:gs>
                <a:gs pos="100000">
                  <a:schemeClr val="accent1">
                    <a:lumMod val="75000"/>
                  </a:schemeClr>
                </a:gs>
              </a:gsLst>
              <a:lin ang="8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6">
              <a:extLst>
                <a:ext uri="{FF2B5EF4-FFF2-40B4-BE49-F238E27FC236}">
                  <a16:creationId xmlns:a16="http://schemas.microsoft.com/office/drawing/2014/main" xmlns="" id="{4761657F-19F2-425B-B7E9-0118CD13C33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16200000">
              <a:off x="5307778" y="-5307778"/>
              <a:ext cx="1576446" cy="12192002"/>
            </a:xfrm>
            <a:prstGeom prst="rect">
              <a:avLst/>
            </a:prstGeom>
            <a:gradFill>
              <a:gsLst>
                <a:gs pos="45000">
                  <a:schemeClr val="accent1">
                    <a:alpha val="0"/>
                  </a:schemeClr>
                </a:gs>
                <a:gs pos="99000">
                  <a:srgbClr val="000000">
                    <a:alpha val="74000"/>
                  </a:srgbClr>
                </a:gs>
              </a:gsLst>
              <a:lin ang="11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7">
              <a:extLst>
                <a:ext uri="{FF2B5EF4-FFF2-40B4-BE49-F238E27FC236}">
                  <a16:creationId xmlns:a16="http://schemas.microsoft.com/office/drawing/2014/main" xmlns="" id="{E27B6634-79D3-4EDD-A77A-1065D6F3A4F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825434" y="0"/>
              <a:ext cx="4303422" cy="1575461"/>
            </a:xfrm>
            <a:prstGeom prst="rect">
              <a:avLst/>
            </a:prstGeom>
            <a:gradFill>
              <a:gsLst>
                <a:gs pos="0">
                  <a:schemeClr val="accent1">
                    <a:alpha val="17000"/>
                  </a:schemeClr>
                </a:gs>
                <a:gs pos="74000">
                  <a:schemeClr val="accent1">
                    <a:lumMod val="50000"/>
                    <a:alpha val="0"/>
                  </a:schemeClr>
                </a:gs>
              </a:gsLst>
              <a:lin ang="14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1363DC31-A793-374D-E47A-166C21DBF310}"/>
              </a:ext>
            </a:extLst>
          </p:cNvPr>
          <p:cNvSpPr txBox="1"/>
          <p:nvPr/>
        </p:nvSpPr>
        <p:spPr>
          <a:xfrm>
            <a:off x="870855" y="601882"/>
            <a:ext cx="9496427" cy="13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bg1"/>
                </a:solidFill>
              </a:rPr>
              <a:t>Carta da Frente IA à Comissão Especial de Inteligência Artificial da Câmara dos Deputados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244C3BF1-626C-25EB-BF3E-8AED34C39552}"/>
              </a:ext>
            </a:extLst>
          </p:cNvPr>
          <p:cNvSpPr txBox="1"/>
          <p:nvPr/>
        </p:nvSpPr>
        <p:spPr>
          <a:xfrm>
            <a:off x="504139" y="1814456"/>
            <a:ext cx="5214257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1. ABCA - Associação Brasileira de Cinema de Animação </a:t>
            </a:r>
          </a:p>
          <a:p>
            <a:r>
              <a:rPr lang="pt-BR" sz="1200" dirty="0"/>
              <a:t>2. ABI - Associação Brasileira de Imprensa </a:t>
            </a:r>
          </a:p>
          <a:p>
            <a:r>
              <a:rPr lang="pt-BR" sz="1200" dirty="0"/>
              <a:t>3. ABMI - Associação Brasileira da Música Independente </a:t>
            </a:r>
          </a:p>
          <a:p>
            <a:r>
              <a:rPr lang="pt-BR" sz="1200" dirty="0"/>
              <a:t>4. ABRA - Associação Brasileira de Autores Roteiristas </a:t>
            </a:r>
          </a:p>
          <a:p>
            <a:r>
              <a:rPr lang="pt-BR" sz="1200" dirty="0"/>
              <a:t>5. ABRACI- Associação Brasileira de Cineastas </a:t>
            </a:r>
          </a:p>
          <a:p>
            <a:r>
              <a:rPr lang="pt-BR" sz="1200" dirty="0"/>
              <a:t>6. ABRAMUS - Associação Brasileira de Música e Artes </a:t>
            </a:r>
          </a:p>
          <a:p>
            <a:r>
              <a:rPr lang="pt-BR" sz="1200" dirty="0"/>
              <a:t>7. Ajor - Associação de Jornalismo Digital </a:t>
            </a:r>
          </a:p>
          <a:p>
            <a:r>
              <a:rPr lang="pt-BR" sz="1200" dirty="0"/>
              <a:t>8. AMC-SP - Associação de Montadores de Cinema de São Paulo </a:t>
            </a:r>
          </a:p>
          <a:p>
            <a:r>
              <a:rPr lang="pt-BR" sz="1200" dirty="0"/>
              <a:t>9. AnaMid - Associação Nacional do Mercado e Indústria Digital </a:t>
            </a:r>
          </a:p>
          <a:p>
            <a:r>
              <a:rPr lang="pt-BR" sz="1200" dirty="0"/>
              <a:t>10. APACI - Associação Paulista de Cineastas </a:t>
            </a:r>
          </a:p>
          <a:p>
            <a:r>
              <a:rPr lang="pt-BR" sz="1200" dirty="0"/>
              <a:t>11. APP Brasil - Associação de Profissionais de Propaganda </a:t>
            </a:r>
          </a:p>
          <a:p>
            <a:r>
              <a:rPr lang="pt-BR" sz="1200" dirty="0"/>
              <a:t>12. Apro+Som - Associação Brasileira de Produtoras de Som </a:t>
            </a:r>
          </a:p>
          <a:p>
            <a:r>
              <a:rPr lang="pt-BR" sz="1200" dirty="0"/>
              <a:t>13. ASSIM - Associação de Intérpretes e Músicos. </a:t>
            </a:r>
          </a:p>
          <a:p>
            <a:r>
              <a:rPr lang="pt-BR" sz="1200" dirty="0"/>
              <a:t>14. AUTVIS - Associação Brasileira dos Direitos de Autores Visuais </a:t>
            </a:r>
          </a:p>
          <a:p>
            <a:r>
              <a:rPr lang="pt-BR" sz="1200" dirty="0"/>
              <a:t>15. Clube da Voz - Associação de Locutores Comerciais </a:t>
            </a:r>
          </a:p>
          <a:p>
            <a:r>
              <a:rPr lang="pt-BR" sz="1200" dirty="0"/>
              <a:t>16. DBCA – Diretores Brasileiros de Cinema e Audiovisual </a:t>
            </a:r>
          </a:p>
          <a:p>
            <a:r>
              <a:rPr lang="pt-BR" sz="1200" dirty="0"/>
              <a:t>17. Dublar - Associação Brasileira de Profissionais da Dublagem </a:t>
            </a:r>
          </a:p>
          <a:p>
            <a:r>
              <a:rPr lang="pt-BR" sz="1200" dirty="0"/>
              <a:t>18. edt. - Associação de Profissionais de Edição Audiovisual </a:t>
            </a:r>
          </a:p>
          <a:p>
            <a:r>
              <a:rPr lang="pt-BR" sz="1200" dirty="0"/>
              <a:t>19. Fenaj - Federação Nacional dos Jornalistas </a:t>
            </a:r>
          </a:p>
          <a:p>
            <a:r>
              <a:rPr lang="pt-BR" sz="1200" dirty="0"/>
              <a:t>20. Firma Gamedev </a:t>
            </a:r>
          </a:p>
          <a:p>
            <a:r>
              <a:rPr lang="pt-BR" sz="1200" dirty="0"/>
              <a:t>21. GEDAR - Gestão de Direitos de Autores Roteiristas </a:t>
            </a:r>
          </a:p>
          <a:p>
            <a:r>
              <a:rPr lang="pt-BR" sz="1200" dirty="0"/>
              <a:t>22. Interartis Brasil </a:t>
            </a:r>
          </a:p>
          <a:p>
            <a:r>
              <a:rPr lang="pt-BR" sz="1200" dirty="0"/>
              <a:t>23. Instituto Garotas do Motion </a:t>
            </a:r>
          </a:p>
          <a:p>
            <a:endParaRPr lang="pt-BR" sz="1400" dirty="0"/>
          </a:p>
          <a:p>
            <a:r>
              <a:rPr lang="pt-BR" sz="1400" dirty="0"/>
              <a:t/>
            </a:r>
            <a:br>
              <a:rPr lang="pt-BR" sz="1400" dirty="0"/>
            </a:br>
            <a:endParaRPr lang="pt-BR" sz="140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0EADB93D-2FAA-AA97-1F96-6E6B0D84B108}"/>
              </a:ext>
            </a:extLst>
          </p:cNvPr>
          <p:cNvSpPr txBox="1"/>
          <p:nvPr/>
        </p:nvSpPr>
        <p:spPr>
          <a:xfrm>
            <a:off x="5732679" y="1814456"/>
            <a:ext cx="625588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24. Movimento Arte Viva </a:t>
            </a:r>
          </a:p>
          <a:p>
            <a:r>
              <a:rPr lang="pt-BR" sz="1200" dirty="0"/>
              <a:t>25. Movimento Dublagem Viva </a:t>
            </a:r>
          </a:p>
          <a:p>
            <a:r>
              <a:rPr lang="pt-BR" sz="1200" dirty="0"/>
              <a:t>26. Musimagem Brasil - Associação Brasileira de Compositores de Música para Audiovisual </a:t>
            </a:r>
          </a:p>
          <a:p>
            <a:r>
              <a:rPr lang="pt-BR" sz="1200" dirty="0"/>
              <a:t>27. PAVIC – Pesquisadores de Audiovisual, Iconografia e Conteúdo </a:t>
            </a:r>
          </a:p>
          <a:p>
            <a:r>
              <a:rPr lang="pt-BR" sz="1200" dirty="0"/>
              <a:t>28. Pro-Música Brasil - Produtores Fonográficos Associados </a:t>
            </a:r>
          </a:p>
          <a:p>
            <a:r>
              <a:rPr lang="pt-BR" sz="1200" dirty="0"/>
              <a:t>29. RSF - Repórteres Sem Fronteiras </a:t>
            </a:r>
          </a:p>
          <a:p>
            <a:r>
              <a:rPr lang="pt-BR" sz="1200" dirty="0"/>
              <a:t>30. Rede de Economia Criativa Brasil </a:t>
            </a:r>
          </a:p>
          <a:p>
            <a:r>
              <a:rPr lang="pt-BR" sz="1200" dirty="0"/>
              <a:t>31. SATED/SP Sindicato dos Artistas e Técnicos em Espetáculos de Diversão do Estado de São Paulo</a:t>
            </a:r>
          </a:p>
          <a:p>
            <a:r>
              <a:rPr lang="pt-BR" sz="1200" dirty="0"/>
              <a:t>32. SATED/PR - Sindicato dos Artistas e Técnicos em Espetáculos de Diversões do Estado do Paraná </a:t>
            </a:r>
          </a:p>
          <a:p>
            <a:r>
              <a:rPr lang="pt-BR" sz="1200" dirty="0"/>
              <a:t>33. SATED/RJ - Sindicato dos profissionais de Dança do Rio de Janeiro </a:t>
            </a:r>
          </a:p>
          <a:p>
            <a:r>
              <a:rPr lang="pt-BR" sz="1200" dirty="0"/>
              <a:t>34. SATED/CE - Sindicato dos Artistas e Técnicos em Espetáculos de Diversões do Estado do Ceará </a:t>
            </a:r>
          </a:p>
          <a:p>
            <a:r>
              <a:rPr lang="pt-BR" sz="1200" dirty="0"/>
              <a:t>35. SATED/SC Sindicato dos Artistas e Técnicos em Espetáculos de Diversões do Estado de Santa Catarina. </a:t>
            </a:r>
          </a:p>
          <a:p>
            <a:r>
              <a:rPr lang="pt-BR" sz="1200" dirty="0"/>
              <a:t>36. SOCINPRO - Sociedade Brasileira de Administração e Proteção de Direitos Intelectuais </a:t>
            </a:r>
          </a:p>
          <a:p>
            <a:r>
              <a:rPr lang="pt-BR" sz="1200" dirty="0"/>
              <a:t>37. UBC - União Brasileira de Compositores </a:t>
            </a:r>
          </a:p>
          <a:p>
            <a:r>
              <a:rPr lang="pt-BR" sz="1200" dirty="0"/>
              <a:t>38. UNIDAD - União Democrática dos Artistas Digitais </a:t>
            </a:r>
          </a:p>
          <a:p>
            <a:r>
              <a:rPr lang="pt-BR" sz="1200" dirty="0"/>
              <a:t>39. UNEBRA - União dos Escritores Brasileiros </a:t>
            </a:r>
          </a:p>
          <a:p>
            <a:r>
              <a:rPr lang="pt-BR" sz="1200" dirty="0"/>
              <a:t>40. Produção Compartilhada </a:t>
            </a:r>
          </a:p>
          <a:p>
            <a:r>
              <a:rPr lang="pt-BR" sz="1200" dirty="0"/>
              <a:t>41. UTAB - União dos Trabalhadores da Animação do Brasil</a:t>
            </a:r>
          </a:p>
          <a:p>
            <a:r>
              <a:rPr lang="pt-BR" sz="1200" dirty="0"/>
              <a:t>42. Procure Saber</a:t>
            </a:r>
          </a:p>
          <a:p>
            <a:r>
              <a:rPr lang="pt-BR" sz="1200" dirty="0"/>
              <a:t>43. Abert - Associação Brasileira de Emissoras de Rádio e Televisão</a:t>
            </a:r>
          </a:p>
          <a:p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E070B152-4F17-324B-B3E3-EF89F6DB6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6F5A-0D98-4BDA-A88F-ECF3C42AA01E}" type="slidenum">
              <a:rPr lang="pt-BR" smtClean="0"/>
              <a:t>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40737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Rectangle 6">
            <a:extLst>
              <a:ext uri="{FF2B5EF4-FFF2-40B4-BE49-F238E27FC236}">
                <a16:creationId xmlns:a16="http://schemas.microsoft.com/office/drawing/2014/main" xmlns="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xmlns="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xmlns="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2">
            <a:extLst>
              <a:ext uri="{FF2B5EF4-FFF2-40B4-BE49-F238E27FC236}">
                <a16:creationId xmlns:a16="http://schemas.microsoft.com/office/drawing/2014/main" xmlns="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4">
            <a:extLst>
              <a:ext uri="{FF2B5EF4-FFF2-40B4-BE49-F238E27FC236}">
                <a16:creationId xmlns:a16="http://schemas.microsoft.com/office/drawing/2014/main" xmlns="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D8009B8C-2114-FE9C-439E-7A20EA6BF9A7}"/>
              </a:ext>
            </a:extLst>
          </p:cNvPr>
          <p:cNvSpPr txBox="1"/>
          <p:nvPr/>
        </p:nvSpPr>
        <p:spPr>
          <a:xfrm>
            <a:off x="870857" y="2022308"/>
            <a:ext cx="10533002" cy="45876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1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100" b="1" dirty="0"/>
              <a:t>IA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1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100" dirty="0"/>
              <a:t>É o campo geral da computação que cria </a:t>
            </a:r>
            <a:r>
              <a:rPr lang="en-US" sz="2100" b="1" dirty="0"/>
              <a:t>máquinas capazes de realizar tarefas que normalmente exigiriam inteligência humana</a:t>
            </a:r>
            <a:r>
              <a:rPr lang="en-US" sz="2100" dirty="0"/>
              <a:t>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100" b="1" dirty="0">
              <a:highlight>
                <a:srgbClr val="FFFF00"/>
              </a:highlight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100" b="1" dirty="0">
                <a:highlight>
                  <a:srgbClr val="FFFF00"/>
                </a:highlight>
              </a:rPr>
              <a:t>IA Generativa </a:t>
            </a:r>
            <a:endParaRPr lang="en-US" altLang="pt-BR" sz="2100" dirty="0"/>
          </a:p>
          <a:p>
            <a:pPr lvl="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pt-BR" sz="2100" dirty="0"/>
          </a:p>
          <a:p>
            <a:pPr lvl="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pt-BR" sz="2100" dirty="0"/>
              <a:t>É um </a:t>
            </a:r>
            <a:r>
              <a:rPr lang="en-US" altLang="pt-BR" sz="2100" b="1" dirty="0"/>
              <a:t>subconjunto da IA</a:t>
            </a:r>
            <a:r>
              <a:rPr lang="en-US" altLang="pt-BR" sz="2100" dirty="0"/>
              <a:t> que </a:t>
            </a:r>
            <a:r>
              <a:rPr lang="en-US" altLang="pt-BR" sz="2100" b="1" dirty="0"/>
              <a:t>gera novos conteúdos</a:t>
            </a:r>
            <a:r>
              <a:rPr lang="en-US" altLang="pt-BR" sz="2100" dirty="0"/>
              <a:t>, como:</a:t>
            </a:r>
          </a:p>
          <a:p>
            <a:pPr lvl="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pt-BR" sz="2100" dirty="0"/>
          </a:p>
          <a:p>
            <a:pPr lvl="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pt-BR" sz="2100" dirty="0"/>
              <a:t>Textos</a:t>
            </a:r>
          </a:p>
          <a:p>
            <a:pPr lvl="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pt-BR" sz="2100" dirty="0"/>
              <a:t>Imagens</a:t>
            </a:r>
          </a:p>
          <a:p>
            <a:pPr lvl="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pt-BR" sz="2100" dirty="0"/>
              <a:t>Músicas</a:t>
            </a:r>
          </a:p>
          <a:p>
            <a:pPr lvl="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pt-BR" sz="2100" dirty="0"/>
              <a:t>Vídeos</a:t>
            </a:r>
          </a:p>
          <a:p>
            <a:pPr lvl="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pt-BR" sz="2100" dirty="0"/>
              <a:t>Códigos de programação</a:t>
            </a:r>
          </a:p>
          <a:p>
            <a:pPr lvl="0" indent="-2286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pt-BR" sz="2100" dirty="0"/>
              <a:t>Voz sintética, etc.</a:t>
            </a:r>
          </a:p>
          <a:p>
            <a:pPr lvl="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altLang="pt-BR" sz="2100" dirty="0"/>
          </a:p>
          <a:p>
            <a:pPr lvl="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pt-BR" sz="2100" dirty="0"/>
              <a:t>Ela </a:t>
            </a:r>
            <a:r>
              <a:rPr lang="en-US" altLang="pt-BR" sz="2100" b="1" dirty="0"/>
              <a:t>não só analisa dados — mas produz algo novo a partir deles</a:t>
            </a:r>
            <a:r>
              <a:rPr lang="en-US" altLang="pt-BR" sz="2100" dirty="0"/>
              <a:t>.</a:t>
            </a:r>
          </a:p>
          <a:p>
            <a:pPr lvl="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pt-BR" sz="2100" dirty="0"/>
              <a:t>Exemplos: ChatGPT, DALL·E, Midjourney, Suno, GitHub Copilot.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800" b="1" dirty="0">
              <a:highlight>
                <a:srgbClr val="FFFF00"/>
              </a:highlight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800" dirty="0">
              <a:highlight>
                <a:srgbClr val="FFFF00"/>
              </a:highlight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800" dirty="0">
              <a:highlight>
                <a:srgbClr val="FFFF00"/>
              </a:highlight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8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8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800" dirty="0"/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xmlns="" id="{94538E2C-38DA-C47C-A543-81149D7E32E2}"/>
              </a:ext>
            </a:extLst>
          </p:cNvPr>
          <p:cNvSpPr txBox="1"/>
          <p:nvPr/>
        </p:nvSpPr>
        <p:spPr>
          <a:xfrm>
            <a:off x="699713" y="248038"/>
            <a:ext cx="7063721" cy="1159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chemeClr val="bg1"/>
                </a:solidFill>
              </a:rPr>
              <a:t>IA x IA Generativa </a:t>
            </a: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xmlns="" id="{06C791B2-5334-141F-4BE9-81495A643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6F5A-0D98-4BDA-A88F-ECF3C42AA01E}" type="slidenum">
              <a:rPr lang="pt-BR" smtClean="0"/>
              <a:t>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44980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xmlns="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1829C0AE-3207-8495-18DE-FE2C8283B648}"/>
              </a:ext>
            </a:extLst>
          </p:cNvPr>
          <p:cNvSpPr txBox="1"/>
          <p:nvPr/>
        </p:nvSpPr>
        <p:spPr>
          <a:xfrm>
            <a:off x="699713" y="1926772"/>
            <a:ext cx="10487975" cy="4303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Mineração de Dados INPUT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Taxomia de dados de treinamento: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1 - Sem proteção -  </a:t>
            </a:r>
            <a:r>
              <a:rPr lang="en-US" dirty="0"/>
              <a:t>sem direitos autorais, obras que não são protegidas como descritas no  artigo 8º do DA que são ideias, projetos, normas técnicas, decisões judiciais, leis, etc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2 – Dados protegidos mas licenciados </a:t>
            </a:r>
            <a:r>
              <a:rPr lang="en-US" dirty="0"/>
              <a:t>- potencialmente não ferem direitos autorais como Creative Commons – mais permissivas as formas de uso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>
                <a:highlight>
                  <a:srgbClr val="FFFF00"/>
                </a:highlight>
              </a:rPr>
              <a:t>3 – Protegidos por direitos autorais </a:t>
            </a:r>
            <a:r>
              <a:rPr lang="en-US" dirty="0">
                <a:highlight>
                  <a:srgbClr val="FFFF00"/>
                </a:highlight>
              </a:rPr>
              <a:t>e que invadem o mercado da obra, por exemplo, produz pinturas, trilhas, filmes  e concorre diretamente com artista , compositor, criador/produtor, pois o resultado é similar a sua prestação de serviço.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4 – Obras protegidas mas não invadem o mercado </a:t>
            </a:r>
            <a:r>
              <a:rPr lang="en-US" dirty="0"/>
              <a:t>– exemplo uma literatura de saúde para um serviço de utilização pública para informar sobre doenças.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pt-BR" sz="1400" b="1" dirty="0"/>
              <a:t>*Fonte Apresentação: IBICT</a:t>
            </a:r>
            <a:r>
              <a:rPr lang="pt-BR" sz="1400" dirty="0"/>
              <a:t> é o </a:t>
            </a:r>
            <a:r>
              <a:rPr lang="pt-BR" sz="1400" b="1" dirty="0"/>
              <a:t>Instituto Brasileiro de Informação em Ciência e Tecnologia</a:t>
            </a:r>
            <a:r>
              <a:rPr lang="pt-BR" sz="1400" dirty="0"/>
              <a:t>.</a:t>
            </a:r>
            <a:endParaRPr lang="en-US" sz="1400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FC2D0D12-A15E-F73B-59C7-EFCF24B96044}"/>
              </a:ext>
            </a:extLst>
          </p:cNvPr>
          <p:cNvSpPr txBox="1"/>
          <p:nvPr/>
        </p:nvSpPr>
        <p:spPr>
          <a:xfrm>
            <a:off x="699713" y="248038"/>
            <a:ext cx="7063721" cy="1159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chemeClr val="bg1"/>
                </a:solidFill>
              </a:rPr>
              <a:t>IA Generativa 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207661DB-1D4B-919D-EA13-534958BBD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6F5A-0D98-4BDA-A88F-ECF3C42AA01E}" type="slidenum">
              <a:rPr lang="pt-BR" smtClean="0"/>
              <a:t>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4144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33AAD506-58B8-78F9-1B4B-C10773974DEF}"/>
              </a:ext>
            </a:extLst>
          </p:cNvPr>
          <p:cNvSpPr txBox="1"/>
          <p:nvPr/>
        </p:nvSpPr>
        <p:spPr>
          <a:xfrm>
            <a:off x="990600" y="1807030"/>
            <a:ext cx="10021843" cy="4394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1700" b="1" dirty="0"/>
          </a:p>
          <a:p>
            <a:pPr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700" b="1" dirty="0"/>
              <a:t>IMPUT – Mineração, utilização e treinamento:</a:t>
            </a:r>
            <a:endParaRPr lang="en-US" sz="1700" b="1" dirty="0">
              <a:effectLst/>
            </a:endParaRPr>
          </a:p>
          <a:p>
            <a:pPr marL="57150">
              <a:lnSpc>
                <a:spcPct val="90000"/>
              </a:lnSpc>
              <a:spcAft>
                <a:spcPts val="800"/>
              </a:spcAft>
            </a:pPr>
            <a:r>
              <a:rPr lang="en-US" sz="1700" dirty="0">
                <a:effectLst/>
              </a:rPr>
              <a:t>O Autor -  (gestão coletiva) pode escolher pelo </a:t>
            </a:r>
            <a:r>
              <a:rPr lang="en-US" sz="1700" b="1" dirty="0"/>
              <a:t>O</a:t>
            </a:r>
            <a:r>
              <a:rPr lang="en-US" sz="1700" b="1" dirty="0">
                <a:effectLst/>
              </a:rPr>
              <a:t>ptout </a:t>
            </a:r>
          </a:p>
          <a:p>
            <a:pPr marL="57150">
              <a:lnSpc>
                <a:spcPct val="90000"/>
              </a:lnSpc>
              <a:spcAft>
                <a:spcPts val="800"/>
              </a:spcAft>
            </a:pPr>
            <a:r>
              <a:rPr lang="en-US" sz="1700" dirty="0">
                <a:effectLst/>
              </a:rPr>
              <a:t>O Treinamento Já aconteceu</a:t>
            </a:r>
            <a:r>
              <a:rPr lang="en-US" sz="1700" dirty="0"/>
              <a:t>.</a:t>
            </a:r>
          </a:p>
          <a:p>
            <a:pPr marL="57150">
              <a:lnSpc>
                <a:spcPct val="90000"/>
              </a:lnSpc>
              <a:spcAft>
                <a:spcPts val="800"/>
              </a:spcAft>
            </a:pPr>
            <a:r>
              <a:rPr lang="en-US" sz="1700" dirty="0">
                <a:highlight>
                  <a:srgbClr val="FFFF00"/>
                </a:highlight>
              </a:rPr>
              <a:t>Fundo setorial de uma remuneração compensatória.</a:t>
            </a:r>
          </a:p>
          <a:p>
            <a:pPr marL="57150">
              <a:lnSpc>
                <a:spcPct val="90000"/>
              </a:lnSpc>
              <a:spcAft>
                <a:spcPts val="800"/>
              </a:spcAft>
            </a:pPr>
            <a:r>
              <a:rPr lang="en-US" sz="1700" dirty="0"/>
              <a:t>Estagiário - Aprendiz</a:t>
            </a:r>
          </a:p>
          <a:p>
            <a:pPr marL="57150">
              <a:lnSpc>
                <a:spcPct val="90000"/>
              </a:lnSpc>
              <a:spcAft>
                <a:spcPts val="800"/>
              </a:spcAft>
            </a:pPr>
            <a:endParaRPr lang="en-US" sz="1700" b="1" dirty="0">
              <a:effectLst/>
            </a:endParaRPr>
          </a:p>
          <a:p>
            <a:pPr marL="285750"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700" b="1" dirty="0"/>
              <a:t>OUTPUT – Produto gerado</a:t>
            </a:r>
          </a:p>
          <a:p>
            <a:pPr marL="57150">
              <a:lnSpc>
                <a:spcPct val="90000"/>
              </a:lnSpc>
              <a:spcAft>
                <a:spcPts val="800"/>
              </a:spcAft>
            </a:pPr>
            <a:r>
              <a:rPr lang="en-US" sz="1700" dirty="0">
                <a:effectLst/>
              </a:rPr>
              <a:t>Ganha</a:t>
            </a:r>
            <a:r>
              <a:rPr lang="en-US" sz="1700" dirty="0"/>
              <a:t> </a:t>
            </a:r>
            <a:r>
              <a:rPr lang="en-US" sz="1700" dirty="0">
                <a:effectLst/>
              </a:rPr>
              <a:t>na sua utilização – variando conforme o modelo dos aplicativos. Ex.: </a:t>
            </a:r>
            <a:r>
              <a:rPr lang="en-US" sz="1700" dirty="0"/>
              <a:t>saída comercial, audiovisual, pessoal.</a:t>
            </a:r>
          </a:p>
          <a:p>
            <a:pPr marL="57150">
              <a:lnSpc>
                <a:spcPct val="90000"/>
              </a:lnSpc>
              <a:spcAft>
                <a:spcPts val="800"/>
              </a:spcAft>
            </a:pPr>
            <a:r>
              <a:rPr lang="en-US" sz="1700" dirty="0">
                <a:effectLst/>
                <a:highlight>
                  <a:srgbClr val="FFFF00"/>
                </a:highlight>
              </a:rPr>
              <a:t>Distribuição percentual para todos da produção (autores, arranjadores, músicos</a:t>
            </a:r>
            <a:r>
              <a:rPr lang="en-US" sz="1700" dirty="0">
                <a:highlight>
                  <a:srgbClr val="FFFF00"/>
                </a:highlight>
              </a:rPr>
              <a:t>,etc) </a:t>
            </a:r>
            <a:r>
              <a:rPr lang="en-US" sz="1700" dirty="0">
                <a:effectLst/>
                <a:highlight>
                  <a:srgbClr val="FFFF00"/>
                </a:highlight>
              </a:rPr>
              <a:t>baseado no modelo do ECAD. </a:t>
            </a:r>
            <a:r>
              <a:rPr lang="en-US" sz="1700" dirty="0">
                <a:highlight>
                  <a:srgbClr val="FFFF00"/>
                </a:highlight>
              </a:rPr>
              <a:t>Classificação de estilos, artístas,etc.</a:t>
            </a:r>
            <a:endParaRPr lang="en-US" sz="1700" dirty="0">
              <a:effectLst/>
              <a:highlight>
                <a:srgbClr val="FFFF00"/>
              </a:highlight>
            </a:endParaRPr>
          </a:p>
          <a:p>
            <a:pPr marL="285750"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1700" dirty="0"/>
          </a:p>
          <a:p>
            <a:pPr marL="285750"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700" b="1" dirty="0"/>
              <a:t>L</a:t>
            </a:r>
            <a:r>
              <a:rPr lang="en-US" sz="1700" b="1" dirty="0">
                <a:effectLst/>
              </a:rPr>
              <a:t>imitações e exceções </a:t>
            </a:r>
            <a:r>
              <a:rPr lang="en-US" sz="1700" dirty="0">
                <a:effectLst/>
              </a:rPr>
              <a:t>–  Estudo, pesquisas. interesse publico, etc</a:t>
            </a:r>
          </a:p>
          <a:p>
            <a:pPr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1700" dirty="0"/>
          </a:p>
          <a:p>
            <a:pPr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1700" dirty="0">
              <a:effectLst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F79C0CED-D483-BA99-84A7-1A1B649EF4F9}"/>
              </a:ext>
            </a:extLst>
          </p:cNvPr>
          <p:cNvSpPr txBox="1"/>
          <p:nvPr/>
        </p:nvSpPr>
        <p:spPr>
          <a:xfrm>
            <a:off x="707308" y="438233"/>
            <a:ext cx="9721206" cy="1159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Fluxo de dados – Processos de Remuneração</a:t>
            </a:r>
            <a:endParaRPr lang="en-US" sz="4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xmlns="" id="{10818AFC-91C2-80C4-2A70-61CCB3206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6F5A-0D98-4BDA-A88F-ECF3C42AA01E}" type="slidenum">
              <a:rPr lang="pt-BR" smtClean="0"/>
              <a:t>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800112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4">
            <a:extLst>
              <a:ext uri="{FF2B5EF4-FFF2-40B4-BE49-F238E27FC236}">
                <a16:creationId xmlns:a16="http://schemas.microsoft.com/office/drawing/2014/main" xmlns="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56D369B8-C4EC-F699-1C35-18F010220D75}"/>
              </a:ext>
            </a:extLst>
          </p:cNvPr>
          <p:cNvSpPr txBox="1"/>
          <p:nvPr/>
        </p:nvSpPr>
        <p:spPr>
          <a:xfrm>
            <a:off x="555172" y="1292159"/>
            <a:ext cx="11636828" cy="53178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endParaRPr lang="en-US" dirty="0"/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 err="1"/>
              <a:t>Trilhas</a:t>
            </a:r>
            <a:r>
              <a:rPr lang="en-US" b="1" dirty="0"/>
              <a:t> </a:t>
            </a:r>
            <a:r>
              <a:rPr lang="en-US" b="1" dirty="0" err="1"/>
              <a:t>Sintéticas</a:t>
            </a:r>
            <a:endParaRPr lang="en-US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Gerar trilhas sintéticas da IA para não pagar licenças de uso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dirty="0"/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Vozes Sintéticas</a:t>
            </a:r>
            <a:endParaRPr lang="en-US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Uso Comercial: Copiar vozes de pessoas conhecidas – Infração Direito de Personalidade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Morgan Freman / Fernanda Monte Negro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dirty="0">
              <a:highlight>
                <a:srgbClr val="FFFF00"/>
              </a:highlight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b="1" dirty="0">
                <a:highlight>
                  <a:srgbClr val="FFFF00"/>
                </a:highlight>
              </a:rPr>
              <a:t>Processos de Plagio e uso não autorizado </a:t>
            </a:r>
            <a:r>
              <a:rPr lang="en-US" dirty="0">
                <a:highlight>
                  <a:srgbClr val="FFFF00"/>
                </a:highlight>
              </a:rPr>
              <a:t>– Muitos casos aparecendo - Judicialização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endParaRPr lang="pt-BR" b="1" dirty="0"/>
          </a:p>
          <a:p>
            <a:pPr marL="34290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b="1" dirty="0"/>
              <a:t>Insegurança Jurídica pra quem oferece o serviço e quem contrata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pt-BR" dirty="0"/>
              <a:t>Equívocos em licenciamentos /  termos de uso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pt-BR" dirty="0"/>
              <a:t>Importância de se ter técnicos em cada área de atuação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Lacuna Juridica na Classificação do autor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0C590EA2-E24B-529F-B481-AF69E1F972BE}"/>
              </a:ext>
            </a:extLst>
          </p:cNvPr>
          <p:cNvSpPr txBox="1"/>
          <p:nvPr/>
        </p:nvSpPr>
        <p:spPr>
          <a:xfrm>
            <a:off x="699712" y="248038"/>
            <a:ext cx="10262201" cy="1159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Uso Indevido / Riscos Reais Sem regulação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Impactos já sentidos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D47854E8-36AC-463E-60B4-E19129852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6F5A-0D98-4BDA-A88F-ECF3C42AA01E}" type="slidenum">
              <a:rPr lang="pt-BR" smtClean="0"/>
              <a:t>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20581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4A9E3CE1-4441-E7CE-5F8E-2E83748AC314}"/>
              </a:ext>
            </a:extLst>
          </p:cNvPr>
          <p:cNvSpPr txBox="1"/>
          <p:nvPr/>
        </p:nvSpPr>
        <p:spPr>
          <a:xfrm>
            <a:off x="328723" y="1838779"/>
            <a:ext cx="10636280" cy="44087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457200"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b="1" dirty="0"/>
          </a:p>
          <a:p>
            <a:pPr marL="7429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b="1" dirty="0"/>
          </a:p>
          <a:p>
            <a:pPr marL="7429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b="1" dirty="0"/>
          </a:p>
          <a:p>
            <a:pPr marL="7429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b="1" dirty="0"/>
          </a:p>
          <a:p>
            <a:pPr marL="7429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b="1" dirty="0"/>
              <a:t>Democratização Tecnologia </a:t>
            </a:r>
            <a:r>
              <a:rPr lang="en-US" dirty="0"/>
              <a:t>(?): Custos altos na produção profissional em IA</a:t>
            </a:r>
          </a:p>
          <a:p>
            <a:pPr marL="7429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dirty="0"/>
          </a:p>
          <a:p>
            <a:pPr marL="514350" lvl="1">
              <a:lnSpc>
                <a:spcPct val="90000"/>
              </a:lnSpc>
            </a:pPr>
            <a:endParaRPr lang="en-US" dirty="0"/>
          </a:p>
          <a:p>
            <a:pPr marL="7429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b="1" dirty="0"/>
              <a:t>Democratização da Criatividade </a:t>
            </a:r>
            <a:r>
              <a:rPr lang="en-US" dirty="0"/>
              <a:t>(?): Métricas de padrões, “Impulso” na Criatividade Mediana, Mediocre.  Democratização , politicas publicas e iniciativas privadas de laboratórios de criação, cinema independente, múscia independente, cinema experimental.</a:t>
            </a:r>
          </a:p>
          <a:p>
            <a:pPr marL="514350" lvl="1">
              <a:lnSpc>
                <a:spcPct val="90000"/>
              </a:lnSpc>
            </a:pPr>
            <a:endParaRPr lang="en-US" dirty="0"/>
          </a:p>
          <a:p>
            <a:pPr marL="7429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highlight>
                  <a:srgbClr val="FFFF00"/>
                </a:highlight>
              </a:rPr>
              <a:t>Enfraquecimento criativo: </a:t>
            </a:r>
            <a:r>
              <a:rPr lang="en-US" dirty="0"/>
              <a:t>mais do mesmo , mesma estética.  Segunda geração de IA sem novos insumos.</a:t>
            </a:r>
          </a:p>
          <a:p>
            <a:pPr marL="7429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b="1" dirty="0"/>
              <a:t>A IA proporcionará tempo pra família e lazer </a:t>
            </a:r>
            <a:r>
              <a:rPr lang="en-US" dirty="0"/>
              <a:t>(?) Uma questão de desigualdade social/ economica e não de acesso a tecnologia</a:t>
            </a:r>
          </a:p>
          <a:p>
            <a:pPr marL="7429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dirty="0"/>
          </a:p>
          <a:p>
            <a:pPr marL="514350" lvl="1">
              <a:lnSpc>
                <a:spcPct val="90000"/>
              </a:lnSpc>
            </a:pPr>
            <a:endParaRPr lang="pt-BR" dirty="0"/>
          </a:p>
          <a:p>
            <a:pPr marL="7429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pt-BR" dirty="0"/>
          </a:p>
          <a:p>
            <a:pPr marL="74295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1700" dirty="0">
              <a:effectLst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93A09E15-3DA0-B22C-9D84-4FA489DB6ABF}"/>
              </a:ext>
            </a:extLst>
          </p:cNvPr>
          <p:cNvSpPr txBox="1"/>
          <p:nvPr/>
        </p:nvSpPr>
        <p:spPr>
          <a:xfrm>
            <a:off x="699713" y="248038"/>
            <a:ext cx="7063721" cy="1159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457200"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chemeClr val="bg1"/>
                </a:solidFill>
              </a:rPr>
              <a:t>Outros Pontos</a:t>
            </a:r>
            <a:r>
              <a:rPr lang="en-US" sz="4000" b="1" dirty="0">
                <a:solidFill>
                  <a:schemeClr val="bg1"/>
                </a:solidFill>
                <a:effectLst/>
              </a:rPr>
              <a:t>: </a:t>
            </a:r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xmlns="" id="{22798F11-08CF-0E5F-E79A-DC089F366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6F5A-0D98-4BDA-A88F-ECF3C42AA01E}" type="slidenum">
              <a:rPr lang="pt-BR" smtClean="0"/>
              <a:t>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404161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13850</TotalTime>
  <Words>754</Words>
  <Application>Microsoft Office PowerPoint</Application>
  <PresentationFormat>Widescreen</PresentationFormat>
  <Paragraphs>164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Bia ambrogi</dc:creator>
  <cp:lastModifiedBy>Cláudia Regina de Farias E Leitão</cp:lastModifiedBy>
  <cp:revision>4</cp:revision>
  <dcterms:created xsi:type="dcterms:W3CDTF">2025-08-10T16:01:17Z</dcterms:created>
  <dcterms:modified xsi:type="dcterms:W3CDTF">2025-10-28T12:40:54Z</dcterms:modified>
</cp:coreProperties>
</file>