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9" r:id="rId3"/>
    <p:sldId id="258" r:id="rId4"/>
    <p:sldId id="260" r:id="rId5"/>
    <p:sldId id="257" r:id="rId6"/>
    <p:sldId id="256" r:id="rId7"/>
    <p:sldId id="262" r:id="rId8"/>
    <p:sldId id="261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39" autoAdjust="0"/>
  </p:normalViewPr>
  <p:slideViewPr>
    <p:cSldViewPr snapToGrid="0" snapToObjects="1">
      <p:cViewPr varScale="1">
        <p:scale>
          <a:sx n="154" d="100"/>
          <a:sy n="154" d="100"/>
        </p:scale>
        <p:origin x="3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B2B4-D7CC-E947-9BAC-D802757B041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B0B5-E24D-0645-A7FE-F9055C4B23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CRM Edinburgh\SEMINAR CRM EDINBURGH\USP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50" y="288036"/>
            <a:ext cx="1439559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619672" y="1167832"/>
            <a:ext cx="5976664" cy="3436838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endParaRPr lang="pt-BR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pt-BR" sz="3200" b="1" dirty="0" err="1" smtClean="0"/>
              <a:t>Burrocracia</a:t>
            </a:r>
            <a:r>
              <a:rPr lang="pt-BR" sz="3200" b="1" dirty="0" smtClean="0"/>
              <a:t> na Pesquisa</a:t>
            </a:r>
            <a:endParaRPr lang="pt-BR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40000"/>
              </a:lnSpc>
            </a:pPr>
            <a:endParaRPr lang="pt-BR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Lygia V. Pereira, Ph.D.</a:t>
            </a:r>
          </a:p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Instituto de Biociências, USP</a:t>
            </a:r>
          </a:p>
          <a:p>
            <a:pPr algn="ctr">
              <a:lnSpc>
                <a:spcPct val="140000"/>
              </a:lnSpc>
            </a:pP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LPEREIRA@USP.BR</a:t>
            </a:r>
          </a:p>
          <a:p>
            <a:pPr algn="ctr">
              <a:lnSpc>
                <a:spcPct val="140000"/>
              </a:lnSpc>
            </a:pPr>
            <a:endParaRPr lang="pt-B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Documents and Settings\Administrador\Meus documentos\LaNCE\Logo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36" y="144018"/>
            <a:ext cx="1727241" cy="9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3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52" y="183492"/>
            <a:ext cx="5523897" cy="489000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913399" y="877267"/>
            <a:ext cx="5180381" cy="4244301"/>
          </a:xfrm>
          <a:custGeom>
            <a:avLst/>
            <a:gdLst>
              <a:gd name="connsiteX0" fmla="*/ 175465 w 5180381"/>
              <a:gd name="connsiteY0" fmla="*/ 300777 h 4244301"/>
              <a:gd name="connsiteX1" fmla="*/ 501327 w 5180381"/>
              <a:gd name="connsiteY1" fmla="*/ 0 h 4244301"/>
              <a:gd name="connsiteX2" fmla="*/ 1955176 w 5180381"/>
              <a:gd name="connsiteY2" fmla="*/ 0 h 4244301"/>
              <a:gd name="connsiteX3" fmla="*/ 2022020 w 5180381"/>
              <a:gd name="connsiteY3" fmla="*/ 300777 h 4244301"/>
              <a:gd name="connsiteX4" fmla="*/ 2022020 w 5180381"/>
              <a:gd name="connsiteY4" fmla="*/ 777008 h 4244301"/>
              <a:gd name="connsiteX5" fmla="*/ 1863266 w 5180381"/>
              <a:gd name="connsiteY5" fmla="*/ 1261594 h 4244301"/>
              <a:gd name="connsiteX6" fmla="*/ 375995 w 5180381"/>
              <a:gd name="connsiteY6" fmla="*/ 1420337 h 4244301"/>
              <a:gd name="connsiteX7" fmla="*/ 309152 w 5180381"/>
              <a:gd name="connsiteY7" fmla="*/ 2740415 h 4244301"/>
              <a:gd name="connsiteX8" fmla="*/ 718569 w 5180381"/>
              <a:gd name="connsiteY8" fmla="*/ 3525778 h 4244301"/>
              <a:gd name="connsiteX9" fmla="*/ 2832499 w 5180381"/>
              <a:gd name="connsiteY9" fmla="*/ 3517423 h 4244301"/>
              <a:gd name="connsiteX10" fmla="*/ 4762609 w 5180381"/>
              <a:gd name="connsiteY10" fmla="*/ 3542488 h 4244301"/>
              <a:gd name="connsiteX11" fmla="*/ 4779320 w 5180381"/>
              <a:gd name="connsiteY11" fmla="*/ 2397863 h 4244301"/>
              <a:gd name="connsiteX12" fmla="*/ 4796031 w 5180381"/>
              <a:gd name="connsiteY12" fmla="*/ 2013537 h 4244301"/>
              <a:gd name="connsiteX13" fmla="*/ 4227860 w 5180381"/>
              <a:gd name="connsiteY13" fmla="*/ 1228174 h 4244301"/>
              <a:gd name="connsiteX14" fmla="*/ 3333826 w 5180381"/>
              <a:gd name="connsiteY14" fmla="*/ 1236529 h 4244301"/>
              <a:gd name="connsiteX15" fmla="*/ 3175073 w 5180381"/>
              <a:gd name="connsiteY15" fmla="*/ 1236529 h 4244301"/>
              <a:gd name="connsiteX16" fmla="*/ 3183428 w 5180381"/>
              <a:gd name="connsiteY16" fmla="*/ 1077785 h 4244301"/>
              <a:gd name="connsiteX17" fmla="*/ 5180381 w 5180381"/>
              <a:gd name="connsiteY17" fmla="*/ 1077785 h 4244301"/>
              <a:gd name="connsiteX18" fmla="*/ 4963140 w 5180381"/>
              <a:gd name="connsiteY18" fmla="*/ 4244301 h 4244301"/>
              <a:gd name="connsiteX19" fmla="*/ 0 w 5180381"/>
              <a:gd name="connsiteY19" fmla="*/ 4127332 h 4244301"/>
              <a:gd name="connsiteX20" fmla="*/ 175465 w 5180381"/>
              <a:gd name="connsiteY20" fmla="*/ 300777 h 424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80381" h="4244301">
                <a:moveTo>
                  <a:pt x="175465" y="300777"/>
                </a:moveTo>
                <a:lnTo>
                  <a:pt x="501327" y="0"/>
                </a:lnTo>
                <a:lnTo>
                  <a:pt x="1955176" y="0"/>
                </a:lnTo>
                <a:lnTo>
                  <a:pt x="2022020" y="300777"/>
                </a:lnTo>
                <a:lnTo>
                  <a:pt x="2022020" y="777008"/>
                </a:lnTo>
                <a:lnTo>
                  <a:pt x="1863266" y="1261594"/>
                </a:lnTo>
                <a:lnTo>
                  <a:pt x="375995" y="1420337"/>
                </a:lnTo>
                <a:lnTo>
                  <a:pt x="309152" y="2740415"/>
                </a:lnTo>
                <a:lnTo>
                  <a:pt x="718569" y="3525778"/>
                </a:lnTo>
                <a:lnTo>
                  <a:pt x="2832499" y="3517423"/>
                </a:lnTo>
                <a:lnTo>
                  <a:pt x="4762609" y="3542488"/>
                </a:lnTo>
                <a:lnTo>
                  <a:pt x="4779320" y="2397863"/>
                </a:lnTo>
                <a:lnTo>
                  <a:pt x="4796031" y="2013537"/>
                </a:lnTo>
                <a:lnTo>
                  <a:pt x="4227860" y="1228174"/>
                </a:lnTo>
                <a:lnTo>
                  <a:pt x="3333826" y="1236529"/>
                </a:lnTo>
                <a:lnTo>
                  <a:pt x="3175073" y="1236529"/>
                </a:lnTo>
                <a:lnTo>
                  <a:pt x="3183428" y="1077785"/>
                </a:lnTo>
                <a:lnTo>
                  <a:pt x="5180381" y="1077785"/>
                </a:lnTo>
                <a:lnTo>
                  <a:pt x="4963140" y="4244301"/>
                </a:lnTo>
                <a:lnTo>
                  <a:pt x="0" y="4127332"/>
                </a:lnTo>
                <a:lnTo>
                  <a:pt x="175465" y="3007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81556" y="1938307"/>
            <a:ext cx="4721640" cy="1901849"/>
          </a:xfrm>
          <a:custGeom>
            <a:avLst/>
            <a:gdLst>
              <a:gd name="connsiteX0" fmla="*/ 1847334 w 4721640"/>
              <a:gd name="connsiteY0" fmla="*/ 0 h 1901849"/>
              <a:gd name="connsiteX1" fmla="*/ 3208527 w 4721640"/>
              <a:gd name="connsiteY1" fmla="*/ 0 h 1901849"/>
              <a:gd name="connsiteX2" fmla="*/ 4721640 w 4721640"/>
              <a:gd name="connsiteY2" fmla="*/ 686610 h 1901849"/>
              <a:gd name="connsiteX3" fmla="*/ 4502877 w 4721640"/>
              <a:gd name="connsiteY3" fmla="*/ 1312458 h 1901849"/>
              <a:gd name="connsiteX4" fmla="*/ 4387418 w 4721640"/>
              <a:gd name="connsiteY4" fmla="*/ 1251696 h 1901849"/>
              <a:gd name="connsiteX5" fmla="*/ 4095734 w 4721640"/>
              <a:gd name="connsiteY5" fmla="*/ 1889697 h 1901849"/>
              <a:gd name="connsiteX6" fmla="*/ 1592110 w 4721640"/>
              <a:gd name="connsiteY6" fmla="*/ 1901849 h 1901849"/>
              <a:gd name="connsiteX7" fmla="*/ 668443 w 4721640"/>
              <a:gd name="connsiteY7" fmla="*/ 1816782 h 1901849"/>
              <a:gd name="connsiteX8" fmla="*/ 461833 w 4721640"/>
              <a:gd name="connsiteY8" fmla="*/ 1452210 h 1901849"/>
              <a:gd name="connsiteX9" fmla="*/ 0 w 4721640"/>
              <a:gd name="connsiteY9" fmla="*/ 1458287 h 1901849"/>
              <a:gd name="connsiteX10" fmla="*/ 103305 w 4721640"/>
              <a:gd name="connsiteY10" fmla="*/ 285581 h 1901849"/>
              <a:gd name="connsiteX11" fmla="*/ 1847334 w 4721640"/>
              <a:gd name="connsiteY11" fmla="*/ 0 h 19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1640" h="1901849">
                <a:moveTo>
                  <a:pt x="1847334" y="0"/>
                </a:moveTo>
                <a:lnTo>
                  <a:pt x="3208527" y="0"/>
                </a:lnTo>
                <a:lnTo>
                  <a:pt x="4721640" y="686610"/>
                </a:lnTo>
                <a:lnTo>
                  <a:pt x="4502877" y="1312458"/>
                </a:lnTo>
                <a:lnTo>
                  <a:pt x="4387418" y="1251696"/>
                </a:lnTo>
                <a:lnTo>
                  <a:pt x="4095734" y="1889697"/>
                </a:lnTo>
                <a:lnTo>
                  <a:pt x="1592110" y="1901849"/>
                </a:lnTo>
                <a:lnTo>
                  <a:pt x="668443" y="1816782"/>
                </a:lnTo>
                <a:lnTo>
                  <a:pt x="461833" y="1452210"/>
                </a:lnTo>
                <a:lnTo>
                  <a:pt x="0" y="1458287"/>
                </a:lnTo>
                <a:lnTo>
                  <a:pt x="103305" y="285581"/>
                </a:lnTo>
                <a:lnTo>
                  <a:pt x="184733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73240" y="3196079"/>
            <a:ext cx="4271960" cy="1245620"/>
          </a:xfrm>
          <a:custGeom>
            <a:avLst/>
            <a:gdLst>
              <a:gd name="connsiteX0" fmla="*/ 0 w 4271960"/>
              <a:gd name="connsiteY0" fmla="*/ 212667 h 1245620"/>
              <a:gd name="connsiteX1" fmla="*/ 6077 w 4271960"/>
              <a:gd name="connsiteY1" fmla="*/ 1221316 h 1245620"/>
              <a:gd name="connsiteX2" fmla="*/ 4271960 w 4271960"/>
              <a:gd name="connsiteY2" fmla="*/ 1245620 h 1245620"/>
              <a:gd name="connsiteX3" fmla="*/ 4192962 w 4271960"/>
              <a:gd name="connsiteY3" fmla="*/ 0 h 1245620"/>
              <a:gd name="connsiteX4" fmla="*/ 4041043 w 4271960"/>
              <a:gd name="connsiteY4" fmla="*/ 12153 h 1245620"/>
              <a:gd name="connsiteX5" fmla="*/ 4034967 w 4271960"/>
              <a:gd name="connsiteY5" fmla="*/ 935734 h 1245620"/>
              <a:gd name="connsiteX6" fmla="*/ 3062686 w 4271960"/>
              <a:gd name="connsiteY6" fmla="*/ 911430 h 1245620"/>
              <a:gd name="connsiteX7" fmla="*/ 2959381 w 4271960"/>
              <a:gd name="connsiteY7" fmla="*/ 747372 h 1245620"/>
              <a:gd name="connsiteX8" fmla="*/ 1434115 w 4271960"/>
              <a:gd name="connsiteY8" fmla="*/ 777753 h 1245620"/>
              <a:gd name="connsiteX9" fmla="*/ 1409808 w 4271960"/>
              <a:gd name="connsiteY9" fmla="*/ 911430 h 1245620"/>
              <a:gd name="connsiteX10" fmla="*/ 206610 w 4271960"/>
              <a:gd name="connsiteY10" fmla="*/ 929658 h 1245620"/>
              <a:gd name="connsiteX11" fmla="*/ 194456 w 4271960"/>
              <a:gd name="connsiteY11" fmla="*/ 188362 h 1245620"/>
              <a:gd name="connsiteX12" fmla="*/ 0 w 4271960"/>
              <a:gd name="connsiteY12" fmla="*/ 212667 h 124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1960" h="1245620">
                <a:moveTo>
                  <a:pt x="0" y="212667"/>
                </a:moveTo>
                <a:cubicBezTo>
                  <a:pt x="2026" y="548883"/>
                  <a:pt x="4051" y="885100"/>
                  <a:pt x="6077" y="1221316"/>
                </a:cubicBezTo>
                <a:lnTo>
                  <a:pt x="4271960" y="1245620"/>
                </a:lnTo>
                <a:lnTo>
                  <a:pt x="4192962" y="0"/>
                </a:lnTo>
                <a:lnTo>
                  <a:pt x="4041043" y="12153"/>
                </a:lnTo>
                <a:cubicBezTo>
                  <a:pt x="4039018" y="320013"/>
                  <a:pt x="4036992" y="627874"/>
                  <a:pt x="4034967" y="935734"/>
                </a:cubicBezTo>
                <a:lnTo>
                  <a:pt x="3062686" y="911430"/>
                </a:lnTo>
                <a:lnTo>
                  <a:pt x="2959381" y="747372"/>
                </a:lnTo>
                <a:lnTo>
                  <a:pt x="1434115" y="777753"/>
                </a:lnTo>
                <a:lnTo>
                  <a:pt x="1409808" y="911430"/>
                </a:lnTo>
                <a:lnTo>
                  <a:pt x="206610" y="929658"/>
                </a:lnTo>
                <a:lnTo>
                  <a:pt x="194456" y="188362"/>
                </a:lnTo>
                <a:lnTo>
                  <a:pt x="0" y="2126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pt-BR"/>
          </a:p>
        </p:txBody>
      </p:sp>
      <p:grpSp>
        <p:nvGrpSpPr>
          <p:cNvPr id="5" name="Grupo 5"/>
          <p:cNvGrpSpPr/>
          <p:nvPr/>
        </p:nvGrpSpPr>
        <p:grpSpPr>
          <a:xfrm>
            <a:off x="0" y="0"/>
            <a:ext cx="7452319" cy="2512761"/>
            <a:chOff x="1" y="2132856"/>
            <a:chExt cx="9211428" cy="31058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132856"/>
              <a:ext cx="9211428" cy="3105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ipse 4"/>
            <p:cNvSpPr/>
            <p:nvPr/>
          </p:nvSpPr>
          <p:spPr>
            <a:xfrm>
              <a:off x="179512" y="4221088"/>
              <a:ext cx="770485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Grupo 9"/>
          <p:cNvGrpSpPr/>
          <p:nvPr/>
        </p:nvGrpSpPr>
        <p:grpSpPr>
          <a:xfrm>
            <a:off x="2933700" y="2276872"/>
            <a:ext cx="6210300" cy="3419475"/>
            <a:chOff x="2933700" y="2492896"/>
            <a:chExt cx="6210300" cy="341947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3700" y="2492896"/>
              <a:ext cx="6210300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lipse 7"/>
            <p:cNvSpPr/>
            <p:nvPr/>
          </p:nvSpPr>
          <p:spPr>
            <a:xfrm>
              <a:off x="2987824" y="4293096"/>
              <a:ext cx="2232248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Grupo 12"/>
          <p:cNvGrpSpPr/>
          <p:nvPr/>
        </p:nvGrpSpPr>
        <p:grpSpPr>
          <a:xfrm>
            <a:off x="191098" y="4440894"/>
            <a:ext cx="6541142" cy="2323125"/>
            <a:chOff x="191098" y="4440894"/>
            <a:chExt cx="6541142" cy="23231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4511333"/>
              <a:ext cx="6427440" cy="2252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ipse 8"/>
            <p:cNvSpPr/>
            <p:nvPr/>
          </p:nvSpPr>
          <p:spPr>
            <a:xfrm>
              <a:off x="191098" y="4440894"/>
              <a:ext cx="3084758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upo 15"/>
          <p:cNvGrpSpPr/>
          <p:nvPr/>
        </p:nvGrpSpPr>
        <p:grpSpPr>
          <a:xfrm>
            <a:off x="4860032" y="2132856"/>
            <a:ext cx="4682108" cy="2171700"/>
            <a:chOff x="4860032" y="2132856"/>
            <a:chExt cx="4682108" cy="217170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2132856"/>
              <a:ext cx="46101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Elipse 14"/>
            <p:cNvSpPr/>
            <p:nvPr/>
          </p:nvSpPr>
          <p:spPr>
            <a:xfrm>
              <a:off x="4860032" y="2996952"/>
              <a:ext cx="2880320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7"/>
          <p:cNvGrpSpPr/>
          <p:nvPr/>
        </p:nvGrpSpPr>
        <p:grpSpPr>
          <a:xfrm>
            <a:off x="-10020" y="2636912"/>
            <a:ext cx="5905995" cy="1371600"/>
            <a:chOff x="-10020" y="2636912"/>
            <a:chExt cx="5905995" cy="13716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636912"/>
              <a:ext cx="589597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Elipse 11"/>
            <p:cNvSpPr/>
            <p:nvPr/>
          </p:nvSpPr>
          <p:spPr>
            <a:xfrm>
              <a:off x="-10020" y="3376023"/>
              <a:ext cx="4654027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1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48632" y="-49689"/>
            <a:ext cx="4745867" cy="2158674"/>
            <a:chOff x="93206" y="372231"/>
            <a:chExt cx="5523897" cy="25125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405" b="21643"/>
            <a:stretch/>
          </p:blipFill>
          <p:spPr>
            <a:xfrm>
              <a:off x="93206" y="512884"/>
              <a:ext cx="5523897" cy="2100385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180649" y="372231"/>
              <a:ext cx="4937747" cy="2512563"/>
            </a:xfrm>
            <a:custGeom>
              <a:avLst/>
              <a:gdLst>
                <a:gd name="connsiteX0" fmla="*/ 2501719 w 4937747"/>
                <a:gd name="connsiteY0" fmla="*/ 355810 h 2512563"/>
                <a:gd name="connsiteX1" fmla="*/ 2813749 w 4937747"/>
                <a:gd name="connsiteY1" fmla="*/ 355810 h 2512563"/>
                <a:gd name="connsiteX2" fmla="*/ 4696881 w 4937747"/>
                <a:gd name="connsiteY2" fmla="*/ 372232 h 2512563"/>
                <a:gd name="connsiteX3" fmla="*/ 4702355 w 4937747"/>
                <a:gd name="connsiteY3" fmla="*/ 1417764 h 2512563"/>
                <a:gd name="connsiteX4" fmla="*/ 4576448 w 4937747"/>
                <a:gd name="connsiteY4" fmla="*/ 1406816 h 2512563"/>
                <a:gd name="connsiteX5" fmla="*/ 4083768 w 4937747"/>
                <a:gd name="connsiteY5" fmla="*/ 2304551 h 2512563"/>
                <a:gd name="connsiteX6" fmla="*/ 3038192 w 4937747"/>
                <a:gd name="connsiteY6" fmla="*/ 2080118 h 2512563"/>
                <a:gd name="connsiteX7" fmla="*/ 1724380 w 4937747"/>
                <a:gd name="connsiteY7" fmla="*/ 2206019 h 2512563"/>
                <a:gd name="connsiteX8" fmla="*/ 1790070 w 4937747"/>
                <a:gd name="connsiteY8" fmla="*/ 2512563 h 2512563"/>
                <a:gd name="connsiteX9" fmla="*/ 4937747 w 4937747"/>
                <a:gd name="connsiteY9" fmla="*/ 2370239 h 2512563"/>
                <a:gd name="connsiteX10" fmla="*/ 4888479 w 4937747"/>
                <a:gd name="connsiteY10" fmla="*/ 38318 h 2512563"/>
                <a:gd name="connsiteX11" fmla="*/ 10949 w 4937747"/>
                <a:gd name="connsiteY11" fmla="*/ 0 h 2512563"/>
                <a:gd name="connsiteX12" fmla="*/ 0 w 4937747"/>
                <a:gd name="connsiteY12" fmla="*/ 2414031 h 2512563"/>
                <a:gd name="connsiteX13" fmla="*/ 875875 w 4937747"/>
                <a:gd name="connsiteY13" fmla="*/ 2457823 h 2512563"/>
                <a:gd name="connsiteX14" fmla="*/ 596690 w 4937747"/>
                <a:gd name="connsiteY14" fmla="*/ 1614828 h 2512563"/>
                <a:gd name="connsiteX15" fmla="*/ 240866 w 4937747"/>
                <a:gd name="connsiteY15" fmla="*/ 1669568 h 2512563"/>
                <a:gd name="connsiteX16" fmla="*/ 235392 w 4937747"/>
                <a:gd name="connsiteY16" fmla="*/ 1127643 h 2512563"/>
                <a:gd name="connsiteX17" fmla="*/ 279185 w 4937747"/>
                <a:gd name="connsiteY17" fmla="*/ 842995 h 2512563"/>
                <a:gd name="connsiteX18" fmla="*/ 1510885 w 4937747"/>
                <a:gd name="connsiteY18" fmla="*/ 333914 h 2512563"/>
                <a:gd name="connsiteX19" fmla="*/ 2501719 w 4937747"/>
                <a:gd name="connsiteY19" fmla="*/ 355810 h 2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37747" h="2512563">
                  <a:moveTo>
                    <a:pt x="2501719" y="355810"/>
                  </a:moveTo>
                  <a:lnTo>
                    <a:pt x="2813749" y="355810"/>
                  </a:lnTo>
                  <a:lnTo>
                    <a:pt x="4696881" y="372232"/>
                  </a:lnTo>
                  <a:cubicBezTo>
                    <a:pt x="4698706" y="720743"/>
                    <a:pt x="4700530" y="1069253"/>
                    <a:pt x="4702355" y="1417764"/>
                  </a:cubicBezTo>
                  <a:lnTo>
                    <a:pt x="4576448" y="1406816"/>
                  </a:lnTo>
                  <a:lnTo>
                    <a:pt x="4083768" y="2304551"/>
                  </a:lnTo>
                  <a:lnTo>
                    <a:pt x="3038192" y="2080118"/>
                  </a:lnTo>
                  <a:lnTo>
                    <a:pt x="1724380" y="2206019"/>
                  </a:lnTo>
                  <a:lnTo>
                    <a:pt x="1790070" y="2512563"/>
                  </a:lnTo>
                  <a:lnTo>
                    <a:pt x="4937747" y="2370239"/>
                  </a:lnTo>
                  <a:lnTo>
                    <a:pt x="4888479" y="38318"/>
                  </a:lnTo>
                  <a:lnTo>
                    <a:pt x="10949" y="0"/>
                  </a:lnTo>
                  <a:cubicBezTo>
                    <a:pt x="7299" y="804677"/>
                    <a:pt x="3650" y="1609354"/>
                    <a:pt x="0" y="2414031"/>
                  </a:cubicBezTo>
                  <a:lnTo>
                    <a:pt x="875875" y="2457823"/>
                  </a:lnTo>
                  <a:lnTo>
                    <a:pt x="596690" y="1614828"/>
                  </a:lnTo>
                  <a:lnTo>
                    <a:pt x="240866" y="1669568"/>
                  </a:lnTo>
                  <a:cubicBezTo>
                    <a:pt x="239041" y="1488926"/>
                    <a:pt x="237217" y="1308285"/>
                    <a:pt x="235392" y="1127643"/>
                  </a:cubicBezTo>
                  <a:lnTo>
                    <a:pt x="279185" y="842995"/>
                  </a:lnTo>
                  <a:lnTo>
                    <a:pt x="1510885" y="333914"/>
                  </a:lnTo>
                  <a:lnTo>
                    <a:pt x="2501719" y="35581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92" y="1863783"/>
            <a:ext cx="2284826" cy="304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11935"/>
          <a:stretch/>
        </p:blipFill>
        <p:spPr>
          <a:xfrm>
            <a:off x="294831" y="1754569"/>
            <a:ext cx="2609729" cy="30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dExANVI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7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dExANVIS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11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7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94" y="1711351"/>
            <a:ext cx="5080157" cy="33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8" t="17976" r="10243" b="14050"/>
          <a:stretch/>
        </p:blipFill>
        <p:spPr>
          <a:xfrm>
            <a:off x="882454" y="2102018"/>
            <a:ext cx="1589587" cy="881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9321" t="16819" r="28023" b="12359"/>
          <a:stretch/>
        </p:blipFill>
        <p:spPr>
          <a:xfrm>
            <a:off x="6366563" y="2151663"/>
            <a:ext cx="1151617" cy="1092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06" y="3630323"/>
            <a:ext cx="1326737" cy="1286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477" y="4306870"/>
            <a:ext cx="3071660" cy="60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716" y="1457844"/>
            <a:ext cx="3481214" cy="775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48" y="286842"/>
            <a:ext cx="1418812" cy="1654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6849" y="128099"/>
            <a:ext cx="1198149" cy="870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7477" y="128099"/>
            <a:ext cx="1252818" cy="833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2728" y="624151"/>
            <a:ext cx="1252818" cy="833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-635020" y="6122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36" y="1152769"/>
            <a:ext cx="4904153" cy="367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53" y="1055077"/>
            <a:ext cx="2758586" cy="36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34" y="1560108"/>
            <a:ext cx="3992783" cy="30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</Words>
  <Application>Microsoft Office PowerPoint</Application>
  <PresentationFormat>Apresentação na tela (16:9)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Lygia Carramaschi</dc:creator>
  <cp:lastModifiedBy>Gisele Azevedo Rodrigues</cp:lastModifiedBy>
  <cp:revision>12</cp:revision>
  <dcterms:created xsi:type="dcterms:W3CDTF">2019-05-30T09:42:20Z</dcterms:created>
  <dcterms:modified xsi:type="dcterms:W3CDTF">2019-05-30T12:32:23Z</dcterms:modified>
</cp:coreProperties>
</file>