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031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43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244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413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744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9274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824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741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617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7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337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3C38C-2573-451A-ACC4-9F742A667056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7A44E-3ACE-4EB3-94A9-BE42A9526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46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cgu.gov.br/sobre/institucional/ministro/artigos/artigos-de-outros-dirigentes/nova-lei-das-fundacoes-de-apoio-articulacao-da-cgu-do-mcti-e-do-mec-promove-a-mudanca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ndifes@andifes.org.b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1821" y="2331076"/>
            <a:ext cx="11694016" cy="2910625"/>
          </a:xfrm>
        </p:spPr>
        <p:txBody>
          <a:bodyPr>
            <a:normAutofit/>
          </a:bodyPr>
          <a:lstStyle/>
          <a:p>
            <a:r>
              <a:rPr lang="pt-BR" dirty="0" smtClean="0"/>
              <a:t>Audiência Pública </a:t>
            </a:r>
            <a:r>
              <a:rPr lang="pt-BR" dirty="0"/>
              <a:t>“a burocracia na pesquisa de ciência e inovação no Brasil”.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52C9135-73AC-400C-AA45-EBFEDBC52A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394" y="0"/>
            <a:ext cx="2912076" cy="2786888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862884" y="5589486"/>
            <a:ext cx="9830873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COMISSÃO DE CIÊNCIA E TECNOLOGIA, COMUNICAÇÃO E </a:t>
            </a:r>
            <a:endParaRPr lang="pt-B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INFORMÁTICA (CCTCI)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30/05/2019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riângulo Retângulo 2">
            <a:extLst>
              <a:ext uri="{FF2B5EF4-FFF2-40B4-BE49-F238E27FC236}">
                <a16:creationId xmlns:a16="http://schemas.microsoft.com/office/drawing/2014/main" xmlns="" id="{15882F3A-5E40-463A-A8EA-37E855910B3E}"/>
              </a:ext>
            </a:extLst>
          </p:cNvPr>
          <p:cNvSpPr/>
          <p:nvPr/>
        </p:nvSpPr>
        <p:spPr>
          <a:xfrm rot="5400000">
            <a:off x="0" y="-10052"/>
            <a:ext cx="3153398" cy="3153398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sp>
        <p:nvSpPr>
          <p:cNvPr id="7" name="Triângulo Retângulo 8">
            <a:extLst>
              <a:ext uri="{FF2B5EF4-FFF2-40B4-BE49-F238E27FC236}">
                <a16:creationId xmlns:a16="http://schemas.microsoft.com/office/drawing/2014/main" xmlns="" id="{E46FD022-677C-451E-A033-A5839347208B}"/>
              </a:ext>
            </a:extLst>
          </p:cNvPr>
          <p:cNvSpPr/>
          <p:nvPr/>
        </p:nvSpPr>
        <p:spPr>
          <a:xfrm rot="16200000">
            <a:off x="9038602" y="3704602"/>
            <a:ext cx="3153398" cy="3153398"/>
          </a:xfrm>
          <a:prstGeom prst="rtTriangl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8597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048874" y="1217908"/>
            <a:ext cx="10799689" cy="5009881"/>
          </a:xfrm>
        </p:spPr>
        <p:txBody>
          <a:bodyPr>
            <a:noAutofit/>
          </a:bodyPr>
          <a:lstStyle/>
          <a:p>
            <a:r>
              <a:rPr lang="pt-BR" sz="8800" dirty="0" smtClean="0"/>
              <a:t>No Brasil quem faz pesquisa,  ciência, tecnologia e inovação é o setor </a:t>
            </a:r>
            <a:r>
              <a:rPr lang="pt-BR" sz="8800" dirty="0" smtClean="0"/>
              <a:t>Público.</a:t>
            </a:r>
            <a:endParaRPr lang="pt-BR" sz="88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052C9135-73AC-400C-AA45-EBFEDBC52A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917" y="0"/>
            <a:ext cx="1791614" cy="1714594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-40341" y="0"/>
            <a:ext cx="887506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806827" y="0"/>
            <a:ext cx="242047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94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052C9135-73AC-400C-AA45-EBFEDBC52A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917" y="0"/>
            <a:ext cx="1791614" cy="171459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173370" y="474345"/>
            <a:ext cx="1092847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pt-BR" sz="28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BREVE HISTÓRICO    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pt-BR" sz="2800" b="1" u="sng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1993 – A Lei de Licitações - nº 8.666/93 como norma geral;</a:t>
            </a:r>
            <a:endParaRPr lang="pt-B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1994 – Lei das Fundações - nº 8.958/94;</a:t>
            </a:r>
            <a:endParaRPr lang="pt-B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2004 – Lei de Inovação - nº 10.973/04;</a:t>
            </a:r>
            <a:endParaRPr lang="pt-B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2005 – Lei do Bem - nº 11.196/05;</a:t>
            </a:r>
            <a:endParaRPr lang="pt-B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2012 – Cartilha da CGU/MEC;</a:t>
            </a:r>
            <a:endParaRPr lang="pt-B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2013 – Criação da EMBRAPII -  OS;</a:t>
            </a:r>
            <a:endParaRPr lang="pt-B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2013 – Lei da Nova Carreira Docente – nº 12.772/13;</a:t>
            </a:r>
            <a:endParaRPr lang="pt-B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40341" y="0"/>
            <a:ext cx="887506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806827" y="0"/>
            <a:ext cx="242047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93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052C9135-73AC-400C-AA45-EBFEDBC52A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675" y="-90153"/>
            <a:ext cx="1791614" cy="171459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048874" y="1175241"/>
            <a:ext cx="10864084" cy="5532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4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2014 – Decreto das Fundações - nº 8.241/14</a:t>
            </a:r>
            <a:endParaRPr lang="pt-B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4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 – Emenda Constitucional nº 85;</a:t>
            </a:r>
            <a:endParaRPr lang="pt-B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4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2016 – Marco Legal 13.243/16;</a:t>
            </a:r>
            <a:endParaRPr lang="pt-B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4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2018 – Decreto 9.283/18;</a:t>
            </a:r>
            <a:endParaRPr lang="pt-B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t-BR" sz="4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mesmo período uma profusão de Portarias, Acórdãos e Sanções. </a:t>
            </a:r>
            <a:endParaRPr lang="pt-B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40341" y="0"/>
            <a:ext cx="887506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806827" y="0"/>
            <a:ext cx="242047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69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052C9135-73AC-400C-AA45-EBFEDBC52A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917" y="0"/>
            <a:ext cx="1791614" cy="1714594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125074" y="355020"/>
            <a:ext cx="1024697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pt-BR" sz="3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pt-BR" sz="38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2016 – UM ANO ESPECIAL </a:t>
            </a:r>
            <a:endParaRPr lang="pt-BR" sz="3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3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Janeiro – Marco Legal da Ciência, Tecnologia e Inovação (Lei 13.243/16);</a:t>
            </a:r>
            <a:endParaRPr lang="pt-BR" sz="3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3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Maio - Fusão do Ministério da Ciência, Tecnologia, Inovações e Comunicações;</a:t>
            </a:r>
            <a:endParaRPr lang="pt-BR" sz="3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t-BR" sz="3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Dezembro - Emenda Constitucional nº 95.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806827" y="0"/>
            <a:ext cx="242047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-40341" y="0"/>
            <a:ext cx="887506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39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8874" y="1468193"/>
            <a:ext cx="10542112" cy="4765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t-BR" sz="4400" b="1" dirty="0" smtClean="0"/>
              <a:t>Nova Lei das Fundações de Apoio: articulação da CGU, do MCTI e do MEC promove a mudança 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t-BR" sz="2200" dirty="0" smtClean="0">
                <a:hlinkClick r:id="rId2"/>
              </a:rPr>
              <a:t>https://www.cgu.gov.br/sobre/institucional/ministro/artigos/artigos-de-outros-dirigentes/nova-lei-das-fundacoes-de-apoio-articulacao-da-cgu-do-mcti-e-do-mec-promove-a-mudanca</a:t>
            </a: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-40341" y="0"/>
            <a:ext cx="887506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06827" y="0"/>
            <a:ext cx="242047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052C9135-73AC-400C-AA45-EBFEDBC52A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917" y="0"/>
            <a:ext cx="1791614" cy="171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93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052C9135-73AC-400C-AA45-EBFEDBC52A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917" y="0"/>
            <a:ext cx="1791614" cy="1714594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048874" y="545415"/>
            <a:ext cx="10838325" cy="611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pt-BR" sz="36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pt-BR" sz="36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CONCLUSÃO  </a:t>
            </a:r>
            <a:endParaRPr lang="pt-BR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50000"/>
              </a:lnSpc>
              <a:spcAft>
                <a:spcPts val="800"/>
              </a:spcAft>
            </a:pPr>
            <a:r>
              <a:rPr lang="pt-BR" sz="36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Faltam leis? Quem aplica a lei? Quem paga?</a:t>
            </a:r>
            <a:endParaRPr lang="pt-BR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Órgãos de controle não compreendem a natureza da atividade de pesquisa, ciência e inovação;</a:t>
            </a:r>
            <a:endParaRPr lang="pt-BR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Burocracia é um problema;</a:t>
            </a:r>
            <a:endParaRPr lang="pt-BR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t-BR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 a falta de financiamento é um problema maior.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-40341" y="0"/>
            <a:ext cx="887506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06827" y="0"/>
            <a:ext cx="242047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82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052C9135-73AC-400C-AA45-EBFEDBC52A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917" y="0"/>
            <a:ext cx="1791614" cy="1714594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-40341" y="0"/>
            <a:ext cx="887506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06827" y="0"/>
            <a:ext cx="242047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417452" y="857297"/>
            <a:ext cx="39490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dirty="0" smtClean="0"/>
              <a:t>Obrigado!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384588" y="2691685"/>
            <a:ext cx="801475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dirty="0" smtClean="0"/>
              <a:t>Gustavo Balduino</a:t>
            </a:r>
          </a:p>
          <a:p>
            <a:pPr algn="ctr"/>
            <a:r>
              <a:rPr lang="pt-BR" sz="4800" dirty="0" smtClean="0"/>
              <a:t>Secretário Executivo</a:t>
            </a:r>
          </a:p>
          <a:p>
            <a:pPr algn="ctr"/>
            <a:endParaRPr lang="pt-BR" sz="4800" dirty="0"/>
          </a:p>
          <a:p>
            <a:pPr algn="ctr"/>
            <a:r>
              <a:rPr lang="pt-BR" sz="4800" dirty="0" smtClean="0"/>
              <a:t>E-mail: </a:t>
            </a:r>
            <a:r>
              <a:rPr lang="pt-BR" sz="4800" dirty="0" smtClean="0">
                <a:hlinkClick r:id="rId3"/>
              </a:rPr>
              <a:t>andifes@andifes.org.br</a:t>
            </a:r>
            <a:r>
              <a:rPr lang="pt-BR" sz="4800" dirty="0" smtClean="0"/>
              <a:t> 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1927925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268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Tema do Office</vt:lpstr>
      <vt:lpstr>Audiência Pública “a burocracia na pesquisa de ciência e inovação no Brasil”.</vt:lpstr>
      <vt:lpstr>No Brasil quem faz pesquisa,  ciência, tecnologia e inovação é o setor Público.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para proferir palestra “a burocracia na pesquisa de ciência e inovação no Brasil”.</dc:title>
  <dc:creator>Carlos Martins</dc:creator>
  <cp:lastModifiedBy>Carlos Martins</cp:lastModifiedBy>
  <cp:revision>7</cp:revision>
  <dcterms:created xsi:type="dcterms:W3CDTF">2019-05-30T12:25:38Z</dcterms:created>
  <dcterms:modified xsi:type="dcterms:W3CDTF">2019-05-30T12:48:44Z</dcterms:modified>
</cp:coreProperties>
</file>