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4" r:id="rId5"/>
    <p:sldId id="266" r:id="rId6"/>
    <p:sldId id="267" r:id="rId7"/>
    <p:sldId id="269" r:id="rId8"/>
    <p:sldId id="274" r:id="rId9"/>
    <p:sldId id="275" r:id="rId10"/>
    <p:sldId id="284" r:id="rId11"/>
    <p:sldId id="291" r:id="rId12"/>
    <p:sldId id="293" r:id="rId13"/>
    <p:sldId id="294" r:id="rId14"/>
    <p:sldId id="299" r:id="rId15"/>
  </p:sldIdLst>
  <p:sldSz cx="10693400" cy="7556500"/>
  <p:notesSz cx="106934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1"/>
  </p:normalViewPr>
  <p:slideViewPr>
    <p:cSldViewPr>
      <p:cViewPr varScale="1">
        <p:scale>
          <a:sx n="100" d="100"/>
          <a:sy n="100" d="100"/>
        </p:scale>
        <p:origin x="272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2515"/>
            <a:ext cx="908939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8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2264" y="532729"/>
            <a:ext cx="8928871" cy="1529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36639" y="2624654"/>
            <a:ext cx="9020120" cy="26784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27545"/>
            <a:ext cx="3421888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54187" y="2863850"/>
            <a:ext cx="7185025" cy="3098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sz="1850" b="1" spc="5" dirty="0">
                <a:latin typeface="Arial"/>
                <a:cs typeface="Arial"/>
              </a:rPr>
              <a:t>BUROCRACIA E </a:t>
            </a:r>
            <a:r>
              <a:rPr sz="1850" b="1" spc="-10" dirty="0">
                <a:latin typeface="Arial"/>
                <a:cs typeface="Arial"/>
              </a:rPr>
              <a:t>IMPORTAÇÃO </a:t>
            </a:r>
            <a:r>
              <a:rPr sz="1850" b="1" spc="-30" dirty="0">
                <a:latin typeface="Arial"/>
                <a:cs typeface="Arial"/>
              </a:rPr>
              <a:t>PARA</a:t>
            </a:r>
            <a:r>
              <a:rPr sz="1850" b="1" spc="-135" dirty="0">
                <a:latin typeface="Arial"/>
                <a:cs typeface="Arial"/>
              </a:rPr>
              <a:t> </a:t>
            </a:r>
            <a:r>
              <a:rPr sz="1850" b="1" spc="5" dirty="0">
                <a:latin typeface="Arial"/>
                <a:cs typeface="Arial"/>
              </a:rPr>
              <a:t>CIÊNCIA</a:t>
            </a:r>
            <a:endParaRPr sz="1850" dirty="0">
              <a:latin typeface="Arial"/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927875-CAC8-AA4F-B788-66D6096BD1BF}"/>
              </a:ext>
            </a:extLst>
          </p:cNvPr>
          <p:cNvSpPr txBox="1"/>
          <p:nvPr/>
        </p:nvSpPr>
        <p:spPr>
          <a:xfrm>
            <a:off x="1595748" y="5607050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Antonio Carlos Campos de Carvalho</a:t>
            </a:r>
          </a:p>
          <a:p>
            <a:pPr algn="ctr"/>
            <a:r>
              <a:rPr lang="en-US" dirty="0" err="1"/>
              <a:t>Universidade</a:t>
            </a:r>
            <a:r>
              <a:rPr lang="en-US" dirty="0"/>
              <a:t> Federal do Rio de Janeiro</a:t>
            </a:r>
          </a:p>
          <a:p>
            <a:pPr algn="ctr"/>
            <a:r>
              <a:rPr lang="en-US" dirty="0" err="1"/>
              <a:t>acarlos@biof.ufrj.br</a:t>
            </a:r>
            <a:endParaRPr lang="en-US" dirty="0"/>
          </a:p>
        </p:txBody>
      </p:sp>
      <p:pic>
        <p:nvPicPr>
          <p:cNvPr id="6" name="Picture 5" descr="tumblr_nq3blrfIWl1ux6u0po1_1280.jpg">
            <a:extLst>
              <a:ext uri="{FF2B5EF4-FFF2-40B4-BE49-F238E27FC236}">
                <a16:creationId xmlns:a16="http://schemas.microsoft.com/office/drawing/2014/main" id="{63C82032-FC5F-6C47-B055-AF514B78C3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045" y="349250"/>
            <a:ext cx="1119355" cy="144780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87645C9F-8E03-C14B-88A8-2F2C3DEBADDC}"/>
              </a:ext>
            </a:extLst>
          </p:cNvPr>
          <p:cNvGrpSpPr/>
          <p:nvPr/>
        </p:nvGrpSpPr>
        <p:grpSpPr>
          <a:xfrm>
            <a:off x="388738" y="273050"/>
            <a:ext cx="1219710" cy="1524000"/>
            <a:chOff x="346221" y="261633"/>
            <a:chExt cx="1264884" cy="1752349"/>
          </a:xfrm>
        </p:grpSpPr>
        <p:pic>
          <p:nvPicPr>
            <p:cNvPr id="5" name="Picture 4" descr="Minerva_UFRJ_Oficial.png">
              <a:extLst>
                <a:ext uri="{FF2B5EF4-FFF2-40B4-BE49-F238E27FC236}">
                  <a16:creationId xmlns:a16="http://schemas.microsoft.com/office/drawing/2014/main" id="{CDEA8F3E-466F-A84E-BD67-4A04FFF3EB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7074"/>
            <a:stretch/>
          </p:blipFill>
          <p:spPr>
            <a:xfrm>
              <a:off x="346221" y="261633"/>
              <a:ext cx="1264884" cy="1489497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310005E-DB8D-8044-9FCC-3352127BAF41}"/>
                </a:ext>
              </a:extLst>
            </p:cNvPr>
            <p:cNvSpPr txBox="1"/>
            <p:nvPr/>
          </p:nvSpPr>
          <p:spPr>
            <a:xfrm>
              <a:off x="652999" y="1644650"/>
              <a:ext cx="8075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UFRJ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8783" y="623111"/>
            <a:ext cx="7223125" cy="6565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150" spc="-5" dirty="0"/>
              <a:t>Qual </a:t>
            </a:r>
            <a:r>
              <a:rPr sz="4150" spc="-10" dirty="0"/>
              <a:t>o procedimento de</a:t>
            </a:r>
            <a:r>
              <a:rPr sz="4150" spc="-15" dirty="0"/>
              <a:t> </a:t>
            </a:r>
            <a:r>
              <a:rPr sz="4150" spc="-10" dirty="0"/>
              <a:t>compra?</a:t>
            </a:r>
            <a:endParaRPr sz="4150"/>
          </a:p>
        </p:txBody>
      </p:sp>
      <p:sp>
        <p:nvSpPr>
          <p:cNvPr id="3" name="object 3"/>
          <p:cNvSpPr/>
          <p:nvPr/>
        </p:nvSpPr>
        <p:spPr>
          <a:xfrm>
            <a:off x="5530635" y="2103857"/>
            <a:ext cx="2086610" cy="2118995"/>
          </a:xfrm>
          <a:custGeom>
            <a:avLst/>
            <a:gdLst/>
            <a:ahLst/>
            <a:cxnLst/>
            <a:rect l="l" t="t" r="r" b="b"/>
            <a:pathLst>
              <a:path w="2086609" h="2118995">
                <a:moveTo>
                  <a:pt x="0" y="0"/>
                </a:moveTo>
                <a:lnTo>
                  <a:pt x="0" y="2118935"/>
                </a:lnTo>
                <a:lnTo>
                  <a:pt x="2086438" y="1750985"/>
                </a:lnTo>
                <a:lnTo>
                  <a:pt x="2077408" y="1702972"/>
                </a:lnTo>
                <a:lnTo>
                  <a:pt x="2067332" y="1655384"/>
                </a:lnTo>
                <a:lnTo>
                  <a:pt x="2056222" y="1608233"/>
                </a:lnTo>
                <a:lnTo>
                  <a:pt x="2044092" y="1561530"/>
                </a:lnTo>
                <a:lnTo>
                  <a:pt x="2030955" y="1515287"/>
                </a:lnTo>
                <a:lnTo>
                  <a:pt x="2016824" y="1469514"/>
                </a:lnTo>
                <a:lnTo>
                  <a:pt x="2001713" y="1424223"/>
                </a:lnTo>
                <a:lnTo>
                  <a:pt x="1985635" y="1379424"/>
                </a:lnTo>
                <a:lnTo>
                  <a:pt x="1968602" y="1335129"/>
                </a:lnTo>
                <a:lnTo>
                  <a:pt x="1950629" y="1291350"/>
                </a:lnTo>
                <a:lnTo>
                  <a:pt x="1931729" y="1248096"/>
                </a:lnTo>
                <a:lnTo>
                  <a:pt x="1911915" y="1205379"/>
                </a:lnTo>
                <a:lnTo>
                  <a:pt x="1891199" y="1163211"/>
                </a:lnTo>
                <a:lnTo>
                  <a:pt x="1869597" y="1121603"/>
                </a:lnTo>
                <a:lnTo>
                  <a:pt x="1847119" y="1080565"/>
                </a:lnTo>
                <a:lnTo>
                  <a:pt x="1823781" y="1040109"/>
                </a:lnTo>
                <a:lnTo>
                  <a:pt x="1799595" y="1000246"/>
                </a:lnTo>
                <a:lnTo>
                  <a:pt x="1774575" y="960986"/>
                </a:lnTo>
                <a:lnTo>
                  <a:pt x="1748733" y="922342"/>
                </a:lnTo>
                <a:lnTo>
                  <a:pt x="1722083" y="884325"/>
                </a:lnTo>
                <a:lnTo>
                  <a:pt x="1694638" y="846944"/>
                </a:lnTo>
                <a:lnTo>
                  <a:pt x="1666412" y="810212"/>
                </a:lnTo>
                <a:lnTo>
                  <a:pt x="1637418" y="774140"/>
                </a:lnTo>
                <a:lnTo>
                  <a:pt x="1607669" y="738739"/>
                </a:lnTo>
                <a:lnTo>
                  <a:pt x="1577178" y="704020"/>
                </a:lnTo>
                <a:lnTo>
                  <a:pt x="1545959" y="669994"/>
                </a:lnTo>
                <a:lnTo>
                  <a:pt x="1514024" y="636672"/>
                </a:lnTo>
                <a:lnTo>
                  <a:pt x="1481388" y="604065"/>
                </a:lnTo>
                <a:lnTo>
                  <a:pt x="1448063" y="572185"/>
                </a:lnTo>
                <a:lnTo>
                  <a:pt x="1414063" y="541042"/>
                </a:lnTo>
                <a:lnTo>
                  <a:pt x="1379401" y="510649"/>
                </a:lnTo>
                <a:lnTo>
                  <a:pt x="1344089" y="481015"/>
                </a:lnTo>
                <a:lnTo>
                  <a:pt x="1308143" y="452152"/>
                </a:lnTo>
                <a:lnTo>
                  <a:pt x="1271574" y="424071"/>
                </a:lnTo>
                <a:lnTo>
                  <a:pt x="1234396" y="396783"/>
                </a:lnTo>
                <a:lnTo>
                  <a:pt x="1196622" y="370300"/>
                </a:lnTo>
                <a:lnTo>
                  <a:pt x="1158266" y="344633"/>
                </a:lnTo>
                <a:lnTo>
                  <a:pt x="1119340" y="319792"/>
                </a:lnTo>
                <a:lnTo>
                  <a:pt x="1079858" y="295789"/>
                </a:lnTo>
                <a:lnTo>
                  <a:pt x="1039834" y="272635"/>
                </a:lnTo>
                <a:lnTo>
                  <a:pt x="999281" y="250341"/>
                </a:lnTo>
                <a:lnTo>
                  <a:pt x="958211" y="228918"/>
                </a:lnTo>
                <a:lnTo>
                  <a:pt x="916638" y="208377"/>
                </a:lnTo>
                <a:lnTo>
                  <a:pt x="874576" y="188730"/>
                </a:lnTo>
                <a:lnTo>
                  <a:pt x="832037" y="169988"/>
                </a:lnTo>
                <a:lnTo>
                  <a:pt x="789035" y="152161"/>
                </a:lnTo>
                <a:lnTo>
                  <a:pt x="745583" y="135261"/>
                </a:lnTo>
                <a:lnTo>
                  <a:pt x="701695" y="119299"/>
                </a:lnTo>
                <a:lnTo>
                  <a:pt x="657383" y="104287"/>
                </a:lnTo>
                <a:lnTo>
                  <a:pt x="612662" y="90234"/>
                </a:lnTo>
                <a:lnTo>
                  <a:pt x="567543" y="77153"/>
                </a:lnTo>
                <a:lnTo>
                  <a:pt x="522041" y="65054"/>
                </a:lnTo>
                <a:lnTo>
                  <a:pt x="476169" y="53949"/>
                </a:lnTo>
                <a:lnTo>
                  <a:pt x="429939" y="43849"/>
                </a:lnTo>
                <a:lnTo>
                  <a:pt x="383366" y="34765"/>
                </a:lnTo>
                <a:lnTo>
                  <a:pt x="336463" y="26708"/>
                </a:lnTo>
                <a:lnTo>
                  <a:pt x="289242" y="19689"/>
                </a:lnTo>
                <a:lnTo>
                  <a:pt x="241718" y="13719"/>
                </a:lnTo>
                <a:lnTo>
                  <a:pt x="193902" y="8810"/>
                </a:lnTo>
                <a:lnTo>
                  <a:pt x="145810" y="4972"/>
                </a:lnTo>
                <a:lnTo>
                  <a:pt x="97453" y="2217"/>
                </a:lnTo>
                <a:lnTo>
                  <a:pt x="48845" y="556"/>
                </a:lnTo>
                <a:lnTo>
                  <a:pt x="0" y="0"/>
                </a:lnTo>
                <a:close/>
              </a:path>
            </a:pathLst>
          </a:custGeom>
          <a:solidFill>
            <a:srgbClr val="6095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589454" y="4008822"/>
            <a:ext cx="2118995" cy="1309370"/>
          </a:xfrm>
          <a:custGeom>
            <a:avLst/>
            <a:gdLst/>
            <a:ahLst/>
            <a:cxnLst/>
            <a:rect l="l" t="t" r="r" b="b"/>
            <a:pathLst>
              <a:path w="2118995" h="1309370">
                <a:moveTo>
                  <a:pt x="2086438" y="0"/>
                </a:moveTo>
                <a:lnTo>
                  <a:pt x="0" y="367950"/>
                </a:lnTo>
                <a:lnTo>
                  <a:pt x="1898275" y="1308897"/>
                </a:lnTo>
                <a:lnTo>
                  <a:pt x="1920022" y="1263674"/>
                </a:lnTo>
                <a:lnTo>
                  <a:pt x="1940657" y="1218031"/>
                </a:lnTo>
                <a:lnTo>
                  <a:pt x="1960176" y="1171987"/>
                </a:lnTo>
                <a:lnTo>
                  <a:pt x="1978578" y="1125563"/>
                </a:lnTo>
                <a:lnTo>
                  <a:pt x="1995858" y="1078780"/>
                </a:lnTo>
                <a:lnTo>
                  <a:pt x="2012014" y="1031658"/>
                </a:lnTo>
                <a:lnTo>
                  <a:pt x="2027044" y="984218"/>
                </a:lnTo>
                <a:lnTo>
                  <a:pt x="2040943" y="936480"/>
                </a:lnTo>
                <a:lnTo>
                  <a:pt x="2053709" y="888464"/>
                </a:lnTo>
                <a:lnTo>
                  <a:pt x="2065340" y="840191"/>
                </a:lnTo>
                <a:lnTo>
                  <a:pt x="2075832" y="791681"/>
                </a:lnTo>
                <a:lnTo>
                  <a:pt x="2085182" y="742955"/>
                </a:lnTo>
                <a:lnTo>
                  <a:pt x="2093388" y="694033"/>
                </a:lnTo>
                <a:lnTo>
                  <a:pt x="2100446" y="644936"/>
                </a:lnTo>
                <a:lnTo>
                  <a:pt x="2106353" y="595683"/>
                </a:lnTo>
                <a:lnTo>
                  <a:pt x="2111108" y="546296"/>
                </a:lnTo>
                <a:lnTo>
                  <a:pt x="2114705" y="496795"/>
                </a:lnTo>
                <a:lnTo>
                  <a:pt x="2117144" y="447200"/>
                </a:lnTo>
                <a:lnTo>
                  <a:pt x="2118420" y="397532"/>
                </a:lnTo>
                <a:lnTo>
                  <a:pt x="2118531" y="347811"/>
                </a:lnTo>
                <a:lnTo>
                  <a:pt x="2117474" y="298057"/>
                </a:lnTo>
                <a:lnTo>
                  <a:pt x="2115246" y="248292"/>
                </a:lnTo>
                <a:lnTo>
                  <a:pt x="2111844" y="198535"/>
                </a:lnTo>
                <a:lnTo>
                  <a:pt x="2107266" y="148806"/>
                </a:lnTo>
                <a:lnTo>
                  <a:pt x="2101507" y="99128"/>
                </a:lnTo>
                <a:lnTo>
                  <a:pt x="2094565" y="49518"/>
                </a:lnTo>
                <a:lnTo>
                  <a:pt x="2086438" y="0"/>
                </a:lnTo>
                <a:close/>
              </a:path>
            </a:pathLst>
          </a:custGeom>
          <a:solidFill>
            <a:srgbClr val="CD66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589453" y="4008823"/>
            <a:ext cx="2118995" cy="1309370"/>
          </a:xfrm>
          <a:custGeom>
            <a:avLst/>
            <a:gdLst/>
            <a:ahLst/>
            <a:cxnLst/>
            <a:rect l="l" t="t" r="r" b="b"/>
            <a:pathLst>
              <a:path w="2118995" h="1309370">
                <a:moveTo>
                  <a:pt x="2086438" y="0"/>
                </a:moveTo>
                <a:lnTo>
                  <a:pt x="2094566" y="49518"/>
                </a:lnTo>
                <a:lnTo>
                  <a:pt x="2101507" y="99127"/>
                </a:lnTo>
                <a:lnTo>
                  <a:pt x="2107266" y="148806"/>
                </a:lnTo>
                <a:lnTo>
                  <a:pt x="2111845" y="198534"/>
                </a:lnTo>
                <a:lnTo>
                  <a:pt x="2115247" y="248291"/>
                </a:lnTo>
                <a:lnTo>
                  <a:pt x="2117475" y="298057"/>
                </a:lnTo>
                <a:lnTo>
                  <a:pt x="2118532" y="347810"/>
                </a:lnTo>
                <a:lnTo>
                  <a:pt x="2118421" y="397531"/>
                </a:lnTo>
                <a:lnTo>
                  <a:pt x="2117144" y="447200"/>
                </a:lnTo>
                <a:lnTo>
                  <a:pt x="2114706" y="496794"/>
                </a:lnTo>
                <a:lnTo>
                  <a:pt x="2111108" y="546296"/>
                </a:lnTo>
                <a:lnTo>
                  <a:pt x="2106354" y="595683"/>
                </a:lnTo>
                <a:lnTo>
                  <a:pt x="2100446" y="644935"/>
                </a:lnTo>
                <a:lnTo>
                  <a:pt x="2093388" y="694033"/>
                </a:lnTo>
                <a:lnTo>
                  <a:pt x="2085182" y="742954"/>
                </a:lnTo>
                <a:lnTo>
                  <a:pt x="2075832" y="791681"/>
                </a:lnTo>
                <a:lnTo>
                  <a:pt x="2065340" y="840190"/>
                </a:lnTo>
                <a:lnTo>
                  <a:pt x="2053709" y="888463"/>
                </a:lnTo>
                <a:lnTo>
                  <a:pt x="2040943" y="936479"/>
                </a:lnTo>
                <a:lnTo>
                  <a:pt x="2027044" y="984218"/>
                </a:lnTo>
                <a:lnTo>
                  <a:pt x="2012014" y="1031658"/>
                </a:lnTo>
                <a:lnTo>
                  <a:pt x="1995858" y="1078780"/>
                </a:lnTo>
                <a:lnTo>
                  <a:pt x="1978578" y="1125563"/>
                </a:lnTo>
                <a:lnTo>
                  <a:pt x="1960176" y="1171986"/>
                </a:lnTo>
                <a:lnTo>
                  <a:pt x="1940656" y="1218030"/>
                </a:lnTo>
                <a:lnTo>
                  <a:pt x="1920021" y="1263674"/>
                </a:lnTo>
                <a:lnTo>
                  <a:pt x="1898274" y="1308897"/>
                </a:lnTo>
                <a:lnTo>
                  <a:pt x="0" y="367949"/>
                </a:lnTo>
                <a:lnTo>
                  <a:pt x="2086438" y="0"/>
                </a:lnTo>
                <a:close/>
              </a:path>
            </a:pathLst>
          </a:custGeom>
          <a:ln w="197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68536" y="4521820"/>
            <a:ext cx="3662679" cy="2119630"/>
          </a:xfrm>
          <a:custGeom>
            <a:avLst/>
            <a:gdLst/>
            <a:ahLst/>
            <a:cxnLst/>
            <a:rect l="l" t="t" r="r" b="b"/>
            <a:pathLst>
              <a:path w="3662679" h="2119629">
                <a:moveTo>
                  <a:pt x="1763904" y="0"/>
                </a:moveTo>
                <a:lnTo>
                  <a:pt x="0" y="1173721"/>
                </a:lnTo>
                <a:lnTo>
                  <a:pt x="28570" y="1215577"/>
                </a:lnTo>
                <a:lnTo>
                  <a:pt x="58091" y="1256679"/>
                </a:lnTo>
                <a:lnTo>
                  <a:pt x="88544" y="1297012"/>
                </a:lnTo>
                <a:lnTo>
                  <a:pt x="119915" y="1336564"/>
                </a:lnTo>
                <a:lnTo>
                  <a:pt x="152187" y="1375318"/>
                </a:lnTo>
                <a:lnTo>
                  <a:pt x="185344" y="1413262"/>
                </a:lnTo>
                <a:lnTo>
                  <a:pt x="219369" y="1450381"/>
                </a:lnTo>
                <a:lnTo>
                  <a:pt x="254248" y="1486661"/>
                </a:lnTo>
                <a:lnTo>
                  <a:pt x="289963" y="1522088"/>
                </a:lnTo>
                <a:lnTo>
                  <a:pt x="326499" y="1556648"/>
                </a:lnTo>
                <a:lnTo>
                  <a:pt x="363840" y="1590326"/>
                </a:lnTo>
                <a:lnTo>
                  <a:pt x="401969" y="1623108"/>
                </a:lnTo>
                <a:lnTo>
                  <a:pt x="440870" y="1654980"/>
                </a:lnTo>
                <a:lnTo>
                  <a:pt x="480528" y="1685929"/>
                </a:lnTo>
                <a:lnTo>
                  <a:pt x="520926" y="1715939"/>
                </a:lnTo>
                <a:lnTo>
                  <a:pt x="562049" y="1744997"/>
                </a:lnTo>
                <a:lnTo>
                  <a:pt x="603879" y="1773088"/>
                </a:lnTo>
                <a:lnTo>
                  <a:pt x="646402" y="1800199"/>
                </a:lnTo>
                <a:lnTo>
                  <a:pt x="689601" y="1826315"/>
                </a:lnTo>
                <a:lnTo>
                  <a:pt x="733459" y="1851422"/>
                </a:lnTo>
                <a:lnTo>
                  <a:pt x="777962" y="1875506"/>
                </a:lnTo>
                <a:lnTo>
                  <a:pt x="823092" y="1898553"/>
                </a:lnTo>
                <a:lnTo>
                  <a:pt x="866901" y="1919658"/>
                </a:lnTo>
                <a:lnTo>
                  <a:pt x="910952" y="1939670"/>
                </a:lnTo>
                <a:lnTo>
                  <a:pt x="955230" y="1958596"/>
                </a:lnTo>
                <a:lnTo>
                  <a:pt x="999718" y="1976439"/>
                </a:lnTo>
                <a:lnTo>
                  <a:pt x="1044402" y="1993206"/>
                </a:lnTo>
                <a:lnTo>
                  <a:pt x="1089265" y="2008902"/>
                </a:lnTo>
                <a:lnTo>
                  <a:pt x="1134292" y="2023532"/>
                </a:lnTo>
                <a:lnTo>
                  <a:pt x="1179467" y="2037101"/>
                </a:lnTo>
                <a:lnTo>
                  <a:pt x="1224774" y="2049615"/>
                </a:lnTo>
                <a:lnTo>
                  <a:pt x="1270199" y="2061078"/>
                </a:lnTo>
                <a:lnTo>
                  <a:pt x="1315724" y="2071497"/>
                </a:lnTo>
                <a:lnTo>
                  <a:pt x="1361335" y="2080876"/>
                </a:lnTo>
                <a:lnTo>
                  <a:pt x="1407016" y="2089221"/>
                </a:lnTo>
                <a:lnTo>
                  <a:pt x="1452751" y="2096536"/>
                </a:lnTo>
                <a:lnTo>
                  <a:pt x="1498525" y="2102828"/>
                </a:lnTo>
                <a:lnTo>
                  <a:pt x="1544321" y="2108102"/>
                </a:lnTo>
                <a:lnTo>
                  <a:pt x="1590125" y="2112362"/>
                </a:lnTo>
                <a:lnTo>
                  <a:pt x="1635920" y="2115615"/>
                </a:lnTo>
                <a:lnTo>
                  <a:pt x="1681691" y="2117864"/>
                </a:lnTo>
                <a:lnTo>
                  <a:pt x="1727422" y="2119117"/>
                </a:lnTo>
                <a:lnTo>
                  <a:pt x="1773098" y="2119377"/>
                </a:lnTo>
                <a:lnTo>
                  <a:pt x="1818703" y="2118651"/>
                </a:lnTo>
                <a:lnTo>
                  <a:pt x="1864220" y="2116943"/>
                </a:lnTo>
                <a:lnTo>
                  <a:pt x="1909636" y="2114259"/>
                </a:lnTo>
                <a:lnTo>
                  <a:pt x="1954933" y="2110604"/>
                </a:lnTo>
                <a:lnTo>
                  <a:pt x="2000097" y="2105984"/>
                </a:lnTo>
                <a:lnTo>
                  <a:pt x="2045111" y="2100403"/>
                </a:lnTo>
                <a:lnTo>
                  <a:pt x="2089961" y="2093867"/>
                </a:lnTo>
                <a:lnTo>
                  <a:pt x="2134629" y="2086381"/>
                </a:lnTo>
                <a:lnTo>
                  <a:pt x="2179101" y="2077951"/>
                </a:lnTo>
                <a:lnTo>
                  <a:pt x="2223361" y="2068581"/>
                </a:lnTo>
                <a:lnTo>
                  <a:pt x="2267393" y="2058278"/>
                </a:lnTo>
                <a:lnTo>
                  <a:pt x="2311182" y="2047046"/>
                </a:lnTo>
                <a:lnTo>
                  <a:pt x="2354712" y="2034890"/>
                </a:lnTo>
                <a:lnTo>
                  <a:pt x="2397967" y="2021817"/>
                </a:lnTo>
                <a:lnTo>
                  <a:pt x="2440932" y="2007830"/>
                </a:lnTo>
                <a:lnTo>
                  <a:pt x="2483591" y="1992936"/>
                </a:lnTo>
                <a:lnTo>
                  <a:pt x="2525928" y="1977140"/>
                </a:lnTo>
                <a:lnTo>
                  <a:pt x="2567928" y="1960447"/>
                </a:lnTo>
                <a:lnTo>
                  <a:pt x="2609575" y="1942862"/>
                </a:lnTo>
                <a:lnTo>
                  <a:pt x="2650853" y="1924391"/>
                </a:lnTo>
                <a:lnTo>
                  <a:pt x="2691747" y="1905039"/>
                </a:lnTo>
                <a:lnTo>
                  <a:pt x="2732241" y="1884810"/>
                </a:lnTo>
                <a:lnTo>
                  <a:pt x="2772319" y="1863712"/>
                </a:lnTo>
                <a:lnTo>
                  <a:pt x="2811966" y="1841748"/>
                </a:lnTo>
                <a:lnTo>
                  <a:pt x="2851166" y="1818924"/>
                </a:lnTo>
                <a:lnTo>
                  <a:pt x="2889904" y="1795245"/>
                </a:lnTo>
                <a:lnTo>
                  <a:pt x="2928163" y="1770717"/>
                </a:lnTo>
                <a:lnTo>
                  <a:pt x="2965928" y="1745345"/>
                </a:lnTo>
                <a:lnTo>
                  <a:pt x="3003183" y="1719133"/>
                </a:lnTo>
                <a:lnTo>
                  <a:pt x="3039914" y="1692089"/>
                </a:lnTo>
                <a:lnTo>
                  <a:pt x="3076103" y="1664216"/>
                </a:lnTo>
                <a:lnTo>
                  <a:pt x="3111736" y="1635520"/>
                </a:lnTo>
                <a:lnTo>
                  <a:pt x="3146796" y="1606006"/>
                </a:lnTo>
                <a:lnTo>
                  <a:pt x="3181269" y="1575680"/>
                </a:lnTo>
                <a:lnTo>
                  <a:pt x="3215138" y="1544546"/>
                </a:lnTo>
                <a:lnTo>
                  <a:pt x="3248388" y="1512611"/>
                </a:lnTo>
                <a:lnTo>
                  <a:pt x="3281002" y="1479879"/>
                </a:lnTo>
                <a:lnTo>
                  <a:pt x="3312967" y="1446356"/>
                </a:lnTo>
                <a:lnTo>
                  <a:pt x="3344265" y="1412047"/>
                </a:lnTo>
                <a:lnTo>
                  <a:pt x="3374881" y="1376957"/>
                </a:lnTo>
                <a:lnTo>
                  <a:pt x="3404800" y="1341091"/>
                </a:lnTo>
                <a:lnTo>
                  <a:pt x="3434006" y="1304456"/>
                </a:lnTo>
                <a:lnTo>
                  <a:pt x="3462482" y="1267055"/>
                </a:lnTo>
                <a:lnTo>
                  <a:pt x="3490214" y="1228895"/>
                </a:lnTo>
                <a:lnTo>
                  <a:pt x="3517186" y="1189980"/>
                </a:lnTo>
                <a:lnTo>
                  <a:pt x="3543383" y="1150317"/>
                </a:lnTo>
                <a:lnTo>
                  <a:pt x="3568787" y="1109909"/>
                </a:lnTo>
                <a:lnTo>
                  <a:pt x="3593385" y="1068763"/>
                </a:lnTo>
                <a:lnTo>
                  <a:pt x="3617160" y="1026884"/>
                </a:lnTo>
                <a:lnTo>
                  <a:pt x="3640096" y="984277"/>
                </a:lnTo>
                <a:lnTo>
                  <a:pt x="3662178" y="940948"/>
                </a:lnTo>
                <a:lnTo>
                  <a:pt x="1763904" y="0"/>
                </a:lnTo>
                <a:close/>
              </a:path>
            </a:pathLst>
          </a:custGeom>
          <a:solidFill>
            <a:srgbClr val="AAC4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68536" y="4521820"/>
            <a:ext cx="3662679" cy="2119630"/>
          </a:xfrm>
          <a:custGeom>
            <a:avLst/>
            <a:gdLst/>
            <a:ahLst/>
            <a:cxnLst/>
            <a:rect l="l" t="t" r="r" b="b"/>
            <a:pathLst>
              <a:path w="3662679" h="2119629">
                <a:moveTo>
                  <a:pt x="3662178" y="940948"/>
                </a:moveTo>
                <a:lnTo>
                  <a:pt x="3640096" y="984278"/>
                </a:lnTo>
                <a:lnTo>
                  <a:pt x="3617160" y="1026885"/>
                </a:lnTo>
                <a:lnTo>
                  <a:pt x="3593385" y="1068764"/>
                </a:lnTo>
                <a:lnTo>
                  <a:pt x="3568788" y="1109910"/>
                </a:lnTo>
                <a:lnTo>
                  <a:pt x="3543383" y="1150317"/>
                </a:lnTo>
                <a:lnTo>
                  <a:pt x="3517187" y="1189981"/>
                </a:lnTo>
                <a:lnTo>
                  <a:pt x="3490215" y="1228895"/>
                </a:lnTo>
                <a:lnTo>
                  <a:pt x="3462483" y="1267055"/>
                </a:lnTo>
                <a:lnTo>
                  <a:pt x="3434006" y="1304456"/>
                </a:lnTo>
                <a:lnTo>
                  <a:pt x="3404800" y="1341091"/>
                </a:lnTo>
                <a:lnTo>
                  <a:pt x="3374882" y="1376957"/>
                </a:lnTo>
                <a:lnTo>
                  <a:pt x="3344265" y="1412047"/>
                </a:lnTo>
                <a:lnTo>
                  <a:pt x="3312967" y="1446356"/>
                </a:lnTo>
                <a:lnTo>
                  <a:pt x="3281003" y="1479879"/>
                </a:lnTo>
                <a:lnTo>
                  <a:pt x="3248388" y="1512611"/>
                </a:lnTo>
                <a:lnTo>
                  <a:pt x="3215138" y="1544546"/>
                </a:lnTo>
                <a:lnTo>
                  <a:pt x="3181269" y="1575680"/>
                </a:lnTo>
                <a:lnTo>
                  <a:pt x="3146796" y="1606006"/>
                </a:lnTo>
                <a:lnTo>
                  <a:pt x="3111736" y="1635520"/>
                </a:lnTo>
                <a:lnTo>
                  <a:pt x="3076103" y="1664216"/>
                </a:lnTo>
                <a:lnTo>
                  <a:pt x="3039914" y="1692089"/>
                </a:lnTo>
                <a:lnTo>
                  <a:pt x="3003184" y="1719134"/>
                </a:lnTo>
                <a:lnTo>
                  <a:pt x="2965928" y="1745345"/>
                </a:lnTo>
                <a:lnTo>
                  <a:pt x="2928163" y="1770717"/>
                </a:lnTo>
                <a:lnTo>
                  <a:pt x="2889904" y="1795245"/>
                </a:lnTo>
                <a:lnTo>
                  <a:pt x="2851166" y="1818924"/>
                </a:lnTo>
                <a:lnTo>
                  <a:pt x="2811966" y="1841748"/>
                </a:lnTo>
                <a:lnTo>
                  <a:pt x="2772320" y="1863712"/>
                </a:lnTo>
                <a:lnTo>
                  <a:pt x="2732241" y="1884810"/>
                </a:lnTo>
                <a:lnTo>
                  <a:pt x="2691747" y="1905039"/>
                </a:lnTo>
                <a:lnTo>
                  <a:pt x="2650854" y="1924391"/>
                </a:lnTo>
                <a:lnTo>
                  <a:pt x="2609575" y="1942862"/>
                </a:lnTo>
                <a:lnTo>
                  <a:pt x="2567928" y="1960447"/>
                </a:lnTo>
                <a:lnTo>
                  <a:pt x="2525929" y="1977140"/>
                </a:lnTo>
                <a:lnTo>
                  <a:pt x="2483591" y="1992936"/>
                </a:lnTo>
                <a:lnTo>
                  <a:pt x="2440933" y="2007830"/>
                </a:lnTo>
                <a:lnTo>
                  <a:pt x="2397968" y="2021817"/>
                </a:lnTo>
                <a:lnTo>
                  <a:pt x="2354713" y="2034890"/>
                </a:lnTo>
                <a:lnTo>
                  <a:pt x="2311183" y="2047046"/>
                </a:lnTo>
                <a:lnTo>
                  <a:pt x="2267394" y="2058278"/>
                </a:lnTo>
                <a:lnTo>
                  <a:pt x="2223361" y="2068581"/>
                </a:lnTo>
                <a:lnTo>
                  <a:pt x="2179101" y="2077951"/>
                </a:lnTo>
                <a:lnTo>
                  <a:pt x="2134629" y="2086381"/>
                </a:lnTo>
                <a:lnTo>
                  <a:pt x="2089961" y="2093867"/>
                </a:lnTo>
                <a:lnTo>
                  <a:pt x="2045112" y="2100403"/>
                </a:lnTo>
                <a:lnTo>
                  <a:pt x="2000097" y="2105984"/>
                </a:lnTo>
                <a:lnTo>
                  <a:pt x="1954934" y="2110604"/>
                </a:lnTo>
                <a:lnTo>
                  <a:pt x="1909636" y="2114259"/>
                </a:lnTo>
                <a:lnTo>
                  <a:pt x="1864221" y="2116943"/>
                </a:lnTo>
                <a:lnTo>
                  <a:pt x="1818703" y="2118651"/>
                </a:lnTo>
                <a:lnTo>
                  <a:pt x="1773098" y="2119377"/>
                </a:lnTo>
                <a:lnTo>
                  <a:pt x="1727422" y="2119117"/>
                </a:lnTo>
                <a:lnTo>
                  <a:pt x="1681691" y="2117864"/>
                </a:lnTo>
                <a:lnTo>
                  <a:pt x="1635920" y="2115614"/>
                </a:lnTo>
                <a:lnTo>
                  <a:pt x="1590125" y="2112362"/>
                </a:lnTo>
                <a:lnTo>
                  <a:pt x="1544321" y="2108102"/>
                </a:lnTo>
                <a:lnTo>
                  <a:pt x="1498525" y="2102828"/>
                </a:lnTo>
                <a:lnTo>
                  <a:pt x="1452752" y="2096536"/>
                </a:lnTo>
                <a:lnTo>
                  <a:pt x="1407017" y="2089221"/>
                </a:lnTo>
                <a:lnTo>
                  <a:pt x="1361336" y="2080876"/>
                </a:lnTo>
                <a:lnTo>
                  <a:pt x="1315725" y="2071497"/>
                </a:lnTo>
                <a:lnTo>
                  <a:pt x="1270199" y="2061078"/>
                </a:lnTo>
                <a:lnTo>
                  <a:pt x="1224775" y="2049615"/>
                </a:lnTo>
                <a:lnTo>
                  <a:pt x="1179467" y="2037101"/>
                </a:lnTo>
                <a:lnTo>
                  <a:pt x="1134292" y="2023532"/>
                </a:lnTo>
                <a:lnTo>
                  <a:pt x="1089266" y="2008902"/>
                </a:lnTo>
                <a:lnTo>
                  <a:pt x="1044403" y="1993207"/>
                </a:lnTo>
                <a:lnTo>
                  <a:pt x="999719" y="1976440"/>
                </a:lnTo>
                <a:lnTo>
                  <a:pt x="955230" y="1958596"/>
                </a:lnTo>
                <a:lnTo>
                  <a:pt x="910953" y="1939670"/>
                </a:lnTo>
                <a:lnTo>
                  <a:pt x="866902" y="1919658"/>
                </a:lnTo>
                <a:lnTo>
                  <a:pt x="823093" y="1898553"/>
                </a:lnTo>
                <a:lnTo>
                  <a:pt x="777962" y="1875506"/>
                </a:lnTo>
                <a:lnTo>
                  <a:pt x="733460" y="1851422"/>
                </a:lnTo>
                <a:lnTo>
                  <a:pt x="689601" y="1826315"/>
                </a:lnTo>
                <a:lnTo>
                  <a:pt x="646403" y="1800199"/>
                </a:lnTo>
                <a:lnTo>
                  <a:pt x="603880" y="1773088"/>
                </a:lnTo>
                <a:lnTo>
                  <a:pt x="562049" y="1744997"/>
                </a:lnTo>
                <a:lnTo>
                  <a:pt x="520927" y="1715939"/>
                </a:lnTo>
                <a:lnTo>
                  <a:pt x="480529" y="1685929"/>
                </a:lnTo>
                <a:lnTo>
                  <a:pt x="440871" y="1654980"/>
                </a:lnTo>
                <a:lnTo>
                  <a:pt x="401969" y="1623108"/>
                </a:lnTo>
                <a:lnTo>
                  <a:pt x="363840" y="1590326"/>
                </a:lnTo>
                <a:lnTo>
                  <a:pt x="326499" y="1556648"/>
                </a:lnTo>
                <a:lnTo>
                  <a:pt x="289963" y="1522088"/>
                </a:lnTo>
                <a:lnTo>
                  <a:pt x="254248" y="1486661"/>
                </a:lnTo>
                <a:lnTo>
                  <a:pt x="219370" y="1450381"/>
                </a:lnTo>
                <a:lnTo>
                  <a:pt x="185344" y="1413262"/>
                </a:lnTo>
                <a:lnTo>
                  <a:pt x="152187" y="1375318"/>
                </a:lnTo>
                <a:lnTo>
                  <a:pt x="119915" y="1336563"/>
                </a:lnTo>
                <a:lnTo>
                  <a:pt x="88544" y="1297012"/>
                </a:lnTo>
                <a:lnTo>
                  <a:pt x="58091" y="1256678"/>
                </a:lnTo>
                <a:lnTo>
                  <a:pt x="28571" y="1215576"/>
                </a:lnTo>
                <a:lnTo>
                  <a:pt x="0" y="1173720"/>
                </a:lnTo>
                <a:lnTo>
                  <a:pt x="1763903" y="0"/>
                </a:lnTo>
                <a:lnTo>
                  <a:pt x="3662178" y="940948"/>
                </a:lnTo>
                <a:close/>
              </a:path>
            </a:pathLst>
          </a:custGeom>
          <a:ln w="197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225496" y="4423067"/>
            <a:ext cx="2042160" cy="1174115"/>
          </a:xfrm>
          <a:custGeom>
            <a:avLst/>
            <a:gdLst/>
            <a:ahLst/>
            <a:cxnLst/>
            <a:rect l="l" t="t" r="r" b="b"/>
            <a:pathLst>
              <a:path w="2042160" h="1174114">
                <a:moveTo>
                  <a:pt x="2042020" y="0"/>
                </a:moveTo>
                <a:lnTo>
                  <a:pt x="0" y="564640"/>
                </a:lnTo>
                <a:lnTo>
                  <a:pt x="14412" y="614402"/>
                </a:lnTo>
                <a:lnTo>
                  <a:pt x="30023" y="663755"/>
                </a:lnTo>
                <a:lnTo>
                  <a:pt x="46824" y="712680"/>
                </a:lnTo>
                <a:lnTo>
                  <a:pt x="64804" y="761155"/>
                </a:lnTo>
                <a:lnTo>
                  <a:pt x="83954" y="809159"/>
                </a:lnTo>
                <a:lnTo>
                  <a:pt x="104264" y="856671"/>
                </a:lnTo>
                <a:lnTo>
                  <a:pt x="125724" y="903671"/>
                </a:lnTo>
                <a:lnTo>
                  <a:pt x="148326" y="950136"/>
                </a:lnTo>
                <a:lnTo>
                  <a:pt x="172060" y="996047"/>
                </a:lnTo>
                <a:lnTo>
                  <a:pt x="196915" y="1041382"/>
                </a:lnTo>
                <a:lnTo>
                  <a:pt x="222883" y="1086119"/>
                </a:lnTo>
                <a:lnTo>
                  <a:pt x="249953" y="1130239"/>
                </a:lnTo>
                <a:lnTo>
                  <a:pt x="278117" y="1173720"/>
                </a:lnTo>
                <a:lnTo>
                  <a:pt x="2042020" y="0"/>
                </a:lnTo>
                <a:close/>
              </a:path>
            </a:pathLst>
          </a:custGeom>
          <a:solidFill>
            <a:srgbClr val="937A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225497" y="4423066"/>
            <a:ext cx="2042160" cy="1174115"/>
          </a:xfrm>
          <a:custGeom>
            <a:avLst/>
            <a:gdLst/>
            <a:ahLst/>
            <a:cxnLst/>
            <a:rect l="l" t="t" r="r" b="b"/>
            <a:pathLst>
              <a:path w="2042160" h="1174114">
                <a:moveTo>
                  <a:pt x="278116" y="1173720"/>
                </a:moveTo>
                <a:lnTo>
                  <a:pt x="249953" y="1130240"/>
                </a:lnTo>
                <a:lnTo>
                  <a:pt x="222883" y="1086120"/>
                </a:lnTo>
                <a:lnTo>
                  <a:pt x="196915" y="1041382"/>
                </a:lnTo>
                <a:lnTo>
                  <a:pt x="172060" y="996048"/>
                </a:lnTo>
                <a:lnTo>
                  <a:pt x="148326" y="950137"/>
                </a:lnTo>
                <a:lnTo>
                  <a:pt x="125724" y="903671"/>
                </a:lnTo>
                <a:lnTo>
                  <a:pt x="104263" y="856672"/>
                </a:lnTo>
                <a:lnTo>
                  <a:pt x="83953" y="809159"/>
                </a:lnTo>
                <a:lnTo>
                  <a:pt x="64803" y="761155"/>
                </a:lnTo>
                <a:lnTo>
                  <a:pt x="46824" y="712680"/>
                </a:lnTo>
                <a:lnTo>
                  <a:pt x="30023" y="663755"/>
                </a:lnTo>
                <a:lnTo>
                  <a:pt x="14412" y="614402"/>
                </a:lnTo>
                <a:lnTo>
                  <a:pt x="0" y="564640"/>
                </a:lnTo>
                <a:lnTo>
                  <a:pt x="2042020" y="0"/>
                </a:lnTo>
                <a:lnTo>
                  <a:pt x="278116" y="1173720"/>
                </a:lnTo>
                <a:close/>
              </a:path>
            </a:pathLst>
          </a:custGeom>
          <a:ln w="197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133893" y="3588364"/>
            <a:ext cx="2118995" cy="1321435"/>
          </a:xfrm>
          <a:custGeom>
            <a:avLst/>
            <a:gdLst/>
            <a:ahLst/>
            <a:cxnLst/>
            <a:rect l="l" t="t" r="r" b="b"/>
            <a:pathLst>
              <a:path w="2118995" h="1321435">
                <a:moveTo>
                  <a:pt x="139389" y="0"/>
                </a:moveTo>
                <a:lnTo>
                  <a:pt x="122039" y="47085"/>
                </a:lnTo>
                <a:lnTo>
                  <a:pt x="105836" y="94484"/>
                </a:lnTo>
                <a:lnTo>
                  <a:pt x="90780" y="142175"/>
                </a:lnTo>
                <a:lnTo>
                  <a:pt x="76875" y="190138"/>
                </a:lnTo>
                <a:lnTo>
                  <a:pt x="64119" y="238352"/>
                </a:lnTo>
                <a:lnTo>
                  <a:pt x="52514" y="286796"/>
                </a:lnTo>
                <a:lnTo>
                  <a:pt x="42062" y="335451"/>
                </a:lnTo>
                <a:lnTo>
                  <a:pt x="32763" y="384294"/>
                </a:lnTo>
                <a:lnTo>
                  <a:pt x="24618" y="433306"/>
                </a:lnTo>
                <a:lnTo>
                  <a:pt x="17628" y="482467"/>
                </a:lnTo>
                <a:lnTo>
                  <a:pt x="11794" y="531754"/>
                </a:lnTo>
                <a:lnTo>
                  <a:pt x="7117" y="581149"/>
                </a:lnTo>
                <a:lnTo>
                  <a:pt x="3598" y="630629"/>
                </a:lnTo>
                <a:lnTo>
                  <a:pt x="1238" y="680175"/>
                </a:lnTo>
                <a:lnTo>
                  <a:pt x="38" y="729766"/>
                </a:lnTo>
                <a:lnTo>
                  <a:pt x="0" y="779382"/>
                </a:lnTo>
                <a:lnTo>
                  <a:pt x="1123" y="829001"/>
                </a:lnTo>
                <a:lnTo>
                  <a:pt x="3409" y="878603"/>
                </a:lnTo>
                <a:lnTo>
                  <a:pt x="6859" y="928168"/>
                </a:lnTo>
                <a:lnTo>
                  <a:pt x="11474" y="977674"/>
                </a:lnTo>
                <a:lnTo>
                  <a:pt x="17255" y="1027102"/>
                </a:lnTo>
                <a:lnTo>
                  <a:pt x="24202" y="1076430"/>
                </a:lnTo>
                <a:lnTo>
                  <a:pt x="32318" y="1125638"/>
                </a:lnTo>
                <a:lnTo>
                  <a:pt x="41602" y="1174706"/>
                </a:lnTo>
                <a:lnTo>
                  <a:pt x="52057" y="1223613"/>
                </a:lnTo>
                <a:lnTo>
                  <a:pt x="63682" y="1272337"/>
                </a:lnTo>
                <a:lnTo>
                  <a:pt x="76479" y="1320859"/>
                </a:lnTo>
                <a:lnTo>
                  <a:pt x="2118499" y="756218"/>
                </a:lnTo>
                <a:lnTo>
                  <a:pt x="139389" y="0"/>
                </a:lnTo>
                <a:close/>
              </a:path>
            </a:pathLst>
          </a:custGeom>
          <a:solidFill>
            <a:srgbClr val="59BA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133893" y="3588365"/>
            <a:ext cx="2118995" cy="1321435"/>
          </a:xfrm>
          <a:custGeom>
            <a:avLst/>
            <a:gdLst/>
            <a:ahLst/>
            <a:cxnLst/>
            <a:rect l="l" t="t" r="r" b="b"/>
            <a:pathLst>
              <a:path w="2118995" h="1321435">
                <a:moveTo>
                  <a:pt x="76478" y="1320859"/>
                </a:moveTo>
                <a:lnTo>
                  <a:pt x="63682" y="1272337"/>
                </a:lnTo>
                <a:lnTo>
                  <a:pt x="52056" y="1223612"/>
                </a:lnTo>
                <a:lnTo>
                  <a:pt x="41602" y="1174706"/>
                </a:lnTo>
                <a:lnTo>
                  <a:pt x="32318" y="1125638"/>
                </a:lnTo>
                <a:lnTo>
                  <a:pt x="24202" y="1076430"/>
                </a:lnTo>
                <a:lnTo>
                  <a:pt x="17255" y="1027102"/>
                </a:lnTo>
                <a:lnTo>
                  <a:pt x="11474" y="977674"/>
                </a:lnTo>
                <a:lnTo>
                  <a:pt x="6859" y="928167"/>
                </a:lnTo>
                <a:lnTo>
                  <a:pt x="3409" y="878603"/>
                </a:lnTo>
                <a:lnTo>
                  <a:pt x="1123" y="829001"/>
                </a:lnTo>
                <a:lnTo>
                  <a:pt x="0" y="779382"/>
                </a:lnTo>
                <a:lnTo>
                  <a:pt x="38" y="729766"/>
                </a:lnTo>
                <a:lnTo>
                  <a:pt x="1238" y="680175"/>
                </a:lnTo>
                <a:lnTo>
                  <a:pt x="3598" y="630629"/>
                </a:lnTo>
                <a:lnTo>
                  <a:pt x="7117" y="581148"/>
                </a:lnTo>
                <a:lnTo>
                  <a:pt x="11794" y="531754"/>
                </a:lnTo>
                <a:lnTo>
                  <a:pt x="17628" y="482466"/>
                </a:lnTo>
                <a:lnTo>
                  <a:pt x="24618" y="433306"/>
                </a:lnTo>
                <a:lnTo>
                  <a:pt x="32763" y="384294"/>
                </a:lnTo>
                <a:lnTo>
                  <a:pt x="42062" y="335450"/>
                </a:lnTo>
                <a:lnTo>
                  <a:pt x="52514" y="286796"/>
                </a:lnTo>
                <a:lnTo>
                  <a:pt x="64119" y="238352"/>
                </a:lnTo>
                <a:lnTo>
                  <a:pt x="76875" y="190138"/>
                </a:lnTo>
                <a:lnTo>
                  <a:pt x="90780" y="142175"/>
                </a:lnTo>
                <a:lnTo>
                  <a:pt x="105836" y="94484"/>
                </a:lnTo>
                <a:lnTo>
                  <a:pt x="122039" y="47085"/>
                </a:lnTo>
                <a:lnTo>
                  <a:pt x="139389" y="0"/>
                </a:lnTo>
                <a:lnTo>
                  <a:pt x="2118499" y="756218"/>
                </a:lnTo>
                <a:lnTo>
                  <a:pt x="76478" y="1320859"/>
                </a:lnTo>
                <a:close/>
              </a:path>
            </a:pathLst>
          </a:custGeom>
          <a:ln w="197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301469" y="2725205"/>
            <a:ext cx="1979295" cy="1534160"/>
          </a:xfrm>
          <a:custGeom>
            <a:avLst/>
            <a:gdLst/>
            <a:ahLst/>
            <a:cxnLst/>
            <a:rect l="l" t="t" r="r" b="b"/>
            <a:pathLst>
              <a:path w="1979295" h="1534160">
                <a:moveTo>
                  <a:pt x="517090" y="0"/>
                </a:moveTo>
                <a:lnTo>
                  <a:pt x="481518" y="34728"/>
                </a:lnTo>
                <a:lnTo>
                  <a:pt x="446810" y="70240"/>
                </a:lnTo>
                <a:lnTo>
                  <a:pt x="412979" y="106518"/>
                </a:lnTo>
                <a:lnTo>
                  <a:pt x="380034" y="143545"/>
                </a:lnTo>
                <a:lnTo>
                  <a:pt x="347989" y="181304"/>
                </a:lnTo>
                <a:lnTo>
                  <a:pt x="316853" y="219778"/>
                </a:lnTo>
                <a:lnTo>
                  <a:pt x="286638" y="258950"/>
                </a:lnTo>
                <a:lnTo>
                  <a:pt x="257356" y="298804"/>
                </a:lnTo>
                <a:lnTo>
                  <a:pt x="229017" y="339322"/>
                </a:lnTo>
                <a:lnTo>
                  <a:pt x="201633" y="380488"/>
                </a:lnTo>
                <a:lnTo>
                  <a:pt x="175215" y="422284"/>
                </a:lnTo>
                <a:lnTo>
                  <a:pt x="149774" y="464694"/>
                </a:lnTo>
                <a:lnTo>
                  <a:pt x="125322" y="507701"/>
                </a:lnTo>
                <a:lnTo>
                  <a:pt x="101870" y="551288"/>
                </a:lnTo>
                <a:lnTo>
                  <a:pt x="79428" y="595437"/>
                </a:lnTo>
                <a:lnTo>
                  <a:pt x="58010" y="640133"/>
                </a:lnTo>
                <a:lnTo>
                  <a:pt x="37624" y="685358"/>
                </a:lnTo>
                <a:lnTo>
                  <a:pt x="18284" y="731095"/>
                </a:lnTo>
                <a:lnTo>
                  <a:pt x="0" y="777327"/>
                </a:lnTo>
                <a:lnTo>
                  <a:pt x="1979108" y="1533545"/>
                </a:lnTo>
                <a:lnTo>
                  <a:pt x="517090" y="0"/>
                </a:lnTo>
                <a:close/>
              </a:path>
            </a:pathLst>
          </a:custGeom>
          <a:solidFill>
            <a:srgbClr val="FAA7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301469" y="2725205"/>
            <a:ext cx="1979295" cy="1534160"/>
          </a:xfrm>
          <a:custGeom>
            <a:avLst/>
            <a:gdLst/>
            <a:ahLst/>
            <a:cxnLst/>
            <a:rect l="l" t="t" r="r" b="b"/>
            <a:pathLst>
              <a:path w="1979295" h="1534160">
                <a:moveTo>
                  <a:pt x="0" y="777326"/>
                </a:moveTo>
                <a:lnTo>
                  <a:pt x="18284" y="731094"/>
                </a:lnTo>
                <a:lnTo>
                  <a:pt x="37625" y="685357"/>
                </a:lnTo>
                <a:lnTo>
                  <a:pt x="58010" y="640132"/>
                </a:lnTo>
                <a:lnTo>
                  <a:pt x="79429" y="595436"/>
                </a:lnTo>
                <a:lnTo>
                  <a:pt x="101870" y="551287"/>
                </a:lnTo>
                <a:lnTo>
                  <a:pt x="125322" y="507700"/>
                </a:lnTo>
                <a:lnTo>
                  <a:pt x="149775" y="464693"/>
                </a:lnTo>
                <a:lnTo>
                  <a:pt x="175215" y="422283"/>
                </a:lnTo>
                <a:lnTo>
                  <a:pt x="201633" y="380487"/>
                </a:lnTo>
                <a:lnTo>
                  <a:pt x="229017" y="339321"/>
                </a:lnTo>
                <a:lnTo>
                  <a:pt x="257356" y="298803"/>
                </a:lnTo>
                <a:lnTo>
                  <a:pt x="286639" y="258950"/>
                </a:lnTo>
                <a:lnTo>
                  <a:pt x="316853" y="219777"/>
                </a:lnTo>
                <a:lnTo>
                  <a:pt x="347989" y="181303"/>
                </a:lnTo>
                <a:lnTo>
                  <a:pt x="380035" y="143544"/>
                </a:lnTo>
                <a:lnTo>
                  <a:pt x="412979" y="106518"/>
                </a:lnTo>
                <a:lnTo>
                  <a:pt x="446810" y="70240"/>
                </a:lnTo>
                <a:lnTo>
                  <a:pt x="481518" y="34728"/>
                </a:lnTo>
                <a:lnTo>
                  <a:pt x="517090" y="0"/>
                </a:lnTo>
                <a:lnTo>
                  <a:pt x="1979109" y="1533545"/>
                </a:lnTo>
                <a:lnTo>
                  <a:pt x="0" y="777326"/>
                </a:lnTo>
                <a:close/>
              </a:path>
            </a:pathLst>
          </a:custGeom>
          <a:ln w="197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872607" y="2194068"/>
            <a:ext cx="1462405" cy="2013585"/>
          </a:xfrm>
          <a:custGeom>
            <a:avLst/>
            <a:gdLst/>
            <a:ahLst/>
            <a:cxnLst/>
            <a:rect l="l" t="t" r="r" b="b"/>
            <a:pathLst>
              <a:path w="1462404" h="2013585">
                <a:moveTo>
                  <a:pt x="800936" y="0"/>
                </a:moveTo>
                <a:lnTo>
                  <a:pt x="753893" y="16066"/>
                </a:lnTo>
                <a:lnTo>
                  <a:pt x="707294" y="33211"/>
                </a:lnTo>
                <a:lnTo>
                  <a:pt x="661157" y="51424"/>
                </a:lnTo>
                <a:lnTo>
                  <a:pt x="615500" y="70696"/>
                </a:lnTo>
                <a:lnTo>
                  <a:pt x="570339" y="91014"/>
                </a:lnTo>
                <a:lnTo>
                  <a:pt x="525692" y="112369"/>
                </a:lnTo>
                <a:lnTo>
                  <a:pt x="481577" y="134751"/>
                </a:lnTo>
                <a:lnTo>
                  <a:pt x="438010" y="158148"/>
                </a:lnTo>
                <a:lnTo>
                  <a:pt x="395011" y="182552"/>
                </a:lnTo>
                <a:lnTo>
                  <a:pt x="352595" y="207950"/>
                </a:lnTo>
                <a:lnTo>
                  <a:pt x="310780" y="234333"/>
                </a:lnTo>
                <a:lnTo>
                  <a:pt x="269584" y="261690"/>
                </a:lnTo>
                <a:lnTo>
                  <a:pt x="229024" y="290011"/>
                </a:lnTo>
                <a:lnTo>
                  <a:pt x="189118" y="319286"/>
                </a:lnTo>
                <a:lnTo>
                  <a:pt x="149882" y="349503"/>
                </a:lnTo>
                <a:lnTo>
                  <a:pt x="111335" y="380653"/>
                </a:lnTo>
                <a:lnTo>
                  <a:pt x="73494" y="412725"/>
                </a:lnTo>
                <a:lnTo>
                  <a:pt x="36377" y="445709"/>
                </a:lnTo>
                <a:lnTo>
                  <a:pt x="0" y="479593"/>
                </a:lnTo>
                <a:lnTo>
                  <a:pt x="1462018" y="2013139"/>
                </a:lnTo>
                <a:lnTo>
                  <a:pt x="800936" y="0"/>
                </a:lnTo>
                <a:close/>
              </a:path>
            </a:pathLst>
          </a:custGeom>
          <a:solidFill>
            <a:srgbClr val="3961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872608" y="2194068"/>
            <a:ext cx="1462405" cy="2013585"/>
          </a:xfrm>
          <a:custGeom>
            <a:avLst/>
            <a:gdLst/>
            <a:ahLst/>
            <a:cxnLst/>
            <a:rect l="l" t="t" r="r" b="b"/>
            <a:pathLst>
              <a:path w="1462404" h="2013585">
                <a:moveTo>
                  <a:pt x="0" y="479593"/>
                </a:moveTo>
                <a:lnTo>
                  <a:pt x="36377" y="445708"/>
                </a:lnTo>
                <a:lnTo>
                  <a:pt x="73494" y="412725"/>
                </a:lnTo>
                <a:lnTo>
                  <a:pt x="111335" y="380653"/>
                </a:lnTo>
                <a:lnTo>
                  <a:pt x="149882" y="349503"/>
                </a:lnTo>
                <a:lnTo>
                  <a:pt x="189117" y="319286"/>
                </a:lnTo>
                <a:lnTo>
                  <a:pt x="229024" y="290012"/>
                </a:lnTo>
                <a:lnTo>
                  <a:pt x="269584" y="261691"/>
                </a:lnTo>
                <a:lnTo>
                  <a:pt x="310780" y="234333"/>
                </a:lnTo>
                <a:lnTo>
                  <a:pt x="352594" y="207950"/>
                </a:lnTo>
                <a:lnTo>
                  <a:pt x="395010" y="182552"/>
                </a:lnTo>
                <a:lnTo>
                  <a:pt x="438010" y="158149"/>
                </a:lnTo>
                <a:lnTo>
                  <a:pt x="481577" y="134751"/>
                </a:lnTo>
                <a:lnTo>
                  <a:pt x="525692" y="112370"/>
                </a:lnTo>
                <a:lnTo>
                  <a:pt x="570339" y="91014"/>
                </a:lnTo>
                <a:lnTo>
                  <a:pt x="615500" y="70696"/>
                </a:lnTo>
                <a:lnTo>
                  <a:pt x="661157" y="51425"/>
                </a:lnTo>
                <a:lnTo>
                  <a:pt x="707294" y="33211"/>
                </a:lnTo>
                <a:lnTo>
                  <a:pt x="753893" y="16066"/>
                </a:lnTo>
                <a:lnTo>
                  <a:pt x="800936" y="0"/>
                </a:lnTo>
                <a:lnTo>
                  <a:pt x="1462018" y="2013138"/>
                </a:lnTo>
                <a:lnTo>
                  <a:pt x="0" y="479593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723267" y="2085412"/>
            <a:ext cx="661670" cy="2102485"/>
          </a:xfrm>
          <a:custGeom>
            <a:avLst/>
            <a:gdLst/>
            <a:ahLst/>
            <a:cxnLst/>
            <a:rect l="l" t="t" r="r" b="b"/>
            <a:pathLst>
              <a:path w="661670" h="2102485">
                <a:moveTo>
                  <a:pt x="392880" y="0"/>
                </a:moveTo>
                <a:lnTo>
                  <a:pt x="342919" y="6982"/>
                </a:lnTo>
                <a:lnTo>
                  <a:pt x="293159" y="15148"/>
                </a:lnTo>
                <a:lnTo>
                  <a:pt x="243621" y="24494"/>
                </a:lnTo>
                <a:lnTo>
                  <a:pt x="194327" y="35015"/>
                </a:lnTo>
                <a:lnTo>
                  <a:pt x="145297" y="46705"/>
                </a:lnTo>
                <a:lnTo>
                  <a:pt x="96551" y="59561"/>
                </a:lnTo>
                <a:lnTo>
                  <a:pt x="48112" y="73577"/>
                </a:lnTo>
                <a:lnTo>
                  <a:pt x="0" y="88748"/>
                </a:lnTo>
                <a:lnTo>
                  <a:pt x="661083" y="2101886"/>
                </a:lnTo>
                <a:lnTo>
                  <a:pt x="392880" y="0"/>
                </a:lnTo>
                <a:close/>
              </a:path>
            </a:pathLst>
          </a:custGeom>
          <a:solidFill>
            <a:srgbClr val="8B3D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723267" y="2085412"/>
            <a:ext cx="661670" cy="2102485"/>
          </a:xfrm>
          <a:custGeom>
            <a:avLst/>
            <a:gdLst/>
            <a:ahLst/>
            <a:cxnLst/>
            <a:rect l="l" t="t" r="r" b="b"/>
            <a:pathLst>
              <a:path w="661670" h="2102485">
                <a:moveTo>
                  <a:pt x="0" y="88748"/>
                </a:moveTo>
                <a:lnTo>
                  <a:pt x="48112" y="73577"/>
                </a:lnTo>
                <a:lnTo>
                  <a:pt x="96551" y="59561"/>
                </a:lnTo>
                <a:lnTo>
                  <a:pt x="145296" y="46705"/>
                </a:lnTo>
                <a:lnTo>
                  <a:pt x="194326" y="35015"/>
                </a:lnTo>
                <a:lnTo>
                  <a:pt x="243620" y="24494"/>
                </a:lnTo>
                <a:lnTo>
                  <a:pt x="293158" y="15149"/>
                </a:lnTo>
                <a:lnTo>
                  <a:pt x="342918" y="6982"/>
                </a:lnTo>
                <a:lnTo>
                  <a:pt x="392879" y="0"/>
                </a:lnTo>
                <a:lnTo>
                  <a:pt x="661082" y="2101886"/>
                </a:lnTo>
                <a:lnTo>
                  <a:pt x="0" y="88748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142738" y="2064539"/>
            <a:ext cx="268605" cy="2118995"/>
          </a:xfrm>
          <a:custGeom>
            <a:avLst/>
            <a:gdLst/>
            <a:ahLst/>
            <a:cxnLst/>
            <a:rect l="l" t="t" r="r" b="b"/>
            <a:pathLst>
              <a:path w="268604" h="2118995">
                <a:moveTo>
                  <a:pt x="268201" y="0"/>
                </a:moveTo>
                <a:lnTo>
                  <a:pt x="214413" y="683"/>
                </a:lnTo>
                <a:lnTo>
                  <a:pt x="160673" y="2731"/>
                </a:lnTo>
                <a:lnTo>
                  <a:pt x="107007" y="6142"/>
                </a:lnTo>
                <a:lnTo>
                  <a:pt x="53441" y="10914"/>
                </a:lnTo>
                <a:lnTo>
                  <a:pt x="0" y="17047"/>
                </a:lnTo>
                <a:lnTo>
                  <a:pt x="268202" y="2118936"/>
                </a:lnTo>
                <a:lnTo>
                  <a:pt x="268201" y="0"/>
                </a:lnTo>
                <a:close/>
              </a:path>
            </a:pathLst>
          </a:custGeom>
          <a:solidFill>
            <a:srgbClr val="7286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142737" y="2064541"/>
            <a:ext cx="268605" cy="2118995"/>
          </a:xfrm>
          <a:custGeom>
            <a:avLst/>
            <a:gdLst/>
            <a:ahLst/>
            <a:cxnLst/>
            <a:rect l="l" t="t" r="r" b="b"/>
            <a:pathLst>
              <a:path w="268604" h="2118995">
                <a:moveTo>
                  <a:pt x="0" y="17047"/>
                </a:moveTo>
                <a:lnTo>
                  <a:pt x="53441" y="10914"/>
                </a:lnTo>
                <a:lnTo>
                  <a:pt x="107008" y="6141"/>
                </a:lnTo>
                <a:lnTo>
                  <a:pt x="160674" y="2730"/>
                </a:lnTo>
                <a:lnTo>
                  <a:pt x="214414" y="682"/>
                </a:lnTo>
                <a:lnTo>
                  <a:pt x="268201" y="0"/>
                </a:lnTo>
                <a:lnTo>
                  <a:pt x="268202" y="2118935"/>
                </a:lnTo>
                <a:lnTo>
                  <a:pt x="0" y="17047"/>
                </a:lnTo>
                <a:close/>
              </a:path>
            </a:pathLst>
          </a:custGeom>
          <a:ln w="1971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100985" y="2892776"/>
            <a:ext cx="415925" cy="191770"/>
          </a:xfrm>
          <a:custGeom>
            <a:avLst/>
            <a:gdLst/>
            <a:ahLst/>
            <a:cxnLst/>
            <a:rect l="l" t="t" r="r" b="b"/>
            <a:pathLst>
              <a:path w="415925" h="191769">
                <a:moveTo>
                  <a:pt x="415636" y="191193"/>
                </a:moveTo>
                <a:lnTo>
                  <a:pt x="0" y="0"/>
                </a:lnTo>
              </a:path>
            </a:pathLst>
          </a:custGeom>
          <a:ln w="9859">
            <a:solidFill>
              <a:srgbClr val="B5B5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961352" y="2323355"/>
            <a:ext cx="287020" cy="66675"/>
          </a:xfrm>
          <a:custGeom>
            <a:avLst/>
            <a:gdLst/>
            <a:ahLst/>
            <a:cxnLst/>
            <a:rect l="l" t="t" r="r" b="b"/>
            <a:pathLst>
              <a:path w="287020" h="66675">
                <a:moveTo>
                  <a:pt x="286789" y="66501"/>
                </a:moveTo>
                <a:lnTo>
                  <a:pt x="0" y="0"/>
                </a:lnTo>
              </a:path>
            </a:pathLst>
          </a:custGeom>
          <a:ln w="9859">
            <a:solidFill>
              <a:srgbClr val="B5B5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726913" y="2069817"/>
            <a:ext cx="2190750" cy="50165"/>
          </a:xfrm>
          <a:custGeom>
            <a:avLst/>
            <a:gdLst/>
            <a:ahLst/>
            <a:cxnLst/>
            <a:rect l="l" t="t" r="r" b="b"/>
            <a:pathLst>
              <a:path w="2190750" h="50164">
                <a:moveTo>
                  <a:pt x="2190403" y="49876"/>
                </a:moveTo>
                <a:lnTo>
                  <a:pt x="0" y="0"/>
                </a:lnTo>
              </a:path>
            </a:pathLst>
          </a:custGeom>
          <a:ln w="9859">
            <a:solidFill>
              <a:srgbClr val="B5B5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274762" y="1816280"/>
            <a:ext cx="391160" cy="254000"/>
          </a:xfrm>
          <a:custGeom>
            <a:avLst/>
            <a:gdLst/>
            <a:ahLst/>
            <a:cxnLst/>
            <a:rect l="l" t="t" r="r" b="b"/>
            <a:pathLst>
              <a:path w="391160" h="254000">
                <a:moveTo>
                  <a:pt x="0" y="253537"/>
                </a:moveTo>
                <a:lnTo>
                  <a:pt x="390699" y="0"/>
                </a:lnTo>
              </a:path>
            </a:pathLst>
          </a:custGeom>
          <a:ln w="9859">
            <a:solidFill>
              <a:srgbClr val="B5B5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6164722" y="2811035"/>
            <a:ext cx="855344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245110" marR="5080" indent="-233045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Funda</a:t>
            </a:r>
            <a:r>
              <a:rPr sz="1650" spc="-5" dirty="0">
                <a:latin typeface="Calibri"/>
                <a:cs typeface="Calibri"/>
              </a:rPr>
              <a:t>ç</a:t>
            </a:r>
            <a:r>
              <a:rPr sz="1650" dirty="0">
                <a:latin typeface="Calibri"/>
                <a:cs typeface="Calibri"/>
              </a:rPr>
              <a:t>ão  22%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595077" y="6734863"/>
            <a:ext cx="665480" cy="41084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2450" b="1" spc="15" dirty="0">
                <a:latin typeface="Calibri"/>
                <a:cs typeface="Calibri"/>
              </a:rPr>
              <a:t>2014</a:t>
            </a:r>
            <a:endParaRPr sz="245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506478" y="4217703"/>
            <a:ext cx="1143000" cy="77787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37820" marR="5080" indent="-325120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Importa</a:t>
            </a:r>
            <a:r>
              <a:rPr sz="1650" spc="-85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Fácil  CNPq  10%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955429" y="5755834"/>
            <a:ext cx="1219200" cy="77787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algn="ctr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A própria</a:t>
            </a:r>
            <a:r>
              <a:rPr sz="1650" spc="-85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ICT/  Universidade  34%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076782" y="4809291"/>
            <a:ext cx="1170940" cy="153987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indent="-635" algn="ctr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Importação  direta</a:t>
            </a:r>
            <a:r>
              <a:rPr sz="1650" spc="-80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Pessoa  Física com  anuência do  CNPq</a:t>
            </a:r>
            <a:endParaRPr sz="165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sz="1650" dirty="0">
                <a:latin typeface="Calibri"/>
                <a:cs typeface="Calibri"/>
              </a:rPr>
              <a:t>5%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207210" y="4007360"/>
            <a:ext cx="566420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00965" marR="5080" indent="-88900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FE</a:t>
            </a:r>
            <a:r>
              <a:rPr sz="1650" spc="-5" dirty="0">
                <a:latin typeface="Calibri"/>
                <a:cs typeface="Calibri"/>
              </a:rPr>
              <a:t>D</a:t>
            </a:r>
            <a:r>
              <a:rPr sz="1650" dirty="0">
                <a:latin typeface="Calibri"/>
                <a:cs typeface="Calibri"/>
              </a:rPr>
              <a:t>EX  10%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154631" y="1588418"/>
            <a:ext cx="819785" cy="12769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indent="-67310" algn="ctr">
              <a:lnSpc>
                <a:spcPts val="1970"/>
              </a:lnSpc>
              <a:spcBef>
                <a:spcPts val="180"/>
              </a:spcBef>
            </a:pPr>
            <a:r>
              <a:rPr sz="1650" spc="-5" dirty="0">
                <a:latin typeface="Calibri"/>
                <a:cs typeface="Calibri"/>
              </a:rPr>
              <a:t>FAPES  </a:t>
            </a:r>
            <a:r>
              <a:rPr sz="1650" dirty="0">
                <a:latin typeface="Calibri"/>
                <a:cs typeface="Calibri"/>
              </a:rPr>
              <a:t>(FAPERJ,  FAPESP</a:t>
            </a:r>
            <a:r>
              <a:rPr sz="1650" spc="-105" dirty="0">
                <a:latin typeface="Calibri"/>
                <a:cs typeface="Calibri"/>
              </a:rPr>
              <a:t> </a:t>
            </a:r>
            <a:r>
              <a:rPr sz="1650" u="sng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50" u="sng" spc="-204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endParaRPr sz="1650">
              <a:latin typeface="Times New Roman"/>
              <a:cs typeface="Times New Roman"/>
            </a:endParaRPr>
          </a:p>
          <a:p>
            <a:pPr marR="59055" algn="ctr">
              <a:lnSpc>
                <a:spcPts val="1889"/>
              </a:lnSpc>
            </a:pPr>
            <a:r>
              <a:rPr sz="1650" dirty="0">
                <a:latin typeface="Calibri"/>
                <a:cs typeface="Calibri"/>
              </a:rPr>
              <a:t>etc.)</a:t>
            </a:r>
            <a:endParaRPr sz="1650">
              <a:latin typeface="Calibri"/>
              <a:cs typeface="Calibri"/>
            </a:endParaRPr>
          </a:p>
          <a:p>
            <a:pPr marR="59055" algn="ctr">
              <a:lnSpc>
                <a:spcPts val="1975"/>
              </a:lnSpc>
            </a:pPr>
            <a:r>
              <a:rPr sz="1650" dirty="0">
                <a:latin typeface="Calibri"/>
                <a:cs typeface="Calibri"/>
              </a:rPr>
              <a:t>7%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524714" y="1588418"/>
            <a:ext cx="1589405" cy="185547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065" marR="379095" indent="-107314" algn="ctr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Empresa  Importadora  3%</a:t>
            </a:r>
            <a:endParaRPr sz="1650">
              <a:latin typeface="Calibri"/>
              <a:cs typeface="Calibri"/>
            </a:endParaRPr>
          </a:p>
          <a:p>
            <a:pPr marL="380365" marR="5080" indent="-114300" algn="ctr">
              <a:lnSpc>
                <a:spcPts val="1970"/>
              </a:lnSpc>
              <a:spcBef>
                <a:spcPts val="610"/>
              </a:spcBef>
            </a:pPr>
            <a:r>
              <a:rPr sz="1650" dirty="0">
                <a:latin typeface="Calibri"/>
                <a:cs typeface="Calibri"/>
              </a:rPr>
              <a:t>Importação  direta com o  </a:t>
            </a:r>
            <a:r>
              <a:rPr sz="1650" spc="-5" dirty="0">
                <a:latin typeface="Calibri"/>
                <a:cs typeface="Calibri"/>
              </a:rPr>
              <a:t>fornecedor  </a:t>
            </a:r>
            <a:r>
              <a:rPr sz="1650" dirty="0">
                <a:latin typeface="Calibri"/>
                <a:cs typeface="Calibri"/>
              </a:rPr>
              <a:t>7%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652761" y="1588418"/>
            <a:ext cx="703580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268605" marR="5080" indent="-256540">
              <a:lnSpc>
                <a:spcPts val="1970"/>
              </a:lnSpc>
              <a:spcBef>
                <a:spcPts val="180"/>
              </a:spcBef>
            </a:pPr>
            <a:r>
              <a:rPr sz="1650" u="sng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50" dirty="0">
                <a:latin typeface="Calibri"/>
                <a:cs typeface="Calibri"/>
              </a:rPr>
              <a:t>Outros  2%</a:t>
            </a:r>
            <a:endParaRPr sz="16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15862" y="411125"/>
            <a:ext cx="7468234" cy="1029969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418465" marR="5080" indent="-406400">
              <a:lnSpc>
                <a:spcPts val="3929"/>
              </a:lnSpc>
              <a:spcBef>
                <a:spcPts val="265"/>
              </a:spcBef>
            </a:pPr>
            <a:r>
              <a:rPr spc="5" dirty="0"/>
              <a:t>Quanto </a:t>
            </a:r>
            <a:r>
              <a:rPr dirty="0"/>
              <a:t>tempo demorou entre </a:t>
            </a:r>
            <a:r>
              <a:rPr spc="5" dirty="0"/>
              <a:t>a </a:t>
            </a:r>
            <a:r>
              <a:rPr dirty="0"/>
              <a:t>compra </a:t>
            </a:r>
            <a:r>
              <a:rPr spc="5" dirty="0"/>
              <a:t>do  </a:t>
            </a:r>
            <a:r>
              <a:rPr dirty="0"/>
              <a:t>produto </a:t>
            </a:r>
            <a:r>
              <a:rPr spc="5" dirty="0"/>
              <a:t>e sua chegada ao</a:t>
            </a:r>
            <a:r>
              <a:rPr spc="-30" dirty="0"/>
              <a:t> </a:t>
            </a:r>
            <a:r>
              <a:rPr dirty="0"/>
              <a:t>laboratório?</a:t>
            </a:r>
          </a:p>
        </p:txBody>
      </p:sp>
      <p:sp>
        <p:nvSpPr>
          <p:cNvPr id="3" name="object 3"/>
          <p:cNvSpPr/>
          <p:nvPr/>
        </p:nvSpPr>
        <p:spPr>
          <a:xfrm>
            <a:off x="5373580" y="2265678"/>
            <a:ext cx="1024890" cy="2146300"/>
          </a:xfrm>
          <a:custGeom>
            <a:avLst/>
            <a:gdLst/>
            <a:ahLst/>
            <a:cxnLst/>
            <a:rect l="l" t="t" r="r" b="b"/>
            <a:pathLst>
              <a:path w="1024889" h="2146300">
                <a:moveTo>
                  <a:pt x="0" y="0"/>
                </a:moveTo>
                <a:lnTo>
                  <a:pt x="0" y="2145897"/>
                </a:lnTo>
                <a:lnTo>
                  <a:pt x="1024272" y="260311"/>
                </a:lnTo>
                <a:lnTo>
                  <a:pt x="979107" y="236462"/>
                </a:lnTo>
                <a:lnTo>
                  <a:pt x="933450" y="213724"/>
                </a:lnTo>
                <a:lnTo>
                  <a:pt x="887320" y="192104"/>
                </a:lnTo>
                <a:lnTo>
                  <a:pt x="840740" y="171606"/>
                </a:lnTo>
                <a:lnTo>
                  <a:pt x="793730" y="152236"/>
                </a:lnTo>
                <a:lnTo>
                  <a:pt x="746310" y="133999"/>
                </a:lnTo>
                <a:lnTo>
                  <a:pt x="698502" y="116900"/>
                </a:lnTo>
                <a:lnTo>
                  <a:pt x="650325" y="100945"/>
                </a:lnTo>
                <a:lnTo>
                  <a:pt x="601802" y="86139"/>
                </a:lnTo>
                <a:lnTo>
                  <a:pt x="552952" y="72487"/>
                </a:lnTo>
                <a:lnTo>
                  <a:pt x="503797" y="59995"/>
                </a:lnTo>
                <a:lnTo>
                  <a:pt x="454356" y="48667"/>
                </a:lnTo>
                <a:lnTo>
                  <a:pt x="404652" y="38509"/>
                </a:lnTo>
                <a:lnTo>
                  <a:pt x="354704" y="29526"/>
                </a:lnTo>
                <a:lnTo>
                  <a:pt x="304534" y="21724"/>
                </a:lnTo>
                <a:lnTo>
                  <a:pt x="254161" y="15108"/>
                </a:lnTo>
                <a:lnTo>
                  <a:pt x="203608" y="9683"/>
                </a:lnTo>
                <a:lnTo>
                  <a:pt x="152895" y="5454"/>
                </a:lnTo>
                <a:lnTo>
                  <a:pt x="102041" y="2427"/>
                </a:lnTo>
                <a:lnTo>
                  <a:pt x="51069" y="607"/>
                </a:lnTo>
                <a:lnTo>
                  <a:pt x="0" y="0"/>
                </a:lnTo>
                <a:close/>
              </a:path>
            </a:pathLst>
          </a:custGeom>
          <a:solidFill>
            <a:srgbClr val="6095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97662" y="2590065"/>
            <a:ext cx="2071370" cy="1885950"/>
          </a:xfrm>
          <a:custGeom>
            <a:avLst/>
            <a:gdLst/>
            <a:ahLst/>
            <a:cxnLst/>
            <a:rect l="l" t="t" r="r" b="b"/>
            <a:pathLst>
              <a:path w="2071370" h="1885950">
                <a:moveTo>
                  <a:pt x="1024272" y="0"/>
                </a:moveTo>
                <a:lnTo>
                  <a:pt x="0" y="1885586"/>
                </a:lnTo>
                <a:lnTo>
                  <a:pt x="2071028" y="1324817"/>
                </a:lnTo>
                <a:lnTo>
                  <a:pt x="2057344" y="1276509"/>
                </a:lnTo>
                <a:lnTo>
                  <a:pt x="2042570" y="1228645"/>
                </a:lnTo>
                <a:lnTo>
                  <a:pt x="2026719" y="1181240"/>
                </a:lnTo>
                <a:lnTo>
                  <a:pt x="2009803" y="1134310"/>
                </a:lnTo>
                <a:lnTo>
                  <a:pt x="1991834" y="1087871"/>
                </a:lnTo>
                <a:lnTo>
                  <a:pt x="1972825" y="1041937"/>
                </a:lnTo>
                <a:lnTo>
                  <a:pt x="1952787" y="996525"/>
                </a:lnTo>
                <a:lnTo>
                  <a:pt x="1931734" y="951651"/>
                </a:lnTo>
                <a:lnTo>
                  <a:pt x="1909677" y="907329"/>
                </a:lnTo>
                <a:lnTo>
                  <a:pt x="1886628" y="863575"/>
                </a:lnTo>
                <a:lnTo>
                  <a:pt x="1862601" y="820405"/>
                </a:lnTo>
                <a:lnTo>
                  <a:pt x="1837607" y="777835"/>
                </a:lnTo>
                <a:lnTo>
                  <a:pt x="1811659" y="735879"/>
                </a:lnTo>
                <a:lnTo>
                  <a:pt x="1784769" y="694554"/>
                </a:lnTo>
                <a:lnTo>
                  <a:pt x="1756949" y="653876"/>
                </a:lnTo>
                <a:lnTo>
                  <a:pt x="1728211" y="613859"/>
                </a:lnTo>
                <a:lnTo>
                  <a:pt x="1698569" y="574520"/>
                </a:lnTo>
                <a:lnTo>
                  <a:pt x="1668034" y="535873"/>
                </a:lnTo>
                <a:lnTo>
                  <a:pt x="1636618" y="497935"/>
                </a:lnTo>
                <a:lnTo>
                  <a:pt x="1604335" y="460721"/>
                </a:lnTo>
                <a:lnTo>
                  <a:pt x="1571195" y="424247"/>
                </a:lnTo>
                <a:lnTo>
                  <a:pt x="1537212" y="388528"/>
                </a:lnTo>
                <a:lnTo>
                  <a:pt x="1502398" y="353580"/>
                </a:lnTo>
                <a:lnTo>
                  <a:pt x="1466764" y="319419"/>
                </a:lnTo>
                <a:lnTo>
                  <a:pt x="1430325" y="286059"/>
                </a:lnTo>
                <a:lnTo>
                  <a:pt x="1393090" y="253517"/>
                </a:lnTo>
                <a:lnTo>
                  <a:pt x="1355074" y="221808"/>
                </a:lnTo>
                <a:lnTo>
                  <a:pt x="1316289" y="190948"/>
                </a:lnTo>
                <a:lnTo>
                  <a:pt x="1276746" y="160952"/>
                </a:lnTo>
                <a:lnTo>
                  <a:pt x="1236458" y="131836"/>
                </a:lnTo>
                <a:lnTo>
                  <a:pt x="1195437" y="103615"/>
                </a:lnTo>
                <a:lnTo>
                  <a:pt x="1153695" y="76306"/>
                </a:lnTo>
                <a:lnTo>
                  <a:pt x="1111246" y="49923"/>
                </a:lnTo>
                <a:lnTo>
                  <a:pt x="1068101" y="24482"/>
                </a:lnTo>
                <a:lnTo>
                  <a:pt x="1024272" y="0"/>
                </a:lnTo>
                <a:close/>
              </a:path>
            </a:pathLst>
          </a:custGeom>
          <a:solidFill>
            <a:srgbClr val="CD66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397662" y="2590067"/>
            <a:ext cx="2071370" cy="1885950"/>
          </a:xfrm>
          <a:custGeom>
            <a:avLst/>
            <a:gdLst/>
            <a:ahLst/>
            <a:cxnLst/>
            <a:rect l="l" t="t" r="r" b="b"/>
            <a:pathLst>
              <a:path w="2071370" h="1885950">
                <a:moveTo>
                  <a:pt x="1024273" y="0"/>
                </a:moveTo>
                <a:lnTo>
                  <a:pt x="1068101" y="24482"/>
                </a:lnTo>
                <a:lnTo>
                  <a:pt x="1111247" y="49923"/>
                </a:lnTo>
                <a:lnTo>
                  <a:pt x="1153696" y="76306"/>
                </a:lnTo>
                <a:lnTo>
                  <a:pt x="1195437" y="103615"/>
                </a:lnTo>
                <a:lnTo>
                  <a:pt x="1236458" y="131836"/>
                </a:lnTo>
                <a:lnTo>
                  <a:pt x="1276746" y="160952"/>
                </a:lnTo>
                <a:lnTo>
                  <a:pt x="1316289" y="190947"/>
                </a:lnTo>
                <a:lnTo>
                  <a:pt x="1355075" y="221808"/>
                </a:lnTo>
                <a:lnTo>
                  <a:pt x="1393091" y="253517"/>
                </a:lnTo>
                <a:lnTo>
                  <a:pt x="1430325" y="286059"/>
                </a:lnTo>
                <a:lnTo>
                  <a:pt x="1466765" y="319418"/>
                </a:lnTo>
                <a:lnTo>
                  <a:pt x="1502398" y="353580"/>
                </a:lnTo>
                <a:lnTo>
                  <a:pt x="1537212" y="388528"/>
                </a:lnTo>
                <a:lnTo>
                  <a:pt x="1571196" y="424247"/>
                </a:lnTo>
                <a:lnTo>
                  <a:pt x="1604335" y="460721"/>
                </a:lnTo>
                <a:lnTo>
                  <a:pt x="1636619" y="497935"/>
                </a:lnTo>
                <a:lnTo>
                  <a:pt x="1668034" y="535873"/>
                </a:lnTo>
                <a:lnTo>
                  <a:pt x="1698570" y="574519"/>
                </a:lnTo>
                <a:lnTo>
                  <a:pt x="1728212" y="613859"/>
                </a:lnTo>
                <a:lnTo>
                  <a:pt x="1756949" y="653876"/>
                </a:lnTo>
                <a:lnTo>
                  <a:pt x="1784769" y="694554"/>
                </a:lnTo>
                <a:lnTo>
                  <a:pt x="1811659" y="735879"/>
                </a:lnTo>
                <a:lnTo>
                  <a:pt x="1837608" y="777834"/>
                </a:lnTo>
                <a:lnTo>
                  <a:pt x="1862602" y="820405"/>
                </a:lnTo>
                <a:lnTo>
                  <a:pt x="1886629" y="863574"/>
                </a:lnTo>
                <a:lnTo>
                  <a:pt x="1909677" y="907328"/>
                </a:lnTo>
                <a:lnTo>
                  <a:pt x="1931734" y="951650"/>
                </a:lnTo>
                <a:lnTo>
                  <a:pt x="1952788" y="996525"/>
                </a:lnTo>
                <a:lnTo>
                  <a:pt x="1972826" y="1041937"/>
                </a:lnTo>
                <a:lnTo>
                  <a:pt x="1991835" y="1087870"/>
                </a:lnTo>
                <a:lnTo>
                  <a:pt x="2009804" y="1134310"/>
                </a:lnTo>
                <a:lnTo>
                  <a:pt x="2026720" y="1181240"/>
                </a:lnTo>
                <a:lnTo>
                  <a:pt x="2042571" y="1228644"/>
                </a:lnTo>
                <a:lnTo>
                  <a:pt x="2057345" y="1276508"/>
                </a:lnTo>
                <a:lnTo>
                  <a:pt x="2071029" y="1324816"/>
                </a:lnTo>
                <a:lnTo>
                  <a:pt x="0" y="1885585"/>
                </a:lnTo>
                <a:lnTo>
                  <a:pt x="1024273" y="0"/>
                </a:lnTo>
                <a:close/>
              </a:path>
            </a:pathLst>
          </a:custGeom>
          <a:ln w="197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126903" y="4079529"/>
            <a:ext cx="3450590" cy="2707005"/>
          </a:xfrm>
          <a:custGeom>
            <a:avLst/>
            <a:gdLst/>
            <a:ahLst/>
            <a:cxnLst/>
            <a:rect l="l" t="t" r="r" b="b"/>
            <a:pathLst>
              <a:path w="3450590" h="2707004">
                <a:moveTo>
                  <a:pt x="3374970" y="0"/>
                </a:moveTo>
                <a:lnTo>
                  <a:pt x="1303940" y="560771"/>
                </a:lnTo>
                <a:lnTo>
                  <a:pt x="0" y="2264917"/>
                </a:lnTo>
                <a:lnTo>
                  <a:pt x="40082" y="2294862"/>
                </a:lnTo>
                <a:lnTo>
                  <a:pt x="80740" y="2323790"/>
                </a:lnTo>
                <a:lnTo>
                  <a:pt x="121956" y="2351697"/>
                </a:lnTo>
                <a:lnTo>
                  <a:pt x="163711" y="2378579"/>
                </a:lnTo>
                <a:lnTo>
                  <a:pt x="205985" y="2404432"/>
                </a:lnTo>
                <a:lnTo>
                  <a:pt x="248759" y="2429253"/>
                </a:lnTo>
                <a:lnTo>
                  <a:pt x="292014" y="2453038"/>
                </a:lnTo>
                <a:lnTo>
                  <a:pt x="335732" y="2475783"/>
                </a:lnTo>
                <a:lnTo>
                  <a:pt x="379893" y="2497484"/>
                </a:lnTo>
                <a:lnTo>
                  <a:pt x="424477" y="2518138"/>
                </a:lnTo>
                <a:lnTo>
                  <a:pt x="469467" y="2537741"/>
                </a:lnTo>
                <a:lnTo>
                  <a:pt x="514842" y="2556288"/>
                </a:lnTo>
                <a:lnTo>
                  <a:pt x="560584" y="2573778"/>
                </a:lnTo>
                <a:lnTo>
                  <a:pt x="606675" y="2590204"/>
                </a:lnTo>
                <a:lnTo>
                  <a:pt x="653093" y="2605565"/>
                </a:lnTo>
                <a:lnTo>
                  <a:pt x="699822" y="2619856"/>
                </a:lnTo>
                <a:lnTo>
                  <a:pt x="746841" y="2633073"/>
                </a:lnTo>
                <a:lnTo>
                  <a:pt x="794131" y="2645213"/>
                </a:lnTo>
                <a:lnTo>
                  <a:pt x="841674" y="2656271"/>
                </a:lnTo>
                <a:lnTo>
                  <a:pt x="889450" y="2666245"/>
                </a:lnTo>
                <a:lnTo>
                  <a:pt x="937441" y="2675130"/>
                </a:lnTo>
                <a:lnTo>
                  <a:pt x="985627" y="2682922"/>
                </a:lnTo>
                <a:lnTo>
                  <a:pt x="1033989" y="2689619"/>
                </a:lnTo>
                <a:lnTo>
                  <a:pt x="1082508" y="2695215"/>
                </a:lnTo>
                <a:lnTo>
                  <a:pt x="1131165" y="2699708"/>
                </a:lnTo>
                <a:lnTo>
                  <a:pt x="1179942" y="2703093"/>
                </a:lnTo>
                <a:lnTo>
                  <a:pt x="1228818" y="2705367"/>
                </a:lnTo>
                <a:lnTo>
                  <a:pt x="1277775" y="2706526"/>
                </a:lnTo>
                <a:lnTo>
                  <a:pt x="1326794" y="2706566"/>
                </a:lnTo>
                <a:lnTo>
                  <a:pt x="1375856" y="2705484"/>
                </a:lnTo>
                <a:lnTo>
                  <a:pt x="1424941" y="2703276"/>
                </a:lnTo>
                <a:lnTo>
                  <a:pt x="1474031" y="2699937"/>
                </a:lnTo>
                <a:lnTo>
                  <a:pt x="1523107" y="2695465"/>
                </a:lnTo>
                <a:lnTo>
                  <a:pt x="1572149" y="2689856"/>
                </a:lnTo>
                <a:lnTo>
                  <a:pt x="1621138" y="2683105"/>
                </a:lnTo>
                <a:lnTo>
                  <a:pt x="1670056" y="2675209"/>
                </a:lnTo>
                <a:lnTo>
                  <a:pt x="1718883" y="2666165"/>
                </a:lnTo>
                <a:lnTo>
                  <a:pt x="1767601" y="2655968"/>
                </a:lnTo>
                <a:lnTo>
                  <a:pt x="1816189" y="2644615"/>
                </a:lnTo>
                <a:lnTo>
                  <a:pt x="1864630" y="2632101"/>
                </a:lnTo>
                <a:lnTo>
                  <a:pt x="1911371" y="2618887"/>
                </a:lnTo>
                <a:lnTo>
                  <a:pt x="1957577" y="2604708"/>
                </a:lnTo>
                <a:lnTo>
                  <a:pt x="2003241" y="2589580"/>
                </a:lnTo>
                <a:lnTo>
                  <a:pt x="2048354" y="2573515"/>
                </a:lnTo>
                <a:lnTo>
                  <a:pt x="2092909" y="2556527"/>
                </a:lnTo>
                <a:lnTo>
                  <a:pt x="2136898" y="2538631"/>
                </a:lnTo>
                <a:lnTo>
                  <a:pt x="2180312" y="2519841"/>
                </a:lnTo>
                <a:lnTo>
                  <a:pt x="2223143" y="2500170"/>
                </a:lnTo>
                <a:lnTo>
                  <a:pt x="2265385" y="2479632"/>
                </a:lnTo>
                <a:lnTo>
                  <a:pt x="2307027" y="2458241"/>
                </a:lnTo>
                <a:lnTo>
                  <a:pt x="2348064" y="2436012"/>
                </a:lnTo>
                <a:lnTo>
                  <a:pt x="2388486" y="2412958"/>
                </a:lnTo>
                <a:lnTo>
                  <a:pt x="2428286" y="2389093"/>
                </a:lnTo>
                <a:lnTo>
                  <a:pt x="2467455" y="2364431"/>
                </a:lnTo>
                <a:lnTo>
                  <a:pt x="2505986" y="2338986"/>
                </a:lnTo>
                <a:lnTo>
                  <a:pt x="2543870" y="2312771"/>
                </a:lnTo>
                <a:lnTo>
                  <a:pt x="2581100" y="2285802"/>
                </a:lnTo>
                <a:lnTo>
                  <a:pt x="2617668" y="2258091"/>
                </a:lnTo>
                <a:lnTo>
                  <a:pt x="2653565" y="2229652"/>
                </a:lnTo>
                <a:lnTo>
                  <a:pt x="2688784" y="2200501"/>
                </a:lnTo>
                <a:lnTo>
                  <a:pt x="2723317" y="2170650"/>
                </a:lnTo>
                <a:lnTo>
                  <a:pt x="2757156" y="2140113"/>
                </a:lnTo>
                <a:lnTo>
                  <a:pt x="2790292" y="2108904"/>
                </a:lnTo>
                <a:lnTo>
                  <a:pt x="2822717" y="2077038"/>
                </a:lnTo>
                <a:lnTo>
                  <a:pt x="2854425" y="2044528"/>
                </a:lnTo>
                <a:lnTo>
                  <a:pt x="2885406" y="2011389"/>
                </a:lnTo>
                <a:lnTo>
                  <a:pt x="2915653" y="1977633"/>
                </a:lnTo>
                <a:lnTo>
                  <a:pt x="2945157" y="1943275"/>
                </a:lnTo>
                <a:lnTo>
                  <a:pt x="2973911" y="1908329"/>
                </a:lnTo>
                <a:lnTo>
                  <a:pt x="3001907" y="1872810"/>
                </a:lnTo>
                <a:lnTo>
                  <a:pt x="3029137" y="1836730"/>
                </a:lnTo>
                <a:lnTo>
                  <a:pt x="3055592" y="1800103"/>
                </a:lnTo>
                <a:lnTo>
                  <a:pt x="3081265" y="1762945"/>
                </a:lnTo>
                <a:lnTo>
                  <a:pt x="3106148" y="1725267"/>
                </a:lnTo>
                <a:lnTo>
                  <a:pt x="3130233" y="1687086"/>
                </a:lnTo>
                <a:lnTo>
                  <a:pt x="3153511" y="1648414"/>
                </a:lnTo>
                <a:lnTo>
                  <a:pt x="3175975" y="1609265"/>
                </a:lnTo>
                <a:lnTo>
                  <a:pt x="3197617" y="1569654"/>
                </a:lnTo>
                <a:lnTo>
                  <a:pt x="3218429" y="1529593"/>
                </a:lnTo>
                <a:lnTo>
                  <a:pt x="3238403" y="1489098"/>
                </a:lnTo>
                <a:lnTo>
                  <a:pt x="3257530" y="1448182"/>
                </a:lnTo>
                <a:lnTo>
                  <a:pt x="3275803" y="1406860"/>
                </a:lnTo>
                <a:lnTo>
                  <a:pt x="3293214" y="1365144"/>
                </a:lnTo>
                <a:lnTo>
                  <a:pt x="3309754" y="1323049"/>
                </a:lnTo>
                <a:lnTo>
                  <a:pt x="3325417" y="1280588"/>
                </a:lnTo>
                <a:lnTo>
                  <a:pt x="3340193" y="1237777"/>
                </a:lnTo>
                <a:lnTo>
                  <a:pt x="3354075" y="1194628"/>
                </a:lnTo>
                <a:lnTo>
                  <a:pt x="3367055" y="1151156"/>
                </a:lnTo>
                <a:lnTo>
                  <a:pt x="3379125" y="1107375"/>
                </a:lnTo>
                <a:lnTo>
                  <a:pt x="3390277" y="1063297"/>
                </a:lnTo>
                <a:lnTo>
                  <a:pt x="3400502" y="1018939"/>
                </a:lnTo>
                <a:lnTo>
                  <a:pt x="3409794" y="974312"/>
                </a:lnTo>
                <a:lnTo>
                  <a:pt x="3418143" y="929432"/>
                </a:lnTo>
                <a:lnTo>
                  <a:pt x="3425542" y="884312"/>
                </a:lnTo>
                <a:lnTo>
                  <a:pt x="3431983" y="838967"/>
                </a:lnTo>
                <a:lnTo>
                  <a:pt x="3437458" y="793409"/>
                </a:lnTo>
                <a:lnTo>
                  <a:pt x="3441959" y="747653"/>
                </a:lnTo>
                <a:lnTo>
                  <a:pt x="3445477" y="701713"/>
                </a:lnTo>
                <a:lnTo>
                  <a:pt x="3448006" y="655603"/>
                </a:lnTo>
                <a:lnTo>
                  <a:pt x="3449536" y="609337"/>
                </a:lnTo>
                <a:lnTo>
                  <a:pt x="3450061" y="562929"/>
                </a:lnTo>
                <a:lnTo>
                  <a:pt x="3449571" y="516392"/>
                </a:lnTo>
                <a:lnTo>
                  <a:pt x="3448059" y="469741"/>
                </a:lnTo>
                <a:lnTo>
                  <a:pt x="3445518" y="422989"/>
                </a:lnTo>
                <a:lnTo>
                  <a:pt x="3441938" y="376151"/>
                </a:lnTo>
                <a:lnTo>
                  <a:pt x="3437312" y="329240"/>
                </a:lnTo>
                <a:lnTo>
                  <a:pt x="3431632" y="282270"/>
                </a:lnTo>
                <a:lnTo>
                  <a:pt x="3424890" y="235256"/>
                </a:lnTo>
                <a:lnTo>
                  <a:pt x="3417078" y="188210"/>
                </a:lnTo>
                <a:lnTo>
                  <a:pt x="3408188" y="141148"/>
                </a:lnTo>
                <a:lnTo>
                  <a:pt x="3398212" y="94083"/>
                </a:lnTo>
                <a:lnTo>
                  <a:pt x="3387142" y="47029"/>
                </a:lnTo>
                <a:lnTo>
                  <a:pt x="3374970" y="0"/>
                </a:lnTo>
                <a:close/>
              </a:path>
            </a:pathLst>
          </a:custGeom>
          <a:solidFill>
            <a:srgbClr val="AAC4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26903" y="4079529"/>
            <a:ext cx="3450590" cy="2707005"/>
          </a:xfrm>
          <a:custGeom>
            <a:avLst/>
            <a:gdLst/>
            <a:ahLst/>
            <a:cxnLst/>
            <a:rect l="l" t="t" r="r" b="b"/>
            <a:pathLst>
              <a:path w="3450590" h="2707004">
                <a:moveTo>
                  <a:pt x="3374969" y="0"/>
                </a:moveTo>
                <a:lnTo>
                  <a:pt x="3387141" y="47029"/>
                </a:lnTo>
                <a:lnTo>
                  <a:pt x="3398211" y="94083"/>
                </a:lnTo>
                <a:lnTo>
                  <a:pt x="3408187" y="141148"/>
                </a:lnTo>
                <a:lnTo>
                  <a:pt x="3417077" y="188210"/>
                </a:lnTo>
                <a:lnTo>
                  <a:pt x="3424889" y="235256"/>
                </a:lnTo>
                <a:lnTo>
                  <a:pt x="3431631" y="282270"/>
                </a:lnTo>
                <a:lnTo>
                  <a:pt x="3437311" y="329240"/>
                </a:lnTo>
                <a:lnTo>
                  <a:pt x="3441937" y="376150"/>
                </a:lnTo>
                <a:lnTo>
                  <a:pt x="3445517" y="422989"/>
                </a:lnTo>
                <a:lnTo>
                  <a:pt x="3448059" y="469740"/>
                </a:lnTo>
                <a:lnTo>
                  <a:pt x="3449571" y="516392"/>
                </a:lnTo>
                <a:lnTo>
                  <a:pt x="3450060" y="562928"/>
                </a:lnTo>
                <a:lnTo>
                  <a:pt x="3449536" y="609337"/>
                </a:lnTo>
                <a:lnTo>
                  <a:pt x="3448005" y="655603"/>
                </a:lnTo>
                <a:lnTo>
                  <a:pt x="3445477" y="701713"/>
                </a:lnTo>
                <a:lnTo>
                  <a:pt x="3441958" y="747653"/>
                </a:lnTo>
                <a:lnTo>
                  <a:pt x="3437457" y="793408"/>
                </a:lnTo>
                <a:lnTo>
                  <a:pt x="3431982" y="838966"/>
                </a:lnTo>
                <a:lnTo>
                  <a:pt x="3425541" y="884312"/>
                </a:lnTo>
                <a:lnTo>
                  <a:pt x="3418142" y="929432"/>
                </a:lnTo>
                <a:lnTo>
                  <a:pt x="3409793" y="974312"/>
                </a:lnTo>
                <a:lnTo>
                  <a:pt x="3400502" y="1018938"/>
                </a:lnTo>
                <a:lnTo>
                  <a:pt x="3390276" y="1063297"/>
                </a:lnTo>
                <a:lnTo>
                  <a:pt x="3379125" y="1107374"/>
                </a:lnTo>
                <a:lnTo>
                  <a:pt x="3367055" y="1151156"/>
                </a:lnTo>
                <a:lnTo>
                  <a:pt x="3354075" y="1194628"/>
                </a:lnTo>
                <a:lnTo>
                  <a:pt x="3340193" y="1237776"/>
                </a:lnTo>
                <a:lnTo>
                  <a:pt x="3325416" y="1280588"/>
                </a:lnTo>
                <a:lnTo>
                  <a:pt x="3309754" y="1323048"/>
                </a:lnTo>
                <a:lnTo>
                  <a:pt x="3293213" y="1365143"/>
                </a:lnTo>
                <a:lnTo>
                  <a:pt x="3275802" y="1406859"/>
                </a:lnTo>
                <a:lnTo>
                  <a:pt x="3257529" y="1448182"/>
                </a:lnTo>
                <a:lnTo>
                  <a:pt x="3238402" y="1489098"/>
                </a:lnTo>
                <a:lnTo>
                  <a:pt x="3218429" y="1529593"/>
                </a:lnTo>
                <a:lnTo>
                  <a:pt x="3197617" y="1569653"/>
                </a:lnTo>
                <a:lnTo>
                  <a:pt x="3175975" y="1609264"/>
                </a:lnTo>
                <a:lnTo>
                  <a:pt x="3153511" y="1648413"/>
                </a:lnTo>
                <a:lnTo>
                  <a:pt x="3130232" y="1687085"/>
                </a:lnTo>
                <a:lnTo>
                  <a:pt x="3106148" y="1725267"/>
                </a:lnTo>
                <a:lnTo>
                  <a:pt x="3081265" y="1762944"/>
                </a:lnTo>
                <a:lnTo>
                  <a:pt x="3055592" y="1800102"/>
                </a:lnTo>
                <a:lnTo>
                  <a:pt x="3029136" y="1836729"/>
                </a:lnTo>
                <a:lnTo>
                  <a:pt x="3001907" y="1872809"/>
                </a:lnTo>
                <a:lnTo>
                  <a:pt x="2973911" y="1908329"/>
                </a:lnTo>
                <a:lnTo>
                  <a:pt x="2945157" y="1943274"/>
                </a:lnTo>
                <a:lnTo>
                  <a:pt x="2915652" y="1977632"/>
                </a:lnTo>
                <a:lnTo>
                  <a:pt x="2885405" y="2011388"/>
                </a:lnTo>
                <a:lnTo>
                  <a:pt x="2854424" y="2044527"/>
                </a:lnTo>
                <a:lnTo>
                  <a:pt x="2822717" y="2077037"/>
                </a:lnTo>
                <a:lnTo>
                  <a:pt x="2790291" y="2108904"/>
                </a:lnTo>
                <a:lnTo>
                  <a:pt x="2757155" y="2140112"/>
                </a:lnTo>
                <a:lnTo>
                  <a:pt x="2723316" y="2170649"/>
                </a:lnTo>
                <a:lnTo>
                  <a:pt x="2688784" y="2200500"/>
                </a:lnTo>
                <a:lnTo>
                  <a:pt x="2653565" y="2229652"/>
                </a:lnTo>
                <a:lnTo>
                  <a:pt x="2617667" y="2258090"/>
                </a:lnTo>
                <a:lnTo>
                  <a:pt x="2581099" y="2285801"/>
                </a:lnTo>
                <a:lnTo>
                  <a:pt x="2543869" y="2312770"/>
                </a:lnTo>
                <a:lnTo>
                  <a:pt x="2505985" y="2338985"/>
                </a:lnTo>
                <a:lnTo>
                  <a:pt x="2467454" y="2364430"/>
                </a:lnTo>
                <a:lnTo>
                  <a:pt x="2428285" y="2389092"/>
                </a:lnTo>
                <a:lnTo>
                  <a:pt x="2388485" y="2412957"/>
                </a:lnTo>
                <a:lnTo>
                  <a:pt x="2348063" y="2436011"/>
                </a:lnTo>
                <a:lnTo>
                  <a:pt x="2307027" y="2458241"/>
                </a:lnTo>
                <a:lnTo>
                  <a:pt x="2265384" y="2479631"/>
                </a:lnTo>
                <a:lnTo>
                  <a:pt x="2223142" y="2500169"/>
                </a:lnTo>
                <a:lnTo>
                  <a:pt x="2180311" y="2519840"/>
                </a:lnTo>
                <a:lnTo>
                  <a:pt x="2136897" y="2538630"/>
                </a:lnTo>
                <a:lnTo>
                  <a:pt x="2092908" y="2556526"/>
                </a:lnTo>
                <a:lnTo>
                  <a:pt x="2048353" y="2573514"/>
                </a:lnTo>
                <a:lnTo>
                  <a:pt x="2003240" y="2589579"/>
                </a:lnTo>
                <a:lnTo>
                  <a:pt x="1957576" y="2604708"/>
                </a:lnTo>
                <a:lnTo>
                  <a:pt x="1911370" y="2618886"/>
                </a:lnTo>
                <a:lnTo>
                  <a:pt x="1864629" y="2632100"/>
                </a:lnTo>
                <a:lnTo>
                  <a:pt x="1816188" y="2644614"/>
                </a:lnTo>
                <a:lnTo>
                  <a:pt x="1767600" y="2655967"/>
                </a:lnTo>
                <a:lnTo>
                  <a:pt x="1718882" y="2666164"/>
                </a:lnTo>
                <a:lnTo>
                  <a:pt x="1670055" y="2675209"/>
                </a:lnTo>
                <a:lnTo>
                  <a:pt x="1621137" y="2683104"/>
                </a:lnTo>
                <a:lnTo>
                  <a:pt x="1572148" y="2689855"/>
                </a:lnTo>
                <a:lnTo>
                  <a:pt x="1523106" y="2695465"/>
                </a:lnTo>
                <a:lnTo>
                  <a:pt x="1474030" y="2699937"/>
                </a:lnTo>
                <a:lnTo>
                  <a:pt x="1424940" y="2703275"/>
                </a:lnTo>
                <a:lnTo>
                  <a:pt x="1375855" y="2705483"/>
                </a:lnTo>
                <a:lnTo>
                  <a:pt x="1326793" y="2706566"/>
                </a:lnTo>
                <a:lnTo>
                  <a:pt x="1277775" y="2706525"/>
                </a:lnTo>
                <a:lnTo>
                  <a:pt x="1228817" y="2705366"/>
                </a:lnTo>
                <a:lnTo>
                  <a:pt x="1179941" y="2703092"/>
                </a:lnTo>
                <a:lnTo>
                  <a:pt x="1131165" y="2699707"/>
                </a:lnTo>
                <a:lnTo>
                  <a:pt x="1082508" y="2695214"/>
                </a:lnTo>
                <a:lnTo>
                  <a:pt x="1033989" y="2689618"/>
                </a:lnTo>
                <a:lnTo>
                  <a:pt x="985627" y="2682922"/>
                </a:lnTo>
                <a:lnTo>
                  <a:pt x="937441" y="2675129"/>
                </a:lnTo>
                <a:lnTo>
                  <a:pt x="889450" y="2666244"/>
                </a:lnTo>
                <a:lnTo>
                  <a:pt x="841674" y="2656271"/>
                </a:lnTo>
                <a:lnTo>
                  <a:pt x="794131" y="2645212"/>
                </a:lnTo>
                <a:lnTo>
                  <a:pt x="746841" y="2633073"/>
                </a:lnTo>
                <a:lnTo>
                  <a:pt x="699822" y="2619856"/>
                </a:lnTo>
                <a:lnTo>
                  <a:pt x="653093" y="2605565"/>
                </a:lnTo>
                <a:lnTo>
                  <a:pt x="606674" y="2590204"/>
                </a:lnTo>
                <a:lnTo>
                  <a:pt x="560584" y="2573777"/>
                </a:lnTo>
                <a:lnTo>
                  <a:pt x="514842" y="2556288"/>
                </a:lnTo>
                <a:lnTo>
                  <a:pt x="469467" y="2537740"/>
                </a:lnTo>
                <a:lnTo>
                  <a:pt x="424477" y="2518137"/>
                </a:lnTo>
                <a:lnTo>
                  <a:pt x="379893" y="2497484"/>
                </a:lnTo>
                <a:lnTo>
                  <a:pt x="335732" y="2475782"/>
                </a:lnTo>
                <a:lnTo>
                  <a:pt x="292015" y="2453037"/>
                </a:lnTo>
                <a:lnTo>
                  <a:pt x="248759" y="2429253"/>
                </a:lnTo>
                <a:lnTo>
                  <a:pt x="205985" y="2404432"/>
                </a:lnTo>
                <a:lnTo>
                  <a:pt x="163711" y="2378578"/>
                </a:lnTo>
                <a:lnTo>
                  <a:pt x="121957" y="2351697"/>
                </a:lnTo>
                <a:lnTo>
                  <a:pt x="80740" y="2323790"/>
                </a:lnTo>
                <a:lnTo>
                  <a:pt x="40082" y="2294862"/>
                </a:lnTo>
                <a:lnTo>
                  <a:pt x="0" y="2264917"/>
                </a:lnTo>
                <a:lnTo>
                  <a:pt x="1303940" y="560770"/>
                </a:lnTo>
                <a:lnTo>
                  <a:pt x="3374969" y="0"/>
                </a:lnTo>
                <a:close/>
              </a:path>
            </a:pathLst>
          </a:custGeom>
          <a:ln w="197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991342" y="3505032"/>
            <a:ext cx="2145665" cy="2757805"/>
          </a:xfrm>
          <a:custGeom>
            <a:avLst/>
            <a:gdLst/>
            <a:ahLst/>
            <a:cxnLst/>
            <a:rect l="l" t="t" r="r" b="b"/>
            <a:pathLst>
              <a:path w="2145665" h="2757804">
                <a:moveTo>
                  <a:pt x="276476" y="0"/>
                </a:moveTo>
                <a:lnTo>
                  <a:pt x="253138" y="42515"/>
                </a:lnTo>
                <a:lnTo>
                  <a:pt x="230852" y="85350"/>
                </a:lnTo>
                <a:lnTo>
                  <a:pt x="209615" y="128491"/>
                </a:lnTo>
                <a:lnTo>
                  <a:pt x="189423" y="171919"/>
                </a:lnTo>
                <a:lnTo>
                  <a:pt x="170273" y="215620"/>
                </a:lnTo>
                <a:lnTo>
                  <a:pt x="152161" y="259578"/>
                </a:lnTo>
                <a:lnTo>
                  <a:pt x="135085" y="303775"/>
                </a:lnTo>
                <a:lnTo>
                  <a:pt x="119042" y="348197"/>
                </a:lnTo>
                <a:lnTo>
                  <a:pt x="104027" y="392827"/>
                </a:lnTo>
                <a:lnTo>
                  <a:pt x="90037" y="437648"/>
                </a:lnTo>
                <a:lnTo>
                  <a:pt x="77070" y="482646"/>
                </a:lnTo>
                <a:lnTo>
                  <a:pt x="65122" y="527803"/>
                </a:lnTo>
                <a:lnTo>
                  <a:pt x="54189" y="573104"/>
                </a:lnTo>
                <a:lnTo>
                  <a:pt x="44269" y="618533"/>
                </a:lnTo>
                <a:lnTo>
                  <a:pt x="35358" y="664073"/>
                </a:lnTo>
                <a:lnTo>
                  <a:pt x="27453" y="709709"/>
                </a:lnTo>
                <a:lnTo>
                  <a:pt x="20550" y="755424"/>
                </a:lnTo>
                <a:lnTo>
                  <a:pt x="14646" y="801202"/>
                </a:lnTo>
                <a:lnTo>
                  <a:pt x="9738" y="847027"/>
                </a:lnTo>
                <a:lnTo>
                  <a:pt x="5823" y="892884"/>
                </a:lnTo>
                <a:lnTo>
                  <a:pt x="2897" y="938756"/>
                </a:lnTo>
                <a:lnTo>
                  <a:pt x="957" y="984626"/>
                </a:lnTo>
                <a:lnTo>
                  <a:pt x="0" y="1030480"/>
                </a:lnTo>
                <a:lnTo>
                  <a:pt x="22" y="1076300"/>
                </a:lnTo>
                <a:lnTo>
                  <a:pt x="1020" y="1122071"/>
                </a:lnTo>
                <a:lnTo>
                  <a:pt x="2991" y="1167777"/>
                </a:lnTo>
                <a:lnTo>
                  <a:pt x="5931" y="1213401"/>
                </a:lnTo>
                <a:lnTo>
                  <a:pt x="9838" y="1258927"/>
                </a:lnTo>
                <a:lnTo>
                  <a:pt x="14708" y="1304341"/>
                </a:lnTo>
                <a:lnTo>
                  <a:pt x="20537" y="1349624"/>
                </a:lnTo>
                <a:lnTo>
                  <a:pt x="27322" y="1394761"/>
                </a:lnTo>
                <a:lnTo>
                  <a:pt x="35061" y="1439737"/>
                </a:lnTo>
                <a:lnTo>
                  <a:pt x="43749" y="1484535"/>
                </a:lnTo>
                <a:lnTo>
                  <a:pt x="53384" y="1529138"/>
                </a:lnTo>
                <a:lnTo>
                  <a:pt x="63962" y="1573532"/>
                </a:lnTo>
                <a:lnTo>
                  <a:pt x="75479" y="1617699"/>
                </a:lnTo>
                <a:lnTo>
                  <a:pt x="87934" y="1661624"/>
                </a:lnTo>
                <a:lnTo>
                  <a:pt x="101321" y="1705291"/>
                </a:lnTo>
                <a:lnTo>
                  <a:pt x="115639" y="1748683"/>
                </a:lnTo>
                <a:lnTo>
                  <a:pt x="130883" y="1791785"/>
                </a:lnTo>
                <a:lnTo>
                  <a:pt x="147050" y="1834580"/>
                </a:lnTo>
                <a:lnTo>
                  <a:pt x="164138" y="1877053"/>
                </a:lnTo>
                <a:lnTo>
                  <a:pt x="182142" y="1919187"/>
                </a:lnTo>
                <a:lnTo>
                  <a:pt x="201060" y="1960965"/>
                </a:lnTo>
                <a:lnTo>
                  <a:pt x="220888" y="2002373"/>
                </a:lnTo>
                <a:lnTo>
                  <a:pt x="241623" y="2043394"/>
                </a:lnTo>
                <a:lnTo>
                  <a:pt x="263261" y="2084012"/>
                </a:lnTo>
                <a:lnTo>
                  <a:pt x="285800" y="2124211"/>
                </a:lnTo>
                <a:lnTo>
                  <a:pt x="309236" y="2163974"/>
                </a:lnTo>
                <a:lnTo>
                  <a:pt x="333565" y="2203286"/>
                </a:lnTo>
                <a:lnTo>
                  <a:pt x="358785" y="2242130"/>
                </a:lnTo>
                <a:lnTo>
                  <a:pt x="384892" y="2280491"/>
                </a:lnTo>
                <a:lnTo>
                  <a:pt x="411882" y="2318353"/>
                </a:lnTo>
                <a:lnTo>
                  <a:pt x="439754" y="2355699"/>
                </a:lnTo>
                <a:lnTo>
                  <a:pt x="468502" y="2392512"/>
                </a:lnTo>
                <a:lnTo>
                  <a:pt x="498124" y="2428779"/>
                </a:lnTo>
                <a:lnTo>
                  <a:pt x="528617" y="2464481"/>
                </a:lnTo>
                <a:lnTo>
                  <a:pt x="559978" y="2499603"/>
                </a:lnTo>
                <a:lnTo>
                  <a:pt x="592202" y="2534129"/>
                </a:lnTo>
                <a:lnTo>
                  <a:pt x="625287" y="2568043"/>
                </a:lnTo>
                <a:lnTo>
                  <a:pt x="659230" y="2601329"/>
                </a:lnTo>
                <a:lnTo>
                  <a:pt x="694026" y="2633970"/>
                </a:lnTo>
                <a:lnTo>
                  <a:pt x="729674" y="2665951"/>
                </a:lnTo>
                <a:lnTo>
                  <a:pt x="766169" y="2697255"/>
                </a:lnTo>
                <a:lnTo>
                  <a:pt x="803508" y="2727867"/>
                </a:lnTo>
                <a:lnTo>
                  <a:pt x="841688" y="2757770"/>
                </a:lnTo>
                <a:lnTo>
                  <a:pt x="2145630" y="1053623"/>
                </a:lnTo>
                <a:lnTo>
                  <a:pt x="276476" y="0"/>
                </a:lnTo>
                <a:close/>
              </a:path>
            </a:pathLst>
          </a:custGeom>
          <a:solidFill>
            <a:srgbClr val="937A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991342" y="3505033"/>
            <a:ext cx="2145665" cy="2757805"/>
          </a:xfrm>
          <a:custGeom>
            <a:avLst/>
            <a:gdLst/>
            <a:ahLst/>
            <a:cxnLst/>
            <a:rect l="l" t="t" r="r" b="b"/>
            <a:pathLst>
              <a:path w="2145665" h="2757804">
                <a:moveTo>
                  <a:pt x="841688" y="2757769"/>
                </a:moveTo>
                <a:lnTo>
                  <a:pt x="803508" y="2727866"/>
                </a:lnTo>
                <a:lnTo>
                  <a:pt x="766168" y="2697254"/>
                </a:lnTo>
                <a:lnTo>
                  <a:pt x="729673" y="2665950"/>
                </a:lnTo>
                <a:lnTo>
                  <a:pt x="694026" y="2633969"/>
                </a:lnTo>
                <a:lnTo>
                  <a:pt x="659229" y="2601327"/>
                </a:lnTo>
                <a:lnTo>
                  <a:pt x="625287" y="2568042"/>
                </a:lnTo>
                <a:lnTo>
                  <a:pt x="592202" y="2534128"/>
                </a:lnTo>
                <a:lnTo>
                  <a:pt x="559978" y="2499602"/>
                </a:lnTo>
                <a:lnTo>
                  <a:pt x="528617" y="2464480"/>
                </a:lnTo>
                <a:lnTo>
                  <a:pt x="498124" y="2428778"/>
                </a:lnTo>
                <a:lnTo>
                  <a:pt x="468502" y="2392511"/>
                </a:lnTo>
                <a:lnTo>
                  <a:pt x="439754" y="2355697"/>
                </a:lnTo>
                <a:lnTo>
                  <a:pt x="411882" y="2318352"/>
                </a:lnTo>
                <a:lnTo>
                  <a:pt x="384892" y="2280490"/>
                </a:lnTo>
                <a:lnTo>
                  <a:pt x="358785" y="2242129"/>
                </a:lnTo>
                <a:lnTo>
                  <a:pt x="333565" y="2203285"/>
                </a:lnTo>
                <a:lnTo>
                  <a:pt x="309236" y="2163973"/>
                </a:lnTo>
                <a:lnTo>
                  <a:pt x="285800" y="2124210"/>
                </a:lnTo>
                <a:lnTo>
                  <a:pt x="263261" y="2084011"/>
                </a:lnTo>
                <a:lnTo>
                  <a:pt x="241623" y="2043393"/>
                </a:lnTo>
                <a:lnTo>
                  <a:pt x="220888" y="2002372"/>
                </a:lnTo>
                <a:lnTo>
                  <a:pt x="201060" y="1960965"/>
                </a:lnTo>
                <a:lnTo>
                  <a:pt x="182142" y="1919186"/>
                </a:lnTo>
                <a:lnTo>
                  <a:pt x="164138" y="1877052"/>
                </a:lnTo>
                <a:lnTo>
                  <a:pt x="147050" y="1834580"/>
                </a:lnTo>
                <a:lnTo>
                  <a:pt x="130883" y="1791784"/>
                </a:lnTo>
                <a:lnTo>
                  <a:pt x="115639" y="1748683"/>
                </a:lnTo>
                <a:lnTo>
                  <a:pt x="101321" y="1705290"/>
                </a:lnTo>
                <a:lnTo>
                  <a:pt x="87934" y="1661624"/>
                </a:lnTo>
                <a:lnTo>
                  <a:pt x="75480" y="1617699"/>
                </a:lnTo>
                <a:lnTo>
                  <a:pt x="63962" y="1573531"/>
                </a:lnTo>
                <a:lnTo>
                  <a:pt x="53384" y="1529138"/>
                </a:lnTo>
                <a:lnTo>
                  <a:pt x="43749" y="1484534"/>
                </a:lnTo>
                <a:lnTo>
                  <a:pt x="35061" y="1439736"/>
                </a:lnTo>
                <a:lnTo>
                  <a:pt x="27322" y="1394761"/>
                </a:lnTo>
                <a:lnTo>
                  <a:pt x="20537" y="1349623"/>
                </a:lnTo>
                <a:lnTo>
                  <a:pt x="14708" y="1304340"/>
                </a:lnTo>
                <a:lnTo>
                  <a:pt x="9838" y="1258927"/>
                </a:lnTo>
                <a:lnTo>
                  <a:pt x="5931" y="1213400"/>
                </a:lnTo>
                <a:lnTo>
                  <a:pt x="2991" y="1167776"/>
                </a:lnTo>
                <a:lnTo>
                  <a:pt x="1020" y="1122071"/>
                </a:lnTo>
                <a:lnTo>
                  <a:pt x="22" y="1076300"/>
                </a:lnTo>
                <a:lnTo>
                  <a:pt x="0" y="1030479"/>
                </a:lnTo>
                <a:lnTo>
                  <a:pt x="957" y="984626"/>
                </a:lnTo>
                <a:lnTo>
                  <a:pt x="2897" y="938755"/>
                </a:lnTo>
                <a:lnTo>
                  <a:pt x="5823" y="892884"/>
                </a:lnTo>
                <a:lnTo>
                  <a:pt x="9738" y="847027"/>
                </a:lnTo>
                <a:lnTo>
                  <a:pt x="14646" y="801202"/>
                </a:lnTo>
                <a:lnTo>
                  <a:pt x="20550" y="755423"/>
                </a:lnTo>
                <a:lnTo>
                  <a:pt x="27453" y="709708"/>
                </a:lnTo>
                <a:lnTo>
                  <a:pt x="35358" y="664073"/>
                </a:lnTo>
                <a:lnTo>
                  <a:pt x="44269" y="618533"/>
                </a:lnTo>
                <a:lnTo>
                  <a:pt x="54189" y="573104"/>
                </a:lnTo>
                <a:lnTo>
                  <a:pt x="65122" y="527803"/>
                </a:lnTo>
                <a:lnTo>
                  <a:pt x="77070" y="482646"/>
                </a:lnTo>
                <a:lnTo>
                  <a:pt x="90037" y="437648"/>
                </a:lnTo>
                <a:lnTo>
                  <a:pt x="104027" y="392827"/>
                </a:lnTo>
                <a:lnTo>
                  <a:pt x="119041" y="348197"/>
                </a:lnTo>
                <a:lnTo>
                  <a:pt x="135085" y="303775"/>
                </a:lnTo>
                <a:lnTo>
                  <a:pt x="152161" y="259578"/>
                </a:lnTo>
                <a:lnTo>
                  <a:pt x="170272" y="215620"/>
                </a:lnTo>
                <a:lnTo>
                  <a:pt x="189423" y="171919"/>
                </a:lnTo>
                <a:lnTo>
                  <a:pt x="209615" y="128491"/>
                </a:lnTo>
                <a:lnTo>
                  <a:pt x="230852" y="85350"/>
                </a:lnTo>
                <a:lnTo>
                  <a:pt x="253138" y="42515"/>
                </a:lnTo>
                <a:lnTo>
                  <a:pt x="276476" y="0"/>
                </a:lnTo>
                <a:lnTo>
                  <a:pt x="2145630" y="1053622"/>
                </a:lnTo>
                <a:lnTo>
                  <a:pt x="841688" y="2757769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387689" y="2538232"/>
            <a:ext cx="1869439" cy="1885950"/>
          </a:xfrm>
          <a:custGeom>
            <a:avLst/>
            <a:gdLst/>
            <a:ahLst/>
            <a:cxnLst/>
            <a:rect l="l" t="t" r="r" b="b"/>
            <a:pathLst>
              <a:path w="1869439" h="1885950">
                <a:moveTo>
                  <a:pt x="844880" y="0"/>
                </a:moveTo>
                <a:lnTo>
                  <a:pt x="800930" y="24552"/>
                </a:lnTo>
                <a:lnTo>
                  <a:pt x="757635" y="50089"/>
                </a:lnTo>
                <a:lnTo>
                  <a:pt x="715008" y="76597"/>
                </a:lnTo>
                <a:lnTo>
                  <a:pt x="673063" y="104060"/>
                </a:lnTo>
                <a:lnTo>
                  <a:pt x="631817" y="132465"/>
                </a:lnTo>
                <a:lnTo>
                  <a:pt x="591282" y="161796"/>
                </a:lnTo>
                <a:lnTo>
                  <a:pt x="551473" y="192041"/>
                </a:lnTo>
                <a:lnTo>
                  <a:pt x="512406" y="223184"/>
                </a:lnTo>
                <a:lnTo>
                  <a:pt x="474094" y="255211"/>
                </a:lnTo>
                <a:lnTo>
                  <a:pt x="436553" y="288108"/>
                </a:lnTo>
                <a:lnTo>
                  <a:pt x="399796" y="321860"/>
                </a:lnTo>
                <a:lnTo>
                  <a:pt x="363839" y="356454"/>
                </a:lnTo>
                <a:lnTo>
                  <a:pt x="328696" y="391874"/>
                </a:lnTo>
                <a:lnTo>
                  <a:pt x="294381" y="428106"/>
                </a:lnTo>
                <a:lnTo>
                  <a:pt x="260909" y="465137"/>
                </a:lnTo>
                <a:lnTo>
                  <a:pt x="228294" y="502952"/>
                </a:lnTo>
                <a:lnTo>
                  <a:pt x="196552" y="541536"/>
                </a:lnTo>
                <a:lnTo>
                  <a:pt x="165697" y="580875"/>
                </a:lnTo>
                <a:lnTo>
                  <a:pt x="135742" y="620954"/>
                </a:lnTo>
                <a:lnTo>
                  <a:pt x="106704" y="661761"/>
                </a:lnTo>
                <a:lnTo>
                  <a:pt x="78596" y="703279"/>
                </a:lnTo>
                <a:lnTo>
                  <a:pt x="51433" y="745495"/>
                </a:lnTo>
                <a:lnTo>
                  <a:pt x="25229" y="788394"/>
                </a:lnTo>
                <a:lnTo>
                  <a:pt x="0" y="831963"/>
                </a:lnTo>
                <a:lnTo>
                  <a:pt x="1869152" y="1885585"/>
                </a:lnTo>
                <a:lnTo>
                  <a:pt x="844880" y="0"/>
                </a:lnTo>
                <a:close/>
              </a:path>
            </a:pathLst>
          </a:custGeom>
          <a:solidFill>
            <a:srgbClr val="59BA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387689" y="2538232"/>
            <a:ext cx="1869439" cy="1885950"/>
          </a:xfrm>
          <a:custGeom>
            <a:avLst/>
            <a:gdLst/>
            <a:ahLst/>
            <a:cxnLst/>
            <a:rect l="l" t="t" r="r" b="b"/>
            <a:pathLst>
              <a:path w="1869439" h="1885950">
                <a:moveTo>
                  <a:pt x="0" y="831963"/>
                </a:moveTo>
                <a:lnTo>
                  <a:pt x="25229" y="788394"/>
                </a:lnTo>
                <a:lnTo>
                  <a:pt x="51433" y="745495"/>
                </a:lnTo>
                <a:lnTo>
                  <a:pt x="78596" y="703279"/>
                </a:lnTo>
                <a:lnTo>
                  <a:pt x="106704" y="661760"/>
                </a:lnTo>
                <a:lnTo>
                  <a:pt x="135743" y="620954"/>
                </a:lnTo>
                <a:lnTo>
                  <a:pt x="165697" y="580874"/>
                </a:lnTo>
                <a:lnTo>
                  <a:pt x="196552" y="541535"/>
                </a:lnTo>
                <a:lnTo>
                  <a:pt x="228295" y="502951"/>
                </a:lnTo>
                <a:lnTo>
                  <a:pt x="260909" y="465137"/>
                </a:lnTo>
                <a:lnTo>
                  <a:pt x="294381" y="428106"/>
                </a:lnTo>
                <a:lnTo>
                  <a:pt x="328696" y="391874"/>
                </a:lnTo>
                <a:lnTo>
                  <a:pt x="363839" y="356453"/>
                </a:lnTo>
                <a:lnTo>
                  <a:pt x="399796" y="321860"/>
                </a:lnTo>
                <a:lnTo>
                  <a:pt x="436553" y="288108"/>
                </a:lnTo>
                <a:lnTo>
                  <a:pt x="474094" y="255211"/>
                </a:lnTo>
                <a:lnTo>
                  <a:pt x="512406" y="223184"/>
                </a:lnTo>
                <a:lnTo>
                  <a:pt x="551473" y="192041"/>
                </a:lnTo>
                <a:lnTo>
                  <a:pt x="591281" y="161796"/>
                </a:lnTo>
                <a:lnTo>
                  <a:pt x="631816" y="132465"/>
                </a:lnTo>
                <a:lnTo>
                  <a:pt x="673063" y="104060"/>
                </a:lnTo>
                <a:lnTo>
                  <a:pt x="715007" y="76597"/>
                </a:lnTo>
                <a:lnTo>
                  <a:pt x="757635" y="50089"/>
                </a:lnTo>
                <a:lnTo>
                  <a:pt x="800930" y="24552"/>
                </a:lnTo>
                <a:lnTo>
                  <a:pt x="844879" y="0"/>
                </a:lnTo>
                <a:lnTo>
                  <a:pt x="1869152" y="1885585"/>
                </a:lnTo>
                <a:lnTo>
                  <a:pt x="0" y="831963"/>
                </a:lnTo>
                <a:close/>
              </a:path>
            </a:pathLst>
          </a:custGeom>
          <a:ln w="197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283487" y="2263681"/>
            <a:ext cx="1024890" cy="2129790"/>
          </a:xfrm>
          <a:custGeom>
            <a:avLst/>
            <a:gdLst/>
            <a:ahLst/>
            <a:cxnLst/>
            <a:rect l="l" t="t" r="r" b="b"/>
            <a:pathLst>
              <a:path w="1024889" h="2129790">
                <a:moveTo>
                  <a:pt x="758009" y="0"/>
                </a:moveTo>
                <a:lnTo>
                  <a:pt x="708301" y="6809"/>
                </a:lnTo>
                <a:lnTo>
                  <a:pt x="658814" y="14770"/>
                </a:lnTo>
                <a:lnTo>
                  <a:pt x="609566" y="23877"/>
                </a:lnTo>
                <a:lnTo>
                  <a:pt x="560577" y="34125"/>
                </a:lnTo>
                <a:lnTo>
                  <a:pt x="511867" y="45506"/>
                </a:lnTo>
                <a:lnTo>
                  <a:pt x="463454" y="58014"/>
                </a:lnTo>
                <a:lnTo>
                  <a:pt x="415359" y="71643"/>
                </a:lnTo>
                <a:lnTo>
                  <a:pt x="367601" y="86387"/>
                </a:lnTo>
                <a:lnTo>
                  <a:pt x="320200" y="102240"/>
                </a:lnTo>
                <a:lnTo>
                  <a:pt x="273174" y="119195"/>
                </a:lnTo>
                <a:lnTo>
                  <a:pt x="226543" y="137246"/>
                </a:lnTo>
                <a:lnTo>
                  <a:pt x="180327" y="156387"/>
                </a:lnTo>
                <a:lnTo>
                  <a:pt x="134546" y="176612"/>
                </a:lnTo>
                <a:lnTo>
                  <a:pt x="89217" y="197913"/>
                </a:lnTo>
                <a:lnTo>
                  <a:pt x="44362" y="220286"/>
                </a:lnTo>
                <a:lnTo>
                  <a:pt x="0" y="243724"/>
                </a:lnTo>
                <a:lnTo>
                  <a:pt x="1024274" y="2129309"/>
                </a:lnTo>
                <a:lnTo>
                  <a:pt x="758009" y="0"/>
                </a:lnTo>
                <a:close/>
              </a:path>
            </a:pathLst>
          </a:custGeom>
          <a:solidFill>
            <a:srgbClr val="FAA7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83487" y="2263681"/>
            <a:ext cx="1024890" cy="2129790"/>
          </a:xfrm>
          <a:custGeom>
            <a:avLst/>
            <a:gdLst/>
            <a:ahLst/>
            <a:cxnLst/>
            <a:rect l="l" t="t" r="r" b="b"/>
            <a:pathLst>
              <a:path w="1024889" h="2129790">
                <a:moveTo>
                  <a:pt x="0" y="243723"/>
                </a:moveTo>
                <a:lnTo>
                  <a:pt x="44362" y="220286"/>
                </a:lnTo>
                <a:lnTo>
                  <a:pt x="89217" y="197913"/>
                </a:lnTo>
                <a:lnTo>
                  <a:pt x="134546" y="176611"/>
                </a:lnTo>
                <a:lnTo>
                  <a:pt x="180327" y="156386"/>
                </a:lnTo>
                <a:lnTo>
                  <a:pt x="226543" y="137246"/>
                </a:lnTo>
                <a:lnTo>
                  <a:pt x="273174" y="119194"/>
                </a:lnTo>
                <a:lnTo>
                  <a:pt x="320200" y="102239"/>
                </a:lnTo>
                <a:lnTo>
                  <a:pt x="367601" y="86387"/>
                </a:lnTo>
                <a:lnTo>
                  <a:pt x="415359" y="71643"/>
                </a:lnTo>
                <a:lnTo>
                  <a:pt x="463454" y="58013"/>
                </a:lnTo>
                <a:lnTo>
                  <a:pt x="511866" y="45505"/>
                </a:lnTo>
                <a:lnTo>
                  <a:pt x="560577" y="34124"/>
                </a:lnTo>
                <a:lnTo>
                  <a:pt x="609565" y="23877"/>
                </a:lnTo>
                <a:lnTo>
                  <a:pt x="658813" y="14770"/>
                </a:lnTo>
                <a:lnTo>
                  <a:pt x="708301" y="6808"/>
                </a:lnTo>
                <a:lnTo>
                  <a:pt x="758009" y="0"/>
                </a:lnTo>
                <a:lnTo>
                  <a:pt x="1024273" y="2129309"/>
                </a:lnTo>
                <a:lnTo>
                  <a:pt x="0" y="243723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074227" y="2262582"/>
            <a:ext cx="266700" cy="2146300"/>
          </a:xfrm>
          <a:custGeom>
            <a:avLst/>
            <a:gdLst/>
            <a:ahLst/>
            <a:cxnLst/>
            <a:rect l="l" t="t" r="r" b="b"/>
            <a:pathLst>
              <a:path w="266700" h="2146300">
                <a:moveTo>
                  <a:pt x="266264" y="0"/>
                </a:moveTo>
                <a:lnTo>
                  <a:pt x="212871" y="664"/>
                </a:lnTo>
                <a:lnTo>
                  <a:pt x="159523" y="2657"/>
                </a:lnTo>
                <a:lnTo>
                  <a:pt x="106245" y="5976"/>
                </a:lnTo>
                <a:lnTo>
                  <a:pt x="53062" y="10620"/>
                </a:lnTo>
                <a:lnTo>
                  <a:pt x="0" y="16587"/>
                </a:lnTo>
                <a:lnTo>
                  <a:pt x="266264" y="2145897"/>
                </a:lnTo>
                <a:lnTo>
                  <a:pt x="266264" y="0"/>
                </a:lnTo>
                <a:close/>
              </a:path>
            </a:pathLst>
          </a:custGeom>
          <a:solidFill>
            <a:srgbClr val="3961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074228" y="2262581"/>
            <a:ext cx="266700" cy="2146300"/>
          </a:xfrm>
          <a:custGeom>
            <a:avLst/>
            <a:gdLst/>
            <a:ahLst/>
            <a:cxnLst/>
            <a:rect l="l" t="t" r="r" b="b"/>
            <a:pathLst>
              <a:path w="266700" h="2146300">
                <a:moveTo>
                  <a:pt x="0" y="16587"/>
                </a:moveTo>
                <a:lnTo>
                  <a:pt x="53063" y="10620"/>
                </a:lnTo>
                <a:lnTo>
                  <a:pt x="106245" y="5976"/>
                </a:lnTo>
                <a:lnTo>
                  <a:pt x="159523" y="2657"/>
                </a:lnTo>
                <a:lnTo>
                  <a:pt x="212871" y="664"/>
                </a:lnTo>
                <a:lnTo>
                  <a:pt x="266264" y="0"/>
                </a:lnTo>
                <a:lnTo>
                  <a:pt x="266264" y="2145896"/>
                </a:lnTo>
                <a:lnTo>
                  <a:pt x="0" y="16587"/>
                </a:lnTo>
                <a:close/>
              </a:path>
            </a:pathLst>
          </a:custGeom>
          <a:ln w="1971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65925" y="2707378"/>
            <a:ext cx="187325" cy="187325"/>
          </a:xfrm>
          <a:custGeom>
            <a:avLst/>
            <a:gdLst/>
            <a:ahLst/>
            <a:cxnLst/>
            <a:rect l="l" t="t" r="r" b="b"/>
            <a:pathLst>
              <a:path w="187325" h="187325">
                <a:moveTo>
                  <a:pt x="187037" y="187036"/>
                </a:moveTo>
                <a:lnTo>
                  <a:pt x="0" y="0"/>
                </a:lnTo>
              </a:path>
            </a:pathLst>
          </a:custGeom>
          <a:ln w="9859">
            <a:solidFill>
              <a:srgbClr val="B5B5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580078" y="2142113"/>
            <a:ext cx="71120" cy="208279"/>
          </a:xfrm>
          <a:custGeom>
            <a:avLst/>
            <a:gdLst/>
            <a:ahLst/>
            <a:cxnLst/>
            <a:rect l="l" t="t" r="r" b="b"/>
            <a:pathLst>
              <a:path w="71120" h="208280">
                <a:moveTo>
                  <a:pt x="70658" y="207817"/>
                </a:moveTo>
                <a:lnTo>
                  <a:pt x="0" y="0"/>
                </a:lnTo>
              </a:path>
            </a:pathLst>
          </a:custGeom>
          <a:ln w="9858">
            <a:solidFill>
              <a:srgbClr val="B5B5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207689" y="2142113"/>
            <a:ext cx="1106170" cy="125095"/>
          </a:xfrm>
          <a:custGeom>
            <a:avLst/>
            <a:gdLst/>
            <a:ahLst/>
            <a:cxnLst/>
            <a:rect l="l" t="t" r="r" b="b"/>
            <a:pathLst>
              <a:path w="1106170" h="125094">
                <a:moveTo>
                  <a:pt x="0" y="124690"/>
                </a:moveTo>
                <a:lnTo>
                  <a:pt x="1105593" y="0"/>
                </a:lnTo>
              </a:path>
            </a:pathLst>
          </a:custGeom>
          <a:ln w="9859">
            <a:solidFill>
              <a:srgbClr val="B5B5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5419953" y="2413816"/>
            <a:ext cx="692785" cy="77787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065" marR="5080" indent="-635" algn="ctr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Até 1  semana  8%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595077" y="6734863"/>
            <a:ext cx="665480" cy="41084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2450" b="1" spc="15" dirty="0">
                <a:latin typeface="Calibri"/>
                <a:cs typeface="Calibri"/>
              </a:rPr>
              <a:t>2014</a:t>
            </a:r>
            <a:endParaRPr sz="245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129755" y="3228895"/>
            <a:ext cx="948055" cy="77787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algn="ctr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Entre 1 e</a:t>
            </a:r>
            <a:r>
              <a:rPr sz="1650" spc="-85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2  semanas  13%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945732" y="5424347"/>
            <a:ext cx="1289685" cy="77787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algn="ctr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Entre 15 dias</a:t>
            </a:r>
            <a:r>
              <a:rPr sz="1650" spc="-80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e  1</a:t>
            </a:r>
            <a:r>
              <a:rPr sz="1650" spc="-10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mês</a:t>
            </a:r>
            <a:endParaRPr sz="1650">
              <a:latin typeface="Calibri"/>
              <a:cs typeface="Calibri"/>
            </a:endParaRPr>
          </a:p>
          <a:p>
            <a:pPr algn="ctr">
              <a:lnSpc>
                <a:spcPts val="1900"/>
              </a:lnSpc>
            </a:pPr>
            <a:r>
              <a:rPr sz="1650" dirty="0">
                <a:latin typeface="Calibri"/>
                <a:cs typeface="Calibri"/>
              </a:rPr>
              <a:t>39%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067087" y="4596123"/>
            <a:ext cx="1305560" cy="5276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975"/>
              </a:lnSpc>
              <a:spcBef>
                <a:spcPts val="105"/>
              </a:spcBef>
            </a:pPr>
            <a:r>
              <a:rPr sz="1650" dirty="0">
                <a:latin typeface="Calibri"/>
                <a:cs typeface="Calibri"/>
              </a:rPr>
              <a:t>De 1 a 3</a:t>
            </a:r>
            <a:r>
              <a:rPr sz="1650" spc="-70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meses</a:t>
            </a:r>
            <a:endParaRPr sz="1650">
              <a:latin typeface="Calibri"/>
              <a:cs typeface="Calibri"/>
            </a:endParaRPr>
          </a:p>
          <a:p>
            <a:pPr algn="ctr">
              <a:lnSpc>
                <a:spcPts val="1975"/>
              </a:lnSpc>
            </a:pPr>
            <a:r>
              <a:rPr sz="1650" dirty="0">
                <a:latin typeface="Calibri"/>
                <a:cs typeface="Calibri"/>
              </a:rPr>
              <a:t>23%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160117" y="1914253"/>
            <a:ext cx="2432685" cy="109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06780" algn="ctr">
              <a:lnSpc>
                <a:spcPts val="1975"/>
              </a:lnSpc>
              <a:spcBef>
                <a:spcPts val="105"/>
              </a:spcBef>
            </a:pPr>
            <a:r>
              <a:rPr sz="1650" dirty="0">
                <a:latin typeface="Calibri"/>
                <a:cs typeface="Calibri"/>
              </a:rPr>
              <a:t>De 6 a 12</a:t>
            </a:r>
            <a:r>
              <a:rPr sz="1650" spc="-60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meses</a:t>
            </a:r>
            <a:r>
              <a:rPr sz="1650" spc="-100" dirty="0">
                <a:latin typeface="Calibri"/>
                <a:cs typeface="Calibri"/>
              </a:rPr>
              <a:t> </a:t>
            </a:r>
            <a:r>
              <a:rPr sz="1650" u="sng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50" u="sng" spc="-204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endParaRPr sz="1650">
              <a:latin typeface="Times New Roman"/>
              <a:cs typeface="Times New Roman"/>
            </a:endParaRPr>
          </a:p>
          <a:p>
            <a:pPr marL="793115" algn="ctr">
              <a:lnSpc>
                <a:spcPts val="1975"/>
              </a:lnSpc>
            </a:pPr>
            <a:r>
              <a:rPr sz="1650" dirty="0">
                <a:latin typeface="Calibri"/>
                <a:cs typeface="Calibri"/>
              </a:rPr>
              <a:t>6%</a:t>
            </a:r>
            <a:endParaRPr sz="1650">
              <a:latin typeface="Calibri"/>
              <a:cs typeface="Calibri"/>
            </a:endParaRPr>
          </a:p>
          <a:p>
            <a:pPr marR="1006475" algn="ctr">
              <a:lnSpc>
                <a:spcPts val="1975"/>
              </a:lnSpc>
              <a:spcBef>
                <a:spcPts val="505"/>
              </a:spcBef>
            </a:pPr>
            <a:r>
              <a:rPr sz="1650" dirty="0">
                <a:latin typeface="Calibri"/>
                <a:cs typeface="Calibri"/>
              </a:rPr>
              <a:t>De 3 a 6</a:t>
            </a:r>
            <a:r>
              <a:rPr sz="1650" spc="-55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meses</a:t>
            </a:r>
            <a:r>
              <a:rPr sz="1650" spc="-75" dirty="0">
                <a:latin typeface="Calibri"/>
                <a:cs typeface="Calibri"/>
              </a:rPr>
              <a:t> </a:t>
            </a:r>
            <a:r>
              <a:rPr sz="1650" u="sng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50" u="sng" spc="-240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endParaRPr sz="1650">
              <a:latin typeface="Times New Roman"/>
              <a:cs typeface="Times New Roman"/>
            </a:endParaRPr>
          </a:p>
          <a:p>
            <a:pPr marR="1119505" algn="ctr">
              <a:lnSpc>
                <a:spcPts val="1975"/>
              </a:lnSpc>
            </a:pPr>
            <a:r>
              <a:rPr sz="1650" dirty="0">
                <a:latin typeface="Calibri"/>
                <a:cs typeface="Calibri"/>
              </a:rPr>
              <a:t>9%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300582" y="1914252"/>
            <a:ext cx="1052195" cy="77787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algn="ctr">
              <a:lnSpc>
                <a:spcPts val="1970"/>
              </a:lnSpc>
              <a:spcBef>
                <a:spcPts val="180"/>
              </a:spcBef>
            </a:pPr>
            <a:r>
              <a:rPr sz="1650" u="sng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50" dirty="0">
                <a:latin typeface="Calibri"/>
                <a:cs typeface="Calibri"/>
              </a:rPr>
              <a:t>Mais de 24  meses</a:t>
            </a:r>
            <a:endParaRPr sz="1650">
              <a:latin typeface="Calibri"/>
              <a:cs typeface="Calibri"/>
            </a:endParaRPr>
          </a:p>
          <a:p>
            <a:pPr marL="91440" algn="ctr">
              <a:lnSpc>
                <a:spcPts val="1900"/>
              </a:lnSpc>
            </a:pPr>
            <a:r>
              <a:rPr sz="1650" dirty="0">
                <a:latin typeface="Calibri"/>
                <a:cs typeface="Calibri"/>
              </a:rPr>
              <a:t>2%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0755C17-9B51-294C-8CD9-9C4B7BC21A98}"/>
              </a:ext>
            </a:extLst>
          </p:cNvPr>
          <p:cNvSpPr txBox="1"/>
          <p:nvPr/>
        </p:nvSpPr>
        <p:spPr>
          <a:xfrm>
            <a:off x="8231857" y="4079529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60% </a:t>
            </a:r>
            <a:r>
              <a:rPr lang="en-US" b="1" dirty="0" err="1"/>
              <a:t>até</a:t>
            </a:r>
            <a:r>
              <a:rPr lang="en-US" b="1" dirty="0"/>
              <a:t> 1 </a:t>
            </a:r>
            <a:r>
              <a:rPr lang="en-US" b="1" dirty="0" err="1"/>
              <a:t>mês</a:t>
            </a:r>
            <a:endParaRPr lang="en-US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75915" y="458780"/>
            <a:ext cx="8148955" cy="1348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-1270" algn="ctr">
              <a:lnSpc>
                <a:spcPct val="99600"/>
              </a:lnSpc>
              <a:spcBef>
                <a:spcPts val="110"/>
              </a:spcBef>
            </a:pPr>
            <a:r>
              <a:rPr sz="2900" spc="-5" dirty="0"/>
              <a:t>O período de armazenagem do material </a:t>
            </a:r>
            <a:r>
              <a:rPr sz="2900" spc="35" dirty="0" err="1"/>
              <a:t>cien</a:t>
            </a:r>
            <a:r>
              <a:rPr lang="en-US" sz="2900" spc="35" dirty="0" err="1"/>
              <a:t>tí</a:t>
            </a:r>
            <a:r>
              <a:rPr sz="2900" spc="35" dirty="0" err="1"/>
              <a:t>ﬁco</a:t>
            </a:r>
            <a:r>
              <a:rPr sz="2900" spc="35" dirty="0"/>
              <a:t> </a:t>
            </a:r>
            <a:r>
              <a:rPr sz="2900" spc="-5" dirty="0"/>
              <a:t>na  alfândega até seu eventual desembaraço gerou custos  adicionais para o seu</a:t>
            </a:r>
            <a:r>
              <a:rPr sz="2900" spc="-10" dirty="0"/>
              <a:t> </a:t>
            </a:r>
            <a:r>
              <a:rPr sz="2900" spc="-5" dirty="0"/>
              <a:t>laboratório?</a:t>
            </a:r>
            <a:endParaRPr sz="2900" dirty="0"/>
          </a:p>
        </p:txBody>
      </p:sp>
      <p:sp>
        <p:nvSpPr>
          <p:cNvPr id="3" name="object 3"/>
          <p:cNvSpPr/>
          <p:nvPr/>
        </p:nvSpPr>
        <p:spPr>
          <a:xfrm>
            <a:off x="5500169" y="2754149"/>
            <a:ext cx="1974850" cy="3705860"/>
          </a:xfrm>
          <a:custGeom>
            <a:avLst/>
            <a:gdLst/>
            <a:ahLst/>
            <a:cxnLst/>
            <a:rect l="l" t="t" r="r" b="b"/>
            <a:pathLst>
              <a:path w="1974850" h="3705860">
                <a:moveTo>
                  <a:pt x="0" y="0"/>
                </a:moveTo>
                <a:lnTo>
                  <a:pt x="0" y="1974941"/>
                </a:lnTo>
                <a:lnTo>
                  <a:pt x="951296" y="3705596"/>
                </a:lnTo>
                <a:lnTo>
                  <a:pt x="993958" y="3681447"/>
                </a:lnTo>
                <a:lnTo>
                  <a:pt x="1035870" y="3656336"/>
                </a:lnTo>
                <a:lnTo>
                  <a:pt x="1077019" y="3630282"/>
                </a:lnTo>
                <a:lnTo>
                  <a:pt x="1117394" y="3603302"/>
                </a:lnTo>
                <a:lnTo>
                  <a:pt x="1156986" y="3575416"/>
                </a:lnTo>
                <a:lnTo>
                  <a:pt x="1195784" y="3546641"/>
                </a:lnTo>
                <a:lnTo>
                  <a:pt x="1233776" y="3516996"/>
                </a:lnTo>
                <a:lnTo>
                  <a:pt x="1270952" y="3486498"/>
                </a:lnTo>
                <a:lnTo>
                  <a:pt x="1307300" y="3455167"/>
                </a:lnTo>
                <a:lnTo>
                  <a:pt x="1342811" y="3423019"/>
                </a:lnTo>
                <a:lnTo>
                  <a:pt x="1377474" y="3390075"/>
                </a:lnTo>
                <a:lnTo>
                  <a:pt x="1411276" y="3356351"/>
                </a:lnTo>
                <a:lnTo>
                  <a:pt x="1444209" y="3321866"/>
                </a:lnTo>
                <a:lnTo>
                  <a:pt x="1476261" y="3286638"/>
                </a:lnTo>
                <a:lnTo>
                  <a:pt x="1507421" y="3250686"/>
                </a:lnTo>
                <a:lnTo>
                  <a:pt x="1537679" y="3214027"/>
                </a:lnTo>
                <a:lnTo>
                  <a:pt x="1567023" y="3176681"/>
                </a:lnTo>
                <a:lnTo>
                  <a:pt x="1595443" y="3138665"/>
                </a:lnTo>
                <a:lnTo>
                  <a:pt x="1622928" y="3099997"/>
                </a:lnTo>
                <a:lnTo>
                  <a:pt x="1649467" y="3060697"/>
                </a:lnTo>
                <a:lnTo>
                  <a:pt x="1675050" y="3020781"/>
                </a:lnTo>
                <a:lnTo>
                  <a:pt x="1699666" y="2980268"/>
                </a:lnTo>
                <a:lnTo>
                  <a:pt x="1723304" y="2939177"/>
                </a:lnTo>
                <a:lnTo>
                  <a:pt x="1745952" y="2897526"/>
                </a:lnTo>
                <a:lnTo>
                  <a:pt x="1767602" y="2855332"/>
                </a:lnTo>
                <a:lnTo>
                  <a:pt x="1788240" y="2812615"/>
                </a:lnTo>
                <a:lnTo>
                  <a:pt x="1807858" y="2769392"/>
                </a:lnTo>
                <a:lnTo>
                  <a:pt x="1826443" y="2725682"/>
                </a:lnTo>
                <a:lnTo>
                  <a:pt x="1843986" y="2681503"/>
                </a:lnTo>
                <a:lnTo>
                  <a:pt x="1860475" y="2636873"/>
                </a:lnTo>
                <a:lnTo>
                  <a:pt x="1875900" y="2591811"/>
                </a:lnTo>
                <a:lnTo>
                  <a:pt x="1890249" y="2546334"/>
                </a:lnTo>
                <a:lnTo>
                  <a:pt x="1903513" y="2500462"/>
                </a:lnTo>
                <a:lnTo>
                  <a:pt x="1915679" y="2454211"/>
                </a:lnTo>
                <a:lnTo>
                  <a:pt x="1926739" y="2407601"/>
                </a:lnTo>
                <a:lnTo>
                  <a:pt x="1936680" y="2360650"/>
                </a:lnTo>
                <a:lnTo>
                  <a:pt x="1945491" y="2313375"/>
                </a:lnTo>
                <a:lnTo>
                  <a:pt x="1953163" y="2265796"/>
                </a:lnTo>
                <a:lnTo>
                  <a:pt x="1959685" y="2217930"/>
                </a:lnTo>
                <a:lnTo>
                  <a:pt x="1965044" y="2169796"/>
                </a:lnTo>
                <a:lnTo>
                  <a:pt x="1969232" y="2121412"/>
                </a:lnTo>
                <a:lnTo>
                  <a:pt x="1972236" y="2072796"/>
                </a:lnTo>
                <a:lnTo>
                  <a:pt x="1974047" y="2023966"/>
                </a:lnTo>
                <a:lnTo>
                  <a:pt x="1974653" y="1974941"/>
                </a:lnTo>
                <a:lnTo>
                  <a:pt x="1974081" y="1926957"/>
                </a:lnTo>
                <a:lnTo>
                  <a:pt x="1972376" y="1879253"/>
                </a:lnTo>
                <a:lnTo>
                  <a:pt x="1969549" y="1831844"/>
                </a:lnTo>
                <a:lnTo>
                  <a:pt x="1965613" y="1784741"/>
                </a:lnTo>
                <a:lnTo>
                  <a:pt x="1960582" y="1737958"/>
                </a:lnTo>
                <a:lnTo>
                  <a:pt x="1954469" y="1691508"/>
                </a:lnTo>
                <a:lnTo>
                  <a:pt x="1947286" y="1645403"/>
                </a:lnTo>
                <a:lnTo>
                  <a:pt x="1939047" y="1599656"/>
                </a:lnTo>
                <a:lnTo>
                  <a:pt x="1929763" y="1554281"/>
                </a:lnTo>
                <a:lnTo>
                  <a:pt x="1919449" y="1509291"/>
                </a:lnTo>
                <a:lnTo>
                  <a:pt x="1908117" y="1464697"/>
                </a:lnTo>
                <a:lnTo>
                  <a:pt x="1895781" y="1420514"/>
                </a:lnTo>
                <a:lnTo>
                  <a:pt x="1882452" y="1376754"/>
                </a:lnTo>
                <a:lnTo>
                  <a:pt x="1868144" y="1333431"/>
                </a:lnTo>
                <a:lnTo>
                  <a:pt x="1852870" y="1290556"/>
                </a:lnTo>
                <a:lnTo>
                  <a:pt x="1836642" y="1248143"/>
                </a:lnTo>
                <a:lnTo>
                  <a:pt x="1819475" y="1206205"/>
                </a:lnTo>
                <a:lnTo>
                  <a:pt x="1801380" y="1164755"/>
                </a:lnTo>
                <a:lnTo>
                  <a:pt x="1782370" y="1123805"/>
                </a:lnTo>
                <a:lnTo>
                  <a:pt x="1762459" y="1083370"/>
                </a:lnTo>
                <a:lnTo>
                  <a:pt x="1741660" y="1043460"/>
                </a:lnTo>
                <a:lnTo>
                  <a:pt x="1719985" y="1004091"/>
                </a:lnTo>
                <a:lnTo>
                  <a:pt x="1697447" y="965274"/>
                </a:lnTo>
                <a:lnTo>
                  <a:pt x="1674059" y="927022"/>
                </a:lnTo>
                <a:lnTo>
                  <a:pt x="1649835" y="889348"/>
                </a:lnTo>
                <a:lnTo>
                  <a:pt x="1624786" y="852266"/>
                </a:lnTo>
                <a:lnTo>
                  <a:pt x="1598927" y="815788"/>
                </a:lnTo>
                <a:lnTo>
                  <a:pt x="1572270" y="779928"/>
                </a:lnTo>
                <a:lnTo>
                  <a:pt x="1544827" y="744697"/>
                </a:lnTo>
                <a:lnTo>
                  <a:pt x="1516612" y="710109"/>
                </a:lnTo>
                <a:lnTo>
                  <a:pt x="1487638" y="676177"/>
                </a:lnTo>
                <a:lnTo>
                  <a:pt x="1457918" y="642914"/>
                </a:lnTo>
                <a:lnTo>
                  <a:pt x="1427464" y="610333"/>
                </a:lnTo>
                <a:lnTo>
                  <a:pt x="1396290" y="578447"/>
                </a:lnTo>
                <a:lnTo>
                  <a:pt x="1364408" y="547268"/>
                </a:lnTo>
                <a:lnTo>
                  <a:pt x="1331832" y="516810"/>
                </a:lnTo>
                <a:lnTo>
                  <a:pt x="1298574" y="487085"/>
                </a:lnTo>
                <a:lnTo>
                  <a:pt x="1264647" y="458107"/>
                </a:lnTo>
                <a:lnTo>
                  <a:pt x="1230064" y="429888"/>
                </a:lnTo>
                <a:lnTo>
                  <a:pt x="1194839" y="402441"/>
                </a:lnTo>
                <a:lnTo>
                  <a:pt x="1158983" y="375780"/>
                </a:lnTo>
                <a:lnTo>
                  <a:pt x="1122510" y="349917"/>
                </a:lnTo>
                <a:lnTo>
                  <a:pt x="1085434" y="324865"/>
                </a:lnTo>
                <a:lnTo>
                  <a:pt x="1047766" y="300637"/>
                </a:lnTo>
                <a:lnTo>
                  <a:pt x="1009520" y="277246"/>
                </a:lnTo>
                <a:lnTo>
                  <a:pt x="970708" y="254705"/>
                </a:lnTo>
                <a:lnTo>
                  <a:pt x="931344" y="233026"/>
                </a:lnTo>
                <a:lnTo>
                  <a:pt x="891441" y="212224"/>
                </a:lnTo>
                <a:lnTo>
                  <a:pt x="851011" y="192310"/>
                </a:lnTo>
                <a:lnTo>
                  <a:pt x="810068" y="173298"/>
                </a:lnTo>
                <a:lnTo>
                  <a:pt x="768624" y="155200"/>
                </a:lnTo>
                <a:lnTo>
                  <a:pt x="726692" y="138030"/>
                </a:lnTo>
                <a:lnTo>
                  <a:pt x="684285" y="121800"/>
                </a:lnTo>
                <a:lnTo>
                  <a:pt x="641416" y="106524"/>
                </a:lnTo>
                <a:lnTo>
                  <a:pt x="598099" y="92214"/>
                </a:lnTo>
                <a:lnTo>
                  <a:pt x="554345" y="78883"/>
                </a:lnTo>
                <a:lnTo>
                  <a:pt x="510169" y="66545"/>
                </a:lnTo>
                <a:lnTo>
                  <a:pt x="465582" y="55211"/>
                </a:lnTo>
                <a:lnTo>
                  <a:pt x="420598" y="44895"/>
                </a:lnTo>
                <a:lnTo>
                  <a:pt x="375230" y="35611"/>
                </a:lnTo>
                <a:lnTo>
                  <a:pt x="329490" y="27370"/>
                </a:lnTo>
                <a:lnTo>
                  <a:pt x="283392" y="20186"/>
                </a:lnTo>
                <a:lnTo>
                  <a:pt x="236948" y="14072"/>
                </a:lnTo>
                <a:lnTo>
                  <a:pt x="190172" y="9040"/>
                </a:lnTo>
                <a:lnTo>
                  <a:pt x="143076" y="5104"/>
                </a:lnTo>
                <a:lnTo>
                  <a:pt x="95673" y="2277"/>
                </a:lnTo>
                <a:lnTo>
                  <a:pt x="47977" y="571"/>
                </a:lnTo>
                <a:lnTo>
                  <a:pt x="0" y="0"/>
                </a:lnTo>
                <a:close/>
              </a:path>
            </a:pathLst>
          </a:custGeom>
          <a:solidFill>
            <a:srgbClr val="6095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94723" y="4844243"/>
            <a:ext cx="2682240" cy="1975485"/>
          </a:xfrm>
          <a:custGeom>
            <a:avLst/>
            <a:gdLst/>
            <a:ahLst/>
            <a:cxnLst/>
            <a:rect l="l" t="t" r="r" b="b"/>
            <a:pathLst>
              <a:path w="2682240" h="1975484">
                <a:moveTo>
                  <a:pt x="1730400" y="0"/>
                </a:moveTo>
                <a:lnTo>
                  <a:pt x="0" y="951434"/>
                </a:lnTo>
                <a:lnTo>
                  <a:pt x="23613" y="993208"/>
                </a:lnTo>
                <a:lnTo>
                  <a:pt x="48086" y="1034189"/>
                </a:lnTo>
                <a:lnTo>
                  <a:pt x="73400" y="1074372"/>
                </a:lnTo>
                <a:lnTo>
                  <a:pt x="99537" y="1113752"/>
                </a:lnTo>
                <a:lnTo>
                  <a:pt x="126480" y="1152325"/>
                </a:lnTo>
                <a:lnTo>
                  <a:pt x="154212" y="1190084"/>
                </a:lnTo>
                <a:lnTo>
                  <a:pt x="182714" y="1227025"/>
                </a:lnTo>
                <a:lnTo>
                  <a:pt x="211970" y="1263143"/>
                </a:lnTo>
                <a:lnTo>
                  <a:pt x="241961" y="1298432"/>
                </a:lnTo>
                <a:lnTo>
                  <a:pt x="272670" y="1332888"/>
                </a:lnTo>
                <a:lnTo>
                  <a:pt x="304081" y="1366506"/>
                </a:lnTo>
                <a:lnTo>
                  <a:pt x="336174" y="1399280"/>
                </a:lnTo>
                <a:lnTo>
                  <a:pt x="368932" y="1431204"/>
                </a:lnTo>
                <a:lnTo>
                  <a:pt x="402339" y="1462276"/>
                </a:lnTo>
                <a:lnTo>
                  <a:pt x="436376" y="1492488"/>
                </a:lnTo>
                <a:lnTo>
                  <a:pt x="471025" y="1521836"/>
                </a:lnTo>
                <a:lnTo>
                  <a:pt x="506270" y="1550314"/>
                </a:lnTo>
                <a:lnTo>
                  <a:pt x="542093" y="1577919"/>
                </a:lnTo>
                <a:lnTo>
                  <a:pt x="578476" y="1604644"/>
                </a:lnTo>
                <a:lnTo>
                  <a:pt x="615401" y="1630485"/>
                </a:lnTo>
                <a:lnTo>
                  <a:pt x="652851" y="1655435"/>
                </a:lnTo>
                <a:lnTo>
                  <a:pt x="690809" y="1679492"/>
                </a:lnTo>
                <a:lnTo>
                  <a:pt x="729256" y="1702648"/>
                </a:lnTo>
                <a:lnTo>
                  <a:pt x="768176" y="1724900"/>
                </a:lnTo>
                <a:lnTo>
                  <a:pt x="807551" y="1746241"/>
                </a:lnTo>
                <a:lnTo>
                  <a:pt x="847363" y="1766668"/>
                </a:lnTo>
                <a:lnTo>
                  <a:pt x="887594" y="1786174"/>
                </a:lnTo>
                <a:lnTo>
                  <a:pt x="928228" y="1804755"/>
                </a:lnTo>
                <a:lnTo>
                  <a:pt x="969246" y="1822405"/>
                </a:lnTo>
                <a:lnTo>
                  <a:pt x="1010631" y="1839120"/>
                </a:lnTo>
                <a:lnTo>
                  <a:pt x="1052366" y="1854895"/>
                </a:lnTo>
                <a:lnTo>
                  <a:pt x="1094432" y="1869723"/>
                </a:lnTo>
                <a:lnTo>
                  <a:pt x="1136813" y="1883601"/>
                </a:lnTo>
                <a:lnTo>
                  <a:pt x="1179490" y="1896523"/>
                </a:lnTo>
                <a:lnTo>
                  <a:pt x="1222447" y="1908483"/>
                </a:lnTo>
                <a:lnTo>
                  <a:pt x="1265665" y="1919478"/>
                </a:lnTo>
                <a:lnTo>
                  <a:pt x="1309127" y="1929501"/>
                </a:lnTo>
                <a:lnTo>
                  <a:pt x="1352816" y="1938548"/>
                </a:lnTo>
                <a:lnTo>
                  <a:pt x="1396713" y="1946614"/>
                </a:lnTo>
                <a:lnTo>
                  <a:pt x="1440802" y="1953693"/>
                </a:lnTo>
                <a:lnTo>
                  <a:pt x="1485065" y="1959781"/>
                </a:lnTo>
                <a:lnTo>
                  <a:pt x="1529484" y="1964871"/>
                </a:lnTo>
                <a:lnTo>
                  <a:pt x="1574042" y="1968960"/>
                </a:lnTo>
                <a:lnTo>
                  <a:pt x="1618720" y="1972042"/>
                </a:lnTo>
                <a:lnTo>
                  <a:pt x="1663503" y="1974112"/>
                </a:lnTo>
                <a:lnTo>
                  <a:pt x="1708371" y="1975164"/>
                </a:lnTo>
                <a:lnTo>
                  <a:pt x="1753308" y="1975195"/>
                </a:lnTo>
                <a:lnTo>
                  <a:pt x="1798296" y="1974198"/>
                </a:lnTo>
                <a:lnTo>
                  <a:pt x="1843317" y="1972168"/>
                </a:lnTo>
                <a:lnTo>
                  <a:pt x="1888354" y="1969101"/>
                </a:lnTo>
                <a:lnTo>
                  <a:pt x="1933389" y="1964991"/>
                </a:lnTo>
                <a:lnTo>
                  <a:pt x="1978405" y="1959834"/>
                </a:lnTo>
                <a:lnTo>
                  <a:pt x="2023384" y="1953624"/>
                </a:lnTo>
                <a:lnTo>
                  <a:pt x="2068308" y="1946355"/>
                </a:lnTo>
                <a:lnTo>
                  <a:pt x="2113160" y="1938024"/>
                </a:lnTo>
                <a:lnTo>
                  <a:pt x="2157923" y="1928624"/>
                </a:lnTo>
                <a:lnTo>
                  <a:pt x="2202579" y="1918151"/>
                </a:lnTo>
                <a:lnTo>
                  <a:pt x="2247110" y="1906600"/>
                </a:lnTo>
                <a:lnTo>
                  <a:pt x="2291498" y="1893965"/>
                </a:lnTo>
                <a:lnTo>
                  <a:pt x="2335727" y="1880242"/>
                </a:lnTo>
                <a:lnTo>
                  <a:pt x="2379779" y="1865425"/>
                </a:lnTo>
                <a:lnTo>
                  <a:pt x="2423635" y="1849509"/>
                </a:lnTo>
                <a:lnTo>
                  <a:pt x="2467279" y="1832489"/>
                </a:lnTo>
                <a:lnTo>
                  <a:pt x="2510693" y="1814360"/>
                </a:lnTo>
                <a:lnTo>
                  <a:pt x="2553859" y="1795117"/>
                </a:lnTo>
                <a:lnTo>
                  <a:pt x="2596761" y="1774755"/>
                </a:lnTo>
                <a:lnTo>
                  <a:pt x="2639379" y="1753269"/>
                </a:lnTo>
                <a:lnTo>
                  <a:pt x="2681697" y="1730653"/>
                </a:lnTo>
                <a:lnTo>
                  <a:pt x="1730400" y="0"/>
                </a:lnTo>
                <a:close/>
              </a:path>
            </a:pathLst>
          </a:custGeom>
          <a:solidFill>
            <a:srgbClr val="CD66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94723" y="4844243"/>
            <a:ext cx="2682240" cy="1975485"/>
          </a:xfrm>
          <a:custGeom>
            <a:avLst/>
            <a:gdLst/>
            <a:ahLst/>
            <a:cxnLst/>
            <a:rect l="l" t="t" r="r" b="b"/>
            <a:pathLst>
              <a:path w="2682240" h="1975484">
                <a:moveTo>
                  <a:pt x="2681697" y="1730653"/>
                </a:moveTo>
                <a:lnTo>
                  <a:pt x="2639379" y="1753269"/>
                </a:lnTo>
                <a:lnTo>
                  <a:pt x="2596760" y="1774756"/>
                </a:lnTo>
                <a:lnTo>
                  <a:pt x="2553859" y="1795118"/>
                </a:lnTo>
                <a:lnTo>
                  <a:pt x="2510693" y="1814361"/>
                </a:lnTo>
                <a:lnTo>
                  <a:pt x="2467279" y="1832489"/>
                </a:lnTo>
                <a:lnTo>
                  <a:pt x="2423635" y="1849509"/>
                </a:lnTo>
                <a:lnTo>
                  <a:pt x="2379778" y="1865425"/>
                </a:lnTo>
                <a:lnTo>
                  <a:pt x="2335727" y="1880242"/>
                </a:lnTo>
                <a:lnTo>
                  <a:pt x="2291498" y="1893965"/>
                </a:lnTo>
                <a:lnTo>
                  <a:pt x="2247109" y="1906600"/>
                </a:lnTo>
                <a:lnTo>
                  <a:pt x="2202578" y="1918152"/>
                </a:lnTo>
                <a:lnTo>
                  <a:pt x="2157923" y="1928624"/>
                </a:lnTo>
                <a:lnTo>
                  <a:pt x="2113160" y="1938024"/>
                </a:lnTo>
                <a:lnTo>
                  <a:pt x="2068308" y="1946355"/>
                </a:lnTo>
                <a:lnTo>
                  <a:pt x="2023383" y="1953624"/>
                </a:lnTo>
                <a:lnTo>
                  <a:pt x="1978404" y="1959834"/>
                </a:lnTo>
                <a:lnTo>
                  <a:pt x="1933389" y="1964992"/>
                </a:lnTo>
                <a:lnTo>
                  <a:pt x="1888354" y="1969101"/>
                </a:lnTo>
                <a:lnTo>
                  <a:pt x="1843317" y="1972168"/>
                </a:lnTo>
                <a:lnTo>
                  <a:pt x="1798296" y="1974198"/>
                </a:lnTo>
                <a:lnTo>
                  <a:pt x="1753308" y="1975195"/>
                </a:lnTo>
                <a:lnTo>
                  <a:pt x="1708371" y="1975165"/>
                </a:lnTo>
                <a:lnTo>
                  <a:pt x="1663503" y="1974112"/>
                </a:lnTo>
                <a:lnTo>
                  <a:pt x="1618720" y="1972042"/>
                </a:lnTo>
                <a:lnTo>
                  <a:pt x="1574041" y="1968960"/>
                </a:lnTo>
                <a:lnTo>
                  <a:pt x="1529484" y="1964872"/>
                </a:lnTo>
                <a:lnTo>
                  <a:pt x="1485065" y="1959781"/>
                </a:lnTo>
                <a:lnTo>
                  <a:pt x="1440802" y="1953693"/>
                </a:lnTo>
                <a:lnTo>
                  <a:pt x="1396713" y="1946614"/>
                </a:lnTo>
                <a:lnTo>
                  <a:pt x="1352815" y="1938549"/>
                </a:lnTo>
                <a:lnTo>
                  <a:pt x="1309127" y="1929502"/>
                </a:lnTo>
                <a:lnTo>
                  <a:pt x="1265665" y="1919478"/>
                </a:lnTo>
                <a:lnTo>
                  <a:pt x="1222446" y="1908484"/>
                </a:lnTo>
                <a:lnTo>
                  <a:pt x="1179490" y="1896523"/>
                </a:lnTo>
                <a:lnTo>
                  <a:pt x="1136813" y="1883601"/>
                </a:lnTo>
                <a:lnTo>
                  <a:pt x="1094432" y="1869723"/>
                </a:lnTo>
                <a:lnTo>
                  <a:pt x="1052366" y="1854895"/>
                </a:lnTo>
                <a:lnTo>
                  <a:pt x="1010631" y="1839121"/>
                </a:lnTo>
                <a:lnTo>
                  <a:pt x="969246" y="1822406"/>
                </a:lnTo>
                <a:lnTo>
                  <a:pt x="928228" y="1804755"/>
                </a:lnTo>
                <a:lnTo>
                  <a:pt x="887594" y="1786174"/>
                </a:lnTo>
                <a:lnTo>
                  <a:pt x="847363" y="1766668"/>
                </a:lnTo>
                <a:lnTo>
                  <a:pt x="807551" y="1746242"/>
                </a:lnTo>
                <a:lnTo>
                  <a:pt x="768176" y="1724900"/>
                </a:lnTo>
                <a:lnTo>
                  <a:pt x="729256" y="1702649"/>
                </a:lnTo>
                <a:lnTo>
                  <a:pt x="690809" y="1679492"/>
                </a:lnTo>
                <a:lnTo>
                  <a:pt x="652851" y="1655436"/>
                </a:lnTo>
                <a:lnTo>
                  <a:pt x="615401" y="1630485"/>
                </a:lnTo>
                <a:lnTo>
                  <a:pt x="578476" y="1604644"/>
                </a:lnTo>
                <a:lnTo>
                  <a:pt x="542093" y="1577919"/>
                </a:lnTo>
                <a:lnTo>
                  <a:pt x="506270" y="1550315"/>
                </a:lnTo>
                <a:lnTo>
                  <a:pt x="471025" y="1521836"/>
                </a:lnTo>
                <a:lnTo>
                  <a:pt x="436376" y="1492488"/>
                </a:lnTo>
                <a:lnTo>
                  <a:pt x="402339" y="1462276"/>
                </a:lnTo>
                <a:lnTo>
                  <a:pt x="368932" y="1431205"/>
                </a:lnTo>
                <a:lnTo>
                  <a:pt x="336174" y="1399280"/>
                </a:lnTo>
                <a:lnTo>
                  <a:pt x="304081" y="1366506"/>
                </a:lnTo>
                <a:lnTo>
                  <a:pt x="272670" y="1332889"/>
                </a:lnTo>
                <a:lnTo>
                  <a:pt x="241961" y="1298433"/>
                </a:lnTo>
                <a:lnTo>
                  <a:pt x="211970" y="1263144"/>
                </a:lnTo>
                <a:lnTo>
                  <a:pt x="182714" y="1227026"/>
                </a:lnTo>
                <a:lnTo>
                  <a:pt x="154212" y="1190085"/>
                </a:lnTo>
                <a:lnTo>
                  <a:pt x="126480" y="1152325"/>
                </a:lnTo>
                <a:lnTo>
                  <a:pt x="99537" y="1113753"/>
                </a:lnTo>
                <a:lnTo>
                  <a:pt x="73400" y="1074373"/>
                </a:lnTo>
                <a:lnTo>
                  <a:pt x="48086" y="1034190"/>
                </a:lnTo>
                <a:lnTo>
                  <a:pt x="23613" y="993209"/>
                </a:lnTo>
                <a:lnTo>
                  <a:pt x="0" y="951435"/>
                </a:lnTo>
                <a:lnTo>
                  <a:pt x="1730400" y="0"/>
                </a:lnTo>
                <a:lnTo>
                  <a:pt x="2681697" y="1730653"/>
                </a:lnTo>
                <a:close/>
              </a:path>
            </a:pathLst>
          </a:custGeom>
          <a:ln w="197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297134" y="2956991"/>
            <a:ext cx="1975485" cy="2738755"/>
          </a:xfrm>
          <a:custGeom>
            <a:avLst/>
            <a:gdLst/>
            <a:ahLst/>
            <a:cxnLst/>
            <a:rect l="l" t="t" r="r" b="b"/>
            <a:pathLst>
              <a:path w="1975485" h="2738754">
                <a:moveTo>
                  <a:pt x="1134140" y="0"/>
                </a:moveTo>
                <a:lnTo>
                  <a:pt x="1078433" y="27295"/>
                </a:lnTo>
                <a:lnTo>
                  <a:pt x="1023611" y="56325"/>
                </a:lnTo>
                <a:lnTo>
                  <a:pt x="981843" y="79943"/>
                </a:lnTo>
                <a:lnTo>
                  <a:pt x="940868" y="104419"/>
                </a:lnTo>
                <a:lnTo>
                  <a:pt x="900691" y="129736"/>
                </a:lnTo>
                <a:lnTo>
                  <a:pt x="861316" y="155877"/>
                </a:lnTo>
                <a:lnTo>
                  <a:pt x="822749" y="182824"/>
                </a:lnTo>
                <a:lnTo>
                  <a:pt x="784996" y="210560"/>
                </a:lnTo>
                <a:lnTo>
                  <a:pt x="748060" y="239067"/>
                </a:lnTo>
                <a:lnTo>
                  <a:pt x="711947" y="268327"/>
                </a:lnTo>
                <a:lnTo>
                  <a:pt x="676663" y="298322"/>
                </a:lnTo>
                <a:lnTo>
                  <a:pt x="642212" y="329036"/>
                </a:lnTo>
                <a:lnTo>
                  <a:pt x="608599" y="360451"/>
                </a:lnTo>
                <a:lnTo>
                  <a:pt x="575830" y="392549"/>
                </a:lnTo>
                <a:lnTo>
                  <a:pt x="543910" y="425312"/>
                </a:lnTo>
                <a:lnTo>
                  <a:pt x="512844" y="458724"/>
                </a:lnTo>
                <a:lnTo>
                  <a:pt x="482636" y="492766"/>
                </a:lnTo>
                <a:lnTo>
                  <a:pt x="453292" y="527421"/>
                </a:lnTo>
                <a:lnTo>
                  <a:pt x="424818" y="562671"/>
                </a:lnTo>
                <a:lnTo>
                  <a:pt x="397217" y="598498"/>
                </a:lnTo>
                <a:lnTo>
                  <a:pt x="370496" y="634887"/>
                </a:lnTo>
                <a:lnTo>
                  <a:pt x="344659" y="671817"/>
                </a:lnTo>
                <a:lnTo>
                  <a:pt x="319712" y="709273"/>
                </a:lnTo>
                <a:lnTo>
                  <a:pt x="295659" y="747236"/>
                </a:lnTo>
                <a:lnTo>
                  <a:pt x="272506" y="785690"/>
                </a:lnTo>
                <a:lnTo>
                  <a:pt x="250258" y="824615"/>
                </a:lnTo>
                <a:lnTo>
                  <a:pt x="228919" y="863996"/>
                </a:lnTo>
                <a:lnTo>
                  <a:pt x="208496" y="903813"/>
                </a:lnTo>
                <a:lnTo>
                  <a:pt x="188993" y="944051"/>
                </a:lnTo>
                <a:lnTo>
                  <a:pt x="170414" y="984690"/>
                </a:lnTo>
                <a:lnTo>
                  <a:pt x="152767" y="1025714"/>
                </a:lnTo>
                <a:lnTo>
                  <a:pt x="136054" y="1067106"/>
                </a:lnTo>
                <a:lnTo>
                  <a:pt x="120282" y="1108846"/>
                </a:lnTo>
                <a:lnTo>
                  <a:pt x="105456" y="1150919"/>
                </a:lnTo>
                <a:lnTo>
                  <a:pt x="91580" y="1193306"/>
                </a:lnTo>
                <a:lnTo>
                  <a:pt x="78660" y="1235989"/>
                </a:lnTo>
                <a:lnTo>
                  <a:pt x="66701" y="1278952"/>
                </a:lnTo>
                <a:lnTo>
                  <a:pt x="55708" y="1322176"/>
                </a:lnTo>
                <a:lnTo>
                  <a:pt x="45686" y="1365645"/>
                </a:lnTo>
                <a:lnTo>
                  <a:pt x="36640" y="1409340"/>
                </a:lnTo>
                <a:lnTo>
                  <a:pt x="28576" y="1453244"/>
                </a:lnTo>
                <a:lnTo>
                  <a:pt x="21498" y="1497340"/>
                </a:lnTo>
                <a:lnTo>
                  <a:pt x="15411" y="1541609"/>
                </a:lnTo>
                <a:lnTo>
                  <a:pt x="10321" y="1586034"/>
                </a:lnTo>
                <a:lnTo>
                  <a:pt x="6233" y="1630598"/>
                </a:lnTo>
                <a:lnTo>
                  <a:pt x="3152" y="1675284"/>
                </a:lnTo>
                <a:lnTo>
                  <a:pt x="1082" y="1720073"/>
                </a:lnTo>
                <a:lnTo>
                  <a:pt x="30" y="1764948"/>
                </a:lnTo>
                <a:lnTo>
                  <a:pt x="0" y="1809891"/>
                </a:lnTo>
                <a:lnTo>
                  <a:pt x="996" y="1854886"/>
                </a:lnTo>
                <a:lnTo>
                  <a:pt x="3026" y="1899913"/>
                </a:lnTo>
                <a:lnTo>
                  <a:pt x="6092" y="1944957"/>
                </a:lnTo>
                <a:lnTo>
                  <a:pt x="10201" y="1989998"/>
                </a:lnTo>
                <a:lnTo>
                  <a:pt x="15358" y="2035021"/>
                </a:lnTo>
                <a:lnTo>
                  <a:pt x="21567" y="2080006"/>
                </a:lnTo>
                <a:lnTo>
                  <a:pt x="28835" y="2124937"/>
                </a:lnTo>
                <a:lnTo>
                  <a:pt x="37165" y="2169796"/>
                </a:lnTo>
                <a:lnTo>
                  <a:pt x="46563" y="2214565"/>
                </a:lnTo>
                <a:lnTo>
                  <a:pt x="57035" y="2259227"/>
                </a:lnTo>
                <a:lnTo>
                  <a:pt x="68584" y="2303765"/>
                </a:lnTo>
                <a:lnTo>
                  <a:pt x="81217" y="2348160"/>
                </a:lnTo>
                <a:lnTo>
                  <a:pt x="94938" y="2392395"/>
                </a:lnTo>
                <a:lnTo>
                  <a:pt x="109753" y="2436453"/>
                </a:lnTo>
                <a:lnTo>
                  <a:pt x="125667" y="2480316"/>
                </a:lnTo>
                <a:lnTo>
                  <a:pt x="142684" y="2523966"/>
                </a:lnTo>
                <a:lnTo>
                  <a:pt x="160810" y="2567387"/>
                </a:lnTo>
                <a:lnTo>
                  <a:pt x="180050" y="2610559"/>
                </a:lnTo>
                <a:lnTo>
                  <a:pt x="200409" y="2653467"/>
                </a:lnTo>
                <a:lnTo>
                  <a:pt x="221893" y="2696091"/>
                </a:lnTo>
                <a:lnTo>
                  <a:pt x="244505" y="2738415"/>
                </a:lnTo>
                <a:lnTo>
                  <a:pt x="1974907" y="1786980"/>
                </a:lnTo>
                <a:lnTo>
                  <a:pt x="1134140" y="0"/>
                </a:lnTo>
                <a:close/>
              </a:path>
            </a:pathLst>
          </a:custGeom>
          <a:solidFill>
            <a:srgbClr val="AAC4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297134" y="2956992"/>
            <a:ext cx="1975485" cy="2738755"/>
          </a:xfrm>
          <a:custGeom>
            <a:avLst/>
            <a:gdLst/>
            <a:ahLst/>
            <a:cxnLst/>
            <a:rect l="l" t="t" r="r" b="b"/>
            <a:pathLst>
              <a:path w="1975485" h="2738754">
                <a:moveTo>
                  <a:pt x="244505" y="2738415"/>
                </a:moveTo>
                <a:lnTo>
                  <a:pt x="221893" y="2696090"/>
                </a:lnTo>
                <a:lnTo>
                  <a:pt x="200409" y="2653466"/>
                </a:lnTo>
                <a:lnTo>
                  <a:pt x="180050" y="2610558"/>
                </a:lnTo>
                <a:lnTo>
                  <a:pt x="160810" y="2567386"/>
                </a:lnTo>
                <a:lnTo>
                  <a:pt x="142684" y="2523966"/>
                </a:lnTo>
                <a:lnTo>
                  <a:pt x="125667" y="2480315"/>
                </a:lnTo>
                <a:lnTo>
                  <a:pt x="109753" y="2436452"/>
                </a:lnTo>
                <a:lnTo>
                  <a:pt x="94938" y="2392394"/>
                </a:lnTo>
                <a:lnTo>
                  <a:pt x="81217" y="2348159"/>
                </a:lnTo>
                <a:lnTo>
                  <a:pt x="68584" y="2303764"/>
                </a:lnTo>
                <a:lnTo>
                  <a:pt x="57035" y="2259227"/>
                </a:lnTo>
                <a:lnTo>
                  <a:pt x="46563" y="2214565"/>
                </a:lnTo>
                <a:lnTo>
                  <a:pt x="37165" y="2169795"/>
                </a:lnTo>
                <a:lnTo>
                  <a:pt x="28835" y="2124936"/>
                </a:lnTo>
                <a:lnTo>
                  <a:pt x="21567" y="2080005"/>
                </a:lnTo>
                <a:lnTo>
                  <a:pt x="15358" y="2035020"/>
                </a:lnTo>
                <a:lnTo>
                  <a:pt x="10201" y="1989998"/>
                </a:lnTo>
                <a:lnTo>
                  <a:pt x="6092" y="1944956"/>
                </a:lnTo>
                <a:lnTo>
                  <a:pt x="3026" y="1899913"/>
                </a:lnTo>
                <a:lnTo>
                  <a:pt x="996" y="1854885"/>
                </a:lnTo>
                <a:lnTo>
                  <a:pt x="0" y="1809891"/>
                </a:lnTo>
                <a:lnTo>
                  <a:pt x="30" y="1764947"/>
                </a:lnTo>
                <a:lnTo>
                  <a:pt x="1082" y="1720072"/>
                </a:lnTo>
                <a:lnTo>
                  <a:pt x="3152" y="1675283"/>
                </a:lnTo>
                <a:lnTo>
                  <a:pt x="6233" y="1630598"/>
                </a:lnTo>
                <a:lnTo>
                  <a:pt x="10321" y="1586034"/>
                </a:lnTo>
                <a:lnTo>
                  <a:pt x="15411" y="1541608"/>
                </a:lnTo>
                <a:lnTo>
                  <a:pt x="21498" y="1497339"/>
                </a:lnTo>
                <a:lnTo>
                  <a:pt x="28576" y="1453244"/>
                </a:lnTo>
                <a:lnTo>
                  <a:pt x="36640" y="1409340"/>
                </a:lnTo>
                <a:lnTo>
                  <a:pt x="45686" y="1365645"/>
                </a:lnTo>
                <a:lnTo>
                  <a:pt x="55708" y="1322176"/>
                </a:lnTo>
                <a:lnTo>
                  <a:pt x="66701" y="1278952"/>
                </a:lnTo>
                <a:lnTo>
                  <a:pt x="78660" y="1235989"/>
                </a:lnTo>
                <a:lnTo>
                  <a:pt x="91580" y="1193305"/>
                </a:lnTo>
                <a:lnTo>
                  <a:pt x="105456" y="1150918"/>
                </a:lnTo>
                <a:lnTo>
                  <a:pt x="120282" y="1108846"/>
                </a:lnTo>
                <a:lnTo>
                  <a:pt x="136054" y="1067105"/>
                </a:lnTo>
                <a:lnTo>
                  <a:pt x="152767" y="1025714"/>
                </a:lnTo>
                <a:lnTo>
                  <a:pt x="170414" y="984690"/>
                </a:lnTo>
                <a:lnTo>
                  <a:pt x="188993" y="944051"/>
                </a:lnTo>
                <a:lnTo>
                  <a:pt x="208496" y="903813"/>
                </a:lnTo>
                <a:lnTo>
                  <a:pt x="228919" y="863995"/>
                </a:lnTo>
                <a:lnTo>
                  <a:pt x="250258" y="824615"/>
                </a:lnTo>
                <a:lnTo>
                  <a:pt x="272506" y="785689"/>
                </a:lnTo>
                <a:lnTo>
                  <a:pt x="295659" y="747236"/>
                </a:lnTo>
                <a:lnTo>
                  <a:pt x="319712" y="709273"/>
                </a:lnTo>
                <a:lnTo>
                  <a:pt x="344659" y="671817"/>
                </a:lnTo>
                <a:lnTo>
                  <a:pt x="370496" y="634886"/>
                </a:lnTo>
                <a:lnTo>
                  <a:pt x="397217" y="598498"/>
                </a:lnTo>
                <a:lnTo>
                  <a:pt x="424818" y="562671"/>
                </a:lnTo>
                <a:lnTo>
                  <a:pt x="453292" y="527420"/>
                </a:lnTo>
                <a:lnTo>
                  <a:pt x="482636" y="492766"/>
                </a:lnTo>
                <a:lnTo>
                  <a:pt x="512844" y="458724"/>
                </a:lnTo>
                <a:lnTo>
                  <a:pt x="543910" y="425312"/>
                </a:lnTo>
                <a:lnTo>
                  <a:pt x="575830" y="392549"/>
                </a:lnTo>
                <a:lnTo>
                  <a:pt x="608599" y="360451"/>
                </a:lnTo>
                <a:lnTo>
                  <a:pt x="642212" y="329036"/>
                </a:lnTo>
                <a:lnTo>
                  <a:pt x="676663" y="298322"/>
                </a:lnTo>
                <a:lnTo>
                  <a:pt x="711947" y="268327"/>
                </a:lnTo>
                <a:lnTo>
                  <a:pt x="748060" y="239067"/>
                </a:lnTo>
                <a:lnTo>
                  <a:pt x="784995" y="210560"/>
                </a:lnTo>
                <a:lnTo>
                  <a:pt x="822749" y="182825"/>
                </a:lnTo>
                <a:lnTo>
                  <a:pt x="861316" y="155878"/>
                </a:lnTo>
                <a:lnTo>
                  <a:pt x="900690" y="129737"/>
                </a:lnTo>
                <a:lnTo>
                  <a:pt x="940868" y="104419"/>
                </a:lnTo>
                <a:lnTo>
                  <a:pt x="981843" y="79943"/>
                </a:lnTo>
                <a:lnTo>
                  <a:pt x="1023610" y="56325"/>
                </a:lnTo>
                <a:lnTo>
                  <a:pt x="1078433" y="27294"/>
                </a:lnTo>
                <a:lnTo>
                  <a:pt x="1134140" y="0"/>
                </a:lnTo>
                <a:lnTo>
                  <a:pt x="1974906" y="1786979"/>
                </a:lnTo>
                <a:lnTo>
                  <a:pt x="244505" y="2738415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484357" y="2733154"/>
            <a:ext cx="841375" cy="1959610"/>
          </a:xfrm>
          <a:custGeom>
            <a:avLst/>
            <a:gdLst/>
            <a:ahLst/>
            <a:cxnLst/>
            <a:rect l="l" t="t" r="r" b="b"/>
            <a:pathLst>
              <a:path w="841375" h="1959610">
                <a:moveTo>
                  <a:pt x="593276" y="0"/>
                </a:moveTo>
                <a:lnTo>
                  <a:pt x="541998" y="7163"/>
                </a:lnTo>
                <a:lnTo>
                  <a:pt x="490969" y="15660"/>
                </a:lnTo>
                <a:lnTo>
                  <a:pt x="440215" y="25484"/>
                </a:lnTo>
                <a:lnTo>
                  <a:pt x="389761" y="36628"/>
                </a:lnTo>
                <a:lnTo>
                  <a:pt x="339632" y="49084"/>
                </a:lnTo>
                <a:lnTo>
                  <a:pt x="289856" y="62844"/>
                </a:lnTo>
                <a:lnTo>
                  <a:pt x="240455" y="77902"/>
                </a:lnTo>
                <a:lnTo>
                  <a:pt x="191458" y="94249"/>
                </a:lnTo>
                <a:lnTo>
                  <a:pt x="142888" y="111878"/>
                </a:lnTo>
                <a:lnTo>
                  <a:pt x="94771" y="130783"/>
                </a:lnTo>
                <a:lnTo>
                  <a:pt x="47133" y="150955"/>
                </a:lnTo>
                <a:lnTo>
                  <a:pt x="0" y="172387"/>
                </a:lnTo>
                <a:lnTo>
                  <a:pt x="840766" y="1959368"/>
                </a:lnTo>
                <a:lnTo>
                  <a:pt x="593276" y="0"/>
                </a:lnTo>
                <a:close/>
              </a:path>
            </a:pathLst>
          </a:custGeom>
          <a:solidFill>
            <a:srgbClr val="937A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484358" y="2733154"/>
            <a:ext cx="841375" cy="1959610"/>
          </a:xfrm>
          <a:custGeom>
            <a:avLst/>
            <a:gdLst/>
            <a:ahLst/>
            <a:cxnLst/>
            <a:rect l="l" t="t" r="r" b="b"/>
            <a:pathLst>
              <a:path w="841375" h="1959610">
                <a:moveTo>
                  <a:pt x="0" y="172387"/>
                </a:moveTo>
                <a:lnTo>
                  <a:pt x="47133" y="150955"/>
                </a:lnTo>
                <a:lnTo>
                  <a:pt x="94771" y="130783"/>
                </a:lnTo>
                <a:lnTo>
                  <a:pt x="142887" y="111879"/>
                </a:lnTo>
                <a:lnTo>
                  <a:pt x="191457" y="94249"/>
                </a:lnTo>
                <a:lnTo>
                  <a:pt x="240455" y="77902"/>
                </a:lnTo>
                <a:lnTo>
                  <a:pt x="289855" y="62844"/>
                </a:lnTo>
                <a:lnTo>
                  <a:pt x="339632" y="49084"/>
                </a:lnTo>
                <a:lnTo>
                  <a:pt x="389761" y="36628"/>
                </a:lnTo>
                <a:lnTo>
                  <a:pt x="440215" y="25484"/>
                </a:lnTo>
                <a:lnTo>
                  <a:pt x="490969" y="15660"/>
                </a:lnTo>
                <a:lnTo>
                  <a:pt x="541998" y="7163"/>
                </a:lnTo>
                <a:lnTo>
                  <a:pt x="593276" y="0"/>
                </a:lnTo>
                <a:lnTo>
                  <a:pt x="840766" y="1959368"/>
                </a:lnTo>
                <a:lnTo>
                  <a:pt x="0" y="172387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094713" y="2714599"/>
            <a:ext cx="247650" cy="1975485"/>
          </a:xfrm>
          <a:custGeom>
            <a:avLst/>
            <a:gdLst/>
            <a:ahLst/>
            <a:cxnLst/>
            <a:rect l="l" t="t" r="r" b="b"/>
            <a:pathLst>
              <a:path w="247650" h="1975485">
                <a:moveTo>
                  <a:pt x="247488" y="0"/>
                </a:moveTo>
                <a:lnTo>
                  <a:pt x="197858" y="623"/>
                </a:lnTo>
                <a:lnTo>
                  <a:pt x="148270" y="2494"/>
                </a:lnTo>
                <a:lnTo>
                  <a:pt x="98749" y="5610"/>
                </a:lnTo>
                <a:lnTo>
                  <a:pt x="49317" y="9970"/>
                </a:lnTo>
                <a:lnTo>
                  <a:pt x="0" y="15572"/>
                </a:lnTo>
                <a:lnTo>
                  <a:pt x="247488" y="1974941"/>
                </a:lnTo>
                <a:lnTo>
                  <a:pt x="247488" y="0"/>
                </a:lnTo>
                <a:close/>
              </a:path>
            </a:pathLst>
          </a:custGeom>
          <a:solidFill>
            <a:srgbClr val="59BA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094711" y="2714600"/>
            <a:ext cx="247650" cy="1975485"/>
          </a:xfrm>
          <a:custGeom>
            <a:avLst/>
            <a:gdLst/>
            <a:ahLst/>
            <a:cxnLst/>
            <a:rect l="l" t="t" r="r" b="b"/>
            <a:pathLst>
              <a:path w="247650" h="1975485">
                <a:moveTo>
                  <a:pt x="0" y="15572"/>
                </a:moveTo>
                <a:lnTo>
                  <a:pt x="49317" y="9970"/>
                </a:lnTo>
                <a:lnTo>
                  <a:pt x="98749" y="5610"/>
                </a:lnTo>
                <a:lnTo>
                  <a:pt x="148270" y="2494"/>
                </a:lnTo>
                <a:lnTo>
                  <a:pt x="197858" y="623"/>
                </a:lnTo>
                <a:lnTo>
                  <a:pt x="247490" y="0"/>
                </a:lnTo>
                <a:lnTo>
                  <a:pt x="247489" y="1974941"/>
                </a:lnTo>
                <a:lnTo>
                  <a:pt x="0" y="15572"/>
                </a:lnTo>
                <a:close/>
              </a:path>
            </a:pathLst>
          </a:custGeom>
          <a:ln w="1971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459258" y="2500026"/>
            <a:ext cx="316230" cy="295275"/>
          </a:xfrm>
          <a:custGeom>
            <a:avLst/>
            <a:gdLst/>
            <a:ahLst/>
            <a:cxnLst/>
            <a:rect l="l" t="t" r="r" b="b"/>
            <a:pathLst>
              <a:path w="316229" h="295275">
                <a:moveTo>
                  <a:pt x="315883" y="295100"/>
                </a:moveTo>
                <a:lnTo>
                  <a:pt x="0" y="0"/>
                </a:lnTo>
              </a:path>
            </a:pathLst>
          </a:custGeom>
          <a:ln w="9859">
            <a:solidFill>
              <a:srgbClr val="B5B5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219873" y="2500026"/>
            <a:ext cx="1047750" cy="220345"/>
          </a:xfrm>
          <a:custGeom>
            <a:avLst/>
            <a:gdLst/>
            <a:ahLst/>
            <a:cxnLst/>
            <a:rect l="l" t="t" r="r" b="b"/>
            <a:pathLst>
              <a:path w="1047750" h="220344">
                <a:moveTo>
                  <a:pt x="0" y="220286"/>
                </a:moveTo>
                <a:lnTo>
                  <a:pt x="1047402" y="0"/>
                </a:lnTo>
              </a:path>
            </a:pathLst>
          </a:custGeom>
          <a:ln w="9859">
            <a:solidFill>
              <a:srgbClr val="B5B5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572330" y="4165250"/>
            <a:ext cx="765810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200660" marR="5080" indent="-188595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Nenhum  42%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595077" y="6734863"/>
            <a:ext cx="665480" cy="41084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2450" b="1" spc="15" dirty="0">
                <a:latin typeface="Calibri"/>
                <a:cs typeface="Calibri"/>
              </a:rPr>
              <a:t>2014</a:t>
            </a:r>
            <a:endParaRPr sz="245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558587" y="5556405"/>
            <a:ext cx="1002665" cy="102743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algn="ctr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Até 10%</a:t>
            </a:r>
            <a:r>
              <a:rPr sz="1650" spc="-85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do  valor do  material  25%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457083" y="4060079"/>
            <a:ext cx="1348740" cy="102743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algn="ctr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De 11 a 50%</a:t>
            </a:r>
            <a:r>
              <a:rPr sz="1650" spc="-90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do  valor do  material</a:t>
            </a:r>
            <a:endParaRPr sz="1650">
              <a:latin typeface="Calibri"/>
              <a:cs typeface="Calibri"/>
            </a:endParaRPr>
          </a:p>
          <a:p>
            <a:pPr algn="ctr">
              <a:lnSpc>
                <a:spcPts val="1895"/>
              </a:lnSpc>
            </a:pPr>
            <a:r>
              <a:rPr sz="1650" dirty="0">
                <a:latin typeface="Calibri"/>
                <a:cs typeface="Calibri"/>
              </a:rPr>
              <a:t>26%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167904" y="2272164"/>
            <a:ext cx="1304290" cy="102743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algn="ctr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De 51 a </a:t>
            </a:r>
            <a:r>
              <a:rPr sz="1650" spc="-5" dirty="0">
                <a:latin typeface="Calibri"/>
                <a:cs typeface="Calibri"/>
              </a:rPr>
              <a:t>100%  </a:t>
            </a:r>
            <a:r>
              <a:rPr sz="1650" dirty="0">
                <a:latin typeface="Calibri"/>
                <a:cs typeface="Calibri"/>
              </a:rPr>
              <a:t>do valor do  material</a:t>
            </a:r>
            <a:endParaRPr sz="1650">
              <a:latin typeface="Calibri"/>
              <a:cs typeface="Calibri"/>
            </a:endParaRPr>
          </a:p>
          <a:p>
            <a:pPr marR="109855" algn="ctr">
              <a:lnSpc>
                <a:spcPts val="1895"/>
              </a:lnSpc>
            </a:pPr>
            <a:r>
              <a:rPr sz="1650" dirty="0">
                <a:latin typeface="Calibri"/>
                <a:cs typeface="Calibri"/>
              </a:rPr>
              <a:t>5%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254576" y="2272164"/>
            <a:ext cx="1387475" cy="1027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975"/>
              </a:lnSpc>
              <a:spcBef>
                <a:spcPts val="105"/>
              </a:spcBef>
            </a:pPr>
            <a:r>
              <a:rPr sz="1650" u="sng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50" u="sng" spc="-204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50" dirty="0">
                <a:latin typeface="Calibri"/>
                <a:cs typeface="Calibri"/>
              </a:rPr>
              <a:t>De </a:t>
            </a:r>
            <a:r>
              <a:rPr sz="1650" spc="-5" dirty="0">
                <a:latin typeface="Calibri"/>
                <a:cs typeface="Calibri"/>
              </a:rPr>
              <a:t>101 </a:t>
            </a:r>
            <a:r>
              <a:rPr sz="1650" dirty="0">
                <a:latin typeface="Calibri"/>
                <a:cs typeface="Calibri"/>
              </a:rPr>
              <a:t>a</a:t>
            </a:r>
            <a:r>
              <a:rPr sz="1650" spc="-50" dirty="0">
                <a:latin typeface="Calibri"/>
                <a:cs typeface="Calibri"/>
              </a:rPr>
              <a:t> </a:t>
            </a:r>
            <a:r>
              <a:rPr sz="1650" spc="-5" dirty="0">
                <a:latin typeface="Calibri"/>
                <a:cs typeface="Calibri"/>
              </a:rPr>
              <a:t>200%</a:t>
            </a:r>
            <a:endParaRPr sz="1650">
              <a:latin typeface="Calibri"/>
              <a:cs typeface="Calibri"/>
            </a:endParaRPr>
          </a:p>
          <a:p>
            <a:pPr marL="257175" marR="154940" algn="ctr">
              <a:lnSpc>
                <a:spcPts val="1970"/>
              </a:lnSpc>
              <a:spcBef>
                <a:spcPts val="65"/>
              </a:spcBef>
            </a:pPr>
            <a:r>
              <a:rPr sz="1650" dirty="0">
                <a:latin typeface="Calibri"/>
                <a:cs typeface="Calibri"/>
              </a:rPr>
              <a:t>do valor</a:t>
            </a:r>
            <a:r>
              <a:rPr sz="1650" spc="-80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do  material  2%</a:t>
            </a:r>
            <a:endParaRPr sz="16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685" marR="5080" algn="ctr">
              <a:lnSpc>
                <a:spcPct val="100000"/>
              </a:lnSpc>
              <a:spcBef>
                <a:spcPts val="105"/>
              </a:spcBef>
            </a:pPr>
            <a:r>
              <a:rPr sz="3100" dirty="0"/>
              <a:t>Qual(is) destes órgãos relacionados abaixo </a:t>
            </a:r>
            <a:r>
              <a:rPr sz="3100" spc="-5" dirty="0"/>
              <a:t>foi/foram  </a:t>
            </a:r>
            <a:r>
              <a:rPr sz="3100" dirty="0"/>
              <a:t>responsável(is) pelo atraso no desembaraço da  importação?</a:t>
            </a:r>
            <a:endParaRPr sz="3100"/>
          </a:p>
        </p:txBody>
      </p:sp>
      <p:sp>
        <p:nvSpPr>
          <p:cNvPr id="3" name="object 3"/>
          <p:cNvSpPr/>
          <p:nvPr/>
        </p:nvSpPr>
        <p:spPr>
          <a:xfrm>
            <a:off x="5483206" y="2425598"/>
            <a:ext cx="1972310" cy="3664585"/>
          </a:xfrm>
          <a:custGeom>
            <a:avLst/>
            <a:gdLst/>
            <a:ahLst/>
            <a:cxnLst/>
            <a:rect l="l" t="t" r="r" b="b"/>
            <a:pathLst>
              <a:path w="1972309" h="3664585">
                <a:moveTo>
                  <a:pt x="0" y="0"/>
                </a:moveTo>
                <a:lnTo>
                  <a:pt x="0" y="1972271"/>
                </a:lnTo>
                <a:lnTo>
                  <a:pt x="1012963" y="3664447"/>
                </a:lnTo>
                <a:lnTo>
                  <a:pt x="1055061" y="3638520"/>
                </a:lnTo>
                <a:lnTo>
                  <a:pt x="1096363" y="3611638"/>
                </a:lnTo>
                <a:lnTo>
                  <a:pt x="1136858" y="3583820"/>
                </a:lnTo>
                <a:lnTo>
                  <a:pt x="1176537" y="3555085"/>
                </a:lnTo>
                <a:lnTo>
                  <a:pt x="1215387" y="3525453"/>
                </a:lnTo>
                <a:lnTo>
                  <a:pt x="1253398" y="3494943"/>
                </a:lnTo>
                <a:lnTo>
                  <a:pt x="1290560" y="3463573"/>
                </a:lnTo>
                <a:lnTo>
                  <a:pt x="1326861" y="3431363"/>
                </a:lnTo>
                <a:lnTo>
                  <a:pt x="1362291" y="3398331"/>
                </a:lnTo>
                <a:lnTo>
                  <a:pt x="1396839" y="3364497"/>
                </a:lnTo>
                <a:lnTo>
                  <a:pt x="1430493" y="3329880"/>
                </a:lnTo>
                <a:lnTo>
                  <a:pt x="1463245" y="3294499"/>
                </a:lnTo>
                <a:lnTo>
                  <a:pt x="1495081" y="3258372"/>
                </a:lnTo>
                <a:lnTo>
                  <a:pt x="1525993" y="3221520"/>
                </a:lnTo>
                <a:lnTo>
                  <a:pt x="1555968" y="3183961"/>
                </a:lnTo>
                <a:lnTo>
                  <a:pt x="1584996" y="3145714"/>
                </a:lnTo>
                <a:lnTo>
                  <a:pt x="1613067" y="3106798"/>
                </a:lnTo>
                <a:lnTo>
                  <a:pt x="1640169" y="3067232"/>
                </a:lnTo>
                <a:lnTo>
                  <a:pt x="1666292" y="3027035"/>
                </a:lnTo>
                <a:lnTo>
                  <a:pt x="1691424" y="2986227"/>
                </a:lnTo>
                <a:lnTo>
                  <a:pt x="1715556" y="2944826"/>
                </a:lnTo>
                <a:lnTo>
                  <a:pt x="1738676" y="2902852"/>
                </a:lnTo>
                <a:lnTo>
                  <a:pt x="1760774" y="2860323"/>
                </a:lnTo>
                <a:lnTo>
                  <a:pt x="1781838" y="2817259"/>
                </a:lnTo>
                <a:lnTo>
                  <a:pt x="1801858" y="2773678"/>
                </a:lnTo>
                <a:lnTo>
                  <a:pt x="1820823" y="2729600"/>
                </a:lnTo>
                <a:lnTo>
                  <a:pt x="1838723" y="2685044"/>
                </a:lnTo>
                <a:lnTo>
                  <a:pt x="1855546" y="2640028"/>
                </a:lnTo>
                <a:lnTo>
                  <a:pt x="1871281" y="2594573"/>
                </a:lnTo>
                <a:lnTo>
                  <a:pt x="1885919" y="2548696"/>
                </a:lnTo>
                <a:lnTo>
                  <a:pt x="1899447" y="2502418"/>
                </a:lnTo>
                <a:lnTo>
                  <a:pt x="1911856" y="2455756"/>
                </a:lnTo>
                <a:lnTo>
                  <a:pt x="1923134" y="2408731"/>
                </a:lnTo>
                <a:lnTo>
                  <a:pt x="1933271" y="2361360"/>
                </a:lnTo>
                <a:lnTo>
                  <a:pt x="1942256" y="2313664"/>
                </a:lnTo>
                <a:lnTo>
                  <a:pt x="1950078" y="2265662"/>
                </a:lnTo>
                <a:lnTo>
                  <a:pt x="1956726" y="2217371"/>
                </a:lnTo>
                <a:lnTo>
                  <a:pt x="1962190" y="2168812"/>
                </a:lnTo>
                <a:lnTo>
                  <a:pt x="1966458" y="2120004"/>
                </a:lnTo>
                <a:lnTo>
                  <a:pt x="1969520" y="2070965"/>
                </a:lnTo>
                <a:lnTo>
                  <a:pt x="1971366" y="2021714"/>
                </a:lnTo>
                <a:lnTo>
                  <a:pt x="1971983" y="1972271"/>
                </a:lnTo>
                <a:lnTo>
                  <a:pt x="1971395" y="1923639"/>
                </a:lnTo>
                <a:lnTo>
                  <a:pt x="1969641" y="1875295"/>
                </a:lnTo>
                <a:lnTo>
                  <a:pt x="1966734" y="1827255"/>
                </a:lnTo>
                <a:lnTo>
                  <a:pt x="1962687" y="1779530"/>
                </a:lnTo>
                <a:lnTo>
                  <a:pt x="1957514" y="1732135"/>
                </a:lnTo>
                <a:lnTo>
                  <a:pt x="1951228" y="1685083"/>
                </a:lnTo>
                <a:lnTo>
                  <a:pt x="1943843" y="1638388"/>
                </a:lnTo>
                <a:lnTo>
                  <a:pt x="1935373" y="1592063"/>
                </a:lnTo>
                <a:lnTo>
                  <a:pt x="1925831" y="1546122"/>
                </a:lnTo>
                <a:lnTo>
                  <a:pt x="1915230" y="1500578"/>
                </a:lnTo>
                <a:lnTo>
                  <a:pt x="1903584" y="1455445"/>
                </a:lnTo>
                <a:lnTo>
                  <a:pt x="1890906" y="1410735"/>
                </a:lnTo>
                <a:lnTo>
                  <a:pt x="1877210" y="1366464"/>
                </a:lnTo>
                <a:lnTo>
                  <a:pt x="1862510" y="1322643"/>
                </a:lnTo>
                <a:lnTo>
                  <a:pt x="1846819" y="1279288"/>
                </a:lnTo>
                <a:lnTo>
                  <a:pt x="1830150" y="1236410"/>
                </a:lnTo>
                <a:lnTo>
                  <a:pt x="1812517" y="1194024"/>
                </a:lnTo>
                <a:lnTo>
                  <a:pt x="1793934" y="1152144"/>
                </a:lnTo>
                <a:lnTo>
                  <a:pt x="1774413" y="1110782"/>
                </a:lnTo>
                <a:lnTo>
                  <a:pt x="1753969" y="1069952"/>
                </a:lnTo>
                <a:lnTo>
                  <a:pt x="1732614" y="1029668"/>
                </a:lnTo>
                <a:lnTo>
                  <a:pt x="1710364" y="989943"/>
                </a:lnTo>
                <a:lnTo>
                  <a:pt x="1687230" y="950791"/>
                </a:lnTo>
                <a:lnTo>
                  <a:pt x="1663226" y="912225"/>
                </a:lnTo>
                <a:lnTo>
                  <a:pt x="1638366" y="874258"/>
                </a:lnTo>
                <a:lnTo>
                  <a:pt x="1612664" y="836905"/>
                </a:lnTo>
                <a:lnTo>
                  <a:pt x="1586133" y="800179"/>
                </a:lnTo>
                <a:lnTo>
                  <a:pt x="1558786" y="764092"/>
                </a:lnTo>
                <a:lnTo>
                  <a:pt x="1530637" y="728660"/>
                </a:lnTo>
                <a:lnTo>
                  <a:pt x="1501700" y="693894"/>
                </a:lnTo>
                <a:lnTo>
                  <a:pt x="1471987" y="659810"/>
                </a:lnTo>
                <a:lnTo>
                  <a:pt x="1441513" y="626419"/>
                </a:lnTo>
                <a:lnTo>
                  <a:pt x="1410290" y="593736"/>
                </a:lnTo>
                <a:lnTo>
                  <a:pt x="1378333" y="561775"/>
                </a:lnTo>
                <a:lnTo>
                  <a:pt x="1345655" y="530548"/>
                </a:lnTo>
                <a:lnTo>
                  <a:pt x="1312270" y="500069"/>
                </a:lnTo>
                <a:lnTo>
                  <a:pt x="1278190" y="470352"/>
                </a:lnTo>
                <a:lnTo>
                  <a:pt x="1243430" y="441410"/>
                </a:lnTo>
                <a:lnTo>
                  <a:pt x="1208002" y="413257"/>
                </a:lnTo>
                <a:lnTo>
                  <a:pt x="1171921" y="385906"/>
                </a:lnTo>
                <a:lnTo>
                  <a:pt x="1135200" y="359371"/>
                </a:lnTo>
                <a:lnTo>
                  <a:pt x="1097852" y="333665"/>
                </a:lnTo>
                <a:lnTo>
                  <a:pt x="1059892" y="308802"/>
                </a:lnTo>
                <a:lnTo>
                  <a:pt x="1021331" y="284795"/>
                </a:lnTo>
                <a:lnTo>
                  <a:pt x="982185" y="261657"/>
                </a:lnTo>
                <a:lnTo>
                  <a:pt x="942466" y="239403"/>
                </a:lnTo>
                <a:lnTo>
                  <a:pt x="902187" y="218046"/>
                </a:lnTo>
                <a:lnTo>
                  <a:pt x="861363" y="197599"/>
                </a:lnTo>
                <a:lnTo>
                  <a:pt x="820008" y="178075"/>
                </a:lnTo>
                <a:lnTo>
                  <a:pt x="778133" y="159489"/>
                </a:lnTo>
                <a:lnTo>
                  <a:pt x="735753" y="141853"/>
                </a:lnTo>
                <a:lnTo>
                  <a:pt x="692882" y="125182"/>
                </a:lnTo>
                <a:lnTo>
                  <a:pt x="649533" y="109488"/>
                </a:lnTo>
                <a:lnTo>
                  <a:pt x="605719" y="94786"/>
                </a:lnTo>
                <a:lnTo>
                  <a:pt x="561454" y="81088"/>
                </a:lnTo>
                <a:lnTo>
                  <a:pt x="516751" y="68409"/>
                </a:lnTo>
                <a:lnTo>
                  <a:pt x="471624" y="56761"/>
                </a:lnTo>
                <a:lnTo>
                  <a:pt x="426087" y="46159"/>
                </a:lnTo>
                <a:lnTo>
                  <a:pt x="380152" y="36615"/>
                </a:lnTo>
                <a:lnTo>
                  <a:pt x="333834" y="28144"/>
                </a:lnTo>
                <a:lnTo>
                  <a:pt x="287146" y="20758"/>
                </a:lnTo>
                <a:lnTo>
                  <a:pt x="240101" y="14471"/>
                </a:lnTo>
                <a:lnTo>
                  <a:pt x="192713" y="9297"/>
                </a:lnTo>
                <a:lnTo>
                  <a:pt x="144995" y="5250"/>
                </a:lnTo>
                <a:lnTo>
                  <a:pt x="96961" y="2342"/>
                </a:lnTo>
                <a:lnTo>
                  <a:pt x="48625" y="587"/>
                </a:lnTo>
                <a:lnTo>
                  <a:pt x="0" y="0"/>
                </a:lnTo>
                <a:close/>
              </a:path>
            </a:pathLst>
          </a:custGeom>
          <a:solidFill>
            <a:srgbClr val="6095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293981" y="4649049"/>
            <a:ext cx="1013460" cy="1753235"/>
          </a:xfrm>
          <a:custGeom>
            <a:avLst/>
            <a:gdLst/>
            <a:ahLst/>
            <a:cxnLst/>
            <a:rect l="l" t="t" r="r" b="b"/>
            <a:pathLst>
              <a:path w="1013460" h="1753235">
                <a:moveTo>
                  <a:pt x="0" y="0"/>
                </a:moveTo>
                <a:lnTo>
                  <a:pt x="903616" y="1753025"/>
                </a:lnTo>
                <a:lnTo>
                  <a:pt x="931312" y="1738465"/>
                </a:lnTo>
                <a:lnTo>
                  <a:pt x="958772" y="1723468"/>
                </a:lnTo>
                <a:lnTo>
                  <a:pt x="985991" y="1708037"/>
                </a:lnTo>
                <a:lnTo>
                  <a:pt x="1012964" y="1692176"/>
                </a:lnTo>
                <a:lnTo>
                  <a:pt x="0" y="0"/>
                </a:lnTo>
                <a:close/>
              </a:path>
            </a:pathLst>
          </a:custGeom>
          <a:solidFill>
            <a:srgbClr val="CD66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293980" y="4649049"/>
            <a:ext cx="1013460" cy="1753235"/>
          </a:xfrm>
          <a:custGeom>
            <a:avLst/>
            <a:gdLst/>
            <a:ahLst/>
            <a:cxnLst/>
            <a:rect l="l" t="t" r="r" b="b"/>
            <a:pathLst>
              <a:path w="1013460" h="1753235">
                <a:moveTo>
                  <a:pt x="1012963" y="1692176"/>
                </a:moveTo>
                <a:lnTo>
                  <a:pt x="985991" y="1708037"/>
                </a:lnTo>
                <a:lnTo>
                  <a:pt x="958772" y="1723468"/>
                </a:lnTo>
                <a:lnTo>
                  <a:pt x="931312" y="1738464"/>
                </a:lnTo>
                <a:lnTo>
                  <a:pt x="903616" y="1753024"/>
                </a:lnTo>
                <a:lnTo>
                  <a:pt x="0" y="0"/>
                </a:lnTo>
                <a:lnTo>
                  <a:pt x="1012963" y="1692176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308286" y="4708208"/>
            <a:ext cx="904240" cy="1807210"/>
          </a:xfrm>
          <a:custGeom>
            <a:avLst/>
            <a:gdLst/>
            <a:ahLst/>
            <a:cxnLst/>
            <a:rect l="l" t="t" r="r" b="b"/>
            <a:pathLst>
              <a:path w="904239" h="1807209">
                <a:moveTo>
                  <a:pt x="0" y="0"/>
                </a:moveTo>
                <a:lnTo>
                  <a:pt x="790628" y="1806814"/>
                </a:lnTo>
                <a:lnTo>
                  <a:pt x="819191" y="1794040"/>
                </a:lnTo>
                <a:lnTo>
                  <a:pt x="847547" y="1780815"/>
                </a:lnTo>
                <a:lnTo>
                  <a:pt x="875690" y="1767142"/>
                </a:lnTo>
                <a:lnTo>
                  <a:pt x="903613" y="1753024"/>
                </a:lnTo>
                <a:lnTo>
                  <a:pt x="0" y="0"/>
                </a:lnTo>
                <a:close/>
              </a:path>
            </a:pathLst>
          </a:custGeom>
          <a:solidFill>
            <a:srgbClr val="AAC4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308286" y="4708208"/>
            <a:ext cx="904240" cy="1807210"/>
          </a:xfrm>
          <a:custGeom>
            <a:avLst/>
            <a:gdLst/>
            <a:ahLst/>
            <a:cxnLst/>
            <a:rect l="l" t="t" r="r" b="b"/>
            <a:pathLst>
              <a:path w="904239" h="1807209">
                <a:moveTo>
                  <a:pt x="903614" y="1753024"/>
                </a:moveTo>
                <a:lnTo>
                  <a:pt x="875690" y="1767143"/>
                </a:lnTo>
                <a:lnTo>
                  <a:pt x="847548" y="1780816"/>
                </a:lnTo>
                <a:lnTo>
                  <a:pt x="819192" y="1794040"/>
                </a:lnTo>
                <a:lnTo>
                  <a:pt x="790628" y="1806814"/>
                </a:lnTo>
                <a:lnTo>
                  <a:pt x="0" y="0"/>
                </a:lnTo>
                <a:lnTo>
                  <a:pt x="903614" y="1753024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271942" y="4701559"/>
            <a:ext cx="791210" cy="1924050"/>
          </a:xfrm>
          <a:custGeom>
            <a:avLst/>
            <a:gdLst/>
            <a:ahLst/>
            <a:cxnLst/>
            <a:rect l="l" t="t" r="r" b="b"/>
            <a:pathLst>
              <a:path w="791210" h="1924050">
                <a:moveTo>
                  <a:pt x="0" y="0"/>
                </a:moveTo>
                <a:lnTo>
                  <a:pt x="434449" y="1923812"/>
                </a:lnTo>
                <a:lnTo>
                  <a:pt x="486625" y="1911277"/>
                </a:lnTo>
                <a:lnTo>
                  <a:pt x="538418" y="1897334"/>
                </a:lnTo>
                <a:lnTo>
                  <a:pt x="589798" y="1881991"/>
                </a:lnTo>
                <a:lnTo>
                  <a:pt x="640737" y="1865259"/>
                </a:lnTo>
                <a:lnTo>
                  <a:pt x="691207" y="1847146"/>
                </a:lnTo>
                <a:lnTo>
                  <a:pt x="741180" y="1827661"/>
                </a:lnTo>
                <a:lnTo>
                  <a:pt x="790628" y="1806815"/>
                </a:lnTo>
                <a:lnTo>
                  <a:pt x="0" y="0"/>
                </a:lnTo>
                <a:close/>
              </a:path>
            </a:pathLst>
          </a:custGeom>
          <a:solidFill>
            <a:srgbClr val="937A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271942" y="4701558"/>
            <a:ext cx="791210" cy="1924050"/>
          </a:xfrm>
          <a:custGeom>
            <a:avLst/>
            <a:gdLst/>
            <a:ahLst/>
            <a:cxnLst/>
            <a:rect l="l" t="t" r="r" b="b"/>
            <a:pathLst>
              <a:path w="791210" h="1924050">
                <a:moveTo>
                  <a:pt x="790628" y="1806815"/>
                </a:moveTo>
                <a:lnTo>
                  <a:pt x="741180" y="1827661"/>
                </a:lnTo>
                <a:lnTo>
                  <a:pt x="691207" y="1847146"/>
                </a:lnTo>
                <a:lnTo>
                  <a:pt x="640737" y="1865259"/>
                </a:lnTo>
                <a:lnTo>
                  <a:pt x="589798" y="1881991"/>
                </a:lnTo>
                <a:lnTo>
                  <a:pt x="538418" y="1897334"/>
                </a:lnTo>
                <a:lnTo>
                  <a:pt x="486626" y="1911278"/>
                </a:lnTo>
                <a:lnTo>
                  <a:pt x="434449" y="1923813"/>
                </a:lnTo>
                <a:lnTo>
                  <a:pt x="0" y="0"/>
                </a:lnTo>
                <a:lnTo>
                  <a:pt x="790628" y="1806815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228061" y="4711471"/>
            <a:ext cx="434975" cy="1971675"/>
          </a:xfrm>
          <a:custGeom>
            <a:avLst/>
            <a:gdLst/>
            <a:ahLst/>
            <a:cxnLst/>
            <a:rect l="l" t="t" r="r" b="b"/>
            <a:pathLst>
              <a:path w="434975" h="1971675">
                <a:moveTo>
                  <a:pt x="0" y="0"/>
                </a:moveTo>
                <a:lnTo>
                  <a:pt x="62566" y="1971278"/>
                </a:lnTo>
                <a:lnTo>
                  <a:pt x="116172" y="1968846"/>
                </a:lnTo>
                <a:lnTo>
                  <a:pt x="169667" y="1964957"/>
                </a:lnTo>
                <a:lnTo>
                  <a:pt x="223022" y="1959617"/>
                </a:lnTo>
                <a:lnTo>
                  <a:pt x="276207" y="1952829"/>
                </a:lnTo>
                <a:lnTo>
                  <a:pt x="329193" y="1944596"/>
                </a:lnTo>
                <a:lnTo>
                  <a:pt x="381950" y="1934922"/>
                </a:lnTo>
                <a:lnTo>
                  <a:pt x="434449" y="1923812"/>
                </a:lnTo>
                <a:lnTo>
                  <a:pt x="0" y="0"/>
                </a:lnTo>
                <a:close/>
              </a:path>
            </a:pathLst>
          </a:custGeom>
          <a:solidFill>
            <a:srgbClr val="59BA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228061" y="4711471"/>
            <a:ext cx="434975" cy="1971675"/>
          </a:xfrm>
          <a:custGeom>
            <a:avLst/>
            <a:gdLst/>
            <a:ahLst/>
            <a:cxnLst/>
            <a:rect l="l" t="t" r="r" b="b"/>
            <a:pathLst>
              <a:path w="434975" h="1971675">
                <a:moveTo>
                  <a:pt x="434449" y="1923812"/>
                </a:moveTo>
                <a:lnTo>
                  <a:pt x="381950" y="1934922"/>
                </a:lnTo>
                <a:lnTo>
                  <a:pt x="329194" y="1944596"/>
                </a:lnTo>
                <a:lnTo>
                  <a:pt x="276208" y="1952829"/>
                </a:lnTo>
                <a:lnTo>
                  <a:pt x="223023" y="1959617"/>
                </a:lnTo>
                <a:lnTo>
                  <a:pt x="169668" y="1964957"/>
                </a:lnTo>
                <a:lnTo>
                  <a:pt x="116173" y="1968846"/>
                </a:lnTo>
                <a:lnTo>
                  <a:pt x="62567" y="1971278"/>
                </a:lnTo>
                <a:lnTo>
                  <a:pt x="0" y="0"/>
                </a:lnTo>
                <a:lnTo>
                  <a:pt x="434449" y="1923812"/>
                </a:lnTo>
                <a:close/>
              </a:path>
            </a:pathLst>
          </a:custGeom>
          <a:ln w="1971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39808" y="2952999"/>
            <a:ext cx="2034539" cy="3560445"/>
          </a:xfrm>
          <a:custGeom>
            <a:avLst/>
            <a:gdLst/>
            <a:ahLst/>
            <a:cxnLst/>
            <a:rect l="l" t="t" r="r" b="b"/>
            <a:pathLst>
              <a:path w="2034539" h="3560445">
                <a:moveTo>
                  <a:pt x="802739" y="0"/>
                </a:moveTo>
                <a:lnTo>
                  <a:pt x="762984" y="30055"/>
                </a:lnTo>
                <a:lnTo>
                  <a:pt x="724117" y="61007"/>
                </a:lnTo>
                <a:lnTo>
                  <a:pt x="686148" y="92836"/>
                </a:lnTo>
                <a:lnTo>
                  <a:pt x="649088" y="125521"/>
                </a:lnTo>
                <a:lnTo>
                  <a:pt x="612945" y="159042"/>
                </a:lnTo>
                <a:lnTo>
                  <a:pt x="577731" y="193378"/>
                </a:lnTo>
                <a:lnTo>
                  <a:pt x="543455" y="228509"/>
                </a:lnTo>
                <a:lnTo>
                  <a:pt x="510126" y="264415"/>
                </a:lnTo>
                <a:lnTo>
                  <a:pt x="477756" y="301075"/>
                </a:lnTo>
                <a:lnTo>
                  <a:pt x="446352" y="338469"/>
                </a:lnTo>
                <a:lnTo>
                  <a:pt x="415927" y="376577"/>
                </a:lnTo>
                <a:lnTo>
                  <a:pt x="386488" y="415379"/>
                </a:lnTo>
                <a:lnTo>
                  <a:pt x="358047" y="454853"/>
                </a:lnTo>
                <a:lnTo>
                  <a:pt x="330613" y="494980"/>
                </a:lnTo>
                <a:lnTo>
                  <a:pt x="304195" y="535740"/>
                </a:lnTo>
                <a:lnTo>
                  <a:pt x="278805" y="577111"/>
                </a:lnTo>
                <a:lnTo>
                  <a:pt x="254451" y="619075"/>
                </a:lnTo>
                <a:lnTo>
                  <a:pt x="231144" y="661609"/>
                </a:lnTo>
                <a:lnTo>
                  <a:pt x="208893" y="704695"/>
                </a:lnTo>
                <a:lnTo>
                  <a:pt x="187709" y="748311"/>
                </a:lnTo>
                <a:lnTo>
                  <a:pt x="167601" y="792437"/>
                </a:lnTo>
                <a:lnTo>
                  <a:pt x="148579" y="837054"/>
                </a:lnTo>
                <a:lnTo>
                  <a:pt x="130653" y="882140"/>
                </a:lnTo>
                <a:lnTo>
                  <a:pt x="113833" y="927675"/>
                </a:lnTo>
                <a:lnTo>
                  <a:pt x="98129" y="973639"/>
                </a:lnTo>
                <a:lnTo>
                  <a:pt x="83550" y="1020012"/>
                </a:lnTo>
                <a:lnTo>
                  <a:pt x="70107" y="1066773"/>
                </a:lnTo>
                <a:lnTo>
                  <a:pt x="57809" y="1113902"/>
                </a:lnTo>
                <a:lnTo>
                  <a:pt x="46666" y="1161379"/>
                </a:lnTo>
                <a:lnTo>
                  <a:pt x="36689" y="1209182"/>
                </a:lnTo>
                <a:lnTo>
                  <a:pt x="27886" y="1257293"/>
                </a:lnTo>
                <a:lnTo>
                  <a:pt x="20269" y="1305690"/>
                </a:lnTo>
                <a:lnTo>
                  <a:pt x="13846" y="1354354"/>
                </a:lnTo>
                <a:lnTo>
                  <a:pt x="8628" y="1403263"/>
                </a:lnTo>
                <a:lnTo>
                  <a:pt x="4624" y="1452398"/>
                </a:lnTo>
                <a:lnTo>
                  <a:pt x="1845" y="1501738"/>
                </a:lnTo>
                <a:lnTo>
                  <a:pt x="300" y="1551263"/>
                </a:lnTo>
                <a:lnTo>
                  <a:pt x="0" y="1600953"/>
                </a:lnTo>
                <a:lnTo>
                  <a:pt x="953" y="1650786"/>
                </a:lnTo>
                <a:lnTo>
                  <a:pt x="3083" y="1699376"/>
                </a:lnTo>
                <a:lnTo>
                  <a:pt x="6370" y="1747639"/>
                </a:lnTo>
                <a:lnTo>
                  <a:pt x="10800" y="1795563"/>
                </a:lnTo>
                <a:lnTo>
                  <a:pt x="16359" y="1843135"/>
                </a:lnTo>
                <a:lnTo>
                  <a:pt x="23033" y="1890342"/>
                </a:lnTo>
                <a:lnTo>
                  <a:pt x="30808" y="1937171"/>
                </a:lnTo>
                <a:lnTo>
                  <a:pt x="39671" y="1983608"/>
                </a:lnTo>
                <a:lnTo>
                  <a:pt x="49606" y="2029641"/>
                </a:lnTo>
                <a:lnTo>
                  <a:pt x="60601" y="2075256"/>
                </a:lnTo>
                <a:lnTo>
                  <a:pt x="72642" y="2120441"/>
                </a:lnTo>
                <a:lnTo>
                  <a:pt x="85714" y="2165182"/>
                </a:lnTo>
                <a:lnTo>
                  <a:pt x="99803" y="2209467"/>
                </a:lnTo>
                <a:lnTo>
                  <a:pt x="114896" y="2253281"/>
                </a:lnTo>
                <a:lnTo>
                  <a:pt x="130979" y="2296613"/>
                </a:lnTo>
                <a:lnTo>
                  <a:pt x="148038" y="2339449"/>
                </a:lnTo>
                <a:lnTo>
                  <a:pt x="166059" y="2381776"/>
                </a:lnTo>
                <a:lnTo>
                  <a:pt x="185028" y="2423581"/>
                </a:lnTo>
                <a:lnTo>
                  <a:pt x="204930" y="2464851"/>
                </a:lnTo>
                <a:lnTo>
                  <a:pt x="225753" y="2505573"/>
                </a:lnTo>
                <a:lnTo>
                  <a:pt x="247482" y="2545733"/>
                </a:lnTo>
                <a:lnTo>
                  <a:pt x="270104" y="2585319"/>
                </a:lnTo>
                <a:lnTo>
                  <a:pt x="293604" y="2624318"/>
                </a:lnTo>
                <a:lnTo>
                  <a:pt x="317968" y="2662717"/>
                </a:lnTo>
                <a:lnTo>
                  <a:pt x="343183" y="2700502"/>
                </a:lnTo>
                <a:lnTo>
                  <a:pt x="369235" y="2737660"/>
                </a:lnTo>
                <a:lnTo>
                  <a:pt x="396109" y="2774179"/>
                </a:lnTo>
                <a:lnTo>
                  <a:pt x="423792" y="2810045"/>
                </a:lnTo>
                <a:lnTo>
                  <a:pt x="452270" y="2845245"/>
                </a:lnTo>
                <a:lnTo>
                  <a:pt x="481529" y="2879767"/>
                </a:lnTo>
                <a:lnTo>
                  <a:pt x="511555" y="2913596"/>
                </a:lnTo>
                <a:lnTo>
                  <a:pt x="542334" y="2946721"/>
                </a:lnTo>
                <a:lnTo>
                  <a:pt x="573852" y="2979128"/>
                </a:lnTo>
                <a:lnTo>
                  <a:pt x="606095" y="3010803"/>
                </a:lnTo>
                <a:lnTo>
                  <a:pt x="639050" y="3041735"/>
                </a:lnTo>
                <a:lnTo>
                  <a:pt x="672702" y="3071909"/>
                </a:lnTo>
                <a:lnTo>
                  <a:pt x="707038" y="3101313"/>
                </a:lnTo>
                <a:lnTo>
                  <a:pt x="742043" y="3129934"/>
                </a:lnTo>
                <a:lnTo>
                  <a:pt x="777704" y="3157758"/>
                </a:lnTo>
                <a:lnTo>
                  <a:pt x="814007" y="3184773"/>
                </a:lnTo>
                <a:lnTo>
                  <a:pt x="850937" y="3210965"/>
                </a:lnTo>
                <a:lnTo>
                  <a:pt x="888482" y="3236321"/>
                </a:lnTo>
                <a:lnTo>
                  <a:pt x="926626" y="3260829"/>
                </a:lnTo>
                <a:lnTo>
                  <a:pt x="965357" y="3284476"/>
                </a:lnTo>
                <a:lnTo>
                  <a:pt x="1004659" y="3307247"/>
                </a:lnTo>
                <a:lnTo>
                  <a:pt x="1044520" y="3329130"/>
                </a:lnTo>
                <a:lnTo>
                  <a:pt x="1084925" y="3350113"/>
                </a:lnTo>
                <a:lnTo>
                  <a:pt x="1125861" y="3370181"/>
                </a:lnTo>
                <a:lnTo>
                  <a:pt x="1167312" y="3389323"/>
                </a:lnTo>
                <a:lnTo>
                  <a:pt x="1209267" y="3407524"/>
                </a:lnTo>
                <a:lnTo>
                  <a:pt x="1251710" y="3424772"/>
                </a:lnTo>
                <a:lnTo>
                  <a:pt x="1294628" y="3441054"/>
                </a:lnTo>
                <a:lnTo>
                  <a:pt x="1338006" y="3456357"/>
                </a:lnTo>
                <a:lnTo>
                  <a:pt x="1381832" y="3470667"/>
                </a:lnTo>
                <a:lnTo>
                  <a:pt x="1426090" y="3483972"/>
                </a:lnTo>
                <a:lnTo>
                  <a:pt x="1470767" y="3496258"/>
                </a:lnTo>
                <a:lnTo>
                  <a:pt x="1515850" y="3507512"/>
                </a:lnTo>
                <a:lnTo>
                  <a:pt x="1561323" y="3517722"/>
                </a:lnTo>
                <a:lnTo>
                  <a:pt x="1607174" y="3526874"/>
                </a:lnTo>
                <a:lnTo>
                  <a:pt x="1653388" y="3534955"/>
                </a:lnTo>
                <a:lnTo>
                  <a:pt x="1699952" y="3541953"/>
                </a:lnTo>
                <a:lnTo>
                  <a:pt x="1746851" y="3547853"/>
                </a:lnTo>
                <a:lnTo>
                  <a:pt x="1794072" y="3552644"/>
                </a:lnTo>
                <a:lnTo>
                  <a:pt x="1841600" y="3556312"/>
                </a:lnTo>
                <a:lnTo>
                  <a:pt x="1889422" y="3558843"/>
                </a:lnTo>
                <a:lnTo>
                  <a:pt x="1937524" y="3560225"/>
                </a:lnTo>
                <a:lnTo>
                  <a:pt x="1985892" y="3560445"/>
                </a:lnTo>
                <a:lnTo>
                  <a:pt x="2034511" y="3559489"/>
                </a:lnTo>
                <a:lnTo>
                  <a:pt x="1971945" y="1588211"/>
                </a:lnTo>
                <a:lnTo>
                  <a:pt x="802739" y="0"/>
                </a:lnTo>
                <a:close/>
              </a:path>
            </a:pathLst>
          </a:custGeom>
          <a:solidFill>
            <a:srgbClr val="FAA7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947863" y="2560511"/>
            <a:ext cx="1169670" cy="1781175"/>
          </a:xfrm>
          <a:custGeom>
            <a:avLst/>
            <a:gdLst/>
            <a:ahLst/>
            <a:cxnLst/>
            <a:rect l="l" t="t" r="r" b="b"/>
            <a:pathLst>
              <a:path w="1169670" h="1781175">
                <a:moveTo>
                  <a:pt x="321655" y="0"/>
                </a:moveTo>
                <a:lnTo>
                  <a:pt x="273521" y="23724"/>
                </a:lnTo>
                <a:lnTo>
                  <a:pt x="226073" y="48737"/>
                </a:lnTo>
                <a:lnTo>
                  <a:pt x="179335" y="75024"/>
                </a:lnTo>
                <a:lnTo>
                  <a:pt x="133333" y="102569"/>
                </a:lnTo>
                <a:lnTo>
                  <a:pt x="88093" y="131358"/>
                </a:lnTo>
                <a:lnTo>
                  <a:pt x="43640" y="161375"/>
                </a:lnTo>
                <a:lnTo>
                  <a:pt x="0" y="192605"/>
                </a:lnTo>
                <a:lnTo>
                  <a:pt x="1169205" y="1780816"/>
                </a:lnTo>
                <a:lnTo>
                  <a:pt x="321655" y="0"/>
                </a:lnTo>
                <a:close/>
              </a:path>
            </a:pathLst>
          </a:custGeom>
          <a:solidFill>
            <a:srgbClr val="3961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947862" y="2560511"/>
            <a:ext cx="1169670" cy="1781175"/>
          </a:xfrm>
          <a:custGeom>
            <a:avLst/>
            <a:gdLst/>
            <a:ahLst/>
            <a:cxnLst/>
            <a:rect l="l" t="t" r="r" b="b"/>
            <a:pathLst>
              <a:path w="1169670" h="1781175">
                <a:moveTo>
                  <a:pt x="0" y="192604"/>
                </a:moveTo>
                <a:lnTo>
                  <a:pt x="43640" y="161375"/>
                </a:lnTo>
                <a:lnTo>
                  <a:pt x="88093" y="131358"/>
                </a:lnTo>
                <a:lnTo>
                  <a:pt x="133334" y="102569"/>
                </a:lnTo>
                <a:lnTo>
                  <a:pt x="179335" y="75023"/>
                </a:lnTo>
                <a:lnTo>
                  <a:pt x="226074" y="48736"/>
                </a:lnTo>
                <a:lnTo>
                  <a:pt x="273522" y="23723"/>
                </a:lnTo>
                <a:lnTo>
                  <a:pt x="321656" y="0"/>
                </a:lnTo>
                <a:lnTo>
                  <a:pt x="1169205" y="1780816"/>
                </a:lnTo>
                <a:lnTo>
                  <a:pt x="0" y="192604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422" y="2273574"/>
            <a:ext cx="847725" cy="1972310"/>
          </a:xfrm>
          <a:custGeom>
            <a:avLst/>
            <a:gdLst/>
            <a:ahLst/>
            <a:cxnLst/>
            <a:rect l="l" t="t" r="r" b="b"/>
            <a:pathLst>
              <a:path w="847725" h="1972310">
                <a:moveTo>
                  <a:pt x="847548" y="0"/>
                </a:moveTo>
                <a:lnTo>
                  <a:pt x="795843" y="677"/>
                </a:lnTo>
                <a:lnTo>
                  <a:pt x="744241" y="2708"/>
                </a:lnTo>
                <a:lnTo>
                  <a:pt x="692767" y="6084"/>
                </a:lnTo>
                <a:lnTo>
                  <a:pt x="641447" y="10801"/>
                </a:lnTo>
                <a:lnTo>
                  <a:pt x="590306" y="16852"/>
                </a:lnTo>
                <a:lnTo>
                  <a:pt x="539371" y="24233"/>
                </a:lnTo>
                <a:lnTo>
                  <a:pt x="488666" y="32936"/>
                </a:lnTo>
                <a:lnTo>
                  <a:pt x="438219" y="42956"/>
                </a:lnTo>
                <a:lnTo>
                  <a:pt x="388054" y="54288"/>
                </a:lnTo>
                <a:lnTo>
                  <a:pt x="338198" y="66926"/>
                </a:lnTo>
                <a:lnTo>
                  <a:pt x="288675" y="80863"/>
                </a:lnTo>
                <a:lnTo>
                  <a:pt x="239513" y="96094"/>
                </a:lnTo>
                <a:lnTo>
                  <a:pt x="190736" y="112613"/>
                </a:lnTo>
                <a:lnTo>
                  <a:pt x="142370" y="130415"/>
                </a:lnTo>
                <a:lnTo>
                  <a:pt x="94442" y="149493"/>
                </a:lnTo>
                <a:lnTo>
                  <a:pt x="46976" y="169841"/>
                </a:lnTo>
                <a:lnTo>
                  <a:pt x="0" y="191455"/>
                </a:lnTo>
                <a:lnTo>
                  <a:pt x="847549" y="1972271"/>
                </a:lnTo>
                <a:lnTo>
                  <a:pt x="847548" y="0"/>
                </a:lnTo>
                <a:close/>
              </a:path>
            </a:pathLst>
          </a:custGeom>
          <a:solidFill>
            <a:srgbClr val="8B3D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423" y="2273574"/>
            <a:ext cx="847725" cy="1972310"/>
          </a:xfrm>
          <a:custGeom>
            <a:avLst/>
            <a:gdLst/>
            <a:ahLst/>
            <a:cxnLst/>
            <a:rect l="l" t="t" r="r" b="b"/>
            <a:pathLst>
              <a:path w="847725" h="1972310">
                <a:moveTo>
                  <a:pt x="0" y="191455"/>
                </a:moveTo>
                <a:lnTo>
                  <a:pt x="46976" y="169841"/>
                </a:lnTo>
                <a:lnTo>
                  <a:pt x="94442" y="149493"/>
                </a:lnTo>
                <a:lnTo>
                  <a:pt x="142370" y="130415"/>
                </a:lnTo>
                <a:lnTo>
                  <a:pt x="190736" y="112613"/>
                </a:lnTo>
                <a:lnTo>
                  <a:pt x="239513" y="96094"/>
                </a:lnTo>
                <a:lnTo>
                  <a:pt x="288675" y="80863"/>
                </a:lnTo>
                <a:lnTo>
                  <a:pt x="338198" y="66926"/>
                </a:lnTo>
                <a:lnTo>
                  <a:pt x="388054" y="54288"/>
                </a:lnTo>
                <a:lnTo>
                  <a:pt x="438219" y="42956"/>
                </a:lnTo>
                <a:lnTo>
                  <a:pt x="488666" y="32936"/>
                </a:lnTo>
                <a:lnTo>
                  <a:pt x="539370" y="24233"/>
                </a:lnTo>
                <a:lnTo>
                  <a:pt x="590306" y="16852"/>
                </a:lnTo>
                <a:lnTo>
                  <a:pt x="641447" y="10801"/>
                </a:lnTo>
                <a:lnTo>
                  <a:pt x="692767" y="6084"/>
                </a:lnTo>
                <a:lnTo>
                  <a:pt x="744241" y="2708"/>
                </a:lnTo>
                <a:lnTo>
                  <a:pt x="795844" y="677"/>
                </a:lnTo>
                <a:lnTo>
                  <a:pt x="847549" y="0"/>
                </a:lnTo>
                <a:lnTo>
                  <a:pt x="847549" y="1972271"/>
                </a:lnTo>
                <a:lnTo>
                  <a:pt x="0" y="191455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252653" y="5776399"/>
            <a:ext cx="2153285" cy="594360"/>
          </a:xfrm>
          <a:custGeom>
            <a:avLst/>
            <a:gdLst/>
            <a:ahLst/>
            <a:cxnLst/>
            <a:rect l="l" t="t" r="r" b="b"/>
            <a:pathLst>
              <a:path w="2153284" h="594360">
                <a:moveTo>
                  <a:pt x="0" y="594358"/>
                </a:moveTo>
                <a:lnTo>
                  <a:pt x="2152996" y="0"/>
                </a:lnTo>
              </a:path>
            </a:pathLst>
          </a:custGeom>
          <a:ln w="9859">
            <a:solidFill>
              <a:srgbClr val="B5B5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157057" y="6271005"/>
            <a:ext cx="1729105" cy="216535"/>
          </a:xfrm>
          <a:custGeom>
            <a:avLst/>
            <a:gdLst/>
            <a:ahLst/>
            <a:cxnLst/>
            <a:rect l="l" t="t" r="r" b="b"/>
            <a:pathLst>
              <a:path w="1729104" h="216535">
                <a:moveTo>
                  <a:pt x="0" y="216131"/>
                </a:moveTo>
                <a:lnTo>
                  <a:pt x="1729047" y="0"/>
                </a:lnTo>
              </a:path>
            </a:pathLst>
          </a:custGeom>
          <a:ln w="9859">
            <a:solidFill>
              <a:srgbClr val="B5B5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886894" y="6553638"/>
            <a:ext cx="1359535" cy="20955"/>
          </a:xfrm>
          <a:custGeom>
            <a:avLst/>
            <a:gdLst/>
            <a:ahLst/>
            <a:cxnLst/>
            <a:rect l="l" t="t" r="r" b="b"/>
            <a:pathLst>
              <a:path w="1359534" h="20954">
                <a:moveTo>
                  <a:pt x="0" y="20781"/>
                </a:moveTo>
                <a:lnTo>
                  <a:pt x="1359130" y="0"/>
                </a:lnTo>
              </a:path>
            </a:pathLst>
          </a:custGeom>
          <a:ln w="9859">
            <a:solidFill>
              <a:srgbClr val="B5B5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315788" y="6553638"/>
            <a:ext cx="1163955" cy="112395"/>
          </a:xfrm>
          <a:custGeom>
            <a:avLst/>
            <a:gdLst/>
            <a:ahLst/>
            <a:cxnLst/>
            <a:rect l="l" t="t" r="r" b="b"/>
            <a:pathLst>
              <a:path w="1163954" h="112395">
                <a:moveTo>
                  <a:pt x="1163780" y="112221"/>
                </a:moveTo>
                <a:lnTo>
                  <a:pt x="0" y="0"/>
                </a:lnTo>
              </a:path>
            </a:pathLst>
          </a:custGeom>
          <a:ln w="9859">
            <a:solidFill>
              <a:srgbClr val="B5B5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011198" y="3966904"/>
            <a:ext cx="1343660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489584" marR="5080" indent="-477520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Receita</a:t>
            </a:r>
            <a:r>
              <a:rPr sz="1650" spc="-70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Federal  42%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595077" y="6734863"/>
            <a:ext cx="665480" cy="41084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2450" b="1" spc="15" dirty="0">
                <a:latin typeface="Calibri"/>
                <a:cs typeface="Calibri"/>
              </a:rPr>
              <a:t>2014</a:t>
            </a:r>
            <a:endParaRPr sz="245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392950" y="5557621"/>
            <a:ext cx="765810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72085" marR="5080" indent="-160020">
              <a:lnSpc>
                <a:spcPts val="1970"/>
              </a:lnSpc>
              <a:spcBef>
                <a:spcPts val="180"/>
              </a:spcBef>
            </a:pPr>
            <a:r>
              <a:rPr sz="1650" u="sng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50" u="sng" spc="-204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50" dirty="0">
                <a:latin typeface="Calibri"/>
                <a:cs typeface="Calibri"/>
              </a:rPr>
              <a:t>DECEX/  SECEX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685694" y="6057186"/>
            <a:ext cx="28257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dirty="0">
                <a:latin typeface="Calibri"/>
                <a:cs typeface="Calibri"/>
              </a:rPr>
              <a:t>1%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233325" y="6007228"/>
            <a:ext cx="1209675" cy="85407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652780">
              <a:lnSpc>
                <a:spcPct val="100000"/>
              </a:lnSpc>
              <a:spcBef>
                <a:spcPts val="395"/>
              </a:spcBef>
            </a:pPr>
            <a:r>
              <a:rPr sz="1650" u="sng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50" u="sng" spc="-204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50" dirty="0">
                <a:latin typeface="Calibri"/>
                <a:cs typeface="Calibri"/>
              </a:rPr>
              <a:t>MCTI</a:t>
            </a:r>
            <a:endParaRPr sz="1650">
              <a:latin typeface="Calibri"/>
              <a:cs typeface="Calibri"/>
            </a:endParaRPr>
          </a:p>
          <a:p>
            <a:pPr marL="12700">
              <a:lnSpc>
                <a:spcPts val="1975"/>
              </a:lnSpc>
              <a:spcBef>
                <a:spcPts val="295"/>
              </a:spcBef>
              <a:tabLst>
                <a:tab pos="843915" algn="l"/>
              </a:tabLst>
            </a:pPr>
            <a:r>
              <a:rPr sz="1650" u="sng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50" u="sng" spc="-204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50" dirty="0">
                <a:latin typeface="Calibri"/>
                <a:cs typeface="Calibri"/>
              </a:rPr>
              <a:t>IBAMA	</a:t>
            </a:r>
            <a:r>
              <a:rPr sz="2475" baseline="10101" dirty="0">
                <a:latin typeface="Calibri"/>
                <a:cs typeface="Calibri"/>
              </a:rPr>
              <a:t>1%</a:t>
            </a:r>
            <a:endParaRPr sz="2475" baseline="10101">
              <a:latin typeface="Calibri"/>
              <a:cs typeface="Calibri"/>
            </a:endParaRPr>
          </a:p>
          <a:p>
            <a:pPr marL="271780">
              <a:lnSpc>
                <a:spcPts val="1975"/>
              </a:lnSpc>
            </a:pPr>
            <a:r>
              <a:rPr sz="1650" dirty="0">
                <a:latin typeface="Calibri"/>
                <a:cs typeface="Calibri"/>
              </a:rPr>
              <a:t>3%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711929" y="6333260"/>
            <a:ext cx="1616710" cy="5276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975"/>
              </a:lnSpc>
              <a:spcBef>
                <a:spcPts val="105"/>
              </a:spcBef>
            </a:pPr>
            <a:r>
              <a:rPr sz="1650" dirty="0">
                <a:latin typeface="Calibri"/>
                <a:cs typeface="Calibri"/>
              </a:rPr>
              <a:t>MAPA/VIGIAGRO</a:t>
            </a:r>
            <a:r>
              <a:rPr sz="1650" spc="-110" dirty="0">
                <a:latin typeface="Calibri"/>
                <a:cs typeface="Calibri"/>
              </a:rPr>
              <a:t> </a:t>
            </a:r>
            <a:r>
              <a:rPr sz="1650" u="sng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50" u="sng" spc="-204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endParaRPr sz="1650">
              <a:latin typeface="Times New Roman"/>
              <a:cs typeface="Times New Roman"/>
            </a:endParaRPr>
          </a:p>
          <a:p>
            <a:pPr marR="104139" algn="ctr">
              <a:lnSpc>
                <a:spcPts val="1975"/>
              </a:lnSpc>
            </a:pPr>
            <a:r>
              <a:rPr sz="1650" dirty="0">
                <a:latin typeface="Calibri"/>
                <a:cs typeface="Calibri"/>
              </a:rPr>
              <a:t>3%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198274" y="4926592"/>
            <a:ext cx="673735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54940" marR="5080" indent="-142875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ANVISA  40%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554195" y="2073819"/>
            <a:ext cx="1538605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48590" marR="5080" indent="-136525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Departamento</a:t>
            </a:r>
            <a:r>
              <a:rPr sz="1650" spc="-70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da  Polícia</a:t>
            </a:r>
            <a:r>
              <a:rPr sz="1650" spc="-20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Federal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182255" y="2573383"/>
            <a:ext cx="28257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dirty="0">
                <a:latin typeface="Calibri"/>
                <a:cs typeface="Calibri"/>
              </a:rPr>
              <a:t>3%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473292" y="2441919"/>
            <a:ext cx="612140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77165" marR="5080" indent="-165100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Out</a:t>
            </a:r>
            <a:r>
              <a:rPr sz="1650" spc="-5" dirty="0">
                <a:latin typeface="Calibri"/>
                <a:cs typeface="Calibri"/>
              </a:rPr>
              <a:t>ro</a:t>
            </a:r>
            <a:r>
              <a:rPr sz="1650" dirty="0">
                <a:latin typeface="Calibri"/>
                <a:cs typeface="Calibri"/>
              </a:rPr>
              <a:t>s  7%</a:t>
            </a:r>
            <a:endParaRPr sz="16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52069" marR="5080" algn="ctr">
              <a:lnSpc>
                <a:spcPts val="3929"/>
              </a:lnSpc>
              <a:spcBef>
                <a:spcPts val="265"/>
              </a:spcBef>
            </a:pPr>
            <a:r>
              <a:rPr dirty="0"/>
              <a:t>Você já teve problemas </a:t>
            </a:r>
            <a:r>
              <a:rPr spc="5" dirty="0"/>
              <a:t>no </a:t>
            </a:r>
            <a:r>
              <a:rPr dirty="0"/>
              <a:t>recebimento </a:t>
            </a:r>
            <a:r>
              <a:rPr spc="5" dirty="0"/>
              <a:t>de </a:t>
            </a:r>
            <a:r>
              <a:rPr dirty="0"/>
              <a:t>doações  </a:t>
            </a:r>
            <a:r>
              <a:rPr spc="5" dirty="0"/>
              <a:t>de </a:t>
            </a:r>
            <a:r>
              <a:rPr dirty="0"/>
              <a:t>órgãos/Universidades estrangeiras para </a:t>
            </a:r>
            <a:r>
              <a:rPr spc="5" dirty="0" err="1"/>
              <a:t>sua</a:t>
            </a:r>
            <a:r>
              <a:rPr spc="5" dirty="0"/>
              <a:t>  </a:t>
            </a:r>
            <a:r>
              <a:rPr spc="-110" dirty="0" err="1"/>
              <a:t>ins</a:t>
            </a:r>
            <a:r>
              <a:rPr lang="en-US" spc="-110" dirty="0" err="1"/>
              <a:t>ti</a:t>
            </a:r>
            <a:r>
              <a:rPr spc="-110" dirty="0" err="1"/>
              <a:t>tuição</a:t>
            </a:r>
            <a:r>
              <a:rPr lang="en-US" spc="-110" dirty="0"/>
              <a:t>?</a:t>
            </a:r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5506199" y="2488582"/>
            <a:ext cx="1819275" cy="3221990"/>
          </a:xfrm>
          <a:custGeom>
            <a:avLst/>
            <a:gdLst/>
            <a:ahLst/>
            <a:cxnLst/>
            <a:rect l="l" t="t" r="r" b="b"/>
            <a:pathLst>
              <a:path w="1819275" h="3221990">
                <a:moveTo>
                  <a:pt x="0" y="0"/>
                </a:moveTo>
                <a:lnTo>
                  <a:pt x="0" y="1819455"/>
                </a:lnTo>
                <a:lnTo>
                  <a:pt x="1159595" y="3221370"/>
                </a:lnTo>
                <a:lnTo>
                  <a:pt x="1197086" y="3189487"/>
                </a:lnTo>
                <a:lnTo>
                  <a:pt x="1233598" y="3156700"/>
                </a:lnTo>
                <a:lnTo>
                  <a:pt x="1269118" y="3123033"/>
                </a:lnTo>
                <a:lnTo>
                  <a:pt x="1303635" y="3088508"/>
                </a:lnTo>
                <a:lnTo>
                  <a:pt x="1337140" y="3053149"/>
                </a:lnTo>
                <a:lnTo>
                  <a:pt x="1369620" y="3016979"/>
                </a:lnTo>
                <a:lnTo>
                  <a:pt x="1401065" y="2980022"/>
                </a:lnTo>
                <a:lnTo>
                  <a:pt x="1431463" y="2942301"/>
                </a:lnTo>
                <a:lnTo>
                  <a:pt x="1460805" y="2903840"/>
                </a:lnTo>
                <a:lnTo>
                  <a:pt x="1489078" y="2864662"/>
                </a:lnTo>
                <a:lnTo>
                  <a:pt x="1516271" y="2824790"/>
                </a:lnTo>
                <a:lnTo>
                  <a:pt x="1542375" y="2784248"/>
                </a:lnTo>
                <a:lnTo>
                  <a:pt x="1567377" y="2743059"/>
                </a:lnTo>
                <a:lnTo>
                  <a:pt x="1591266" y="2701247"/>
                </a:lnTo>
                <a:lnTo>
                  <a:pt x="1614032" y="2658834"/>
                </a:lnTo>
                <a:lnTo>
                  <a:pt x="1635664" y="2615845"/>
                </a:lnTo>
                <a:lnTo>
                  <a:pt x="1656151" y="2572303"/>
                </a:lnTo>
                <a:lnTo>
                  <a:pt x="1675481" y="2528230"/>
                </a:lnTo>
                <a:lnTo>
                  <a:pt x="1693644" y="2483651"/>
                </a:lnTo>
                <a:lnTo>
                  <a:pt x="1710629" y="2438589"/>
                </a:lnTo>
                <a:lnTo>
                  <a:pt x="1726424" y="2393067"/>
                </a:lnTo>
                <a:lnTo>
                  <a:pt x="1741019" y="2347108"/>
                </a:lnTo>
                <a:lnTo>
                  <a:pt x="1754402" y="2300737"/>
                </a:lnTo>
                <a:lnTo>
                  <a:pt x="1766563" y="2253976"/>
                </a:lnTo>
                <a:lnTo>
                  <a:pt x="1777491" y="2206849"/>
                </a:lnTo>
                <a:lnTo>
                  <a:pt x="1787174" y="2159379"/>
                </a:lnTo>
                <a:lnTo>
                  <a:pt x="1795602" y="2111589"/>
                </a:lnTo>
                <a:lnTo>
                  <a:pt x="1802763" y="2063504"/>
                </a:lnTo>
                <a:lnTo>
                  <a:pt x="1808647" y="2015146"/>
                </a:lnTo>
                <a:lnTo>
                  <a:pt x="1813243" y="1966539"/>
                </a:lnTo>
                <a:lnTo>
                  <a:pt x="1816539" y="1917705"/>
                </a:lnTo>
                <a:lnTo>
                  <a:pt x="1818525" y="1868670"/>
                </a:lnTo>
                <a:lnTo>
                  <a:pt x="1819189" y="1819455"/>
                </a:lnTo>
                <a:lnTo>
                  <a:pt x="1818556" y="1770984"/>
                </a:lnTo>
                <a:lnTo>
                  <a:pt x="1816668" y="1722826"/>
                </a:lnTo>
                <a:lnTo>
                  <a:pt x="1813539" y="1674996"/>
                </a:lnTo>
                <a:lnTo>
                  <a:pt x="1809187" y="1627510"/>
                </a:lnTo>
                <a:lnTo>
                  <a:pt x="1803626" y="1580384"/>
                </a:lnTo>
                <a:lnTo>
                  <a:pt x="1796872" y="1533633"/>
                </a:lnTo>
                <a:lnTo>
                  <a:pt x="1788941" y="1487274"/>
                </a:lnTo>
                <a:lnTo>
                  <a:pt x="1779849" y="1441322"/>
                </a:lnTo>
                <a:lnTo>
                  <a:pt x="1769611" y="1395793"/>
                </a:lnTo>
                <a:lnTo>
                  <a:pt x="1758244" y="1350702"/>
                </a:lnTo>
                <a:lnTo>
                  <a:pt x="1745762" y="1306065"/>
                </a:lnTo>
                <a:lnTo>
                  <a:pt x="1732182" y="1261898"/>
                </a:lnTo>
                <a:lnTo>
                  <a:pt x="1717519" y="1218217"/>
                </a:lnTo>
                <a:lnTo>
                  <a:pt x="1701789" y="1175037"/>
                </a:lnTo>
                <a:lnTo>
                  <a:pt x="1685008" y="1132374"/>
                </a:lnTo>
                <a:lnTo>
                  <a:pt x="1667192" y="1090243"/>
                </a:lnTo>
                <a:lnTo>
                  <a:pt x="1648355" y="1048661"/>
                </a:lnTo>
                <a:lnTo>
                  <a:pt x="1628515" y="1007644"/>
                </a:lnTo>
                <a:lnTo>
                  <a:pt x="1607686" y="967206"/>
                </a:lnTo>
                <a:lnTo>
                  <a:pt x="1585884" y="927364"/>
                </a:lnTo>
                <a:lnTo>
                  <a:pt x="1563125" y="888133"/>
                </a:lnTo>
                <a:lnTo>
                  <a:pt x="1539425" y="849529"/>
                </a:lnTo>
                <a:lnTo>
                  <a:pt x="1514800" y="811568"/>
                </a:lnTo>
                <a:lnTo>
                  <a:pt x="1489264" y="774266"/>
                </a:lnTo>
                <a:lnTo>
                  <a:pt x="1462835" y="737637"/>
                </a:lnTo>
                <a:lnTo>
                  <a:pt x="1435527" y="701699"/>
                </a:lnTo>
                <a:lnTo>
                  <a:pt x="1407356" y="666466"/>
                </a:lnTo>
                <a:lnTo>
                  <a:pt x="1378339" y="631955"/>
                </a:lnTo>
                <a:lnTo>
                  <a:pt x="1348490" y="598180"/>
                </a:lnTo>
                <a:lnTo>
                  <a:pt x="1317825" y="565159"/>
                </a:lnTo>
                <a:lnTo>
                  <a:pt x="1286361" y="532906"/>
                </a:lnTo>
                <a:lnTo>
                  <a:pt x="1254113" y="501437"/>
                </a:lnTo>
                <a:lnTo>
                  <a:pt x="1221096" y="470768"/>
                </a:lnTo>
                <a:lnTo>
                  <a:pt x="1187327" y="440915"/>
                </a:lnTo>
                <a:lnTo>
                  <a:pt x="1152820" y="411893"/>
                </a:lnTo>
                <a:lnTo>
                  <a:pt x="1117593" y="383718"/>
                </a:lnTo>
                <a:lnTo>
                  <a:pt x="1081659" y="356406"/>
                </a:lnTo>
                <a:lnTo>
                  <a:pt x="1045036" y="329973"/>
                </a:lnTo>
                <a:lnTo>
                  <a:pt x="1007739" y="304434"/>
                </a:lnTo>
                <a:lnTo>
                  <a:pt x="969784" y="279805"/>
                </a:lnTo>
                <a:lnTo>
                  <a:pt x="931186" y="256101"/>
                </a:lnTo>
                <a:lnTo>
                  <a:pt x="891961" y="233339"/>
                </a:lnTo>
                <a:lnTo>
                  <a:pt x="852124" y="211534"/>
                </a:lnTo>
                <a:lnTo>
                  <a:pt x="811692" y="190702"/>
                </a:lnTo>
                <a:lnTo>
                  <a:pt x="770681" y="170859"/>
                </a:lnTo>
                <a:lnTo>
                  <a:pt x="729105" y="152019"/>
                </a:lnTo>
                <a:lnTo>
                  <a:pt x="686981" y="134200"/>
                </a:lnTo>
                <a:lnTo>
                  <a:pt x="644324" y="117417"/>
                </a:lnTo>
                <a:lnTo>
                  <a:pt x="601150" y="101685"/>
                </a:lnTo>
                <a:lnTo>
                  <a:pt x="557475" y="87020"/>
                </a:lnTo>
                <a:lnTo>
                  <a:pt x="513315" y="73438"/>
                </a:lnTo>
                <a:lnTo>
                  <a:pt x="468684" y="60954"/>
                </a:lnTo>
                <a:lnTo>
                  <a:pt x="423600" y="49585"/>
                </a:lnTo>
                <a:lnTo>
                  <a:pt x="378077" y="39346"/>
                </a:lnTo>
                <a:lnTo>
                  <a:pt x="332132" y="30252"/>
                </a:lnTo>
                <a:lnTo>
                  <a:pt x="285779" y="22320"/>
                </a:lnTo>
                <a:lnTo>
                  <a:pt x="239036" y="15566"/>
                </a:lnTo>
                <a:lnTo>
                  <a:pt x="191917" y="10004"/>
                </a:lnTo>
                <a:lnTo>
                  <a:pt x="144438" y="5650"/>
                </a:lnTo>
                <a:lnTo>
                  <a:pt x="96615" y="2522"/>
                </a:lnTo>
                <a:lnTo>
                  <a:pt x="48463" y="633"/>
                </a:lnTo>
                <a:lnTo>
                  <a:pt x="0" y="0"/>
                </a:lnTo>
                <a:close/>
              </a:path>
            </a:pathLst>
          </a:custGeom>
          <a:solidFill>
            <a:srgbClr val="6095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280694" y="4581090"/>
            <a:ext cx="1160145" cy="1762760"/>
          </a:xfrm>
          <a:custGeom>
            <a:avLst/>
            <a:gdLst/>
            <a:ahLst/>
            <a:cxnLst/>
            <a:rect l="l" t="t" r="r" b="b"/>
            <a:pathLst>
              <a:path w="1160145" h="1762760">
                <a:moveTo>
                  <a:pt x="0" y="0"/>
                </a:moveTo>
                <a:lnTo>
                  <a:pt x="452413" y="1762293"/>
                </a:lnTo>
                <a:lnTo>
                  <a:pt x="500832" y="1749145"/>
                </a:lnTo>
                <a:lnTo>
                  <a:pt x="548806" y="1734687"/>
                </a:lnTo>
                <a:lnTo>
                  <a:pt x="596310" y="1718932"/>
                </a:lnTo>
                <a:lnTo>
                  <a:pt x="643318" y="1701892"/>
                </a:lnTo>
                <a:lnTo>
                  <a:pt x="689806" y="1683580"/>
                </a:lnTo>
                <a:lnTo>
                  <a:pt x="735748" y="1664010"/>
                </a:lnTo>
                <a:lnTo>
                  <a:pt x="781119" y="1643195"/>
                </a:lnTo>
                <a:lnTo>
                  <a:pt x="825894" y="1621146"/>
                </a:lnTo>
                <a:lnTo>
                  <a:pt x="870048" y="1597877"/>
                </a:lnTo>
                <a:lnTo>
                  <a:pt x="913554" y="1573401"/>
                </a:lnTo>
                <a:lnTo>
                  <a:pt x="956388" y="1547731"/>
                </a:lnTo>
                <a:lnTo>
                  <a:pt x="998525" y="1520879"/>
                </a:lnTo>
                <a:lnTo>
                  <a:pt x="1039940" y="1492859"/>
                </a:lnTo>
                <a:lnTo>
                  <a:pt x="1080606" y="1463682"/>
                </a:lnTo>
                <a:lnTo>
                  <a:pt x="1120500" y="1433363"/>
                </a:lnTo>
                <a:lnTo>
                  <a:pt x="1159595" y="1401914"/>
                </a:lnTo>
                <a:lnTo>
                  <a:pt x="0" y="0"/>
                </a:lnTo>
                <a:close/>
              </a:path>
            </a:pathLst>
          </a:custGeom>
          <a:solidFill>
            <a:srgbClr val="CD66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280693" y="4581089"/>
            <a:ext cx="1160145" cy="1762760"/>
          </a:xfrm>
          <a:custGeom>
            <a:avLst/>
            <a:gdLst/>
            <a:ahLst/>
            <a:cxnLst/>
            <a:rect l="l" t="t" r="r" b="b"/>
            <a:pathLst>
              <a:path w="1160145" h="1762760">
                <a:moveTo>
                  <a:pt x="1159595" y="1401914"/>
                </a:moveTo>
                <a:lnTo>
                  <a:pt x="1120500" y="1433363"/>
                </a:lnTo>
                <a:lnTo>
                  <a:pt x="1080606" y="1463683"/>
                </a:lnTo>
                <a:lnTo>
                  <a:pt x="1039940" y="1492859"/>
                </a:lnTo>
                <a:lnTo>
                  <a:pt x="998525" y="1520879"/>
                </a:lnTo>
                <a:lnTo>
                  <a:pt x="956389" y="1547731"/>
                </a:lnTo>
                <a:lnTo>
                  <a:pt x="913554" y="1573402"/>
                </a:lnTo>
                <a:lnTo>
                  <a:pt x="870048" y="1597878"/>
                </a:lnTo>
                <a:lnTo>
                  <a:pt x="825895" y="1621147"/>
                </a:lnTo>
                <a:lnTo>
                  <a:pt x="781120" y="1643195"/>
                </a:lnTo>
                <a:lnTo>
                  <a:pt x="735749" y="1664011"/>
                </a:lnTo>
                <a:lnTo>
                  <a:pt x="689807" y="1683581"/>
                </a:lnTo>
                <a:lnTo>
                  <a:pt x="643319" y="1701893"/>
                </a:lnTo>
                <a:lnTo>
                  <a:pt x="596310" y="1718932"/>
                </a:lnTo>
                <a:lnTo>
                  <a:pt x="548806" y="1734688"/>
                </a:lnTo>
                <a:lnTo>
                  <a:pt x="500832" y="1749146"/>
                </a:lnTo>
                <a:lnTo>
                  <a:pt x="452414" y="1762294"/>
                </a:lnTo>
                <a:lnTo>
                  <a:pt x="0" y="0"/>
                </a:lnTo>
                <a:lnTo>
                  <a:pt x="1159595" y="1401914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198057" y="2622323"/>
            <a:ext cx="2272030" cy="3639820"/>
          </a:xfrm>
          <a:custGeom>
            <a:avLst/>
            <a:gdLst/>
            <a:ahLst/>
            <a:cxnLst/>
            <a:rect l="l" t="t" r="r" b="b"/>
            <a:pathLst>
              <a:path w="2272029" h="3639820">
                <a:moveTo>
                  <a:pt x="1819563" y="0"/>
                </a:moveTo>
                <a:lnTo>
                  <a:pt x="1768722" y="710"/>
                </a:lnTo>
                <a:lnTo>
                  <a:pt x="1717955" y="2840"/>
                </a:lnTo>
                <a:lnTo>
                  <a:pt x="1667292" y="6384"/>
                </a:lnTo>
                <a:lnTo>
                  <a:pt x="1616763" y="11340"/>
                </a:lnTo>
                <a:lnTo>
                  <a:pt x="1566396" y="17704"/>
                </a:lnTo>
                <a:lnTo>
                  <a:pt x="1516222" y="25472"/>
                </a:lnTo>
                <a:lnTo>
                  <a:pt x="1466270" y="34640"/>
                </a:lnTo>
                <a:lnTo>
                  <a:pt x="1416569" y="45204"/>
                </a:lnTo>
                <a:lnTo>
                  <a:pt x="1367148" y="57161"/>
                </a:lnTo>
                <a:lnTo>
                  <a:pt x="1320364" y="69828"/>
                </a:lnTo>
                <a:lnTo>
                  <a:pt x="1274195" y="83634"/>
                </a:lnTo>
                <a:lnTo>
                  <a:pt x="1228653" y="98560"/>
                </a:lnTo>
                <a:lnTo>
                  <a:pt x="1183748" y="114586"/>
                </a:lnTo>
                <a:lnTo>
                  <a:pt x="1139492" y="131693"/>
                </a:lnTo>
                <a:lnTo>
                  <a:pt x="1095897" y="149861"/>
                </a:lnTo>
                <a:lnTo>
                  <a:pt x="1052973" y="169073"/>
                </a:lnTo>
                <a:lnTo>
                  <a:pt x="1010732" y="189309"/>
                </a:lnTo>
                <a:lnTo>
                  <a:pt x="969186" y="210549"/>
                </a:lnTo>
                <a:lnTo>
                  <a:pt x="928345" y="232775"/>
                </a:lnTo>
                <a:lnTo>
                  <a:pt x="888221" y="255967"/>
                </a:lnTo>
                <a:lnTo>
                  <a:pt x="848825" y="280106"/>
                </a:lnTo>
                <a:lnTo>
                  <a:pt x="810168" y="305173"/>
                </a:lnTo>
                <a:lnTo>
                  <a:pt x="772263" y="331150"/>
                </a:lnTo>
                <a:lnTo>
                  <a:pt x="735119" y="358016"/>
                </a:lnTo>
                <a:lnTo>
                  <a:pt x="698749" y="385752"/>
                </a:lnTo>
                <a:lnTo>
                  <a:pt x="663164" y="414341"/>
                </a:lnTo>
                <a:lnTo>
                  <a:pt x="628375" y="443762"/>
                </a:lnTo>
                <a:lnTo>
                  <a:pt x="594393" y="473996"/>
                </a:lnTo>
                <a:lnTo>
                  <a:pt x="561231" y="505024"/>
                </a:lnTo>
                <a:lnTo>
                  <a:pt x="528898" y="536827"/>
                </a:lnTo>
                <a:lnTo>
                  <a:pt x="497406" y="569386"/>
                </a:lnTo>
                <a:lnTo>
                  <a:pt x="466767" y="602682"/>
                </a:lnTo>
                <a:lnTo>
                  <a:pt x="436992" y="636696"/>
                </a:lnTo>
                <a:lnTo>
                  <a:pt x="408093" y="671408"/>
                </a:lnTo>
                <a:lnTo>
                  <a:pt x="380079" y="706799"/>
                </a:lnTo>
                <a:lnTo>
                  <a:pt x="352964" y="742851"/>
                </a:lnTo>
                <a:lnTo>
                  <a:pt x="326758" y="779543"/>
                </a:lnTo>
                <a:lnTo>
                  <a:pt x="301473" y="816858"/>
                </a:lnTo>
                <a:lnTo>
                  <a:pt x="277120" y="854776"/>
                </a:lnTo>
                <a:lnTo>
                  <a:pt x="253709" y="893277"/>
                </a:lnTo>
                <a:lnTo>
                  <a:pt x="231253" y="932342"/>
                </a:lnTo>
                <a:lnTo>
                  <a:pt x="209763" y="971954"/>
                </a:lnTo>
                <a:lnTo>
                  <a:pt x="189250" y="1012091"/>
                </a:lnTo>
                <a:lnTo>
                  <a:pt x="169726" y="1052736"/>
                </a:lnTo>
                <a:lnTo>
                  <a:pt x="151201" y="1093868"/>
                </a:lnTo>
                <a:lnTo>
                  <a:pt x="133687" y="1135470"/>
                </a:lnTo>
                <a:lnTo>
                  <a:pt x="117196" y="1177521"/>
                </a:lnTo>
                <a:lnTo>
                  <a:pt x="101738" y="1220003"/>
                </a:lnTo>
                <a:lnTo>
                  <a:pt x="87325" y="1262897"/>
                </a:lnTo>
                <a:lnTo>
                  <a:pt x="73969" y="1306182"/>
                </a:lnTo>
                <a:lnTo>
                  <a:pt x="61680" y="1349841"/>
                </a:lnTo>
                <a:lnTo>
                  <a:pt x="50470" y="1393855"/>
                </a:lnTo>
                <a:lnTo>
                  <a:pt x="40350" y="1438203"/>
                </a:lnTo>
                <a:lnTo>
                  <a:pt x="31332" y="1482867"/>
                </a:lnTo>
                <a:lnTo>
                  <a:pt x="23427" y="1527827"/>
                </a:lnTo>
                <a:lnTo>
                  <a:pt x="16646" y="1573065"/>
                </a:lnTo>
                <a:lnTo>
                  <a:pt x="11000" y="1618562"/>
                </a:lnTo>
                <a:lnTo>
                  <a:pt x="6502" y="1664298"/>
                </a:lnTo>
                <a:lnTo>
                  <a:pt x="3161" y="1710254"/>
                </a:lnTo>
                <a:lnTo>
                  <a:pt x="990" y="1756411"/>
                </a:lnTo>
                <a:lnTo>
                  <a:pt x="0" y="1802750"/>
                </a:lnTo>
                <a:lnTo>
                  <a:pt x="201" y="1849252"/>
                </a:lnTo>
                <a:lnTo>
                  <a:pt x="1606" y="1895897"/>
                </a:lnTo>
                <a:lnTo>
                  <a:pt x="4226" y="1942667"/>
                </a:lnTo>
                <a:lnTo>
                  <a:pt x="8072" y="1989543"/>
                </a:lnTo>
                <a:lnTo>
                  <a:pt x="13155" y="2036504"/>
                </a:lnTo>
                <a:lnTo>
                  <a:pt x="19486" y="2083533"/>
                </a:lnTo>
                <a:lnTo>
                  <a:pt x="27078" y="2130609"/>
                </a:lnTo>
                <a:lnTo>
                  <a:pt x="35941" y="2177715"/>
                </a:lnTo>
                <a:lnTo>
                  <a:pt x="46086" y="2224830"/>
                </a:lnTo>
                <a:lnTo>
                  <a:pt x="57526" y="2271936"/>
                </a:lnTo>
                <a:lnTo>
                  <a:pt x="70191" y="2318726"/>
                </a:lnTo>
                <a:lnTo>
                  <a:pt x="83995" y="2364902"/>
                </a:lnTo>
                <a:lnTo>
                  <a:pt x="98918" y="2410451"/>
                </a:lnTo>
                <a:lnTo>
                  <a:pt x="114942" y="2455362"/>
                </a:lnTo>
                <a:lnTo>
                  <a:pt x="132046" y="2499625"/>
                </a:lnTo>
                <a:lnTo>
                  <a:pt x="150213" y="2543227"/>
                </a:lnTo>
                <a:lnTo>
                  <a:pt x="169422" y="2586157"/>
                </a:lnTo>
                <a:lnTo>
                  <a:pt x="189654" y="2628404"/>
                </a:lnTo>
                <a:lnTo>
                  <a:pt x="210891" y="2669956"/>
                </a:lnTo>
                <a:lnTo>
                  <a:pt x="233114" y="2710803"/>
                </a:lnTo>
                <a:lnTo>
                  <a:pt x="256302" y="2750933"/>
                </a:lnTo>
                <a:lnTo>
                  <a:pt x="280438" y="2790335"/>
                </a:lnTo>
                <a:lnTo>
                  <a:pt x="305502" y="2828997"/>
                </a:lnTo>
                <a:lnTo>
                  <a:pt x="331474" y="2866908"/>
                </a:lnTo>
                <a:lnTo>
                  <a:pt x="358336" y="2904057"/>
                </a:lnTo>
                <a:lnTo>
                  <a:pt x="386069" y="2940432"/>
                </a:lnTo>
                <a:lnTo>
                  <a:pt x="414653" y="2976023"/>
                </a:lnTo>
                <a:lnTo>
                  <a:pt x="444070" y="3010817"/>
                </a:lnTo>
                <a:lnTo>
                  <a:pt x="474299" y="3044803"/>
                </a:lnTo>
                <a:lnTo>
                  <a:pt x="505323" y="3077971"/>
                </a:lnTo>
                <a:lnTo>
                  <a:pt x="537122" y="3110309"/>
                </a:lnTo>
                <a:lnTo>
                  <a:pt x="569676" y="3141805"/>
                </a:lnTo>
                <a:lnTo>
                  <a:pt x="602967" y="3172448"/>
                </a:lnTo>
                <a:lnTo>
                  <a:pt x="636976" y="3202228"/>
                </a:lnTo>
                <a:lnTo>
                  <a:pt x="671683" y="3231131"/>
                </a:lnTo>
                <a:lnTo>
                  <a:pt x="707069" y="3259149"/>
                </a:lnTo>
                <a:lnTo>
                  <a:pt x="743115" y="3286268"/>
                </a:lnTo>
                <a:lnTo>
                  <a:pt x="779803" y="3312477"/>
                </a:lnTo>
                <a:lnTo>
                  <a:pt x="817112" y="3337766"/>
                </a:lnTo>
                <a:lnTo>
                  <a:pt x="855024" y="3362124"/>
                </a:lnTo>
                <a:lnTo>
                  <a:pt x="893519" y="3385537"/>
                </a:lnTo>
                <a:lnTo>
                  <a:pt x="932579" y="3407996"/>
                </a:lnTo>
                <a:lnTo>
                  <a:pt x="972185" y="3429490"/>
                </a:lnTo>
                <a:lnTo>
                  <a:pt x="1012316" y="3450006"/>
                </a:lnTo>
                <a:lnTo>
                  <a:pt x="1052955" y="3469533"/>
                </a:lnTo>
                <a:lnTo>
                  <a:pt x="1094082" y="3488061"/>
                </a:lnTo>
                <a:lnTo>
                  <a:pt x="1135677" y="3505577"/>
                </a:lnTo>
                <a:lnTo>
                  <a:pt x="1177722" y="3522071"/>
                </a:lnTo>
                <a:lnTo>
                  <a:pt x="1220198" y="3537531"/>
                </a:lnTo>
                <a:lnTo>
                  <a:pt x="1263085" y="3551945"/>
                </a:lnTo>
                <a:lnTo>
                  <a:pt x="1306365" y="3565304"/>
                </a:lnTo>
                <a:lnTo>
                  <a:pt x="1350017" y="3577594"/>
                </a:lnTo>
                <a:lnTo>
                  <a:pt x="1394024" y="3588806"/>
                </a:lnTo>
                <a:lnTo>
                  <a:pt x="1438366" y="3598927"/>
                </a:lnTo>
                <a:lnTo>
                  <a:pt x="1483023" y="3607946"/>
                </a:lnTo>
                <a:lnTo>
                  <a:pt x="1527977" y="3615853"/>
                </a:lnTo>
                <a:lnTo>
                  <a:pt x="1573209" y="3622635"/>
                </a:lnTo>
                <a:lnTo>
                  <a:pt x="1618699" y="3628281"/>
                </a:lnTo>
                <a:lnTo>
                  <a:pt x="1664428" y="3632781"/>
                </a:lnTo>
                <a:lnTo>
                  <a:pt x="1710377" y="3636122"/>
                </a:lnTo>
                <a:lnTo>
                  <a:pt x="1756528" y="3638293"/>
                </a:lnTo>
                <a:lnTo>
                  <a:pt x="1802860" y="3639284"/>
                </a:lnTo>
                <a:lnTo>
                  <a:pt x="1849355" y="3639082"/>
                </a:lnTo>
                <a:lnTo>
                  <a:pt x="1895993" y="3637677"/>
                </a:lnTo>
                <a:lnTo>
                  <a:pt x="1942756" y="3635057"/>
                </a:lnTo>
                <a:lnTo>
                  <a:pt x="1989625" y="3631210"/>
                </a:lnTo>
                <a:lnTo>
                  <a:pt x="2036579" y="3626126"/>
                </a:lnTo>
                <a:lnTo>
                  <a:pt x="2083601" y="3619794"/>
                </a:lnTo>
                <a:lnTo>
                  <a:pt x="2130671" y="3612201"/>
                </a:lnTo>
                <a:lnTo>
                  <a:pt x="2177769" y="3603337"/>
                </a:lnTo>
                <a:lnTo>
                  <a:pt x="2224878" y="3593190"/>
                </a:lnTo>
                <a:lnTo>
                  <a:pt x="2271976" y="3581749"/>
                </a:lnTo>
                <a:lnTo>
                  <a:pt x="1819563" y="1819455"/>
                </a:lnTo>
                <a:lnTo>
                  <a:pt x="1819563" y="0"/>
                </a:lnTo>
                <a:close/>
              </a:path>
            </a:pathLst>
          </a:custGeom>
          <a:solidFill>
            <a:srgbClr val="AAC4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198058" y="2622324"/>
            <a:ext cx="2272030" cy="3639820"/>
          </a:xfrm>
          <a:custGeom>
            <a:avLst/>
            <a:gdLst/>
            <a:ahLst/>
            <a:cxnLst/>
            <a:rect l="l" t="t" r="r" b="b"/>
            <a:pathLst>
              <a:path w="2272029" h="3639820">
                <a:moveTo>
                  <a:pt x="2271976" y="3581749"/>
                </a:moveTo>
                <a:lnTo>
                  <a:pt x="2224877" y="3593190"/>
                </a:lnTo>
                <a:lnTo>
                  <a:pt x="2177769" y="3603337"/>
                </a:lnTo>
                <a:lnTo>
                  <a:pt x="2130670" y="3612201"/>
                </a:lnTo>
                <a:lnTo>
                  <a:pt x="2083601" y="3619794"/>
                </a:lnTo>
                <a:lnTo>
                  <a:pt x="2036579" y="3626126"/>
                </a:lnTo>
                <a:lnTo>
                  <a:pt x="1989624" y="3631210"/>
                </a:lnTo>
                <a:lnTo>
                  <a:pt x="1942756" y="3635056"/>
                </a:lnTo>
                <a:lnTo>
                  <a:pt x="1895993" y="3637676"/>
                </a:lnTo>
                <a:lnTo>
                  <a:pt x="1849354" y="3639082"/>
                </a:lnTo>
                <a:lnTo>
                  <a:pt x="1802859" y="3639283"/>
                </a:lnTo>
                <a:lnTo>
                  <a:pt x="1756527" y="3638293"/>
                </a:lnTo>
                <a:lnTo>
                  <a:pt x="1710377" y="3636121"/>
                </a:lnTo>
                <a:lnTo>
                  <a:pt x="1664427" y="3632780"/>
                </a:lnTo>
                <a:lnTo>
                  <a:pt x="1618698" y="3628281"/>
                </a:lnTo>
                <a:lnTo>
                  <a:pt x="1573208" y="3622634"/>
                </a:lnTo>
                <a:lnTo>
                  <a:pt x="1527977" y="3615852"/>
                </a:lnTo>
                <a:lnTo>
                  <a:pt x="1483023" y="3607946"/>
                </a:lnTo>
                <a:lnTo>
                  <a:pt x="1438365" y="3598927"/>
                </a:lnTo>
                <a:lnTo>
                  <a:pt x="1394024" y="3588805"/>
                </a:lnTo>
                <a:lnTo>
                  <a:pt x="1350017" y="3577594"/>
                </a:lnTo>
                <a:lnTo>
                  <a:pt x="1306364" y="3565303"/>
                </a:lnTo>
                <a:lnTo>
                  <a:pt x="1263085" y="3551945"/>
                </a:lnTo>
                <a:lnTo>
                  <a:pt x="1220198" y="3537530"/>
                </a:lnTo>
                <a:lnTo>
                  <a:pt x="1177722" y="3522070"/>
                </a:lnTo>
                <a:lnTo>
                  <a:pt x="1135677" y="3505576"/>
                </a:lnTo>
                <a:lnTo>
                  <a:pt x="1094082" y="3488060"/>
                </a:lnTo>
                <a:lnTo>
                  <a:pt x="1052955" y="3469532"/>
                </a:lnTo>
                <a:lnTo>
                  <a:pt x="1012316" y="3450005"/>
                </a:lnTo>
                <a:lnTo>
                  <a:pt x="972185" y="3429489"/>
                </a:lnTo>
                <a:lnTo>
                  <a:pt x="932579" y="3407996"/>
                </a:lnTo>
                <a:lnTo>
                  <a:pt x="893519" y="3385537"/>
                </a:lnTo>
                <a:lnTo>
                  <a:pt x="855024" y="3362123"/>
                </a:lnTo>
                <a:lnTo>
                  <a:pt x="817112" y="3337766"/>
                </a:lnTo>
                <a:lnTo>
                  <a:pt x="779803" y="3312477"/>
                </a:lnTo>
                <a:lnTo>
                  <a:pt x="743115" y="3286267"/>
                </a:lnTo>
                <a:lnTo>
                  <a:pt x="707069" y="3259148"/>
                </a:lnTo>
                <a:lnTo>
                  <a:pt x="671683" y="3231131"/>
                </a:lnTo>
                <a:lnTo>
                  <a:pt x="636976" y="3202227"/>
                </a:lnTo>
                <a:lnTo>
                  <a:pt x="602967" y="3172448"/>
                </a:lnTo>
                <a:lnTo>
                  <a:pt x="569676" y="3141804"/>
                </a:lnTo>
                <a:lnTo>
                  <a:pt x="537122" y="3110308"/>
                </a:lnTo>
                <a:lnTo>
                  <a:pt x="505323" y="3077970"/>
                </a:lnTo>
                <a:lnTo>
                  <a:pt x="474299" y="3044803"/>
                </a:lnTo>
                <a:lnTo>
                  <a:pt x="444070" y="3010816"/>
                </a:lnTo>
                <a:lnTo>
                  <a:pt x="414653" y="2976022"/>
                </a:lnTo>
                <a:lnTo>
                  <a:pt x="386069" y="2940432"/>
                </a:lnTo>
                <a:lnTo>
                  <a:pt x="358336" y="2904056"/>
                </a:lnTo>
                <a:lnTo>
                  <a:pt x="331474" y="2866908"/>
                </a:lnTo>
                <a:lnTo>
                  <a:pt x="305502" y="2828996"/>
                </a:lnTo>
                <a:lnTo>
                  <a:pt x="280438" y="2790334"/>
                </a:lnTo>
                <a:lnTo>
                  <a:pt x="256302" y="2750933"/>
                </a:lnTo>
                <a:lnTo>
                  <a:pt x="233114" y="2710803"/>
                </a:lnTo>
                <a:lnTo>
                  <a:pt x="210891" y="2669956"/>
                </a:lnTo>
                <a:lnTo>
                  <a:pt x="189654" y="2628403"/>
                </a:lnTo>
                <a:lnTo>
                  <a:pt x="169422" y="2586156"/>
                </a:lnTo>
                <a:lnTo>
                  <a:pt x="150213" y="2543226"/>
                </a:lnTo>
                <a:lnTo>
                  <a:pt x="132046" y="2499624"/>
                </a:lnTo>
                <a:lnTo>
                  <a:pt x="114942" y="2455362"/>
                </a:lnTo>
                <a:lnTo>
                  <a:pt x="98919" y="2410451"/>
                </a:lnTo>
                <a:lnTo>
                  <a:pt x="83995" y="2364902"/>
                </a:lnTo>
                <a:lnTo>
                  <a:pt x="70191" y="2318726"/>
                </a:lnTo>
                <a:lnTo>
                  <a:pt x="57526" y="2271935"/>
                </a:lnTo>
                <a:lnTo>
                  <a:pt x="46086" y="2224830"/>
                </a:lnTo>
                <a:lnTo>
                  <a:pt x="35941" y="2177715"/>
                </a:lnTo>
                <a:lnTo>
                  <a:pt x="27078" y="2130609"/>
                </a:lnTo>
                <a:lnTo>
                  <a:pt x="19486" y="2083533"/>
                </a:lnTo>
                <a:lnTo>
                  <a:pt x="13155" y="2036504"/>
                </a:lnTo>
                <a:lnTo>
                  <a:pt x="8072" y="1989542"/>
                </a:lnTo>
                <a:lnTo>
                  <a:pt x="4226" y="1942667"/>
                </a:lnTo>
                <a:lnTo>
                  <a:pt x="1606" y="1895897"/>
                </a:lnTo>
                <a:lnTo>
                  <a:pt x="201" y="1849252"/>
                </a:lnTo>
                <a:lnTo>
                  <a:pt x="0" y="1802750"/>
                </a:lnTo>
                <a:lnTo>
                  <a:pt x="990" y="1756411"/>
                </a:lnTo>
                <a:lnTo>
                  <a:pt x="3161" y="1710254"/>
                </a:lnTo>
                <a:lnTo>
                  <a:pt x="6502" y="1664298"/>
                </a:lnTo>
                <a:lnTo>
                  <a:pt x="11000" y="1618562"/>
                </a:lnTo>
                <a:lnTo>
                  <a:pt x="16646" y="1573065"/>
                </a:lnTo>
                <a:lnTo>
                  <a:pt x="23427" y="1527827"/>
                </a:lnTo>
                <a:lnTo>
                  <a:pt x="31332" y="1482867"/>
                </a:lnTo>
                <a:lnTo>
                  <a:pt x="40350" y="1438203"/>
                </a:lnTo>
                <a:lnTo>
                  <a:pt x="50470" y="1393855"/>
                </a:lnTo>
                <a:lnTo>
                  <a:pt x="61680" y="1349841"/>
                </a:lnTo>
                <a:lnTo>
                  <a:pt x="73969" y="1306182"/>
                </a:lnTo>
                <a:lnTo>
                  <a:pt x="87325" y="1262897"/>
                </a:lnTo>
                <a:lnTo>
                  <a:pt x="101738" y="1220003"/>
                </a:lnTo>
                <a:lnTo>
                  <a:pt x="117196" y="1177521"/>
                </a:lnTo>
                <a:lnTo>
                  <a:pt x="133687" y="1135470"/>
                </a:lnTo>
                <a:lnTo>
                  <a:pt x="151201" y="1093868"/>
                </a:lnTo>
                <a:lnTo>
                  <a:pt x="169726" y="1052736"/>
                </a:lnTo>
                <a:lnTo>
                  <a:pt x="189250" y="1012091"/>
                </a:lnTo>
                <a:lnTo>
                  <a:pt x="209763" y="971954"/>
                </a:lnTo>
                <a:lnTo>
                  <a:pt x="231253" y="932343"/>
                </a:lnTo>
                <a:lnTo>
                  <a:pt x="253709" y="893277"/>
                </a:lnTo>
                <a:lnTo>
                  <a:pt x="277119" y="854776"/>
                </a:lnTo>
                <a:lnTo>
                  <a:pt x="301473" y="816858"/>
                </a:lnTo>
                <a:lnTo>
                  <a:pt x="326758" y="779543"/>
                </a:lnTo>
                <a:lnTo>
                  <a:pt x="352964" y="742851"/>
                </a:lnTo>
                <a:lnTo>
                  <a:pt x="380079" y="706799"/>
                </a:lnTo>
                <a:lnTo>
                  <a:pt x="408092" y="671408"/>
                </a:lnTo>
                <a:lnTo>
                  <a:pt x="436992" y="636696"/>
                </a:lnTo>
                <a:lnTo>
                  <a:pt x="466767" y="602682"/>
                </a:lnTo>
                <a:lnTo>
                  <a:pt x="497406" y="569386"/>
                </a:lnTo>
                <a:lnTo>
                  <a:pt x="528897" y="536827"/>
                </a:lnTo>
                <a:lnTo>
                  <a:pt x="561230" y="505024"/>
                </a:lnTo>
                <a:lnTo>
                  <a:pt x="594393" y="473996"/>
                </a:lnTo>
                <a:lnTo>
                  <a:pt x="628375" y="443762"/>
                </a:lnTo>
                <a:lnTo>
                  <a:pt x="663164" y="414341"/>
                </a:lnTo>
                <a:lnTo>
                  <a:pt x="698749" y="385753"/>
                </a:lnTo>
                <a:lnTo>
                  <a:pt x="735119" y="358016"/>
                </a:lnTo>
                <a:lnTo>
                  <a:pt x="772262" y="331150"/>
                </a:lnTo>
                <a:lnTo>
                  <a:pt x="810168" y="305173"/>
                </a:lnTo>
                <a:lnTo>
                  <a:pt x="848824" y="280106"/>
                </a:lnTo>
                <a:lnTo>
                  <a:pt x="888220" y="255967"/>
                </a:lnTo>
                <a:lnTo>
                  <a:pt x="928344" y="232775"/>
                </a:lnTo>
                <a:lnTo>
                  <a:pt x="969185" y="210549"/>
                </a:lnTo>
                <a:lnTo>
                  <a:pt x="1010732" y="189309"/>
                </a:lnTo>
                <a:lnTo>
                  <a:pt x="1052973" y="169073"/>
                </a:lnTo>
                <a:lnTo>
                  <a:pt x="1095897" y="149862"/>
                </a:lnTo>
                <a:lnTo>
                  <a:pt x="1139492" y="131693"/>
                </a:lnTo>
                <a:lnTo>
                  <a:pt x="1183748" y="114586"/>
                </a:lnTo>
                <a:lnTo>
                  <a:pt x="1228653" y="98560"/>
                </a:lnTo>
                <a:lnTo>
                  <a:pt x="1274195" y="83635"/>
                </a:lnTo>
                <a:lnTo>
                  <a:pt x="1320364" y="69829"/>
                </a:lnTo>
                <a:lnTo>
                  <a:pt x="1367148" y="57161"/>
                </a:lnTo>
                <a:lnTo>
                  <a:pt x="1416568" y="45204"/>
                </a:lnTo>
                <a:lnTo>
                  <a:pt x="1466269" y="34640"/>
                </a:lnTo>
                <a:lnTo>
                  <a:pt x="1516222" y="25472"/>
                </a:lnTo>
                <a:lnTo>
                  <a:pt x="1566396" y="17704"/>
                </a:lnTo>
                <a:lnTo>
                  <a:pt x="1616762" y="11340"/>
                </a:lnTo>
                <a:lnTo>
                  <a:pt x="1667292" y="6384"/>
                </a:lnTo>
                <a:lnTo>
                  <a:pt x="1717954" y="2840"/>
                </a:lnTo>
                <a:lnTo>
                  <a:pt x="1768721" y="710"/>
                </a:lnTo>
                <a:lnTo>
                  <a:pt x="1819562" y="0"/>
                </a:lnTo>
                <a:lnTo>
                  <a:pt x="1819562" y="1819454"/>
                </a:lnTo>
                <a:lnTo>
                  <a:pt x="2271976" y="3581749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08476" y="6200769"/>
            <a:ext cx="79375" cy="140970"/>
          </a:xfrm>
          <a:custGeom>
            <a:avLst/>
            <a:gdLst/>
            <a:ahLst/>
            <a:cxnLst/>
            <a:rect l="l" t="t" r="r" b="b"/>
            <a:pathLst>
              <a:path w="79375" h="140970">
                <a:moveTo>
                  <a:pt x="0" y="0"/>
                </a:moveTo>
                <a:lnTo>
                  <a:pt x="78970" y="140804"/>
                </a:lnTo>
              </a:path>
            </a:pathLst>
          </a:custGeom>
          <a:ln w="9858">
            <a:solidFill>
              <a:srgbClr val="B5B5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364329" y="3654915"/>
            <a:ext cx="916305" cy="77787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algn="ctr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Sim,  R</a:t>
            </a:r>
            <a:r>
              <a:rPr sz="1650" spc="-5" dirty="0">
                <a:latin typeface="Calibri"/>
                <a:cs typeface="Calibri"/>
              </a:rPr>
              <a:t>e</a:t>
            </a:r>
            <a:r>
              <a:rPr sz="1650" dirty="0">
                <a:latin typeface="Calibri"/>
                <a:cs typeface="Calibri"/>
              </a:rPr>
              <a:t>a</a:t>
            </a:r>
            <a:r>
              <a:rPr sz="1650" spc="-5" dirty="0">
                <a:latin typeface="Calibri"/>
                <a:cs typeface="Calibri"/>
              </a:rPr>
              <a:t>g</a:t>
            </a:r>
            <a:r>
              <a:rPr sz="1650" dirty="0">
                <a:latin typeface="Calibri"/>
                <a:cs typeface="Calibri"/>
              </a:rPr>
              <a:t>ent</a:t>
            </a:r>
            <a:r>
              <a:rPr sz="1650" spc="-5" dirty="0">
                <a:latin typeface="Calibri"/>
                <a:cs typeface="Calibri"/>
              </a:rPr>
              <a:t>e</a:t>
            </a:r>
            <a:r>
              <a:rPr sz="1650" dirty="0">
                <a:latin typeface="Calibri"/>
                <a:cs typeface="Calibri"/>
              </a:rPr>
              <a:t>s  39%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595077" y="6734863"/>
            <a:ext cx="665480" cy="41084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2450" b="1" spc="15" dirty="0">
                <a:latin typeface="Calibri"/>
                <a:cs typeface="Calibri"/>
              </a:rPr>
              <a:t>2014</a:t>
            </a:r>
            <a:endParaRPr sz="24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888944" y="6137070"/>
            <a:ext cx="1101725" cy="6807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5080" indent="-92710" algn="ctr">
              <a:lnSpc>
                <a:spcPct val="98200"/>
              </a:lnSpc>
              <a:spcBef>
                <a:spcPts val="130"/>
              </a:spcBef>
            </a:pPr>
            <a:r>
              <a:rPr sz="1450" u="sng" spc="-5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50" u="sng" spc="-110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50" spc="-5" dirty="0">
                <a:latin typeface="Calibri"/>
                <a:cs typeface="Calibri"/>
              </a:rPr>
              <a:t>Sim,     Equipa</a:t>
            </a:r>
            <a:r>
              <a:rPr sz="1450" spc="-10" dirty="0">
                <a:latin typeface="Calibri"/>
                <a:cs typeface="Calibri"/>
              </a:rPr>
              <a:t>m</a:t>
            </a:r>
            <a:r>
              <a:rPr sz="1450" spc="-5" dirty="0">
                <a:latin typeface="Calibri"/>
                <a:cs typeface="Calibri"/>
              </a:rPr>
              <a:t>entos  7%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522934" y="4572646"/>
            <a:ext cx="389255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indent="7620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Não  54%</a:t>
            </a:r>
            <a:endParaRPr sz="16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6514" y="678971"/>
            <a:ext cx="8340090" cy="4044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764030" algn="l"/>
              </a:tabLst>
            </a:pPr>
            <a:r>
              <a:rPr sz="2450" b="1" spc="10" dirty="0">
                <a:latin typeface="Calibri"/>
                <a:cs typeface="Calibri"/>
              </a:rPr>
              <a:t>Diﬁculdades	</a:t>
            </a:r>
            <a:r>
              <a:rPr sz="2450" b="1" spc="15" dirty="0">
                <a:latin typeface="Calibri"/>
                <a:cs typeface="Calibri"/>
              </a:rPr>
              <a:t>na </a:t>
            </a:r>
            <a:r>
              <a:rPr sz="2450" b="1" spc="10" dirty="0">
                <a:latin typeface="Calibri"/>
                <a:cs typeface="Calibri"/>
              </a:rPr>
              <a:t>importação </a:t>
            </a:r>
            <a:r>
              <a:rPr sz="2450" b="1" spc="15" dirty="0">
                <a:latin typeface="Calibri"/>
                <a:cs typeface="Calibri"/>
              </a:rPr>
              <a:t>de insumos </a:t>
            </a:r>
            <a:r>
              <a:rPr sz="2450" b="1" spc="10" dirty="0">
                <a:latin typeface="Calibri"/>
                <a:cs typeface="Calibri"/>
              </a:rPr>
              <a:t>para pesquisa </a:t>
            </a:r>
            <a:r>
              <a:rPr sz="2450" b="1" spc="15" dirty="0">
                <a:latin typeface="Calibri"/>
                <a:cs typeface="Calibri"/>
              </a:rPr>
              <a:t>no</a:t>
            </a:r>
            <a:r>
              <a:rPr sz="2450" b="1" spc="-45" dirty="0">
                <a:latin typeface="Calibri"/>
                <a:cs typeface="Calibri"/>
              </a:rPr>
              <a:t> </a:t>
            </a:r>
            <a:r>
              <a:rPr sz="2450" b="1" spc="5" dirty="0">
                <a:latin typeface="Calibri"/>
                <a:cs typeface="Calibri"/>
              </a:rPr>
              <a:t>Brasil</a:t>
            </a:r>
            <a:endParaRPr sz="24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6639" y="2624654"/>
            <a:ext cx="8879840" cy="307956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02235">
              <a:lnSpc>
                <a:spcPct val="100000"/>
              </a:lnSpc>
              <a:spcBef>
                <a:spcPts val="135"/>
              </a:spcBef>
            </a:pPr>
            <a:r>
              <a:rPr lang="en-US" sz="2450" b="1" spc="15" dirty="0" err="1">
                <a:latin typeface="Calibri"/>
                <a:cs typeface="Calibri"/>
              </a:rPr>
              <a:t>Foram</a:t>
            </a:r>
            <a:r>
              <a:rPr lang="en-US" sz="2450" b="1" spc="15" dirty="0">
                <a:latin typeface="Calibri"/>
                <a:cs typeface="Calibri"/>
              </a:rPr>
              <a:t> </a:t>
            </a:r>
            <a:r>
              <a:rPr lang="en-US" sz="2450" b="1" spc="15" dirty="0" err="1">
                <a:latin typeface="Calibri"/>
                <a:cs typeface="Calibri"/>
              </a:rPr>
              <a:t>ouvidos</a:t>
            </a:r>
            <a:r>
              <a:rPr lang="en-US" sz="2450" b="1" spc="15" dirty="0">
                <a:latin typeface="Calibri"/>
                <a:cs typeface="Calibri"/>
              </a:rPr>
              <a:t> </a:t>
            </a:r>
            <a:r>
              <a:rPr sz="2450" b="1" spc="15" dirty="0">
                <a:latin typeface="Calibri"/>
                <a:cs typeface="Calibri"/>
              </a:rPr>
              <a:t>165 </a:t>
            </a:r>
            <a:r>
              <a:rPr sz="2450" b="1" spc="30" dirty="0" err="1">
                <a:latin typeface="Calibri"/>
                <a:cs typeface="Calibri"/>
              </a:rPr>
              <a:t>cien</a:t>
            </a:r>
            <a:r>
              <a:rPr lang="en-US" sz="2450" b="1" spc="30" dirty="0" err="1">
                <a:latin typeface="Calibri"/>
                <a:cs typeface="Calibri"/>
              </a:rPr>
              <a:t>ti</a:t>
            </a:r>
            <a:r>
              <a:rPr sz="2450" b="1" spc="30" dirty="0" err="1">
                <a:latin typeface="Calibri"/>
                <a:cs typeface="Calibri"/>
              </a:rPr>
              <a:t>stas</a:t>
            </a:r>
            <a:r>
              <a:rPr sz="2450" b="1" spc="30" dirty="0">
                <a:latin typeface="Calibri"/>
                <a:cs typeface="Calibri"/>
              </a:rPr>
              <a:t> </a:t>
            </a:r>
            <a:r>
              <a:rPr sz="2450" b="1" spc="15" dirty="0">
                <a:latin typeface="Calibri"/>
                <a:cs typeface="Calibri"/>
              </a:rPr>
              <a:t>de 35 </a:t>
            </a:r>
            <a:r>
              <a:rPr sz="2450" b="1" spc="30" dirty="0" err="1">
                <a:latin typeface="Calibri"/>
                <a:cs typeface="Calibri"/>
              </a:rPr>
              <a:t>ins</a:t>
            </a:r>
            <a:r>
              <a:rPr lang="en-US" sz="2450" b="1" spc="30" dirty="0" err="1">
                <a:latin typeface="Calibri"/>
                <a:cs typeface="Calibri"/>
              </a:rPr>
              <a:t>ti</a:t>
            </a:r>
            <a:r>
              <a:rPr sz="2450" b="1" spc="30" dirty="0" err="1">
                <a:latin typeface="Calibri"/>
                <a:cs typeface="Calibri"/>
              </a:rPr>
              <a:t>tuições</a:t>
            </a:r>
            <a:r>
              <a:rPr sz="2450" b="1" spc="30" dirty="0">
                <a:latin typeface="Calibri"/>
                <a:cs typeface="Calibri"/>
              </a:rPr>
              <a:t> </a:t>
            </a:r>
            <a:r>
              <a:rPr sz="2450" b="1" spc="35" dirty="0" err="1">
                <a:latin typeface="Calibri"/>
                <a:cs typeface="Calibri"/>
              </a:rPr>
              <a:t>cien</a:t>
            </a:r>
            <a:r>
              <a:rPr lang="en-US" sz="2450" b="1" spc="35" dirty="0" err="1">
                <a:latin typeface="Calibri"/>
                <a:cs typeface="Calibri"/>
              </a:rPr>
              <a:t>tí</a:t>
            </a:r>
            <a:r>
              <a:rPr sz="2450" b="1" spc="35" dirty="0" err="1">
                <a:latin typeface="Calibri"/>
                <a:cs typeface="Calibri"/>
              </a:rPr>
              <a:t>ﬁcas</a:t>
            </a:r>
            <a:r>
              <a:rPr sz="2450" b="1" spc="35" dirty="0">
                <a:latin typeface="Calibri"/>
                <a:cs typeface="Calibri"/>
              </a:rPr>
              <a:t> </a:t>
            </a:r>
            <a:r>
              <a:rPr sz="2450" b="1" spc="15" dirty="0">
                <a:latin typeface="Calibri"/>
                <a:cs typeface="Calibri"/>
              </a:rPr>
              <a:t>e </a:t>
            </a:r>
            <a:r>
              <a:rPr lang="en-US" sz="2450" b="1" spc="15" dirty="0">
                <a:latin typeface="Calibri"/>
                <a:cs typeface="Calibri"/>
              </a:rPr>
              <a:t>8</a:t>
            </a:r>
            <a:r>
              <a:rPr sz="2450" b="1" spc="15" dirty="0">
                <a:latin typeface="Calibri"/>
                <a:cs typeface="Calibri"/>
              </a:rPr>
              <a:t> </a:t>
            </a:r>
            <a:r>
              <a:rPr sz="2450" b="1" spc="10" dirty="0">
                <a:latin typeface="Calibri"/>
                <a:cs typeface="Calibri"/>
              </a:rPr>
              <a:t>estados</a:t>
            </a:r>
            <a:r>
              <a:rPr sz="2450" b="1" spc="-105" dirty="0">
                <a:latin typeface="Calibri"/>
                <a:cs typeface="Calibri"/>
              </a:rPr>
              <a:t> </a:t>
            </a:r>
            <a:r>
              <a:rPr sz="2450" b="1" spc="10" dirty="0">
                <a:latin typeface="Calibri"/>
                <a:cs typeface="Calibri"/>
              </a:rPr>
              <a:t>brasileiros</a:t>
            </a:r>
            <a:endParaRPr sz="2450" dirty="0">
              <a:latin typeface="Calibri"/>
              <a:cs typeface="Calibri"/>
            </a:endParaRPr>
          </a:p>
          <a:p>
            <a:pPr marL="12700" marR="5080" algn="ctr">
              <a:lnSpc>
                <a:spcPct val="200700"/>
              </a:lnSpc>
              <a:spcBef>
                <a:spcPts val="100"/>
              </a:spcBef>
            </a:pPr>
            <a:r>
              <a:rPr sz="2450" b="1" i="1" spc="15" dirty="0">
                <a:latin typeface="Calibri"/>
                <a:cs typeface="Calibri"/>
              </a:rPr>
              <a:t>Coordenação do </a:t>
            </a:r>
            <a:r>
              <a:rPr sz="2450" b="1" i="1" spc="10" dirty="0">
                <a:latin typeface="Calibri"/>
                <a:cs typeface="Calibri"/>
              </a:rPr>
              <a:t>levantamento: Stevens K. </a:t>
            </a:r>
            <a:r>
              <a:rPr sz="2450" b="1" i="1" spc="15" dirty="0">
                <a:latin typeface="Calibri"/>
                <a:cs typeface="Calibri"/>
              </a:rPr>
              <a:t>Rehen </a:t>
            </a:r>
            <a:r>
              <a:rPr sz="2450" b="1" i="1" spc="10" dirty="0">
                <a:latin typeface="Calibri"/>
                <a:cs typeface="Calibri"/>
              </a:rPr>
              <a:t>(ICB/UFRJ </a:t>
            </a:r>
            <a:r>
              <a:rPr sz="2450" b="1" i="1" spc="15" dirty="0">
                <a:latin typeface="Calibri"/>
                <a:cs typeface="Calibri"/>
              </a:rPr>
              <a:t>e IDOR)  </a:t>
            </a:r>
            <a:r>
              <a:rPr sz="2450" b="1" i="1" spc="10" dirty="0">
                <a:latin typeface="Calibri"/>
                <a:cs typeface="Calibri"/>
              </a:rPr>
              <a:t>Colaboradores:</a:t>
            </a:r>
            <a:endParaRPr sz="245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65"/>
              </a:spcBef>
            </a:pPr>
            <a:r>
              <a:rPr sz="2450" b="1" i="1" spc="15" dirty="0">
                <a:latin typeface="Calibri"/>
                <a:cs typeface="Calibri"/>
              </a:rPr>
              <a:t>Mauro Rebelo </a:t>
            </a:r>
            <a:r>
              <a:rPr sz="2450" b="1" i="1" spc="10" dirty="0">
                <a:latin typeface="Calibri"/>
                <a:cs typeface="Calibri"/>
              </a:rPr>
              <a:t>(IBCCF/UFRJ) </a:t>
            </a:r>
            <a:r>
              <a:rPr sz="2450" b="1" i="1" spc="-500" dirty="0">
                <a:latin typeface="Calibri"/>
                <a:cs typeface="Calibri"/>
              </a:rPr>
              <a:t>-­‐</a:t>
            </a:r>
            <a:r>
              <a:rPr sz="2450" b="1" i="1" spc="-455" dirty="0">
                <a:latin typeface="Calibri"/>
                <a:cs typeface="Calibri"/>
              </a:rPr>
              <a:t> </a:t>
            </a:r>
            <a:r>
              <a:rPr sz="2450" b="1" i="1" spc="10" dirty="0">
                <a:latin typeface="Calibri"/>
                <a:cs typeface="Calibri"/>
              </a:rPr>
              <a:t>2007</a:t>
            </a:r>
            <a:endParaRPr sz="245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60"/>
              </a:spcBef>
            </a:pPr>
            <a:r>
              <a:rPr sz="2450" b="1" i="1" spc="10" dirty="0">
                <a:latin typeface="Calibri"/>
                <a:cs typeface="Calibri"/>
              </a:rPr>
              <a:t>Daniel V. </a:t>
            </a:r>
            <a:r>
              <a:rPr sz="2450" b="1" i="1" spc="15" dirty="0">
                <a:latin typeface="Calibri"/>
                <a:cs typeface="Calibri"/>
              </a:rPr>
              <a:t>Cadilhe (LaNCE e </a:t>
            </a:r>
            <a:r>
              <a:rPr sz="2450" b="1" i="1" spc="10" dirty="0">
                <a:latin typeface="Calibri"/>
                <a:cs typeface="Calibri"/>
              </a:rPr>
              <a:t>ICB/ UFRJ) </a:t>
            </a:r>
            <a:r>
              <a:rPr sz="2450" b="1" i="1" spc="15" dirty="0">
                <a:latin typeface="Calibri"/>
                <a:cs typeface="Calibri"/>
              </a:rPr>
              <a:t>– </a:t>
            </a:r>
            <a:r>
              <a:rPr sz="2450" b="1" i="1" spc="10" dirty="0">
                <a:latin typeface="Calibri"/>
                <a:cs typeface="Calibri"/>
              </a:rPr>
              <a:t>2010 </a:t>
            </a:r>
            <a:r>
              <a:rPr sz="2450" b="1" i="1" spc="15" dirty="0">
                <a:latin typeface="Calibri"/>
                <a:cs typeface="Calibri"/>
              </a:rPr>
              <a:t>e</a:t>
            </a:r>
            <a:r>
              <a:rPr sz="2450" b="1" i="1" spc="-60" dirty="0">
                <a:latin typeface="Calibri"/>
                <a:cs typeface="Calibri"/>
              </a:rPr>
              <a:t> </a:t>
            </a:r>
            <a:r>
              <a:rPr sz="2450" b="1" i="1" spc="10" dirty="0">
                <a:latin typeface="Calibri"/>
                <a:cs typeface="Calibri"/>
              </a:rPr>
              <a:t>2014</a:t>
            </a:r>
            <a:endParaRPr sz="245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81148" y="5737069"/>
            <a:ext cx="4711065" cy="1140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450" i="1" spc="-5" dirty="0">
                <a:latin typeface="Arial"/>
                <a:cs typeface="Arial"/>
              </a:rPr>
              <a:t>Apoio:</a:t>
            </a:r>
            <a:endParaRPr sz="1450">
              <a:latin typeface="Arial"/>
              <a:cs typeface="Arial"/>
            </a:endParaRPr>
          </a:p>
          <a:p>
            <a:pPr marL="12700" marR="5080" algn="ctr">
              <a:lnSpc>
                <a:spcPct val="101099"/>
              </a:lnSpc>
            </a:pPr>
            <a:r>
              <a:rPr sz="1450" i="1" spc="-5" dirty="0">
                <a:latin typeface="Arial"/>
                <a:cs typeface="Arial"/>
              </a:rPr>
              <a:t>Sociedade Brasileira de Neurociências e Comportamento  Federação de Sociedades de Biologia Experimental  Academia Brasileira de</a:t>
            </a:r>
            <a:r>
              <a:rPr sz="1450" i="1" dirty="0">
                <a:latin typeface="Arial"/>
                <a:cs typeface="Arial"/>
              </a:rPr>
              <a:t> </a:t>
            </a:r>
            <a:r>
              <a:rPr sz="1450" i="1" spc="-5" dirty="0">
                <a:latin typeface="Arial"/>
                <a:cs typeface="Arial"/>
              </a:rPr>
              <a:t>Ciências</a:t>
            </a:r>
            <a:endParaRPr sz="14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sz="1450" i="1" spc="-5" dirty="0">
                <a:latin typeface="Arial"/>
                <a:cs typeface="Arial"/>
              </a:rPr>
              <a:t>Sociedade Brasileira para o Progresso da</a:t>
            </a:r>
            <a:r>
              <a:rPr sz="1450" i="1" spc="60" dirty="0">
                <a:latin typeface="Arial"/>
                <a:cs typeface="Arial"/>
              </a:rPr>
              <a:t> </a:t>
            </a:r>
            <a:r>
              <a:rPr sz="1450" i="1" spc="-5" dirty="0">
                <a:latin typeface="Arial"/>
                <a:cs typeface="Arial"/>
              </a:rPr>
              <a:t>Ciência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91827" y="485073"/>
            <a:ext cx="8664575" cy="6565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150" spc="-10" dirty="0"/>
              <a:t>Estados dos </a:t>
            </a:r>
            <a:r>
              <a:rPr sz="4150" spc="-10" dirty="0" err="1"/>
              <a:t>pesquisadores</a:t>
            </a:r>
            <a:r>
              <a:rPr sz="4150" spc="25" dirty="0"/>
              <a:t> </a:t>
            </a:r>
            <a:r>
              <a:rPr sz="4150" spc="-125" dirty="0" err="1"/>
              <a:t>par</a:t>
            </a:r>
            <a:r>
              <a:rPr lang="en-US" sz="4150" spc="-125" dirty="0" err="1"/>
              <a:t>ti</a:t>
            </a:r>
            <a:r>
              <a:rPr sz="4150" spc="-125" dirty="0" err="1"/>
              <a:t>cipantes</a:t>
            </a:r>
            <a:endParaRPr sz="4150" dirty="0"/>
          </a:p>
        </p:txBody>
      </p:sp>
      <p:sp>
        <p:nvSpPr>
          <p:cNvPr id="3" name="object 3"/>
          <p:cNvSpPr/>
          <p:nvPr/>
        </p:nvSpPr>
        <p:spPr>
          <a:xfrm>
            <a:off x="5709039" y="2288220"/>
            <a:ext cx="1703705" cy="1711325"/>
          </a:xfrm>
          <a:custGeom>
            <a:avLst/>
            <a:gdLst/>
            <a:ahLst/>
            <a:cxnLst/>
            <a:rect l="l" t="t" r="r" b="b"/>
            <a:pathLst>
              <a:path w="1703704" h="1711325">
                <a:moveTo>
                  <a:pt x="0" y="0"/>
                </a:moveTo>
                <a:lnTo>
                  <a:pt x="0" y="1710886"/>
                </a:lnTo>
                <a:lnTo>
                  <a:pt x="1703339" y="1553025"/>
                </a:lnTo>
                <a:lnTo>
                  <a:pt x="1698137" y="1504354"/>
                </a:lnTo>
                <a:lnTo>
                  <a:pt x="1691604" y="1456127"/>
                </a:lnTo>
                <a:lnTo>
                  <a:pt x="1683758" y="1408360"/>
                </a:lnTo>
                <a:lnTo>
                  <a:pt x="1674620" y="1361073"/>
                </a:lnTo>
                <a:lnTo>
                  <a:pt x="1664208" y="1314282"/>
                </a:lnTo>
                <a:lnTo>
                  <a:pt x="1652542" y="1268006"/>
                </a:lnTo>
                <a:lnTo>
                  <a:pt x="1639643" y="1222262"/>
                </a:lnTo>
                <a:lnTo>
                  <a:pt x="1625528" y="1177069"/>
                </a:lnTo>
                <a:lnTo>
                  <a:pt x="1610218" y="1132443"/>
                </a:lnTo>
                <a:lnTo>
                  <a:pt x="1593733" y="1088403"/>
                </a:lnTo>
                <a:lnTo>
                  <a:pt x="1576090" y="1044966"/>
                </a:lnTo>
                <a:lnTo>
                  <a:pt x="1557311" y="1002150"/>
                </a:lnTo>
                <a:lnTo>
                  <a:pt x="1537415" y="959973"/>
                </a:lnTo>
                <a:lnTo>
                  <a:pt x="1516421" y="918453"/>
                </a:lnTo>
                <a:lnTo>
                  <a:pt x="1494348" y="877607"/>
                </a:lnTo>
                <a:lnTo>
                  <a:pt x="1471216" y="837453"/>
                </a:lnTo>
                <a:lnTo>
                  <a:pt x="1447045" y="798009"/>
                </a:lnTo>
                <a:lnTo>
                  <a:pt x="1421854" y="759293"/>
                </a:lnTo>
                <a:lnTo>
                  <a:pt x="1395662" y="721323"/>
                </a:lnTo>
                <a:lnTo>
                  <a:pt x="1368489" y="684115"/>
                </a:lnTo>
                <a:lnTo>
                  <a:pt x="1340355" y="647689"/>
                </a:lnTo>
                <a:lnTo>
                  <a:pt x="1311279" y="612061"/>
                </a:lnTo>
                <a:lnTo>
                  <a:pt x="1281280" y="577250"/>
                </a:lnTo>
                <a:lnTo>
                  <a:pt x="1250378" y="543273"/>
                </a:lnTo>
                <a:lnTo>
                  <a:pt x="1218592" y="510148"/>
                </a:lnTo>
                <a:lnTo>
                  <a:pt x="1185942" y="477893"/>
                </a:lnTo>
                <a:lnTo>
                  <a:pt x="1152448" y="446525"/>
                </a:lnTo>
                <a:lnTo>
                  <a:pt x="1118128" y="416063"/>
                </a:lnTo>
                <a:lnTo>
                  <a:pt x="1083003" y="386524"/>
                </a:lnTo>
                <a:lnTo>
                  <a:pt x="1047091" y="357926"/>
                </a:lnTo>
                <a:lnTo>
                  <a:pt x="1010413" y="330286"/>
                </a:lnTo>
                <a:lnTo>
                  <a:pt x="972987" y="303623"/>
                </a:lnTo>
                <a:lnTo>
                  <a:pt x="934834" y="277953"/>
                </a:lnTo>
                <a:lnTo>
                  <a:pt x="895972" y="253296"/>
                </a:lnTo>
                <a:lnTo>
                  <a:pt x="856422" y="229668"/>
                </a:lnTo>
                <a:lnTo>
                  <a:pt x="816202" y="207088"/>
                </a:lnTo>
                <a:lnTo>
                  <a:pt x="775332" y="185573"/>
                </a:lnTo>
                <a:lnTo>
                  <a:pt x="733832" y="165141"/>
                </a:lnTo>
                <a:lnTo>
                  <a:pt x="691721" y="145809"/>
                </a:lnTo>
                <a:lnTo>
                  <a:pt x="649019" y="127596"/>
                </a:lnTo>
                <a:lnTo>
                  <a:pt x="605745" y="110519"/>
                </a:lnTo>
                <a:lnTo>
                  <a:pt x="561918" y="94597"/>
                </a:lnTo>
                <a:lnTo>
                  <a:pt x="517559" y="79846"/>
                </a:lnTo>
                <a:lnTo>
                  <a:pt x="472685" y="66284"/>
                </a:lnTo>
                <a:lnTo>
                  <a:pt x="427318" y="53930"/>
                </a:lnTo>
                <a:lnTo>
                  <a:pt x="381477" y="42801"/>
                </a:lnTo>
                <a:lnTo>
                  <a:pt x="335180" y="32914"/>
                </a:lnTo>
                <a:lnTo>
                  <a:pt x="288448" y="24288"/>
                </a:lnTo>
                <a:lnTo>
                  <a:pt x="241300" y="16941"/>
                </a:lnTo>
                <a:lnTo>
                  <a:pt x="193755" y="10889"/>
                </a:lnTo>
                <a:lnTo>
                  <a:pt x="145833" y="6152"/>
                </a:lnTo>
                <a:lnTo>
                  <a:pt x="97554" y="2746"/>
                </a:lnTo>
                <a:lnTo>
                  <a:pt x="48936" y="689"/>
                </a:lnTo>
                <a:lnTo>
                  <a:pt x="0" y="0"/>
                </a:lnTo>
                <a:close/>
              </a:path>
            </a:pathLst>
          </a:custGeom>
          <a:solidFill>
            <a:srgbClr val="6095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94711" y="4144691"/>
            <a:ext cx="2025014" cy="1868805"/>
          </a:xfrm>
          <a:custGeom>
            <a:avLst/>
            <a:gdLst/>
            <a:ahLst/>
            <a:cxnLst/>
            <a:rect l="l" t="t" r="r" b="b"/>
            <a:pathLst>
              <a:path w="2025015" h="1868804">
                <a:moveTo>
                  <a:pt x="2017668" y="0"/>
                </a:moveTo>
                <a:lnTo>
                  <a:pt x="314328" y="157861"/>
                </a:lnTo>
                <a:lnTo>
                  <a:pt x="0" y="1839616"/>
                </a:lnTo>
                <a:lnTo>
                  <a:pt x="51988" y="1848509"/>
                </a:lnTo>
                <a:lnTo>
                  <a:pt x="104183" y="1855788"/>
                </a:lnTo>
                <a:lnTo>
                  <a:pt x="156547" y="1861454"/>
                </a:lnTo>
                <a:lnTo>
                  <a:pt x="209091" y="1865506"/>
                </a:lnTo>
                <a:lnTo>
                  <a:pt x="261628" y="1867935"/>
                </a:lnTo>
                <a:lnTo>
                  <a:pt x="314272" y="1868747"/>
                </a:lnTo>
                <a:lnTo>
                  <a:pt x="366998" y="1867935"/>
                </a:lnTo>
                <a:lnTo>
                  <a:pt x="419609" y="1865503"/>
                </a:lnTo>
                <a:lnTo>
                  <a:pt x="472166" y="1861449"/>
                </a:lnTo>
                <a:lnTo>
                  <a:pt x="519783" y="1856376"/>
                </a:lnTo>
                <a:lnTo>
                  <a:pt x="566955" y="1850035"/>
                </a:lnTo>
                <a:lnTo>
                  <a:pt x="613668" y="1842445"/>
                </a:lnTo>
                <a:lnTo>
                  <a:pt x="659905" y="1833626"/>
                </a:lnTo>
                <a:lnTo>
                  <a:pt x="705651" y="1823594"/>
                </a:lnTo>
                <a:lnTo>
                  <a:pt x="750892" y="1812370"/>
                </a:lnTo>
                <a:lnTo>
                  <a:pt x="795610" y="1799972"/>
                </a:lnTo>
                <a:lnTo>
                  <a:pt x="839791" y="1786418"/>
                </a:lnTo>
                <a:lnTo>
                  <a:pt x="883419" y="1771727"/>
                </a:lnTo>
                <a:lnTo>
                  <a:pt x="926479" y="1755917"/>
                </a:lnTo>
                <a:lnTo>
                  <a:pt x="968956" y="1739009"/>
                </a:lnTo>
                <a:lnTo>
                  <a:pt x="1010833" y="1721019"/>
                </a:lnTo>
                <a:lnTo>
                  <a:pt x="1052095" y="1701967"/>
                </a:lnTo>
                <a:lnTo>
                  <a:pt x="1092727" y="1681871"/>
                </a:lnTo>
                <a:lnTo>
                  <a:pt x="1132714" y="1660750"/>
                </a:lnTo>
                <a:lnTo>
                  <a:pt x="1172039" y="1638623"/>
                </a:lnTo>
                <a:lnTo>
                  <a:pt x="1210687" y="1615509"/>
                </a:lnTo>
                <a:lnTo>
                  <a:pt x="1248644" y="1591425"/>
                </a:lnTo>
                <a:lnTo>
                  <a:pt x="1285892" y="1566391"/>
                </a:lnTo>
                <a:lnTo>
                  <a:pt x="1322418" y="1540426"/>
                </a:lnTo>
                <a:lnTo>
                  <a:pt x="1358205" y="1513547"/>
                </a:lnTo>
                <a:lnTo>
                  <a:pt x="1393237" y="1485774"/>
                </a:lnTo>
                <a:lnTo>
                  <a:pt x="1427500" y="1457126"/>
                </a:lnTo>
                <a:lnTo>
                  <a:pt x="1460978" y="1427620"/>
                </a:lnTo>
                <a:lnTo>
                  <a:pt x="1493655" y="1397276"/>
                </a:lnTo>
                <a:lnTo>
                  <a:pt x="1525516" y="1366113"/>
                </a:lnTo>
                <a:lnTo>
                  <a:pt x="1556545" y="1334148"/>
                </a:lnTo>
                <a:lnTo>
                  <a:pt x="1586727" y="1301401"/>
                </a:lnTo>
                <a:lnTo>
                  <a:pt x="1616047" y="1267890"/>
                </a:lnTo>
                <a:lnTo>
                  <a:pt x="1644489" y="1233635"/>
                </a:lnTo>
                <a:lnTo>
                  <a:pt x="1672036" y="1198653"/>
                </a:lnTo>
                <a:lnTo>
                  <a:pt x="1698675" y="1162963"/>
                </a:lnTo>
                <a:lnTo>
                  <a:pt x="1724389" y="1126584"/>
                </a:lnTo>
                <a:lnTo>
                  <a:pt x="1749163" y="1089534"/>
                </a:lnTo>
                <a:lnTo>
                  <a:pt x="1772982" y="1051833"/>
                </a:lnTo>
                <a:lnTo>
                  <a:pt x="1795829" y="1013499"/>
                </a:lnTo>
                <a:lnTo>
                  <a:pt x="1817690" y="974550"/>
                </a:lnTo>
                <a:lnTo>
                  <a:pt x="1838549" y="935006"/>
                </a:lnTo>
                <a:lnTo>
                  <a:pt x="1858390" y="894884"/>
                </a:lnTo>
                <a:lnTo>
                  <a:pt x="1877198" y="854205"/>
                </a:lnTo>
                <a:lnTo>
                  <a:pt x="1894958" y="812985"/>
                </a:lnTo>
                <a:lnTo>
                  <a:pt x="1911653" y="771244"/>
                </a:lnTo>
                <a:lnTo>
                  <a:pt x="1927269" y="729001"/>
                </a:lnTo>
                <a:lnTo>
                  <a:pt x="1941790" y="686273"/>
                </a:lnTo>
                <a:lnTo>
                  <a:pt x="1955201" y="643081"/>
                </a:lnTo>
                <a:lnTo>
                  <a:pt x="1967485" y="599442"/>
                </a:lnTo>
                <a:lnTo>
                  <a:pt x="1978628" y="555376"/>
                </a:lnTo>
                <a:lnTo>
                  <a:pt x="1988614" y="510900"/>
                </a:lnTo>
                <a:lnTo>
                  <a:pt x="1997428" y="466034"/>
                </a:lnTo>
                <a:lnTo>
                  <a:pt x="2005053" y="420796"/>
                </a:lnTo>
                <a:lnTo>
                  <a:pt x="2011475" y="375205"/>
                </a:lnTo>
                <a:lnTo>
                  <a:pt x="2016679" y="329279"/>
                </a:lnTo>
                <a:lnTo>
                  <a:pt x="2020647" y="283037"/>
                </a:lnTo>
                <a:lnTo>
                  <a:pt x="2023366" y="236498"/>
                </a:lnTo>
                <a:lnTo>
                  <a:pt x="2024819" y="189681"/>
                </a:lnTo>
                <a:lnTo>
                  <a:pt x="2024991" y="142604"/>
                </a:lnTo>
                <a:lnTo>
                  <a:pt x="2023867" y="95285"/>
                </a:lnTo>
                <a:lnTo>
                  <a:pt x="2021431" y="47744"/>
                </a:lnTo>
                <a:lnTo>
                  <a:pt x="2017668" y="0"/>
                </a:lnTo>
                <a:close/>
              </a:path>
            </a:pathLst>
          </a:custGeom>
          <a:solidFill>
            <a:srgbClr val="CD66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96058" y="4342272"/>
            <a:ext cx="901065" cy="1682114"/>
          </a:xfrm>
          <a:custGeom>
            <a:avLst/>
            <a:gdLst/>
            <a:ahLst/>
            <a:cxnLst/>
            <a:rect l="l" t="t" r="r" b="b"/>
            <a:pathLst>
              <a:path w="901064" h="1682114">
                <a:moveTo>
                  <a:pt x="900534" y="0"/>
                </a:moveTo>
                <a:lnTo>
                  <a:pt x="0" y="1454624"/>
                </a:lnTo>
                <a:lnTo>
                  <a:pt x="41801" y="1479694"/>
                </a:lnTo>
                <a:lnTo>
                  <a:pt x="84252" y="1503536"/>
                </a:lnTo>
                <a:lnTo>
                  <a:pt x="127325" y="1526141"/>
                </a:lnTo>
                <a:lnTo>
                  <a:pt x="170993" y="1547497"/>
                </a:lnTo>
                <a:lnTo>
                  <a:pt x="215227" y="1567593"/>
                </a:lnTo>
                <a:lnTo>
                  <a:pt x="260000" y="1586420"/>
                </a:lnTo>
                <a:lnTo>
                  <a:pt x="305285" y="1603966"/>
                </a:lnTo>
                <a:lnTo>
                  <a:pt x="351055" y="1620221"/>
                </a:lnTo>
                <a:lnTo>
                  <a:pt x="397281" y="1635174"/>
                </a:lnTo>
                <a:lnTo>
                  <a:pt x="443937" y="1648815"/>
                </a:lnTo>
                <a:lnTo>
                  <a:pt x="490994" y="1661132"/>
                </a:lnTo>
                <a:lnTo>
                  <a:pt x="538426" y="1672116"/>
                </a:lnTo>
                <a:lnTo>
                  <a:pt x="586205" y="1681755"/>
                </a:lnTo>
                <a:lnTo>
                  <a:pt x="900534" y="0"/>
                </a:lnTo>
                <a:close/>
              </a:path>
            </a:pathLst>
          </a:custGeom>
          <a:solidFill>
            <a:srgbClr val="AAC4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96059" y="4342272"/>
            <a:ext cx="901065" cy="1682114"/>
          </a:xfrm>
          <a:custGeom>
            <a:avLst/>
            <a:gdLst/>
            <a:ahLst/>
            <a:cxnLst/>
            <a:rect l="l" t="t" r="r" b="b"/>
            <a:pathLst>
              <a:path w="901064" h="1682114">
                <a:moveTo>
                  <a:pt x="586205" y="1681755"/>
                </a:moveTo>
                <a:lnTo>
                  <a:pt x="538426" y="1672116"/>
                </a:lnTo>
                <a:lnTo>
                  <a:pt x="490994" y="1661132"/>
                </a:lnTo>
                <a:lnTo>
                  <a:pt x="443936" y="1648815"/>
                </a:lnTo>
                <a:lnTo>
                  <a:pt x="397281" y="1635174"/>
                </a:lnTo>
                <a:lnTo>
                  <a:pt x="351054" y="1620221"/>
                </a:lnTo>
                <a:lnTo>
                  <a:pt x="305285" y="1603966"/>
                </a:lnTo>
                <a:lnTo>
                  <a:pt x="260000" y="1586420"/>
                </a:lnTo>
                <a:lnTo>
                  <a:pt x="215227" y="1567593"/>
                </a:lnTo>
                <a:lnTo>
                  <a:pt x="170993" y="1547496"/>
                </a:lnTo>
                <a:lnTo>
                  <a:pt x="127325" y="1526141"/>
                </a:lnTo>
                <a:lnTo>
                  <a:pt x="84252" y="1503536"/>
                </a:lnTo>
                <a:lnTo>
                  <a:pt x="41801" y="1479694"/>
                </a:lnTo>
                <a:lnTo>
                  <a:pt x="0" y="1454624"/>
                </a:lnTo>
                <a:lnTo>
                  <a:pt x="900533" y="0"/>
                </a:lnTo>
                <a:lnTo>
                  <a:pt x="586205" y="1681755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76357" y="4084482"/>
            <a:ext cx="1710689" cy="1612900"/>
          </a:xfrm>
          <a:custGeom>
            <a:avLst/>
            <a:gdLst/>
            <a:ahLst/>
            <a:cxnLst/>
            <a:rect l="l" t="t" r="r" b="b"/>
            <a:pathLst>
              <a:path w="1710689" h="1612900">
                <a:moveTo>
                  <a:pt x="7295" y="0"/>
                </a:moveTo>
                <a:lnTo>
                  <a:pt x="3418" y="49666"/>
                </a:lnTo>
                <a:lnTo>
                  <a:pt x="990" y="99221"/>
                </a:lnTo>
                <a:lnTo>
                  <a:pt x="0" y="148637"/>
                </a:lnTo>
                <a:lnTo>
                  <a:pt x="432" y="197888"/>
                </a:lnTo>
                <a:lnTo>
                  <a:pt x="2275" y="246947"/>
                </a:lnTo>
                <a:lnTo>
                  <a:pt x="5514" y="295788"/>
                </a:lnTo>
                <a:lnTo>
                  <a:pt x="10138" y="344386"/>
                </a:lnTo>
                <a:lnTo>
                  <a:pt x="16132" y="392712"/>
                </a:lnTo>
                <a:lnTo>
                  <a:pt x="23484" y="440741"/>
                </a:lnTo>
                <a:lnTo>
                  <a:pt x="32180" y="488447"/>
                </a:lnTo>
                <a:lnTo>
                  <a:pt x="42208" y="535803"/>
                </a:lnTo>
                <a:lnTo>
                  <a:pt x="53553" y="582783"/>
                </a:lnTo>
                <a:lnTo>
                  <a:pt x="66204" y="629359"/>
                </a:lnTo>
                <a:lnTo>
                  <a:pt x="80146" y="675507"/>
                </a:lnTo>
                <a:lnTo>
                  <a:pt x="95368" y="721199"/>
                </a:lnTo>
                <a:lnTo>
                  <a:pt x="111854" y="766409"/>
                </a:lnTo>
                <a:lnTo>
                  <a:pt x="129593" y="811111"/>
                </a:lnTo>
                <a:lnTo>
                  <a:pt x="148572" y="855278"/>
                </a:lnTo>
                <a:lnTo>
                  <a:pt x="168776" y="898884"/>
                </a:lnTo>
                <a:lnTo>
                  <a:pt x="190194" y="941902"/>
                </a:lnTo>
                <a:lnTo>
                  <a:pt x="212811" y="984306"/>
                </a:lnTo>
                <a:lnTo>
                  <a:pt x="236615" y="1026070"/>
                </a:lnTo>
                <a:lnTo>
                  <a:pt x="261592" y="1067167"/>
                </a:lnTo>
                <a:lnTo>
                  <a:pt x="287730" y="1107571"/>
                </a:lnTo>
                <a:lnTo>
                  <a:pt x="315015" y="1147255"/>
                </a:lnTo>
                <a:lnTo>
                  <a:pt x="343434" y="1186194"/>
                </a:lnTo>
                <a:lnTo>
                  <a:pt x="372974" y="1224359"/>
                </a:lnTo>
                <a:lnTo>
                  <a:pt x="403622" y="1261726"/>
                </a:lnTo>
                <a:lnTo>
                  <a:pt x="435364" y="1298268"/>
                </a:lnTo>
                <a:lnTo>
                  <a:pt x="468188" y="1333958"/>
                </a:lnTo>
                <a:lnTo>
                  <a:pt x="502080" y="1368770"/>
                </a:lnTo>
                <a:lnTo>
                  <a:pt x="537027" y="1402677"/>
                </a:lnTo>
                <a:lnTo>
                  <a:pt x="573017" y="1435654"/>
                </a:lnTo>
                <a:lnTo>
                  <a:pt x="610035" y="1467673"/>
                </a:lnTo>
                <a:lnTo>
                  <a:pt x="648069" y="1498708"/>
                </a:lnTo>
                <a:lnTo>
                  <a:pt x="687106" y="1528734"/>
                </a:lnTo>
                <a:lnTo>
                  <a:pt x="727132" y="1557723"/>
                </a:lnTo>
                <a:lnTo>
                  <a:pt x="768134" y="1585649"/>
                </a:lnTo>
                <a:lnTo>
                  <a:pt x="810100" y="1612485"/>
                </a:lnTo>
                <a:lnTo>
                  <a:pt x="1710634" y="157859"/>
                </a:lnTo>
                <a:lnTo>
                  <a:pt x="7295" y="0"/>
                </a:lnTo>
                <a:close/>
              </a:path>
            </a:pathLst>
          </a:custGeom>
          <a:solidFill>
            <a:srgbClr val="937A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76357" y="4084482"/>
            <a:ext cx="1710689" cy="1612900"/>
          </a:xfrm>
          <a:custGeom>
            <a:avLst/>
            <a:gdLst/>
            <a:ahLst/>
            <a:cxnLst/>
            <a:rect l="l" t="t" r="r" b="b"/>
            <a:pathLst>
              <a:path w="1710689" h="1612900">
                <a:moveTo>
                  <a:pt x="810100" y="1612485"/>
                </a:moveTo>
                <a:lnTo>
                  <a:pt x="768134" y="1585648"/>
                </a:lnTo>
                <a:lnTo>
                  <a:pt x="727132" y="1557722"/>
                </a:lnTo>
                <a:lnTo>
                  <a:pt x="687106" y="1528733"/>
                </a:lnTo>
                <a:lnTo>
                  <a:pt x="648069" y="1498708"/>
                </a:lnTo>
                <a:lnTo>
                  <a:pt x="610035" y="1467672"/>
                </a:lnTo>
                <a:lnTo>
                  <a:pt x="573017" y="1435653"/>
                </a:lnTo>
                <a:lnTo>
                  <a:pt x="537028" y="1402676"/>
                </a:lnTo>
                <a:lnTo>
                  <a:pt x="502080" y="1368769"/>
                </a:lnTo>
                <a:lnTo>
                  <a:pt x="468188" y="1333957"/>
                </a:lnTo>
                <a:lnTo>
                  <a:pt x="435364" y="1298267"/>
                </a:lnTo>
                <a:lnTo>
                  <a:pt x="403622" y="1261726"/>
                </a:lnTo>
                <a:lnTo>
                  <a:pt x="372974" y="1224359"/>
                </a:lnTo>
                <a:lnTo>
                  <a:pt x="343434" y="1186193"/>
                </a:lnTo>
                <a:lnTo>
                  <a:pt x="315015" y="1147255"/>
                </a:lnTo>
                <a:lnTo>
                  <a:pt x="287730" y="1107571"/>
                </a:lnTo>
                <a:lnTo>
                  <a:pt x="261593" y="1067167"/>
                </a:lnTo>
                <a:lnTo>
                  <a:pt x="236615" y="1026070"/>
                </a:lnTo>
                <a:lnTo>
                  <a:pt x="212811" y="984306"/>
                </a:lnTo>
                <a:lnTo>
                  <a:pt x="190194" y="941902"/>
                </a:lnTo>
                <a:lnTo>
                  <a:pt x="168777" y="898883"/>
                </a:lnTo>
                <a:lnTo>
                  <a:pt x="148572" y="855278"/>
                </a:lnTo>
                <a:lnTo>
                  <a:pt x="129594" y="811111"/>
                </a:lnTo>
                <a:lnTo>
                  <a:pt x="111855" y="766409"/>
                </a:lnTo>
                <a:lnTo>
                  <a:pt x="95368" y="721199"/>
                </a:lnTo>
                <a:lnTo>
                  <a:pt x="80147" y="675507"/>
                </a:lnTo>
                <a:lnTo>
                  <a:pt x="66204" y="629359"/>
                </a:lnTo>
                <a:lnTo>
                  <a:pt x="53554" y="582782"/>
                </a:lnTo>
                <a:lnTo>
                  <a:pt x="42208" y="535803"/>
                </a:lnTo>
                <a:lnTo>
                  <a:pt x="32180" y="488447"/>
                </a:lnTo>
                <a:lnTo>
                  <a:pt x="23484" y="440741"/>
                </a:lnTo>
                <a:lnTo>
                  <a:pt x="16132" y="392712"/>
                </a:lnTo>
                <a:lnTo>
                  <a:pt x="10138" y="344385"/>
                </a:lnTo>
                <a:lnTo>
                  <a:pt x="5514" y="295788"/>
                </a:lnTo>
                <a:lnTo>
                  <a:pt x="2275" y="246947"/>
                </a:lnTo>
                <a:lnTo>
                  <a:pt x="432" y="197887"/>
                </a:lnTo>
                <a:lnTo>
                  <a:pt x="0" y="148637"/>
                </a:lnTo>
                <a:lnTo>
                  <a:pt x="990" y="99221"/>
                </a:lnTo>
                <a:lnTo>
                  <a:pt x="3417" y="49666"/>
                </a:lnTo>
                <a:lnTo>
                  <a:pt x="7294" y="0"/>
                </a:lnTo>
                <a:lnTo>
                  <a:pt x="1710634" y="157859"/>
                </a:lnTo>
                <a:lnTo>
                  <a:pt x="810100" y="1612485"/>
                </a:lnTo>
                <a:close/>
              </a:path>
            </a:pathLst>
          </a:custGeom>
          <a:ln w="197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69967" y="3332039"/>
            <a:ext cx="1703705" cy="762635"/>
          </a:xfrm>
          <a:custGeom>
            <a:avLst/>
            <a:gdLst/>
            <a:ahLst/>
            <a:cxnLst/>
            <a:rect l="l" t="t" r="r" b="b"/>
            <a:pathLst>
              <a:path w="1703704" h="762635">
                <a:moveTo>
                  <a:pt x="172040" y="0"/>
                </a:moveTo>
                <a:lnTo>
                  <a:pt x="150938" y="43942"/>
                </a:lnTo>
                <a:lnTo>
                  <a:pt x="131118" y="88418"/>
                </a:lnTo>
                <a:lnTo>
                  <a:pt x="112588" y="133399"/>
                </a:lnTo>
                <a:lnTo>
                  <a:pt x="95355" y="178857"/>
                </a:lnTo>
                <a:lnTo>
                  <a:pt x="79429" y="224763"/>
                </a:lnTo>
                <a:lnTo>
                  <a:pt x="64816" y="271089"/>
                </a:lnTo>
                <a:lnTo>
                  <a:pt x="51526" y="317806"/>
                </a:lnTo>
                <a:lnTo>
                  <a:pt x="39566" y="364887"/>
                </a:lnTo>
                <a:lnTo>
                  <a:pt x="28944" y="412302"/>
                </a:lnTo>
                <a:lnTo>
                  <a:pt x="19668" y="460024"/>
                </a:lnTo>
                <a:lnTo>
                  <a:pt x="11747" y="508024"/>
                </a:lnTo>
                <a:lnTo>
                  <a:pt x="5188" y="556274"/>
                </a:lnTo>
                <a:lnTo>
                  <a:pt x="0" y="604746"/>
                </a:lnTo>
                <a:lnTo>
                  <a:pt x="1703339" y="762607"/>
                </a:lnTo>
                <a:lnTo>
                  <a:pt x="172040" y="0"/>
                </a:lnTo>
                <a:close/>
              </a:path>
            </a:pathLst>
          </a:custGeom>
          <a:solidFill>
            <a:srgbClr val="59BA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669967" y="3332038"/>
            <a:ext cx="1703705" cy="762635"/>
          </a:xfrm>
          <a:custGeom>
            <a:avLst/>
            <a:gdLst/>
            <a:ahLst/>
            <a:cxnLst/>
            <a:rect l="l" t="t" r="r" b="b"/>
            <a:pathLst>
              <a:path w="1703704" h="762635">
                <a:moveTo>
                  <a:pt x="0" y="604746"/>
                </a:moveTo>
                <a:lnTo>
                  <a:pt x="5188" y="556275"/>
                </a:lnTo>
                <a:lnTo>
                  <a:pt x="11746" y="508025"/>
                </a:lnTo>
                <a:lnTo>
                  <a:pt x="19668" y="460025"/>
                </a:lnTo>
                <a:lnTo>
                  <a:pt x="28943" y="412303"/>
                </a:lnTo>
                <a:lnTo>
                  <a:pt x="39565" y="364887"/>
                </a:lnTo>
                <a:lnTo>
                  <a:pt x="51525" y="317807"/>
                </a:lnTo>
                <a:lnTo>
                  <a:pt x="64816" y="271089"/>
                </a:lnTo>
                <a:lnTo>
                  <a:pt x="79428" y="224763"/>
                </a:lnTo>
                <a:lnTo>
                  <a:pt x="95355" y="178857"/>
                </a:lnTo>
                <a:lnTo>
                  <a:pt x="112587" y="133399"/>
                </a:lnTo>
                <a:lnTo>
                  <a:pt x="131118" y="88418"/>
                </a:lnTo>
                <a:lnTo>
                  <a:pt x="150938" y="43942"/>
                </a:lnTo>
                <a:lnTo>
                  <a:pt x="172040" y="0"/>
                </a:lnTo>
                <a:lnTo>
                  <a:pt x="1703338" y="762607"/>
                </a:lnTo>
                <a:lnTo>
                  <a:pt x="0" y="604746"/>
                </a:lnTo>
                <a:close/>
              </a:path>
            </a:pathLst>
          </a:custGeom>
          <a:ln w="197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875633" y="2762745"/>
            <a:ext cx="1531620" cy="1264920"/>
          </a:xfrm>
          <a:custGeom>
            <a:avLst/>
            <a:gdLst/>
            <a:ahLst/>
            <a:cxnLst/>
            <a:rect l="l" t="t" r="r" b="b"/>
            <a:pathLst>
              <a:path w="1531620" h="1264920">
                <a:moveTo>
                  <a:pt x="378851" y="0"/>
                </a:moveTo>
                <a:lnTo>
                  <a:pt x="343302" y="33351"/>
                </a:lnTo>
                <a:lnTo>
                  <a:pt x="308756" y="67663"/>
                </a:lnTo>
                <a:lnTo>
                  <a:pt x="275230" y="102912"/>
                </a:lnTo>
                <a:lnTo>
                  <a:pt x="242742" y="139074"/>
                </a:lnTo>
                <a:lnTo>
                  <a:pt x="211310" y="176126"/>
                </a:lnTo>
                <a:lnTo>
                  <a:pt x="180952" y="214044"/>
                </a:lnTo>
                <a:lnTo>
                  <a:pt x="151685" y="252805"/>
                </a:lnTo>
                <a:lnTo>
                  <a:pt x="123528" y="292386"/>
                </a:lnTo>
                <a:lnTo>
                  <a:pt x="96497" y="332762"/>
                </a:lnTo>
                <a:lnTo>
                  <a:pt x="70611" y="373910"/>
                </a:lnTo>
                <a:lnTo>
                  <a:pt x="45888" y="415807"/>
                </a:lnTo>
                <a:lnTo>
                  <a:pt x="22345" y="458429"/>
                </a:lnTo>
                <a:lnTo>
                  <a:pt x="0" y="501752"/>
                </a:lnTo>
                <a:lnTo>
                  <a:pt x="1531299" y="1264359"/>
                </a:lnTo>
                <a:lnTo>
                  <a:pt x="378851" y="0"/>
                </a:lnTo>
                <a:close/>
              </a:path>
            </a:pathLst>
          </a:custGeom>
          <a:solidFill>
            <a:srgbClr val="FAA7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875634" y="2762746"/>
            <a:ext cx="1531620" cy="1264920"/>
          </a:xfrm>
          <a:custGeom>
            <a:avLst/>
            <a:gdLst/>
            <a:ahLst/>
            <a:cxnLst/>
            <a:rect l="l" t="t" r="r" b="b"/>
            <a:pathLst>
              <a:path w="1531620" h="1264920">
                <a:moveTo>
                  <a:pt x="0" y="501752"/>
                </a:moveTo>
                <a:lnTo>
                  <a:pt x="22345" y="458429"/>
                </a:lnTo>
                <a:lnTo>
                  <a:pt x="45888" y="415807"/>
                </a:lnTo>
                <a:lnTo>
                  <a:pt x="70611" y="373910"/>
                </a:lnTo>
                <a:lnTo>
                  <a:pt x="96497" y="332761"/>
                </a:lnTo>
                <a:lnTo>
                  <a:pt x="123528" y="292385"/>
                </a:lnTo>
                <a:lnTo>
                  <a:pt x="151685" y="252805"/>
                </a:lnTo>
                <a:lnTo>
                  <a:pt x="180952" y="214044"/>
                </a:lnTo>
                <a:lnTo>
                  <a:pt x="211310" y="176126"/>
                </a:lnTo>
                <a:lnTo>
                  <a:pt x="242742" y="139074"/>
                </a:lnTo>
                <a:lnTo>
                  <a:pt x="275229" y="102911"/>
                </a:lnTo>
                <a:lnTo>
                  <a:pt x="308755" y="67663"/>
                </a:lnTo>
                <a:lnTo>
                  <a:pt x="343301" y="33351"/>
                </a:lnTo>
                <a:lnTo>
                  <a:pt x="378850" y="0"/>
                </a:lnTo>
                <a:lnTo>
                  <a:pt x="1531299" y="1264359"/>
                </a:lnTo>
                <a:lnTo>
                  <a:pt x="0" y="501752"/>
                </a:lnTo>
                <a:close/>
              </a:path>
            </a:pathLst>
          </a:custGeom>
          <a:ln w="197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310233" y="2380921"/>
            <a:ext cx="1152525" cy="1595755"/>
          </a:xfrm>
          <a:custGeom>
            <a:avLst/>
            <a:gdLst/>
            <a:ahLst/>
            <a:cxnLst/>
            <a:rect l="l" t="t" r="r" b="b"/>
            <a:pathLst>
              <a:path w="1152525" h="1595754">
                <a:moveTo>
                  <a:pt x="534496" y="0"/>
                </a:moveTo>
                <a:lnTo>
                  <a:pt x="489301" y="18255"/>
                </a:lnTo>
                <a:lnTo>
                  <a:pt x="444695" y="37769"/>
                </a:lnTo>
                <a:lnTo>
                  <a:pt x="400701" y="58524"/>
                </a:lnTo>
                <a:lnTo>
                  <a:pt x="357346" y="80507"/>
                </a:lnTo>
                <a:lnTo>
                  <a:pt x="314654" y="103701"/>
                </a:lnTo>
                <a:lnTo>
                  <a:pt x="272650" y="128090"/>
                </a:lnTo>
                <a:lnTo>
                  <a:pt x="231360" y="153660"/>
                </a:lnTo>
                <a:lnTo>
                  <a:pt x="190807" y="180394"/>
                </a:lnTo>
                <a:lnTo>
                  <a:pt x="151019" y="208278"/>
                </a:lnTo>
                <a:lnTo>
                  <a:pt x="112018" y="237295"/>
                </a:lnTo>
                <a:lnTo>
                  <a:pt x="73832" y="267430"/>
                </a:lnTo>
                <a:lnTo>
                  <a:pt x="36484" y="298668"/>
                </a:lnTo>
                <a:lnTo>
                  <a:pt x="0" y="330993"/>
                </a:lnTo>
                <a:lnTo>
                  <a:pt x="1152448" y="1595354"/>
                </a:lnTo>
                <a:lnTo>
                  <a:pt x="534496" y="0"/>
                </a:lnTo>
                <a:close/>
              </a:path>
            </a:pathLst>
          </a:custGeom>
          <a:solidFill>
            <a:srgbClr val="3961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310234" y="2380921"/>
            <a:ext cx="1152525" cy="1595755"/>
          </a:xfrm>
          <a:custGeom>
            <a:avLst/>
            <a:gdLst/>
            <a:ahLst/>
            <a:cxnLst/>
            <a:rect l="l" t="t" r="r" b="b"/>
            <a:pathLst>
              <a:path w="1152525" h="1595754">
                <a:moveTo>
                  <a:pt x="0" y="330993"/>
                </a:moveTo>
                <a:lnTo>
                  <a:pt x="36484" y="298668"/>
                </a:lnTo>
                <a:lnTo>
                  <a:pt x="73832" y="267430"/>
                </a:lnTo>
                <a:lnTo>
                  <a:pt x="112018" y="237295"/>
                </a:lnTo>
                <a:lnTo>
                  <a:pt x="151018" y="208278"/>
                </a:lnTo>
                <a:lnTo>
                  <a:pt x="190807" y="180394"/>
                </a:lnTo>
                <a:lnTo>
                  <a:pt x="231359" y="153660"/>
                </a:lnTo>
                <a:lnTo>
                  <a:pt x="272650" y="128090"/>
                </a:lnTo>
                <a:lnTo>
                  <a:pt x="314653" y="103701"/>
                </a:lnTo>
                <a:lnTo>
                  <a:pt x="357345" y="80507"/>
                </a:lnTo>
                <a:lnTo>
                  <a:pt x="400700" y="58525"/>
                </a:lnTo>
                <a:lnTo>
                  <a:pt x="444694" y="37769"/>
                </a:lnTo>
                <a:lnTo>
                  <a:pt x="489300" y="18255"/>
                </a:lnTo>
                <a:lnTo>
                  <a:pt x="534494" y="0"/>
                </a:lnTo>
                <a:lnTo>
                  <a:pt x="1152448" y="1595354"/>
                </a:lnTo>
                <a:lnTo>
                  <a:pt x="0" y="330993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915074" y="2238133"/>
            <a:ext cx="618490" cy="1711325"/>
          </a:xfrm>
          <a:custGeom>
            <a:avLst/>
            <a:gdLst/>
            <a:ahLst/>
            <a:cxnLst/>
            <a:rect l="l" t="t" r="r" b="b"/>
            <a:pathLst>
              <a:path w="618489" h="1711325">
                <a:moveTo>
                  <a:pt x="617954" y="0"/>
                </a:moveTo>
                <a:lnTo>
                  <a:pt x="569217" y="694"/>
                </a:lnTo>
                <a:lnTo>
                  <a:pt x="520575" y="2774"/>
                </a:lnTo>
                <a:lnTo>
                  <a:pt x="472056" y="6233"/>
                </a:lnTo>
                <a:lnTo>
                  <a:pt x="423688" y="11067"/>
                </a:lnTo>
                <a:lnTo>
                  <a:pt x="375502" y="17271"/>
                </a:lnTo>
                <a:lnTo>
                  <a:pt x="327525" y="24837"/>
                </a:lnTo>
                <a:lnTo>
                  <a:pt x="279787" y="33762"/>
                </a:lnTo>
                <a:lnTo>
                  <a:pt x="232317" y="44040"/>
                </a:lnTo>
                <a:lnTo>
                  <a:pt x="185144" y="55665"/>
                </a:lnTo>
                <a:lnTo>
                  <a:pt x="138297" y="68632"/>
                </a:lnTo>
                <a:lnTo>
                  <a:pt x="91804" y="82936"/>
                </a:lnTo>
                <a:lnTo>
                  <a:pt x="45696" y="98571"/>
                </a:lnTo>
                <a:lnTo>
                  <a:pt x="0" y="115531"/>
                </a:lnTo>
                <a:lnTo>
                  <a:pt x="617954" y="1710886"/>
                </a:lnTo>
                <a:lnTo>
                  <a:pt x="617954" y="0"/>
                </a:lnTo>
                <a:close/>
              </a:path>
            </a:pathLst>
          </a:custGeom>
          <a:solidFill>
            <a:srgbClr val="8B3D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915074" y="2238133"/>
            <a:ext cx="618490" cy="1711325"/>
          </a:xfrm>
          <a:custGeom>
            <a:avLst/>
            <a:gdLst/>
            <a:ahLst/>
            <a:cxnLst/>
            <a:rect l="l" t="t" r="r" b="b"/>
            <a:pathLst>
              <a:path w="618489" h="1711325">
                <a:moveTo>
                  <a:pt x="0" y="115532"/>
                </a:moveTo>
                <a:lnTo>
                  <a:pt x="45695" y="98571"/>
                </a:lnTo>
                <a:lnTo>
                  <a:pt x="91804" y="82937"/>
                </a:lnTo>
                <a:lnTo>
                  <a:pt x="138297" y="68633"/>
                </a:lnTo>
                <a:lnTo>
                  <a:pt x="185144" y="55666"/>
                </a:lnTo>
                <a:lnTo>
                  <a:pt x="232317" y="44041"/>
                </a:lnTo>
                <a:lnTo>
                  <a:pt x="279787" y="33763"/>
                </a:lnTo>
                <a:lnTo>
                  <a:pt x="327525" y="24838"/>
                </a:lnTo>
                <a:lnTo>
                  <a:pt x="375501" y="17271"/>
                </a:lnTo>
                <a:lnTo>
                  <a:pt x="423688" y="11068"/>
                </a:lnTo>
                <a:lnTo>
                  <a:pt x="472056" y="6233"/>
                </a:lnTo>
                <a:lnTo>
                  <a:pt x="520575" y="2774"/>
                </a:lnTo>
                <a:lnTo>
                  <a:pt x="569217" y="694"/>
                </a:lnTo>
                <a:lnTo>
                  <a:pt x="617953" y="0"/>
                </a:lnTo>
                <a:lnTo>
                  <a:pt x="617953" y="1710886"/>
                </a:lnTo>
                <a:lnTo>
                  <a:pt x="0" y="115532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384225" y="2666553"/>
            <a:ext cx="389255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indent="90805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RJ  23%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595077" y="6734863"/>
            <a:ext cx="665480" cy="41084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2450" b="1" spc="15" dirty="0">
                <a:latin typeface="Calibri"/>
                <a:cs typeface="Calibri"/>
              </a:rPr>
              <a:t>2014</a:t>
            </a:r>
            <a:endParaRPr sz="245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344792" y="5046056"/>
            <a:ext cx="389255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indent="78740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SP  29%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872607" y="5348424"/>
            <a:ext cx="338455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40005" marR="5080" indent="-27940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MG  6%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965637" y="4559639"/>
            <a:ext cx="389255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indent="76200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RS  18%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400424" y="3284435"/>
            <a:ext cx="282575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indent="23495">
              <a:lnSpc>
                <a:spcPts val="1970"/>
              </a:lnSpc>
              <a:spcBef>
                <a:spcPts val="180"/>
              </a:spcBef>
            </a:pPr>
            <a:r>
              <a:rPr sz="1650" spc="-5" dirty="0">
                <a:latin typeface="Calibri"/>
                <a:cs typeface="Calibri"/>
              </a:rPr>
              <a:t>SC  </a:t>
            </a:r>
            <a:r>
              <a:rPr sz="1650" dirty="0">
                <a:latin typeface="Calibri"/>
                <a:cs typeface="Calibri"/>
              </a:rPr>
              <a:t>6%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729036" y="2443064"/>
            <a:ext cx="282575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indent="3175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RN  6%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622862" y="2521943"/>
            <a:ext cx="282575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indent="16510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PR  6%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161786" y="2324746"/>
            <a:ext cx="297815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9685" marR="5080" indent="-7620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GO  6%</a:t>
            </a:r>
            <a:endParaRPr sz="16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44932" y="689171"/>
            <a:ext cx="6610350" cy="6565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150" spc="-10" dirty="0"/>
              <a:t>Tem necessidade de</a:t>
            </a:r>
            <a:r>
              <a:rPr sz="4150" spc="5" dirty="0"/>
              <a:t> </a:t>
            </a:r>
            <a:r>
              <a:rPr sz="4150" spc="-10" dirty="0"/>
              <a:t>importar?</a:t>
            </a:r>
            <a:endParaRPr sz="4150"/>
          </a:p>
        </p:txBody>
      </p:sp>
      <p:sp>
        <p:nvSpPr>
          <p:cNvPr id="3" name="object 3"/>
          <p:cNvSpPr/>
          <p:nvPr/>
        </p:nvSpPr>
        <p:spPr>
          <a:xfrm>
            <a:off x="3801188" y="3315056"/>
            <a:ext cx="2893060" cy="2893695"/>
          </a:xfrm>
          <a:custGeom>
            <a:avLst/>
            <a:gdLst/>
            <a:ahLst/>
            <a:cxnLst/>
            <a:rect l="l" t="t" r="r" b="b"/>
            <a:pathLst>
              <a:path w="2893059" h="2893695">
                <a:moveTo>
                  <a:pt x="1355601" y="2854"/>
                </a:moveTo>
                <a:lnTo>
                  <a:pt x="1307192" y="6704"/>
                </a:lnTo>
                <a:lnTo>
                  <a:pt x="1259265" y="12115"/>
                </a:lnTo>
                <a:lnTo>
                  <a:pt x="1211844" y="19060"/>
                </a:lnTo>
                <a:lnTo>
                  <a:pt x="1164955" y="27513"/>
                </a:lnTo>
                <a:lnTo>
                  <a:pt x="1118622" y="37448"/>
                </a:lnTo>
                <a:lnTo>
                  <a:pt x="1072870" y="48839"/>
                </a:lnTo>
                <a:lnTo>
                  <a:pt x="1027723" y="61660"/>
                </a:lnTo>
                <a:lnTo>
                  <a:pt x="983205" y="75885"/>
                </a:lnTo>
                <a:lnTo>
                  <a:pt x="939342" y="91487"/>
                </a:lnTo>
                <a:lnTo>
                  <a:pt x="896158" y="108440"/>
                </a:lnTo>
                <a:lnTo>
                  <a:pt x="853676" y="126719"/>
                </a:lnTo>
                <a:lnTo>
                  <a:pt x="811923" y="146297"/>
                </a:lnTo>
                <a:lnTo>
                  <a:pt x="770923" y="167147"/>
                </a:lnTo>
                <a:lnTo>
                  <a:pt x="730699" y="189244"/>
                </a:lnTo>
                <a:lnTo>
                  <a:pt x="691277" y="212562"/>
                </a:lnTo>
                <a:lnTo>
                  <a:pt x="652681" y="237074"/>
                </a:lnTo>
                <a:lnTo>
                  <a:pt x="614936" y="262754"/>
                </a:lnTo>
                <a:lnTo>
                  <a:pt x="578066" y="289577"/>
                </a:lnTo>
                <a:lnTo>
                  <a:pt x="542096" y="317515"/>
                </a:lnTo>
                <a:lnTo>
                  <a:pt x="507051" y="346543"/>
                </a:lnTo>
                <a:lnTo>
                  <a:pt x="472954" y="376635"/>
                </a:lnTo>
                <a:lnTo>
                  <a:pt x="439788" y="407807"/>
                </a:lnTo>
                <a:lnTo>
                  <a:pt x="407706" y="439904"/>
                </a:lnTo>
                <a:lnTo>
                  <a:pt x="376604" y="473029"/>
                </a:lnTo>
                <a:lnTo>
                  <a:pt x="346549" y="507113"/>
                </a:lnTo>
                <a:lnTo>
                  <a:pt x="317566" y="542130"/>
                </a:lnTo>
                <a:lnTo>
                  <a:pt x="289679" y="578054"/>
                </a:lnTo>
                <a:lnTo>
                  <a:pt x="262913" y="614858"/>
                </a:lnTo>
                <a:lnTo>
                  <a:pt x="237292" y="652517"/>
                </a:lnTo>
                <a:lnTo>
                  <a:pt x="212842" y="691003"/>
                </a:lnTo>
                <a:lnTo>
                  <a:pt x="189586" y="730292"/>
                </a:lnTo>
                <a:lnTo>
                  <a:pt x="167549" y="770356"/>
                </a:lnTo>
                <a:lnTo>
                  <a:pt x="146756" y="811171"/>
                </a:lnTo>
                <a:lnTo>
                  <a:pt x="127232" y="852708"/>
                </a:lnTo>
                <a:lnTo>
                  <a:pt x="109000" y="894943"/>
                </a:lnTo>
                <a:lnTo>
                  <a:pt x="92085" y="937849"/>
                </a:lnTo>
                <a:lnTo>
                  <a:pt x="76513" y="981401"/>
                </a:lnTo>
                <a:lnTo>
                  <a:pt x="62307" y="1025571"/>
                </a:lnTo>
                <a:lnTo>
                  <a:pt x="49492" y="1070333"/>
                </a:lnTo>
                <a:lnTo>
                  <a:pt x="38093" y="1115663"/>
                </a:lnTo>
                <a:lnTo>
                  <a:pt x="28134" y="1161533"/>
                </a:lnTo>
                <a:lnTo>
                  <a:pt x="19640" y="1207917"/>
                </a:lnTo>
                <a:lnTo>
                  <a:pt x="12635" y="1254789"/>
                </a:lnTo>
                <a:lnTo>
                  <a:pt x="7144" y="1302123"/>
                </a:lnTo>
                <a:lnTo>
                  <a:pt x="3191" y="1349893"/>
                </a:lnTo>
                <a:lnTo>
                  <a:pt x="801" y="1398072"/>
                </a:lnTo>
                <a:lnTo>
                  <a:pt x="0" y="1446635"/>
                </a:lnTo>
                <a:lnTo>
                  <a:pt x="804" y="1495357"/>
                </a:lnTo>
                <a:lnTo>
                  <a:pt x="3202" y="1543676"/>
                </a:lnTo>
                <a:lnTo>
                  <a:pt x="7168" y="1591566"/>
                </a:lnTo>
                <a:lnTo>
                  <a:pt x="12676" y="1639003"/>
                </a:lnTo>
                <a:lnTo>
                  <a:pt x="19701" y="1685960"/>
                </a:lnTo>
                <a:lnTo>
                  <a:pt x="28217" y="1732412"/>
                </a:lnTo>
                <a:lnTo>
                  <a:pt x="38201" y="1778335"/>
                </a:lnTo>
                <a:lnTo>
                  <a:pt x="49625" y="1823702"/>
                </a:lnTo>
                <a:lnTo>
                  <a:pt x="62465" y="1868489"/>
                </a:lnTo>
                <a:lnTo>
                  <a:pt x="76695" y="1912669"/>
                </a:lnTo>
                <a:lnTo>
                  <a:pt x="92291" y="1956219"/>
                </a:lnTo>
                <a:lnTo>
                  <a:pt x="109226" y="1999112"/>
                </a:lnTo>
                <a:lnTo>
                  <a:pt x="127476" y="2041323"/>
                </a:lnTo>
                <a:lnTo>
                  <a:pt x="147016" y="2082828"/>
                </a:lnTo>
                <a:lnTo>
                  <a:pt x="167819" y="2123599"/>
                </a:lnTo>
                <a:lnTo>
                  <a:pt x="189861" y="2163613"/>
                </a:lnTo>
                <a:lnTo>
                  <a:pt x="213116" y="2202844"/>
                </a:lnTo>
                <a:lnTo>
                  <a:pt x="237559" y="2241267"/>
                </a:lnTo>
                <a:lnTo>
                  <a:pt x="263164" y="2278855"/>
                </a:lnTo>
                <a:lnTo>
                  <a:pt x="289907" y="2315585"/>
                </a:lnTo>
                <a:lnTo>
                  <a:pt x="317762" y="2351430"/>
                </a:lnTo>
                <a:lnTo>
                  <a:pt x="346704" y="2386366"/>
                </a:lnTo>
                <a:lnTo>
                  <a:pt x="376707" y="2420367"/>
                </a:lnTo>
                <a:lnTo>
                  <a:pt x="407747" y="2453407"/>
                </a:lnTo>
                <a:lnTo>
                  <a:pt x="439797" y="2485462"/>
                </a:lnTo>
                <a:lnTo>
                  <a:pt x="472832" y="2516506"/>
                </a:lnTo>
                <a:lnTo>
                  <a:pt x="506828" y="2546513"/>
                </a:lnTo>
                <a:lnTo>
                  <a:pt x="541759" y="2575460"/>
                </a:lnTo>
                <a:lnTo>
                  <a:pt x="577599" y="2603319"/>
                </a:lnTo>
                <a:lnTo>
                  <a:pt x="614323" y="2630066"/>
                </a:lnTo>
                <a:lnTo>
                  <a:pt x="651907" y="2655675"/>
                </a:lnTo>
                <a:lnTo>
                  <a:pt x="690323" y="2680122"/>
                </a:lnTo>
                <a:lnTo>
                  <a:pt x="729549" y="2703380"/>
                </a:lnTo>
                <a:lnTo>
                  <a:pt x="769557" y="2725425"/>
                </a:lnTo>
                <a:lnTo>
                  <a:pt x="810322" y="2746231"/>
                </a:lnTo>
                <a:lnTo>
                  <a:pt x="851821" y="2765773"/>
                </a:lnTo>
                <a:lnTo>
                  <a:pt x="894026" y="2784026"/>
                </a:lnTo>
                <a:lnTo>
                  <a:pt x="936913" y="2800964"/>
                </a:lnTo>
                <a:lnTo>
                  <a:pt x="980456" y="2816562"/>
                </a:lnTo>
                <a:lnTo>
                  <a:pt x="1024630" y="2830795"/>
                </a:lnTo>
                <a:lnTo>
                  <a:pt x="1069411" y="2843636"/>
                </a:lnTo>
                <a:lnTo>
                  <a:pt x="1114771" y="2855062"/>
                </a:lnTo>
                <a:lnTo>
                  <a:pt x="1160687" y="2865047"/>
                </a:lnTo>
                <a:lnTo>
                  <a:pt x="1207133" y="2873565"/>
                </a:lnTo>
                <a:lnTo>
                  <a:pt x="1254083" y="2880591"/>
                </a:lnTo>
                <a:lnTo>
                  <a:pt x="1301512" y="2886100"/>
                </a:lnTo>
                <a:lnTo>
                  <a:pt x="1349396" y="2890066"/>
                </a:lnTo>
                <a:lnTo>
                  <a:pt x="1397708" y="2892464"/>
                </a:lnTo>
                <a:lnTo>
                  <a:pt x="1446423" y="2893269"/>
                </a:lnTo>
                <a:lnTo>
                  <a:pt x="1495138" y="2892464"/>
                </a:lnTo>
                <a:lnTo>
                  <a:pt x="1543450" y="2890066"/>
                </a:lnTo>
                <a:lnTo>
                  <a:pt x="1591333" y="2886100"/>
                </a:lnTo>
                <a:lnTo>
                  <a:pt x="1638763" y="2880591"/>
                </a:lnTo>
                <a:lnTo>
                  <a:pt x="1685713" y="2873565"/>
                </a:lnTo>
                <a:lnTo>
                  <a:pt x="1732159" y="2865047"/>
                </a:lnTo>
                <a:lnTo>
                  <a:pt x="1778074" y="2855062"/>
                </a:lnTo>
                <a:lnTo>
                  <a:pt x="1823435" y="2843636"/>
                </a:lnTo>
                <a:lnTo>
                  <a:pt x="1868215" y="2830795"/>
                </a:lnTo>
                <a:lnTo>
                  <a:pt x="1912390" y="2816562"/>
                </a:lnTo>
                <a:lnTo>
                  <a:pt x="1955933" y="2800964"/>
                </a:lnTo>
                <a:lnTo>
                  <a:pt x="1998820" y="2784026"/>
                </a:lnTo>
                <a:lnTo>
                  <a:pt x="2041025" y="2765773"/>
                </a:lnTo>
                <a:lnTo>
                  <a:pt x="2082523" y="2746231"/>
                </a:lnTo>
                <a:lnTo>
                  <a:pt x="2123289" y="2725425"/>
                </a:lnTo>
                <a:lnTo>
                  <a:pt x="2163297" y="2703380"/>
                </a:lnTo>
                <a:lnTo>
                  <a:pt x="2202522" y="2680122"/>
                </a:lnTo>
                <a:lnTo>
                  <a:pt x="2240939" y="2655675"/>
                </a:lnTo>
                <a:lnTo>
                  <a:pt x="2278522" y="2630066"/>
                </a:lnTo>
                <a:lnTo>
                  <a:pt x="2315247" y="2603319"/>
                </a:lnTo>
                <a:lnTo>
                  <a:pt x="2351087" y="2575460"/>
                </a:lnTo>
                <a:lnTo>
                  <a:pt x="2386017" y="2546513"/>
                </a:lnTo>
                <a:lnTo>
                  <a:pt x="2420013" y="2516506"/>
                </a:lnTo>
                <a:lnTo>
                  <a:pt x="2453049" y="2485462"/>
                </a:lnTo>
                <a:lnTo>
                  <a:pt x="2485099" y="2453407"/>
                </a:lnTo>
                <a:lnTo>
                  <a:pt x="2516138" y="2420367"/>
                </a:lnTo>
                <a:lnTo>
                  <a:pt x="2546141" y="2386366"/>
                </a:lnTo>
                <a:lnTo>
                  <a:pt x="2575083" y="2351430"/>
                </a:lnTo>
                <a:lnTo>
                  <a:pt x="2602938" y="2315585"/>
                </a:lnTo>
                <a:lnTo>
                  <a:pt x="2629681" y="2278855"/>
                </a:lnTo>
                <a:lnTo>
                  <a:pt x="2655287" y="2241267"/>
                </a:lnTo>
                <a:lnTo>
                  <a:pt x="2679730" y="2202844"/>
                </a:lnTo>
                <a:lnTo>
                  <a:pt x="2702985" y="2163613"/>
                </a:lnTo>
                <a:lnTo>
                  <a:pt x="2725027" y="2123599"/>
                </a:lnTo>
                <a:lnTo>
                  <a:pt x="2745830" y="2082828"/>
                </a:lnTo>
                <a:lnTo>
                  <a:pt x="2765369" y="2041323"/>
                </a:lnTo>
                <a:lnTo>
                  <a:pt x="2783619" y="1999112"/>
                </a:lnTo>
                <a:lnTo>
                  <a:pt x="2800555" y="1956219"/>
                </a:lnTo>
                <a:lnTo>
                  <a:pt x="2816150" y="1912669"/>
                </a:lnTo>
                <a:lnTo>
                  <a:pt x="2830381" y="1868489"/>
                </a:lnTo>
                <a:lnTo>
                  <a:pt x="2843221" y="1823702"/>
                </a:lnTo>
                <a:lnTo>
                  <a:pt x="2854645" y="1778335"/>
                </a:lnTo>
                <a:lnTo>
                  <a:pt x="2864628" y="1732412"/>
                </a:lnTo>
                <a:lnTo>
                  <a:pt x="2873145" y="1685960"/>
                </a:lnTo>
                <a:lnTo>
                  <a:pt x="2880170" y="1639003"/>
                </a:lnTo>
                <a:lnTo>
                  <a:pt x="2885678" y="1591566"/>
                </a:lnTo>
                <a:lnTo>
                  <a:pt x="2889643" y="1543676"/>
                </a:lnTo>
                <a:lnTo>
                  <a:pt x="2892041" y="1495357"/>
                </a:lnTo>
                <a:lnTo>
                  <a:pt x="2892846" y="1446635"/>
                </a:lnTo>
                <a:lnTo>
                  <a:pt x="1446423" y="1446635"/>
                </a:lnTo>
                <a:lnTo>
                  <a:pt x="1355601" y="2854"/>
                </a:lnTo>
                <a:close/>
              </a:path>
              <a:path w="2893059" h="2893695">
                <a:moveTo>
                  <a:pt x="1446423" y="0"/>
                </a:moveTo>
                <a:lnTo>
                  <a:pt x="1446423" y="1446635"/>
                </a:lnTo>
                <a:lnTo>
                  <a:pt x="2892846" y="1446635"/>
                </a:lnTo>
                <a:lnTo>
                  <a:pt x="2892041" y="1397913"/>
                </a:lnTo>
                <a:lnTo>
                  <a:pt x="2889643" y="1349594"/>
                </a:lnTo>
                <a:lnTo>
                  <a:pt x="2885678" y="1301703"/>
                </a:lnTo>
                <a:lnTo>
                  <a:pt x="2880170" y="1254267"/>
                </a:lnTo>
                <a:lnTo>
                  <a:pt x="2873145" y="1207310"/>
                </a:lnTo>
                <a:lnTo>
                  <a:pt x="2864628" y="1160857"/>
                </a:lnTo>
                <a:lnTo>
                  <a:pt x="2854645" y="1114935"/>
                </a:lnTo>
                <a:lnTo>
                  <a:pt x="2843221" y="1069567"/>
                </a:lnTo>
                <a:lnTo>
                  <a:pt x="2830381" y="1024781"/>
                </a:lnTo>
                <a:lnTo>
                  <a:pt x="2816150" y="980600"/>
                </a:lnTo>
                <a:lnTo>
                  <a:pt x="2800555" y="937050"/>
                </a:lnTo>
                <a:lnTo>
                  <a:pt x="2783619" y="894157"/>
                </a:lnTo>
                <a:lnTo>
                  <a:pt x="2765369" y="851946"/>
                </a:lnTo>
                <a:lnTo>
                  <a:pt x="2745830" y="810441"/>
                </a:lnTo>
                <a:lnTo>
                  <a:pt x="2725027" y="769670"/>
                </a:lnTo>
                <a:lnTo>
                  <a:pt x="2702985" y="729656"/>
                </a:lnTo>
                <a:lnTo>
                  <a:pt x="2679730" y="690425"/>
                </a:lnTo>
                <a:lnTo>
                  <a:pt x="2655287" y="652002"/>
                </a:lnTo>
                <a:lnTo>
                  <a:pt x="2629681" y="614413"/>
                </a:lnTo>
                <a:lnTo>
                  <a:pt x="2602938" y="577684"/>
                </a:lnTo>
                <a:lnTo>
                  <a:pt x="2575083" y="541838"/>
                </a:lnTo>
                <a:lnTo>
                  <a:pt x="2546141" y="506903"/>
                </a:lnTo>
                <a:lnTo>
                  <a:pt x="2516138" y="472902"/>
                </a:lnTo>
                <a:lnTo>
                  <a:pt x="2485099" y="439861"/>
                </a:lnTo>
                <a:lnTo>
                  <a:pt x="2453003" y="407764"/>
                </a:lnTo>
                <a:lnTo>
                  <a:pt x="2420013" y="376763"/>
                </a:lnTo>
                <a:lnTo>
                  <a:pt x="2386017" y="346755"/>
                </a:lnTo>
                <a:lnTo>
                  <a:pt x="2351087" y="317809"/>
                </a:lnTo>
                <a:lnTo>
                  <a:pt x="2315247" y="289950"/>
                </a:lnTo>
                <a:lnTo>
                  <a:pt x="2278522" y="263203"/>
                </a:lnTo>
                <a:lnTo>
                  <a:pt x="2240939" y="237594"/>
                </a:lnTo>
                <a:lnTo>
                  <a:pt x="2202522" y="213147"/>
                </a:lnTo>
                <a:lnTo>
                  <a:pt x="2163297" y="189888"/>
                </a:lnTo>
                <a:lnTo>
                  <a:pt x="2123289" y="167843"/>
                </a:lnTo>
                <a:lnTo>
                  <a:pt x="2082523" y="147037"/>
                </a:lnTo>
                <a:lnTo>
                  <a:pt x="2041025" y="127495"/>
                </a:lnTo>
                <a:lnTo>
                  <a:pt x="1998820" y="109242"/>
                </a:lnTo>
                <a:lnTo>
                  <a:pt x="1955933" y="92304"/>
                </a:lnTo>
                <a:lnTo>
                  <a:pt x="1912390" y="76707"/>
                </a:lnTo>
                <a:lnTo>
                  <a:pt x="1868215" y="62474"/>
                </a:lnTo>
                <a:lnTo>
                  <a:pt x="1823435" y="49632"/>
                </a:lnTo>
                <a:lnTo>
                  <a:pt x="1778074" y="38206"/>
                </a:lnTo>
                <a:lnTo>
                  <a:pt x="1732159" y="28222"/>
                </a:lnTo>
                <a:lnTo>
                  <a:pt x="1685713" y="19704"/>
                </a:lnTo>
                <a:lnTo>
                  <a:pt x="1638763" y="12678"/>
                </a:lnTo>
                <a:lnTo>
                  <a:pt x="1591333" y="7169"/>
                </a:lnTo>
                <a:lnTo>
                  <a:pt x="1543450" y="3203"/>
                </a:lnTo>
                <a:lnTo>
                  <a:pt x="1495138" y="805"/>
                </a:lnTo>
                <a:lnTo>
                  <a:pt x="1446423" y="0"/>
                </a:lnTo>
                <a:close/>
              </a:path>
            </a:pathLst>
          </a:custGeom>
          <a:solidFill>
            <a:srgbClr val="6095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134074" y="2592097"/>
            <a:ext cx="91440" cy="1447165"/>
          </a:xfrm>
          <a:custGeom>
            <a:avLst/>
            <a:gdLst/>
            <a:ahLst/>
            <a:cxnLst/>
            <a:rect l="l" t="t" r="r" b="b"/>
            <a:pathLst>
              <a:path w="91439" h="1447164">
                <a:moveTo>
                  <a:pt x="90822" y="0"/>
                </a:moveTo>
                <a:lnTo>
                  <a:pt x="68102" y="178"/>
                </a:lnTo>
                <a:lnTo>
                  <a:pt x="45389" y="713"/>
                </a:lnTo>
                <a:lnTo>
                  <a:pt x="22686" y="1605"/>
                </a:lnTo>
                <a:lnTo>
                  <a:pt x="0" y="2853"/>
                </a:lnTo>
                <a:lnTo>
                  <a:pt x="90821" y="1446634"/>
                </a:lnTo>
                <a:lnTo>
                  <a:pt x="90822" y="0"/>
                </a:lnTo>
                <a:close/>
              </a:path>
            </a:pathLst>
          </a:custGeom>
          <a:solidFill>
            <a:srgbClr val="CD66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232565" y="5431897"/>
            <a:ext cx="434975" cy="585470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2700" marR="5080" indent="19050">
              <a:lnSpc>
                <a:spcPts val="2170"/>
              </a:lnSpc>
              <a:spcBef>
                <a:spcPts val="225"/>
              </a:spcBef>
            </a:pPr>
            <a:r>
              <a:rPr sz="1850" spc="5" dirty="0">
                <a:latin typeface="Calibri"/>
                <a:cs typeface="Calibri"/>
              </a:rPr>
              <a:t>SIM  99%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05190" y="2502780"/>
            <a:ext cx="471805" cy="585470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90805" marR="5080" indent="-78740">
              <a:lnSpc>
                <a:spcPts val="2170"/>
              </a:lnSpc>
              <a:spcBef>
                <a:spcPts val="225"/>
              </a:spcBef>
            </a:pPr>
            <a:r>
              <a:rPr sz="1850" spc="5" dirty="0">
                <a:latin typeface="Calibri"/>
                <a:cs typeface="Calibri"/>
              </a:rPr>
              <a:t>NÃO  1%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36201" y="6719765"/>
            <a:ext cx="1583055" cy="4044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450" b="1" spc="15" dirty="0">
                <a:latin typeface="Calibri"/>
                <a:cs typeface="Calibri"/>
              </a:rPr>
              <a:t>2014</a:t>
            </a:r>
            <a:endParaRPr sz="245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2264" y="532729"/>
            <a:ext cx="8928871" cy="1529714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080770" marR="5080" indent="-986790">
              <a:lnSpc>
                <a:spcPts val="3929"/>
              </a:lnSpc>
              <a:spcBef>
                <a:spcPts val="265"/>
              </a:spcBef>
            </a:pPr>
            <a:r>
              <a:rPr spc="5" dirty="0">
                <a:latin typeface="Arial"/>
                <a:cs typeface="Arial"/>
              </a:rPr>
              <a:t>Houve percepção de melhora na qualidade</a:t>
            </a:r>
            <a:r>
              <a:rPr spc="-80" dirty="0">
                <a:latin typeface="Arial"/>
                <a:cs typeface="Arial"/>
              </a:rPr>
              <a:t> </a:t>
            </a:r>
            <a:r>
              <a:rPr spc="5" dirty="0">
                <a:latin typeface="Arial"/>
                <a:cs typeface="Arial"/>
              </a:rPr>
              <a:t>do  processo de importação </a:t>
            </a:r>
            <a:r>
              <a:rPr spc="5" dirty="0" err="1">
                <a:latin typeface="Arial"/>
                <a:cs typeface="Arial"/>
              </a:rPr>
              <a:t>após</a:t>
            </a:r>
            <a:r>
              <a:rPr spc="-40" dirty="0">
                <a:latin typeface="Arial"/>
                <a:cs typeface="Arial"/>
              </a:rPr>
              <a:t> </a:t>
            </a:r>
            <a:r>
              <a:rPr spc="-45" dirty="0">
                <a:latin typeface="Arial"/>
                <a:cs typeface="Arial"/>
              </a:rPr>
              <a:t>201</a:t>
            </a:r>
            <a:r>
              <a:rPr lang="en-US" spc="-45" dirty="0">
                <a:latin typeface="Arial"/>
                <a:cs typeface="Arial"/>
              </a:rPr>
              <a:t>1</a:t>
            </a:r>
            <a:r>
              <a:rPr spc="-45" dirty="0">
                <a:latin typeface="Arial"/>
                <a:cs typeface="Arial"/>
              </a:rPr>
              <a:t>?</a:t>
            </a:r>
          </a:p>
        </p:txBody>
      </p:sp>
      <p:sp>
        <p:nvSpPr>
          <p:cNvPr id="3" name="object 3"/>
          <p:cNvSpPr/>
          <p:nvPr/>
        </p:nvSpPr>
        <p:spPr>
          <a:xfrm>
            <a:off x="5372498" y="2588292"/>
            <a:ext cx="802005" cy="1496695"/>
          </a:xfrm>
          <a:custGeom>
            <a:avLst/>
            <a:gdLst/>
            <a:ahLst/>
            <a:cxnLst/>
            <a:rect l="l" t="t" r="r" b="b"/>
            <a:pathLst>
              <a:path w="802004" h="1496695">
                <a:moveTo>
                  <a:pt x="0" y="0"/>
                </a:moveTo>
                <a:lnTo>
                  <a:pt x="0" y="1496110"/>
                </a:lnTo>
                <a:lnTo>
                  <a:pt x="801538" y="232902"/>
                </a:lnTo>
                <a:lnTo>
                  <a:pt x="758852" y="206799"/>
                </a:lnTo>
                <a:lnTo>
                  <a:pt x="715409" y="182189"/>
                </a:lnTo>
                <a:lnTo>
                  <a:pt x="671250" y="159083"/>
                </a:lnTo>
                <a:lnTo>
                  <a:pt x="626414" y="137493"/>
                </a:lnTo>
                <a:lnTo>
                  <a:pt x="580941" y="117430"/>
                </a:lnTo>
                <a:lnTo>
                  <a:pt x="534870" y="98906"/>
                </a:lnTo>
                <a:lnTo>
                  <a:pt x="488242" y="81933"/>
                </a:lnTo>
                <a:lnTo>
                  <a:pt x="441095" y="66521"/>
                </a:lnTo>
                <a:lnTo>
                  <a:pt x="393470" y="52682"/>
                </a:lnTo>
                <a:lnTo>
                  <a:pt x="345406" y="40429"/>
                </a:lnTo>
                <a:lnTo>
                  <a:pt x="296943" y="29772"/>
                </a:lnTo>
                <a:lnTo>
                  <a:pt x="248120" y="20723"/>
                </a:lnTo>
                <a:lnTo>
                  <a:pt x="198977" y="13293"/>
                </a:lnTo>
                <a:lnTo>
                  <a:pt x="149554" y="7494"/>
                </a:lnTo>
                <a:lnTo>
                  <a:pt x="99890" y="3338"/>
                </a:lnTo>
                <a:lnTo>
                  <a:pt x="50025" y="836"/>
                </a:lnTo>
                <a:lnTo>
                  <a:pt x="0" y="0"/>
                </a:lnTo>
                <a:close/>
              </a:path>
            </a:pathLst>
          </a:custGeom>
          <a:solidFill>
            <a:srgbClr val="6095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751235" y="3019303"/>
            <a:ext cx="2992120" cy="2992755"/>
          </a:xfrm>
          <a:custGeom>
            <a:avLst/>
            <a:gdLst/>
            <a:ahLst/>
            <a:cxnLst/>
            <a:rect l="l" t="t" r="r" b="b"/>
            <a:pathLst>
              <a:path w="2992120" h="2992754">
                <a:moveTo>
                  <a:pt x="1496061" y="0"/>
                </a:moveTo>
                <a:lnTo>
                  <a:pt x="1446619" y="814"/>
                </a:lnTo>
                <a:lnTo>
                  <a:pt x="1397433" y="3247"/>
                </a:lnTo>
                <a:lnTo>
                  <a:pt x="1348536" y="7278"/>
                </a:lnTo>
                <a:lnTo>
                  <a:pt x="1299962" y="12889"/>
                </a:lnTo>
                <a:lnTo>
                  <a:pt x="1251744" y="20063"/>
                </a:lnTo>
                <a:lnTo>
                  <a:pt x="1203916" y="28781"/>
                </a:lnTo>
                <a:lnTo>
                  <a:pt x="1156512" y="39023"/>
                </a:lnTo>
                <a:lnTo>
                  <a:pt x="1109564" y="50773"/>
                </a:lnTo>
                <a:lnTo>
                  <a:pt x="1063107" y="64010"/>
                </a:lnTo>
                <a:lnTo>
                  <a:pt x="1017174" y="78718"/>
                </a:lnTo>
                <a:lnTo>
                  <a:pt x="971799" y="94877"/>
                </a:lnTo>
                <a:lnTo>
                  <a:pt x="927015" y="112469"/>
                </a:lnTo>
                <a:lnTo>
                  <a:pt x="882855" y="131475"/>
                </a:lnTo>
                <a:lnTo>
                  <a:pt x="839354" y="151877"/>
                </a:lnTo>
                <a:lnTo>
                  <a:pt x="796545" y="173658"/>
                </a:lnTo>
                <a:lnTo>
                  <a:pt x="754460" y="196797"/>
                </a:lnTo>
                <a:lnTo>
                  <a:pt x="713135" y="221277"/>
                </a:lnTo>
                <a:lnTo>
                  <a:pt x="672602" y="247080"/>
                </a:lnTo>
                <a:lnTo>
                  <a:pt x="632895" y="274186"/>
                </a:lnTo>
                <a:lnTo>
                  <a:pt x="594047" y="302578"/>
                </a:lnTo>
                <a:lnTo>
                  <a:pt x="556093" y="332237"/>
                </a:lnTo>
                <a:lnTo>
                  <a:pt x="519064" y="363145"/>
                </a:lnTo>
                <a:lnTo>
                  <a:pt x="482996" y="395282"/>
                </a:lnTo>
                <a:lnTo>
                  <a:pt x="447922" y="428631"/>
                </a:lnTo>
                <a:lnTo>
                  <a:pt x="413874" y="463174"/>
                </a:lnTo>
                <a:lnTo>
                  <a:pt x="380888" y="498891"/>
                </a:lnTo>
                <a:lnTo>
                  <a:pt x="348995" y="535765"/>
                </a:lnTo>
                <a:lnTo>
                  <a:pt x="318230" y="573777"/>
                </a:lnTo>
                <a:lnTo>
                  <a:pt x="288627" y="612908"/>
                </a:lnTo>
                <a:lnTo>
                  <a:pt x="260218" y="653140"/>
                </a:lnTo>
                <a:lnTo>
                  <a:pt x="233038" y="694455"/>
                </a:lnTo>
                <a:lnTo>
                  <a:pt x="207746" y="735749"/>
                </a:lnTo>
                <a:lnTo>
                  <a:pt x="183944" y="777535"/>
                </a:lnTo>
                <a:lnTo>
                  <a:pt x="161626" y="819780"/>
                </a:lnTo>
                <a:lnTo>
                  <a:pt x="140784" y="862452"/>
                </a:lnTo>
                <a:lnTo>
                  <a:pt x="121412" y="905519"/>
                </a:lnTo>
                <a:lnTo>
                  <a:pt x="103501" y="948948"/>
                </a:lnTo>
                <a:lnTo>
                  <a:pt x="87045" y="992709"/>
                </a:lnTo>
                <a:lnTo>
                  <a:pt x="72037" y="1036769"/>
                </a:lnTo>
                <a:lnTo>
                  <a:pt x="58469" y="1081096"/>
                </a:lnTo>
                <a:lnTo>
                  <a:pt x="46335" y="1125657"/>
                </a:lnTo>
                <a:lnTo>
                  <a:pt x="35626" y="1170421"/>
                </a:lnTo>
                <a:lnTo>
                  <a:pt x="26337" y="1215356"/>
                </a:lnTo>
                <a:lnTo>
                  <a:pt x="18460" y="1260430"/>
                </a:lnTo>
                <a:lnTo>
                  <a:pt x="11987" y="1305610"/>
                </a:lnTo>
                <a:lnTo>
                  <a:pt x="6912" y="1350865"/>
                </a:lnTo>
                <a:lnTo>
                  <a:pt x="3227" y="1396162"/>
                </a:lnTo>
                <a:lnTo>
                  <a:pt x="925" y="1441469"/>
                </a:lnTo>
                <a:lnTo>
                  <a:pt x="0" y="1486755"/>
                </a:lnTo>
                <a:lnTo>
                  <a:pt x="443" y="1531988"/>
                </a:lnTo>
                <a:lnTo>
                  <a:pt x="2248" y="1577134"/>
                </a:lnTo>
                <a:lnTo>
                  <a:pt x="5407" y="1622163"/>
                </a:lnTo>
                <a:lnTo>
                  <a:pt x="9914" y="1667042"/>
                </a:lnTo>
                <a:lnTo>
                  <a:pt x="15761" y="1711740"/>
                </a:lnTo>
                <a:lnTo>
                  <a:pt x="22941" y="1756223"/>
                </a:lnTo>
                <a:lnTo>
                  <a:pt x="31447" y="1800460"/>
                </a:lnTo>
                <a:lnTo>
                  <a:pt x="41271" y="1844420"/>
                </a:lnTo>
                <a:lnTo>
                  <a:pt x="52408" y="1888069"/>
                </a:lnTo>
                <a:lnTo>
                  <a:pt x="64848" y="1931377"/>
                </a:lnTo>
                <a:lnTo>
                  <a:pt x="78586" y="1974310"/>
                </a:lnTo>
                <a:lnTo>
                  <a:pt x="93614" y="2016837"/>
                </a:lnTo>
                <a:lnTo>
                  <a:pt x="109925" y="2058926"/>
                </a:lnTo>
                <a:lnTo>
                  <a:pt x="127512" y="2100544"/>
                </a:lnTo>
                <a:lnTo>
                  <a:pt x="146367" y="2141661"/>
                </a:lnTo>
                <a:lnTo>
                  <a:pt x="166483" y="2182242"/>
                </a:lnTo>
                <a:lnTo>
                  <a:pt x="187854" y="2222258"/>
                </a:lnTo>
                <a:lnTo>
                  <a:pt x="210472" y="2261675"/>
                </a:lnTo>
                <a:lnTo>
                  <a:pt x="234330" y="2300461"/>
                </a:lnTo>
                <a:lnTo>
                  <a:pt x="259421" y="2338585"/>
                </a:lnTo>
                <a:lnTo>
                  <a:pt x="285737" y="2376014"/>
                </a:lnTo>
                <a:lnTo>
                  <a:pt x="313272" y="2412717"/>
                </a:lnTo>
                <a:lnTo>
                  <a:pt x="342017" y="2448660"/>
                </a:lnTo>
                <a:lnTo>
                  <a:pt x="371968" y="2483813"/>
                </a:lnTo>
                <a:lnTo>
                  <a:pt x="403115" y="2518144"/>
                </a:lnTo>
                <a:lnTo>
                  <a:pt x="435451" y="2551619"/>
                </a:lnTo>
                <a:lnTo>
                  <a:pt x="468971" y="2584208"/>
                </a:lnTo>
                <a:lnTo>
                  <a:pt x="503666" y="2615877"/>
                </a:lnTo>
                <a:lnTo>
                  <a:pt x="539529" y="2646595"/>
                </a:lnTo>
                <a:lnTo>
                  <a:pt x="576554" y="2676331"/>
                </a:lnTo>
                <a:lnTo>
                  <a:pt x="614732" y="2705051"/>
                </a:lnTo>
                <a:lnTo>
                  <a:pt x="654057" y="2732724"/>
                </a:lnTo>
                <a:lnTo>
                  <a:pt x="694522" y="2759318"/>
                </a:lnTo>
                <a:lnTo>
                  <a:pt x="735810" y="2784614"/>
                </a:lnTo>
                <a:lnTo>
                  <a:pt x="777590" y="2808419"/>
                </a:lnTo>
                <a:lnTo>
                  <a:pt x="819829" y="2830741"/>
                </a:lnTo>
                <a:lnTo>
                  <a:pt x="862494" y="2851585"/>
                </a:lnTo>
                <a:lnTo>
                  <a:pt x="905555" y="2870961"/>
                </a:lnTo>
                <a:lnTo>
                  <a:pt x="948979" y="2888874"/>
                </a:lnTo>
                <a:lnTo>
                  <a:pt x="992733" y="2905332"/>
                </a:lnTo>
                <a:lnTo>
                  <a:pt x="1036787" y="2920343"/>
                </a:lnTo>
                <a:lnTo>
                  <a:pt x="1081107" y="2933912"/>
                </a:lnTo>
                <a:lnTo>
                  <a:pt x="1125662" y="2946049"/>
                </a:lnTo>
                <a:lnTo>
                  <a:pt x="1170419" y="2956758"/>
                </a:lnTo>
                <a:lnTo>
                  <a:pt x="1215348" y="2966049"/>
                </a:lnTo>
                <a:lnTo>
                  <a:pt x="1260415" y="2973927"/>
                </a:lnTo>
                <a:lnTo>
                  <a:pt x="1305588" y="2980401"/>
                </a:lnTo>
                <a:lnTo>
                  <a:pt x="1350836" y="2985477"/>
                </a:lnTo>
                <a:lnTo>
                  <a:pt x="1396127" y="2989162"/>
                </a:lnTo>
                <a:lnTo>
                  <a:pt x="1441428" y="2991464"/>
                </a:lnTo>
                <a:lnTo>
                  <a:pt x="1486707" y="2992390"/>
                </a:lnTo>
                <a:lnTo>
                  <a:pt x="1531933" y="2991947"/>
                </a:lnTo>
                <a:lnTo>
                  <a:pt x="1577073" y="2990142"/>
                </a:lnTo>
                <a:lnTo>
                  <a:pt x="1622095" y="2986982"/>
                </a:lnTo>
                <a:lnTo>
                  <a:pt x="1666968" y="2982474"/>
                </a:lnTo>
                <a:lnTo>
                  <a:pt x="1711658" y="2976626"/>
                </a:lnTo>
                <a:lnTo>
                  <a:pt x="1756135" y="2969445"/>
                </a:lnTo>
                <a:lnTo>
                  <a:pt x="1800366" y="2960938"/>
                </a:lnTo>
                <a:lnTo>
                  <a:pt x="1844319" y="2951112"/>
                </a:lnTo>
                <a:lnTo>
                  <a:pt x="1887962" y="2939974"/>
                </a:lnTo>
                <a:lnTo>
                  <a:pt x="1931263" y="2927532"/>
                </a:lnTo>
                <a:lnTo>
                  <a:pt x="1974190" y="2913792"/>
                </a:lnTo>
                <a:lnTo>
                  <a:pt x="2016711" y="2898762"/>
                </a:lnTo>
                <a:lnTo>
                  <a:pt x="2058794" y="2882448"/>
                </a:lnTo>
                <a:lnTo>
                  <a:pt x="2100406" y="2864859"/>
                </a:lnTo>
                <a:lnTo>
                  <a:pt x="2141517" y="2846001"/>
                </a:lnTo>
                <a:lnTo>
                  <a:pt x="2182092" y="2825882"/>
                </a:lnTo>
                <a:lnTo>
                  <a:pt x="2222102" y="2804508"/>
                </a:lnTo>
                <a:lnTo>
                  <a:pt x="2261513" y="2781887"/>
                </a:lnTo>
                <a:lnTo>
                  <a:pt x="2300294" y="2758025"/>
                </a:lnTo>
                <a:lnTo>
                  <a:pt x="2338412" y="2732931"/>
                </a:lnTo>
                <a:lnTo>
                  <a:pt x="2375836" y="2706611"/>
                </a:lnTo>
                <a:lnTo>
                  <a:pt x="2412533" y="2679072"/>
                </a:lnTo>
                <a:lnTo>
                  <a:pt x="2448472" y="2650322"/>
                </a:lnTo>
                <a:lnTo>
                  <a:pt x="2483620" y="2620367"/>
                </a:lnTo>
                <a:lnTo>
                  <a:pt x="2517945" y="2589216"/>
                </a:lnTo>
                <a:lnTo>
                  <a:pt x="2551415" y="2556874"/>
                </a:lnTo>
                <a:lnTo>
                  <a:pt x="2583999" y="2523350"/>
                </a:lnTo>
                <a:lnTo>
                  <a:pt x="2615664" y="2488650"/>
                </a:lnTo>
                <a:lnTo>
                  <a:pt x="2646378" y="2452781"/>
                </a:lnTo>
                <a:lnTo>
                  <a:pt x="2676109" y="2415752"/>
                </a:lnTo>
                <a:lnTo>
                  <a:pt x="2704825" y="2377568"/>
                </a:lnTo>
                <a:lnTo>
                  <a:pt x="2732495" y="2338237"/>
                </a:lnTo>
                <a:lnTo>
                  <a:pt x="2759085" y="2297766"/>
                </a:lnTo>
                <a:lnTo>
                  <a:pt x="2784377" y="2256472"/>
                </a:lnTo>
                <a:lnTo>
                  <a:pt x="2808178" y="2214686"/>
                </a:lnTo>
                <a:lnTo>
                  <a:pt x="2830496" y="2172441"/>
                </a:lnTo>
                <a:lnTo>
                  <a:pt x="2851338" y="2129769"/>
                </a:lnTo>
                <a:lnTo>
                  <a:pt x="2870711" y="2086702"/>
                </a:lnTo>
                <a:lnTo>
                  <a:pt x="2888622" y="2043272"/>
                </a:lnTo>
                <a:lnTo>
                  <a:pt x="2905077" y="1999511"/>
                </a:lnTo>
                <a:lnTo>
                  <a:pt x="2920086" y="1955451"/>
                </a:lnTo>
                <a:lnTo>
                  <a:pt x="2933653" y="1911125"/>
                </a:lnTo>
                <a:lnTo>
                  <a:pt x="2945788" y="1866563"/>
                </a:lnTo>
                <a:lnTo>
                  <a:pt x="2956496" y="1821799"/>
                </a:lnTo>
                <a:lnTo>
                  <a:pt x="2965785" y="1776864"/>
                </a:lnTo>
                <a:lnTo>
                  <a:pt x="2973662" y="1731791"/>
                </a:lnTo>
                <a:lnTo>
                  <a:pt x="2980135" y="1686611"/>
                </a:lnTo>
                <a:lnTo>
                  <a:pt x="2985210" y="1641356"/>
                </a:lnTo>
                <a:lnTo>
                  <a:pt x="2988895" y="1596059"/>
                </a:lnTo>
                <a:lnTo>
                  <a:pt x="2991197" y="1550751"/>
                </a:lnTo>
                <a:lnTo>
                  <a:pt x="2992123" y="1505465"/>
                </a:lnTo>
                <a:lnTo>
                  <a:pt x="2992031" y="1496110"/>
                </a:lnTo>
                <a:lnTo>
                  <a:pt x="1496061" y="1496110"/>
                </a:lnTo>
                <a:lnTo>
                  <a:pt x="1496061" y="0"/>
                </a:lnTo>
                <a:close/>
              </a:path>
              <a:path w="2992120" h="2992754">
                <a:moveTo>
                  <a:pt x="2297600" y="232902"/>
                </a:moveTo>
                <a:lnTo>
                  <a:pt x="1496061" y="1496110"/>
                </a:lnTo>
                <a:lnTo>
                  <a:pt x="2992031" y="1496110"/>
                </a:lnTo>
                <a:lnTo>
                  <a:pt x="2989874" y="1415086"/>
                </a:lnTo>
                <a:lnTo>
                  <a:pt x="2986715" y="1370057"/>
                </a:lnTo>
                <a:lnTo>
                  <a:pt x="2982208" y="1325178"/>
                </a:lnTo>
                <a:lnTo>
                  <a:pt x="2976361" y="1280481"/>
                </a:lnTo>
                <a:lnTo>
                  <a:pt x="2969181" y="1235998"/>
                </a:lnTo>
                <a:lnTo>
                  <a:pt x="2960675" y="1191760"/>
                </a:lnTo>
                <a:lnTo>
                  <a:pt x="2950850" y="1147801"/>
                </a:lnTo>
                <a:lnTo>
                  <a:pt x="2939714" y="1104151"/>
                </a:lnTo>
                <a:lnTo>
                  <a:pt x="2927274" y="1060844"/>
                </a:lnTo>
                <a:lnTo>
                  <a:pt x="2913536" y="1017911"/>
                </a:lnTo>
                <a:lnTo>
                  <a:pt x="2898508" y="975384"/>
                </a:lnTo>
                <a:lnTo>
                  <a:pt x="2882197" y="933295"/>
                </a:lnTo>
                <a:lnTo>
                  <a:pt x="2864610" y="891676"/>
                </a:lnTo>
                <a:lnTo>
                  <a:pt x="2845755" y="850560"/>
                </a:lnTo>
                <a:lnTo>
                  <a:pt x="2825638" y="809978"/>
                </a:lnTo>
                <a:lnTo>
                  <a:pt x="2804268" y="769963"/>
                </a:lnTo>
                <a:lnTo>
                  <a:pt x="2781650" y="730546"/>
                </a:lnTo>
                <a:lnTo>
                  <a:pt x="2757792" y="691760"/>
                </a:lnTo>
                <a:lnTo>
                  <a:pt x="2732701" y="653636"/>
                </a:lnTo>
                <a:lnTo>
                  <a:pt x="2706385" y="616207"/>
                </a:lnTo>
                <a:lnTo>
                  <a:pt x="2678850" y="579504"/>
                </a:lnTo>
                <a:lnTo>
                  <a:pt x="2650104" y="543560"/>
                </a:lnTo>
                <a:lnTo>
                  <a:pt x="2620154" y="508407"/>
                </a:lnTo>
                <a:lnTo>
                  <a:pt x="2589007" y="474077"/>
                </a:lnTo>
                <a:lnTo>
                  <a:pt x="2556670" y="440602"/>
                </a:lnTo>
                <a:lnTo>
                  <a:pt x="2523151" y="408013"/>
                </a:lnTo>
                <a:lnTo>
                  <a:pt x="2488456" y="376344"/>
                </a:lnTo>
                <a:lnTo>
                  <a:pt x="2452593" y="345625"/>
                </a:lnTo>
                <a:lnTo>
                  <a:pt x="2415568" y="315890"/>
                </a:lnTo>
                <a:lnTo>
                  <a:pt x="2377390" y="287169"/>
                </a:lnTo>
                <a:lnTo>
                  <a:pt x="2338065" y="259496"/>
                </a:lnTo>
                <a:lnTo>
                  <a:pt x="2297600" y="232902"/>
                </a:lnTo>
                <a:close/>
              </a:path>
            </a:pathLst>
          </a:custGeom>
          <a:solidFill>
            <a:srgbClr val="CD66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751235" y="3019303"/>
            <a:ext cx="2992120" cy="2992755"/>
          </a:xfrm>
          <a:custGeom>
            <a:avLst/>
            <a:gdLst/>
            <a:ahLst/>
            <a:cxnLst/>
            <a:rect l="l" t="t" r="r" b="b"/>
            <a:pathLst>
              <a:path w="2992120" h="2992754">
                <a:moveTo>
                  <a:pt x="2297599" y="232902"/>
                </a:moveTo>
                <a:lnTo>
                  <a:pt x="2338064" y="259496"/>
                </a:lnTo>
                <a:lnTo>
                  <a:pt x="2377389" y="287169"/>
                </a:lnTo>
                <a:lnTo>
                  <a:pt x="2415568" y="315889"/>
                </a:lnTo>
                <a:lnTo>
                  <a:pt x="2452592" y="345625"/>
                </a:lnTo>
                <a:lnTo>
                  <a:pt x="2488455" y="376343"/>
                </a:lnTo>
                <a:lnTo>
                  <a:pt x="2523150" y="408013"/>
                </a:lnTo>
                <a:lnTo>
                  <a:pt x="2556670" y="440601"/>
                </a:lnTo>
                <a:lnTo>
                  <a:pt x="2589007" y="474077"/>
                </a:lnTo>
                <a:lnTo>
                  <a:pt x="2620154" y="508407"/>
                </a:lnTo>
                <a:lnTo>
                  <a:pt x="2650104" y="543560"/>
                </a:lnTo>
                <a:lnTo>
                  <a:pt x="2678850" y="579504"/>
                </a:lnTo>
                <a:lnTo>
                  <a:pt x="2706384" y="616206"/>
                </a:lnTo>
                <a:lnTo>
                  <a:pt x="2732701" y="653635"/>
                </a:lnTo>
                <a:lnTo>
                  <a:pt x="2757791" y="691759"/>
                </a:lnTo>
                <a:lnTo>
                  <a:pt x="2781649" y="730546"/>
                </a:lnTo>
                <a:lnTo>
                  <a:pt x="2804267" y="769963"/>
                </a:lnTo>
                <a:lnTo>
                  <a:pt x="2825638" y="809978"/>
                </a:lnTo>
                <a:lnTo>
                  <a:pt x="2845755" y="850560"/>
                </a:lnTo>
                <a:lnTo>
                  <a:pt x="2864610" y="891676"/>
                </a:lnTo>
                <a:lnTo>
                  <a:pt x="2882196" y="933294"/>
                </a:lnTo>
                <a:lnTo>
                  <a:pt x="2898507" y="975383"/>
                </a:lnTo>
                <a:lnTo>
                  <a:pt x="2913535" y="1017910"/>
                </a:lnTo>
                <a:lnTo>
                  <a:pt x="2927273" y="1060844"/>
                </a:lnTo>
                <a:lnTo>
                  <a:pt x="2939714" y="1104151"/>
                </a:lnTo>
                <a:lnTo>
                  <a:pt x="2950850" y="1147800"/>
                </a:lnTo>
                <a:lnTo>
                  <a:pt x="2960675" y="1191760"/>
                </a:lnTo>
                <a:lnTo>
                  <a:pt x="2969181" y="1235997"/>
                </a:lnTo>
                <a:lnTo>
                  <a:pt x="2976361" y="1280481"/>
                </a:lnTo>
                <a:lnTo>
                  <a:pt x="2982208" y="1325178"/>
                </a:lnTo>
                <a:lnTo>
                  <a:pt x="2986714" y="1370057"/>
                </a:lnTo>
                <a:lnTo>
                  <a:pt x="2989874" y="1415086"/>
                </a:lnTo>
                <a:lnTo>
                  <a:pt x="2991679" y="1460233"/>
                </a:lnTo>
                <a:lnTo>
                  <a:pt x="2992122" y="1505465"/>
                </a:lnTo>
                <a:lnTo>
                  <a:pt x="2991196" y="1550751"/>
                </a:lnTo>
                <a:lnTo>
                  <a:pt x="2988895" y="1596059"/>
                </a:lnTo>
                <a:lnTo>
                  <a:pt x="2985210" y="1641356"/>
                </a:lnTo>
                <a:lnTo>
                  <a:pt x="2980135" y="1686610"/>
                </a:lnTo>
                <a:lnTo>
                  <a:pt x="2973662" y="1731791"/>
                </a:lnTo>
                <a:lnTo>
                  <a:pt x="2965785" y="1776864"/>
                </a:lnTo>
                <a:lnTo>
                  <a:pt x="2956495" y="1821799"/>
                </a:lnTo>
                <a:lnTo>
                  <a:pt x="2945787" y="1866563"/>
                </a:lnTo>
                <a:lnTo>
                  <a:pt x="2933653" y="1911125"/>
                </a:lnTo>
                <a:lnTo>
                  <a:pt x="2920085" y="1955451"/>
                </a:lnTo>
                <a:lnTo>
                  <a:pt x="2905077" y="1999511"/>
                </a:lnTo>
                <a:lnTo>
                  <a:pt x="2888621" y="2043272"/>
                </a:lnTo>
                <a:lnTo>
                  <a:pt x="2870710" y="2086702"/>
                </a:lnTo>
                <a:lnTo>
                  <a:pt x="2851338" y="2129769"/>
                </a:lnTo>
                <a:lnTo>
                  <a:pt x="2830496" y="2172441"/>
                </a:lnTo>
                <a:lnTo>
                  <a:pt x="2808178" y="2214686"/>
                </a:lnTo>
                <a:lnTo>
                  <a:pt x="2784376" y="2256471"/>
                </a:lnTo>
                <a:lnTo>
                  <a:pt x="2759084" y="2297766"/>
                </a:lnTo>
                <a:lnTo>
                  <a:pt x="2732494" y="2338237"/>
                </a:lnTo>
                <a:lnTo>
                  <a:pt x="2704825" y="2377568"/>
                </a:lnTo>
                <a:lnTo>
                  <a:pt x="2676109" y="2415751"/>
                </a:lnTo>
                <a:lnTo>
                  <a:pt x="2646378" y="2452781"/>
                </a:lnTo>
                <a:lnTo>
                  <a:pt x="2615663" y="2488650"/>
                </a:lnTo>
                <a:lnTo>
                  <a:pt x="2583999" y="2523350"/>
                </a:lnTo>
                <a:lnTo>
                  <a:pt x="2551415" y="2556874"/>
                </a:lnTo>
                <a:lnTo>
                  <a:pt x="2517944" y="2589216"/>
                </a:lnTo>
                <a:lnTo>
                  <a:pt x="2483619" y="2620367"/>
                </a:lnTo>
                <a:lnTo>
                  <a:pt x="2448471" y="2650322"/>
                </a:lnTo>
                <a:lnTo>
                  <a:pt x="2412533" y="2679072"/>
                </a:lnTo>
                <a:lnTo>
                  <a:pt x="2375835" y="2706611"/>
                </a:lnTo>
                <a:lnTo>
                  <a:pt x="2338412" y="2732931"/>
                </a:lnTo>
                <a:lnTo>
                  <a:pt x="2300293" y="2758025"/>
                </a:lnTo>
                <a:lnTo>
                  <a:pt x="2261512" y="2781886"/>
                </a:lnTo>
                <a:lnTo>
                  <a:pt x="2222101" y="2804507"/>
                </a:lnTo>
                <a:lnTo>
                  <a:pt x="2182092" y="2825881"/>
                </a:lnTo>
                <a:lnTo>
                  <a:pt x="2141516" y="2846001"/>
                </a:lnTo>
                <a:lnTo>
                  <a:pt x="2100406" y="2864859"/>
                </a:lnTo>
                <a:lnTo>
                  <a:pt x="2058793" y="2882448"/>
                </a:lnTo>
                <a:lnTo>
                  <a:pt x="2016711" y="2898761"/>
                </a:lnTo>
                <a:lnTo>
                  <a:pt x="1974190" y="2913791"/>
                </a:lnTo>
                <a:lnTo>
                  <a:pt x="1931263" y="2927531"/>
                </a:lnTo>
                <a:lnTo>
                  <a:pt x="1887962" y="2939974"/>
                </a:lnTo>
                <a:lnTo>
                  <a:pt x="1844319" y="2951111"/>
                </a:lnTo>
                <a:lnTo>
                  <a:pt x="1800366" y="2960937"/>
                </a:lnTo>
                <a:lnTo>
                  <a:pt x="1756135" y="2969445"/>
                </a:lnTo>
                <a:lnTo>
                  <a:pt x="1711658" y="2976626"/>
                </a:lnTo>
                <a:lnTo>
                  <a:pt x="1666967" y="2982474"/>
                </a:lnTo>
                <a:lnTo>
                  <a:pt x="1622094" y="2986981"/>
                </a:lnTo>
                <a:lnTo>
                  <a:pt x="1577072" y="2990141"/>
                </a:lnTo>
                <a:lnTo>
                  <a:pt x="1531932" y="2991946"/>
                </a:lnTo>
                <a:lnTo>
                  <a:pt x="1486706" y="2992389"/>
                </a:lnTo>
                <a:lnTo>
                  <a:pt x="1441427" y="2991464"/>
                </a:lnTo>
                <a:lnTo>
                  <a:pt x="1396126" y="2989162"/>
                </a:lnTo>
                <a:lnTo>
                  <a:pt x="1350835" y="2985476"/>
                </a:lnTo>
                <a:lnTo>
                  <a:pt x="1305587" y="2980400"/>
                </a:lnTo>
                <a:lnTo>
                  <a:pt x="1260414" y="2973926"/>
                </a:lnTo>
                <a:lnTo>
                  <a:pt x="1215347" y="2966048"/>
                </a:lnTo>
                <a:lnTo>
                  <a:pt x="1170419" y="2956757"/>
                </a:lnTo>
                <a:lnTo>
                  <a:pt x="1125661" y="2946047"/>
                </a:lnTo>
                <a:lnTo>
                  <a:pt x="1081106" y="2933911"/>
                </a:lnTo>
                <a:lnTo>
                  <a:pt x="1036786" y="2920342"/>
                </a:lnTo>
                <a:lnTo>
                  <a:pt x="992733" y="2905331"/>
                </a:lnTo>
                <a:lnTo>
                  <a:pt x="948978" y="2888873"/>
                </a:lnTo>
                <a:lnTo>
                  <a:pt x="905555" y="2870960"/>
                </a:lnTo>
                <a:lnTo>
                  <a:pt x="862494" y="2851584"/>
                </a:lnTo>
                <a:lnTo>
                  <a:pt x="819828" y="2830739"/>
                </a:lnTo>
                <a:lnTo>
                  <a:pt x="777590" y="2808418"/>
                </a:lnTo>
                <a:lnTo>
                  <a:pt x="735810" y="2784613"/>
                </a:lnTo>
                <a:lnTo>
                  <a:pt x="694522" y="2759317"/>
                </a:lnTo>
                <a:lnTo>
                  <a:pt x="654057" y="2732723"/>
                </a:lnTo>
                <a:lnTo>
                  <a:pt x="614732" y="2705050"/>
                </a:lnTo>
                <a:lnTo>
                  <a:pt x="576553" y="2676330"/>
                </a:lnTo>
                <a:lnTo>
                  <a:pt x="539529" y="2646594"/>
                </a:lnTo>
                <a:lnTo>
                  <a:pt x="503666" y="2615876"/>
                </a:lnTo>
                <a:lnTo>
                  <a:pt x="468971" y="2584206"/>
                </a:lnTo>
                <a:lnTo>
                  <a:pt x="435451" y="2551618"/>
                </a:lnTo>
                <a:lnTo>
                  <a:pt x="403115" y="2518142"/>
                </a:lnTo>
                <a:lnTo>
                  <a:pt x="371968" y="2483812"/>
                </a:lnTo>
                <a:lnTo>
                  <a:pt x="342017" y="2448659"/>
                </a:lnTo>
                <a:lnTo>
                  <a:pt x="313272" y="2412715"/>
                </a:lnTo>
                <a:lnTo>
                  <a:pt x="285737" y="2376013"/>
                </a:lnTo>
                <a:lnTo>
                  <a:pt x="259421" y="2338584"/>
                </a:lnTo>
                <a:lnTo>
                  <a:pt x="234330" y="2300460"/>
                </a:lnTo>
                <a:lnTo>
                  <a:pt x="210472" y="2261673"/>
                </a:lnTo>
                <a:lnTo>
                  <a:pt x="187854" y="2222256"/>
                </a:lnTo>
                <a:lnTo>
                  <a:pt x="166483" y="2182241"/>
                </a:lnTo>
                <a:lnTo>
                  <a:pt x="146367" y="2141659"/>
                </a:lnTo>
                <a:lnTo>
                  <a:pt x="127512" y="2100543"/>
                </a:lnTo>
                <a:lnTo>
                  <a:pt x="109925" y="2058924"/>
                </a:lnTo>
                <a:lnTo>
                  <a:pt x="93614" y="2016836"/>
                </a:lnTo>
                <a:lnTo>
                  <a:pt x="78586" y="1974309"/>
                </a:lnTo>
                <a:lnTo>
                  <a:pt x="64848" y="1931375"/>
                </a:lnTo>
                <a:lnTo>
                  <a:pt x="52408" y="1888068"/>
                </a:lnTo>
                <a:lnTo>
                  <a:pt x="41272" y="1844419"/>
                </a:lnTo>
                <a:lnTo>
                  <a:pt x="31447" y="1800459"/>
                </a:lnTo>
                <a:lnTo>
                  <a:pt x="22941" y="1756222"/>
                </a:lnTo>
                <a:lnTo>
                  <a:pt x="15761" y="1711738"/>
                </a:lnTo>
                <a:lnTo>
                  <a:pt x="9914" y="1667041"/>
                </a:lnTo>
                <a:lnTo>
                  <a:pt x="5407" y="1622162"/>
                </a:lnTo>
                <a:lnTo>
                  <a:pt x="2248" y="1577133"/>
                </a:lnTo>
                <a:lnTo>
                  <a:pt x="443" y="1531986"/>
                </a:lnTo>
                <a:lnTo>
                  <a:pt x="0" y="1486754"/>
                </a:lnTo>
                <a:lnTo>
                  <a:pt x="925" y="1441468"/>
                </a:lnTo>
                <a:lnTo>
                  <a:pt x="3227" y="1396161"/>
                </a:lnTo>
                <a:lnTo>
                  <a:pt x="6912" y="1350863"/>
                </a:lnTo>
                <a:lnTo>
                  <a:pt x="11987" y="1305609"/>
                </a:lnTo>
                <a:lnTo>
                  <a:pt x="18460" y="1260429"/>
                </a:lnTo>
                <a:lnTo>
                  <a:pt x="26337" y="1215355"/>
                </a:lnTo>
                <a:lnTo>
                  <a:pt x="35626" y="1170420"/>
                </a:lnTo>
                <a:lnTo>
                  <a:pt x="46334" y="1125656"/>
                </a:lnTo>
                <a:lnTo>
                  <a:pt x="58469" y="1081095"/>
                </a:lnTo>
                <a:lnTo>
                  <a:pt x="72037" y="1036768"/>
                </a:lnTo>
                <a:lnTo>
                  <a:pt x="87045" y="992709"/>
                </a:lnTo>
                <a:lnTo>
                  <a:pt x="103501" y="948948"/>
                </a:lnTo>
                <a:lnTo>
                  <a:pt x="121411" y="905518"/>
                </a:lnTo>
                <a:lnTo>
                  <a:pt x="140784" y="862451"/>
                </a:lnTo>
                <a:lnTo>
                  <a:pt x="161626" y="819779"/>
                </a:lnTo>
                <a:lnTo>
                  <a:pt x="183944" y="777534"/>
                </a:lnTo>
                <a:lnTo>
                  <a:pt x="207745" y="735748"/>
                </a:lnTo>
                <a:lnTo>
                  <a:pt x="233037" y="694454"/>
                </a:lnTo>
                <a:lnTo>
                  <a:pt x="260218" y="653139"/>
                </a:lnTo>
                <a:lnTo>
                  <a:pt x="288626" y="612907"/>
                </a:lnTo>
                <a:lnTo>
                  <a:pt x="318230" y="573776"/>
                </a:lnTo>
                <a:lnTo>
                  <a:pt x="348994" y="535764"/>
                </a:lnTo>
                <a:lnTo>
                  <a:pt x="380887" y="498891"/>
                </a:lnTo>
                <a:lnTo>
                  <a:pt x="413874" y="463173"/>
                </a:lnTo>
                <a:lnTo>
                  <a:pt x="447921" y="428631"/>
                </a:lnTo>
                <a:lnTo>
                  <a:pt x="482996" y="395282"/>
                </a:lnTo>
                <a:lnTo>
                  <a:pt x="519064" y="363144"/>
                </a:lnTo>
                <a:lnTo>
                  <a:pt x="556092" y="332237"/>
                </a:lnTo>
                <a:lnTo>
                  <a:pt x="594047" y="302578"/>
                </a:lnTo>
                <a:lnTo>
                  <a:pt x="632894" y="274186"/>
                </a:lnTo>
                <a:lnTo>
                  <a:pt x="672601" y="247079"/>
                </a:lnTo>
                <a:lnTo>
                  <a:pt x="713134" y="221277"/>
                </a:lnTo>
                <a:lnTo>
                  <a:pt x="754460" y="196797"/>
                </a:lnTo>
                <a:lnTo>
                  <a:pt x="796544" y="173657"/>
                </a:lnTo>
                <a:lnTo>
                  <a:pt x="839354" y="151877"/>
                </a:lnTo>
                <a:lnTo>
                  <a:pt x="882855" y="131475"/>
                </a:lnTo>
                <a:lnTo>
                  <a:pt x="927014" y="112468"/>
                </a:lnTo>
                <a:lnTo>
                  <a:pt x="971799" y="94876"/>
                </a:lnTo>
                <a:lnTo>
                  <a:pt x="1017174" y="78717"/>
                </a:lnTo>
                <a:lnTo>
                  <a:pt x="1063107" y="64010"/>
                </a:lnTo>
                <a:lnTo>
                  <a:pt x="1109564" y="50772"/>
                </a:lnTo>
                <a:lnTo>
                  <a:pt x="1156511" y="39023"/>
                </a:lnTo>
                <a:lnTo>
                  <a:pt x="1203915" y="28781"/>
                </a:lnTo>
                <a:lnTo>
                  <a:pt x="1251743" y="20063"/>
                </a:lnTo>
                <a:lnTo>
                  <a:pt x="1299961" y="12889"/>
                </a:lnTo>
                <a:lnTo>
                  <a:pt x="1348535" y="7278"/>
                </a:lnTo>
                <a:lnTo>
                  <a:pt x="1397432" y="3247"/>
                </a:lnTo>
                <a:lnTo>
                  <a:pt x="1446618" y="814"/>
                </a:lnTo>
                <a:lnTo>
                  <a:pt x="1496060" y="0"/>
                </a:lnTo>
                <a:lnTo>
                  <a:pt x="1496060" y="1496109"/>
                </a:lnTo>
                <a:lnTo>
                  <a:pt x="2297599" y="232902"/>
                </a:lnTo>
                <a:close/>
              </a:path>
            </a:pathLst>
          </a:custGeom>
          <a:ln w="197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463980" y="2710589"/>
            <a:ext cx="354965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48895" marR="5080" indent="-36830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SIM  9%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595077" y="6734863"/>
            <a:ext cx="665480" cy="41084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2450" b="1" spc="15" dirty="0">
                <a:latin typeface="Calibri"/>
                <a:cs typeface="Calibri"/>
              </a:rPr>
              <a:t>2014</a:t>
            </a:r>
            <a:endParaRPr sz="24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09589" y="5260995"/>
            <a:ext cx="422275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29209" marR="5080" indent="-17145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NÃO  91%</a:t>
            </a:r>
            <a:endParaRPr sz="16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848610" marR="5080" indent="-1433195">
              <a:lnSpc>
                <a:spcPct val="100299"/>
              </a:lnSpc>
              <a:spcBef>
                <a:spcPts val="110"/>
              </a:spcBef>
            </a:pPr>
            <a:r>
              <a:rPr sz="3700" spc="15" dirty="0">
                <a:latin typeface="Arial"/>
                <a:cs typeface="Arial"/>
              </a:rPr>
              <a:t>Com </a:t>
            </a:r>
            <a:r>
              <a:rPr sz="3700" spc="10" dirty="0">
                <a:latin typeface="Arial"/>
                <a:cs typeface="Arial"/>
              </a:rPr>
              <a:t>que frequência</a:t>
            </a:r>
            <a:r>
              <a:rPr sz="3700" spc="-60" dirty="0">
                <a:latin typeface="Arial"/>
                <a:cs typeface="Arial"/>
              </a:rPr>
              <a:t> </a:t>
            </a:r>
            <a:r>
              <a:rPr sz="3700" spc="10" dirty="0">
                <a:latin typeface="Arial"/>
                <a:cs typeface="Arial"/>
              </a:rPr>
              <a:t>importa  equipamentos?</a:t>
            </a:r>
            <a:endParaRPr sz="37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421689" y="2663084"/>
            <a:ext cx="0" cy="1784985"/>
          </a:xfrm>
          <a:custGeom>
            <a:avLst/>
            <a:gdLst/>
            <a:ahLst/>
            <a:cxnLst/>
            <a:rect l="l" t="t" r="r" b="b"/>
            <a:pathLst>
              <a:path h="1784985">
                <a:moveTo>
                  <a:pt x="0" y="0"/>
                </a:moveTo>
                <a:lnTo>
                  <a:pt x="0" y="1784687"/>
                </a:lnTo>
              </a:path>
            </a:pathLst>
          </a:custGeom>
          <a:ln w="3175">
            <a:solidFill>
              <a:srgbClr val="6095C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27328" y="2627839"/>
            <a:ext cx="556895" cy="1784985"/>
          </a:xfrm>
          <a:custGeom>
            <a:avLst/>
            <a:gdLst/>
            <a:ahLst/>
            <a:cxnLst/>
            <a:rect l="l" t="t" r="r" b="b"/>
            <a:pathLst>
              <a:path w="556895" h="1784985">
                <a:moveTo>
                  <a:pt x="0" y="0"/>
                </a:moveTo>
                <a:lnTo>
                  <a:pt x="0" y="1784687"/>
                </a:lnTo>
                <a:lnTo>
                  <a:pt x="556801" y="89108"/>
                </a:lnTo>
                <a:lnTo>
                  <a:pt x="507591" y="73727"/>
                </a:lnTo>
                <a:lnTo>
                  <a:pt x="458005" y="59788"/>
                </a:lnTo>
                <a:lnTo>
                  <a:pt x="408073" y="47294"/>
                </a:lnTo>
                <a:lnTo>
                  <a:pt x="357828" y="36251"/>
                </a:lnTo>
                <a:lnTo>
                  <a:pt x="307301" y="26664"/>
                </a:lnTo>
                <a:lnTo>
                  <a:pt x="256524" y="18537"/>
                </a:lnTo>
                <a:lnTo>
                  <a:pt x="205528" y="11877"/>
                </a:lnTo>
                <a:lnTo>
                  <a:pt x="154347" y="6688"/>
                </a:lnTo>
                <a:lnTo>
                  <a:pt x="103010" y="2976"/>
                </a:lnTo>
                <a:lnTo>
                  <a:pt x="51550" y="744"/>
                </a:lnTo>
                <a:lnTo>
                  <a:pt x="0" y="0"/>
                </a:lnTo>
                <a:close/>
              </a:path>
            </a:pathLst>
          </a:custGeom>
          <a:solidFill>
            <a:srgbClr val="CD66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427329" y="2627839"/>
            <a:ext cx="556895" cy="1784985"/>
          </a:xfrm>
          <a:custGeom>
            <a:avLst/>
            <a:gdLst/>
            <a:ahLst/>
            <a:cxnLst/>
            <a:rect l="l" t="t" r="r" b="b"/>
            <a:pathLst>
              <a:path w="556895" h="1784985">
                <a:moveTo>
                  <a:pt x="0" y="0"/>
                </a:moveTo>
                <a:lnTo>
                  <a:pt x="51551" y="744"/>
                </a:lnTo>
                <a:lnTo>
                  <a:pt x="103010" y="2976"/>
                </a:lnTo>
                <a:lnTo>
                  <a:pt x="154347" y="6688"/>
                </a:lnTo>
                <a:lnTo>
                  <a:pt x="205529" y="11877"/>
                </a:lnTo>
                <a:lnTo>
                  <a:pt x="256524" y="18537"/>
                </a:lnTo>
                <a:lnTo>
                  <a:pt x="307301" y="26663"/>
                </a:lnTo>
                <a:lnTo>
                  <a:pt x="357828" y="36250"/>
                </a:lnTo>
                <a:lnTo>
                  <a:pt x="408073" y="47293"/>
                </a:lnTo>
                <a:lnTo>
                  <a:pt x="458005" y="59787"/>
                </a:lnTo>
                <a:lnTo>
                  <a:pt x="507591" y="73727"/>
                </a:lnTo>
                <a:lnTo>
                  <a:pt x="556800" y="89107"/>
                </a:lnTo>
                <a:lnTo>
                  <a:pt x="0" y="1784687"/>
                </a:lnTo>
                <a:lnTo>
                  <a:pt x="0" y="0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449187" y="2706255"/>
            <a:ext cx="1231900" cy="1696085"/>
          </a:xfrm>
          <a:custGeom>
            <a:avLst/>
            <a:gdLst/>
            <a:ahLst/>
            <a:cxnLst/>
            <a:rect l="l" t="t" r="r" b="b"/>
            <a:pathLst>
              <a:path w="1231900" h="1696085">
                <a:moveTo>
                  <a:pt x="556801" y="0"/>
                </a:moveTo>
                <a:lnTo>
                  <a:pt x="0" y="1695579"/>
                </a:lnTo>
                <a:lnTo>
                  <a:pt x="1231395" y="403940"/>
                </a:lnTo>
                <a:lnTo>
                  <a:pt x="1194942" y="370133"/>
                </a:lnTo>
                <a:lnTo>
                  <a:pt x="1157612" y="337399"/>
                </a:lnTo>
                <a:lnTo>
                  <a:pt x="1119431" y="305753"/>
                </a:lnTo>
                <a:lnTo>
                  <a:pt x="1080424" y="275209"/>
                </a:lnTo>
                <a:lnTo>
                  <a:pt x="1040614" y="245781"/>
                </a:lnTo>
                <a:lnTo>
                  <a:pt x="1000027" y="217485"/>
                </a:lnTo>
                <a:lnTo>
                  <a:pt x="958687" y="190336"/>
                </a:lnTo>
                <a:lnTo>
                  <a:pt x="916619" y="164347"/>
                </a:lnTo>
                <a:lnTo>
                  <a:pt x="873847" y="139534"/>
                </a:lnTo>
                <a:lnTo>
                  <a:pt x="830395" y="115912"/>
                </a:lnTo>
                <a:lnTo>
                  <a:pt x="786289" y="93494"/>
                </a:lnTo>
                <a:lnTo>
                  <a:pt x="741553" y="72297"/>
                </a:lnTo>
                <a:lnTo>
                  <a:pt x="696212" y="52334"/>
                </a:lnTo>
                <a:lnTo>
                  <a:pt x="650290" y="33620"/>
                </a:lnTo>
                <a:lnTo>
                  <a:pt x="603811" y="16170"/>
                </a:lnTo>
                <a:lnTo>
                  <a:pt x="556801" y="0"/>
                </a:lnTo>
                <a:close/>
              </a:path>
            </a:pathLst>
          </a:custGeom>
          <a:solidFill>
            <a:srgbClr val="AAC4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449187" y="2706255"/>
            <a:ext cx="1231900" cy="1696085"/>
          </a:xfrm>
          <a:custGeom>
            <a:avLst/>
            <a:gdLst/>
            <a:ahLst/>
            <a:cxnLst/>
            <a:rect l="l" t="t" r="r" b="b"/>
            <a:pathLst>
              <a:path w="1231900" h="1696085">
                <a:moveTo>
                  <a:pt x="556800" y="0"/>
                </a:moveTo>
                <a:lnTo>
                  <a:pt x="603811" y="16170"/>
                </a:lnTo>
                <a:lnTo>
                  <a:pt x="650290" y="33620"/>
                </a:lnTo>
                <a:lnTo>
                  <a:pt x="696212" y="52334"/>
                </a:lnTo>
                <a:lnTo>
                  <a:pt x="741554" y="72297"/>
                </a:lnTo>
                <a:lnTo>
                  <a:pt x="786290" y="93494"/>
                </a:lnTo>
                <a:lnTo>
                  <a:pt x="830396" y="115912"/>
                </a:lnTo>
                <a:lnTo>
                  <a:pt x="873847" y="139534"/>
                </a:lnTo>
                <a:lnTo>
                  <a:pt x="916619" y="164347"/>
                </a:lnTo>
                <a:lnTo>
                  <a:pt x="958687" y="190336"/>
                </a:lnTo>
                <a:lnTo>
                  <a:pt x="1000027" y="217486"/>
                </a:lnTo>
                <a:lnTo>
                  <a:pt x="1040614" y="245782"/>
                </a:lnTo>
                <a:lnTo>
                  <a:pt x="1080424" y="275209"/>
                </a:lnTo>
                <a:lnTo>
                  <a:pt x="1119431" y="305754"/>
                </a:lnTo>
                <a:lnTo>
                  <a:pt x="1157612" y="337400"/>
                </a:lnTo>
                <a:lnTo>
                  <a:pt x="1194941" y="370134"/>
                </a:lnTo>
                <a:lnTo>
                  <a:pt x="1231395" y="403940"/>
                </a:lnTo>
                <a:lnTo>
                  <a:pt x="0" y="1695580"/>
                </a:lnTo>
                <a:lnTo>
                  <a:pt x="556800" y="0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543951" y="3181718"/>
            <a:ext cx="1784350" cy="2969260"/>
          </a:xfrm>
          <a:custGeom>
            <a:avLst/>
            <a:gdLst/>
            <a:ahLst/>
            <a:cxnLst/>
            <a:rect l="l" t="t" r="r" b="b"/>
            <a:pathLst>
              <a:path w="1784350" h="2969260">
                <a:moveTo>
                  <a:pt x="1231395" y="0"/>
                </a:moveTo>
                <a:lnTo>
                  <a:pt x="0" y="1291640"/>
                </a:lnTo>
                <a:lnTo>
                  <a:pt x="610309" y="2968698"/>
                </a:lnTo>
                <a:lnTo>
                  <a:pt x="658446" y="2950384"/>
                </a:lnTo>
                <a:lnTo>
                  <a:pt x="705964" y="2930719"/>
                </a:lnTo>
                <a:lnTo>
                  <a:pt x="752838" y="2909719"/>
                </a:lnTo>
                <a:lnTo>
                  <a:pt x="799041" y="2887402"/>
                </a:lnTo>
                <a:lnTo>
                  <a:pt x="844547" y="2863785"/>
                </a:lnTo>
                <a:lnTo>
                  <a:pt x="889328" y="2838887"/>
                </a:lnTo>
                <a:lnTo>
                  <a:pt x="933359" y="2812723"/>
                </a:lnTo>
                <a:lnTo>
                  <a:pt x="976612" y="2785313"/>
                </a:lnTo>
                <a:lnTo>
                  <a:pt x="1019061" y="2756672"/>
                </a:lnTo>
                <a:lnTo>
                  <a:pt x="1060679" y="2726819"/>
                </a:lnTo>
                <a:lnTo>
                  <a:pt x="1101440" y="2695771"/>
                </a:lnTo>
                <a:lnTo>
                  <a:pt x="1141316" y="2663545"/>
                </a:lnTo>
                <a:lnTo>
                  <a:pt x="1180282" y="2630159"/>
                </a:lnTo>
                <a:lnTo>
                  <a:pt x="1218311" y="2595631"/>
                </a:lnTo>
                <a:lnTo>
                  <a:pt x="1255376" y="2559977"/>
                </a:lnTo>
                <a:lnTo>
                  <a:pt x="1291450" y="2523215"/>
                </a:lnTo>
                <a:lnTo>
                  <a:pt x="1324327" y="2487800"/>
                </a:lnTo>
                <a:lnTo>
                  <a:pt x="1356064" y="2451737"/>
                </a:lnTo>
                <a:lnTo>
                  <a:pt x="1386662" y="2415048"/>
                </a:lnTo>
                <a:lnTo>
                  <a:pt x="1416122" y="2377757"/>
                </a:lnTo>
                <a:lnTo>
                  <a:pt x="1444445" y="2339886"/>
                </a:lnTo>
                <a:lnTo>
                  <a:pt x="1471630" y="2301458"/>
                </a:lnTo>
                <a:lnTo>
                  <a:pt x="1497678" y="2262495"/>
                </a:lnTo>
                <a:lnTo>
                  <a:pt x="1522590" y="2223022"/>
                </a:lnTo>
                <a:lnTo>
                  <a:pt x="1546367" y="2183061"/>
                </a:lnTo>
                <a:lnTo>
                  <a:pt x="1569008" y="2142634"/>
                </a:lnTo>
                <a:lnTo>
                  <a:pt x="1590515" y="2101765"/>
                </a:lnTo>
                <a:lnTo>
                  <a:pt x="1610888" y="2060476"/>
                </a:lnTo>
                <a:lnTo>
                  <a:pt x="1630128" y="2018791"/>
                </a:lnTo>
                <a:lnTo>
                  <a:pt x="1648235" y="1976732"/>
                </a:lnTo>
                <a:lnTo>
                  <a:pt x="1665209" y="1934322"/>
                </a:lnTo>
                <a:lnTo>
                  <a:pt x="1681052" y="1891583"/>
                </a:lnTo>
                <a:lnTo>
                  <a:pt x="1695763" y="1848540"/>
                </a:lnTo>
                <a:lnTo>
                  <a:pt x="1709344" y="1805215"/>
                </a:lnTo>
                <a:lnTo>
                  <a:pt x="1721794" y="1761630"/>
                </a:lnTo>
                <a:lnTo>
                  <a:pt x="1733115" y="1717809"/>
                </a:lnTo>
                <a:lnTo>
                  <a:pt x="1743307" y="1673774"/>
                </a:lnTo>
                <a:lnTo>
                  <a:pt x="1752370" y="1629548"/>
                </a:lnTo>
                <a:lnTo>
                  <a:pt x="1760305" y="1585155"/>
                </a:lnTo>
                <a:lnTo>
                  <a:pt x="1767113" y="1540617"/>
                </a:lnTo>
                <a:lnTo>
                  <a:pt x="1772794" y="1495957"/>
                </a:lnTo>
                <a:lnTo>
                  <a:pt x="1777349" y="1451197"/>
                </a:lnTo>
                <a:lnTo>
                  <a:pt x="1780778" y="1406362"/>
                </a:lnTo>
                <a:lnTo>
                  <a:pt x="1783081" y="1361473"/>
                </a:lnTo>
                <a:lnTo>
                  <a:pt x="1784260" y="1316553"/>
                </a:lnTo>
                <a:lnTo>
                  <a:pt x="1784315" y="1271626"/>
                </a:lnTo>
                <a:lnTo>
                  <a:pt x="1783246" y="1226715"/>
                </a:lnTo>
                <a:lnTo>
                  <a:pt x="1781054" y="1181841"/>
                </a:lnTo>
                <a:lnTo>
                  <a:pt x="1777739" y="1137029"/>
                </a:lnTo>
                <a:lnTo>
                  <a:pt x="1773303" y="1092300"/>
                </a:lnTo>
                <a:lnTo>
                  <a:pt x="1767745" y="1047679"/>
                </a:lnTo>
                <a:lnTo>
                  <a:pt x="1761066" y="1003187"/>
                </a:lnTo>
                <a:lnTo>
                  <a:pt x="1753267" y="958847"/>
                </a:lnTo>
                <a:lnTo>
                  <a:pt x="1744348" y="914684"/>
                </a:lnTo>
                <a:lnTo>
                  <a:pt x="1734309" y="870718"/>
                </a:lnTo>
                <a:lnTo>
                  <a:pt x="1723152" y="826974"/>
                </a:lnTo>
                <a:lnTo>
                  <a:pt x="1710877" y="783474"/>
                </a:lnTo>
                <a:lnTo>
                  <a:pt x="1697484" y="740242"/>
                </a:lnTo>
                <a:lnTo>
                  <a:pt x="1682974" y="697299"/>
                </a:lnTo>
                <a:lnTo>
                  <a:pt x="1667348" y="654669"/>
                </a:lnTo>
                <a:lnTo>
                  <a:pt x="1650605" y="612374"/>
                </a:lnTo>
                <a:lnTo>
                  <a:pt x="1632747" y="570439"/>
                </a:lnTo>
                <a:lnTo>
                  <a:pt x="1613775" y="528884"/>
                </a:lnTo>
                <a:lnTo>
                  <a:pt x="1593687" y="487734"/>
                </a:lnTo>
                <a:lnTo>
                  <a:pt x="1572486" y="447012"/>
                </a:lnTo>
                <a:lnTo>
                  <a:pt x="1550172" y="406740"/>
                </a:lnTo>
                <a:lnTo>
                  <a:pt x="1526745" y="366940"/>
                </a:lnTo>
                <a:lnTo>
                  <a:pt x="1502206" y="327637"/>
                </a:lnTo>
                <a:lnTo>
                  <a:pt x="1476555" y="288852"/>
                </a:lnTo>
                <a:lnTo>
                  <a:pt x="1449793" y="250609"/>
                </a:lnTo>
                <a:lnTo>
                  <a:pt x="1421921" y="212931"/>
                </a:lnTo>
                <a:lnTo>
                  <a:pt x="1392938" y="175840"/>
                </a:lnTo>
                <a:lnTo>
                  <a:pt x="1362847" y="139360"/>
                </a:lnTo>
                <a:lnTo>
                  <a:pt x="1331646" y="103513"/>
                </a:lnTo>
                <a:lnTo>
                  <a:pt x="1299337" y="68322"/>
                </a:lnTo>
                <a:lnTo>
                  <a:pt x="1265920" y="33810"/>
                </a:lnTo>
                <a:lnTo>
                  <a:pt x="1231395" y="0"/>
                </a:lnTo>
                <a:close/>
              </a:path>
            </a:pathLst>
          </a:custGeom>
          <a:solidFill>
            <a:srgbClr val="937A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543950" y="3181719"/>
            <a:ext cx="1784350" cy="2969260"/>
          </a:xfrm>
          <a:custGeom>
            <a:avLst/>
            <a:gdLst/>
            <a:ahLst/>
            <a:cxnLst/>
            <a:rect l="l" t="t" r="r" b="b"/>
            <a:pathLst>
              <a:path w="1784350" h="2969260">
                <a:moveTo>
                  <a:pt x="1231395" y="0"/>
                </a:moveTo>
                <a:lnTo>
                  <a:pt x="1265919" y="33810"/>
                </a:lnTo>
                <a:lnTo>
                  <a:pt x="1299336" y="68322"/>
                </a:lnTo>
                <a:lnTo>
                  <a:pt x="1331645" y="103513"/>
                </a:lnTo>
                <a:lnTo>
                  <a:pt x="1362846" y="139360"/>
                </a:lnTo>
                <a:lnTo>
                  <a:pt x="1392938" y="175840"/>
                </a:lnTo>
                <a:lnTo>
                  <a:pt x="1421921" y="212931"/>
                </a:lnTo>
                <a:lnTo>
                  <a:pt x="1449793" y="250609"/>
                </a:lnTo>
                <a:lnTo>
                  <a:pt x="1476555" y="288852"/>
                </a:lnTo>
                <a:lnTo>
                  <a:pt x="1502206" y="327637"/>
                </a:lnTo>
                <a:lnTo>
                  <a:pt x="1526745" y="366940"/>
                </a:lnTo>
                <a:lnTo>
                  <a:pt x="1550172" y="406739"/>
                </a:lnTo>
                <a:lnTo>
                  <a:pt x="1572487" y="447012"/>
                </a:lnTo>
                <a:lnTo>
                  <a:pt x="1593688" y="487734"/>
                </a:lnTo>
                <a:lnTo>
                  <a:pt x="1613775" y="528884"/>
                </a:lnTo>
                <a:lnTo>
                  <a:pt x="1632748" y="570438"/>
                </a:lnTo>
                <a:lnTo>
                  <a:pt x="1650606" y="612374"/>
                </a:lnTo>
                <a:lnTo>
                  <a:pt x="1667348" y="654668"/>
                </a:lnTo>
                <a:lnTo>
                  <a:pt x="1682975" y="697298"/>
                </a:lnTo>
                <a:lnTo>
                  <a:pt x="1697484" y="740241"/>
                </a:lnTo>
                <a:lnTo>
                  <a:pt x="1710877" y="783474"/>
                </a:lnTo>
                <a:lnTo>
                  <a:pt x="1723153" y="826974"/>
                </a:lnTo>
                <a:lnTo>
                  <a:pt x="1734310" y="870718"/>
                </a:lnTo>
                <a:lnTo>
                  <a:pt x="1744348" y="914683"/>
                </a:lnTo>
                <a:lnTo>
                  <a:pt x="1753267" y="958847"/>
                </a:lnTo>
                <a:lnTo>
                  <a:pt x="1761066" y="1003186"/>
                </a:lnTo>
                <a:lnTo>
                  <a:pt x="1767745" y="1047678"/>
                </a:lnTo>
                <a:lnTo>
                  <a:pt x="1773303" y="1092300"/>
                </a:lnTo>
                <a:lnTo>
                  <a:pt x="1777740" y="1137028"/>
                </a:lnTo>
                <a:lnTo>
                  <a:pt x="1781054" y="1181841"/>
                </a:lnTo>
                <a:lnTo>
                  <a:pt x="1783246" y="1226714"/>
                </a:lnTo>
                <a:lnTo>
                  <a:pt x="1784315" y="1271626"/>
                </a:lnTo>
                <a:lnTo>
                  <a:pt x="1784261" y="1316553"/>
                </a:lnTo>
                <a:lnTo>
                  <a:pt x="1783082" y="1361472"/>
                </a:lnTo>
                <a:lnTo>
                  <a:pt x="1780778" y="1406361"/>
                </a:lnTo>
                <a:lnTo>
                  <a:pt x="1777349" y="1451197"/>
                </a:lnTo>
                <a:lnTo>
                  <a:pt x="1772795" y="1495956"/>
                </a:lnTo>
                <a:lnTo>
                  <a:pt x="1767114" y="1540617"/>
                </a:lnTo>
                <a:lnTo>
                  <a:pt x="1760306" y="1585155"/>
                </a:lnTo>
                <a:lnTo>
                  <a:pt x="1752371" y="1629548"/>
                </a:lnTo>
                <a:lnTo>
                  <a:pt x="1743308" y="1673773"/>
                </a:lnTo>
                <a:lnTo>
                  <a:pt x="1733116" y="1717808"/>
                </a:lnTo>
                <a:lnTo>
                  <a:pt x="1721795" y="1761630"/>
                </a:lnTo>
                <a:lnTo>
                  <a:pt x="1709344" y="1805214"/>
                </a:lnTo>
                <a:lnTo>
                  <a:pt x="1695764" y="1848540"/>
                </a:lnTo>
                <a:lnTo>
                  <a:pt x="1681053" y="1891583"/>
                </a:lnTo>
                <a:lnTo>
                  <a:pt x="1665210" y="1934321"/>
                </a:lnTo>
                <a:lnTo>
                  <a:pt x="1648236" y="1976731"/>
                </a:lnTo>
                <a:lnTo>
                  <a:pt x="1630129" y="2018790"/>
                </a:lnTo>
                <a:lnTo>
                  <a:pt x="1610889" y="2060476"/>
                </a:lnTo>
                <a:lnTo>
                  <a:pt x="1590516" y="2101764"/>
                </a:lnTo>
                <a:lnTo>
                  <a:pt x="1569009" y="2142634"/>
                </a:lnTo>
                <a:lnTo>
                  <a:pt x="1546368" y="2183060"/>
                </a:lnTo>
                <a:lnTo>
                  <a:pt x="1522591" y="2223022"/>
                </a:lnTo>
                <a:lnTo>
                  <a:pt x="1497679" y="2262495"/>
                </a:lnTo>
                <a:lnTo>
                  <a:pt x="1471631" y="2301457"/>
                </a:lnTo>
                <a:lnTo>
                  <a:pt x="1444445" y="2339885"/>
                </a:lnTo>
                <a:lnTo>
                  <a:pt x="1416123" y="2377756"/>
                </a:lnTo>
                <a:lnTo>
                  <a:pt x="1386663" y="2415048"/>
                </a:lnTo>
                <a:lnTo>
                  <a:pt x="1356065" y="2451736"/>
                </a:lnTo>
                <a:lnTo>
                  <a:pt x="1324327" y="2487800"/>
                </a:lnTo>
                <a:lnTo>
                  <a:pt x="1291451" y="2523215"/>
                </a:lnTo>
                <a:lnTo>
                  <a:pt x="1255377" y="2559976"/>
                </a:lnTo>
                <a:lnTo>
                  <a:pt x="1218312" y="2595630"/>
                </a:lnTo>
                <a:lnTo>
                  <a:pt x="1180283" y="2630159"/>
                </a:lnTo>
                <a:lnTo>
                  <a:pt x="1141317" y="2663545"/>
                </a:lnTo>
                <a:lnTo>
                  <a:pt x="1101441" y="2695771"/>
                </a:lnTo>
                <a:lnTo>
                  <a:pt x="1060680" y="2726819"/>
                </a:lnTo>
                <a:lnTo>
                  <a:pt x="1019062" y="2756672"/>
                </a:lnTo>
                <a:lnTo>
                  <a:pt x="976613" y="2785312"/>
                </a:lnTo>
                <a:lnTo>
                  <a:pt x="933360" y="2812723"/>
                </a:lnTo>
                <a:lnTo>
                  <a:pt x="889329" y="2838886"/>
                </a:lnTo>
                <a:lnTo>
                  <a:pt x="844548" y="2863785"/>
                </a:lnTo>
                <a:lnTo>
                  <a:pt x="799042" y="2887401"/>
                </a:lnTo>
                <a:lnTo>
                  <a:pt x="752839" y="2909718"/>
                </a:lnTo>
                <a:lnTo>
                  <a:pt x="705965" y="2930718"/>
                </a:lnTo>
                <a:lnTo>
                  <a:pt x="658446" y="2950384"/>
                </a:lnTo>
                <a:lnTo>
                  <a:pt x="610310" y="2968697"/>
                </a:lnTo>
                <a:lnTo>
                  <a:pt x="0" y="1291639"/>
                </a:lnTo>
                <a:lnTo>
                  <a:pt x="1231395" y="0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13808" y="2684777"/>
            <a:ext cx="2395220" cy="3569970"/>
          </a:xfrm>
          <a:custGeom>
            <a:avLst/>
            <a:gdLst/>
            <a:ahLst/>
            <a:cxnLst/>
            <a:rect l="l" t="t" r="r" b="b"/>
            <a:pathLst>
              <a:path w="2395220" h="3569970">
                <a:moveTo>
                  <a:pt x="1784869" y="0"/>
                </a:moveTo>
                <a:lnTo>
                  <a:pt x="1732869" y="757"/>
                </a:lnTo>
                <a:lnTo>
                  <a:pt x="1680968" y="3027"/>
                </a:lnTo>
                <a:lnTo>
                  <a:pt x="1629199" y="6804"/>
                </a:lnTo>
                <a:lnTo>
                  <a:pt x="1577594" y="12080"/>
                </a:lnTo>
                <a:lnTo>
                  <a:pt x="1526186" y="18852"/>
                </a:lnTo>
                <a:lnTo>
                  <a:pt x="1475006" y="27113"/>
                </a:lnTo>
                <a:lnTo>
                  <a:pt x="1424089" y="36857"/>
                </a:lnTo>
                <a:lnTo>
                  <a:pt x="1373465" y="48079"/>
                </a:lnTo>
                <a:lnTo>
                  <a:pt x="1323168" y="60773"/>
                </a:lnTo>
                <a:lnTo>
                  <a:pt x="1273229" y="74933"/>
                </a:lnTo>
                <a:lnTo>
                  <a:pt x="1223682" y="90554"/>
                </a:lnTo>
                <a:lnTo>
                  <a:pt x="1174559" y="107629"/>
                </a:lnTo>
                <a:lnTo>
                  <a:pt x="1129377" y="124759"/>
                </a:lnTo>
                <a:lnTo>
                  <a:pt x="1084929" y="142976"/>
                </a:lnTo>
                <a:lnTo>
                  <a:pt x="1041223" y="162259"/>
                </a:lnTo>
                <a:lnTo>
                  <a:pt x="998269" y="182588"/>
                </a:lnTo>
                <a:lnTo>
                  <a:pt x="956078" y="203941"/>
                </a:lnTo>
                <a:lnTo>
                  <a:pt x="914658" y="226299"/>
                </a:lnTo>
                <a:lnTo>
                  <a:pt x="874020" y="249640"/>
                </a:lnTo>
                <a:lnTo>
                  <a:pt x="834173" y="273943"/>
                </a:lnTo>
                <a:lnTo>
                  <a:pt x="795126" y="299188"/>
                </a:lnTo>
                <a:lnTo>
                  <a:pt x="756890" y="325355"/>
                </a:lnTo>
                <a:lnTo>
                  <a:pt x="719474" y="352421"/>
                </a:lnTo>
                <a:lnTo>
                  <a:pt x="682887" y="380367"/>
                </a:lnTo>
                <a:lnTo>
                  <a:pt x="647140" y="409172"/>
                </a:lnTo>
                <a:lnTo>
                  <a:pt x="612243" y="438815"/>
                </a:lnTo>
                <a:lnTo>
                  <a:pt x="578203" y="469275"/>
                </a:lnTo>
                <a:lnTo>
                  <a:pt x="545033" y="500532"/>
                </a:lnTo>
                <a:lnTo>
                  <a:pt x="512740" y="532565"/>
                </a:lnTo>
                <a:lnTo>
                  <a:pt x="481336" y="565353"/>
                </a:lnTo>
                <a:lnTo>
                  <a:pt x="450828" y="598875"/>
                </a:lnTo>
                <a:lnTo>
                  <a:pt x="421228" y="633110"/>
                </a:lnTo>
                <a:lnTo>
                  <a:pt x="392545" y="668038"/>
                </a:lnTo>
                <a:lnTo>
                  <a:pt x="364788" y="703639"/>
                </a:lnTo>
                <a:lnTo>
                  <a:pt x="337967" y="739891"/>
                </a:lnTo>
                <a:lnTo>
                  <a:pt x="312093" y="776773"/>
                </a:lnTo>
                <a:lnTo>
                  <a:pt x="287173" y="814265"/>
                </a:lnTo>
                <a:lnTo>
                  <a:pt x="263219" y="852346"/>
                </a:lnTo>
                <a:lnTo>
                  <a:pt x="240240" y="890996"/>
                </a:lnTo>
                <a:lnTo>
                  <a:pt x="218245" y="930193"/>
                </a:lnTo>
                <a:lnTo>
                  <a:pt x="197245" y="969917"/>
                </a:lnTo>
                <a:lnTo>
                  <a:pt x="177248" y="1010147"/>
                </a:lnTo>
                <a:lnTo>
                  <a:pt x="158265" y="1050862"/>
                </a:lnTo>
                <a:lnTo>
                  <a:pt x="140305" y="1092042"/>
                </a:lnTo>
                <a:lnTo>
                  <a:pt x="123378" y="1133666"/>
                </a:lnTo>
                <a:lnTo>
                  <a:pt x="107494" y="1175713"/>
                </a:lnTo>
                <a:lnTo>
                  <a:pt x="92661" y="1218162"/>
                </a:lnTo>
                <a:lnTo>
                  <a:pt x="78891" y="1260993"/>
                </a:lnTo>
                <a:lnTo>
                  <a:pt x="66193" y="1304185"/>
                </a:lnTo>
                <a:lnTo>
                  <a:pt x="54575" y="1347716"/>
                </a:lnTo>
                <a:lnTo>
                  <a:pt x="44049" y="1391567"/>
                </a:lnTo>
                <a:lnTo>
                  <a:pt x="34623" y="1435717"/>
                </a:lnTo>
                <a:lnTo>
                  <a:pt x="26307" y="1480144"/>
                </a:lnTo>
                <a:lnTo>
                  <a:pt x="19112" y="1524829"/>
                </a:lnTo>
                <a:lnTo>
                  <a:pt x="13046" y="1569750"/>
                </a:lnTo>
                <a:lnTo>
                  <a:pt x="8119" y="1614886"/>
                </a:lnTo>
                <a:lnTo>
                  <a:pt x="4342" y="1660217"/>
                </a:lnTo>
                <a:lnTo>
                  <a:pt x="1723" y="1705723"/>
                </a:lnTo>
                <a:lnTo>
                  <a:pt x="272" y="1751382"/>
                </a:lnTo>
                <a:lnTo>
                  <a:pt x="0" y="1797173"/>
                </a:lnTo>
                <a:lnTo>
                  <a:pt x="915" y="1843076"/>
                </a:lnTo>
                <a:lnTo>
                  <a:pt x="3027" y="1889070"/>
                </a:lnTo>
                <a:lnTo>
                  <a:pt x="6346" y="1935135"/>
                </a:lnTo>
                <a:lnTo>
                  <a:pt x="10883" y="1981249"/>
                </a:lnTo>
                <a:lnTo>
                  <a:pt x="16645" y="2027392"/>
                </a:lnTo>
                <a:lnTo>
                  <a:pt x="23644" y="2073544"/>
                </a:lnTo>
                <a:lnTo>
                  <a:pt x="31888" y="2119682"/>
                </a:lnTo>
                <a:lnTo>
                  <a:pt x="41388" y="2165787"/>
                </a:lnTo>
                <a:lnTo>
                  <a:pt x="52153" y="2211838"/>
                </a:lnTo>
                <a:lnTo>
                  <a:pt x="64192" y="2257815"/>
                </a:lnTo>
                <a:lnTo>
                  <a:pt x="77516" y="2303695"/>
                </a:lnTo>
                <a:lnTo>
                  <a:pt x="92134" y="2349459"/>
                </a:lnTo>
                <a:lnTo>
                  <a:pt x="108056" y="2395086"/>
                </a:lnTo>
                <a:lnTo>
                  <a:pt x="125183" y="2440274"/>
                </a:lnTo>
                <a:lnTo>
                  <a:pt x="143398" y="2484729"/>
                </a:lnTo>
                <a:lnTo>
                  <a:pt x="162678" y="2528442"/>
                </a:lnTo>
                <a:lnTo>
                  <a:pt x="183004" y="2571402"/>
                </a:lnTo>
                <a:lnTo>
                  <a:pt x="204354" y="2613599"/>
                </a:lnTo>
                <a:lnTo>
                  <a:pt x="226708" y="2655025"/>
                </a:lnTo>
                <a:lnTo>
                  <a:pt x="250046" y="2695670"/>
                </a:lnTo>
                <a:lnTo>
                  <a:pt x="274346" y="2735523"/>
                </a:lnTo>
                <a:lnTo>
                  <a:pt x="299587" y="2774575"/>
                </a:lnTo>
                <a:lnTo>
                  <a:pt x="325750" y="2812817"/>
                </a:lnTo>
                <a:lnTo>
                  <a:pt x="352812" y="2850239"/>
                </a:lnTo>
                <a:lnTo>
                  <a:pt x="380754" y="2886830"/>
                </a:lnTo>
                <a:lnTo>
                  <a:pt x="409555" y="2922582"/>
                </a:lnTo>
                <a:lnTo>
                  <a:pt x="439194" y="2957485"/>
                </a:lnTo>
                <a:lnTo>
                  <a:pt x="469650" y="2991530"/>
                </a:lnTo>
                <a:lnTo>
                  <a:pt x="500902" y="3024705"/>
                </a:lnTo>
                <a:lnTo>
                  <a:pt x="532930" y="3057002"/>
                </a:lnTo>
                <a:lnTo>
                  <a:pt x="565713" y="3088412"/>
                </a:lnTo>
                <a:lnTo>
                  <a:pt x="599230" y="3118923"/>
                </a:lnTo>
                <a:lnTo>
                  <a:pt x="633460" y="3148528"/>
                </a:lnTo>
                <a:lnTo>
                  <a:pt x="668384" y="3177215"/>
                </a:lnTo>
                <a:lnTo>
                  <a:pt x="703979" y="3204976"/>
                </a:lnTo>
                <a:lnTo>
                  <a:pt x="740225" y="3231801"/>
                </a:lnTo>
                <a:lnTo>
                  <a:pt x="777102" y="3257680"/>
                </a:lnTo>
                <a:lnTo>
                  <a:pt x="814589" y="3282603"/>
                </a:lnTo>
                <a:lnTo>
                  <a:pt x="852665" y="3306560"/>
                </a:lnTo>
                <a:lnTo>
                  <a:pt x="891309" y="3329543"/>
                </a:lnTo>
                <a:lnTo>
                  <a:pt x="930500" y="3351541"/>
                </a:lnTo>
                <a:lnTo>
                  <a:pt x="970218" y="3372544"/>
                </a:lnTo>
                <a:lnTo>
                  <a:pt x="1010442" y="3392544"/>
                </a:lnTo>
                <a:lnTo>
                  <a:pt x="1051152" y="3411530"/>
                </a:lnTo>
                <a:lnTo>
                  <a:pt x="1092326" y="3429492"/>
                </a:lnTo>
                <a:lnTo>
                  <a:pt x="1133943" y="3446422"/>
                </a:lnTo>
                <a:lnTo>
                  <a:pt x="1175984" y="3462309"/>
                </a:lnTo>
                <a:lnTo>
                  <a:pt x="1218427" y="3477143"/>
                </a:lnTo>
                <a:lnTo>
                  <a:pt x="1261252" y="3490915"/>
                </a:lnTo>
                <a:lnTo>
                  <a:pt x="1304437" y="3503616"/>
                </a:lnTo>
                <a:lnTo>
                  <a:pt x="1347962" y="3515235"/>
                </a:lnTo>
                <a:lnTo>
                  <a:pt x="1391807" y="3525763"/>
                </a:lnTo>
                <a:lnTo>
                  <a:pt x="1435950" y="3535190"/>
                </a:lnTo>
                <a:lnTo>
                  <a:pt x="1480371" y="3543506"/>
                </a:lnTo>
                <a:lnTo>
                  <a:pt x="1525049" y="3550703"/>
                </a:lnTo>
                <a:lnTo>
                  <a:pt x="1569963" y="3556770"/>
                </a:lnTo>
                <a:lnTo>
                  <a:pt x="1615093" y="3561697"/>
                </a:lnTo>
                <a:lnTo>
                  <a:pt x="1660418" y="3565475"/>
                </a:lnTo>
                <a:lnTo>
                  <a:pt x="1705916" y="3568095"/>
                </a:lnTo>
                <a:lnTo>
                  <a:pt x="1751568" y="3569545"/>
                </a:lnTo>
                <a:lnTo>
                  <a:pt x="1797353" y="3569818"/>
                </a:lnTo>
                <a:lnTo>
                  <a:pt x="1843250" y="3568903"/>
                </a:lnTo>
                <a:lnTo>
                  <a:pt x="1889237" y="3566790"/>
                </a:lnTo>
                <a:lnTo>
                  <a:pt x="1935295" y="3563470"/>
                </a:lnTo>
                <a:lnTo>
                  <a:pt x="1981403" y="3558933"/>
                </a:lnTo>
                <a:lnTo>
                  <a:pt x="2027539" y="3553170"/>
                </a:lnTo>
                <a:lnTo>
                  <a:pt x="2073683" y="3546170"/>
                </a:lnTo>
                <a:lnTo>
                  <a:pt x="2119815" y="3537924"/>
                </a:lnTo>
                <a:lnTo>
                  <a:pt x="2165914" y="3528423"/>
                </a:lnTo>
                <a:lnTo>
                  <a:pt x="2211958" y="3517657"/>
                </a:lnTo>
                <a:lnTo>
                  <a:pt x="2257927" y="3505616"/>
                </a:lnTo>
                <a:lnTo>
                  <a:pt x="2303801" y="3492290"/>
                </a:lnTo>
                <a:lnTo>
                  <a:pt x="2349558" y="3477669"/>
                </a:lnTo>
                <a:lnTo>
                  <a:pt x="2395179" y="3461745"/>
                </a:lnTo>
                <a:lnTo>
                  <a:pt x="1784870" y="1784687"/>
                </a:lnTo>
                <a:lnTo>
                  <a:pt x="1784869" y="0"/>
                </a:lnTo>
                <a:close/>
              </a:path>
            </a:pathLst>
          </a:custGeom>
          <a:solidFill>
            <a:srgbClr val="59BA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13808" y="2684777"/>
            <a:ext cx="2395220" cy="3569970"/>
          </a:xfrm>
          <a:custGeom>
            <a:avLst/>
            <a:gdLst/>
            <a:ahLst/>
            <a:cxnLst/>
            <a:rect l="l" t="t" r="r" b="b"/>
            <a:pathLst>
              <a:path w="2395220" h="3569970">
                <a:moveTo>
                  <a:pt x="2395179" y="3461745"/>
                </a:moveTo>
                <a:lnTo>
                  <a:pt x="2349559" y="3477669"/>
                </a:lnTo>
                <a:lnTo>
                  <a:pt x="2303801" y="3492289"/>
                </a:lnTo>
                <a:lnTo>
                  <a:pt x="2257927" y="3505615"/>
                </a:lnTo>
                <a:lnTo>
                  <a:pt x="2211958" y="3517657"/>
                </a:lnTo>
                <a:lnTo>
                  <a:pt x="2165914" y="3528423"/>
                </a:lnTo>
                <a:lnTo>
                  <a:pt x="2119815" y="3537924"/>
                </a:lnTo>
                <a:lnTo>
                  <a:pt x="2073683" y="3546170"/>
                </a:lnTo>
                <a:lnTo>
                  <a:pt x="2027539" y="3553169"/>
                </a:lnTo>
                <a:lnTo>
                  <a:pt x="1981402" y="3558933"/>
                </a:lnTo>
                <a:lnTo>
                  <a:pt x="1935295" y="3563470"/>
                </a:lnTo>
                <a:lnTo>
                  <a:pt x="1889237" y="3566790"/>
                </a:lnTo>
                <a:lnTo>
                  <a:pt x="1843249" y="3568902"/>
                </a:lnTo>
                <a:lnTo>
                  <a:pt x="1797353" y="3569817"/>
                </a:lnTo>
                <a:lnTo>
                  <a:pt x="1751568" y="3569545"/>
                </a:lnTo>
                <a:lnTo>
                  <a:pt x="1705916" y="3568094"/>
                </a:lnTo>
                <a:lnTo>
                  <a:pt x="1660417" y="3565475"/>
                </a:lnTo>
                <a:lnTo>
                  <a:pt x="1615093" y="3561697"/>
                </a:lnTo>
                <a:lnTo>
                  <a:pt x="1569963" y="3556769"/>
                </a:lnTo>
                <a:lnTo>
                  <a:pt x="1525049" y="3550702"/>
                </a:lnTo>
                <a:lnTo>
                  <a:pt x="1480371" y="3543506"/>
                </a:lnTo>
                <a:lnTo>
                  <a:pt x="1435950" y="3535189"/>
                </a:lnTo>
                <a:lnTo>
                  <a:pt x="1391806" y="3525762"/>
                </a:lnTo>
                <a:lnTo>
                  <a:pt x="1347962" y="3515234"/>
                </a:lnTo>
                <a:lnTo>
                  <a:pt x="1304437" y="3503615"/>
                </a:lnTo>
                <a:lnTo>
                  <a:pt x="1261251" y="3490914"/>
                </a:lnTo>
                <a:lnTo>
                  <a:pt x="1218427" y="3477142"/>
                </a:lnTo>
                <a:lnTo>
                  <a:pt x="1175984" y="3462308"/>
                </a:lnTo>
                <a:lnTo>
                  <a:pt x="1133943" y="3446421"/>
                </a:lnTo>
                <a:lnTo>
                  <a:pt x="1092325" y="3429492"/>
                </a:lnTo>
                <a:lnTo>
                  <a:pt x="1051152" y="3411529"/>
                </a:lnTo>
                <a:lnTo>
                  <a:pt x="1010442" y="3392543"/>
                </a:lnTo>
                <a:lnTo>
                  <a:pt x="970218" y="3372544"/>
                </a:lnTo>
                <a:lnTo>
                  <a:pt x="930500" y="3351540"/>
                </a:lnTo>
                <a:lnTo>
                  <a:pt x="891308" y="3329542"/>
                </a:lnTo>
                <a:lnTo>
                  <a:pt x="852665" y="3306560"/>
                </a:lnTo>
                <a:lnTo>
                  <a:pt x="814589" y="3282602"/>
                </a:lnTo>
                <a:lnTo>
                  <a:pt x="777102" y="3257679"/>
                </a:lnTo>
                <a:lnTo>
                  <a:pt x="740225" y="3231800"/>
                </a:lnTo>
                <a:lnTo>
                  <a:pt x="703979" y="3204976"/>
                </a:lnTo>
                <a:lnTo>
                  <a:pt x="668383" y="3177215"/>
                </a:lnTo>
                <a:lnTo>
                  <a:pt x="633460" y="3148527"/>
                </a:lnTo>
                <a:lnTo>
                  <a:pt x="599230" y="3118923"/>
                </a:lnTo>
                <a:lnTo>
                  <a:pt x="565713" y="3088411"/>
                </a:lnTo>
                <a:lnTo>
                  <a:pt x="532930" y="3057002"/>
                </a:lnTo>
                <a:lnTo>
                  <a:pt x="500902" y="3024705"/>
                </a:lnTo>
                <a:lnTo>
                  <a:pt x="469649" y="2991529"/>
                </a:lnTo>
                <a:lnTo>
                  <a:pt x="439194" y="2957485"/>
                </a:lnTo>
                <a:lnTo>
                  <a:pt x="409555" y="2922582"/>
                </a:lnTo>
                <a:lnTo>
                  <a:pt x="380754" y="2886830"/>
                </a:lnTo>
                <a:lnTo>
                  <a:pt x="352812" y="2850238"/>
                </a:lnTo>
                <a:lnTo>
                  <a:pt x="325750" y="2812817"/>
                </a:lnTo>
                <a:lnTo>
                  <a:pt x="299587" y="2774575"/>
                </a:lnTo>
                <a:lnTo>
                  <a:pt x="274346" y="2735523"/>
                </a:lnTo>
                <a:lnTo>
                  <a:pt x="250046" y="2695669"/>
                </a:lnTo>
                <a:lnTo>
                  <a:pt x="226708" y="2655025"/>
                </a:lnTo>
                <a:lnTo>
                  <a:pt x="204354" y="2613599"/>
                </a:lnTo>
                <a:lnTo>
                  <a:pt x="183004" y="2571402"/>
                </a:lnTo>
                <a:lnTo>
                  <a:pt x="162678" y="2528442"/>
                </a:lnTo>
                <a:lnTo>
                  <a:pt x="143398" y="2484730"/>
                </a:lnTo>
                <a:lnTo>
                  <a:pt x="125183" y="2440275"/>
                </a:lnTo>
                <a:lnTo>
                  <a:pt x="108056" y="2395087"/>
                </a:lnTo>
                <a:lnTo>
                  <a:pt x="92134" y="2349460"/>
                </a:lnTo>
                <a:lnTo>
                  <a:pt x="77516" y="2303695"/>
                </a:lnTo>
                <a:lnTo>
                  <a:pt x="64192" y="2257815"/>
                </a:lnTo>
                <a:lnTo>
                  <a:pt x="52153" y="2211839"/>
                </a:lnTo>
                <a:lnTo>
                  <a:pt x="41388" y="2165788"/>
                </a:lnTo>
                <a:lnTo>
                  <a:pt x="31888" y="2119683"/>
                </a:lnTo>
                <a:lnTo>
                  <a:pt x="23644" y="2073544"/>
                </a:lnTo>
                <a:lnTo>
                  <a:pt x="16645" y="2027393"/>
                </a:lnTo>
                <a:lnTo>
                  <a:pt x="10883" y="1981250"/>
                </a:lnTo>
                <a:lnTo>
                  <a:pt x="6346" y="1935135"/>
                </a:lnTo>
                <a:lnTo>
                  <a:pt x="3027" y="1889071"/>
                </a:lnTo>
                <a:lnTo>
                  <a:pt x="915" y="1843076"/>
                </a:lnTo>
                <a:lnTo>
                  <a:pt x="0" y="1797173"/>
                </a:lnTo>
                <a:lnTo>
                  <a:pt x="272" y="1751382"/>
                </a:lnTo>
                <a:lnTo>
                  <a:pt x="1723" y="1705723"/>
                </a:lnTo>
                <a:lnTo>
                  <a:pt x="4342" y="1660218"/>
                </a:lnTo>
                <a:lnTo>
                  <a:pt x="8119" y="1614886"/>
                </a:lnTo>
                <a:lnTo>
                  <a:pt x="13046" y="1569750"/>
                </a:lnTo>
                <a:lnTo>
                  <a:pt x="19112" y="1524829"/>
                </a:lnTo>
                <a:lnTo>
                  <a:pt x="26307" y="1480144"/>
                </a:lnTo>
                <a:lnTo>
                  <a:pt x="34623" y="1435717"/>
                </a:lnTo>
                <a:lnTo>
                  <a:pt x="44049" y="1391567"/>
                </a:lnTo>
                <a:lnTo>
                  <a:pt x="54575" y="1347716"/>
                </a:lnTo>
                <a:lnTo>
                  <a:pt x="66192" y="1304185"/>
                </a:lnTo>
                <a:lnTo>
                  <a:pt x="78891" y="1260993"/>
                </a:lnTo>
                <a:lnTo>
                  <a:pt x="92661" y="1218162"/>
                </a:lnTo>
                <a:lnTo>
                  <a:pt x="107493" y="1175713"/>
                </a:lnTo>
                <a:lnTo>
                  <a:pt x="123378" y="1133666"/>
                </a:lnTo>
                <a:lnTo>
                  <a:pt x="140305" y="1092043"/>
                </a:lnTo>
                <a:lnTo>
                  <a:pt x="158265" y="1050863"/>
                </a:lnTo>
                <a:lnTo>
                  <a:pt x="177248" y="1010147"/>
                </a:lnTo>
                <a:lnTo>
                  <a:pt x="197245" y="969917"/>
                </a:lnTo>
                <a:lnTo>
                  <a:pt x="218245" y="930193"/>
                </a:lnTo>
                <a:lnTo>
                  <a:pt x="240240" y="890996"/>
                </a:lnTo>
                <a:lnTo>
                  <a:pt x="263219" y="852347"/>
                </a:lnTo>
                <a:lnTo>
                  <a:pt x="287173" y="814265"/>
                </a:lnTo>
                <a:lnTo>
                  <a:pt x="312093" y="776773"/>
                </a:lnTo>
                <a:lnTo>
                  <a:pt x="337967" y="739891"/>
                </a:lnTo>
                <a:lnTo>
                  <a:pt x="364788" y="703639"/>
                </a:lnTo>
                <a:lnTo>
                  <a:pt x="392545" y="668039"/>
                </a:lnTo>
                <a:lnTo>
                  <a:pt x="421228" y="633110"/>
                </a:lnTo>
                <a:lnTo>
                  <a:pt x="450828" y="598875"/>
                </a:lnTo>
                <a:lnTo>
                  <a:pt x="481336" y="565353"/>
                </a:lnTo>
                <a:lnTo>
                  <a:pt x="512740" y="532565"/>
                </a:lnTo>
                <a:lnTo>
                  <a:pt x="545033" y="500532"/>
                </a:lnTo>
                <a:lnTo>
                  <a:pt x="578203" y="469275"/>
                </a:lnTo>
                <a:lnTo>
                  <a:pt x="612243" y="438815"/>
                </a:lnTo>
                <a:lnTo>
                  <a:pt x="647140" y="409172"/>
                </a:lnTo>
                <a:lnTo>
                  <a:pt x="682887" y="380367"/>
                </a:lnTo>
                <a:lnTo>
                  <a:pt x="719474" y="352421"/>
                </a:lnTo>
                <a:lnTo>
                  <a:pt x="756890" y="325355"/>
                </a:lnTo>
                <a:lnTo>
                  <a:pt x="795126" y="299188"/>
                </a:lnTo>
                <a:lnTo>
                  <a:pt x="834173" y="273943"/>
                </a:lnTo>
                <a:lnTo>
                  <a:pt x="874020" y="249640"/>
                </a:lnTo>
                <a:lnTo>
                  <a:pt x="914658" y="226299"/>
                </a:lnTo>
                <a:lnTo>
                  <a:pt x="956078" y="203941"/>
                </a:lnTo>
                <a:lnTo>
                  <a:pt x="998270" y="182588"/>
                </a:lnTo>
                <a:lnTo>
                  <a:pt x="1041223" y="162259"/>
                </a:lnTo>
                <a:lnTo>
                  <a:pt x="1084929" y="142976"/>
                </a:lnTo>
                <a:lnTo>
                  <a:pt x="1129377" y="124759"/>
                </a:lnTo>
                <a:lnTo>
                  <a:pt x="1174559" y="107629"/>
                </a:lnTo>
                <a:lnTo>
                  <a:pt x="1223682" y="90554"/>
                </a:lnTo>
                <a:lnTo>
                  <a:pt x="1273229" y="74933"/>
                </a:lnTo>
                <a:lnTo>
                  <a:pt x="1323168" y="60773"/>
                </a:lnTo>
                <a:lnTo>
                  <a:pt x="1373465" y="48079"/>
                </a:lnTo>
                <a:lnTo>
                  <a:pt x="1424089" y="36857"/>
                </a:lnTo>
                <a:lnTo>
                  <a:pt x="1475006" y="27113"/>
                </a:lnTo>
                <a:lnTo>
                  <a:pt x="1526185" y="18852"/>
                </a:lnTo>
                <a:lnTo>
                  <a:pt x="1577594" y="12080"/>
                </a:lnTo>
                <a:lnTo>
                  <a:pt x="1629199" y="6804"/>
                </a:lnTo>
                <a:lnTo>
                  <a:pt x="1680968" y="3027"/>
                </a:lnTo>
                <a:lnTo>
                  <a:pt x="1732869" y="757"/>
                </a:lnTo>
                <a:lnTo>
                  <a:pt x="1784869" y="0"/>
                </a:lnTo>
                <a:lnTo>
                  <a:pt x="1784869" y="1784687"/>
                </a:lnTo>
                <a:lnTo>
                  <a:pt x="2395179" y="3461745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089306" y="2487132"/>
            <a:ext cx="619760" cy="162560"/>
          </a:xfrm>
          <a:custGeom>
            <a:avLst/>
            <a:gdLst/>
            <a:ahLst/>
            <a:cxnLst/>
            <a:rect l="l" t="t" r="r" b="b"/>
            <a:pathLst>
              <a:path w="619760" h="162560">
                <a:moveTo>
                  <a:pt x="619298" y="162097"/>
                </a:moveTo>
                <a:lnTo>
                  <a:pt x="0" y="0"/>
                </a:lnTo>
              </a:path>
            </a:pathLst>
          </a:custGeom>
          <a:ln w="9859">
            <a:solidFill>
              <a:srgbClr val="B5B5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4101420" y="2272417"/>
            <a:ext cx="1000760" cy="5276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975"/>
              </a:lnSpc>
              <a:spcBef>
                <a:spcPts val="105"/>
              </a:spcBef>
            </a:pPr>
            <a:r>
              <a:rPr sz="1650" dirty="0">
                <a:latin typeface="Calibri"/>
                <a:cs typeface="Calibri"/>
              </a:rPr>
              <a:t>Quinzenal</a:t>
            </a:r>
            <a:r>
              <a:rPr sz="1650" spc="-75" dirty="0">
                <a:latin typeface="Calibri"/>
                <a:cs typeface="Calibri"/>
              </a:rPr>
              <a:t> </a:t>
            </a:r>
            <a:r>
              <a:rPr sz="1650" u="sng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50" u="sng" spc="-204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endParaRPr sz="1650">
              <a:latin typeface="Times New Roman"/>
              <a:cs typeface="Times New Roman"/>
            </a:endParaRPr>
          </a:p>
          <a:p>
            <a:pPr marR="109220" algn="ctr">
              <a:lnSpc>
                <a:spcPts val="1975"/>
              </a:lnSpc>
            </a:pPr>
            <a:r>
              <a:rPr sz="1650" dirty="0">
                <a:latin typeface="Calibri"/>
                <a:cs typeface="Calibri"/>
              </a:rPr>
              <a:t>5%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595077" y="6734863"/>
            <a:ext cx="665480" cy="41084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2450" b="1" spc="15" dirty="0">
                <a:latin typeface="Calibri"/>
                <a:cs typeface="Calibri"/>
              </a:rPr>
              <a:t>2014</a:t>
            </a:r>
            <a:endParaRPr sz="245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178251" y="2272417"/>
            <a:ext cx="652145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96850" marR="5080" indent="-184785">
              <a:lnSpc>
                <a:spcPts val="1970"/>
              </a:lnSpc>
              <a:spcBef>
                <a:spcPts val="180"/>
              </a:spcBef>
            </a:pPr>
            <a:r>
              <a:rPr sz="1650" spc="5" dirty="0">
                <a:latin typeface="Calibri"/>
                <a:cs typeface="Calibri"/>
              </a:rPr>
              <a:t>M</a:t>
            </a:r>
            <a:r>
              <a:rPr sz="1650" spc="-5" dirty="0">
                <a:latin typeface="Calibri"/>
                <a:cs typeface="Calibri"/>
              </a:rPr>
              <a:t>e</a:t>
            </a:r>
            <a:r>
              <a:rPr sz="1650" dirty="0">
                <a:latin typeface="Calibri"/>
                <a:cs typeface="Calibri"/>
              </a:rPr>
              <a:t>nsal  7%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362274" y="4559894"/>
            <a:ext cx="874394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255270" marR="5080" indent="-243204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Semest</a:t>
            </a:r>
            <a:r>
              <a:rPr sz="1650" spc="-5" dirty="0">
                <a:latin typeface="Calibri"/>
                <a:cs typeface="Calibri"/>
              </a:rPr>
              <a:t>r</a:t>
            </a:r>
            <a:r>
              <a:rPr sz="1650" dirty="0">
                <a:latin typeface="Calibri"/>
                <a:cs typeface="Calibri"/>
              </a:rPr>
              <a:t>al  32%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41979" y="4665066"/>
            <a:ext cx="517525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76200" marR="5080" indent="-64135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Anual  56%</a:t>
            </a:r>
            <a:endParaRPr sz="16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471295" marR="5080" indent="-1205865">
              <a:lnSpc>
                <a:spcPct val="100299"/>
              </a:lnSpc>
              <a:spcBef>
                <a:spcPts val="110"/>
              </a:spcBef>
            </a:pPr>
            <a:r>
              <a:rPr sz="3700" spc="10" dirty="0"/>
              <a:t>Com que frequência você PRECISA </a:t>
            </a:r>
            <a:r>
              <a:rPr sz="3700" spc="5" dirty="0"/>
              <a:t>importar  material </a:t>
            </a:r>
            <a:r>
              <a:rPr sz="3700" spc="10" dirty="0"/>
              <a:t>perecível</a:t>
            </a:r>
            <a:r>
              <a:rPr sz="3700" dirty="0"/>
              <a:t> </a:t>
            </a:r>
            <a:r>
              <a:rPr sz="3700" spc="5" dirty="0"/>
              <a:t>(reagentes)?</a:t>
            </a:r>
            <a:endParaRPr sz="3700"/>
          </a:p>
        </p:txBody>
      </p:sp>
      <p:sp>
        <p:nvSpPr>
          <p:cNvPr id="3" name="object 3"/>
          <p:cNvSpPr/>
          <p:nvPr/>
        </p:nvSpPr>
        <p:spPr>
          <a:xfrm>
            <a:off x="5542316" y="2436308"/>
            <a:ext cx="982980" cy="1818639"/>
          </a:xfrm>
          <a:custGeom>
            <a:avLst/>
            <a:gdLst/>
            <a:ahLst/>
            <a:cxnLst/>
            <a:rect l="l" t="t" r="r" b="b"/>
            <a:pathLst>
              <a:path w="982979" h="1818639">
                <a:moveTo>
                  <a:pt x="0" y="0"/>
                </a:moveTo>
                <a:lnTo>
                  <a:pt x="0" y="1818360"/>
                </a:lnTo>
                <a:lnTo>
                  <a:pt x="982935" y="288658"/>
                </a:lnTo>
                <a:lnTo>
                  <a:pt x="940726" y="262337"/>
                </a:lnTo>
                <a:lnTo>
                  <a:pt x="897891" y="237224"/>
                </a:lnTo>
                <a:lnTo>
                  <a:pt x="854455" y="213328"/>
                </a:lnTo>
                <a:lnTo>
                  <a:pt x="810446" y="190655"/>
                </a:lnTo>
                <a:lnTo>
                  <a:pt x="765889" y="169215"/>
                </a:lnTo>
                <a:lnTo>
                  <a:pt x="720811" y="149014"/>
                </a:lnTo>
                <a:lnTo>
                  <a:pt x="675238" y="130060"/>
                </a:lnTo>
                <a:lnTo>
                  <a:pt x="629196" y="112362"/>
                </a:lnTo>
                <a:lnTo>
                  <a:pt x="582713" y="95926"/>
                </a:lnTo>
                <a:lnTo>
                  <a:pt x="535813" y="80760"/>
                </a:lnTo>
                <a:lnTo>
                  <a:pt x="488524" y="66873"/>
                </a:lnTo>
                <a:lnTo>
                  <a:pt x="440872" y="54271"/>
                </a:lnTo>
                <a:lnTo>
                  <a:pt x="392882" y="42963"/>
                </a:lnTo>
                <a:lnTo>
                  <a:pt x="344582" y="32957"/>
                </a:lnTo>
                <a:lnTo>
                  <a:pt x="295998" y="24259"/>
                </a:lnTo>
                <a:lnTo>
                  <a:pt x="247156" y="16879"/>
                </a:lnTo>
                <a:lnTo>
                  <a:pt x="198083" y="10823"/>
                </a:lnTo>
                <a:lnTo>
                  <a:pt x="148804" y="6099"/>
                </a:lnTo>
                <a:lnTo>
                  <a:pt x="99346" y="2716"/>
                </a:lnTo>
                <a:lnTo>
                  <a:pt x="49736" y="680"/>
                </a:lnTo>
                <a:lnTo>
                  <a:pt x="0" y="0"/>
                </a:lnTo>
                <a:close/>
              </a:path>
            </a:pathLst>
          </a:custGeom>
          <a:solidFill>
            <a:srgbClr val="6095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614695" y="2797609"/>
            <a:ext cx="1767205" cy="1529715"/>
          </a:xfrm>
          <a:custGeom>
            <a:avLst/>
            <a:gdLst/>
            <a:ahLst/>
            <a:cxnLst/>
            <a:rect l="l" t="t" r="r" b="b"/>
            <a:pathLst>
              <a:path w="1767204" h="1529714">
                <a:moveTo>
                  <a:pt x="982936" y="0"/>
                </a:moveTo>
                <a:lnTo>
                  <a:pt x="0" y="1529703"/>
                </a:lnTo>
                <a:lnTo>
                  <a:pt x="1766846" y="1101008"/>
                </a:lnTo>
                <a:lnTo>
                  <a:pt x="1754395" y="1052586"/>
                </a:lnTo>
                <a:lnTo>
                  <a:pt x="1740653" y="1004645"/>
                </a:lnTo>
                <a:lnTo>
                  <a:pt x="1725639" y="957206"/>
                </a:lnTo>
                <a:lnTo>
                  <a:pt x="1709366" y="910292"/>
                </a:lnTo>
                <a:lnTo>
                  <a:pt x="1691852" y="863926"/>
                </a:lnTo>
                <a:lnTo>
                  <a:pt x="1673113" y="818129"/>
                </a:lnTo>
                <a:lnTo>
                  <a:pt x="1653163" y="772925"/>
                </a:lnTo>
                <a:lnTo>
                  <a:pt x="1632019" y="728335"/>
                </a:lnTo>
                <a:lnTo>
                  <a:pt x="1609698" y="684381"/>
                </a:lnTo>
                <a:lnTo>
                  <a:pt x="1586214" y="641087"/>
                </a:lnTo>
                <a:lnTo>
                  <a:pt x="1561584" y="598475"/>
                </a:lnTo>
                <a:lnTo>
                  <a:pt x="1535824" y="556566"/>
                </a:lnTo>
                <a:lnTo>
                  <a:pt x="1508950" y="515383"/>
                </a:lnTo>
                <a:lnTo>
                  <a:pt x="1480977" y="474950"/>
                </a:lnTo>
                <a:lnTo>
                  <a:pt x="1451922" y="435287"/>
                </a:lnTo>
                <a:lnTo>
                  <a:pt x="1421800" y="396417"/>
                </a:lnTo>
                <a:lnTo>
                  <a:pt x="1390627" y="358363"/>
                </a:lnTo>
                <a:lnTo>
                  <a:pt x="1358420" y="321148"/>
                </a:lnTo>
                <a:lnTo>
                  <a:pt x="1325193" y="284792"/>
                </a:lnTo>
                <a:lnTo>
                  <a:pt x="1290964" y="249319"/>
                </a:lnTo>
                <a:lnTo>
                  <a:pt x="1255748" y="214752"/>
                </a:lnTo>
                <a:lnTo>
                  <a:pt x="1219561" y="181112"/>
                </a:lnTo>
                <a:lnTo>
                  <a:pt x="1182419" y="148421"/>
                </a:lnTo>
                <a:lnTo>
                  <a:pt x="1144337" y="116703"/>
                </a:lnTo>
                <a:lnTo>
                  <a:pt x="1105332" y="85980"/>
                </a:lnTo>
                <a:lnTo>
                  <a:pt x="1065420" y="56273"/>
                </a:lnTo>
                <a:lnTo>
                  <a:pt x="1024616" y="27605"/>
                </a:lnTo>
                <a:lnTo>
                  <a:pt x="982936" y="0"/>
                </a:lnTo>
                <a:close/>
              </a:path>
            </a:pathLst>
          </a:custGeom>
          <a:solidFill>
            <a:srgbClr val="CD66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614695" y="2797609"/>
            <a:ext cx="1767205" cy="1529715"/>
          </a:xfrm>
          <a:custGeom>
            <a:avLst/>
            <a:gdLst/>
            <a:ahLst/>
            <a:cxnLst/>
            <a:rect l="l" t="t" r="r" b="b"/>
            <a:pathLst>
              <a:path w="1767204" h="1529714">
                <a:moveTo>
                  <a:pt x="982936" y="0"/>
                </a:moveTo>
                <a:lnTo>
                  <a:pt x="1024615" y="27605"/>
                </a:lnTo>
                <a:lnTo>
                  <a:pt x="1065419" y="56273"/>
                </a:lnTo>
                <a:lnTo>
                  <a:pt x="1105331" y="85979"/>
                </a:lnTo>
                <a:lnTo>
                  <a:pt x="1144336" y="116703"/>
                </a:lnTo>
                <a:lnTo>
                  <a:pt x="1182418" y="148421"/>
                </a:lnTo>
                <a:lnTo>
                  <a:pt x="1219560" y="181111"/>
                </a:lnTo>
                <a:lnTo>
                  <a:pt x="1255748" y="214751"/>
                </a:lnTo>
                <a:lnTo>
                  <a:pt x="1290964" y="249319"/>
                </a:lnTo>
                <a:lnTo>
                  <a:pt x="1325193" y="284792"/>
                </a:lnTo>
                <a:lnTo>
                  <a:pt x="1358419" y="321147"/>
                </a:lnTo>
                <a:lnTo>
                  <a:pt x="1390626" y="358363"/>
                </a:lnTo>
                <a:lnTo>
                  <a:pt x="1421799" y="396417"/>
                </a:lnTo>
                <a:lnTo>
                  <a:pt x="1451921" y="435286"/>
                </a:lnTo>
                <a:lnTo>
                  <a:pt x="1480976" y="474949"/>
                </a:lnTo>
                <a:lnTo>
                  <a:pt x="1508949" y="515383"/>
                </a:lnTo>
                <a:lnTo>
                  <a:pt x="1535824" y="556565"/>
                </a:lnTo>
                <a:lnTo>
                  <a:pt x="1561584" y="598474"/>
                </a:lnTo>
                <a:lnTo>
                  <a:pt x="1586213" y="641086"/>
                </a:lnTo>
                <a:lnTo>
                  <a:pt x="1609697" y="684381"/>
                </a:lnTo>
                <a:lnTo>
                  <a:pt x="1632019" y="728334"/>
                </a:lnTo>
                <a:lnTo>
                  <a:pt x="1653162" y="772924"/>
                </a:lnTo>
                <a:lnTo>
                  <a:pt x="1673112" y="818128"/>
                </a:lnTo>
                <a:lnTo>
                  <a:pt x="1691852" y="863925"/>
                </a:lnTo>
                <a:lnTo>
                  <a:pt x="1709366" y="910291"/>
                </a:lnTo>
                <a:lnTo>
                  <a:pt x="1725638" y="957205"/>
                </a:lnTo>
                <a:lnTo>
                  <a:pt x="1740653" y="1004644"/>
                </a:lnTo>
                <a:lnTo>
                  <a:pt x="1754394" y="1052585"/>
                </a:lnTo>
                <a:lnTo>
                  <a:pt x="1766846" y="1101007"/>
                </a:lnTo>
                <a:lnTo>
                  <a:pt x="0" y="1529702"/>
                </a:lnTo>
                <a:lnTo>
                  <a:pt x="982936" y="0"/>
                </a:lnTo>
                <a:close/>
              </a:path>
            </a:pathLst>
          </a:custGeom>
          <a:ln w="197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820460" y="4183102"/>
            <a:ext cx="2651760" cy="2247265"/>
          </a:xfrm>
          <a:custGeom>
            <a:avLst/>
            <a:gdLst/>
            <a:ahLst/>
            <a:cxnLst/>
            <a:rect l="l" t="t" r="r" b="b"/>
            <a:pathLst>
              <a:path w="2651759" h="2247265">
                <a:moveTo>
                  <a:pt x="2599945" y="0"/>
                </a:moveTo>
                <a:lnTo>
                  <a:pt x="833099" y="428696"/>
                </a:lnTo>
                <a:lnTo>
                  <a:pt x="0" y="2044919"/>
                </a:lnTo>
                <a:lnTo>
                  <a:pt x="45112" y="2067394"/>
                </a:lnTo>
                <a:lnTo>
                  <a:pt x="90723" y="2088563"/>
                </a:lnTo>
                <a:lnTo>
                  <a:pt x="136803" y="2108421"/>
                </a:lnTo>
                <a:lnTo>
                  <a:pt x="183324" y="2126965"/>
                </a:lnTo>
                <a:lnTo>
                  <a:pt x="230259" y="2144192"/>
                </a:lnTo>
                <a:lnTo>
                  <a:pt x="277580" y="2160099"/>
                </a:lnTo>
                <a:lnTo>
                  <a:pt x="325257" y="2174683"/>
                </a:lnTo>
                <a:lnTo>
                  <a:pt x="373264" y="2187939"/>
                </a:lnTo>
                <a:lnTo>
                  <a:pt x="421572" y="2199865"/>
                </a:lnTo>
                <a:lnTo>
                  <a:pt x="470154" y="2210457"/>
                </a:lnTo>
                <a:lnTo>
                  <a:pt x="518980" y="2219712"/>
                </a:lnTo>
                <a:lnTo>
                  <a:pt x="568024" y="2227626"/>
                </a:lnTo>
                <a:lnTo>
                  <a:pt x="617257" y="2234196"/>
                </a:lnTo>
                <a:lnTo>
                  <a:pt x="666651" y="2239420"/>
                </a:lnTo>
                <a:lnTo>
                  <a:pt x="716178" y="2243293"/>
                </a:lnTo>
                <a:lnTo>
                  <a:pt x="765809" y="2245812"/>
                </a:lnTo>
                <a:lnTo>
                  <a:pt x="815518" y="2246973"/>
                </a:lnTo>
                <a:lnTo>
                  <a:pt x="865276" y="2246774"/>
                </a:lnTo>
                <a:lnTo>
                  <a:pt x="915054" y="2245212"/>
                </a:lnTo>
                <a:lnTo>
                  <a:pt x="964826" y="2242281"/>
                </a:lnTo>
                <a:lnTo>
                  <a:pt x="1014562" y="2237981"/>
                </a:lnTo>
                <a:lnTo>
                  <a:pt x="1064234" y="2232306"/>
                </a:lnTo>
                <a:lnTo>
                  <a:pt x="1113816" y="2225254"/>
                </a:lnTo>
                <a:lnTo>
                  <a:pt x="1163278" y="2216821"/>
                </a:lnTo>
                <a:lnTo>
                  <a:pt x="1212593" y="2207004"/>
                </a:lnTo>
                <a:lnTo>
                  <a:pt x="1261732" y="2195799"/>
                </a:lnTo>
                <a:lnTo>
                  <a:pt x="1308652" y="2183764"/>
                </a:lnTo>
                <a:lnTo>
                  <a:pt x="1354973" y="2170582"/>
                </a:lnTo>
                <a:lnTo>
                  <a:pt x="1400683" y="2156274"/>
                </a:lnTo>
                <a:lnTo>
                  <a:pt x="1445770" y="2140857"/>
                </a:lnTo>
                <a:lnTo>
                  <a:pt x="1490223" y="2124352"/>
                </a:lnTo>
                <a:lnTo>
                  <a:pt x="1534030" y="2106776"/>
                </a:lnTo>
                <a:lnTo>
                  <a:pt x="1577180" y="2088150"/>
                </a:lnTo>
                <a:lnTo>
                  <a:pt x="1619662" y="2068491"/>
                </a:lnTo>
                <a:lnTo>
                  <a:pt x="1661462" y="2047819"/>
                </a:lnTo>
                <a:lnTo>
                  <a:pt x="1702571" y="2026152"/>
                </a:lnTo>
                <a:lnTo>
                  <a:pt x="1742976" y="2003511"/>
                </a:lnTo>
                <a:lnTo>
                  <a:pt x="1782667" y="1979913"/>
                </a:lnTo>
                <a:lnTo>
                  <a:pt x="1821630" y="1955378"/>
                </a:lnTo>
                <a:lnTo>
                  <a:pt x="1859855" y="1929925"/>
                </a:lnTo>
                <a:lnTo>
                  <a:pt x="1897331" y="1903572"/>
                </a:lnTo>
                <a:lnTo>
                  <a:pt x="1934045" y="1876339"/>
                </a:lnTo>
                <a:lnTo>
                  <a:pt x="1969986" y="1848244"/>
                </a:lnTo>
                <a:lnTo>
                  <a:pt x="2005143" y="1819307"/>
                </a:lnTo>
                <a:lnTo>
                  <a:pt x="2039504" y="1789547"/>
                </a:lnTo>
                <a:lnTo>
                  <a:pt x="2073057" y="1758982"/>
                </a:lnTo>
                <a:lnTo>
                  <a:pt x="2105792" y="1727631"/>
                </a:lnTo>
                <a:lnTo>
                  <a:pt x="2137695" y="1695514"/>
                </a:lnTo>
                <a:lnTo>
                  <a:pt x="2168756" y="1662649"/>
                </a:lnTo>
                <a:lnTo>
                  <a:pt x="2198964" y="1629056"/>
                </a:lnTo>
                <a:lnTo>
                  <a:pt x="2228305" y="1594753"/>
                </a:lnTo>
                <a:lnTo>
                  <a:pt x="2256771" y="1559759"/>
                </a:lnTo>
                <a:lnTo>
                  <a:pt x="2284347" y="1524093"/>
                </a:lnTo>
                <a:lnTo>
                  <a:pt x="2311024" y="1487775"/>
                </a:lnTo>
                <a:lnTo>
                  <a:pt x="2336788" y="1450823"/>
                </a:lnTo>
                <a:lnTo>
                  <a:pt x="2361630" y="1413256"/>
                </a:lnTo>
                <a:lnTo>
                  <a:pt x="2385537" y="1375093"/>
                </a:lnTo>
                <a:lnTo>
                  <a:pt x="2408498" y="1336354"/>
                </a:lnTo>
                <a:lnTo>
                  <a:pt x="2430500" y="1297056"/>
                </a:lnTo>
                <a:lnTo>
                  <a:pt x="2451534" y="1257220"/>
                </a:lnTo>
                <a:lnTo>
                  <a:pt x="2471586" y="1216863"/>
                </a:lnTo>
                <a:lnTo>
                  <a:pt x="2490646" y="1176006"/>
                </a:lnTo>
                <a:lnTo>
                  <a:pt x="2508702" y="1134666"/>
                </a:lnTo>
                <a:lnTo>
                  <a:pt x="2525742" y="1092864"/>
                </a:lnTo>
                <a:lnTo>
                  <a:pt x="2541754" y="1050617"/>
                </a:lnTo>
                <a:lnTo>
                  <a:pt x="2556729" y="1007945"/>
                </a:lnTo>
                <a:lnTo>
                  <a:pt x="2570652" y="964867"/>
                </a:lnTo>
                <a:lnTo>
                  <a:pt x="2583514" y="921402"/>
                </a:lnTo>
                <a:lnTo>
                  <a:pt x="2595302" y="877569"/>
                </a:lnTo>
                <a:lnTo>
                  <a:pt x="2606005" y="833386"/>
                </a:lnTo>
                <a:lnTo>
                  <a:pt x="2615612" y="788873"/>
                </a:lnTo>
                <a:lnTo>
                  <a:pt x="2624111" y="744049"/>
                </a:lnTo>
                <a:lnTo>
                  <a:pt x="2631489" y="698932"/>
                </a:lnTo>
                <a:lnTo>
                  <a:pt x="2637737" y="653542"/>
                </a:lnTo>
                <a:lnTo>
                  <a:pt x="2642842" y="607898"/>
                </a:lnTo>
                <a:lnTo>
                  <a:pt x="2646792" y="562018"/>
                </a:lnTo>
                <a:lnTo>
                  <a:pt x="2649576" y="515921"/>
                </a:lnTo>
                <a:lnTo>
                  <a:pt x="2651183" y="469627"/>
                </a:lnTo>
                <a:lnTo>
                  <a:pt x="2651601" y="423155"/>
                </a:lnTo>
                <a:lnTo>
                  <a:pt x="2650818" y="376523"/>
                </a:lnTo>
                <a:lnTo>
                  <a:pt x="2648823" y="329751"/>
                </a:lnTo>
                <a:lnTo>
                  <a:pt x="2645604" y="282856"/>
                </a:lnTo>
                <a:lnTo>
                  <a:pt x="2641150" y="235860"/>
                </a:lnTo>
                <a:lnTo>
                  <a:pt x="2635449" y="188779"/>
                </a:lnTo>
                <a:lnTo>
                  <a:pt x="2628489" y="141634"/>
                </a:lnTo>
                <a:lnTo>
                  <a:pt x="2620260" y="94443"/>
                </a:lnTo>
                <a:lnTo>
                  <a:pt x="2610749" y="47225"/>
                </a:lnTo>
                <a:lnTo>
                  <a:pt x="2599945" y="0"/>
                </a:lnTo>
                <a:close/>
              </a:path>
            </a:pathLst>
          </a:custGeom>
          <a:solidFill>
            <a:srgbClr val="AAC4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820461" y="4183102"/>
            <a:ext cx="2651760" cy="2247265"/>
          </a:xfrm>
          <a:custGeom>
            <a:avLst/>
            <a:gdLst/>
            <a:ahLst/>
            <a:cxnLst/>
            <a:rect l="l" t="t" r="r" b="b"/>
            <a:pathLst>
              <a:path w="2651759" h="2247265">
                <a:moveTo>
                  <a:pt x="2599945" y="0"/>
                </a:moveTo>
                <a:lnTo>
                  <a:pt x="2610749" y="47225"/>
                </a:lnTo>
                <a:lnTo>
                  <a:pt x="2620260" y="94443"/>
                </a:lnTo>
                <a:lnTo>
                  <a:pt x="2628489" y="141634"/>
                </a:lnTo>
                <a:lnTo>
                  <a:pt x="2635449" y="188779"/>
                </a:lnTo>
                <a:lnTo>
                  <a:pt x="2641150" y="235859"/>
                </a:lnTo>
                <a:lnTo>
                  <a:pt x="2645604" y="282856"/>
                </a:lnTo>
                <a:lnTo>
                  <a:pt x="2648823" y="329750"/>
                </a:lnTo>
                <a:lnTo>
                  <a:pt x="2650818" y="376523"/>
                </a:lnTo>
                <a:lnTo>
                  <a:pt x="2651601" y="423155"/>
                </a:lnTo>
                <a:lnTo>
                  <a:pt x="2651183" y="469627"/>
                </a:lnTo>
                <a:lnTo>
                  <a:pt x="2649576" y="515921"/>
                </a:lnTo>
                <a:lnTo>
                  <a:pt x="2646792" y="562017"/>
                </a:lnTo>
                <a:lnTo>
                  <a:pt x="2642841" y="607897"/>
                </a:lnTo>
                <a:lnTo>
                  <a:pt x="2637736" y="653542"/>
                </a:lnTo>
                <a:lnTo>
                  <a:pt x="2631489" y="698932"/>
                </a:lnTo>
                <a:lnTo>
                  <a:pt x="2624110" y="744048"/>
                </a:lnTo>
                <a:lnTo>
                  <a:pt x="2615612" y="788873"/>
                </a:lnTo>
                <a:lnTo>
                  <a:pt x="2606005" y="833386"/>
                </a:lnTo>
                <a:lnTo>
                  <a:pt x="2595302" y="877568"/>
                </a:lnTo>
                <a:lnTo>
                  <a:pt x="2583513" y="921402"/>
                </a:lnTo>
                <a:lnTo>
                  <a:pt x="2570652" y="964867"/>
                </a:lnTo>
                <a:lnTo>
                  <a:pt x="2556728" y="1007945"/>
                </a:lnTo>
                <a:lnTo>
                  <a:pt x="2541754" y="1050617"/>
                </a:lnTo>
                <a:lnTo>
                  <a:pt x="2525741" y="1092863"/>
                </a:lnTo>
                <a:lnTo>
                  <a:pt x="2508701" y="1134666"/>
                </a:lnTo>
                <a:lnTo>
                  <a:pt x="2490645" y="1176005"/>
                </a:lnTo>
                <a:lnTo>
                  <a:pt x="2471585" y="1216863"/>
                </a:lnTo>
                <a:lnTo>
                  <a:pt x="2451533" y="1257219"/>
                </a:lnTo>
                <a:lnTo>
                  <a:pt x="2430500" y="1297056"/>
                </a:lnTo>
                <a:lnTo>
                  <a:pt x="2408497" y="1336353"/>
                </a:lnTo>
                <a:lnTo>
                  <a:pt x="2385536" y="1375093"/>
                </a:lnTo>
                <a:lnTo>
                  <a:pt x="2361629" y="1413256"/>
                </a:lnTo>
                <a:lnTo>
                  <a:pt x="2336788" y="1450823"/>
                </a:lnTo>
                <a:lnTo>
                  <a:pt x="2311023" y="1487775"/>
                </a:lnTo>
                <a:lnTo>
                  <a:pt x="2284346" y="1524093"/>
                </a:lnTo>
                <a:lnTo>
                  <a:pt x="2256770" y="1559759"/>
                </a:lnTo>
                <a:lnTo>
                  <a:pt x="2228305" y="1594752"/>
                </a:lnTo>
                <a:lnTo>
                  <a:pt x="2198963" y="1629055"/>
                </a:lnTo>
                <a:lnTo>
                  <a:pt x="2168755" y="1662649"/>
                </a:lnTo>
                <a:lnTo>
                  <a:pt x="2137694" y="1695514"/>
                </a:lnTo>
                <a:lnTo>
                  <a:pt x="2105791" y="1727631"/>
                </a:lnTo>
                <a:lnTo>
                  <a:pt x="2073057" y="1758981"/>
                </a:lnTo>
                <a:lnTo>
                  <a:pt x="2039503" y="1789546"/>
                </a:lnTo>
                <a:lnTo>
                  <a:pt x="2005143" y="1819307"/>
                </a:lnTo>
                <a:lnTo>
                  <a:pt x="1969986" y="1848244"/>
                </a:lnTo>
                <a:lnTo>
                  <a:pt x="1934044" y="1876338"/>
                </a:lnTo>
                <a:lnTo>
                  <a:pt x="1897330" y="1903572"/>
                </a:lnTo>
                <a:lnTo>
                  <a:pt x="1859855" y="1929924"/>
                </a:lnTo>
                <a:lnTo>
                  <a:pt x="1821629" y="1955378"/>
                </a:lnTo>
                <a:lnTo>
                  <a:pt x="1782666" y="1979913"/>
                </a:lnTo>
                <a:lnTo>
                  <a:pt x="1742976" y="2003510"/>
                </a:lnTo>
                <a:lnTo>
                  <a:pt x="1702570" y="2026152"/>
                </a:lnTo>
                <a:lnTo>
                  <a:pt x="1661462" y="2047818"/>
                </a:lnTo>
                <a:lnTo>
                  <a:pt x="1619661" y="2068490"/>
                </a:lnTo>
                <a:lnTo>
                  <a:pt x="1577180" y="2088149"/>
                </a:lnTo>
                <a:lnTo>
                  <a:pt x="1534030" y="2106776"/>
                </a:lnTo>
                <a:lnTo>
                  <a:pt x="1490222" y="2124351"/>
                </a:lnTo>
                <a:lnTo>
                  <a:pt x="1445769" y="2140857"/>
                </a:lnTo>
                <a:lnTo>
                  <a:pt x="1400682" y="2156273"/>
                </a:lnTo>
                <a:lnTo>
                  <a:pt x="1354972" y="2170582"/>
                </a:lnTo>
                <a:lnTo>
                  <a:pt x="1308651" y="2183763"/>
                </a:lnTo>
                <a:lnTo>
                  <a:pt x="1261731" y="2195799"/>
                </a:lnTo>
                <a:lnTo>
                  <a:pt x="1212592" y="2207003"/>
                </a:lnTo>
                <a:lnTo>
                  <a:pt x="1163277" y="2216820"/>
                </a:lnTo>
                <a:lnTo>
                  <a:pt x="1113815" y="2225253"/>
                </a:lnTo>
                <a:lnTo>
                  <a:pt x="1064234" y="2232305"/>
                </a:lnTo>
                <a:lnTo>
                  <a:pt x="1014561" y="2237980"/>
                </a:lnTo>
                <a:lnTo>
                  <a:pt x="964825" y="2242281"/>
                </a:lnTo>
                <a:lnTo>
                  <a:pt x="915054" y="2245211"/>
                </a:lnTo>
                <a:lnTo>
                  <a:pt x="865275" y="2246774"/>
                </a:lnTo>
                <a:lnTo>
                  <a:pt x="815517" y="2246973"/>
                </a:lnTo>
                <a:lnTo>
                  <a:pt x="765809" y="2245811"/>
                </a:lnTo>
                <a:lnTo>
                  <a:pt x="716177" y="2243292"/>
                </a:lnTo>
                <a:lnTo>
                  <a:pt x="666650" y="2239420"/>
                </a:lnTo>
                <a:lnTo>
                  <a:pt x="617256" y="2234196"/>
                </a:lnTo>
                <a:lnTo>
                  <a:pt x="568023" y="2227626"/>
                </a:lnTo>
                <a:lnTo>
                  <a:pt x="518980" y="2219711"/>
                </a:lnTo>
                <a:lnTo>
                  <a:pt x="470153" y="2210456"/>
                </a:lnTo>
                <a:lnTo>
                  <a:pt x="421572" y="2199864"/>
                </a:lnTo>
                <a:lnTo>
                  <a:pt x="373264" y="2187938"/>
                </a:lnTo>
                <a:lnTo>
                  <a:pt x="325257" y="2174682"/>
                </a:lnTo>
                <a:lnTo>
                  <a:pt x="277579" y="2160099"/>
                </a:lnTo>
                <a:lnTo>
                  <a:pt x="230259" y="2144192"/>
                </a:lnTo>
                <a:lnTo>
                  <a:pt x="183324" y="2126964"/>
                </a:lnTo>
                <a:lnTo>
                  <a:pt x="136803" y="2108420"/>
                </a:lnTo>
                <a:lnTo>
                  <a:pt x="90723" y="2088562"/>
                </a:lnTo>
                <a:lnTo>
                  <a:pt x="45112" y="2067394"/>
                </a:lnTo>
                <a:lnTo>
                  <a:pt x="0" y="2044918"/>
                </a:lnTo>
                <a:lnTo>
                  <a:pt x="833098" y="428695"/>
                </a:lnTo>
                <a:lnTo>
                  <a:pt x="2599945" y="0"/>
                </a:lnTo>
                <a:close/>
              </a:path>
            </a:pathLst>
          </a:custGeom>
          <a:ln w="197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17717" y="3298635"/>
            <a:ext cx="1818639" cy="2762885"/>
          </a:xfrm>
          <a:custGeom>
            <a:avLst/>
            <a:gdLst/>
            <a:ahLst/>
            <a:cxnLst/>
            <a:rect l="l" t="t" r="r" b="b"/>
            <a:pathLst>
              <a:path w="1818639" h="2762885">
                <a:moveTo>
                  <a:pt x="407231" y="0"/>
                </a:moveTo>
                <a:lnTo>
                  <a:pt x="374050" y="42101"/>
                </a:lnTo>
                <a:lnTo>
                  <a:pt x="342142" y="85139"/>
                </a:lnTo>
                <a:lnTo>
                  <a:pt x="311525" y="129084"/>
                </a:lnTo>
                <a:lnTo>
                  <a:pt x="282218" y="173907"/>
                </a:lnTo>
                <a:lnTo>
                  <a:pt x="254241" y="219578"/>
                </a:lnTo>
                <a:lnTo>
                  <a:pt x="227613" y="266069"/>
                </a:lnTo>
                <a:lnTo>
                  <a:pt x="202352" y="313350"/>
                </a:lnTo>
                <a:lnTo>
                  <a:pt x="180720" y="356697"/>
                </a:lnTo>
                <a:lnTo>
                  <a:pt x="160347" y="400341"/>
                </a:lnTo>
                <a:lnTo>
                  <a:pt x="141225" y="444262"/>
                </a:lnTo>
                <a:lnTo>
                  <a:pt x="123349" y="488437"/>
                </a:lnTo>
                <a:lnTo>
                  <a:pt x="106710" y="532846"/>
                </a:lnTo>
                <a:lnTo>
                  <a:pt x="91303" y="577468"/>
                </a:lnTo>
                <a:lnTo>
                  <a:pt x="77121" y="622281"/>
                </a:lnTo>
                <a:lnTo>
                  <a:pt x="64157" y="667265"/>
                </a:lnTo>
                <a:lnTo>
                  <a:pt x="52404" y="712398"/>
                </a:lnTo>
                <a:lnTo>
                  <a:pt x="41855" y="757659"/>
                </a:lnTo>
                <a:lnTo>
                  <a:pt x="32504" y="803027"/>
                </a:lnTo>
                <a:lnTo>
                  <a:pt x="24344" y="848480"/>
                </a:lnTo>
                <a:lnTo>
                  <a:pt x="17368" y="893998"/>
                </a:lnTo>
                <a:lnTo>
                  <a:pt x="11569" y="939560"/>
                </a:lnTo>
                <a:lnTo>
                  <a:pt x="6941" y="985143"/>
                </a:lnTo>
                <a:lnTo>
                  <a:pt x="3477" y="1030728"/>
                </a:lnTo>
                <a:lnTo>
                  <a:pt x="1170" y="1076293"/>
                </a:lnTo>
                <a:lnTo>
                  <a:pt x="13" y="1121816"/>
                </a:lnTo>
                <a:lnTo>
                  <a:pt x="0" y="1167277"/>
                </a:lnTo>
                <a:lnTo>
                  <a:pt x="1123" y="1212655"/>
                </a:lnTo>
                <a:lnTo>
                  <a:pt x="3376" y="1257927"/>
                </a:lnTo>
                <a:lnTo>
                  <a:pt x="6753" y="1303074"/>
                </a:lnTo>
                <a:lnTo>
                  <a:pt x="11246" y="1348074"/>
                </a:lnTo>
                <a:lnTo>
                  <a:pt x="16849" y="1392906"/>
                </a:lnTo>
                <a:lnTo>
                  <a:pt x="23555" y="1437548"/>
                </a:lnTo>
                <a:lnTo>
                  <a:pt x="31357" y="1481979"/>
                </a:lnTo>
                <a:lnTo>
                  <a:pt x="40248" y="1526179"/>
                </a:lnTo>
                <a:lnTo>
                  <a:pt x="50222" y="1570127"/>
                </a:lnTo>
                <a:lnTo>
                  <a:pt x="61273" y="1613800"/>
                </a:lnTo>
                <a:lnTo>
                  <a:pt x="73392" y="1657178"/>
                </a:lnTo>
                <a:lnTo>
                  <a:pt x="86573" y="1700239"/>
                </a:lnTo>
                <a:lnTo>
                  <a:pt x="100810" y="1742963"/>
                </a:lnTo>
                <a:lnTo>
                  <a:pt x="116096" y="1785329"/>
                </a:lnTo>
                <a:lnTo>
                  <a:pt x="132425" y="1827314"/>
                </a:lnTo>
                <a:lnTo>
                  <a:pt x="149788" y="1868899"/>
                </a:lnTo>
                <a:lnTo>
                  <a:pt x="168180" y="1910062"/>
                </a:lnTo>
                <a:lnTo>
                  <a:pt x="187594" y="1950781"/>
                </a:lnTo>
                <a:lnTo>
                  <a:pt x="208023" y="1991036"/>
                </a:lnTo>
                <a:lnTo>
                  <a:pt x="229460" y="2030805"/>
                </a:lnTo>
                <a:lnTo>
                  <a:pt x="251898" y="2070067"/>
                </a:lnTo>
                <a:lnTo>
                  <a:pt x="275332" y="2108802"/>
                </a:lnTo>
                <a:lnTo>
                  <a:pt x="299753" y="2146987"/>
                </a:lnTo>
                <a:lnTo>
                  <a:pt x="325156" y="2184602"/>
                </a:lnTo>
                <a:lnTo>
                  <a:pt x="351533" y="2221626"/>
                </a:lnTo>
                <a:lnTo>
                  <a:pt x="378877" y="2258037"/>
                </a:lnTo>
                <a:lnTo>
                  <a:pt x="407183" y="2293814"/>
                </a:lnTo>
                <a:lnTo>
                  <a:pt x="436443" y="2328937"/>
                </a:lnTo>
                <a:lnTo>
                  <a:pt x="466650" y="2363383"/>
                </a:lnTo>
                <a:lnTo>
                  <a:pt x="497798" y="2397132"/>
                </a:lnTo>
                <a:lnTo>
                  <a:pt x="529879" y="2430163"/>
                </a:lnTo>
                <a:lnTo>
                  <a:pt x="562888" y="2462454"/>
                </a:lnTo>
                <a:lnTo>
                  <a:pt x="596817" y="2493985"/>
                </a:lnTo>
                <a:lnTo>
                  <a:pt x="631660" y="2524734"/>
                </a:lnTo>
                <a:lnTo>
                  <a:pt x="667410" y="2554679"/>
                </a:lnTo>
                <a:lnTo>
                  <a:pt x="704059" y="2583801"/>
                </a:lnTo>
                <a:lnTo>
                  <a:pt x="741602" y="2612077"/>
                </a:lnTo>
                <a:lnTo>
                  <a:pt x="780032" y="2639487"/>
                </a:lnTo>
                <a:lnTo>
                  <a:pt x="819341" y="2666009"/>
                </a:lnTo>
                <a:lnTo>
                  <a:pt x="859523" y="2691622"/>
                </a:lnTo>
                <a:lnTo>
                  <a:pt x="900572" y="2716305"/>
                </a:lnTo>
                <a:lnTo>
                  <a:pt x="942480" y="2740037"/>
                </a:lnTo>
                <a:lnTo>
                  <a:pt x="985241" y="2762797"/>
                </a:lnTo>
                <a:lnTo>
                  <a:pt x="1818339" y="1146572"/>
                </a:lnTo>
                <a:lnTo>
                  <a:pt x="407231" y="0"/>
                </a:lnTo>
                <a:close/>
              </a:path>
            </a:pathLst>
          </a:custGeom>
          <a:solidFill>
            <a:srgbClr val="937A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17717" y="3298635"/>
            <a:ext cx="1818639" cy="2762885"/>
          </a:xfrm>
          <a:custGeom>
            <a:avLst/>
            <a:gdLst/>
            <a:ahLst/>
            <a:cxnLst/>
            <a:rect l="l" t="t" r="r" b="b"/>
            <a:pathLst>
              <a:path w="1818639" h="2762885">
                <a:moveTo>
                  <a:pt x="985240" y="2762796"/>
                </a:moveTo>
                <a:lnTo>
                  <a:pt x="942479" y="2740036"/>
                </a:lnTo>
                <a:lnTo>
                  <a:pt x="900571" y="2716304"/>
                </a:lnTo>
                <a:lnTo>
                  <a:pt x="859523" y="2691621"/>
                </a:lnTo>
                <a:lnTo>
                  <a:pt x="819341" y="2666008"/>
                </a:lnTo>
                <a:lnTo>
                  <a:pt x="780032" y="2639486"/>
                </a:lnTo>
                <a:lnTo>
                  <a:pt x="741602" y="2612076"/>
                </a:lnTo>
                <a:lnTo>
                  <a:pt x="704059" y="2583800"/>
                </a:lnTo>
                <a:lnTo>
                  <a:pt x="667410" y="2554678"/>
                </a:lnTo>
                <a:lnTo>
                  <a:pt x="631660" y="2524733"/>
                </a:lnTo>
                <a:lnTo>
                  <a:pt x="596817" y="2493984"/>
                </a:lnTo>
                <a:lnTo>
                  <a:pt x="562888" y="2462453"/>
                </a:lnTo>
                <a:lnTo>
                  <a:pt x="529879" y="2430162"/>
                </a:lnTo>
                <a:lnTo>
                  <a:pt x="497798" y="2397131"/>
                </a:lnTo>
                <a:lnTo>
                  <a:pt x="466650" y="2363382"/>
                </a:lnTo>
                <a:lnTo>
                  <a:pt x="436443" y="2328936"/>
                </a:lnTo>
                <a:lnTo>
                  <a:pt x="407183" y="2293813"/>
                </a:lnTo>
                <a:lnTo>
                  <a:pt x="378877" y="2258036"/>
                </a:lnTo>
                <a:lnTo>
                  <a:pt x="351532" y="2221625"/>
                </a:lnTo>
                <a:lnTo>
                  <a:pt x="325155" y="2184601"/>
                </a:lnTo>
                <a:lnTo>
                  <a:pt x="299753" y="2146986"/>
                </a:lnTo>
                <a:lnTo>
                  <a:pt x="275332" y="2108801"/>
                </a:lnTo>
                <a:lnTo>
                  <a:pt x="251898" y="2070066"/>
                </a:lnTo>
                <a:lnTo>
                  <a:pt x="229460" y="2030804"/>
                </a:lnTo>
                <a:lnTo>
                  <a:pt x="208023" y="1991035"/>
                </a:lnTo>
                <a:lnTo>
                  <a:pt x="187594" y="1950780"/>
                </a:lnTo>
                <a:lnTo>
                  <a:pt x="168180" y="1910061"/>
                </a:lnTo>
                <a:lnTo>
                  <a:pt x="149788" y="1868898"/>
                </a:lnTo>
                <a:lnTo>
                  <a:pt x="132425" y="1827313"/>
                </a:lnTo>
                <a:lnTo>
                  <a:pt x="116096" y="1785328"/>
                </a:lnTo>
                <a:lnTo>
                  <a:pt x="100810" y="1742962"/>
                </a:lnTo>
                <a:lnTo>
                  <a:pt x="86573" y="1700238"/>
                </a:lnTo>
                <a:lnTo>
                  <a:pt x="73392" y="1657177"/>
                </a:lnTo>
                <a:lnTo>
                  <a:pt x="61273" y="1613799"/>
                </a:lnTo>
                <a:lnTo>
                  <a:pt x="50223" y="1570126"/>
                </a:lnTo>
                <a:lnTo>
                  <a:pt x="40248" y="1526179"/>
                </a:lnTo>
                <a:lnTo>
                  <a:pt x="31357" y="1481979"/>
                </a:lnTo>
                <a:lnTo>
                  <a:pt x="23555" y="1437547"/>
                </a:lnTo>
                <a:lnTo>
                  <a:pt x="16849" y="1392905"/>
                </a:lnTo>
                <a:lnTo>
                  <a:pt x="11246" y="1348073"/>
                </a:lnTo>
                <a:lnTo>
                  <a:pt x="6753" y="1303074"/>
                </a:lnTo>
                <a:lnTo>
                  <a:pt x="3376" y="1257927"/>
                </a:lnTo>
                <a:lnTo>
                  <a:pt x="1123" y="1212654"/>
                </a:lnTo>
                <a:lnTo>
                  <a:pt x="0" y="1167277"/>
                </a:lnTo>
                <a:lnTo>
                  <a:pt x="13" y="1121816"/>
                </a:lnTo>
                <a:lnTo>
                  <a:pt x="1170" y="1076292"/>
                </a:lnTo>
                <a:lnTo>
                  <a:pt x="3477" y="1030728"/>
                </a:lnTo>
                <a:lnTo>
                  <a:pt x="6941" y="985143"/>
                </a:lnTo>
                <a:lnTo>
                  <a:pt x="11569" y="939559"/>
                </a:lnTo>
                <a:lnTo>
                  <a:pt x="17368" y="893998"/>
                </a:lnTo>
                <a:lnTo>
                  <a:pt x="24344" y="848480"/>
                </a:lnTo>
                <a:lnTo>
                  <a:pt x="32504" y="803026"/>
                </a:lnTo>
                <a:lnTo>
                  <a:pt x="41855" y="757659"/>
                </a:lnTo>
                <a:lnTo>
                  <a:pt x="52404" y="712398"/>
                </a:lnTo>
                <a:lnTo>
                  <a:pt x="64157" y="667265"/>
                </a:lnTo>
                <a:lnTo>
                  <a:pt x="77121" y="622281"/>
                </a:lnTo>
                <a:lnTo>
                  <a:pt x="91303" y="577468"/>
                </a:lnTo>
                <a:lnTo>
                  <a:pt x="106710" y="532846"/>
                </a:lnTo>
                <a:lnTo>
                  <a:pt x="123348" y="488437"/>
                </a:lnTo>
                <a:lnTo>
                  <a:pt x="141225" y="444262"/>
                </a:lnTo>
                <a:lnTo>
                  <a:pt x="160346" y="400341"/>
                </a:lnTo>
                <a:lnTo>
                  <a:pt x="180720" y="356697"/>
                </a:lnTo>
                <a:lnTo>
                  <a:pt x="202351" y="313350"/>
                </a:lnTo>
                <a:lnTo>
                  <a:pt x="227612" y="266069"/>
                </a:lnTo>
                <a:lnTo>
                  <a:pt x="254240" y="219578"/>
                </a:lnTo>
                <a:lnTo>
                  <a:pt x="282218" y="173906"/>
                </a:lnTo>
                <a:lnTo>
                  <a:pt x="311524" y="129084"/>
                </a:lnTo>
                <a:lnTo>
                  <a:pt x="342141" y="85139"/>
                </a:lnTo>
                <a:lnTo>
                  <a:pt x="374050" y="42101"/>
                </a:lnTo>
                <a:lnTo>
                  <a:pt x="407231" y="0"/>
                </a:lnTo>
                <a:lnTo>
                  <a:pt x="1818339" y="1146572"/>
                </a:lnTo>
                <a:lnTo>
                  <a:pt x="985240" y="2762796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022597" y="2461983"/>
            <a:ext cx="1411605" cy="1818639"/>
          </a:xfrm>
          <a:custGeom>
            <a:avLst/>
            <a:gdLst/>
            <a:ahLst/>
            <a:cxnLst/>
            <a:rect l="l" t="t" r="r" b="b"/>
            <a:pathLst>
              <a:path w="1411604" h="1818639">
                <a:moveTo>
                  <a:pt x="1411108" y="0"/>
                </a:moveTo>
                <a:lnTo>
                  <a:pt x="1361418" y="677"/>
                </a:lnTo>
                <a:lnTo>
                  <a:pt x="1311913" y="2704"/>
                </a:lnTo>
                <a:lnTo>
                  <a:pt x="1262617" y="6066"/>
                </a:lnTo>
                <a:lnTo>
                  <a:pt x="1213554" y="10755"/>
                </a:lnTo>
                <a:lnTo>
                  <a:pt x="1164747" y="16757"/>
                </a:lnTo>
                <a:lnTo>
                  <a:pt x="1116221" y="24061"/>
                </a:lnTo>
                <a:lnTo>
                  <a:pt x="1068000" y="32657"/>
                </a:lnTo>
                <a:lnTo>
                  <a:pt x="1020108" y="42532"/>
                </a:lnTo>
                <a:lnTo>
                  <a:pt x="972568" y="53675"/>
                </a:lnTo>
                <a:lnTo>
                  <a:pt x="925406" y="66075"/>
                </a:lnTo>
                <a:lnTo>
                  <a:pt x="878645" y="79720"/>
                </a:lnTo>
                <a:lnTo>
                  <a:pt x="832308" y="94599"/>
                </a:lnTo>
                <a:lnTo>
                  <a:pt x="786421" y="110700"/>
                </a:lnTo>
                <a:lnTo>
                  <a:pt x="741007" y="128012"/>
                </a:lnTo>
                <a:lnTo>
                  <a:pt x="696090" y="146523"/>
                </a:lnTo>
                <a:lnTo>
                  <a:pt x="651694" y="166223"/>
                </a:lnTo>
                <a:lnTo>
                  <a:pt x="607844" y="187099"/>
                </a:lnTo>
                <a:lnTo>
                  <a:pt x="564563" y="209140"/>
                </a:lnTo>
                <a:lnTo>
                  <a:pt x="521875" y="232335"/>
                </a:lnTo>
                <a:lnTo>
                  <a:pt x="479804" y="256672"/>
                </a:lnTo>
                <a:lnTo>
                  <a:pt x="438375" y="282139"/>
                </a:lnTo>
                <a:lnTo>
                  <a:pt x="397611" y="308727"/>
                </a:lnTo>
                <a:lnTo>
                  <a:pt x="357536" y="336422"/>
                </a:lnTo>
                <a:lnTo>
                  <a:pt x="318175" y="365213"/>
                </a:lnTo>
                <a:lnTo>
                  <a:pt x="279552" y="395090"/>
                </a:lnTo>
                <a:lnTo>
                  <a:pt x="241690" y="426040"/>
                </a:lnTo>
                <a:lnTo>
                  <a:pt x="204614" y="458052"/>
                </a:lnTo>
                <a:lnTo>
                  <a:pt x="168347" y="491115"/>
                </a:lnTo>
                <a:lnTo>
                  <a:pt x="132914" y="525217"/>
                </a:lnTo>
                <a:lnTo>
                  <a:pt x="98339" y="560347"/>
                </a:lnTo>
                <a:lnTo>
                  <a:pt x="64645" y="596493"/>
                </a:lnTo>
                <a:lnTo>
                  <a:pt x="31857" y="633644"/>
                </a:lnTo>
                <a:lnTo>
                  <a:pt x="0" y="671789"/>
                </a:lnTo>
                <a:lnTo>
                  <a:pt x="1411108" y="1818361"/>
                </a:lnTo>
                <a:lnTo>
                  <a:pt x="1411108" y="0"/>
                </a:lnTo>
                <a:close/>
              </a:path>
            </a:pathLst>
          </a:custGeom>
          <a:solidFill>
            <a:srgbClr val="59BA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022598" y="2461984"/>
            <a:ext cx="1411605" cy="1818639"/>
          </a:xfrm>
          <a:custGeom>
            <a:avLst/>
            <a:gdLst/>
            <a:ahLst/>
            <a:cxnLst/>
            <a:rect l="l" t="t" r="r" b="b"/>
            <a:pathLst>
              <a:path w="1411604" h="1818639">
                <a:moveTo>
                  <a:pt x="0" y="671789"/>
                </a:moveTo>
                <a:lnTo>
                  <a:pt x="31858" y="633644"/>
                </a:lnTo>
                <a:lnTo>
                  <a:pt x="64645" y="596493"/>
                </a:lnTo>
                <a:lnTo>
                  <a:pt x="98339" y="560347"/>
                </a:lnTo>
                <a:lnTo>
                  <a:pt x="132914" y="525217"/>
                </a:lnTo>
                <a:lnTo>
                  <a:pt x="168347" y="491115"/>
                </a:lnTo>
                <a:lnTo>
                  <a:pt x="204614" y="458052"/>
                </a:lnTo>
                <a:lnTo>
                  <a:pt x="241690" y="426040"/>
                </a:lnTo>
                <a:lnTo>
                  <a:pt x="279552" y="395090"/>
                </a:lnTo>
                <a:lnTo>
                  <a:pt x="318176" y="365213"/>
                </a:lnTo>
                <a:lnTo>
                  <a:pt x="357537" y="336422"/>
                </a:lnTo>
                <a:lnTo>
                  <a:pt x="397611" y="308727"/>
                </a:lnTo>
                <a:lnTo>
                  <a:pt x="438375" y="282139"/>
                </a:lnTo>
                <a:lnTo>
                  <a:pt x="479804" y="256672"/>
                </a:lnTo>
                <a:lnTo>
                  <a:pt x="521875" y="232335"/>
                </a:lnTo>
                <a:lnTo>
                  <a:pt x="564563" y="209140"/>
                </a:lnTo>
                <a:lnTo>
                  <a:pt x="607844" y="187099"/>
                </a:lnTo>
                <a:lnTo>
                  <a:pt x="651695" y="166223"/>
                </a:lnTo>
                <a:lnTo>
                  <a:pt x="696091" y="146523"/>
                </a:lnTo>
                <a:lnTo>
                  <a:pt x="741008" y="128012"/>
                </a:lnTo>
                <a:lnTo>
                  <a:pt x="786422" y="110700"/>
                </a:lnTo>
                <a:lnTo>
                  <a:pt x="832309" y="94599"/>
                </a:lnTo>
                <a:lnTo>
                  <a:pt x="878645" y="79720"/>
                </a:lnTo>
                <a:lnTo>
                  <a:pt x="925406" y="66075"/>
                </a:lnTo>
                <a:lnTo>
                  <a:pt x="972569" y="53675"/>
                </a:lnTo>
                <a:lnTo>
                  <a:pt x="1020108" y="42532"/>
                </a:lnTo>
                <a:lnTo>
                  <a:pt x="1068000" y="32657"/>
                </a:lnTo>
                <a:lnTo>
                  <a:pt x="1116221" y="24061"/>
                </a:lnTo>
                <a:lnTo>
                  <a:pt x="1164747" y="16757"/>
                </a:lnTo>
                <a:lnTo>
                  <a:pt x="1213554" y="10755"/>
                </a:lnTo>
                <a:lnTo>
                  <a:pt x="1262617" y="6066"/>
                </a:lnTo>
                <a:lnTo>
                  <a:pt x="1311913" y="2704"/>
                </a:lnTo>
                <a:lnTo>
                  <a:pt x="1361418" y="677"/>
                </a:lnTo>
                <a:lnTo>
                  <a:pt x="1411108" y="0"/>
                </a:lnTo>
                <a:lnTo>
                  <a:pt x="1411108" y="1818360"/>
                </a:lnTo>
                <a:lnTo>
                  <a:pt x="0" y="671789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569266" y="2671124"/>
            <a:ext cx="755015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248920" marR="5080" indent="-236854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Semanal  9%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595077" y="6734863"/>
            <a:ext cx="665480" cy="41084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2450" b="1" spc="15" dirty="0">
                <a:latin typeface="Calibri"/>
                <a:cs typeface="Calibri"/>
              </a:rPr>
              <a:t>2014</a:t>
            </a:r>
            <a:endParaRPr sz="245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252780" y="3420470"/>
            <a:ext cx="883919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259715" marR="5080" indent="-247650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Quinz</a:t>
            </a:r>
            <a:r>
              <a:rPr sz="1650" spc="-5" dirty="0">
                <a:latin typeface="Calibri"/>
                <a:cs typeface="Calibri"/>
              </a:rPr>
              <a:t>e</a:t>
            </a:r>
            <a:r>
              <a:rPr sz="1650" dirty="0">
                <a:latin typeface="Calibri"/>
                <a:cs typeface="Calibri"/>
              </a:rPr>
              <a:t>nal  12%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279068" y="5405580"/>
            <a:ext cx="652145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43510" marR="5080" indent="-131445">
              <a:lnSpc>
                <a:spcPts val="1970"/>
              </a:lnSpc>
              <a:spcBef>
                <a:spcPts val="180"/>
              </a:spcBef>
            </a:pPr>
            <a:r>
              <a:rPr sz="1650" spc="5" dirty="0">
                <a:latin typeface="Calibri"/>
                <a:cs typeface="Calibri"/>
              </a:rPr>
              <a:t>M</a:t>
            </a:r>
            <a:r>
              <a:rPr sz="1650" spc="-5" dirty="0">
                <a:latin typeface="Calibri"/>
                <a:cs typeface="Calibri"/>
              </a:rPr>
              <a:t>e</a:t>
            </a:r>
            <a:r>
              <a:rPr sz="1650" dirty="0">
                <a:latin typeface="Calibri"/>
                <a:cs typeface="Calibri"/>
              </a:rPr>
              <a:t>nsal  37%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597591" y="4511624"/>
            <a:ext cx="874394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255270" marR="5080" indent="-243204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Semest</a:t>
            </a:r>
            <a:r>
              <a:rPr sz="1650" spc="-5" dirty="0">
                <a:latin typeface="Calibri"/>
                <a:cs typeface="Calibri"/>
              </a:rPr>
              <a:t>r</a:t>
            </a:r>
            <a:r>
              <a:rPr sz="1650" dirty="0">
                <a:latin typeface="Calibri"/>
                <a:cs typeface="Calibri"/>
              </a:rPr>
              <a:t>al  28%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597189" y="2710564"/>
            <a:ext cx="517525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76200" marR="5080" indent="-64135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Anual  14%</a:t>
            </a:r>
            <a:endParaRPr sz="1650">
              <a:latin typeface="Calibri"/>
              <a:cs typeface="Calibri"/>
            </a:endParaRPr>
          </a:p>
        </p:txBody>
      </p: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A8DC473C-CF58-5B43-BE58-5DBFC586CB9B}"/>
              </a:ext>
            </a:extLst>
          </p:cNvPr>
          <p:cNvCxnSpPr/>
          <p:nvPr/>
        </p:nvCxnSpPr>
        <p:spPr>
          <a:xfrm>
            <a:off x="5614695" y="2178050"/>
            <a:ext cx="4456405" cy="43434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ACED988-0BC1-474F-8534-26C8C97A29A9}"/>
              </a:ext>
            </a:extLst>
          </p:cNvPr>
          <p:cNvSpPr txBox="1"/>
          <p:nvPr/>
        </p:nvSpPr>
        <p:spPr>
          <a:xfrm>
            <a:off x="8254522" y="3975394"/>
            <a:ext cx="825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58%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6683" y="682270"/>
            <a:ext cx="7971790" cy="5302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Já </a:t>
            </a:r>
            <a:r>
              <a:rPr spc="5" dirty="0"/>
              <a:t>perdeu algum </a:t>
            </a:r>
            <a:r>
              <a:rPr dirty="0"/>
              <a:t>material </a:t>
            </a:r>
            <a:r>
              <a:rPr spc="-220" dirty="0" err="1"/>
              <a:t>re</a:t>
            </a:r>
            <a:r>
              <a:rPr lang="en-US" spc="-220" dirty="0" err="1"/>
              <a:t>ti</a:t>
            </a:r>
            <a:r>
              <a:rPr spc="-220" dirty="0" err="1"/>
              <a:t>do</a:t>
            </a:r>
            <a:r>
              <a:rPr spc="-220" dirty="0"/>
              <a:t> </a:t>
            </a:r>
            <a:r>
              <a:rPr spc="5" dirty="0"/>
              <a:t>na</a:t>
            </a:r>
            <a:r>
              <a:rPr spc="-370" dirty="0"/>
              <a:t> </a:t>
            </a:r>
            <a:r>
              <a:rPr spc="5" dirty="0"/>
              <a:t>alfândega?</a:t>
            </a:r>
          </a:p>
        </p:txBody>
      </p:sp>
      <p:sp>
        <p:nvSpPr>
          <p:cNvPr id="3" name="object 3"/>
          <p:cNvSpPr/>
          <p:nvPr/>
        </p:nvSpPr>
        <p:spPr>
          <a:xfrm>
            <a:off x="1450679" y="2764623"/>
            <a:ext cx="2387600" cy="2387600"/>
          </a:xfrm>
          <a:custGeom>
            <a:avLst/>
            <a:gdLst/>
            <a:ahLst/>
            <a:cxnLst/>
            <a:rect l="l" t="t" r="r" b="b"/>
            <a:pathLst>
              <a:path w="2387600" h="2387600">
                <a:moveTo>
                  <a:pt x="2354" y="1118843"/>
                </a:moveTo>
                <a:lnTo>
                  <a:pt x="1324" y="1137567"/>
                </a:lnTo>
                <a:lnTo>
                  <a:pt x="588" y="1156304"/>
                </a:lnTo>
                <a:lnTo>
                  <a:pt x="147" y="1175050"/>
                </a:lnTo>
                <a:lnTo>
                  <a:pt x="0" y="1193802"/>
                </a:lnTo>
                <a:lnTo>
                  <a:pt x="947" y="1241816"/>
                </a:lnTo>
                <a:lnTo>
                  <a:pt x="3767" y="1289349"/>
                </a:lnTo>
                <a:lnTo>
                  <a:pt x="8423" y="1336365"/>
                </a:lnTo>
                <a:lnTo>
                  <a:pt x="14879" y="1382828"/>
                </a:lnTo>
                <a:lnTo>
                  <a:pt x="23100" y="1428703"/>
                </a:lnTo>
                <a:lnTo>
                  <a:pt x="33050" y="1473955"/>
                </a:lnTo>
                <a:lnTo>
                  <a:pt x="44694" y="1518546"/>
                </a:lnTo>
                <a:lnTo>
                  <a:pt x="57995" y="1562443"/>
                </a:lnTo>
                <a:lnTo>
                  <a:pt x="72919" y="1605608"/>
                </a:lnTo>
                <a:lnTo>
                  <a:pt x="89429" y="1648007"/>
                </a:lnTo>
                <a:lnTo>
                  <a:pt x="107490" y="1689604"/>
                </a:lnTo>
                <a:lnTo>
                  <a:pt x="127067" y="1730363"/>
                </a:lnTo>
                <a:lnTo>
                  <a:pt x="148123" y="1770249"/>
                </a:lnTo>
                <a:lnTo>
                  <a:pt x="170623" y="1809225"/>
                </a:lnTo>
                <a:lnTo>
                  <a:pt x="194531" y="1847257"/>
                </a:lnTo>
                <a:lnTo>
                  <a:pt x="219811" y="1884308"/>
                </a:lnTo>
                <a:lnTo>
                  <a:pt x="246429" y="1920342"/>
                </a:lnTo>
                <a:lnTo>
                  <a:pt x="274348" y="1955325"/>
                </a:lnTo>
                <a:lnTo>
                  <a:pt x="303533" y="1989221"/>
                </a:lnTo>
                <a:lnTo>
                  <a:pt x="333947" y="2021993"/>
                </a:lnTo>
                <a:lnTo>
                  <a:pt x="365556" y="2053607"/>
                </a:lnTo>
                <a:lnTo>
                  <a:pt x="398323" y="2084026"/>
                </a:lnTo>
                <a:lnTo>
                  <a:pt x="432214" y="2113214"/>
                </a:lnTo>
                <a:lnTo>
                  <a:pt x="467192" y="2141137"/>
                </a:lnTo>
                <a:lnTo>
                  <a:pt x="503221" y="2167759"/>
                </a:lnTo>
                <a:lnTo>
                  <a:pt x="540267" y="2193043"/>
                </a:lnTo>
                <a:lnTo>
                  <a:pt x="578293" y="2216955"/>
                </a:lnTo>
                <a:lnTo>
                  <a:pt x="617263" y="2239458"/>
                </a:lnTo>
                <a:lnTo>
                  <a:pt x="657143" y="2260517"/>
                </a:lnTo>
                <a:lnTo>
                  <a:pt x="697896" y="2280097"/>
                </a:lnTo>
                <a:lnTo>
                  <a:pt x="739487" y="2298160"/>
                </a:lnTo>
                <a:lnTo>
                  <a:pt x="781880" y="2314673"/>
                </a:lnTo>
                <a:lnTo>
                  <a:pt x="825039" y="2329599"/>
                </a:lnTo>
                <a:lnTo>
                  <a:pt x="868929" y="2342903"/>
                </a:lnTo>
                <a:lnTo>
                  <a:pt x="913514" y="2354548"/>
                </a:lnTo>
                <a:lnTo>
                  <a:pt x="958759" y="2364500"/>
                </a:lnTo>
                <a:lnTo>
                  <a:pt x="1004627" y="2372722"/>
                </a:lnTo>
                <a:lnTo>
                  <a:pt x="1051084" y="2379179"/>
                </a:lnTo>
                <a:lnTo>
                  <a:pt x="1098093" y="2383835"/>
                </a:lnTo>
                <a:lnTo>
                  <a:pt x="1145618" y="2386655"/>
                </a:lnTo>
                <a:lnTo>
                  <a:pt x="1193626" y="2387603"/>
                </a:lnTo>
                <a:lnTo>
                  <a:pt x="1241633" y="2386655"/>
                </a:lnTo>
                <a:lnTo>
                  <a:pt x="1289159" y="2383835"/>
                </a:lnTo>
                <a:lnTo>
                  <a:pt x="1336168" y="2379179"/>
                </a:lnTo>
                <a:lnTo>
                  <a:pt x="1382624" y="2372722"/>
                </a:lnTo>
                <a:lnTo>
                  <a:pt x="1428493" y="2364500"/>
                </a:lnTo>
                <a:lnTo>
                  <a:pt x="1473737" y="2354548"/>
                </a:lnTo>
                <a:lnTo>
                  <a:pt x="1518323" y="2342903"/>
                </a:lnTo>
                <a:lnTo>
                  <a:pt x="1562213" y="2329599"/>
                </a:lnTo>
                <a:lnTo>
                  <a:pt x="1605372" y="2314673"/>
                </a:lnTo>
                <a:lnTo>
                  <a:pt x="1647765" y="2298160"/>
                </a:lnTo>
                <a:lnTo>
                  <a:pt x="1689356" y="2280097"/>
                </a:lnTo>
                <a:lnTo>
                  <a:pt x="1730109" y="2260517"/>
                </a:lnTo>
                <a:lnTo>
                  <a:pt x="1769989" y="2239458"/>
                </a:lnTo>
                <a:lnTo>
                  <a:pt x="1808959" y="2216955"/>
                </a:lnTo>
                <a:lnTo>
                  <a:pt x="1846985" y="2193043"/>
                </a:lnTo>
                <a:lnTo>
                  <a:pt x="1884031" y="2167759"/>
                </a:lnTo>
                <a:lnTo>
                  <a:pt x="1920060" y="2141137"/>
                </a:lnTo>
                <a:lnTo>
                  <a:pt x="1955038" y="2113214"/>
                </a:lnTo>
                <a:lnTo>
                  <a:pt x="1988929" y="2084026"/>
                </a:lnTo>
                <a:lnTo>
                  <a:pt x="2021696" y="2053607"/>
                </a:lnTo>
                <a:lnTo>
                  <a:pt x="2053305" y="2021993"/>
                </a:lnTo>
                <a:lnTo>
                  <a:pt x="2083720" y="1989221"/>
                </a:lnTo>
                <a:lnTo>
                  <a:pt x="2112904" y="1955325"/>
                </a:lnTo>
                <a:lnTo>
                  <a:pt x="2140823" y="1920342"/>
                </a:lnTo>
                <a:lnTo>
                  <a:pt x="2167441" y="1884308"/>
                </a:lnTo>
                <a:lnTo>
                  <a:pt x="2192721" y="1847257"/>
                </a:lnTo>
                <a:lnTo>
                  <a:pt x="2216630" y="1809225"/>
                </a:lnTo>
                <a:lnTo>
                  <a:pt x="2239129" y="1770249"/>
                </a:lnTo>
                <a:lnTo>
                  <a:pt x="2260185" y="1730363"/>
                </a:lnTo>
                <a:lnTo>
                  <a:pt x="2279762" y="1689604"/>
                </a:lnTo>
                <a:lnTo>
                  <a:pt x="2297823" y="1648007"/>
                </a:lnTo>
                <a:lnTo>
                  <a:pt x="2314333" y="1605608"/>
                </a:lnTo>
                <a:lnTo>
                  <a:pt x="2329257" y="1562443"/>
                </a:lnTo>
                <a:lnTo>
                  <a:pt x="2342559" y="1518546"/>
                </a:lnTo>
                <a:lnTo>
                  <a:pt x="2354202" y="1473955"/>
                </a:lnTo>
                <a:lnTo>
                  <a:pt x="2364152" y="1428703"/>
                </a:lnTo>
                <a:lnTo>
                  <a:pt x="2372374" y="1382828"/>
                </a:lnTo>
                <a:lnTo>
                  <a:pt x="2378830" y="1336365"/>
                </a:lnTo>
                <a:lnTo>
                  <a:pt x="2383485" y="1289349"/>
                </a:lnTo>
                <a:lnTo>
                  <a:pt x="2386305" y="1241816"/>
                </a:lnTo>
                <a:lnTo>
                  <a:pt x="2387253" y="1193802"/>
                </a:lnTo>
                <a:lnTo>
                  <a:pt x="1193626" y="1193802"/>
                </a:lnTo>
                <a:lnTo>
                  <a:pt x="2354" y="1118843"/>
                </a:lnTo>
                <a:close/>
              </a:path>
              <a:path w="2387600" h="2387600">
                <a:moveTo>
                  <a:pt x="1193626" y="0"/>
                </a:moveTo>
                <a:lnTo>
                  <a:pt x="1193626" y="1193802"/>
                </a:lnTo>
                <a:lnTo>
                  <a:pt x="2387253" y="1193802"/>
                </a:lnTo>
                <a:lnTo>
                  <a:pt x="2386305" y="1145788"/>
                </a:lnTo>
                <a:lnTo>
                  <a:pt x="2383485" y="1098255"/>
                </a:lnTo>
                <a:lnTo>
                  <a:pt x="2378830" y="1051239"/>
                </a:lnTo>
                <a:lnTo>
                  <a:pt x="2372374" y="1004776"/>
                </a:lnTo>
                <a:lnTo>
                  <a:pt x="2364152" y="958900"/>
                </a:lnTo>
                <a:lnTo>
                  <a:pt x="2354202" y="913649"/>
                </a:lnTo>
                <a:lnTo>
                  <a:pt x="2342559" y="869057"/>
                </a:lnTo>
                <a:lnTo>
                  <a:pt x="2329257" y="825161"/>
                </a:lnTo>
                <a:lnTo>
                  <a:pt x="2314333" y="781995"/>
                </a:lnTo>
                <a:lnTo>
                  <a:pt x="2297823" y="739596"/>
                </a:lnTo>
                <a:lnTo>
                  <a:pt x="2279762" y="697999"/>
                </a:lnTo>
                <a:lnTo>
                  <a:pt x="2260185" y="657240"/>
                </a:lnTo>
                <a:lnTo>
                  <a:pt x="2239129" y="617354"/>
                </a:lnTo>
                <a:lnTo>
                  <a:pt x="2216630" y="578378"/>
                </a:lnTo>
                <a:lnTo>
                  <a:pt x="2192721" y="540347"/>
                </a:lnTo>
                <a:lnTo>
                  <a:pt x="2167441" y="503296"/>
                </a:lnTo>
                <a:lnTo>
                  <a:pt x="2140823" y="467261"/>
                </a:lnTo>
                <a:lnTo>
                  <a:pt x="2112904" y="432278"/>
                </a:lnTo>
                <a:lnTo>
                  <a:pt x="2083720" y="398382"/>
                </a:lnTo>
                <a:lnTo>
                  <a:pt x="2053305" y="365610"/>
                </a:lnTo>
                <a:lnTo>
                  <a:pt x="2021696" y="333996"/>
                </a:lnTo>
                <a:lnTo>
                  <a:pt x="1988929" y="303577"/>
                </a:lnTo>
                <a:lnTo>
                  <a:pt x="1955038" y="274389"/>
                </a:lnTo>
                <a:lnTo>
                  <a:pt x="1920060" y="246465"/>
                </a:lnTo>
                <a:lnTo>
                  <a:pt x="1884031" y="219844"/>
                </a:lnTo>
                <a:lnTo>
                  <a:pt x="1846985" y="194559"/>
                </a:lnTo>
                <a:lnTo>
                  <a:pt x="1808959" y="170648"/>
                </a:lnTo>
                <a:lnTo>
                  <a:pt x="1769989" y="148145"/>
                </a:lnTo>
                <a:lnTo>
                  <a:pt x="1730109" y="127086"/>
                </a:lnTo>
                <a:lnTo>
                  <a:pt x="1689356" y="107506"/>
                </a:lnTo>
                <a:lnTo>
                  <a:pt x="1647765" y="89442"/>
                </a:lnTo>
                <a:lnTo>
                  <a:pt x="1605372" y="72930"/>
                </a:lnTo>
                <a:lnTo>
                  <a:pt x="1562213" y="58004"/>
                </a:lnTo>
                <a:lnTo>
                  <a:pt x="1518323" y="44700"/>
                </a:lnTo>
                <a:lnTo>
                  <a:pt x="1473737" y="33055"/>
                </a:lnTo>
                <a:lnTo>
                  <a:pt x="1428493" y="23103"/>
                </a:lnTo>
                <a:lnTo>
                  <a:pt x="1382624" y="14881"/>
                </a:lnTo>
                <a:lnTo>
                  <a:pt x="1336168" y="8424"/>
                </a:lnTo>
                <a:lnTo>
                  <a:pt x="1289159" y="3767"/>
                </a:lnTo>
                <a:lnTo>
                  <a:pt x="1241633" y="947"/>
                </a:lnTo>
                <a:lnTo>
                  <a:pt x="1193626" y="0"/>
                </a:lnTo>
                <a:close/>
              </a:path>
            </a:pathLst>
          </a:custGeom>
          <a:solidFill>
            <a:srgbClr val="6095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44488" y="2329501"/>
            <a:ext cx="1191895" cy="1193800"/>
          </a:xfrm>
          <a:custGeom>
            <a:avLst/>
            <a:gdLst/>
            <a:ahLst/>
            <a:cxnLst/>
            <a:rect l="l" t="t" r="r" b="b"/>
            <a:pathLst>
              <a:path w="1191895" h="1193800">
                <a:moveTo>
                  <a:pt x="1191271" y="0"/>
                </a:moveTo>
                <a:lnTo>
                  <a:pt x="1143020" y="960"/>
                </a:lnTo>
                <a:lnTo>
                  <a:pt x="1095236" y="3817"/>
                </a:lnTo>
                <a:lnTo>
                  <a:pt x="1047955" y="8536"/>
                </a:lnTo>
                <a:lnTo>
                  <a:pt x="1001216" y="15081"/>
                </a:lnTo>
                <a:lnTo>
                  <a:pt x="955056" y="23416"/>
                </a:lnTo>
                <a:lnTo>
                  <a:pt x="909513" y="33506"/>
                </a:lnTo>
                <a:lnTo>
                  <a:pt x="864624" y="45316"/>
                </a:lnTo>
                <a:lnTo>
                  <a:pt x="820429" y="58810"/>
                </a:lnTo>
                <a:lnTo>
                  <a:pt x="776963" y="73952"/>
                </a:lnTo>
                <a:lnTo>
                  <a:pt x="734266" y="90708"/>
                </a:lnTo>
                <a:lnTo>
                  <a:pt x="692375" y="109041"/>
                </a:lnTo>
                <a:lnTo>
                  <a:pt x="651327" y="128917"/>
                </a:lnTo>
                <a:lnTo>
                  <a:pt x="611161" y="150299"/>
                </a:lnTo>
                <a:lnTo>
                  <a:pt x="571915" y="173152"/>
                </a:lnTo>
                <a:lnTo>
                  <a:pt x="533625" y="197441"/>
                </a:lnTo>
                <a:lnTo>
                  <a:pt x="496330" y="223130"/>
                </a:lnTo>
                <a:lnTo>
                  <a:pt x="460067" y="250184"/>
                </a:lnTo>
                <a:lnTo>
                  <a:pt x="424875" y="278568"/>
                </a:lnTo>
                <a:lnTo>
                  <a:pt x="390792" y="308245"/>
                </a:lnTo>
                <a:lnTo>
                  <a:pt x="357854" y="339180"/>
                </a:lnTo>
                <a:lnTo>
                  <a:pt x="326099" y="371338"/>
                </a:lnTo>
                <a:lnTo>
                  <a:pt x="295566" y="404684"/>
                </a:lnTo>
                <a:lnTo>
                  <a:pt x="266293" y="439181"/>
                </a:lnTo>
                <a:lnTo>
                  <a:pt x="238316" y="474795"/>
                </a:lnTo>
                <a:lnTo>
                  <a:pt x="211675" y="511490"/>
                </a:lnTo>
                <a:lnTo>
                  <a:pt x="186405" y="549230"/>
                </a:lnTo>
                <a:lnTo>
                  <a:pt x="162547" y="587980"/>
                </a:lnTo>
                <a:lnTo>
                  <a:pt x="140136" y="627705"/>
                </a:lnTo>
                <a:lnTo>
                  <a:pt x="119211" y="668368"/>
                </a:lnTo>
                <a:lnTo>
                  <a:pt x="99810" y="709935"/>
                </a:lnTo>
                <a:lnTo>
                  <a:pt x="81970" y="752371"/>
                </a:lnTo>
                <a:lnTo>
                  <a:pt x="65730" y="795638"/>
                </a:lnTo>
                <a:lnTo>
                  <a:pt x="51127" y="839703"/>
                </a:lnTo>
                <a:lnTo>
                  <a:pt x="38198" y="884529"/>
                </a:lnTo>
                <a:lnTo>
                  <a:pt x="26982" y="930082"/>
                </a:lnTo>
                <a:lnTo>
                  <a:pt x="17517" y="976325"/>
                </a:lnTo>
                <a:lnTo>
                  <a:pt x="9839" y="1023223"/>
                </a:lnTo>
                <a:lnTo>
                  <a:pt x="3987" y="1070741"/>
                </a:lnTo>
                <a:lnTo>
                  <a:pt x="0" y="1118843"/>
                </a:lnTo>
                <a:lnTo>
                  <a:pt x="1191271" y="1193802"/>
                </a:lnTo>
                <a:lnTo>
                  <a:pt x="1191271" y="0"/>
                </a:lnTo>
                <a:close/>
              </a:path>
            </a:pathLst>
          </a:custGeom>
          <a:solidFill>
            <a:srgbClr val="CD66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009145" y="4371248"/>
            <a:ext cx="344170" cy="45720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 indent="14604">
              <a:lnSpc>
                <a:spcPts val="1660"/>
              </a:lnSpc>
              <a:spcBef>
                <a:spcPts val="220"/>
              </a:spcBef>
            </a:pPr>
            <a:r>
              <a:rPr sz="1450" spc="-5" dirty="0">
                <a:latin typeface="Calibri"/>
                <a:cs typeface="Calibri"/>
              </a:rPr>
              <a:t>SIM  76%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97526" y="2649067"/>
            <a:ext cx="372745" cy="45720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26670" marR="5080" indent="-14604">
              <a:lnSpc>
                <a:spcPts val="1660"/>
              </a:lnSpc>
              <a:spcBef>
                <a:spcPts val="220"/>
              </a:spcBef>
            </a:pPr>
            <a:r>
              <a:rPr sz="1450" spc="-5" dirty="0">
                <a:latin typeface="Calibri"/>
                <a:cs typeface="Calibri"/>
              </a:rPr>
              <a:t>NÃO  24%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794458" y="2071171"/>
            <a:ext cx="875030" cy="1683385"/>
          </a:xfrm>
          <a:custGeom>
            <a:avLst/>
            <a:gdLst/>
            <a:ahLst/>
            <a:cxnLst/>
            <a:rect l="l" t="t" r="r" b="b"/>
            <a:pathLst>
              <a:path w="875029" h="1683385">
                <a:moveTo>
                  <a:pt x="0" y="0"/>
                </a:moveTo>
                <a:lnTo>
                  <a:pt x="0" y="1683291"/>
                </a:lnTo>
                <a:lnTo>
                  <a:pt x="874482" y="245054"/>
                </a:lnTo>
                <a:lnTo>
                  <a:pt x="830204" y="219041"/>
                </a:lnTo>
                <a:lnTo>
                  <a:pt x="785239" y="194435"/>
                </a:lnTo>
                <a:lnTo>
                  <a:pt x="739620" y="171248"/>
                </a:lnTo>
                <a:lnTo>
                  <a:pt x="693381" y="149487"/>
                </a:lnTo>
                <a:lnTo>
                  <a:pt x="646556" y="129163"/>
                </a:lnTo>
                <a:lnTo>
                  <a:pt x="599180" y="110284"/>
                </a:lnTo>
                <a:lnTo>
                  <a:pt x="551285" y="92861"/>
                </a:lnTo>
                <a:lnTo>
                  <a:pt x="502907" y="76904"/>
                </a:lnTo>
                <a:lnTo>
                  <a:pt x="454080" y="62420"/>
                </a:lnTo>
                <a:lnTo>
                  <a:pt x="404836" y="49421"/>
                </a:lnTo>
                <a:lnTo>
                  <a:pt x="355211" y="37916"/>
                </a:lnTo>
                <a:lnTo>
                  <a:pt x="305238" y="27914"/>
                </a:lnTo>
                <a:lnTo>
                  <a:pt x="254951" y="19424"/>
                </a:lnTo>
                <a:lnTo>
                  <a:pt x="204384" y="12457"/>
                </a:lnTo>
                <a:lnTo>
                  <a:pt x="153572" y="7021"/>
                </a:lnTo>
                <a:lnTo>
                  <a:pt x="102547" y="3126"/>
                </a:lnTo>
                <a:lnTo>
                  <a:pt x="51345" y="783"/>
                </a:lnTo>
                <a:lnTo>
                  <a:pt x="0" y="0"/>
                </a:lnTo>
                <a:close/>
              </a:path>
            </a:pathLst>
          </a:custGeom>
          <a:solidFill>
            <a:srgbClr val="5586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848230" y="2862367"/>
            <a:ext cx="1912620" cy="3121660"/>
          </a:xfrm>
          <a:custGeom>
            <a:avLst/>
            <a:gdLst/>
            <a:ahLst/>
            <a:cxnLst/>
            <a:rect l="l" t="t" r="r" b="b"/>
            <a:pathLst>
              <a:path w="1912620" h="3121660">
                <a:moveTo>
                  <a:pt x="1103656" y="0"/>
                </a:moveTo>
                <a:lnTo>
                  <a:pt x="229174" y="1438236"/>
                </a:lnTo>
                <a:lnTo>
                  <a:pt x="0" y="3105851"/>
                </a:lnTo>
                <a:lnTo>
                  <a:pt x="48567" y="3111813"/>
                </a:lnTo>
                <a:lnTo>
                  <a:pt x="97076" y="3116350"/>
                </a:lnTo>
                <a:lnTo>
                  <a:pt x="145501" y="3119474"/>
                </a:lnTo>
                <a:lnTo>
                  <a:pt x="193815" y="3121198"/>
                </a:lnTo>
                <a:lnTo>
                  <a:pt x="241993" y="3121533"/>
                </a:lnTo>
                <a:lnTo>
                  <a:pt x="290009" y="3120492"/>
                </a:lnTo>
                <a:lnTo>
                  <a:pt x="337837" y="3118087"/>
                </a:lnTo>
                <a:lnTo>
                  <a:pt x="385451" y="3114331"/>
                </a:lnTo>
                <a:lnTo>
                  <a:pt x="432825" y="3109236"/>
                </a:lnTo>
                <a:lnTo>
                  <a:pt x="479933" y="3102814"/>
                </a:lnTo>
                <a:lnTo>
                  <a:pt x="526750" y="3095077"/>
                </a:lnTo>
                <a:lnTo>
                  <a:pt x="573249" y="3086038"/>
                </a:lnTo>
                <a:lnTo>
                  <a:pt x="619405" y="3075710"/>
                </a:lnTo>
                <a:lnTo>
                  <a:pt x="665192" y="3064104"/>
                </a:lnTo>
                <a:lnTo>
                  <a:pt x="710583" y="3051232"/>
                </a:lnTo>
                <a:lnTo>
                  <a:pt x="755553" y="3037108"/>
                </a:lnTo>
                <a:lnTo>
                  <a:pt x="800077" y="3021743"/>
                </a:lnTo>
                <a:lnTo>
                  <a:pt x="844127" y="3005151"/>
                </a:lnTo>
                <a:lnTo>
                  <a:pt x="887679" y="2987342"/>
                </a:lnTo>
                <a:lnTo>
                  <a:pt x="930705" y="2968329"/>
                </a:lnTo>
                <a:lnTo>
                  <a:pt x="973182" y="2948125"/>
                </a:lnTo>
                <a:lnTo>
                  <a:pt x="1015082" y="2926742"/>
                </a:lnTo>
                <a:lnTo>
                  <a:pt x="1056379" y="2904193"/>
                </a:lnTo>
                <a:lnTo>
                  <a:pt x="1097048" y="2880489"/>
                </a:lnTo>
                <a:lnTo>
                  <a:pt x="1137063" y="2855643"/>
                </a:lnTo>
                <a:lnTo>
                  <a:pt x="1176398" y="2829668"/>
                </a:lnTo>
                <a:lnTo>
                  <a:pt x="1215027" y="2802575"/>
                </a:lnTo>
                <a:lnTo>
                  <a:pt x="1252924" y="2774377"/>
                </a:lnTo>
                <a:lnTo>
                  <a:pt x="1290063" y="2745086"/>
                </a:lnTo>
                <a:lnTo>
                  <a:pt x="1326419" y="2714715"/>
                </a:lnTo>
                <a:lnTo>
                  <a:pt x="1361965" y="2683276"/>
                </a:lnTo>
                <a:lnTo>
                  <a:pt x="1396675" y="2650781"/>
                </a:lnTo>
                <a:lnTo>
                  <a:pt x="1430524" y="2617242"/>
                </a:lnTo>
                <a:lnTo>
                  <a:pt x="1463486" y="2582673"/>
                </a:lnTo>
                <a:lnTo>
                  <a:pt x="1495535" y="2547084"/>
                </a:lnTo>
                <a:lnTo>
                  <a:pt x="1526645" y="2510489"/>
                </a:lnTo>
                <a:lnTo>
                  <a:pt x="1556789" y="2472900"/>
                </a:lnTo>
                <a:lnTo>
                  <a:pt x="1585943" y="2434329"/>
                </a:lnTo>
                <a:lnTo>
                  <a:pt x="1614080" y="2394788"/>
                </a:lnTo>
                <a:lnTo>
                  <a:pt x="1641175" y="2354290"/>
                </a:lnTo>
                <a:lnTo>
                  <a:pt x="1667201" y="2312847"/>
                </a:lnTo>
                <a:lnTo>
                  <a:pt x="1691527" y="2271551"/>
                </a:lnTo>
                <a:lnTo>
                  <a:pt x="1714548" y="2229849"/>
                </a:lnTo>
                <a:lnTo>
                  <a:pt x="1736269" y="2187765"/>
                </a:lnTo>
                <a:lnTo>
                  <a:pt x="1756696" y="2145325"/>
                </a:lnTo>
                <a:lnTo>
                  <a:pt x="1775836" y="2102552"/>
                </a:lnTo>
                <a:lnTo>
                  <a:pt x="1793695" y="2059471"/>
                </a:lnTo>
                <a:lnTo>
                  <a:pt x="1810277" y="2016106"/>
                </a:lnTo>
                <a:lnTo>
                  <a:pt x="1825590" y="1972482"/>
                </a:lnTo>
                <a:lnTo>
                  <a:pt x="1839639" y="1928623"/>
                </a:lnTo>
                <a:lnTo>
                  <a:pt x="1852429" y="1884553"/>
                </a:lnTo>
                <a:lnTo>
                  <a:pt x="1863968" y="1840298"/>
                </a:lnTo>
                <a:lnTo>
                  <a:pt x="1874261" y="1795880"/>
                </a:lnTo>
                <a:lnTo>
                  <a:pt x="1883314" y="1751325"/>
                </a:lnTo>
                <a:lnTo>
                  <a:pt x="1891133" y="1706658"/>
                </a:lnTo>
                <a:lnTo>
                  <a:pt x="1897724" y="1661902"/>
                </a:lnTo>
                <a:lnTo>
                  <a:pt x="1903092" y="1617082"/>
                </a:lnTo>
                <a:lnTo>
                  <a:pt x="1907244" y="1572222"/>
                </a:lnTo>
                <a:lnTo>
                  <a:pt x="1910186" y="1527347"/>
                </a:lnTo>
                <a:lnTo>
                  <a:pt x="1911924" y="1482481"/>
                </a:lnTo>
                <a:lnTo>
                  <a:pt x="1912463" y="1437648"/>
                </a:lnTo>
                <a:lnTo>
                  <a:pt x="1911809" y="1392874"/>
                </a:lnTo>
                <a:lnTo>
                  <a:pt x="1909969" y="1348182"/>
                </a:lnTo>
                <a:lnTo>
                  <a:pt x="1906948" y="1303596"/>
                </a:lnTo>
                <a:lnTo>
                  <a:pt x="1902753" y="1259142"/>
                </a:lnTo>
                <a:lnTo>
                  <a:pt x="1897389" y="1214843"/>
                </a:lnTo>
                <a:lnTo>
                  <a:pt x="1890862" y="1170725"/>
                </a:lnTo>
                <a:lnTo>
                  <a:pt x="1883179" y="1126810"/>
                </a:lnTo>
                <a:lnTo>
                  <a:pt x="1874344" y="1083125"/>
                </a:lnTo>
                <a:lnTo>
                  <a:pt x="1864365" y="1039693"/>
                </a:lnTo>
                <a:lnTo>
                  <a:pt x="1853247" y="996538"/>
                </a:lnTo>
                <a:lnTo>
                  <a:pt x="1840995" y="953685"/>
                </a:lnTo>
                <a:lnTo>
                  <a:pt x="1827617" y="911159"/>
                </a:lnTo>
                <a:lnTo>
                  <a:pt x="1813118" y="868983"/>
                </a:lnTo>
                <a:lnTo>
                  <a:pt x="1797503" y="827183"/>
                </a:lnTo>
                <a:lnTo>
                  <a:pt x="1780779" y="785783"/>
                </a:lnTo>
                <a:lnTo>
                  <a:pt x="1762952" y="744806"/>
                </a:lnTo>
                <a:lnTo>
                  <a:pt x="1744027" y="704278"/>
                </a:lnTo>
                <a:lnTo>
                  <a:pt x="1724011" y="664223"/>
                </a:lnTo>
                <a:lnTo>
                  <a:pt x="1702910" y="624665"/>
                </a:lnTo>
                <a:lnTo>
                  <a:pt x="1680729" y="585628"/>
                </a:lnTo>
                <a:lnTo>
                  <a:pt x="1657474" y="547138"/>
                </a:lnTo>
                <a:lnTo>
                  <a:pt x="1633152" y="509218"/>
                </a:lnTo>
                <a:lnTo>
                  <a:pt x="1607768" y="471893"/>
                </a:lnTo>
                <a:lnTo>
                  <a:pt x="1581329" y="435187"/>
                </a:lnTo>
                <a:lnTo>
                  <a:pt x="1553840" y="399125"/>
                </a:lnTo>
                <a:lnTo>
                  <a:pt x="1525307" y="363732"/>
                </a:lnTo>
                <a:lnTo>
                  <a:pt x="1495736" y="329030"/>
                </a:lnTo>
                <a:lnTo>
                  <a:pt x="1465133" y="295046"/>
                </a:lnTo>
                <a:lnTo>
                  <a:pt x="1433504" y="261802"/>
                </a:lnTo>
                <a:lnTo>
                  <a:pt x="1400855" y="229325"/>
                </a:lnTo>
                <a:lnTo>
                  <a:pt x="1367192" y="197638"/>
                </a:lnTo>
                <a:lnTo>
                  <a:pt x="1332521" y="166765"/>
                </a:lnTo>
                <a:lnTo>
                  <a:pt x="1296848" y="136731"/>
                </a:lnTo>
                <a:lnTo>
                  <a:pt x="1260178" y="107560"/>
                </a:lnTo>
                <a:lnTo>
                  <a:pt x="1222518" y="79277"/>
                </a:lnTo>
                <a:lnTo>
                  <a:pt x="1183874" y="51907"/>
                </a:lnTo>
                <a:lnTo>
                  <a:pt x="1144251" y="25473"/>
                </a:lnTo>
                <a:lnTo>
                  <a:pt x="1103656" y="0"/>
                </a:lnTo>
                <a:close/>
              </a:path>
            </a:pathLst>
          </a:custGeom>
          <a:solidFill>
            <a:srgbClr val="BA5B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818131" y="4562208"/>
            <a:ext cx="740410" cy="1668145"/>
          </a:xfrm>
          <a:custGeom>
            <a:avLst/>
            <a:gdLst/>
            <a:ahLst/>
            <a:cxnLst/>
            <a:rect l="l" t="t" r="r" b="b"/>
            <a:pathLst>
              <a:path w="740409" h="1668145">
                <a:moveTo>
                  <a:pt x="740093" y="0"/>
                </a:moveTo>
                <a:lnTo>
                  <a:pt x="0" y="1511811"/>
                </a:lnTo>
                <a:lnTo>
                  <a:pt x="44170" y="1532652"/>
                </a:lnTo>
                <a:lnTo>
                  <a:pt x="88885" y="1552184"/>
                </a:lnTo>
                <a:lnTo>
                  <a:pt x="134113" y="1570399"/>
                </a:lnTo>
                <a:lnTo>
                  <a:pt x="179826" y="1587287"/>
                </a:lnTo>
                <a:lnTo>
                  <a:pt x="225994" y="1602840"/>
                </a:lnTo>
                <a:lnTo>
                  <a:pt x="272588" y="1617048"/>
                </a:lnTo>
                <a:lnTo>
                  <a:pt x="319578" y="1629904"/>
                </a:lnTo>
                <a:lnTo>
                  <a:pt x="366936" y="1641397"/>
                </a:lnTo>
                <a:lnTo>
                  <a:pt x="414631" y="1651519"/>
                </a:lnTo>
                <a:lnTo>
                  <a:pt x="462635" y="1660261"/>
                </a:lnTo>
                <a:lnTo>
                  <a:pt x="510918" y="1667614"/>
                </a:lnTo>
                <a:lnTo>
                  <a:pt x="740093" y="0"/>
                </a:lnTo>
                <a:close/>
              </a:path>
            </a:pathLst>
          </a:custGeom>
          <a:solidFill>
            <a:srgbClr val="9AB2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638417" y="4340015"/>
            <a:ext cx="1683385" cy="1550670"/>
          </a:xfrm>
          <a:custGeom>
            <a:avLst/>
            <a:gdLst/>
            <a:ahLst/>
            <a:cxnLst/>
            <a:rect l="l" t="t" r="r" b="b"/>
            <a:pathLst>
              <a:path w="1683384" h="1550670">
                <a:moveTo>
                  <a:pt x="405" y="0"/>
                </a:moveTo>
                <a:lnTo>
                  <a:pt x="0" y="49123"/>
                </a:lnTo>
                <a:lnTo>
                  <a:pt x="1015" y="98030"/>
                </a:lnTo>
                <a:lnTo>
                  <a:pt x="3436" y="146696"/>
                </a:lnTo>
                <a:lnTo>
                  <a:pt x="7247" y="195095"/>
                </a:lnTo>
                <a:lnTo>
                  <a:pt x="12434" y="243202"/>
                </a:lnTo>
                <a:lnTo>
                  <a:pt x="18981" y="290993"/>
                </a:lnTo>
                <a:lnTo>
                  <a:pt x="26873" y="338443"/>
                </a:lnTo>
                <a:lnTo>
                  <a:pt x="36094" y="385527"/>
                </a:lnTo>
                <a:lnTo>
                  <a:pt x="46631" y="432219"/>
                </a:lnTo>
                <a:lnTo>
                  <a:pt x="58467" y="478496"/>
                </a:lnTo>
                <a:lnTo>
                  <a:pt x="71588" y="524333"/>
                </a:lnTo>
                <a:lnTo>
                  <a:pt x="85979" y="569704"/>
                </a:lnTo>
                <a:lnTo>
                  <a:pt x="101623" y="614584"/>
                </a:lnTo>
                <a:lnTo>
                  <a:pt x="118507" y="658950"/>
                </a:lnTo>
                <a:lnTo>
                  <a:pt x="136615" y="702775"/>
                </a:lnTo>
                <a:lnTo>
                  <a:pt x="155932" y="746035"/>
                </a:lnTo>
                <a:lnTo>
                  <a:pt x="176443" y="788705"/>
                </a:lnTo>
                <a:lnTo>
                  <a:pt x="198133" y="830761"/>
                </a:lnTo>
                <a:lnTo>
                  <a:pt x="220986" y="872177"/>
                </a:lnTo>
                <a:lnTo>
                  <a:pt x="244987" y="912928"/>
                </a:lnTo>
                <a:lnTo>
                  <a:pt x="270122" y="952990"/>
                </a:lnTo>
                <a:lnTo>
                  <a:pt x="296376" y="992338"/>
                </a:lnTo>
                <a:lnTo>
                  <a:pt x="323732" y="1030947"/>
                </a:lnTo>
                <a:lnTo>
                  <a:pt x="352177" y="1068792"/>
                </a:lnTo>
                <a:lnTo>
                  <a:pt x="381694" y="1105849"/>
                </a:lnTo>
                <a:lnTo>
                  <a:pt x="412269" y="1142091"/>
                </a:lnTo>
                <a:lnTo>
                  <a:pt x="443887" y="1177495"/>
                </a:lnTo>
                <a:lnTo>
                  <a:pt x="476532" y="1212036"/>
                </a:lnTo>
                <a:lnTo>
                  <a:pt x="510190" y="1245688"/>
                </a:lnTo>
                <a:lnTo>
                  <a:pt x="544845" y="1278427"/>
                </a:lnTo>
                <a:lnTo>
                  <a:pt x="580482" y="1310229"/>
                </a:lnTo>
                <a:lnTo>
                  <a:pt x="617086" y="1341067"/>
                </a:lnTo>
                <a:lnTo>
                  <a:pt x="654643" y="1370918"/>
                </a:lnTo>
                <a:lnTo>
                  <a:pt x="693136" y="1399756"/>
                </a:lnTo>
                <a:lnTo>
                  <a:pt x="732550" y="1427556"/>
                </a:lnTo>
                <a:lnTo>
                  <a:pt x="772872" y="1454295"/>
                </a:lnTo>
                <a:lnTo>
                  <a:pt x="814084" y="1479946"/>
                </a:lnTo>
                <a:lnTo>
                  <a:pt x="856173" y="1504485"/>
                </a:lnTo>
                <a:lnTo>
                  <a:pt x="899124" y="1527887"/>
                </a:lnTo>
                <a:lnTo>
                  <a:pt x="942920" y="1550127"/>
                </a:lnTo>
                <a:lnTo>
                  <a:pt x="1683014" y="38317"/>
                </a:lnTo>
                <a:lnTo>
                  <a:pt x="405" y="0"/>
                </a:lnTo>
                <a:close/>
              </a:path>
            </a:pathLst>
          </a:custGeom>
          <a:solidFill>
            <a:srgbClr val="856E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584526" y="3519763"/>
            <a:ext cx="1682750" cy="563880"/>
          </a:xfrm>
          <a:custGeom>
            <a:avLst/>
            <a:gdLst/>
            <a:ahLst/>
            <a:cxnLst/>
            <a:rect l="l" t="t" r="r" b="b"/>
            <a:pathLst>
              <a:path w="1682750" h="563879">
                <a:moveTo>
                  <a:pt x="96740" y="0"/>
                </a:moveTo>
                <a:lnTo>
                  <a:pt x="81055" y="46258"/>
                </a:lnTo>
                <a:lnTo>
                  <a:pt x="66730" y="92908"/>
                </a:lnTo>
                <a:lnTo>
                  <a:pt x="53773" y="139919"/>
                </a:lnTo>
                <a:lnTo>
                  <a:pt x="42189" y="187261"/>
                </a:lnTo>
                <a:lnTo>
                  <a:pt x="31982" y="234903"/>
                </a:lnTo>
                <a:lnTo>
                  <a:pt x="23160" y="282817"/>
                </a:lnTo>
                <a:lnTo>
                  <a:pt x="15727" y="330970"/>
                </a:lnTo>
                <a:lnTo>
                  <a:pt x="9689" y="379334"/>
                </a:lnTo>
                <a:lnTo>
                  <a:pt x="5051" y="427877"/>
                </a:lnTo>
                <a:lnTo>
                  <a:pt x="1819" y="476570"/>
                </a:lnTo>
                <a:lnTo>
                  <a:pt x="0" y="525383"/>
                </a:lnTo>
                <a:lnTo>
                  <a:pt x="1682610" y="563700"/>
                </a:lnTo>
                <a:lnTo>
                  <a:pt x="96740" y="0"/>
                </a:lnTo>
                <a:close/>
              </a:path>
            </a:pathLst>
          </a:custGeom>
          <a:solidFill>
            <a:srgbClr val="4FA8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852425" y="2132589"/>
            <a:ext cx="1586230" cy="1683385"/>
          </a:xfrm>
          <a:custGeom>
            <a:avLst/>
            <a:gdLst/>
            <a:ahLst/>
            <a:cxnLst/>
            <a:rect l="l" t="t" r="r" b="b"/>
            <a:pathLst>
              <a:path w="1586229" h="1683385">
                <a:moveTo>
                  <a:pt x="1585868" y="0"/>
                </a:moveTo>
                <a:lnTo>
                  <a:pt x="1536306" y="724"/>
                </a:lnTo>
                <a:lnTo>
                  <a:pt x="1487019" y="2887"/>
                </a:lnTo>
                <a:lnTo>
                  <a:pt x="1438030" y="6470"/>
                </a:lnTo>
                <a:lnTo>
                  <a:pt x="1389364" y="11458"/>
                </a:lnTo>
                <a:lnTo>
                  <a:pt x="1341044" y="17832"/>
                </a:lnTo>
                <a:lnTo>
                  <a:pt x="1293096" y="25577"/>
                </a:lnTo>
                <a:lnTo>
                  <a:pt x="1245542" y="34674"/>
                </a:lnTo>
                <a:lnTo>
                  <a:pt x="1198407" y="45107"/>
                </a:lnTo>
                <a:lnTo>
                  <a:pt x="1151715" y="56859"/>
                </a:lnTo>
                <a:lnTo>
                  <a:pt x="1105491" y="69913"/>
                </a:lnTo>
                <a:lnTo>
                  <a:pt x="1059757" y="84251"/>
                </a:lnTo>
                <a:lnTo>
                  <a:pt x="1014540" y="99858"/>
                </a:lnTo>
                <a:lnTo>
                  <a:pt x="969861" y="116715"/>
                </a:lnTo>
                <a:lnTo>
                  <a:pt x="925747" y="134805"/>
                </a:lnTo>
                <a:lnTo>
                  <a:pt x="882220" y="154113"/>
                </a:lnTo>
                <a:lnTo>
                  <a:pt x="839305" y="174620"/>
                </a:lnTo>
                <a:lnTo>
                  <a:pt x="797026" y="196310"/>
                </a:lnTo>
                <a:lnTo>
                  <a:pt x="755408" y="219165"/>
                </a:lnTo>
                <a:lnTo>
                  <a:pt x="714473" y="243169"/>
                </a:lnTo>
                <a:lnTo>
                  <a:pt x="674247" y="268305"/>
                </a:lnTo>
                <a:lnTo>
                  <a:pt x="634753" y="294555"/>
                </a:lnTo>
                <a:lnTo>
                  <a:pt x="596016" y="321903"/>
                </a:lnTo>
                <a:lnTo>
                  <a:pt x="558059" y="350331"/>
                </a:lnTo>
                <a:lnTo>
                  <a:pt x="520908" y="379823"/>
                </a:lnTo>
                <a:lnTo>
                  <a:pt x="484585" y="410361"/>
                </a:lnTo>
                <a:lnTo>
                  <a:pt x="449115" y="441929"/>
                </a:lnTo>
                <a:lnTo>
                  <a:pt x="414522" y="474509"/>
                </a:lnTo>
                <a:lnTo>
                  <a:pt x="380831" y="508084"/>
                </a:lnTo>
                <a:lnTo>
                  <a:pt x="348064" y="542638"/>
                </a:lnTo>
                <a:lnTo>
                  <a:pt x="316248" y="578153"/>
                </a:lnTo>
                <a:lnTo>
                  <a:pt x="285404" y="614613"/>
                </a:lnTo>
                <a:lnTo>
                  <a:pt x="255559" y="652000"/>
                </a:lnTo>
                <a:lnTo>
                  <a:pt x="226735" y="690297"/>
                </a:lnTo>
                <a:lnTo>
                  <a:pt x="198957" y="729488"/>
                </a:lnTo>
                <a:lnTo>
                  <a:pt x="172249" y="769554"/>
                </a:lnTo>
                <a:lnTo>
                  <a:pt x="146635" y="810480"/>
                </a:lnTo>
                <a:lnTo>
                  <a:pt x="122140" y="852249"/>
                </a:lnTo>
                <a:lnTo>
                  <a:pt x="98787" y="894842"/>
                </a:lnTo>
                <a:lnTo>
                  <a:pt x="76600" y="938243"/>
                </a:lnTo>
                <a:lnTo>
                  <a:pt x="55604" y="982436"/>
                </a:lnTo>
                <a:lnTo>
                  <a:pt x="35822" y="1027403"/>
                </a:lnTo>
                <a:lnTo>
                  <a:pt x="17279" y="1073127"/>
                </a:lnTo>
                <a:lnTo>
                  <a:pt x="0" y="1119591"/>
                </a:lnTo>
                <a:lnTo>
                  <a:pt x="1585868" y="1683292"/>
                </a:lnTo>
                <a:lnTo>
                  <a:pt x="1585868" y="0"/>
                </a:lnTo>
                <a:close/>
              </a:path>
            </a:pathLst>
          </a:custGeom>
          <a:solidFill>
            <a:srgbClr val="E396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579064" y="3629528"/>
            <a:ext cx="33020" cy="149225"/>
          </a:xfrm>
          <a:custGeom>
            <a:avLst/>
            <a:gdLst/>
            <a:ahLst/>
            <a:cxnLst/>
            <a:rect l="l" t="t" r="r" b="b"/>
            <a:pathLst>
              <a:path w="33020" h="149225">
                <a:moveTo>
                  <a:pt x="32859" y="149063"/>
                </a:moveTo>
                <a:lnTo>
                  <a:pt x="0" y="0"/>
                </a:lnTo>
              </a:path>
            </a:pathLst>
          </a:custGeom>
          <a:ln w="98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881198" y="1619266"/>
            <a:ext cx="1173480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404495" marR="5080" indent="-392430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Equipa</a:t>
            </a:r>
            <a:r>
              <a:rPr sz="1650" spc="-5" dirty="0">
                <a:latin typeface="Calibri"/>
                <a:cs typeface="Calibri"/>
              </a:rPr>
              <a:t>m</a:t>
            </a:r>
            <a:r>
              <a:rPr sz="1650" dirty="0">
                <a:latin typeface="Calibri"/>
                <a:cs typeface="Calibri"/>
              </a:rPr>
              <a:t>ento  12%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595077" y="6734863"/>
            <a:ext cx="665480" cy="41084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2450" b="1" spc="15" dirty="0">
                <a:latin typeface="Calibri"/>
                <a:cs typeface="Calibri"/>
              </a:rPr>
              <a:t>2010</a:t>
            </a:r>
            <a:endParaRPr sz="245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696157" y="4524625"/>
            <a:ext cx="802005" cy="77787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indent="-635" algn="ctr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Material  Perecí</a:t>
            </a:r>
            <a:r>
              <a:rPr sz="1650" spc="-5" dirty="0">
                <a:latin typeface="Calibri"/>
                <a:cs typeface="Calibri"/>
              </a:rPr>
              <a:t>vel  </a:t>
            </a:r>
            <a:r>
              <a:rPr sz="1650" dirty="0">
                <a:latin typeface="Calibri"/>
                <a:cs typeface="Calibri"/>
              </a:rPr>
              <a:t>60%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317004" y="6167928"/>
            <a:ext cx="705485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223520" marR="5080" indent="-211454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Animais  7%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725502" y="4432601"/>
            <a:ext cx="1360170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497840" marR="5080" indent="-485775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Células</a:t>
            </a:r>
            <a:r>
              <a:rPr sz="1650" spc="-60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Animais  25%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144083" y="3425907"/>
            <a:ext cx="1447800" cy="7353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spc="-5" dirty="0">
                <a:latin typeface="Calibri"/>
                <a:cs typeface="Calibri"/>
              </a:rPr>
              <a:t>Microorganismo</a:t>
            </a:r>
            <a:r>
              <a:rPr sz="1550" spc="-150" dirty="0">
                <a:latin typeface="Calibri"/>
                <a:cs typeface="Calibri"/>
              </a:rPr>
              <a:t> </a:t>
            </a:r>
            <a:r>
              <a:rPr sz="155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550" u="sng" spc="-1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1550">
              <a:latin typeface="Times New Roman"/>
              <a:cs typeface="Times New Roman"/>
            </a:endParaRPr>
          </a:p>
          <a:p>
            <a:pPr marL="550545" marR="647700" indent="-635" algn="ctr">
              <a:lnSpc>
                <a:spcPct val="100000"/>
              </a:lnSpc>
              <a:spcBef>
                <a:spcPts val="5"/>
              </a:spcBef>
            </a:pPr>
            <a:r>
              <a:rPr sz="1550" dirty="0">
                <a:latin typeface="Calibri"/>
                <a:cs typeface="Calibri"/>
              </a:rPr>
              <a:t>s  7%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422161" y="2539516"/>
            <a:ext cx="612140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3825" marR="5080" indent="-111760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Out</a:t>
            </a:r>
            <a:r>
              <a:rPr sz="1650" spc="-5" dirty="0">
                <a:latin typeface="Calibri"/>
                <a:cs typeface="Calibri"/>
              </a:rPr>
              <a:t>ro</a:t>
            </a:r>
            <a:r>
              <a:rPr sz="1650" dirty="0">
                <a:latin typeface="Calibri"/>
                <a:cs typeface="Calibri"/>
              </a:rPr>
              <a:t>s  27%</a:t>
            </a:r>
            <a:endParaRPr sz="16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2264" y="532729"/>
            <a:ext cx="8928871" cy="1185259"/>
          </a:xfrm>
          <a:prstGeom prst="rect">
            <a:avLst/>
          </a:prstGeom>
        </p:spPr>
        <p:txBody>
          <a:bodyPr vert="horz" wrap="square" lIns="0" tIns="183196" rIns="0" bIns="0" rtlCol="0">
            <a:spAutoFit/>
          </a:bodyPr>
          <a:lstStyle/>
          <a:p>
            <a:pPr marL="3905250" marR="5080" indent="-3803650">
              <a:lnSpc>
                <a:spcPts val="3929"/>
              </a:lnSpc>
              <a:spcBef>
                <a:spcPts val="265"/>
              </a:spcBef>
            </a:pPr>
            <a:r>
              <a:rPr dirty="0"/>
              <a:t>Já </a:t>
            </a:r>
            <a:r>
              <a:rPr spc="5" dirty="0"/>
              <a:t>perdeu algum </a:t>
            </a:r>
            <a:r>
              <a:rPr dirty="0"/>
              <a:t>material </a:t>
            </a:r>
            <a:r>
              <a:rPr spc="-220" dirty="0" err="1"/>
              <a:t>r</a:t>
            </a:r>
            <a:r>
              <a:rPr lang="en-US" spc="-220" dirty="0" err="1"/>
              <a:t>eti</a:t>
            </a:r>
            <a:r>
              <a:rPr spc="-220" dirty="0" err="1"/>
              <a:t>do</a:t>
            </a:r>
            <a:r>
              <a:rPr spc="-220" dirty="0"/>
              <a:t> </a:t>
            </a:r>
            <a:r>
              <a:rPr spc="5" dirty="0" err="1"/>
              <a:t>na</a:t>
            </a:r>
            <a:r>
              <a:rPr spc="5" dirty="0"/>
              <a:t> </a:t>
            </a:r>
            <a:r>
              <a:rPr spc="5" dirty="0" err="1"/>
              <a:t>alfândega</a:t>
            </a:r>
            <a:r>
              <a:rPr lang="en-US" spc="5" dirty="0"/>
              <a:t> </a:t>
            </a:r>
            <a:r>
              <a:rPr lang="en-US" u="heavy" dirty="0" err="1">
                <a:uFill>
                  <a:solidFill>
                    <a:srgbClr val="000000"/>
                  </a:solidFill>
                </a:uFill>
              </a:rPr>
              <a:t>após</a:t>
            </a:r>
            <a:r>
              <a:rPr lang="en-US" u="heavy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dirty="0"/>
              <a:t> </a:t>
            </a:r>
            <a:r>
              <a:rPr lang="en-US" u="heavy" dirty="0">
                <a:uFill>
                  <a:solidFill>
                    <a:srgbClr val="000000"/>
                  </a:solidFill>
                </a:uFill>
              </a:rPr>
              <a:t>2011</a:t>
            </a:r>
            <a:r>
              <a:rPr lang="en-US" dirty="0"/>
              <a:t>?</a:t>
            </a:r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2156824" y="2217254"/>
            <a:ext cx="908685" cy="1788795"/>
          </a:xfrm>
          <a:custGeom>
            <a:avLst/>
            <a:gdLst/>
            <a:ahLst/>
            <a:cxnLst/>
            <a:rect l="l" t="t" r="r" b="b"/>
            <a:pathLst>
              <a:path w="908685" h="1788795">
                <a:moveTo>
                  <a:pt x="0" y="0"/>
                </a:moveTo>
                <a:lnTo>
                  <a:pt x="0" y="908517"/>
                </a:lnTo>
                <a:lnTo>
                  <a:pt x="225905" y="1788491"/>
                </a:lnTo>
                <a:lnTo>
                  <a:pt x="273513" y="1774884"/>
                </a:lnTo>
                <a:lnTo>
                  <a:pt x="319899" y="1758871"/>
                </a:lnTo>
                <a:lnTo>
                  <a:pt x="365003" y="1740530"/>
                </a:lnTo>
                <a:lnTo>
                  <a:pt x="408763" y="1719941"/>
                </a:lnTo>
                <a:lnTo>
                  <a:pt x="451117" y="1697183"/>
                </a:lnTo>
                <a:lnTo>
                  <a:pt x="492003" y="1672335"/>
                </a:lnTo>
                <a:lnTo>
                  <a:pt x="531362" y="1645476"/>
                </a:lnTo>
                <a:lnTo>
                  <a:pt x="569130" y="1616686"/>
                </a:lnTo>
                <a:lnTo>
                  <a:pt x="605247" y="1586044"/>
                </a:lnTo>
                <a:lnTo>
                  <a:pt x="639651" y="1553629"/>
                </a:lnTo>
                <a:lnTo>
                  <a:pt x="672280" y="1519520"/>
                </a:lnTo>
                <a:lnTo>
                  <a:pt x="703074" y="1483796"/>
                </a:lnTo>
                <a:lnTo>
                  <a:pt x="731971" y="1446537"/>
                </a:lnTo>
                <a:lnTo>
                  <a:pt x="758909" y="1407823"/>
                </a:lnTo>
                <a:lnTo>
                  <a:pt x="783827" y="1367731"/>
                </a:lnTo>
                <a:lnTo>
                  <a:pt x="806663" y="1326342"/>
                </a:lnTo>
                <a:lnTo>
                  <a:pt x="827356" y="1283734"/>
                </a:lnTo>
                <a:lnTo>
                  <a:pt x="845845" y="1239987"/>
                </a:lnTo>
                <a:lnTo>
                  <a:pt x="862068" y="1195180"/>
                </a:lnTo>
                <a:lnTo>
                  <a:pt x="875964" y="1149393"/>
                </a:lnTo>
                <a:lnTo>
                  <a:pt x="887471" y="1102704"/>
                </a:lnTo>
                <a:lnTo>
                  <a:pt x="896528" y="1055192"/>
                </a:lnTo>
                <a:lnTo>
                  <a:pt x="903074" y="1006938"/>
                </a:lnTo>
                <a:lnTo>
                  <a:pt x="907046" y="958020"/>
                </a:lnTo>
                <a:lnTo>
                  <a:pt x="908384" y="908517"/>
                </a:lnTo>
                <a:lnTo>
                  <a:pt x="907124" y="860266"/>
                </a:lnTo>
                <a:lnTo>
                  <a:pt x="903389" y="812672"/>
                </a:lnTo>
                <a:lnTo>
                  <a:pt x="897240" y="765796"/>
                </a:lnTo>
                <a:lnTo>
                  <a:pt x="888739" y="719702"/>
                </a:lnTo>
                <a:lnTo>
                  <a:pt x="877951" y="674452"/>
                </a:lnTo>
                <a:lnTo>
                  <a:pt x="864938" y="630109"/>
                </a:lnTo>
                <a:lnTo>
                  <a:pt x="849762" y="586736"/>
                </a:lnTo>
                <a:lnTo>
                  <a:pt x="832486" y="544396"/>
                </a:lnTo>
                <a:lnTo>
                  <a:pt x="813173" y="503151"/>
                </a:lnTo>
                <a:lnTo>
                  <a:pt x="791886" y="463065"/>
                </a:lnTo>
                <a:lnTo>
                  <a:pt x="768687" y="424199"/>
                </a:lnTo>
                <a:lnTo>
                  <a:pt x="743640" y="386617"/>
                </a:lnTo>
                <a:lnTo>
                  <a:pt x="716807" y="350382"/>
                </a:lnTo>
                <a:lnTo>
                  <a:pt x="688251" y="315557"/>
                </a:lnTo>
                <a:lnTo>
                  <a:pt x="658035" y="282203"/>
                </a:lnTo>
                <a:lnTo>
                  <a:pt x="626221" y="250385"/>
                </a:lnTo>
                <a:lnTo>
                  <a:pt x="592872" y="220164"/>
                </a:lnTo>
                <a:lnTo>
                  <a:pt x="558052" y="191604"/>
                </a:lnTo>
                <a:lnTo>
                  <a:pt x="521822" y="164767"/>
                </a:lnTo>
                <a:lnTo>
                  <a:pt x="484246" y="139716"/>
                </a:lnTo>
                <a:lnTo>
                  <a:pt x="445386" y="116514"/>
                </a:lnTo>
                <a:lnTo>
                  <a:pt x="405305" y="95224"/>
                </a:lnTo>
                <a:lnTo>
                  <a:pt x="364066" y="75908"/>
                </a:lnTo>
                <a:lnTo>
                  <a:pt x="321732" y="58630"/>
                </a:lnTo>
                <a:lnTo>
                  <a:pt x="278366" y="43452"/>
                </a:lnTo>
                <a:lnTo>
                  <a:pt x="234030" y="30436"/>
                </a:lnTo>
                <a:lnTo>
                  <a:pt x="188786" y="19646"/>
                </a:lnTo>
                <a:lnTo>
                  <a:pt x="142699" y="11145"/>
                </a:lnTo>
                <a:lnTo>
                  <a:pt x="95830" y="4995"/>
                </a:lnTo>
                <a:lnTo>
                  <a:pt x="48243" y="1259"/>
                </a:lnTo>
                <a:lnTo>
                  <a:pt x="0" y="0"/>
                </a:lnTo>
                <a:close/>
              </a:path>
            </a:pathLst>
          </a:custGeom>
          <a:solidFill>
            <a:srgbClr val="6095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95912" y="2249138"/>
            <a:ext cx="1134745" cy="1817370"/>
          </a:xfrm>
          <a:custGeom>
            <a:avLst/>
            <a:gdLst/>
            <a:ahLst/>
            <a:cxnLst/>
            <a:rect l="l" t="t" r="r" b="b"/>
            <a:pathLst>
              <a:path w="1134745" h="1817370">
                <a:moveTo>
                  <a:pt x="908570" y="0"/>
                </a:moveTo>
                <a:lnTo>
                  <a:pt x="862900" y="1148"/>
                </a:lnTo>
                <a:lnTo>
                  <a:pt x="817389" y="4588"/>
                </a:lnTo>
                <a:lnTo>
                  <a:pt x="772122" y="10308"/>
                </a:lnTo>
                <a:lnTo>
                  <a:pt x="727185" y="18296"/>
                </a:lnTo>
                <a:lnTo>
                  <a:pt x="682664" y="28543"/>
                </a:lnTo>
                <a:lnTo>
                  <a:pt x="636249" y="41762"/>
                </a:lnTo>
                <a:lnTo>
                  <a:pt x="591086" y="57217"/>
                </a:lnTo>
                <a:lnTo>
                  <a:pt x="547219" y="74831"/>
                </a:lnTo>
                <a:lnTo>
                  <a:pt x="504693" y="94529"/>
                </a:lnTo>
                <a:lnTo>
                  <a:pt x="463554" y="116233"/>
                </a:lnTo>
                <a:lnTo>
                  <a:pt x="423847" y="139867"/>
                </a:lnTo>
                <a:lnTo>
                  <a:pt x="385617" y="165355"/>
                </a:lnTo>
                <a:lnTo>
                  <a:pt x="348909" y="192620"/>
                </a:lnTo>
                <a:lnTo>
                  <a:pt x="313769" y="221586"/>
                </a:lnTo>
                <a:lnTo>
                  <a:pt x="280241" y="252176"/>
                </a:lnTo>
                <a:lnTo>
                  <a:pt x="248372" y="284314"/>
                </a:lnTo>
                <a:lnTo>
                  <a:pt x="218205" y="317924"/>
                </a:lnTo>
                <a:lnTo>
                  <a:pt x="189786" y="352929"/>
                </a:lnTo>
                <a:lnTo>
                  <a:pt x="163161" y="389253"/>
                </a:lnTo>
                <a:lnTo>
                  <a:pt x="138375" y="426819"/>
                </a:lnTo>
                <a:lnTo>
                  <a:pt x="115472" y="465551"/>
                </a:lnTo>
                <a:lnTo>
                  <a:pt x="94499" y="505372"/>
                </a:lnTo>
                <a:lnTo>
                  <a:pt x="75499" y="546206"/>
                </a:lnTo>
                <a:lnTo>
                  <a:pt x="58520" y="587977"/>
                </a:lnTo>
                <a:lnTo>
                  <a:pt x="43604" y="630608"/>
                </a:lnTo>
                <a:lnTo>
                  <a:pt x="30799" y="674022"/>
                </a:lnTo>
                <a:lnTo>
                  <a:pt x="20148" y="718144"/>
                </a:lnTo>
                <a:lnTo>
                  <a:pt x="11698" y="762897"/>
                </a:lnTo>
                <a:lnTo>
                  <a:pt x="5493" y="808204"/>
                </a:lnTo>
                <a:lnTo>
                  <a:pt x="1578" y="853989"/>
                </a:lnTo>
                <a:lnTo>
                  <a:pt x="0" y="900176"/>
                </a:lnTo>
                <a:lnTo>
                  <a:pt x="802" y="946687"/>
                </a:lnTo>
                <a:lnTo>
                  <a:pt x="4030" y="993447"/>
                </a:lnTo>
                <a:lnTo>
                  <a:pt x="9730" y="1040380"/>
                </a:lnTo>
                <a:lnTo>
                  <a:pt x="17946" y="1087408"/>
                </a:lnTo>
                <a:lnTo>
                  <a:pt x="28724" y="1134456"/>
                </a:lnTo>
                <a:lnTo>
                  <a:pt x="41942" y="1180878"/>
                </a:lnTo>
                <a:lnTo>
                  <a:pt x="57394" y="1226048"/>
                </a:lnTo>
                <a:lnTo>
                  <a:pt x="75006" y="1269921"/>
                </a:lnTo>
                <a:lnTo>
                  <a:pt x="94701" y="1312453"/>
                </a:lnTo>
                <a:lnTo>
                  <a:pt x="116401" y="1353598"/>
                </a:lnTo>
                <a:lnTo>
                  <a:pt x="140032" y="1393311"/>
                </a:lnTo>
                <a:lnTo>
                  <a:pt x="165516" y="1431546"/>
                </a:lnTo>
                <a:lnTo>
                  <a:pt x="192777" y="1468259"/>
                </a:lnTo>
                <a:lnTo>
                  <a:pt x="221739" y="1503405"/>
                </a:lnTo>
                <a:lnTo>
                  <a:pt x="252325" y="1536937"/>
                </a:lnTo>
                <a:lnTo>
                  <a:pt x="284459" y="1568812"/>
                </a:lnTo>
                <a:lnTo>
                  <a:pt x="318064" y="1598983"/>
                </a:lnTo>
                <a:lnTo>
                  <a:pt x="353064" y="1627405"/>
                </a:lnTo>
                <a:lnTo>
                  <a:pt x="389382" y="1654034"/>
                </a:lnTo>
                <a:lnTo>
                  <a:pt x="426943" y="1678824"/>
                </a:lnTo>
                <a:lnTo>
                  <a:pt x="465669" y="1701730"/>
                </a:lnTo>
                <a:lnTo>
                  <a:pt x="505484" y="1722707"/>
                </a:lnTo>
                <a:lnTo>
                  <a:pt x="546312" y="1741709"/>
                </a:lnTo>
                <a:lnTo>
                  <a:pt x="588077" y="1758691"/>
                </a:lnTo>
                <a:lnTo>
                  <a:pt x="630702" y="1773609"/>
                </a:lnTo>
                <a:lnTo>
                  <a:pt x="674110" y="1786416"/>
                </a:lnTo>
                <a:lnTo>
                  <a:pt x="718225" y="1797068"/>
                </a:lnTo>
                <a:lnTo>
                  <a:pt x="762971" y="1805520"/>
                </a:lnTo>
                <a:lnTo>
                  <a:pt x="808272" y="1811726"/>
                </a:lnTo>
                <a:lnTo>
                  <a:pt x="854050" y="1815641"/>
                </a:lnTo>
                <a:lnTo>
                  <a:pt x="900230" y="1817220"/>
                </a:lnTo>
                <a:lnTo>
                  <a:pt x="946735" y="1816418"/>
                </a:lnTo>
                <a:lnTo>
                  <a:pt x="993488" y="1813189"/>
                </a:lnTo>
                <a:lnTo>
                  <a:pt x="1040414" y="1807488"/>
                </a:lnTo>
                <a:lnTo>
                  <a:pt x="1087436" y="1799271"/>
                </a:lnTo>
                <a:lnTo>
                  <a:pt x="1134476" y="1788491"/>
                </a:lnTo>
                <a:lnTo>
                  <a:pt x="908570" y="908516"/>
                </a:lnTo>
                <a:lnTo>
                  <a:pt x="908570" y="0"/>
                </a:lnTo>
                <a:close/>
              </a:path>
            </a:pathLst>
          </a:custGeom>
          <a:solidFill>
            <a:srgbClr val="CD66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360596" y="2821461"/>
            <a:ext cx="38925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dirty="0">
                <a:latin typeface="Calibri"/>
                <a:cs typeface="Calibri"/>
              </a:rPr>
              <a:t>46%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82748" y="3163267"/>
            <a:ext cx="422275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29209" marR="5080" indent="-17145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NÃO  54%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533926" y="2526396"/>
            <a:ext cx="614045" cy="1682750"/>
          </a:xfrm>
          <a:custGeom>
            <a:avLst/>
            <a:gdLst/>
            <a:ahLst/>
            <a:cxnLst/>
            <a:rect l="l" t="t" r="r" b="b"/>
            <a:pathLst>
              <a:path w="614045" h="1682750">
                <a:moveTo>
                  <a:pt x="0" y="0"/>
                </a:moveTo>
                <a:lnTo>
                  <a:pt x="0" y="1682691"/>
                </a:lnTo>
                <a:lnTo>
                  <a:pt x="613506" y="115863"/>
                </a:lnTo>
                <a:lnTo>
                  <a:pt x="564379" y="97499"/>
                </a:lnTo>
                <a:lnTo>
                  <a:pt x="514764" y="80695"/>
                </a:lnTo>
                <a:lnTo>
                  <a:pt x="464699" y="65458"/>
                </a:lnTo>
                <a:lnTo>
                  <a:pt x="414220" y="51795"/>
                </a:lnTo>
                <a:lnTo>
                  <a:pt x="363366" y="39713"/>
                </a:lnTo>
                <a:lnTo>
                  <a:pt x="312173" y="29219"/>
                </a:lnTo>
                <a:lnTo>
                  <a:pt x="260680" y="20320"/>
                </a:lnTo>
                <a:lnTo>
                  <a:pt x="208922" y="13024"/>
                </a:lnTo>
                <a:lnTo>
                  <a:pt x="156938" y="7336"/>
                </a:lnTo>
                <a:lnTo>
                  <a:pt x="104765" y="3265"/>
                </a:lnTo>
                <a:lnTo>
                  <a:pt x="52439" y="817"/>
                </a:lnTo>
                <a:lnTo>
                  <a:pt x="0" y="0"/>
                </a:lnTo>
                <a:close/>
              </a:path>
            </a:pathLst>
          </a:custGeom>
          <a:solidFill>
            <a:srgbClr val="6095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662060" y="2753622"/>
            <a:ext cx="1682750" cy="2438400"/>
          </a:xfrm>
          <a:custGeom>
            <a:avLst/>
            <a:gdLst/>
            <a:ahLst/>
            <a:cxnLst/>
            <a:rect l="l" t="t" r="r" b="b"/>
            <a:pathLst>
              <a:path w="1682750" h="2438400">
                <a:moveTo>
                  <a:pt x="613506" y="0"/>
                </a:moveTo>
                <a:lnTo>
                  <a:pt x="0" y="1566828"/>
                </a:lnTo>
                <a:lnTo>
                  <a:pt x="1439284" y="2438209"/>
                </a:lnTo>
                <a:lnTo>
                  <a:pt x="1463546" y="2396803"/>
                </a:lnTo>
                <a:lnTo>
                  <a:pt x="1486608" y="2354738"/>
                </a:lnTo>
                <a:lnTo>
                  <a:pt x="1508457" y="2312041"/>
                </a:lnTo>
                <a:lnTo>
                  <a:pt x="1529081" y="2268739"/>
                </a:lnTo>
                <a:lnTo>
                  <a:pt x="1548466" y="2224858"/>
                </a:lnTo>
                <a:lnTo>
                  <a:pt x="1566599" y="2180424"/>
                </a:lnTo>
                <a:lnTo>
                  <a:pt x="1583444" y="2135571"/>
                </a:lnTo>
                <a:lnTo>
                  <a:pt x="1598933" y="2090542"/>
                </a:lnTo>
                <a:lnTo>
                  <a:pt x="1613077" y="2045362"/>
                </a:lnTo>
                <a:lnTo>
                  <a:pt x="1625886" y="2000053"/>
                </a:lnTo>
                <a:lnTo>
                  <a:pt x="1637369" y="1954638"/>
                </a:lnTo>
                <a:lnTo>
                  <a:pt x="1647538" y="1909141"/>
                </a:lnTo>
                <a:lnTo>
                  <a:pt x="1656401" y="1863583"/>
                </a:lnTo>
                <a:lnTo>
                  <a:pt x="1663969" y="1817990"/>
                </a:lnTo>
                <a:lnTo>
                  <a:pt x="1670253" y="1772382"/>
                </a:lnTo>
                <a:lnTo>
                  <a:pt x="1675261" y="1726784"/>
                </a:lnTo>
                <a:lnTo>
                  <a:pt x="1679005" y="1681218"/>
                </a:lnTo>
                <a:lnTo>
                  <a:pt x="1681494" y="1635708"/>
                </a:lnTo>
                <a:lnTo>
                  <a:pt x="1682738" y="1590275"/>
                </a:lnTo>
                <a:lnTo>
                  <a:pt x="1682747" y="1544945"/>
                </a:lnTo>
                <a:lnTo>
                  <a:pt x="1681532" y="1499738"/>
                </a:lnTo>
                <a:lnTo>
                  <a:pt x="1679102" y="1454679"/>
                </a:lnTo>
                <a:lnTo>
                  <a:pt x="1675468" y="1409790"/>
                </a:lnTo>
                <a:lnTo>
                  <a:pt x="1670639" y="1365095"/>
                </a:lnTo>
                <a:lnTo>
                  <a:pt x="1664626" y="1320616"/>
                </a:lnTo>
                <a:lnTo>
                  <a:pt x="1657439" y="1276377"/>
                </a:lnTo>
                <a:lnTo>
                  <a:pt x="1649087" y="1232400"/>
                </a:lnTo>
                <a:lnTo>
                  <a:pt x="1639581" y="1188708"/>
                </a:lnTo>
                <a:lnTo>
                  <a:pt x="1628931" y="1145325"/>
                </a:lnTo>
                <a:lnTo>
                  <a:pt x="1617147" y="1102273"/>
                </a:lnTo>
                <a:lnTo>
                  <a:pt x="1604239" y="1059576"/>
                </a:lnTo>
                <a:lnTo>
                  <a:pt x="1590217" y="1017256"/>
                </a:lnTo>
                <a:lnTo>
                  <a:pt x="1575091" y="975336"/>
                </a:lnTo>
                <a:lnTo>
                  <a:pt x="1558871" y="933841"/>
                </a:lnTo>
                <a:lnTo>
                  <a:pt x="1541567" y="892791"/>
                </a:lnTo>
                <a:lnTo>
                  <a:pt x="1523190" y="852211"/>
                </a:lnTo>
                <a:lnTo>
                  <a:pt x="1503748" y="812124"/>
                </a:lnTo>
                <a:lnTo>
                  <a:pt x="1483253" y="772552"/>
                </a:lnTo>
                <a:lnTo>
                  <a:pt x="1461715" y="733518"/>
                </a:lnTo>
                <a:lnTo>
                  <a:pt x="1439143" y="695046"/>
                </a:lnTo>
                <a:lnTo>
                  <a:pt x="1415548" y="657159"/>
                </a:lnTo>
                <a:lnTo>
                  <a:pt x="1390939" y="619879"/>
                </a:lnTo>
                <a:lnTo>
                  <a:pt x="1365326" y="583230"/>
                </a:lnTo>
                <a:lnTo>
                  <a:pt x="1338721" y="547234"/>
                </a:lnTo>
                <a:lnTo>
                  <a:pt x="1311132" y="511915"/>
                </a:lnTo>
                <a:lnTo>
                  <a:pt x="1282570" y="477295"/>
                </a:lnTo>
                <a:lnTo>
                  <a:pt x="1253045" y="443398"/>
                </a:lnTo>
                <a:lnTo>
                  <a:pt x="1222567" y="410247"/>
                </a:lnTo>
                <a:lnTo>
                  <a:pt x="1191146" y="377864"/>
                </a:lnTo>
                <a:lnTo>
                  <a:pt x="1158792" y="346273"/>
                </a:lnTo>
                <a:lnTo>
                  <a:pt x="1125515" y="315496"/>
                </a:lnTo>
                <a:lnTo>
                  <a:pt x="1091325" y="285557"/>
                </a:lnTo>
                <a:lnTo>
                  <a:pt x="1056232" y="256479"/>
                </a:lnTo>
                <a:lnTo>
                  <a:pt x="1020247" y="228284"/>
                </a:lnTo>
                <a:lnTo>
                  <a:pt x="983379" y="200996"/>
                </a:lnTo>
                <a:lnTo>
                  <a:pt x="945638" y="174638"/>
                </a:lnTo>
                <a:lnTo>
                  <a:pt x="907035" y="149232"/>
                </a:lnTo>
                <a:lnTo>
                  <a:pt x="867579" y="124802"/>
                </a:lnTo>
                <a:lnTo>
                  <a:pt x="827281" y="101371"/>
                </a:lnTo>
                <a:lnTo>
                  <a:pt x="786151" y="78961"/>
                </a:lnTo>
                <a:lnTo>
                  <a:pt x="744198" y="57596"/>
                </a:lnTo>
                <a:lnTo>
                  <a:pt x="701433" y="37299"/>
                </a:lnTo>
                <a:lnTo>
                  <a:pt x="657865" y="18092"/>
                </a:lnTo>
                <a:lnTo>
                  <a:pt x="613506" y="0"/>
                </a:lnTo>
                <a:close/>
              </a:path>
            </a:pathLst>
          </a:custGeom>
          <a:solidFill>
            <a:srgbClr val="CD66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662060" y="2753623"/>
            <a:ext cx="1682750" cy="2438400"/>
          </a:xfrm>
          <a:custGeom>
            <a:avLst/>
            <a:gdLst/>
            <a:ahLst/>
            <a:cxnLst/>
            <a:rect l="l" t="t" r="r" b="b"/>
            <a:pathLst>
              <a:path w="1682750" h="2438400">
                <a:moveTo>
                  <a:pt x="613506" y="0"/>
                </a:moveTo>
                <a:lnTo>
                  <a:pt x="657865" y="18092"/>
                </a:lnTo>
                <a:lnTo>
                  <a:pt x="701433" y="37299"/>
                </a:lnTo>
                <a:lnTo>
                  <a:pt x="744198" y="57596"/>
                </a:lnTo>
                <a:lnTo>
                  <a:pt x="786151" y="78961"/>
                </a:lnTo>
                <a:lnTo>
                  <a:pt x="827281" y="101371"/>
                </a:lnTo>
                <a:lnTo>
                  <a:pt x="867579" y="124802"/>
                </a:lnTo>
                <a:lnTo>
                  <a:pt x="907035" y="149232"/>
                </a:lnTo>
                <a:lnTo>
                  <a:pt x="945638" y="174638"/>
                </a:lnTo>
                <a:lnTo>
                  <a:pt x="983379" y="200996"/>
                </a:lnTo>
                <a:lnTo>
                  <a:pt x="1020247" y="228284"/>
                </a:lnTo>
                <a:lnTo>
                  <a:pt x="1056232" y="256479"/>
                </a:lnTo>
                <a:lnTo>
                  <a:pt x="1091325" y="285557"/>
                </a:lnTo>
                <a:lnTo>
                  <a:pt x="1125515" y="315496"/>
                </a:lnTo>
                <a:lnTo>
                  <a:pt x="1158792" y="346273"/>
                </a:lnTo>
                <a:lnTo>
                  <a:pt x="1191146" y="377864"/>
                </a:lnTo>
                <a:lnTo>
                  <a:pt x="1222567" y="410247"/>
                </a:lnTo>
                <a:lnTo>
                  <a:pt x="1253045" y="443398"/>
                </a:lnTo>
                <a:lnTo>
                  <a:pt x="1282570" y="477295"/>
                </a:lnTo>
                <a:lnTo>
                  <a:pt x="1311132" y="511915"/>
                </a:lnTo>
                <a:lnTo>
                  <a:pt x="1338721" y="547234"/>
                </a:lnTo>
                <a:lnTo>
                  <a:pt x="1365326" y="583230"/>
                </a:lnTo>
                <a:lnTo>
                  <a:pt x="1390938" y="619879"/>
                </a:lnTo>
                <a:lnTo>
                  <a:pt x="1415547" y="657159"/>
                </a:lnTo>
                <a:lnTo>
                  <a:pt x="1439143" y="695046"/>
                </a:lnTo>
                <a:lnTo>
                  <a:pt x="1461715" y="733518"/>
                </a:lnTo>
                <a:lnTo>
                  <a:pt x="1483253" y="772551"/>
                </a:lnTo>
                <a:lnTo>
                  <a:pt x="1503748" y="812123"/>
                </a:lnTo>
                <a:lnTo>
                  <a:pt x="1523189" y="852211"/>
                </a:lnTo>
                <a:lnTo>
                  <a:pt x="1541567" y="892791"/>
                </a:lnTo>
                <a:lnTo>
                  <a:pt x="1558871" y="933840"/>
                </a:lnTo>
                <a:lnTo>
                  <a:pt x="1575091" y="975336"/>
                </a:lnTo>
                <a:lnTo>
                  <a:pt x="1590217" y="1017255"/>
                </a:lnTo>
                <a:lnTo>
                  <a:pt x="1604239" y="1059575"/>
                </a:lnTo>
                <a:lnTo>
                  <a:pt x="1617147" y="1102273"/>
                </a:lnTo>
                <a:lnTo>
                  <a:pt x="1628931" y="1145324"/>
                </a:lnTo>
                <a:lnTo>
                  <a:pt x="1639581" y="1188708"/>
                </a:lnTo>
                <a:lnTo>
                  <a:pt x="1649087" y="1232399"/>
                </a:lnTo>
                <a:lnTo>
                  <a:pt x="1657439" y="1276376"/>
                </a:lnTo>
                <a:lnTo>
                  <a:pt x="1664626" y="1320616"/>
                </a:lnTo>
                <a:lnTo>
                  <a:pt x="1670639" y="1365095"/>
                </a:lnTo>
                <a:lnTo>
                  <a:pt x="1675468" y="1409790"/>
                </a:lnTo>
                <a:lnTo>
                  <a:pt x="1679102" y="1454679"/>
                </a:lnTo>
                <a:lnTo>
                  <a:pt x="1681532" y="1499738"/>
                </a:lnTo>
                <a:lnTo>
                  <a:pt x="1682747" y="1544944"/>
                </a:lnTo>
                <a:lnTo>
                  <a:pt x="1682738" y="1590275"/>
                </a:lnTo>
                <a:lnTo>
                  <a:pt x="1681494" y="1635707"/>
                </a:lnTo>
                <a:lnTo>
                  <a:pt x="1679005" y="1681217"/>
                </a:lnTo>
                <a:lnTo>
                  <a:pt x="1675261" y="1726783"/>
                </a:lnTo>
                <a:lnTo>
                  <a:pt x="1670253" y="1772381"/>
                </a:lnTo>
                <a:lnTo>
                  <a:pt x="1663970" y="1817989"/>
                </a:lnTo>
                <a:lnTo>
                  <a:pt x="1656401" y="1863583"/>
                </a:lnTo>
                <a:lnTo>
                  <a:pt x="1647538" y="1909140"/>
                </a:lnTo>
                <a:lnTo>
                  <a:pt x="1637369" y="1954637"/>
                </a:lnTo>
                <a:lnTo>
                  <a:pt x="1625886" y="2000052"/>
                </a:lnTo>
                <a:lnTo>
                  <a:pt x="1613077" y="2045361"/>
                </a:lnTo>
                <a:lnTo>
                  <a:pt x="1598933" y="2090541"/>
                </a:lnTo>
                <a:lnTo>
                  <a:pt x="1583444" y="2135569"/>
                </a:lnTo>
                <a:lnTo>
                  <a:pt x="1566599" y="2180423"/>
                </a:lnTo>
                <a:lnTo>
                  <a:pt x="1548465" y="2224857"/>
                </a:lnTo>
                <a:lnTo>
                  <a:pt x="1529080" y="2268739"/>
                </a:lnTo>
                <a:lnTo>
                  <a:pt x="1508456" y="2312041"/>
                </a:lnTo>
                <a:lnTo>
                  <a:pt x="1486607" y="2354737"/>
                </a:lnTo>
                <a:lnTo>
                  <a:pt x="1463545" y="2396802"/>
                </a:lnTo>
                <a:lnTo>
                  <a:pt x="1439284" y="2438208"/>
                </a:lnTo>
                <a:lnTo>
                  <a:pt x="0" y="1566827"/>
                </a:lnTo>
                <a:lnTo>
                  <a:pt x="613506" y="0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637894" y="4474607"/>
            <a:ext cx="1439545" cy="1123950"/>
          </a:xfrm>
          <a:custGeom>
            <a:avLst/>
            <a:gdLst/>
            <a:ahLst/>
            <a:cxnLst/>
            <a:rect l="l" t="t" r="r" b="b"/>
            <a:pathLst>
              <a:path w="1439545" h="1123950">
                <a:moveTo>
                  <a:pt x="0" y="0"/>
                </a:moveTo>
                <a:lnTo>
                  <a:pt x="1252632" y="1123344"/>
                </a:lnTo>
                <a:lnTo>
                  <a:pt x="1286971" y="1083822"/>
                </a:lnTo>
                <a:lnTo>
                  <a:pt x="1320047" y="1043270"/>
                </a:lnTo>
                <a:lnTo>
                  <a:pt x="1351839" y="1001720"/>
                </a:lnTo>
                <a:lnTo>
                  <a:pt x="1382324" y="959201"/>
                </a:lnTo>
                <a:lnTo>
                  <a:pt x="1411480" y="915745"/>
                </a:lnTo>
                <a:lnTo>
                  <a:pt x="1439283" y="871381"/>
                </a:lnTo>
                <a:lnTo>
                  <a:pt x="0" y="0"/>
                </a:lnTo>
                <a:close/>
              </a:path>
            </a:pathLst>
          </a:custGeom>
          <a:solidFill>
            <a:srgbClr val="AAC4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637894" y="4474607"/>
            <a:ext cx="1439545" cy="1123950"/>
          </a:xfrm>
          <a:custGeom>
            <a:avLst/>
            <a:gdLst/>
            <a:ahLst/>
            <a:cxnLst/>
            <a:rect l="l" t="t" r="r" b="b"/>
            <a:pathLst>
              <a:path w="1439545" h="1123950">
                <a:moveTo>
                  <a:pt x="1439284" y="871381"/>
                </a:moveTo>
                <a:lnTo>
                  <a:pt x="1411481" y="915745"/>
                </a:lnTo>
                <a:lnTo>
                  <a:pt x="1382325" y="959202"/>
                </a:lnTo>
                <a:lnTo>
                  <a:pt x="1351840" y="1001721"/>
                </a:lnTo>
                <a:lnTo>
                  <a:pt x="1320047" y="1043271"/>
                </a:lnTo>
                <a:lnTo>
                  <a:pt x="1286970" y="1083823"/>
                </a:lnTo>
                <a:lnTo>
                  <a:pt x="1252632" y="1123345"/>
                </a:lnTo>
                <a:lnTo>
                  <a:pt x="0" y="0"/>
                </a:lnTo>
                <a:lnTo>
                  <a:pt x="1439284" y="871381"/>
                </a:lnTo>
                <a:close/>
              </a:path>
            </a:pathLst>
          </a:custGeom>
          <a:ln w="197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444102" y="4625127"/>
            <a:ext cx="1409700" cy="1682750"/>
          </a:xfrm>
          <a:custGeom>
            <a:avLst/>
            <a:gdLst/>
            <a:ahLst/>
            <a:cxnLst/>
            <a:rect l="l" t="t" r="r" b="b"/>
            <a:pathLst>
              <a:path w="1409700" h="1682750">
                <a:moveTo>
                  <a:pt x="156768" y="0"/>
                </a:moveTo>
                <a:lnTo>
                  <a:pt x="0" y="1675369"/>
                </a:lnTo>
                <a:lnTo>
                  <a:pt x="49725" y="1679282"/>
                </a:lnTo>
                <a:lnTo>
                  <a:pt x="99376" y="1681716"/>
                </a:lnTo>
                <a:lnTo>
                  <a:pt x="148923" y="1682682"/>
                </a:lnTo>
                <a:lnTo>
                  <a:pt x="198336" y="1682191"/>
                </a:lnTo>
                <a:lnTo>
                  <a:pt x="247586" y="1680254"/>
                </a:lnTo>
                <a:lnTo>
                  <a:pt x="296645" y="1676884"/>
                </a:lnTo>
                <a:lnTo>
                  <a:pt x="345482" y="1672091"/>
                </a:lnTo>
                <a:lnTo>
                  <a:pt x="394070" y="1665887"/>
                </a:lnTo>
                <a:lnTo>
                  <a:pt x="442379" y="1658284"/>
                </a:lnTo>
                <a:lnTo>
                  <a:pt x="490379" y="1649292"/>
                </a:lnTo>
                <a:lnTo>
                  <a:pt x="538042" y="1638923"/>
                </a:lnTo>
                <a:lnTo>
                  <a:pt x="585338" y="1627189"/>
                </a:lnTo>
                <a:lnTo>
                  <a:pt x="632238" y="1614101"/>
                </a:lnTo>
                <a:lnTo>
                  <a:pt x="678714" y="1599670"/>
                </a:lnTo>
                <a:lnTo>
                  <a:pt x="724736" y="1583908"/>
                </a:lnTo>
                <a:lnTo>
                  <a:pt x="770274" y="1566827"/>
                </a:lnTo>
                <a:lnTo>
                  <a:pt x="815300" y="1548437"/>
                </a:lnTo>
                <a:lnTo>
                  <a:pt x="859785" y="1528750"/>
                </a:lnTo>
                <a:lnTo>
                  <a:pt x="903699" y="1507777"/>
                </a:lnTo>
                <a:lnTo>
                  <a:pt x="947013" y="1485530"/>
                </a:lnTo>
                <a:lnTo>
                  <a:pt x="989699" y="1462021"/>
                </a:lnTo>
                <a:lnTo>
                  <a:pt x="1031726" y="1437260"/>
                </a:lnTo>
                <a:lnTo>
                  <a:pt x="1073067" y="1411260"/>
                </a:lnTo>
                <a:lnTo>
                  <a:pt x="1113691" y="1384031"/>
                </a:lnTo>
                <a:lnTo>
                  <a:pt x="1153569" y="1355585"/>
                </a:lnTo>
                <a:lnTo>
                  <a:pt x="1192673" y="1325933"/>
                </a:lnTo>
                <a:lnTo>
                  <a:pt x="1230974" y="1295087"/>
                </a:lnTo>
                <a:lnTo>
                  <a:pt x="1268441" y="1263058"/>
                </a:lnTo>
                <a:lnTo>
                  <a:pt x="1305047" y="1229858"/>
                </a:lnTo>
                <a:lnTo>
                  <a:pt x="1340761" y="1195498"/>
                </a:lnTo>
                <a:lnTo>
                  <a:pt x="1375555" y="1159990"/>
                </a:lnTo>
                <a:lnTo>
                  <a:pt x="1409400" y="1123344"/>
                </a:lnTo>
                <a:lnTo>
                  <a:pt x="156768" y="0"/>
                </a:lnTo>
                <a:close/>
              </a:path>
            </a:pathLst>
          </a:custGeom>
          <a:solidFill>
            <a:srgbClr val="937A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444102" y="4625127"/>
            <a:ext cx="1409700" cy="1682750"/>
          </a:xfrm>
          <a:custGeom>
            <a:avLst/>
            <a:gdLst/>
            <a:ahLst/>
            <a:cxnLst/>
            <a:rect l="l" t="t" r="r" b="b"/>
            <a:pathLst>
              <a:path w="1409700" h="1682750">
                <a:moveTo>
                  <a:pt x="1409400" y="1123344"/>
                </a:moveTo>
                <a:lnTo>
                  <a:pt x="1375556" y="1159989"/>
                </a:lnTo>
                <a:lnTo>
                  <a:pt x="1340761" y="1195498"/>
                </a:lnTo>
                <a:lnTo>
                  <a:pt x="1305047" y="1229858"/>
                </a:lnTo>
                <a:lnTo>
                  <a:pt x="1268441" y="1263058"/>
                </a:lnTo>
                <a:lnTo>
                  <a:pt x="1230974" y="1295087"/>
                </a:lnTo>
                <a:lnTo>
                  <a:pt x="1192674" y="1325933"/>
                </a:lnTo>
                <a:lnTo>
                  <a:pt x="1153569" y="1355585"/>
                </a:lnTo>
                <a:lnTo>
                  <a:pt x="1113691" y="1384031"/>
                </a:lnTo>
                <a:lnTo>
                  <a:pt x="1073067" y="1411260"/>
                </a:lnTo>
                <a:lnTo>
                  <a:pt x="1031726" y="1437260"/>
                </a:lnTo>
                <a:lnTo>
                  <a:pt x="989699" y="1462021"/>
                </a:lnTo>
                <a:lnTo>
                  <a:pt x="947013" y="1485531"/>
                </a:lnTo>
                <a:lnTo>
                  <a:pt x="903699" y="1507777"/>
                </a:lnTo>
                <a:lnTo>
                  <a:pt x="859785" y="1528750"/>
                </a:lnTo>
                <a:lnTo>
                  <a:pt x="815300" y="1548437"/>
                </a:lnTo>
                <a:lnTo>
                  <a:pt x="770274" y="1566827"/>
                </a:lnTo>
                <a:lnTo>
                  <a:pt x="724736" y="1583909"/>
                </a:lnTo>
                <a:lnTo>
                  <a:pt x="678714" y="1599671"/>
                </a:lnTo>
                <a:lnTo>
                  <a:pt x="632238" y="1614101"/>
                </a:lnTo>
                <a:lnTo>
                  <a:pt x="585338" y="1627189"/>
                </a:lnTo>
                <a:lnTo>
                  <a:pt x="538042" y="1638924"/>
                </a:lnTo>
                <a:lnTo>
                  <a:pt x="490379" y="1649292"/>
                </a:lnTo>
                <a:lnTo>
                  <a:pt x="442379" y="1658284"/>
                </a:lnTo>
                <a:lnTo>
                  <a:pt x="394070" y="1665888"/>
                </a:lnTo>
                <a:lnTo>
                  <a:pt x="345482" y="1672092"/>
                </a:lnTo>
                <a:lnTo>
                  <a:pt x="296645" y="1676884"/>
                </a:lnTo>
                <a:lnTo>
                  <a:pt x="247586" y="1680255"/>
                </a:lnTo>
                <a:lnTo>
                  <a:pt x="198336" y="1682191"/>
                </a:lnTo>
                <a:lnTo>
                  <a:pt x="148923" y="1682682"/>
                </a:lnTo>
                <a:lnTo>
                  <a:pt x="99376" y="1681716"/>
                </a:lnTo>
                <a:lnTo>
                  <a:pt x="49725" y="1679283"/>
                </a:lnTo>
                <a:lnTo>
                  <a:pt x="0" y="1675369"/>
                </a:lnTo>
                <a:lnTo>
                  <a:pt x="156768" y="0"/>
                </a:lnTo>
                <a:lnTo>
                  <a:pt x="1409400" y="1123344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699412" y="4536152"/>
            <a:ext cx="756920" cy="1675764"/>
          </a:xfrm>
          <a:custGeom>
            <a:avLst/>
            <a:gdLst/>
            <a:ahLst/>
            <a:cxnLst/>
            <a:rect l="l" t="t" r="r" b="b"/>
            <a:pathLst>
              <a:path w="756920" h="1675764">
                <a:moveTo>
                  <a:pt x="756812" y="0"/>
                </a:moveTo>
                <a:lnTo>
                  <a:pt x="0" y="1502836"/>
                </a:lnTo>
                <a:lnTo>
                  <a:pt x="47202" y="1525699"/>
                </a:lnTo>
                <a:lnTo>
                  <a:pt x="95035" y="1547053"/>
                </a:lnTo>
                <a:lnTo>
                  <a:pt x="143463" y="1566890"/>
                </a:lnTo>
                <a:lnTo>
                  <a:pt x="192449" y="1585198"/>
                </a:lnTo>
                <a:lnTo>
                  <a:pt x="241956" y="1601967"/>
                </a:lnTo>
                <a:lnTo>
                  <a:pt x="291949" y="1617186"/>
                </a:lnTo>
                <a:lnTo>
                  <a:pt x="342389" y="1630845"/>
                </a:lnTo>
                <a:lnTo>
                  <a:pt x="393242" y="1642933"/>
                </a:lnTo>
                <a:lnTo>
                  <a:pt x="444470" y="1653440"/>
                </a:lnTo>
                <a:lnTo>
                  <a:pt x="496038" y="1662356"/>
                </a:lnTo>
                <a:lnTo>
                  <a:pt x="547907" y="1669670"/>
                </a:lnTo>
                <a:lnTo>
                  <a:pt x="600043" y="1675371"/>
                </a:lnTo>
                <a:lnTo>
                  <a:pt x="756812" y="0"/>
                </a:lnTo>
                <a:close/>
              </a:path>
            </a:pathLst>
          </a:custGeom>
          <a:solidFill>
            <a:srgbClr val="59BA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699412" y="4536152"/>
            <a:ext cx="756920" cy="1675764"/>
          </a:xfrm>
          <a:custGeom>
            <a:avLst/>
            <a:gdLst/>
            <a:ahLst/>
            <a:cxnLst/>
            <a:rect l="l" t="t" r="r" b="b"/>
            <a:pathLst>
              <a:path w="756920" h="1675764">
                <a:moveTo>
                  <a:pt x="600042" y="1675370"/>
                </a:moveTo>
                <a:lnTo>
                  <a:pt x="547906" y="1669669"/>
                </a:lnTo>
                <a:lnTo>
                  <a:pt x="496037" y="1662356"/>
                </a:lnTo>
                <a:lnTo>
                  <a:pt x="444470" y="1653440"/>
                </a:lnTo>
                <a:lnTo>
                  <a:pt x="393242" y="1642933"/>
                </a:lnTo>
                <a:lnTo>
                  <a:pt x="342389" y="1630844"/>
                </a:lnTo>
                <a:lnTo>
                  <a:pt x="291949" y="1617185"/>
                </a:lnTo>
                <a:lnTo>
                  <a:pt x="241956" y="1601966"/>
                </a:lnTo>
                <a:lnTo>
                  <a:pt x="192449" y="1585198"/>
                </a:lnTo>
                <a:lnTo>
                  <a:pt x="143463" y="1566890"/>
                </a:lnTo>
                <a:lnTo>
                  <a:pt x="95036" y="1547053"/>
                </a:lnTo>
                <a:lnTo>
                  <a:pt x="47202" y="1525699"/>
                </a:lnTo>
                <a:lnTo>
                  <a:pt x="0" y="1502836"/>
                </a:lnTo>
                <a:lnTo>
                  <a:pt x="756811" y="0"/>
                </a:lnTo>
                <a:lnTo>
                  <a:pt x="600042" y="1675370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52165" y="3020053"/>
            <a:ext cx="1683385" cy="2870835"/>
          </a:xfrm>
          <a:custGeom>
            <a:avLst/>
            <a:gdLst/>
            <a:ahLst/>
            <a:cxnLst/>
            <a:rect l="l" t="t" r="r" b="b"/>
            <a:pathLst>
              <a:path w="1683385" h="2870835">
                <a:moveTo>
                  <a:pt x="702379" y="0"/>
                </a:moveTo>
                <a:lnTo>
                  <a:pt x="661471" y="30286"/>
                </a:lnTo>
                <a:lnTo>
                  <a:pt x="621560" y="61744"/>
                </a:lnTo>
                <a:lnTo>
                  <a:pt x="582671" y="94348"/>
                </a:lnTo>
                <a:lnTo>
                  <a:pt x="544824" y="128071"/>
                </a:lnTo>
                <a:lnTo>
                  <a:pt x="508043" y="162888"/>
                </a:lnTo>
                <a:lnTo>
                  <a:pt x="472350" y="198772"/>
                </a:lnTo>
                <a:lnTo>
                  <a:pt x="437767" y="235697"/>
                </a:lnTo>
                <a:lnTo>
                  <a:pt x="404317" y="273637"/>
                </a:lnTo>
                <a:lnTo>
                  <a:pt x="372023" y="312564"/>
                </a:lnTo>
                <a:lnTo>
                  <a:pt x="340906" y="352454"/>
                </a:lnTo>
                <a:lnTo>
                  <a:pt x="310989" y="393280"/>
                </a:lnTo>
                <a:lnTo>
                  <a:pt x="282294" y="435016"/>
                </a:lnTo>
                <a:lnTo>
                  <a:pt x="254845" y="477635"/>
                </a:lnTo>
                <a:lnTo>
                  <a:pt x="228663" y="521111"/>
                </a:lnTo>
                <a:lnTo>
                  <a:pt x="203771" y="565418"/>
                </a:lnTo>
                <a:lnTo>
                  <a:pt x="180192" y="610529"/>
                </a:lnTo>
                <a:lnTo>
                  <a:pt x="159242" y="653618"/>
                </a:lnTo>
                <a:lnTo>
                  <a:pt x="139624" y="697007"/>
                </a:lnTo>
                <a:lnTo>
                  <a:pt x="121333" y="740673"/>
                </a:lnTo>
                <a:lnTo>
                  <a:pt x="104358" y="784591"/>
                </a:lnTo>
                <a:lnTo>
                  <a:pt x="88694" y="828738"/>
                </a:lnTo>
                <a:lnTo>
                  <a:pt x="74331" y="873090"/>
                </a:lnTo>
                <a:lnTo>
                  <a:pt x="61262" y="917623"/>
                </a:lnTo>
                <a:lnTo>
                  <a:pt x="49478" y="962313"/>
                </a:lnTo>
                <a:lnTo>
                  <a:pt x="38973" y="1007136"/>
                </a:lnTo>
                <a:lnTo>
                  <a:pt x="29738" y="1052069"/>
                </a:lnTo>
                <a:lnTo>
                  <a:pt x="21766" y="1097088"/>
                </a:lnTo>
                <a:lnTo>
                  <a:pt x="15048" y="1142169"/>
                </a:lnTo>
                <a:lnTo>
                  <a:pt x="9576" y="1187287"/>
                </a:lnTo>
                <a:lnTo>
                  <a:pt x="5344" y="1232420"/>
                </a:lnTo>
                <a:lnTo>
                  <a:pt x="2342" y="1277543"/>
                </a:lnTo>
                <a:lnTo>
                  <a:pt x="563" y="1322632"/>
                </a:lnTo>
                <a:lnTo>
                  <a:pt x="0" y="1367665"/>
                </a:lnTo>
                <a:lnTo>
                  <a:pt x="643" y="1412615"/>
                </a:lnTo>
                <a:lnTo>
                  <a:pt x="2486" y="1457461"/>
                </a:lnTo>
                <a:lnTo>
                  <a:pt x="5521" y="1502178"/>
                </a:lnTo>
                <a:lnTo>
                  <a:pt x="9739" y="1546742"/>
                </a:lnTo>
                <a:lnTo>
                  <a:pt x="15133" y="1591130"/>
                </a:lnTo>
                <a:lnTo>
                  <a:pt x="21695" y="1635317"/>
                </a:lnTo>
                <a:lnTo>
                  <a:pt x="29417" y="1679279"/>
                </a:lnTo>
                <a:lnTo>
                  <a:pt x="38291" y="1722994"/>
                </a:lnTo>
                <a:lnTo>
                  <a:pt x="48309" y="1766436"/>
                </a:lnTo>
                <a:lnTo>
                  <a:pt x="59464" y="1809583"/>
                </a:lnTo>
                <a:lnTo>
                  <a:pt x="71747" y="1852410"/>
                </a:lnTo>
                <a:lnTo>
                  <a:pt x="85151" y="1894893"/>
                </a:lnTo>
                <a:lnTo>
                  <a:pt x="99668" y="1937009"/>
                </a:lnTo>
                <a:lnTo>
                  <a:pt x="115290" y="1978734"/>
                </a:lnTo>
                <a:lnTo>
                  <a:pt x="132009" y="2020044"/>
                </a:lnTo>
                <a:lnTo>
                  <a:pt x="149817" y="2060915"/>
                </a:lnTo>
                <a:lnTo>
                  <a:pt x="168707" y="2101323"/>
                </a:lnTo>
                <a:lnTo>
                  <a:pt x="188670" y="2141244"/>
                </a:lnTo>
                <a:lnTo>
                  <a:pt x="209699" y="2180655"/>
                </a:lnTo>
                <a:lnTo>
                  <a:pt x="231785" y="2219532"/>
                </a:lnTo>
                <a:lnTo>
                  <a:pt x="254921" y="2257851"/>
                </a:lnTo>
                <a:lnTo>
                  <a:pt x="279099" y="2295587"/>
                </a:lnTo>
                <a:lnTo>
                  <a:pt x="304312" y="2332718"/>
                </a:lnTo>
                <a:lnTo>
                  <a:pt x="330550" y="2369219"/>
                </a:lnTo>
                <a:lnTo>
                  <a:pt x="357807" y="2405066"/>
                </a:lnTo>
                <a:lnTo>
                  <a:pt x="386075" y="2440237"/>
                </a:lnTo>
                <a:lnTo>
                  <a:pt x="415345" y="2474705"/>
                </a:lnTo>
                <a:lnTo>
                  <a:pt x="445610" y="2508449"/>
                </a:lnTo>
                <a:lnTo>
                  <a:pt x="476861" y="2541444"/>
                </a:lnTo>
                <a:lnTo>
                  <a:pt x="509092" y="2573666"/>
                </a:lnTo>
                <a:lnTo>
                  <a:pt x="542294" y="2605092"/>
                </a:lnTo>
                <a:lnTo>
                  <a:pt x="576460" y="2635697"/>
                </a:lnTo>
                <a:lnTo>
                  <a:pt x="611580" y="2665458"/>
                </a:lnTo>
                <a:lnTo>
                  <a:pt x="647648" y="2694351"/>
                </a:lnTo>
                <a:lnTo>
                  <a:pt x="684656" y="2722351"/>
                </a:lnTo>
                <a:lnTo>
                  <a:pt x="722596" y="2749436"/>
                </a:lnTo>
                <a:lnTo>
                  <a:pt x="761460" y="2775581"/>
                </a:lnTo>
                <a:lnTo>
                  <a:pt x="801240" y="2800763"/>
                </a:lnTo>
                <a:lnTo>
                  <a:pt x="841928" y="2824957"/>
                </a:lnTo>
                <a:lnTo>
                  <a:pt x="883516" y="2848140"/>
                </a:lnTo>
                <a:lnTo>
                  <a:pt x="925997" y="2870288"/>
                </a:lnTo>
                <a:lnTo>
                  <a:pt x="1682809" y="1367452"/>
                </a:lnTo>
                <a:lnTo>
                  <a:pt x="702379" y="0"/>
                </a:lnTo>
                <a:close/>
              </a:path>
            </a:pathLst>
          </a:custGeom>
          <a:solidFill>
            <a:srgbClr val="FAA75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7"/>
          <p:cNvSpPr/>
          <p:nvPr/>
        </p:nvSpPr>
        <p:spPr>
          <a:xfrm>
            <a:off x="4652165" y="3020053"/>
            <a:ext cx="1683385" cy="2870835"/>
          </a:xfrm>
          <a:custGeom>
            <a:avLst/>
            <a:gdLst/>
            <a:ahLst/>
            <a:cxnLst/>
            <a:rect l="l" t="t" r="r" b="b"/>
            <a:pathLst>
              <a:path w="1683385" h="2870835">
                <a:moveTo>
                  <a:pt x="925997" y="2870289"/>
                </a:moveTo>
                <a:lnTo>
                  <a:pt x="883516" y="2848141"/>
                </a:lnTo>
                <a:lnTo>
                  <a:pt x="841928" y="2824957"/>
                </a:lnTo>
                <a:lnTo>
                  <a:pt x="801240" y="2800763"/>
                </a:lnTo>
                <a:lnTo>
                  <a:pt x="761460" y="2775581"/>
                </a:lnTo>
                <a:lnTo>
                  <a:pt x="722596" y="2749436"/>
                </a:lnTo>
                <a:lnTo>
                  <a:pt x="684657" y="2722351"/>
                </a:lnTo>
                <a:lnTo>
                  <a:pt x="647649" y="2694351"/>
                </a:lnTo>
                <a:lnTo>
                  <a:pt x="611580" y="2665458"/>
                </a:lnTo>
                <a:lnTo>
                  <a:pt x="576460" y="2635697"/>
                </a:lnTo>
                <a:lnTo>
                  <a:pt x="542294" y="2605092"/>
                </a:lnTo>
                <a:lnTo>
                  <a:pt x="509092" y="2573666"/>
                </a:lnTo>
                <a:lnTo>
                  <a:pt x="476861" y="2541444"/>
                </a:lnTo>
                <a:lnTo>
                  <a:pt x="445610" y="2508449"/>
                </a:lnTo>
                <a:lnTo>
                  <a:pt x="415345" y="2474705"/>
                </a:lnTo>
                <a:lnTo>
                  <a:pt x="386075" y="2440236"/>
                </a:lnTo>
                <a:lnTo>
                  <a:pt x="357807" y="2405066"/>
                </a:lnTo>
                <a:lnTo>
                  <a:pt x="330550" y="2369219"/>
                </a:lnTo>
                <a:lnTo>
                  <a:pt x="304312" y="2332718"/>
                </a:lnTo>
                <a:lnTo>
                  <a:pt x="279099" y="2295587"/>
                </a:lnTo>
                <a:lnTo>
                  <a:pt x="254921" y="2257851"/>
                </a:lnTo>
                <a:lnTo>
                  <a:pt x="231785" y="2219532"/>
                </a:lnTo>
                <a:lnTo>
                  <a:pt x="209699" y="2180655"/>
                </a:lnTo>
                <a:lnTo>
                  <a:pt x="188670" y="2141244"/>
                </a:lnTo>
                <a:lnTo>
                  <a:pt x="168707" y="2101323"/>
                </a:lnTo>
                <a:lnTo>
                  <a:pt x="149817" y="2060915"/>
                </a:lnTo>
                <a:lnTo>
                  <a:pt x="132009" y="2020044"/>
                </a:lnTo>
                <a:lnTo>
                  <a:pt x="115290" y="1978734"/>
                </a:lnTo>
                <a:lnTo>
                  <a:pt x="99668" y="1937009"/>
                </a:lnTo>
                <a:lnTo>
                  <a:pt x="85151" y="1894893"/>
                </a:lnTo>
                <a:lnTo>
                  <a:pt x="71747" y="1852410"/>
                </a:lnTo>
                <a:lnTo>
                  <a:pt x="59464" y="1809583"/>
                </a:lnTo>
                <a:lnTo>
                  <a:pt x="48309" y="1766436"/>
                </a:lnTo>
                <a:lnTo>
                  <a:pt x="38291" y="1722994"/>
                </a:lnTo>
                <a:lnTo>
                  <a:pt x="29417" y="1679279"/>
                </a:lnTo>
                <a:lnTo>
                  <a:pt x="21695" y="1635317"/>
                </a:lnTo>
                <a:lnTo>
                  <a:pt x="15133" y="1591130"/>
                </a:lnTo>
                <a:lnTo>
                  <a:pt x="9739" y="1546742"/>
                </a:lnTo>
                <a:lnTo>
                  <a:pt x="5521" y="1502178"/>
                </a:lnTo>
                <a:lnTo>
                  <a:pt x="2486" y="1457461"/>
                </a:lnTo>
                <a:lnTo>
                  <a:pt x="643" y="1412616"/>
                </a:lnTo>
                <a:lnTo>
                  <a:pt x="0" y="1367665"/>
                </a:lnTo>
                <a:lnTo>
                  <a:pt x="563" y="1322633"/>
                </a:lnTo>
                <a:lnTo>
                  <a:pt x="2342" y="1277543"/>
                </a:lnTo>
                <a:lnTo>
                  <a:pt x="5344" y="1232420"/>
                </a:lnTo>
                <a:lnTo>
                  <a:pt x="9576" y="1187288"/>
                </a:lnTo>
                <a:lnTo>
                  <a:pt x="15048" y="1142169"/>
                </a:lnTo>
                <a:lnTo>
                  <a:pt x="21766" y="1097089"/>
                </a:lnTo>
                <a:lnTo>
                  <a:pt x="29738" y="1052070"/>
                </a:lnTo>
                <a:lnTo>
                  <a:pt x="38973" y="1007137"/>
                </a:lnTo>
                <a:lnTo>
                  <a:pt x="49478" y="962313"/>
                </a:lnTo>
                <a:lnTo>
                  <a:pt x="61261" y="917623"/>
                </a:lnTo>
                <a:lnTo>
                  <a:pt x="74331" y="873090"/>
                </a:lnTo>
                <a:lnTo>
                  <a:pt x="88694" y="828738"/>
                </a:lnTo>
                <a:lnTo>
                  <a:pt x="104358" y="784591"/>
                </a:lnTo>
                <a:lnTo>
                  <a:pt x="121333" y="740673"/>
                </a:lnTo>
                <a:lnTo>
                  <a:pt x="139624" y="697008"/>
                </a:lnTo>
                <a:lnTo>
                  <a:pt x="159241" y="653619"/>
                </a:lnTo>
                <a:lnTo>
                  <a:pt x="180191" y="610530"/>
                </a:lnTo>
                <a:lnTo>
                  <a:pt x="203771" y="565418"/>
                </a:lnTo>
                <a:lnTo>
                  <a:pt x="228663" y="521111"/>
                </a:lnTo>
                <a:lnTo>
                  <a:pt x="254845" y="477635"/>
                </a:lnTo>
                <a:lnTo>
                  <a:pt x="282294" y="435016"/>
                </a:lnTo>
                <a:lnTo>
                  <a:pt x="310989" y="393280"/>
                </a:lnTo>
                <a:lnTo>
                  <a:pt x="340905" y="352454"/>
                </a:lnTo>
                <a:lnTo>
                  <a:pt x="372022" y="312564"/>
                </a:lnTo>
                <a:lnTo>
                  <a:pt x="404317" y="273637"/>
                </a:lnTo>
                <a:lnTo>
                  <a:pt x="437767" y="235697"/>
                </a:lnTo>
                <a:lnTo>
                  <a:pt x="472350" y="198772"/>
                </a:lnTo>
                <a:lnTo>
                  <a:pt x="508043" y="162888"/>
                </a:lnTo>
                <a:lnTo>
                  <a:pt x="544824" y="128071"/>
                </a:lnTo>
                <a:lnTo>
                  <a:pt x="582671" y="94348"/>
                </a:lnTo>
                <a:lnTo>
                  <a:pt x="621560" y="61744"/>
                </a:lnTo>
                <a:lnTo>
                  <a:pt x="661470" y="30286"/>
                </a:lnTo>
                <a:lnTo>
                  <a:pt x="702378" y="0"/>
                </a:lnTo>
                <a:lnTo>
                  <a:pt x="1682809" y="1367452"/>
                </a:lnTo>
                <a:lnTo>
                  <a:pt x="925997" y="2870289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470787" y="2531550"/>
            <a:ext cx="980440" cy="1682750"/>
          </a:xfrm>
          <a:custGeom>
            <a:avLst/>
            <a:gdLst/>
            <a:ahLst/>
            <a:cxnLst/>
            <a:rect l="l" t="t" r="r" b="b"/>
            <a:pathLst>
              <a:path w="980439" h="1682750">
                <a:moveTo>
                  <a:pt x="980429" y="0"/>
                </a:moveTo>
                <a:lnTo>
                  <a:pt x="930249" y="748"/>
                </a:lnTo>
                <a:lnTo>
                  <a:pt x="880220" y="2986"/>
                </a:lnTo>
                <a:lnTo>
                  <a:pt x="830374" y="6704"/>
                </a:lnTo>
                <a:lnTo>
                  <a:pt x="780741" y="11892"/>
                </a:lnTo>
                <a:lnTo>
                  <a:pt x="731354" y="18539"/>
                </a:lnTo>
                <a:lnTo>
                  <a:pt x="682244" y="26637"/>
                </a:lnTo>
                <a:lnTo>
                  <a:pt x="633441" y="36174"/>
                </a:lnTo>
                <a:lnTo>
                  <a:pt x="584977" y="47141"/>
                </a:lnTo>
                <a:lnTo>
                  <a:pt x="536883" y="59527"/>
                </a:lnTo>
                <a:lnTo>
                  <a:pt x="489191" y="73323"/>
                </a:lnTo>
                <a:lnTo>
                  <a:pt x="441931" y="88518"/>
                </a:lnTo>
                <a:lnTo>
                  <a:pt x="395135" y="105103"/>
                </a:lnTo>
                <a:lnTo>
                  <a:pt x="348835" y="123067"/>
                </a:lnTo>
                <a:lnTo>
                  <a:pt x="303060" y="142401"/>
                </a:lnTo>
                <a:lnTo>
                  <a:pt x="257843" y="163094"/>
                </a:lnTo>
                <a:lnTo>
                  <a:pt x="213215" y="185137"/>
                </a:lnTo>
                <a:lnTo>
                  <a:pt x="169207" y="208518"/>
                </a:lnTo>
                <a:lnTo>
                  <a:pt x="125850" y="233229"/>
                </a:lnTo>
                <a:lnTo>
                  <a:pt x="83176" y="259260"/>
                </a:lnTo>
                <a:lnTo>
                  <a:pt x="41215" y="286599"/>
                </a:lnTo>
                <a:lnTo>
                  <a:pt x="0" y="315238"/>
                </a:lnTo>
                <a:lnTo>
                  <a:pt x="980429" y="1682690"/>
                </a:lnTo>
                <a:lnTo>
                  <a:pt x="980429" y="0"/>
                </a:lnTo>
                <a:close/>
              </a:path>
            </a:pathLst>
          </a:custGeom>
          <a:solidFill>
            <a:srgbClr val="3961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470788" y="2531550"/>
            <a:ext cx="980440" cy="1682750"/>
          </a:xfrm>
          <a:custGeom>
            <a:avLst/>
            <a:gdLst/>
            <a:ahLst/>
            <a:cxnLst/>
            <a:rect l="l" t="t" r="r" b="b"/>
            <a:pathLst>
              <a:path w="980439" h="1682750">
                <a:moveTo>
                  <a:pt x="0" y="315238"/>
                </a:moveTo>
                <a:lnTo>
                  <a:pt x="41215" y="286600"/>
                </a:lnTo>
                <a:lnTo>
                  <a:pt x="83176" y="259260"/>
                </a:lnTo>
                <a:lnTo>
                  <a:pt x="125850" y="233230"/>
                </a:lnTo>
                <a:lnTo>
                  <a:pt x="169207" y="208519"/>
                </a:lnTo>
                <a:lnTo>
                  <a:pt x="213215" y="185137"/>
                </a:lnTo>
                <a:lnTo>
                  <a:pt x="257843" y="163095"/>
                </a:lnTo>
                <a:lnTo>
                  <a:pt x="303060" y="142402"/>
                </a:lnTo>
                <a:lnTo>
                  <a:pt x="348834" y="123068"/>
                </a:lnTo>
                <a:lnTo>
                  <a:pt x="395135" y="105104"/>
                </a:lnTo>
                <a:lnTo>
                  <a:pt x="441931" y="88519"/>
                </a:lnTo>
                <a:lnTo>
                  <a:pt x="489191" y="73323"/>
                </a:lnTo>
                <a:lnTo>
                  <a:pt x="536883" y="59527"/>
                </a:lnTo>
                <a:lnTo>
                  <a:pt x="584977" y="47141"/>
                </a:lnTo>
                <a:lnTo>
                  <a:pt x="633441" y="36174"/>
                </a:lnTo>
                <a:lnTo>
                  <a:pt x="682244" y="26637"/>
                </a:lnTo>
                <a:lnTo>
                  <a:pt x="731354" y="18540"/>
                </a:lnTo>
                <a:lnTo>
                  <a:pt x="780741" y="11892"/>
                </a:lnTo>
                <a:lnTo>
                  <a:pt x="830374" y="6704"/>
                </a:lnTo>
                <a:lnTo>
                  <a:pt x="880220" y="2986"/>
                </a:lnTo>
                <a:lnTo>
                  <a:pt x="930249" y="748"/>
                </a:lnTo>
                <a:lnTo>
                  <a:pt x="980430" y="0"/>
                </a:lnTo>
                <a:lnTo>
                  <a:pt x="980429" y="1682691"/>
                </a:lnTo>
                <a:lnTo>
                  <a:pt x="0" y="315238"/>
                </a:lnTo>
                <a:close/>
              </a:path>
            </a:pathLst>
          </a:custGeom>
          <a:ln w="197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847598" y="2338053"/>
            <a:ext cx="62865" cy="216535"/>
          </a:xfrm>
          <a:custGeom>
            <a:avLst/>
            <a:gdLst/>
            <a:ahLst/>
            <a:cxnLst/>
            <a:rect l="l" t="t" r="r" b="b"/>
            <a:pathLst>
              <a:path w="62865" h="216535">
                <a:moveTo>
                  <a:pt x="0" y="216130"/>
                </a:moveTo>
                <a:lnTo>
                  <a:pt x="62345" y="0"/>
                </a:lnTo>
              </a:path>
            </a:pathLst>
          </a:custGeom>
          <a:ln w="9858">
            <a:solidFill>
              <a:srgbClr val="B5B5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513405" y="6062153"/>
            <a:ext cx="478155" cy="91440"/>
          </a:xfrm>
          <a:custGeom>
            <a:avLst/>
            <a:gdLst/>
            <a:ahLst/>
            <a:cxnLst/>
            <a:rect l="l" t="t" r="r" b="b"/>
            <a:pathLst>
              <a:path w="478154" h="91439">
                <a:moveTo>
                  <a:pt x="477981" y="91183"/>
                </a:moveTo>
                <a:lnTo>
                  <a:pt x="0" y="0"/>
                </a:lnTo>
              </a:path>
            </a:pathLst>
          </a:custGeom>
          <a:ln w="9859">
            <a:solidFill>
              <a:srgbClr val="B5B5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2377643" y="2110192"/>
            <a:ext cx="5793740" cy="73977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5078095" marR="5080" indent="-546735">
              <a:lnSpc>
                <a:spcPts val="1970"/>
              </a:lnSpc>
              <a:spcBef>
                <a:spcPts val="180"/>
              </a:spcBef>
            </a:pPr>
            <a:r>
              <a:rPr sz="1650" u="sng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50" u="sng" spc="-204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50" dirty="0">
                <a:latin typeface="Calibri"/>
                <a:cs typeface="Calibri"/>
              </a:rPr>
              <a:t>Equipamento  6%</a:t>
            </a:r>
          </a:p>
          <a:p>
            <a:pPr marL="12700">
              <a:lnSpc>
                <a:spcPts val="1600"/>
              </a:lnSpc>
            </a:pPr>
            <a:r>
              <a:rPr sz="1650" dirty="0">
                <a:latin typeface="Calibri"/>
                <a:cs typeface="Calibri"/>
              </a:rPr>
              <a:t>SIM</a:t>
            </a:r>
          </a:p>
        </p:txBody>
      </p:sp>
      <p:sp>
        <p:nvSpPr>
          <p:cNvPr id="29" name="object 29"/>
          <p:cNvSpPr txBox="1"/>
          <p:nvPr/>
        </p:nvSpPr>
        <p:spPr>
          <a:xfrm>
            <a:off x="8595077" y="6734863"/>
            <a:ext cx="665480" cy="41084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2450" b="1" spc="15" dirty="0">
                <a:latin typeface="Calibri"/>
                <a:cs typeface="Calibri"/>
              </a:rPr>
              <a:t>2014</a:t>
            </a:r>
            <a:endParaRPr sz="245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339949" y="3595738"/>
            <a:ext cx="802005" cy="77787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indent="-635" algn="ctr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Material  Perecí</a:t>
            </a:r>
            <a:r>
              <a:rPr sz="1650" spc="-5" dirty="0">
                <a:latin typeface="Calibri"/>
                <a:cs typeface="Calibri"/>
              </a:rPr>
              <a:t>vel  </a:t>
            </a:r>
            <a:r>
              <a:rPr sz="1650" dirty="0">
                <a:latin typeface="Calibri"/>
                <a:cs typeface="Calibri"/>
              </a:rPr>
              <a:t>28%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002359" y="5488824"/>
            <a:ext cx="705485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223520" marR="5080" indent="-211454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Animais  3%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609043" y="5370504"/>
            <a:ext cx="705485" cy="77787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indent="-635" algn="ctr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Células  Animais  15%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264137" y="5843776"/>
            <a:ext cx="1262380" cy="7778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975"/>
              </a:lnSpc>
              <a:spcBef>
                <a:spcPts val="105"/>
              </a:spcBef>
            </a:pPr>
            <a:r>
              <a:rPr sz="1650" dirty="0">
                <a:latin typeface="Calibri"/>
                <a:cs typeface="Calibri"/>
              </a:rPr>
              <a:t>Microorganis</a:t>
            </a:r>
            <a:r>
              <a:rPr sz="1650" spc="-130" dirty="0">
                <a:latin typeface="Calibri"/>
                <a:cs typeface="Calibri"/>
              </a:rPr>
              <a:t> </a:t>
            </a:r>
            <a:r>
              <a:rPr sz="1650" u="sng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50" u="sng" spc="-204" dirty="0">
                <a:uFill>
                  <a:solidFill>
                    <a:srgbClr val="B5B5B5"/>
                  </a:solidFill>
                </a:uFill>
                <a:latin typeface="Times New Roman"/>
                <a:cs typeface="Times New Roman"/>
              </a:rPr>
              <a:t> </a:t>
            </a:r>
            <a:endParaRPr sz="1650">
              <a:latin typeface="Times New Roman"/>
              <a:cs typeface="Times New Roman"/>
            </a:endParaRPr>
          </a:p>
          <a:p>
            <a:pPr marL="394970" marR="497205" algn="ctr">
              <a:lnSpc>
                <a:spcPts val="1970"/>
              </a:lnSpc>
              <a:spcBef>
                <a:spcPts val="65"/>
              </a:spcBef>
            </a:pPr>
            <a:r>
              <a:rPr sz="1650" dirty="0">
                <a:latin typeface="Calibri"/>
                <a:cs typeface="Calibri"/>
              </a:rPr>
              <a:t>mos  6%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711050" y="4055863"/>
            <a:ext cx="1191895" cy="102743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indent="-635" algn="ctr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Não perdi  material</a:t>
            </a:r>
            <a:r>
              <a:rPr sz="1650" spc="-85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após  2011</a:t>
            </a:r>
            <a:endParaRPr sz="1650">
              <a:latin typeface="Calibri"/>
              <a:cs typeface="Calibri"/>
            </a:endParaRPr>
          </a:p>
          <a:p>
            <a:pPr algn="ctr">
              <a:lnSpc>
                <a:spcPts val="1895"/>
              </a:lnSpc>
            </a:pPr>
            <a:r>
              <a:rPr sz="1650" dirty="0">
                <a:latin typeface="Calibri"/>
                <a:cs typeface="Calibri"/>
              </a:rPr>
              <a:t>32%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749464" y="2741221"/>
            <a:ext cx="612140" cy="5276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3825" marR="5080" indent="-111760">
              <a:lnSpc>
                <a:spcPts val="1970"/>
              </a:lnSpc>
              <a:spcBef>
                <a:spcPts val="180"/>
              </a:spcBef>
            </a:pPr>
            <a:r>
              <a:rPr sz="1650" dirty="0">
                <a:latin typeface="Calibri"/>
                <a:cs typeface="Calibri"/>
              </a:rPr>
              <a:t>Out</a:t>
            </a:r>
            <a:r>
              <a:rPr sz="1650" spc="-5" dirty="0">
                <a:latin typeface="Calibri"/>
                <a:cs typeface="Calibri"/>
              </a:rPr>
              <a:t>ro</a:t>
            </a:r>
            <a:r>
              <a:rPr sz="1650" dirty="0">
                <a:latin typeface="Calibri"/>
                <a:cs typeface="Calibri"/>
              </a:rPr>
              <a:t>s  10%</a:t>
            </a:r>
            <a:endParaRPr sz="16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2249</TotalTime>
  <Words>592</Words>
  <Application>Microsoft Macintosh PowerPoint</Application>
  <PresentationFormat>Custom</PresentationFormat>
  <Paragraphs>129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PowerPoint Presentation</vt:lpstr>
      <vt:lpstr>Diﬁculdades na importação de insumos para pesquisa no Brasil</vt:lpstr>
      <vt:lpstr>Estados dos pesquisadores participantes</vt:lpstr>
      <vt:lpstr>Tem necessidade de importar?</vt:lpstr>
      <vt:lpstr>Houve percepção de melhora na qualidade do  processo de importação após 2011?</vt:lpstr>
      <vt:lpstr>Com que frequência importa  equipamentos?</vt:lpstr>
      <vt:lpstr>Com que frequência você PRECISA importar  material perecível (reagentes)?</vt:lpstr>
      <vt:lpstr>Já perdeu algum material retido na alfândega?</vt:lpstr>
      <vt:lpstr>Já perdeu algum material retido na alfândega após  2011?</vt:lpstr>
      <vt:lpstr>Qual o procedimento de compra?</vt:lpstr>
      <vt:lpstr>Quanto tempo demorou entre a compra do  produto e sua chegada ao laboratório?</vt:lpstr>
      <vt:lpstr>O período de armazenagem do material cientíﬁco na  alfândega até seu eventual desembaraço gerou custos  adicionais para o seu laboratório?</vt:lpstr>
      <vt:lpstr>Qual(is) destes órgãos relacionados abaixo foi/foram  responsável(is) pelo atraso no desembaraço da  importação?</vt:lpstr>
      <vt:lpstr>Você já teve problemas no recebimento de doações  de órgãos/Universidades estrangeiras para sua  instituição?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Stevens Rehen</dc:creator>
  <cp:lastModifiedBy>Antonio Carlos Campos de Carvalho</cp:lastModifiedBy>
  <cp:revision>6</cp:revision>
  <dcterms:created xsi:type="dcterms:W3CDTF">2019-05-28T21:20:00Z</dcterms:created>
  <dcterms:modified xsi:type="dcterms:W3CDTF">2019-05-30T10:50:01Z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2014-06-07T00:00:00Z</vt:filetime>
  </property>
  <property fmtid="{D5CDD505-2E9C-101B-9397-08002B2CF9AE}" pid="3" name="Creator">
    <vt:lpwstr>PowerPoint</vt:lpwstr>
  </property>
  <property fmtid="{D5CDD505-2E9C-101B-9397-08002B2CF9AE}" pid="4" name="LastSaved">
    <vt:filetime>2019-05-28T00:00:00Z</vt:filetime>
  </property>
</Properties>
</file>