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77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C75E8E-CADB-4E11-A68F-6748D7B6C17E}" type="datetimeFigureOut">
              <a:rPr lang="pt-BR" smtClean="0"/>
              <a:t>20/10/15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1C5733-9559-4BED-B2F1-30176BAD7F7F}" type="slidenum">
              <a:rPr lang="pt-BR" smtClean="0"/>
              <a:t>‹#›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5E8E-CADB-4E11-A68F-6748D7B6C17E}" type="datetimeFigureOut">
              <a:rPr lang="pt-BR" smtClean="0"/>
              <a:t>20/10/15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5733-9559-4BED-B2F1-30176BAD7F7F}" type="slidenum">
              <a:rPr lang="pt-BR" smtClean="0"/>
              <a:t>‹#›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5E8E-CADB-4E11-A68F-6748D7B6C17E}" type="datetimeFigureOut">
              <a:rPr lang="pt-BR" smtClean="0"/>
              <a:t>20/10/15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5733-9559-4BED-B2F1-30176BAD7F7F}" type="slidenum">
              <a:rPr lang="pt-BR" smtClean="0"/>
              <a:t>‹#›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5E8E-CADB-4E11-A68F-6748D7B6C17E}" type="datetimeFigureOut">
              <a:rPr lang="pt-BR" smtClean="0"/>
              <a:t>20/10/15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5733-9559-4BED-B2F1-30176BAD7F7F}" type="slidenum">
              <a:rPr lang="pt-BR" smtClean="0"/>
              <a:t>‹#›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5E8E-CADB-4E11-A68F-6748D7B6C17E}" type="datetimeFigureOut">
              <a:rPr lang="pt-BR" smtClean="0"/>
              <a:t>20/10/15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5733-9559-4BED-B2F1-30176BAD7F7F}" type="slidenum">
              <a:rPr lang="pt-BR" smtClean="0"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5E8E-CADB-4E11-A68F-6748D7B6C17E}" type="datetimeFigureOut">
              <a:rPr lang="pt-BR" smtClean="0"/>
              <a:t>20/10/15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5733-9559-4BED-B2F1-30176BAD7F7F}" type="slidenum">
              <a:rPr lang="pt-BR" smtClean="0"/>
              <a:t>‹#›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5E8E-CADB-4E11-A68F-6748D7B6C17E}" type="datetimeFigureOut">
              <a:rPr lang="pt-BR" smtClean="0"/>
              <a:t>20/10/15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5733-9559-4BED-B2F1-30176BAD7F7F}" type="slidenum">
              <a:rPr lang="pt-BR" smtClean="0"/>
              <a:t>‹#›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5E8E-CADB-4E11-A68F-6748D7B6C17E}" type="datetimeFigureOut">
              <a:rPr lang="pt-BR" smtClean="0"/>
              <a:t>20/10/15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5733-9559-4BED-B2F1-30176BAD7F7F}" type="slidenum">
              <a:rPr lang="pt-BR" smtClean="0"/>
              <a:t>‹#›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5E8E-CADB-4E11-A68F-6748D7B6C17E}" type="datetimeFigureOut">
              <a:rPr lang="pt-BR" smtClean="0"/>
              <a:t>20/10/15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5733-9559-4BED-B2F1-30176BAD7F7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5E8E-CADB-4E11-A68F-6748D7B6C17E}" type="datetimeFigureOut">
              <a:rPr lang="pt-BR" smtClean="0"/>
              <a:t>20/10/15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5733-9559-4BED-B2F1-30176BAD7F7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75E8E-CADB-4E11-A68F-6748D7B6C17E}" type="datetimeFigureOut">
              <a:rPr lang="pt-BR" smtClean="0"/>
              <a:t>20/10/15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5733-9559-4BED-B2F1-30176BAD7F7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EC75E8E-CADB-4E11-A68F-6748D7B6C17E}" type="datetimeFigureOut">
              <a:rPr lang="pt-BR" smtClean="0"/>
              <a:t>20/10/15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61C5733-9559-4BED-B2F1-30176BAD7F7F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COMUNICAÇÃO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PROF. DR. ÁTILA BRANDÃO</a:t>
            </a:r>
            <a:endParaRPr lang="pt-BR" dirty="0"/>
          </a:p>
        </p:txBody>
      </p:sp>
      <p:pic>
        <p:nvPicPr>
          <p:cNvPr id="4" name="Ayrton+Senna+-+Tema+da+vitóri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7984" y="46916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6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29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dirty="0" smtClean="0"/>
              <a:t>“ EIS QUE VOS TRAGO </a:t>
            </a:r>
            <a:r>
              <a:rPr lang="pt-BR" b="1" i="1" dirty="0" smtClean="0"/>
              <a:t>EUANGELIO</a:t>
            </a:r>
            <a:r>
              <a:rPr lang="pt-BR" dirty="0" smtClean="0"/>
              <a:t> = BOAS NOTÍCIAS; NOVAS (NOTÍCIAS) DE GRANDE ALEGRIA, QUE SERÁ PARA TODO O POVO, POIS NA CIDADE DE DAVI, NASCEU HOJE, </a:t>
            </a:r>
            <a:r>
              <a:rPr lang="pt-BR" b="1" dirty="0" smtClean="0"/>
              <a:t>O SALVADOR, QUE É CRISTO, O SENHOR</a:t>
            </a:r>
            <a:r>
              <a:rPr lang="pt-BR" dirty="0" smtClean="0"/>
              <a:t>” </a:t>
            </a:r>
          </a:p>
          <a:p>
            <a:pPr marL="0" indent="0" algn="ctr">
              <a:buNone/>
            </a:pPr>
            <a:r>
              <a:rPr lang="pt-BR" dirty="0" smtClean="0"/>
              <a:t>( LUCAS 2: 09-11).</a:t>
            </a:r>
          </a:p>
          <a:p>
            <a:pPr algn="ctr"/>
            <a:r>
              <a:rPr lang="pt-BR" dirty="0" smtClean="0"/>
              <a:t>DISSE JESUS AOS SEUS APÓSTOLOS: “ O QUE ESCUTAIS AO OUVIDO, PREGAI-O SOBRE OS TELHADOS!” (MATEUS 10: 27 b E LUCAS 12: 03 b).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08. NO TELÃO E ATRAVÉS DOS TELHADOS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03518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dirty="0" smtClean="0"/>
              <a:t>DUDA MENDONÇA;  </a:t>
            </a:r>
          </a:p>
          <a:p>
            <a:pPr algn="ctr"/>
            <a:r>
              <a:rPr lang="pt-BR" dirty="0" smtClean="0"/>
              <a:t>JOSEPH PULITIZZER; </a:t>
            </a:r>
          </a:p>
          <a:p>
            <a:pPr algn="ctr"/>
            <a:r>
              <a:rPr lang="pt-BR" dirty="0" smtClean="0"/>
              <a:t>ANTÔNIO GUERREIRO;</a:t>
            </a:r>
          </a:p>
          <a:p>
            <a:pPr algn="ctr"/>
            <a:r>
              <a:rPr lang="pt-BR" dirty="0" smtClean="0"/>
              <a:t>RUY BARBOSA;</a:t>
            </a:r>
          </a:p>
          <a:p>
            <a:pPr algn="ctr"/>
            <a:r>
              <a:rPr lang="pt-BR" dirty="0" smtClean="0"/>
              <a:t>RABINO BARADON.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/>
              <a:t>09. A VISÃO DOS COMUNICADORES</a:t>
            </a:r>
            <a:endParaRPr lang="pt-BR" sz="4800" dirty="0"/>
          </a:p>
        </p:txBody>
      </p:sp>
      <p:pic>
        <p:nvPicPr>
          <p:cNvPr id="5" name="Picture 4" descr="downloa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14" y="4797152"/>
            <a:ext cx="3295657" cy="1845568"/>
          </a:xfrm>
          <a:prstGeom prst="rect">
            <a:avLst/>
          </a:prstGeom>
        </p:spPr>
      </p:pic>
      <p:pic>
        <p:nvPicPr>
          <p:cNvPr id="6" name="Picture 5" descr="download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2976"/>
            <a:ext cx="23495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0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t-BR" dirty="0" smtClean="0"/>
              <a:t>A COMUNICAÇÃO É INERENTE AO </a:t>
            </a:r>
            <a:r>
              <a:rPr lang="pt-BR" b="1" dirty="0" smtClean="0"/>
              <a:t>HOMEM</a:t>
            </a:r>
            <a:r>
              <a:rPr lang="pt-BR" dirty="0" smtClean="0"/>
              <a:t>, DESDE O INÍCIO DA HUMANIDADE.</a:t>
            </a:r>
          </a:p>
          <a:p>
            <a:pPr marL="0" indent="0" algn="ctr">
              <a:buNone/>
            </a:pPr>
            <a:endParaRPr lang="pt-BR" dirty="0" smtClean="0"/>
          </a:p>
          <a:p>
            <a:pPr algn="ctr"/>
            <a:r>
              <a:rPr lang="pt-BR" dirty="0" smtClean="0"/>
              <a:t>MODALIDADES DE COMUNICAÇÃO: VISUAL, GESTUAL, SONORA, SIGNOS E SINAIS DIVERSOS.</a:t>
            </a:r>
          </a:p>
          <a:p>
            <a:pPr marL="0" indent="0" algn="ctr">
              <a:buNone/>
            </a:pPr>
            <a:endParaRPr lang="pt-BR" dirty="0" smtClean="0"/>
          </a:p>
          <a:p>
            <a:pPr algn="ctr"/>
            <a:r>
              <a:rPr lang="pt-BR" dirty="0" smtClean="0"/>
              <a:t>SITUAÇÕES QUE ENVOLVEM COMUNICAÇÃO: A MENSAGEM, O EMISSOR E O RECEPTOR.</a:t>
            </a:r>
          </a:p>
          <a:p>
            <a:pPr marL="0" indent="0" algn="ctr">
              <a:buNone/>
            </a:pPr>
            <a:endParaRPr lang="pt-BR" dirty="0" smtClean="0"/>
          </a:p>
          <a:p>
            <a:pPr algn="ctr"/>
            <a:r>
              <a:rPr lang="pt-BR" dirty="0" smtClean="0"/>
              <a:t>CAMPOS PRIMORDIAS DA COMUNICAÇÃO MODERNA: COMUNICAÇÃO, PUBLICIDADE E PROPAGANDA.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/>
              <a:t>10. CONSIDERAÇÕES GERAIS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717121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IMPORTÂNCIA DA ANTIQUISSIMA COLOCAÇÃO FEITA POR PAULO, NO ANO 62 </a:t>
            </a:r>
            <a:r>
              <a:rPr lang="pt-BR" dirty="0" err="1" smtClean="0"/>
              <a:t>d.C</a:t>
            </a:r>
            <a:r>
              <a:rPr lang="pt-BR" dirty="0" smtClean="0"/>
              <a:t>, É QUE PREVALECE AINDA HOJE: </a:t>
            </a:r>
          </a:p>
          <a:p>
            <a:pPr algn="just"/>
            <a:endParaRPr lang="pt-BR" b="1" dirty="0"/>
          </a:p>
          <a:p>
            <a:pPr marL="0" indent="0" algn="ctr">
              <a:buNone/>
            </a:pPr>
            <a:r>
              <a:rPr lang="pt-BR" b="1" dirty="0" smtClean="0"/>
              <a:t>A COMUNICAÇÃO PRECISA SER EFICAZ, EFICIENTE E ENERGÉTICA!</a:t>
            </a:r>
            <a:endParaRPr lang="pt-BR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11. CONCLUSÃO</a:t>
            </a:r>
            <a:endParaRPr lang="pt-BR" dirty="0"/>
          </a:p>
        </p:txBody>
      </p:sp>
      <p:pic>
        <p:nvPicPr>
          <p:cNvPr id="4" name="Picture 3" descr="download (2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97152"/>
            <a:ext cx="2555776" cy="196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MUITO OBRIGADO!</a:t>
            </a:r>
            <a:endParaRPr lang="en-US" dirty="0"/>
          </a:p>
        </p:txBody>
      </p:sp>
      <p:pic>
        <p:nvPicPr>
          <p:cNvPr id="8" name="Content Placeholder 7" descr="images (2)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09" r="-229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98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BR" dirty="0" smtClean="0"/>
          </a:p>
          <a:p>
            <a:pPr algn="ctr"/>
            <a:r>
              <a:rPr lang="pt-BR" dirty="0" smtClean="0"/>
              <a:t>PODE-SE AFIRMAR, SEM SOMBRA DE DÚVIDAS, QUE A PESSOA QUE PRIMEIRAMENTE USOU A PALAVRA </a:t>
            </a:r>
            <a:r>
              <a:rPr lang="pt-BR" b="1" dirty="0" smtClean="0"/>
              <a:t>COMUNICAÇÃO </a:t>
            </a:r>
            <a:r>
              <a:rPr lang="pt-BR" dirty="0" smtClean="0"/>
              <a:t>FOI </a:t>
            </a:r>
            <a:r>
              <a:rPr lang="pt-BR" i="1" dirty="0" smtClean="0"/>
              <a:t>SHAUL SHALIA </a:t>
            </a:r>
            <a:r>
              <a:rPr lang="pt-BR" dirty="0" smtClean="0"/>
              <a:t>(Paulo de Tarso).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01.INTRODUÇÃO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470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r="296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CURIOSIDADE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2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algn="ctr"/>
            <a:endParaRPr lang="pt-BR" dirty="0"/>
          </a:p>
          <a:p>
            <a:pPr algn="ctr"/>
            <a:r>
              <a:rPr lang="pt-BR" dirty="0" smtClean="0"/>
              <a:t>O MUNDO DA COMUNICAÇÃO DEVE SER SEMPRE ENERGÉTICO, CONTAGIANTE, ATIVO E PROATIVO, ENVOLVENDO TAMBÉM, ATITUDE DE AÇÃO. E MUITA AÇÃO!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02. O MUNDO DA COMUNICAÇÃO</a:t>
            </a:r>
            <a:endParaRPr lang="pt-BR" dirty="0"/>
          </a:p>
        </p:txBody>
      </p:sp>
      <p:pic>
        <p:nvPicPr>
          <p:cNvPr id="5" name="Content Placeholder 5" descr="200235995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869" r="-49869"/>
          <a:stretch>
            <a:fillRect/>
          </a:stretch>
        </p:blipFill>
        <p:spPr>
          <a:xfrm>
            <a:off x="-828600" y="4456859"/>
            <a:ext cx="5240904" cy="240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20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pPr algn="ctr"/>
            <a:r>
              <a:rPr lang="pt-BR" dirty="0" smtClean="0"/>
              <a:t>SUA PRIMEIRA CITAÇÃO E REGISTRO, EM PERGAMINHO ENCONTRA-SE NA CARTA A FILEMON (ano 62 </a:t>
            </a:r>
            <a:r>
              <a:rPr lang="pt-BR" dirty="0" err="1" smtClean="0"/>
              <a:t>d.C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03. COMUNICAÇÃO  </a:t>
            </a:r>
            <a:r>
              <a:rPr lang="pt-BR" sz="2800" dirty="0" smtClean="0"/>
              <a:t>CITAÇÃO E REGISTRO HISTÓRICO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95434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algn="ctr"/>
            <a:r>
              <a:rPr lang="pt-BR" dirty="0" smtClean="0"/>
              <a:t>NA VERSÃO DE ABELARDO BARBOSA, O CHACRINHA : “QUEM NÃO SE COMUNICA SE TRUMBICA!”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04. O OLHAR DO COMUNICADOR DE MASSAS</a:t>
            </a:r>
            <a:endParaRPr lang="pt-BR" sz="4000" dirty="0"/>
          </a:p>
        </p:txBody>
      </p:sp>
      <p:pic>
        <p:nvPicPr>
          <p:cNvPr id="4" name="Picture 3" descr="placapainel-decorativo-o-chacrinha-abelardo-barbosa-imper-13869-MLB197943350_3414-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77072"/>
            <a:ext cx="4104456" cy="254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92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pPr algn="ctr"/>
            <a:r>
              <a:rPr lang="pt-BR" dirty="0" smtClean="0"/>
              <a:t>SEGUNDO ARISTÓTELES: “</a:t>
            </a:r>
            <a:r>
              <a:rPr lang="pt-BR" b="1" i="1" dirty="0" smtClean="0"/>
              <a:t>ENERGHÉIA</a:t>
            </a:r>
            <a:r>
              <a:rPr lang="pt-BR" i="1" dirty="0" smtClean="0"/>
              <a:t> </a:t>
            </a:r>
            <a:r>
              <a:rPr lang="pt-BR" dirty="0" smtClean="0"/>
              <a:t>É O PRINCÍPIO DA REALIZAÇÃO DA POSSIBILIDADE.”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/>
              <a:t>05. O OLHAR DO FILÓSOFO</a:t>
            </a:r>
            <a:endParaRPr lang="pt-BR" sz="4400" dirty="0"/>
          </a:p>
        </p:txBody>
      </p:sp>
      <p:pic>
        <p:nvPicPr>
          <p:cNvPr id="4" name="Picture 3" descr="downloa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00" y="4191000"/>
            <a:ext cx="30607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6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/>
              <a:t>SEGUNDO O TEXTO SAGRADO EM GÊNESIS, </a:t>
            </a:r>
            <a:r>
              <a:rPr lang="pt-BR" b="1" dirty="0" smtClean="0"/>
              <a:t>CAPÍTULO 1</a:t>
            </a:r>
            <a:r>
              <a:rPr lang="pt-BR" dirty="0" smtClean="0"/>
              <a:t>: “HAVIA UM CÁOS ABSOLUTO, HAVIA TREVAS SOBRE A FACE DO ABISMO.”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AÍ ENTRA A COMUNICAÇÃO POSITIVA E REALIZATIVA DE DEUS, QUANDO DISSE: </a:t>
            </a:r>
            <a:r>
              <a:rPr lang="pt-BR" i="1" dirty="0" smtClean="0"/>
              <a:t>“IEHI OR VA-IEHI OR”.</a:t>
            </a:r>
            <a:endParaRPr lang="pt-BR" i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/>
              <a:t>06. O OLHAR DO DEUS DA BÍBLIA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351094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pPr algn="ctr"/>
            <a:r>
              <a:rPr lang="pt-BR" dirty="0" smtClean="0"/>
              <a:t>“ESCREVE A VISÃO E TORNA-A BEM LEGÍVEL SOBRE TÁBUAS, PARA QUE A POSSA LER QUEM POR ELA PASSA CORRENDO”. ( Habacuque 02:02 – 626 </a:t>
            </a:r>
            <a:r>
              <a:rPr lang="pt-BR" dirty="0" err="1" smtClean="0"/>
              <a:t>a.C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07. </a:t>
            </a:r>
            <a:r>
              <a:rPr lang="pt-BR" i="1" dirty="0" smtClean="0"/>
              <a:t>OUT DOOR</a:t>
            </a:r>
            <a:endParaRPr lang="pt-BR" i="1" dirty="0"/>
          </a:p>
        </p:txBody>
      </p:sp>
      <p:pic>
        <p:nvPicPr>
          <p:cNvPr id="5" name="Picture 4" descr="BU00529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229200"/>
            <a:ext cx="1892080" cy="14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55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135</TotalTime>
  <Words>449</Words>
  <Application>Microsoft Macintosh PowerPoint</Application>
  <PresentationFormat>On-screen Show (4:3)</PresentationFormat>
  <Paragraphs>53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Capa Dura</vt:lpstr>
      <vt:lpstr>COMUNICAÇÃO</vt:lpstr>
      <vt:lpstr>01.INTRODUÇÃO</vt:lpstr>
      <vt:lpstr>CURIOSIDADE</vt:lpstr>
      <vt:lpstr>02. O MUNDO DA COMUNICAÇÃO</vt:lpstr>
      <vt:lpstr>03. COMUNICAÇÃO  CITAÇÃO E REGISTRO HISTÓRICO</vt:lpstr>
      <vt:lpstr>04. O OLHAR DO COMUNICADOR DE MASSAS</vt:lpstr>
      <vt:lpstr>05. O OLHAR DO FILÓSOFO</vt:lpstr>
      <vt:lpstr>06. O OLHAR DO DEUS DA BÍBLIA</vt:lpstr>
      <vt:lpstr>07. OUT DOOR</vt:lpstr>
      <vt:lpstr>08. NO TELÃO E ATRAVÉS DOS TELHADOS</vt:lpstr>
      <vt:lpstr>09. A VISÃO DOS COMUNICADORES</vt:lpstr>
      <vt:lpstr>10. CONSIDERAÇÕES GERAIS</vt:lpstr>
      <vt:lpstr>11. CONCLUSÃO</vt:lpstr>
      <vt:lpstr>MUITO OBRIGADO!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COMUNICAÇÃO</dc:title>
  <dc:creator>Sara</dc:creator>
  <cp:lastModifiedBy>Sarah Brandao</cp:lastModifiedBy>
  <cp:revision>27</cp:revision>
  <dcterms:created xsi:type="dcterms:W3CDTF">2015-10-20T11:24:06Z</dcterms:created>
  <dcterms:modified xsi:type="dcterms:W3CDTF">2015-10-20T15:09:57Z</dcterms:modified>
</cp:coreProperties>
</file>