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5" r:id="rId2"/>
    <p:sldMasterId id="2147484710" r:id="rId3"/>
    <p:sldMasterId id="2147484722" r:id="rId4"/>
    <p:sldMasterId id="2147485428" r:id="rId5"/>
    <p:sldMasterId id="2147485440" r:id="rId6"/>
    <p:sldMasterId id="2147485676" r:id="rId7"/>
    <p:sldMasterId id="2147485689" r:id="rId8"/>
    <p:sldMasterId id="2147485830" r:id="rId9"/>
    <p:sldMasterId id="2147485869" r:id="rId10"/>
  </p:sldMasterIdLst>
  <p:notesMasterIdLst>
    <p:notesMasterId r:id="rId24"/>
  </p:notesMasterIdLst>
  <p:sldIdLst>
    <p:sldId id="256" r:id="rId11"/>
    <p:sldId id="737" r:id="rId12"/>
    <p:sldId id="391" r:id="rId13"/>
    <p:sldId id="275" r:id="rId14"/>
    <p:sldId id="262" r:id="rId15"/>
    <p:sldId id="755" r:id="rId16"/>
    <p:sldId id="758" r:id="rId17"/>
    <p:sldId id="501" r:id="rId18"/>
    <p:sldId id="508" r:id="rId19"/>
    <p:sldId id="263" r:id="rId20"/>
    <p:sldId id="512" r:id="rId21"/>
    <p:sldId id="738" r:id="rId22"/>
    <p:sldId id="509" r:id="rId23"/>
  </p:sldIdLst>
  <p:sldSz cx="12192000" cy="6858000"/>
  <p:notesSz cx="7559675" cy="10691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Kishi" initials="" lastIdx="1" clrIdx="0"/>
  <p:cmAuthor id="2" name="Sandra Kishi" initials="S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116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62D7D-11AE-4B74-A950-5BC24020289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72338D-DE51-484C-9413-E4FE6076A47D}">
      <dgm:prSet/>
      <dgm:spPr/>
      <dgm:t>
        <a:bodyPr/>
        <a:lstStyle/>
        <a:p>
          <a:r>
            <a:rPr lang="pt-BR" dirty="0"/>
            <a:t>1. Ministério Público: </a:t>
          </a:r>
          <a:r>
            <a:rPr lang="pt-BR" b="1" dirty="0"/>
            <a:t>menos reativo e mais proativo</a:t>
          </a:r>
          <a:r>
            <a:rPr lang="pt-BR" dirty="0"/>
            <a:t>; </a:t>
          </a:r>
          <a:endParaRPr lang="en-US" dirty="0"/>
        </a:p>
      </dgm:t>
    </dgm:pt>
    <dgm:pt modelId="{EEF04095-9E34-4BFF-827D-D0C35B5C53E5}" type="parTrans" cxnId="{9EB284BC-8AD9-44C7-9F99-486F1EFC51F4}">
      <dgm:prSet/>
      <dgm:spPr/>
      <dgm:t>
        <a:bodyPr/>
        <a:lstStyle/>
        <a:p>
          <a:endParaRPr lang="en-US"/>
        </a:p>
      </dgm:t>
    </dgm:pt>
    <dgm:pt modelId="{91693CCF-3E8C-4924-A686-A2863BBC9B0C}" type="sibTrans" cxnId="{9EB284BC-8AD9-44C7-9F99-486F1EFC51F4}">
      <dgm:prSet/>
      <dgm:spPr/>
      <dgm:t>
        <a:bodyPr/>
        <a:lstStyle/>
        <a:p>
          <a:endParaRPr lang="en-US" dirty="0"/>
        </a:p>
      </dgm:t>
    </dgm:pt>
    <dgm:pt modelId="{8FECD0D5-A741-4950-BDA1-41E23277EAD1}">
      <dgm:prSet/>
      <dgm:spPr/>
      <dgm:t>
        <a:bodyPr/>
        <a:lstStyle/>
        <a:p>
          <a:r>
            <a:rPr lang="pt-BR" dirty="0"/>
            <a:t>2. avança na atuação preventiva e na solução extrajudicial do conflito; </a:t>
          </a:r>
          <a:endParaRPr lang="en-US" dirty="0"/>
        </a:p>
      </dgm:t>
    </dgm:pt>
    <dgm:pt modelId="{D1203973-146B-4A9F-9D57-6D37F6B7CA8F}" type="parTrans" cxnId="{B405E5D7-4595-47C1-B4B1-518B9C4D713E}">
      <dgm:prSet/>
      <dgm:spPr/>
      <dgm:t>
        <a:bodyPr/>
        <a:lstStyle/>
        <a:p>
          <a:endParaRPr lang="en-US"/>
        </a:p>
      </dgm:t>
    </dgm:pt>
    <dgm:pt modelId="{1FAEE9E6-1AD7-43C1-A825-018CF75E49C0}" type="sibTrans" cxnId="{B405E5D7-4595-47C1-B4B1-518B9C4D713E}">
      <dgm:prSet/>
      <dgm:spPr/>
      <dgm:t>
        <a:bodyPr/>
        <a:lstStyle/>
        <a:p>
          <a:endParaRPr lang="en-US" dirty="0"/>
        </a:p>
      </dgm:t>
    </dgm:pt>
    <dgm:pt modelId="{C42D7DF9-F1A5-40C9-885B-8E7CE5FC14D3}">
      <dgm:prSet/>
      <dgm:spPr/>
      <dgm:t>
        <a:bodyPr/>
        <a:lstStyle/>
        <a:p>
          <a:r>
            <a:rPr lang="pt-BR" dirty="0"/>
            <a:t>3. indicadores da avaliação resolutiva e qualitativa do trabalho; </a:t>
          </a:r>
          <a:endParaRPr lang="en-US" dirty="0"/>
        </a:p>
      </dgm:t>
    </dgm:pt>
    <dgm:pt modelId="{EB250496-588D-49D0-B06A-F65274A75255}" type="parTrans" cxnId="{D459A272-1B18-4876-8C6A-E2299A7BB4B1}">
      <dgm:prSet/>
      <dgm:spPr/>
      <dgm:t>
        <a:bodyPr/>
        <a:lstStyle/>
        <a:p>
          <a:endParaRPr lang="en-US"/>
        </a:p>
      </dgm:t>
    </dgm:pt>
    <dgm:pt modelId="{ECBD4845-ACF9-41AF-B7F1-700C5036D840}" type="sibTrans" cxnId="{D459A272-1B18-4876-8C6A-E2299A7BB4B1}">
      <dgm:prSet/>
      <dgm:spPr/>
      <dgm:t>
        <a:bodyPr/>
        <a:lstStyle/>
        <a:p>
          <a:endParaRPr lang="en-US" dirty="0"/>
        </a:p>
      </dgm:t>
    </dgm:pt>
    <dgm:pt modelId="{EC787567-98E2-4B27-905C-03019817FDBA}">
      <dgm:prSet/>
      <dgm:spPr/>
      <dgm:t>
        <a:bodyPr/>
        <a:lstStyle/>
        <a:p>
          <a:r>
            <a:rPr lang="pt-BR" dirty="0"/>
            <a:t>4. corregedorias devem replicar boas práticas identificadas; </a:t>
          </a:r>
          <a:endParaRPr lang="en-US" dirty="0"/>
        </a:p>
      </dgm:t>
    </dgm:pt>
    <dgm:pt modelId="{F7C435C2-365E-48B9-8ACD-49A030A7F6FC}" type="parTrans" cxnId="{977372F2-7616-4640-AF4B-AC9A725BA946}">
      <dgm:prSet/>
      <dgm:spPr/>
      <dgm:t>
        <a:bodyPr/>
        <a:lstStyle/>
        <a:p>
          <a:endParaRPr lang="en-US"/>
        </a:p>
      </dgm:t>
    </dgm:pt>
    <dgm:pt modelId="{80DA41A8-0E01-4527-B3B9-EAD6C1A51BCF}" type="sibTrans" cxnId="{977372F2-7616-4640-AF4B-AC9A725BA946}">
      <dgm:prSet/>
      <dgm:spPr/>
      <dgm:t>
        <a:bodyPr/>
        <a:lstStyle/>
        <a:p>
          <a:endParaRPr lang="en-US" dirty="0"/>
        </a:p>
      </dgm:t>
    </dgm:pt>
    <dgm:pt modelId="{39522C90-EA03-44B5-9567-514F36A5BCA0}">
      <dgm:prSet/>
      <dgm:spPr/>
      <dgm:t>
        <a:bodyPr/>
        <a:lstStyle/>
        <a:p>
          <a:r>
            <a:rPr lang="pt-BR" dirty="0"/>
            <a:t>5. valorizar o planejamento estratégico; </a:t>
          </a:r>
          <a:endParaRPr lang="en-US" dirty="0"/>
        </a:p>
      </dgm:t>
    </dgm:pt>
    <dgm:pt modelId="{6CC79A93-12EC-4BFE-B76A-4E3746FC5DF2}" type="parTrans" cxnId="{87774FAA-87C9-48AA-9B4B-AEFEEE14928F}">
      <dgm:prSet/>
      <dgm:spPr/>
      <dgm:t>
        <a:bodyPr/>
        <a:lstStyle/>
        <a:p>
          <a:endParaRPr lang="en-US"/>
        </a:p>
      </dgm:t>
    </dgm:pt>
    <dgm:pt modelId="{8797D7E9-FB31-4B67-9805-05EA0AC998B1}" type="sibTrans" cxnId="{87774FAA-87C9-48AA-9B4B-AEFEEE14928F}">
      <dgm:prSet/>
      <dgm:spPr/>
      <dgm:t>
        <a:bodyPr/>
        <a:lstStyle/>
        <a:p>
          <a:endParaRPr lang="en-US" dirty="0"/>
        </a:p>
      </dgm:t>
    </dgm:pt>
    <dgm:pt modelId="{7D033DF4-66FF-4BB0-90F7-FE8AC40E62CF}">
      <dgm:prSet/>
      <dgm:spPr/>
      <dgm:t>
        <a:bodyPr/>
        <a:lstStyle/>
        <a:p>
          <a:r>
            <a:rPr lang="pt-BR" dirty="0"/>
            <a:t>6. incentivar novos modelos de atuação regionalizada; </a:t>
          </a:r>
          <a:endParaRPr lang="en-US" dirty="0"/>
        </a:p>
      </dgm:t>
    </dgm:pt>
    <dgm:pt modelId="{6F5170D1-1633-4A9C-A76A-1179FD6405BE}" type="parTrans" cxnId="{198B8C7E-4B08-47AF-973F-A0D3CD9D05B7}">
      <dgm:prSet/>
      <dgm:spPr/>
      <dgm:t>
        <a:bodyPr/>
        <a:lstStyle/>
        <a:p>
          <a:endParaRPr lang="en-US"/>
        </a:p>
      </dgm:t>
    </dgm:pt>
    <dgm:pt modelId="{DB8AE64E-2072-423B-85B5-FFE93EF70262}" type="sibTrans" cxnId="{198B8C7E-4B08-47AF-973F-A0D3CD9D05B7}">
      <dgm:prSet/>
      <dgm:spPr/>
      <dgm:t>
        <a:bodyPr/>
        <a:lstStyle/>
        <a:p>
          <a:endParaRPr lang="en-US" dirty="0"/>
        </a:p>
      </dgm:t>
    </dgm:pt>
    <dgm:pt modelId="{A61A246F-F5E0-4C51-B1AD-B1E7508762E2}">
      <dgm:prSet/>
      <dgm:spPr/>
      <dgm:t>
        <a:bodyPr/>
        <a:lstStyle/>
        <a:p>
          <a:r>
            <a:rPr lang="pt-BR" dirty="0"/>
            <a:t>7. Valorizar atuação institucional em projetos sociais, em rede de cooperação</a:t>
          </a:r>
          <a:endParaRPr lang="en-US" dirty="0"/>
        </a:p>
      </dgm:t>
    </dgm:pt>
    <dgm:pt modelId="{BF52FB0E-B1F8-4297-8915-4D167A39C1A3}" type="parTrans" cxnId="{C4A2F94E-33B7-4359-A843-43831EF06D42}">
      <dgm:prSet/>
      <dgm:spPr/>
      <dgm:t>
        <a:bodyPr/>
        <a:lstStyle/>
        <a:p>
          <a:endParaRPr lang="en-US"/>
        </a:p>
      </dgm:t>
    </dgm:pt>
    <dgm:pt modelId="{C5CE512D-0186-4619-9CE9-995DDC843832}" type="sibTrans" cxnId="{C4A2F94E-33B7-4359-A843-43831EF06D42}">
      <dgm:prSet/>
      <dgm:spPr/>
      <dgm:t>
        <a:bodyPr/>
        <a:lstStyle/>
        <a:p>
          <a:endParaRPr lang="en-US" dirty="0"/>
        </a:p>
      </dgm:t>
    </dgm:pt>
    <dgm:pt modelId="{80545176-B4F7-4E80-9C17-4C0C7858A736}">
      <dgm:prSet/>
      <dgm:spPr/>
      <dgm:t>
        <a:bodyPr/>
        <a:lstStyle/>
        <a:p>
          <a:r>
            <a:rPr lang="pt-BR" b="1" dirty="0"/>
            <a:t>8. mecanismos de resolução (negociação, mediação, conciliação</a:t>
          </a:r>
          <a:endParaRPr lang="en-US" dirty="0"/>
        </a:p>
      </dgm:t>
    </dgm:pt>
    <dgm:pt modelId="{BE87E911-9D93-4DC3-9AC1-C44F5414F297}" type="parTrans" cxnId="{422EBDC6-DC73-4944-8DF2-D9DB6D9AAF61}">
      <dgm:prSet/>
      <dgm:spPr/>
      <dgm:t>
        <a:bodyPr/>
        <a:lstStyle/>
        <a:p>
          <a:endParaRPr lang="en-US"/>
        </a:p>
      </dgm:t>
    </dgm:pt>
    <dgm:pt modelId="{53EDBCF5-0820-4E64-8E05-47C7654645C3}" type="sibTrans" cxnId="{422EBDC6-DC73-4944-8DF2-D9DB6D9AAF61}">
      <dgm:prSet/>
      <dgm:spPr/>
      <dgm:t>
        <a:bodyPr/>
        <a:lstStyle/>
        <a:p>
          <a:endParaRPr lang="en-US" dirty="0"/>
        </a:p>
      </dgm:t>
    </dgm:pt>
    <dgm:pt modelId="{D21661E4-E43D-4917-8F45-123723B5DBEE}">
      <dgm:prSet/>
      <dgm:spPr/>
      <dgm:t>
        <a:bodyPr/>
        <a:lstStyle/>
        <a:p>
          <a:r>
            <a:rPr lang="pt-BR" b="1" dirty="0"/>
            <a:t>9. </a:t>
          </a:r>
          <a:r>
            <a:rPr lang="pt-BR" dirty="0"/>
            <a:t>práticas objetivas que abreviem investigações</a:t>
          </a:r>
          <a:endParaRPr lang="en-US" dirty="0"/>
        </a:p>
      </dgm:t>
    </dgm:pt>
    <dgm:pt modelId="{C8FBE869-8267-4DF6-A50C-8153F2CBAD1A}" type="parTrans" cxnId="{F9673707-CED7-40A4-9F74-4F9141025B52}">
      <dgm:prSet/>
      <dgm:spPr/>
      <dgm:t>
        <a:bodyPr/>
        <a:lstStyle/>
        <a:p>
          <a:endParaRPr lang="en-US"/>
        </a:p>
      </dgm:t>
    </dgm:pt>
    <dgm:pt modelId="{9294AEAB-C131-46C9-8B32-FDBDF5049B26}" type="sibTrans" cxnId="{F9673707-CED7-40A4-9F74-4F9141025B52}">
      <dgm:prSet/>
      <dgm:spPr/>
      <dgm:t>
        <a:bodyPr/>
        <a:lstStyle/>
        <a:p>
          <a:endParaRPr lang="en-US" dirty="0"/>
        </a:p>
      </dgm:t>
    </dgm:pt>
    <dgm:pt modelId="{4F374F06-20FB-422F-BC99-F339DD793534}">
      <dgm:prSet/>
      <dgm:spPr/>
      <dgm:t>
        <a:bodyPr/>
        <a:lstStyle/>
        <a:p>
          <a:r>
            <a:rPr lang="pt-BR" b="1" dirty="0"/>
            <a:t>10. Desenvolvimento da capacidade de articulação política, de diálogo para o consenso </a:t>
          </a:r>
          <a:endParaRPr lang="en-US" dirty="0"/>
        </a:p>
      </dgm:t>
    </dgm:pt>
    <dgm:pt modelId="{3FC9D2D4-3DA3-475A-9E9C-A71873146AE2}" type="parTrans" cxnId="{80971E22-0150-403D-9BCD-6D571163387E}">
      <dgm:prSet/>
      <dgm:spPr/>
      <dgm:t>
        <a:bodyPr/>
        <a:lstStyle/>
        <a:p>
          <a:endParaRPr lang="en-US"/>
        </a:p>
      </dgm:t>
    </dgm:pt>
    <dgm:pt modelId="{FEDB3C6E-6E50-4899-83C4-985F9F824880}" type="sibTrans" cxnId="{80971E22-0150-403D-9BCD-6D571163387E}">
      <dgm:prSet/>
      <dgm:spPr/>
      <dgm:t>
        <a:bodyPr/>
        <a:lstStyle/>
        <a:p>
          <a:endParaRPr lang="en-US"/>
        </a:p>
      </dgm:t>
    </dgm:pt>
    <dgm:pt modelId="{26ADCC86-4338-43F4-A95D-8E5BE2AFC6A4}" type="pres">
      <dgm:prSet presAssocID="{5B062D7D-11AE-4B74-A950-5BC24020289D}" presName="Name0" presStyleCnt="0">
        <dgm:presLayoutVars>
          <dgm:dir/>
          <dgm:resizeHandles val="exact"/>
        </dgm:presLayoutVars>
      </dgm:prSet>
      <dgm:spPr/>
    </dgm:pt>
    <dgm:pt modelId="{04021C32-BCB0-4D58-B77F-CE5C5DFD816F}" type="pres">
      <dgm:prSet presAssocID="{8872338D-DE51-484C-9413-E4FE6076A47D}" presName="node" presStyleLbl="node1" presStyleIdx="0" presStyleCnt="10">
        <dgm:presLayoutVars>
          <dgm:bulletEnabled val="1"/>
        </dgm:presLayoutVars>
      </dgm:prSet>
      <dgm:spPr/>
    </dgm:pt>
    <dgm:pt modelId="{70C334C9-8969-414A-88D3-C864A028A0F4}" type="pres">
      <dgm:prSet presAssocID="{91693CCF-3E8C-4924-A686-A2863BBC9B0C}" presName="sibTrans" presStyleLbl="sibTrans1D1" presStyleIdx="0" presStyleCnt="9"/>
      <dgm:spPr/>
    </dgm:pt>
    <dgm:pt modelId="{04E2FEE6-F107-45D0-8A39-F50436F7401C}" type="pres">
      <dgm:prSet presAssocID="{91693CCF-3E8C-4924-A686-A2863BBC9B0C}" presName="connectorText" presStyleLbl="sibTrans1D1" presStyleIdx="0" presStyleCnt="9"/>
      <dgm:spPr/>
    </dgm:pt>
    <dgm:pt modelId="{43DEF659-5F7F-44C2-9410-1EAE74C81AE9}" type="pres">
      <dgm:prSet presAssocID="{8FECD0D5-A741-4950-BDA1-41E23277EAD1}" presName="node" presStyleLbl="node1" presStyleIdx="1" presStyleCnt="10">
        <dgm:presLayoutVars>
          <dgm:bulletEnabled val="1"/>
        </dgm:presLayoutVars>
      </dgm:prSet>
      <dgm:spPr/>
    </dgm:pt>
    <dgm:pt modelId="{479356FC-FF29-4895-A4F4-015CA12F6266}" type="pres">
      <dgm:prSet presAssocID="{1FAEE9E6-1AD7-43C1-A825-018CF75E49C0}" presName="sibTrans" presStyleLbl="sibTrans1D1" presStyleIdx="1" presStyleCnt="9"/>
      <dgm:spPr/>
    </dgm:pt>
    <dgm:pt modelId="{B0338737-97E9-4926-910B-4BDE0F31C745}" type="pres">
      <dgm:prSet presAssocID="{1FAEE9E6-1AD7-43C1-A825-018CF75E49C0}" presName="connectorText" presStyleLbl="sibTrans1D1" presStyleIdx="1" presStyleCnt="9"/>
      <dgm:spPr/>
    </dgm:pt>
    <dgm:pt modelId="{2DCE8946-34AD-4564-B19F-895FA6D0185C}" type="pres">
      <dgm:prSet presAssocID="{C42D7DF9-F1A5-40C9-885B-8E7CE5FC14D3}" presName="node" presStyleLbl="node1" presStyleIdx="2" presStyleCnt="10">
        <dgm:presLayoutVars>
          <dgm:bulletEnabled val="1"/>
        </dgm:presLayoutVars>
      </dgm:prSet>
      <dgm:spPr/>
    </dgm:pt>
    <dgm:pt modelId="{E11731D5-25AF-4F35-A93D-E57895219D9D}" type="pres">
      <dgm:prSet presAssocID="{ECBD4845-ACF9-41AF-B7F1-700C5036D840}" presName="sibTrans" presStyleLbl="sibTrans1D1" presStyleIdx="2" presStyleCnt="9"/>
      <dgm:spPr/>
    </dgm:pt>
    <dgm:pt modelId="{7A213881-64E9-4713-B59F-9927481302B3}" type="pres">
      <dgm:prSet presAssocID="{ECBD4845-ACF9-41AF-B7F1-700C5036D840}" presName="connectorText" presStyleLbl="sibTrans1D1" presStyleIdx="2" presStyleCnt="9"/>
      <dgm:spPr/>
    </dgm:pt>
    <dgm:pt modelId="{FB4C99EA-966E-44DF-BDE7-979E4EACF3E7}" type="pres">
      <dgm:prSet presAssocID="{EC787567-98E2-4B27-905C-03019817FDBA}" presName="node" presStyleLbl="node1" presStyleIdx="3" presStyleCnt="10">
        <dgm:presLayoutVars>
          <dgm:bulletEnabled val="1"/>
        </dgm:presLayoutVars>
      </dgm:prSet>
      <dgm:spPr/>
    </dgm:pt>
    <dgm:pt modelId="{4171B63A-8473-4466-AA39-ED473AC746FD}" type="pres">
      <dgm:prSet presAssocID="{80DA41A8-0E01-4527-B3B9-EAD6C1A51BCF}" presName="sibTrans" presStyleLbl="sibTrans1D1" presStyleIdx="3" presStyleCnt="9"/>
      <dgm:spPr/>
    </dgm:pt>
    <dgm:pt modelId="{784D96E3-5302-4D5D-963D-AE31F9BC513A}" type="pres">
      <dgm:prSet presAssocID="{80DA41A8-0E01-4527-B3B9-EAD6C1A51BCF}" presName="connectorText" presStyleLbl="sibTrans1D1" presStyleIdx="3" presStyleCnt="9"/>
      <dgm:spPr/>
    </dgm:pt>
    <dgm:pt modelId="{E80F2A33-35E0-474B-B598-E3D4F3B5C613}" type="pres">
      <dgm:prSet presAssocID="{39522C90-EA03-44B5-9567-514F36A5BCA0}" presName="node" presStyleLbl="node1" presStyleIdx="4" presStyleCnt="10">
        <dgm:presLayoutVars>
          <dgm:bulletEnabled val="1"/>
        </dgm:presLayoutVars>
      </dgm:prSet>
      <dgm:spPr/>
    </dgm:pt>
    <dgm:pt modelId="{D367A0FC-0E37-4C7E-8CFF-82B94B7CC870}" type="pres">
      <dgm:prSet presAssocID="{8797D7E9-FB31-4B67-9805-05EA0AC998B1}" presName="sibTrans" presStyleLbl="sibTrans1D1" presStyleIdx="4" presStyleCnt="9"/>
      <dgm:spPr/>
    </dgm:pt>
    <dgm:pt modelId="{FBFC8C42-EF95-4D8B-88DC-57C76DE28FE6}" type="pres">
      <dgm:prSet presAssocID="{8797D7E9-FB31-4B67-9805-05EA0AC998B1}" presName="connectorText" presStyleLbl="sibTrans1D1" presStyleIdx="4" presStyleCnt="9"/>
      <dgm:spPr/>
    </dgm:pt>
    <dgm:pt modelId="{0BF1486E-526B-42AE-B203-323C87F03A31}" type="pres">
      <dgm:prSet presAssocID="{7D033DF4-66FF-4BB0-90F7-FE8AC40E62CF}" presName="node" presStyleLbl="node1" presStyleIdx="5" presStyleCnt="10">
        <dgm:presLayoutVars>
          <dgm:bulletEnabled val="1"/>
        </dgm:presLayoutVars>
      </dgm:prSet>
      <dgm:spPr/>
    </dgm:pt>
    <dgm:pt modelId="{ADF18467-2200-4619-995B-4E8AB1E9BA39}" type="pres">
      <dgm:prSet presAssocID="{DB8AE64E-2072-423B-85B5-FFE93EF70262}" presName="sibTrans" presStyleLbl="sibTrans1D1" presStyleIdx="5" presStyleCnt="9"/>
      <dgm:spPr/>
    </dgm:pt>
    <dgm:pt modelId="{73FCCBC7-5E4D-480F-A53F-6C8E61CFAD04}" type="pres">
      <dgm:prSet presAssocID="{DB8AE64E-2072-423B-85B5-FFE93EF70262}" presName="connectorText" presStyleLbl="sibTrans1D1" presStyleIdx="5" presStyleCnt="9"/>
      <dgm:spPr/>
    </dgm:pt>
    <dgm:pt modelId="{7407295D-A480-4D1D-9909-D81C4673DC1A}" type="pres">
      <dgm:prSet presAssocID="{A61A246F-F5E0-4C51-B1AD-B1E7508762E2}" presName="node" presStyleLbl="node1" presStyleIdx="6" presStyleCnt="10">
        <dgm:presLayoutVars>
          <dgm:bulletEnabled val="1"/>
        </dgm:presLayoutVars>
      </dgm:prSet>
      <dgm:spPr/>
    </dgm:pt>
    <dgm:pt modelId="{F472765D-5F92-4868-89B9-6130F3E6729E}" type="pres">
      <dgm:prSet presAssocID="{C5CE512D-0186-4619-9CE9-995DDC843832}" presName="sibTrans" presStyleLbl="sibTrans1D1" presStyleIdx="6" presStyleCnt="9"/>
      <dgm:spPr/>
    </dgm:pt>
    <dgm:pt modelId="{E784D96F-6496-4D73-BE5B-E69239EFAE6C}" type="pres">
      <dgm:prSet presAssocID="{C5CE512D-0186-4619-9CE9-995DDC843832}" presName="connectorText" presStyleLbl="sibTrans1D1" presStyleIdx="6" presStyleCnt="9"/>
      <dgm:spPr/>
    </dgm:pt>
    <dgm:pt modelId="{A9643C93-C071-4A01-811C-85A074493895}" type="pres">
      <dgm:prSet presAssocID="{80545176-B4F7-4E80-9C17-4C0C7858A736}" presName="node" presStyleLbl="node1" presStyleIdx="7" presStyleCnt="10">
        <dgm:presLayoutVars>
          <dgm:bulletEnabled val="1"/>
        </dgm:presLayoutVars>
      </dgm:prSet>
      <dgm:spPr/>
    </dgm:pt>
    <dgm:pt modelId="{85FBD1F5-6970-4BAB-87FA-8411B049C2B6}" type="pres">
      <dgm:prSet presAssocID="{53EDBCF5-0820-4E64-8E05-47C7654645C3}" presName="sibTrans" presStyleLbl="sibTrans1D1" presStyleIdx="7" presStyleCnt="9"/>
      <dgm:spPr/>
    </dgm:pt>
    <dgm:pt modelId="{CA1C7D94-DA6E-4BA9-B5F7-184CA3AB9611}" type="pres">
      <dgm:prSet presAssocID="{53EDBCF5-0820-4E64-8E05-47C7654645C3}" presName="connectorText" presStyleLbl="sibTrans1D1" presStyleIdx="7" presStyleCnt="9"/>
      <dgm:spPr/>
    </dgm:pt>
    <dgm:pt modelId="{D680B0F5-52F5-440C-99BD-319E131A3129}" type="pres">
      <dgm:prSet presAssocID="{D21661E4-E43D-4917-8F45-123723B5DBEE}" presName="node" presStyleLbl="node1" presStyleIdx="8" presStyleCnt="10">
        <dgm:presLayoutVars>
          <dgm:bulletEnabled val="1"/>
        </dgm:presLayoutVars>
      </dgm:prSet>
      <dgm:spPr/>
    </dgm:pt>
    <dgm:pt modelId="{4CC604F8-897D-4A04-9BCC-D518164ABF53}" type="pres">
      <dgm:prSet presAssocID="{9294AEAB-C131-46C9-8B32-FDBDF5049B26}" presName="sibTrans" presStyleLbl="sibTrans1D1" presStyleIdx="8" presStyleCnt="9"/>
      <dgm:spPr/>
    </dgm:pt>
    <dgm:pt modelId="{63CC8497-2313-443E-956A-E11E8C7DC191}" type="pres">
      <dgm:prSet presAssocID="{9294AEAB-C131-46C9-8B32-FDBDF5049B26}" presName="connectorText" presStyleLbl="sibTrans1D1" presStyleIdx="8" presStyleCnt="9"/>
      <dgm:spPr/>
    </dgm:pt>
    <dgm:pt modelId="{BE88B84A-D588-4C7E-A989-09408D6F508E}" type="pres">
      <dgm:prSet presAssocID="{4F374F06-20FB-422F-BC99-F339DD793534}" presName="node" presStyleLbl="node1" presStyleIdx="9" presStyleCnt="10">
        <dgm:presLayoutVars>
          <dgm:bulletEnabled val="1"/>
        </dgm:presLayoutVars>
      </dgm:prSet>
      <dgm:spPr/>
    </dgm:pt>
  </dgm:ptLst>
  <dgm:cxnLst>
    <dgm:cxn modelId="{6D148100-8702-468B-BFCD-813644C2EB2F}" type="presOf" srcId="{DB8AE64E-2072-423B-85B5-FFE93EF70262}" destId="{ADF18467-2200-4619-995B-4E8AB1E9BA39}" srcOrd="0" destOrd="0" presId="urn:microsoft.com/office/officeart/2016/7/layout/RepeatingBendingProcessNew"/>
    <dgm:cxn modelId="{F9673707-CED7-40A4-9F74-4F9141025B52}" srcId="{5B062D7D-11AE-4B74-A950-5BC24020289D}" destId="{D21661E4-E43D-4917-8F45-123723B5DBEE}" srcOrd="8" destOrd="0" parTransId="{C8FBE869-8267-4DF6-A50C-8153F2CBAD1A}" sibTransId="{9294AEAB-C131-46C9-8B32-FDBDF5049B26}"/>
    <dgm:cxn modelId="{C7C9FE09-9265-4247-91CF-1ABC74C0E70E}" type="presOf" srcId="{8872338D-DE51-484C-9413-E4FE6076A47D}" destId="{04021C32-BCB0-4D58-B77F-CE5C5DFD816F}" srcOrd="0" destOrd="0" presId="urn:microsoft.com/office/officeart/2016/7/layout/RepeatingBendingProcessNew"/>
    <dgm:cxn modelId="{4CC1650C-E73E-4995-888F-B4C6223AF60E}" type="presOf" srcId="{DB8AE64E-2072-423B-85B5-FFE93EF70262}" destId="{73FCCBC7-5E4D-480F-A53F-6C8E61CFAD04}" srcOrd="1" destOrd="0" presId="urn:microsoft.com/office/officeart/2016/7/layout/RepeatingBendingProcessNew"/>
    <dgm:cxn modelId="{6D113E0E-E11D-4AD3-A3C4-A44C25D94BE6}" type="presOf" srcId="{8797D7E9-FB31-4B67-9805-05EA0AC998B1}" destId="{D367A0FC-0E37-4C7E-8CFF-82B94B7CC870}" srcOrd="0" destOrd="0" presId="urn:microsoft.com/office/officeart/2016/7/layout/RepeatingBendingProcessNew"/>
    <dgm:cxn modelId="{80971E22-0150-403D-9BCD-6D571163387E}" srcId="{5B062D7D-11AE-4B74-A950-5BC24020289D}" destId="{4F374F06-20FB-422F-BC99-F339DD793534}" srcOrd="9" destOrd="0" parTransId="{3FC9D2D4-3DA3-475A-9E9C-A71873146AE2}" sibTransId="{FEDB3C6E-6E50-4899-83C4-985F9F824880}"/>
    <dgm:cxn modelId="{0219DB22-ACEC-4924-A4BA-6ACABF08F1DC}" type="presOf" srcId="{5B062D7D-11AE-4B74-A950-5BC24020289D}" destId="{26ADCC86-4338-43F4-A95D-8E5BE2AFC6A4}" srcOrd="0" destOrd="0" presId="urn:microsoft.com/office/officeart/2016/7/layout/RepeatingBendingProcessNew"/>
    <dgm:cxn modelId="{27ACAF2E-A686-4334-BDA7-7F5CEE7B72D8}" type="presOf" srcId="{53EDBCF5-0820-4E64-8E05-47C7654645C3}" destId="{85FBD1F5-6970-4BAB-87FA-8411B049C2B6}" srcOrd="0" destOrd="0" presId="urn:microsoft.com/office/officeart/2016/7/layout/RepeatingBendingProcessNew"/>
    <dgm:cxn modelId="{E05B2B34-9BBF-49E2-900F-E136A7412576}" type="presOf" srcId="{9294AEAB-C131-46C9-8B32-FDBDF5049B26}" destId="{63CC8497-2313-443E-956A-E11E8C7DC191}" srcOrd="1" destOrd="0" presId="urn:microsoft.com/office/officeart/2016/7/layout/RepeatingBendingProcessNew"/>
    <dgm:cxn modelId="{7FD5014E-813C-4213-8812-E959F88B61F1}" type="presOf" srcId="{C5CE512D-0186-4619-9CE9-995DDC843832}" destId="{E784D96F-6496-4D73-BE5B-E69239EFAE6C}" srcOrd="1" destOrd="0" presId="urn:microsoft.com/office/officeart/2016/7/layout/RepeatingBendingProcessNew"/>
    <dgm:cxn modelId="{ED30934E-2CEB-4D4E-9510-BA3314F33025}" type="presOf" srcId="{EC787567-98E2-4B27-905C-03019817FDBA}" destId="{FB4C99EA-966E-44DF-BDE7-979E4EACF3E7}" srcOrd="0" destOrd="0" presId="urn:microsoft.com/office/officeart/2016/7/layout/RepeatingBendingProcessNew"/>
    <dgm:cxn modelId="{C4A2F94E-33B7-4359-A843-43831EF06D42}" srcId="{5B062D7D-11AE-4B74-A950-5BC24020289D}" destId="{A61A246F-F5E0-4C51-B1AD-B1E7508762E2}" srcOrd="6" destOrd="0" parTransId="{BF52FB0E-B1F8-4297-8915-4D167A39C1A3}" sibTransId="{C5CE512D-0186-4619-9CE9-995DDC843832}"/>
    <dgm:cxn modelId="{170CCE70-15E9-4745-81F7-316420201A40}" type="presOf" srcId="{9294AEAB-C131-46C9-8B32-FDBDF5049B26}" destId="{4CC604F8-897D-4A04-9BCC-D518164ABF53}" srcOrd="0" destOrd="0" presId="urn:microsoft.com/office/officeart/2016/7/layout/RepeatingBendingProcessNew"/>
    <dgm:cxn modelId="{B72FFB71-DE57-4CDB-AB5F-ED8882108ECC}" type="presOf" srcId="{80DA41A8-0E01-4527-B3B9-EAD6C1A51BCF}" destId="{4171B63A-8473-4466-AA39-ED473AC746FD}" srcOrd="0" destOrd="0" presId="urn:microsoft.com/office/officeart/2016/7/layout/RepeatingBendingProcessNew"/>
    <dgm:cxn modelId="{D459A272-1B18-4876-8C6A-E2299A7BB4B1}" srcId="{5B062D7D-11AE-4B74-A950-5BC24020289D}" destId="{C42D7DF9-F1A5-40C9-885B-8E7CE5FC14D3}" srcOrd="2" destOrd="0" parTransId="{EB250496-588D-49D0-B06A-F65274A75255}" sibTransId="{ECBD4845-ACF9-41AF-B7F1-700C5036D840}"/>
    <dgm:cxn modelId="{0E4CD773-85B5-4C67-B521-6619CF44E7E1}" type="presOf" srcId="{8FECD0D5-A741-4950-BDA1-41E23277EAD1}" destId="{43DEF659-5F7F-44C2-9410-1EAE74C81AE9}" srcOrd="0" destOrd="0" presId="urn:microsoft.com/office/officeart/2016/7/layout/RepeatingBendingProcessNew"/>
    <dgm:cxn modelId="{13999D54-4004-4AD2-B40D-0169E476BC0C}" type="presOf" srcId="{D21661E4-E43D-4917-8F45-123723B5DBEE}" destId="{D680B0F5-52F5-440C-99BD-319E131A3129}" srcOrd="0" destOrd="0" presId="urn:microsoft.com/office/officeart/2016/7/layout/RepeatingBendingProcessNew"/>
    <dgm:cxn modelId="{387F4759-2534-4335-9044-E8325A9E8121}" type="presOf" srcId="{80DA41A8-0E01-4527-B3B9-EAD6C1A51BCF}" destId="{784D96E3-5302-4D5D-963D-AE31F9BC513A}" srcOrd="1" destOrd="0" presId="urn:microsoft.com/office/officeart/2016/7/layout/RepeatingBendingProcessNew"/>
    <dgm:cxn modelId="{3E7DAC7B-4244-4CB4-AC1A-066CDEC3C15D}" type="presOf" srcId="{4F374F06-20FB-422F-BC99-F339DD793534}" destId="{BE88B84A-D588-4C7E-A989-09408D6F508E}" srcOrd="0" destOrd="0" presId="urn:microsoft.com/office/officeart/2016/7/layout/RepeatingBendingProcessNew"/>
    <dgm:cxn modelId="{198B8C7E-4B08-47AF-973F-A0D3CD9D05B7}" srcId="{5B062D7D-11AE-4B74-A950-5BC24020289D}" destId="{7D033DF4-66FF-4BB0-90F7-FE8AC40E62CF}" srcOrd="5" destOrd="0" parTransId="{6F5170D1-1633-4A9C-A76A-1179FD6405BE}" sibTransId="{DB8AE64E-2072-423B-85B5-FFE93EF70262}"/>
    <dgm:cxn modelId="{F1878E85-F06B-450F-B539-82EB6CAEA8DA}" type="presOf" srcId="{91693CCF-3E8C-4924-A686-A2863BBC9B0C}" destId="{04E2FEE6-F107-45D0-8A39-F50436F7401C}" srcOrd="1" destOrd="0" presId="urn:microsoft.com/office/officeart/2016/7/layout/RepeatingBendingProcessNew"/>
    <dgm:cxn modelId="{B097B095-8CDA-4092-A808-9379FFEFE569}" type="presOf" srcId="{7D033DF4-66FF-4BB0-90F7-FE8AC40E62CF}" destId="{0BF1486E-526B-42AE-B203-323C87F03A31}" srcOrd="0" destOrd="0" presId="urn:microsoft.com/office/officeart/2016/7/layout/RepeatingBendingProcessNew"/>
    <dgm:cxn modelId="{BD4C389F-BA5D-4948-8047-E951FC2554BE}" type="presOf" srcId="{39522C90-EA03-44B5-9567-514F36A5BCA0}" destId="{E80F2A33-35E0-474B-B598-E3D4F3B5C613}" srcOrd="0" destOrd="0" presId="urn:microsoft.com/office/officeart/2016/7/layout/RepeatingBendingProcessNew"/>
    <dgm:cxn modelId="{5CA8BBA7-F43E-4A4E-A6E3-8CC8A005C034}" type="presOf" srcId="{8797D7E9-FB31-4B67-9805-05EA0AC998B1}" destId="{FBFC8C42-EF95-4D8B-88DC-57C76DE28FE6}" srcOrd="1" destOrd="0" presId="urn:microsoft.com/office/officeart/2016/7/layout/RepeatingBendingProcessNew"/>
    <dgm:cxn modelId="{87774FAA-87C9-48AA-9B4B-AEFEEE14928F}" srcId="{5B062D7D-11AE-4B74-A950-5BC24020289D}" destId="{39522C90-EA03-44B5-9567-514F36A5BCA0}" srcOrd="4" destOrd="0" parTransId="{6CC79A93-12EC-4BFE-B76A-4E3746FC5DF2}" sibTransId="{8797D7E9-FB31-4B67-9805-05EA0AC998B1}"/>
    <dgm:cxn modelId="{985A95B4-C34E-46E3-AFC7-4FF3268DF7B3}" type="presOf" srcId="{C42D7DF9-F1A5-40C9-885B-8E7CE5FC14D3}" destId="{2DCE8946-34AD-4564-B19F-895FA6D0185C}" srcOrd="0" destOrd="0" presId="urn:microsoft.com/office/officeart/2016/7/layout/RepeatingBendingProcessNew"/>
    <dgm:cxn modelId="{6768F7B4-9063-421A-B0BB-EF44D4DC9F7B}" type="presOf" srcId="{1FAEE9E6-1AD7-43C1-A825-018CF75E49C0}" destId="{479356FC-FF29-4895-A4F4-015CA12F6266}" srcOrd="0" destOrd="0" presId="urn:microsoft.com/office/officeart/2016/7/layout/RepeatingBendingProcessNew"/>
    <dgm:cxn modelId="{1877B1BB-55B9-4204-9D98-3F8C0B4E034D}" type="presOf" srcId="{C5CE512D-0186-4619-9CE9-995DDC843832}" destId="{F472765D-5F92-4868-89B9-6130F3E6729E}" srcOrd="0" destOrd="0" presId="urn:microsoft.com/office/officeart/2016/7/layout/RepeatingBendingProcessNew"/>
    <dgm:cxn modelId="{9EB284BC-8AD9-44C7-9F99-486F1EFC51F4}" srcId="{5B062D7D-11AE-4B74-A950-5BC24020289D}" destId="{8872338D-DE51-484C-9413-E4FE6076A47D}" srcOrd="0" destOrd="0" parTransId="{EEF04095-9E34-4BFF-827D-D0C35B5C53E5}" sibTransId="{91693CCF-3E8C-4924-A686-A2863BBC9B0C}"/>
    <dgm:cxn modelId="{71D469C3-1314-4454-BC0F-9BEC44FE6710}" type="presOf" srcId="{53EDBCF5-0820-4E64-8E05-47C7654645C3}" destId="{CA1C7D94-DA6E-4BA9-B5F7-184CA3AB9611}" srcOrd="1" destOrd="0" presId="urn:microsoft.com/office/officeart/2016/7/layout/RepeatingBendingProcessNew"/>
    <dgm:cxn modelId="{AF668AC5-9606-4E40-A9AD-E5CE8AB6B52B}" type="presOf" srcId="{1FAEE9E6-1AD7-43C1-A825-018CF75E49C0}" destId="{B0338737-97E9-4926-910B-4BDE0F31C745}" srcOrd="1" destOrd="0" presId="urn:microsoft.com/office/officeart/2016/7/layout/RepeatingBendingProcessNew"/>
    <dgm:cxn modelId="{36FDB9C6-FF96-4FCE-83A9-C793F4ADFCF6}" type="presOf" srcId="{ECBD4845-ACF9-41AF-B7F1-700C5036D840}" destId="{7A213881-64E9-4713-B59F-9927481302B3}" srcOrd="1" destOrd="0" presId="urn:microsoft.com/office/officeart/2016/7/layout/RepeatingBendingProcessNew"/>
    <dgm:cxn modelId="{422EBDC6-DC73-4944-8DF2-D9DB6D9AAF61}" srcId="{5B062D7D-11AE-4B74-A950-5BC24020289D}" destId="{80545176-B4F7-4E80-9C17-4C0C7858A736}" srcOrd="7" destOrd="0" parTransId="{BE87E911-9D93-4DC3-9AC1-C44F5414F297}" sibTransId="{53EDBCF5-0820-4E64-8E05-47C7654645C3}"/>
    <dgm:cxn modelId="{6738CED2-1191-4ADD-82E6-9C1282671F84}" type="presOf" srcId="{ECBD4845-ACF9-41AF-B7F1-700C5036D840}" destId="{E11731D5-25AF-4F35-A93D-E57895219D9D}" srcOrd="0" destOrd="0" presId="urn:microsoft.com/office/officeart/2016/7/layout/RepeatingBendingProcessNew"/>
    <dgm:cxn modelId="{B405E5D7-4595-47C1-B4B1-518B9C4D713E}" srcId="{5B062D7D-11AE-4B74-A950-5BC24020289D}" destId="{8FECD0D5-A741-4950-BDA1-41E23277EAD1}" srcOrd="1" destOrd="0" parTransId="{D1203973-146B-4A9F-9D57-6D37F6B7CA8F}" sibTransId="{1FAEE9E6-1AD7-43C1-A825-018CF75E49C0}"/>
    <dgm:cxn modelId="{7E82CAE2-F2CF-41F5-A922-B50DEF06EFCC}" type="presOf" srcId="{80545176-B4F7-4E80-9C17-4C0C7858A736}" destId="{A9643C93-C071-4A01-811C-85A074493895}" srcOrd="0" destOrd="0" presId="urn:microsoft.com/office/officeart/2016/7/layout/RepeatingBendingProcessNew"/>
    <dgm:cxn modelId="{F378A7EB-1326-4B7F-A5DE-0443F8CAD405}" type="presOf" srcId="{91693CCF-3E8C-4924-A686-A2863BBC9B0C}" destId="{70C334C9-8969-414A-88D3-C864A028A0F4}" srcOrd="0" destOrd="0" presId="urn:microsoft.com/office/officeart/2016/7/layout/RepeatingBendingProcessNew"/>
    <dgm:cxn modelId="{977372F2-7616-4640-AF4B-AC9A725BA946}" srcId="{5B062D7D-11AE-4B74-A950-5BC24020289D}" destId="{EC787567-98E2-4B27-905C-03019817FDBA}" srcOrd="3" destOrd="0" parTransId="{F7C435C2-365E-48B9-8ACD-49A030A7F6FC}" sibTransId="{80DA41A8-0E01-4527-B3B9-EAD6C1A51BCF}"/>
    <dgm:cxn modelId="{75603BFA-40A1-4ED6-AF0C-010E039BF39C}" type="presOf" srcId="{A61A246F-F5E0-4C51-B1AD-B1E7508762E2}" destId="{7407295D-A480-4D1D-9909-D81C4673DC1A}" srcOrd="0" destOrd="0" presId="urn:microsoft.com/office/officeart/2016/7/layout/RepeatingBendingProcessNew"/>
    <dgm:cxn modelId="{F0D32EB4-4676-4395-B69A-9D1CEBAEA153}" type="presParOf" srcId="{26ADCC86-4338-43F4-A95D-8E5BE2AFC6A4}" destId="{04021C32-BCB0-4D58-B77F-CE5C5DFD816F}" srcOrd="0" destOrd="0" presId="urn:microsoft.com/office/officeart/2016/7/layout/RepeatingBendingProcessNew"/>
    <dgm:cxn modelId="{A0719720-E1FF-4AEE-85FB-0D16AAA8C798}" type="presParOf" srcId="{26ADCC86-4338-43F4-A95D-8E5BE2AFC6A4}" destId="{70C334C9-8969-414A-88D3-C864A028A0F4}" srcOrd="1" destOrd="0" presId="urn:microsoft.com/office/officeart/2016/7/layout/RepeatingBendingProcessNew"/>
    <dgm:cxn modelId="{47C42B4D-DC08-4929-9418-87E3C6B8EFF8}" type="presParOf" srcId="{70C334C9-8969-414A-88D3-C864A028A0F4}" destId="{04E2FEE6-F107-45D0-8A39-F50436F7401C}" srcOrd="0" destOrd="0" presId="urn:microsoft.com/office/officeart/2016/7/layout/RepeatingBendingProcessNew"/>
    <dgm:cxn modelId="{12E9C6B7-676B-4C58-899C-A1D948D34464}" type="presParOf" srcId="{26ADCC86-4338-43F4-A95D-8E5BE2AFC6A4}" destId="{43DEF659-5F7F-44C2-9410-1EAE74C81AE9}" srcOrd="2" destOrd="0" presId="urn:microsoft.com/office/officeart/2016/7/layout/RepeatingBendingProcessNew"/>
    <dgm:cxn modelId="{6CD5358B-4342-488D-9781-A2EB4EF18CAE}" type="presParOf" srcId="{26ADCC86-4338-43F4-A95D-8E5BE2AFC6A4}" destId="{479356FC-FF29-4895-A4F4-015CA12F6266}" srcOrd="3" destOrd="0" presId="urn:microsoft.com/office/officeart/2016/7/layout/RepeatingBendingProcessNew"/>
    <dgm:cxn modelId="{51392134-7785-4288-94B1-3B7F688B2E4D}" type="presParOf" srcId="{479356FC-FF29-4895-A4F4-015CA12F6266}" destId="{B0338737-97E9-4926-910B-4BDE0F31C745}" srcOrd="0" destOrd="0" presId="urn:microsoft.com/office/officeart/2016/7/layout/RepeatingBendingProcessNew"/>
    <dgm:cxn modelId="{8F685F2F-819D-43D6-842C-7514A41CBB01}" type="presParOf" srcId="{26ADCC86-4338-43F4-A95D-8E5BE2AFC6A4}" destId="{2DCE8946-34AD-4564-B19F-895FA6D0185C}" srcOrd="4" destOrd="0" presId="urn:microsoft.com/office/officeart/2016/7/layout/RepeatingBendingProcessNew"/>
    <dgm:cxn modelId="{59F2E35A-04F2-4B41-9743-E9AF4B31ACF4}" type="presParOf" srcId="{26ADCC86-4338-43F4-A95D-8E5BE2AFC6A4}" destId="{E11731D5-25AF-4F35-A93D-E57895219D9D}" srcOrd="5" destOrd="0" presId="urn:microsoft.com/office/officeart/2016/7/layout/RepeatingBendingProcessNew"/>
    <dgm:cxn modelId="{A1E4C39A-0594-411B-9BF9-CAB2FC48DDA8}" type="presParOf" srcId="{E11731D5-25AF-4F35-A93D-E57895219D9D}" destId="{7A213881-64E9-4713-B59F-9927481302B3}" srcOrd="0" destOrd="0" presId="urn:microsoft.com/office/officeart/2016/7/layout/RepeatingBendingProcessNew"/>
    <dgm:cxn modelId="{068D61B4-03B0-47BA-ADF4-440482C15A98}" type="presParOf" srcId="{26ADCC86-4338-43F4-A95D-8E5BE2AFC6A4}" destId="{FB4C99EA-966E-44DF-BDE7-979E4EACF3E7}" srcOrd="6" destOrd="0" presId="urn:microsoft.com/office/officeart/2016/7/layout/RepeatingBendingProcessNew"/>
    <dgm:cxn modelId="{4A9D7FBD-D217-45C9-8B2D-8CD6BEF4E4B6}" type="presParOf" srcId="{26ADCC86-4338-43F4-A95D-8E5BE2AFC6A4}" destId="{4171B63A-8473-4466-AA39-ED473AC746FD}" srcOrd="7" destOrd="0" presId="urn:microsoft.com/office/officeart/2016/7/layout/RepeatingBendingProcessNew"/>
    <dgm:cxn modelId="{888D744B-06C2-4D71-8DAF-5252B1CA203F}" type="presParOf" srcId="{4171B63A-8473-4466-AA39-ED473AC746FD}" destId="{784D96E3-5302-4D5D-963D-AE31F9BC513A}" srcOrd="0" destOrd="0" presId="urn:microsoft.com/office/officeart/2016/7/layout/RepeatingBendingProcessNew"/>
    <dgm:cxn modelId="{C11F8A4F-6A6B-40F7-9EE8-F049BE25A168}" type="presParOf" srcId="{26ADCC86-4338-43F4-A95D-8E5BE2AFC6A4}" destId="{E80F2A33-35E0-474B-B598-E3D4F3B5C613}" srcOrd="8" destOrd="0" presId="urn:microsoft.com/office/officeart/2016/7/layout/RepeatingBendingProcessNew"/>
    <dgm:cxn modelId="{76D13243-CB62-422A-A666-76D298854531}" type="presParOf" srcId="{26ADCC86-4338-43F4-A95D-8E5BE2AFC6A4}" destId="{D367A0FC-0E37-4C7E-8CFF-82B94B7CC870}" srcOrd="9" destOrd="0" presId="urn:microsoft.com/office/officeart/2016/7/layout/RepeatingBendingProcessNew"/>
    <dgm:cxn modelId="{4CFF3FD2-E350-4091-AF63-FB633C69D41B}" type="presParOf" srcId="{D367A0FC-0E37-4C7E-8CFF-82B94B7CC870}" destId="{FBFC8C42-EF95-4D8B-88DC-57C76DE28FE6}" srcOrd="0" destOrd="0" presId="urn:microsoft.com/office/officeart/2016/7/layout/RepeatingBendingProcessNew"/>
    <dgm:cxn modelId="{80ED0319-EC77-4E11-A3A5-B89BB23D5729}" type="presParOf" srcId="{26ADCC86-4338-43F4-A95D-8E5BE2AFC6A4}" destId="{0BF1486E-526B-42AE-B203-323C87F03A31}" srcOrd="10" destOrd="0" presId="urn:microsoft.com/office/officeart/2016/7/layout/RepeatingBendingProcessNew"/>
    <dgm:cxn modelId="{AD6E4BB2-1AF5-4767-BDAF-8EDE88ADA9BA}" type="presParOf" srcId="{26ADCC86-4338-43F4-A95D-8E5BE2AFC6A4}" destId="{ADF18467-2200-4619-995B-4E8AB1E9BA39}" srcOrd="11" destOrd="0" presId="urn:microsoft.com/office/officeart/2016/7/layout/RepeatingBendingProcessNew"/>
    <dgm:cxn modelId="{3A3017D0-5D5E-4626-8C4D-7F433E71FED1}" type="presParOf" srcId="{ADF18467-2200-4619-995B-4E8AB1E9BA39}" destId="{73FCCBC7-5E4D-480F-A53F-6C8E61CFAD04}" srcOrd="0" destOrd="0" presId="urn:microsoft.com/office/officeart/2016/7/layout/RepeatingBendingProcessNew"/>
    <dgm:cxn modelId="{0A5A74E2-5373-43C6-8D32-65F456EF86C5}" type="presParOf" srcId="{26ADCC86-4338-43F4-A95D-8E5BE2AFC6A4}" destId="{7407295D-A480-4D1D-9909-D81C4673DC1A}" srcOrd="12" destOrd="0" presId="urn:microsoft.com/office/officeart/2016/7/layout/RepeatingBendingProcessNew"/>
    <dgm:cxn modelId="{39CC2EBF-67AD-406D-BE23-D25B244BBA7F}" type="presParOf" srcId="{26ADCC86-4338-43F4-A95D-8E5BE2AFC6A4}" destId="{F472765D-5F92-4868-89B9-6130F3E6729E}" srcOrd="13" destOrd="0" presId="urn:microsoft.com/office/officeart/2016/7/layout/RepeatingBendingProcessNew"/>
    <dgm:cxn modelId="{A06E3074-2332-4E01-9618-446D528EA0BC}" type="presParOf" srcId="{F472765D-5F92-4868-89B9-6130F3E6729E}" destId="{E784D96F-6496-4D73-BE5B-E69239EFAE6C}" srcOrd="0" destOrd="0" presId="urn:microsoft.com/office/officeart/2016/7/layout/RepeatingBendingProcessNew"/>
    <dgm:cxn modelId="{68E76CD7-B016-44F1-B88F-AE7B0F4204E9}" type="presParOf" srcId="{26ADCC86-4338-43F4-A95D-8E5BE2AFC6A4}" destId="{A9643C93-C071-4A01-811C-85A074493895}" srcOrd="14" destOrd="0" presId="urn:microsoft.com/office/officeart/2016/7/layout/RepeatingBendingProcessNew"/>
    <dgm:cxn modelId="{8E78A1D2-4755-4129-8347-4B3F37FAC43E}" type="presParOf" srcId="{26ADCC86-4338-43F4-A95D-8E5BE2AFC6A4}" destId="{85FBD1F5-6970-4BAB-87FA-8411B049C2B6}" srcOrd="15" destOrd="0" presId="urn:microsoft.com/office/officeart/2016/7/layout/RepeatingBendingProcessNew"/>
    <dgm:cxn modelId="{160D599B-0A60-47D5-835E-12520EC00FE3}" type="presParOf" srcId="{85FBD1F5-6970-4BAB-87FA-8411B049C2B6}" destId="{CA1C7D94-DA6E-4BA9-B5F7-184CA3AB9611}" srcOrd="0" destOrd="0" presId="urn:microsoft.com/office/officeart/2016/7/layout/RepeatingBendingProcessNew"/>
    <dgm:cxn modelId="{65901A8E-A3FE-4C58-BB88-A3B1842187A0}" type="presParOf" srcId="{26ADCC86-4338-43F4-A95D-8E5BE2AFC6A4}" destId="{D680B0F5-52F5-440C-99BD-319E131A3129}" srcOrd="16" destOrd="0" presId="urn:microsoft.com/office/officeart/2016/7/layout/RepeatingBendingProcessNew"/>
    <dgm:cxn modelId="{FC2AB4F0-F3B9-4098-B22E-09338A1CB8B1}" type="presParOf" srcId="{26ADCC86-4338-43F4-A95D-8E5BE2AFC6A4}" destId="{4CC604F8-897D-4A04-9BCC-D518164ABF53}" srcOrd="17" destOrd="0" presId="urn:microsoft.com/office/officeart/2016/7/layout/RepeatingBendingProcessNew"/>
    <dgm:cxn modelId="{117D5AFA-D909-4A42-86DF-34E9E13DF43C}" type="presParOf" srcId="{4CC604F8-897D-4A04-9BCC-D518164ABF53}" destId="{63CC8497-2313-443E-956A-E11E8C7DC191}" srcOrd="0" destOrd="0" presId="urn:microsoft.com/office/officeart/2016/7/layout/RepeatingBendingProcessNew"/>
    <dgm:cxn modelId="{FB77DDE9-A660-48B0-A131-2744C92570D2}" type="presParOf" srcId="{26ADCC86-4338-43F4-A95D-8E5BE2AFC6A4}" destId="{BE88B84A-D588-4C7E-A989-09408D6F508E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5749-EC21-40C1-A803-69374759078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72315-F19D-4E69-A892-3EDB7A1875A4}">
      <dgm:prSet/>
      <dgm:spPr/>
      <dgm:t>
        <a:bodyPr/>
        <a:lstStyle/>
        <a:p>
          <a:r>
            <a:rPr lang="en-US" dirty="0"/>
            <a:t>Falta de </a:t>
          </a:r>
          <a:r>
            <a:rPr lang="en-US" b="1" dirty="0" err="1">
              <a:solidFill>
                <a:srgbClr val="FFFF00"/>
              </a:solidFill>
            </a:rPr>
            <a:t>integração</a:t>
          </a:r>
          <a:r>
            <a:rPr lang="en-US" b="1" dirty="0"/>
            <a:t> das </a:t>
          </a:r>
          <a:r>
            <a:rPr lang="en-US" b="1" dirty="0" err="1"/>
            <a:t>políticas</a:t>
          </a:r>
          <a:r>
            <a:rPr lang="en-US" b="1" dirty="0"/>
            <a:t> </a:t>
          </a:r>
          <a:r>
            <a:rPr lang="en-US" dirty="0"/>
            <a:t>de </a:t>
          </a:r>
          <a:r>
            <a:rPr lang="en-US" dirty="0" err="1"/>
            <a:t>saneamento</a:t>
          </a:r>
          <a:r>
            <a:rPr lang="en-US" dirty="0"/>
            <a:t> </a:t>
          </a:r>
          <a:r>
            <a:rPr lang="en-US" dirty="0" err="1"/>
            <a:t>básico</a:t>
          </a:r>
          <a:endParaRPr lang="en-US" dirty="0"/>
        </a:p>
      </dgm:t>
    </dgm:pt>
    <dgm:pt modelId="{067A8210-6C04-46E9-B1B2-523D901FDA41}" type="parTrans" cxnId="{F1DE5D18-6AFE-444A-A886-28E100997071}">
      <dgm:prSet/>
      <dgm:spPr/>
      <dgm:t>
        <a:bodyPr/>
        <a:lstStyle/>
        <a:p>
          <a:endParaRPr lang="en-US"/>
        </a:p>
      </dgm:t>
    </dgm:pt>
    <dgm:pt modelId="{70EC208E-1364-425D-81CD-6903BA555493}" type="sibTrans" cxnId="{F1DE5D18-6AFE-444A-A886-28E100997071}">
      <dgm:prSet/>
      <dgm:spPr/>
      <dgm:t>
        <a:bodyPr/>
        <a:lstStyle/>
        <a:p>
          <a:endParaRPr lang="en-US"/>
        </a:p>
      </dgm:t>
    </dgm:pt>
    <dgm:pt modelId="{E65D8C58-3AA6-42C3-9562-71971BD7181B}">
      <dgm:prSet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Finanças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sustentáveis</a:t>
          </a:r>
          <a:r>
            <a:rPr lang="en-US" b="1" dirty="0">
              <a:solidFill>
                <a:srgbClr val="FFFF00"/>
              </a:solidFill>
            </a:rPr>
            <a:t> </a:t>
          </a:r>
        </a:p>
      </dgm:t>
    </dgm:pt>
    <dgm:pt modelId="{003254C6-A212-4110-AC68-36DC0182FB65}" type="parTrans" cxnId="{A2475D59-FE52-48B2-8516-34E54C1EA365}">
      <dgm:prSet/>
      <dgm:spPr/>
      <dgm:t>
        <a:bodyPr/>
        <a:lstStyle/>
        <a:p>
          <a:endParaRPr lang="en-US"/>
        </a:p>
      </dgm:t>
    </dgm:pt>
    <dgm:pt modelId="{54921D36-988C-4C98-947E-F74665F8D2A7}" type="sibTrans" cxnId="{A2475D59-FE52-48B2-8516-34E54C1EA365}">
      <dgm:prSet/>
      <dgm:spPr/>
      <dgm:t>
        <a:bodyPr/>
        <a:lstStyle/>
        <a:p>
          <a:endParaRPr lang="en-US"/>
        </a:p>
      </dgm:t>
    </dgm:pt>
    <dgm:pt modelId="{8239D08B-48FF-4590-875E-E4478D5DEFFC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 err="1">
              <a:solidFill>
                <a:srgbClr val="FFFF00"/>
              </a:solidFill>
            </a:rPr>
            <a:t>gestão</a:t>
          </a:r>
          <a:r>
            <a:rPr lang="en-US" sz="1600" b="1" dirty="0">
              <a:solidFill>
                <a:srgbClr val="FFFF00"/>
              </a:solidFill>
            </a:rPr>
            <a:t> </a:t>
          </a:r>
          <a:r>
            <a:rPr lang="en-US" sz="1600" dirty="0">
              <a:solidFill>
                <a:srgbClr val="FFFF00"/>
              </a:solidFill>
            </a:rPr>
            <a:t>de dados </a:t>
          </a:r>
          <a:r>
            <a:rPr lang="en-US" sz="1600" dirty="0"/>
            <a:t>e </a:t>
          </a:r>
          <a:r>
            <a:rPr lang="en-US" sz="1600" dirty="0" err="1"/>
            <a:t>informações</a:t>
          </a:r>
          <a:r>
            <a:rPr lang="en-US" sz="1600" dirty="0"/>
            <a:t> e </a:t>
          </a:r>
          <a:r>
            <a:rPr lang="en-US" sz="1600" dirty="0" err="1">
              <a:solidFill>
                <a:srgbClr val="FFFF00"/>
              </a:solidFill>
            </a:rPr>
            <a:t>monitoramento</a:t>
          </a:r>
          <a:r>
            <a:rPr lang="en-US" sz="1600" dirty="0">
              <a:solidFill>
                <a:srgbClr val="FFFF00"/>
              </a:solidFill>
            </a:rPr>
            <a:t> </a:t>
          </a:r>
          <a:r>
            <a:rPr lang="en-US" sz="1600" dirty="0"/>
            <a:t>de </a:t>
          </a:r>
          <a:r>
            <a:rPr lang="en-US" sz="1600" dirty="0" err="1"/>
            <a:t>qualidade</a:t>
          </a:r>
          <a:r>
            <a:rPr lang="en-US" sz="1600" dirty="0"/>
            <a:t> da </a:t>
          </a:r>
          <a:r>
            <a:rPr lang="en-US" sz="1600" dirty="0" err="1"/>
            <a:t>água</a:t>
          </a:r>
          <a:endParaRPr lang="en-US" sz="1400" dirty="0"/>
        </a:p>
      </dgm:t>
    </dgm:pt>
    <dgm:pt modelId="{C3E8B701-E124-44E5-BA94-07F5C452F570}" type="parTrans" cxnId="{C804851C-FA7F-4642-8050-9A745EA5C8F2}">
      <dgm:prSet/>
      <dgm:spPr/>
      <dgm:t>
        <a:bodyPr/>
        <a:lstStyle/>
        <a:p>
          <a:endParaRPr lang="en-US"/>
        </a:p>
      </dgm:t>
    </dgm:pt>
    <dgm:pt modelId="{8778BC18-19C7-4250-82ED-D55BDEC0137A}" type="sibTrans" cxnId="{C804851C-FA7F-4642-8050-9A745EA5C8F2}">
      <dgm:prSet/>
      <dgm:spPr/>
      <dgm:t>
        <a:bodyPr/>
        <a:lstStyle/>
        <a:p>
          <a:endParaRPr lang="en-US"/>
        </a:p>
      </dgm:t>
    </dgm:pt>
    <dgm:pt modelId="{C032EAF2-29BB-4C5B-8ED5-852A32EAC57A}">
      <dgm:prSet/>
      <dgm:spPr/>
      <dgm:t>
        <a:bodyPr/>
        <a:lstStyle/>
        <a:p>
          <a:r>
            <a:rPr lang="en-US" dirty="0" err="1"/>
            <a:t>garantir</a:t>
          </a:r>
          <a:r>
            <a:rPr lang="en-US" b="1" dirty="0"/>
            <a:t> </a:t>
          </a:r>
          <a:r>
            <a:rPr lang="en-US" b="1" dirty="0" err="1">
              <a:solidFill>
                <a:srgbClr val="FFFF00"/>
              </a:solidFill>
            </a:rPr>
            <a:t>transparência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controle</a:t>
          </a:r>
          <a:r>
            <a:rPr lang="en-US" b="1" dirty="0">
              <a:solidFill>
                <a:srgbClr val="FFFF00"/>
              </a:solidFill>
            </a:rPr>
            <a:t> de </a:t>
          </a:r>
          <a:r>
            <a:rPr lang="en-US" b="1" dirty="0" err="1">
              <a:solidFill>
                <a:srgbClr val="FFFF00"/>
              </a:solidFill>
            </a:rPr>
            <a:t>risco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/>
            <a:t>e </a:t>
          </a:r>
          <a:r>
            <a:rPr lang="en-US" b="1" dirty="0" err="1"/>
            <a:t>controle</a:t>
          </a:r>
          <a:r>
            <a:rPr lang="en-US" b="1" dirty="0"/>
            <a:t> social</a:t>
          </a:r>
          <a:endParaRPr lang="en-US" dirty="0"/>
        </a:p>
      </dgm:t>
    </dgm:pt>
    <dgm:pt modelId="{BE66D96C-6AAB-49B0-9E24-C6B6E7344EEC}" type="parTrans" cxnId="{38316089-A963-425D-BE61-2D92E527F86E}">
      <dgm:prSet/>
      <dgm:spPr/>
      <dgm:t>
        <a:bodyPr/>
        <a:lstStyle/>
        <a:p>
          <a:endParaRPr lang="en-US"/>
        </a:p>
      </dgm:t>
    </dgm:pt>
    <dgm:pt modelId="{D80D2D94-9F73-46F6-A5A8-CA58D4076861}" type="sibTrans" cxnId="{38316089-A963-425D-BE61-2D92E527F86E}">
      <dgm:prSet/>
      <dgm:spPr/>
      <dgm:t>
        <a:bodyPr/>
        <a:lstStyle/>
        <a:p>
          <a:endParaRPr lang="en-US"/>
        </a:p>
      </dgm:t>
    </dgm:pt>
    <dgm:pt modelId="{6DC8D11D-6A1F-41F7-8D87-DAC9E95BDF8E}" type="pres">
      <dgm:prSet presAssocID="{AED65749-EC21-40C1-A803-693747590788}" presName="compositeShape" presStyleCnt="0">
        <dgm:presLayoutVars>
          <dgm:chMax val="7"/>
          <dgm:dir/>
          <dgm:resizeHandles val="exact"/>
        </dgm:presLayoutVars>
      </dgm:prSet>
      <dgm:spPr/>
    </dgm:pt>
    <dgm:pt modelId="{6E98DDD5-1B83-48D6-9602-E65B41D2A69D}" type="pres">
      <dgm:prSet presAssocID="{AED65749-EC21-40C1-A803-693747590788}" presName="wedge1" presStyleLbl="node1" presStyleIdx="0" presStyleCnt="4"/>
      <dgm:spPr/>
    </dgm:pt>
    <dgm:pt modelId="{0AC74B26-71DA-4727-B11D-381D4487B18F}" type="pres">
      <dgm:prSet presAssocID="{AED65749-EC21-40C1-A803-69374759078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862F33-B8AA-45B3-8440-2CC93E756F8B}" type="pres">
      <dgm:prSet presAssocID="{AED65749-EC21-40C1-A803-693747590788}" presName="wedge2" presStyleLbl="node1" presStyleIdx="1" presStyleCnt="4" custLinFactNeighborX="385" custLinFactNeighborY="1154"/>
      <dgm:spPr/>
    </dgm:pt>
    <dgm:pt modelId="{D29A6005-9C0B-4FB5-9EA8-39A7AF185A5D}" type="pres">
      <dgm:prSet presAssocID="{AED65749-EC21-40C1-A803-69374759078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0B4BB6-6235-4306-9BE9-0911217806C3}" type="pres">
      <dgm:prSet presAssocID="{AED65749-EC21-40C1-A803-693747590788}" presName="wedge3" presStyleLbl="node1" presStyleIdx="2" presStyleCnt="4" custScaleX="99787" custScaleY="102078"/>
      <dgm:spPr/>
    </dgm:pt>
    <dgm:pt modelId="{B3672CA7-F1EC-48AB-90A4-0954D437A152}" type="pres">
      <dgm:prSet presAssocID="{AED65749-EC21-40C1-A803-69374759078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4C260D-FA96-4B80-8867-58A821C40989}" type="pres">
      <dgm:prSet presAssocID="{AED65749-EC21-40C1-A803-693747590788}" presName="wedge4" presStyleLbl="node1" presStyleIdx="3" presStyleCnt="4"/>
      <dgm:spPr/>
    </dgm:pt>
    <dgm:pt modelId="{6BFCC6AB-221F-41FF-B58B-058B10199F8A}" type="pres">
      <dgm:prSet presAssocID="{AED65749-EC21-40C1-A803-69374759078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1DE5D18-6AFE-444A-A886-28E100997071}" srcId="{AED65749-EC21-40C1-A803-693747590788}" destId="{E0E72315-F19D-4E69-A892-3EDB7A1875A4}" srcOrd="0" destOrd="0" parTransId="{067A8210-6C04-46E9-B1B2-523D901FDA41}" sibTransId="{70EC208E-1364-425D-81CD-6903BA555493}"/>
    <dgm:cxn modelId="{C804851C-FA7F-4642-8050-9A745EA5C8F2}" srcId="{AED65749-EC21-40C1-A803-693747590788}" destId="{8239D08B-48FF-4590-875E-E4478D5DEFFC}" srcOrd="2" destOrd="0" parTransId="{C3E8B701-E124-44E5-BA94-07F5C452F570}" sibTransId="{8778BC18-19C7-4250-82ED-D55BDEC0137A}"/>
    <dgm:cxn modelId="{8FD7FF22-13E6-4411-8784-3E80A4C65F8E}" type="presOf" srcId="{8239D08B-48FF-4590-875E-E4478D5DEFFC}" destId="{E50B4BB6-6235-4306-9BE9-0911217806C3}" srcOrd="0" destOrd="0" presId="urn:microsoft.com/office/officeart/2005/8/layout/chart3"/>
    <dgm:cxn modelId="{268FA365-28A3-4DD7-AD06-C62AA35D0FCB}" type="presOf" srcId="{8239D08B-48FF-4590-875E-E4478D5DEFFC}" destId="{B3672CA7-F1EC-48AB-90A4-0954D437A152}" srcOrd="1" destOrd="0" presId="urn:microsoft.com/office/officeart/2005/8/layout/chart3"/>
    <dgm:cxn modelId="{A2475D59-FE52-48B2-8516-34E54C1EA365}" srcId="{AED65749-EC21-40C1-A803-693747590788}" destId="{E65D8C58-3AA6-42C3-9562-71971BD7181B}" srcOrd="1" destOrd="0" parTransId="{003254C6-A212-4110-AC68-36DC0182FB65}" sibTransId="{54921D36-988C-4C98-947E-F74665F8D2A7}"/>
    <dgm:cxn modelId="{38316089-A963-425D-BE61-2D92E527F86E}" srcId="{AED65749-EC21-40C1-A803-693747590788}" destId="{C032EAF2-29BB-4C5B-8ED5-852A32EAC57A}" srcOrd="3" destOrd="0" parTransId="{BE66D96C-6AAB-49B0-9E24-C6B6E7344EEC}" sibTransId="{D80D2D94-9F73-46F6-A5A8-CA58D4076861}"/>
    <dgm:cxn modelId="{58780E8B-CF9F-489F-9A5F-B2A9A47D493A}" type="presOf" srcId="{E0E72315-F19D-4E69-A892-3EDB7A1875A4}" destId="{6E98DDD5-1B83-48D6-9602-E65B41D2A69D}" srcOrd="0" destOrd="0" presId="urn:microsoft.com/office/officeart/2005/8/layout/chart3"/>
    <dgm:cxn modelId="{CFF2E99B-1E35-4CA5-A8B6-6EC930A27AFD}" type="presOf" srcId="{AED65749-EC21-40C1-A803-693747590788}" destId="{6DC8D11D-6A1F-41F7-8D87-DAC9E95BDF8E}" srcOrd="0" destOrd="0" presId="urn:microsoft.com/office/officeart/2005/8/layout/chart3"/>
    <dgm:cxn modelId="{95390CBC-29C1-4A20-8C94-CA683D5CBBF0}" type="presOf" srcId="{C032EAF2-29BB-4C5B-8ED5-852A32EAC57A}" destId="{6BFCC6AB-221F-41FF-B58B-058B10199F8A}" srcOrd="1" destOrd="0" presId="urn:microsoft.com/office/officeart/2005/8/layout/chart3"/>
    <dgm:cxn modelId="{976B31C6-4677-4039-A925-0C359A413F53}" type="presOf" srcId="{C032EAF2-29BB-4C5B-8ED5-852A32EAC57A}" destId="{B24C260D-FA96-4B80-8867-58A821C40989}" srcOrd="0" destOrd="0" presId="urn:microsoft.com/office/officeart/2005/8/layout/chart3"/>
    <dgm:cxn modelId="{5C4D3BD5-CEF7-4273-8D28-2576087239EA}" type="presOf" srcId="{E65D8C58-3AA6-42C3-9562-71971BD7181B}" destId="{D29A6005-9C0B-4FB5-9EA8-39A7AF185A5D}" srcOrd="1" destOrd="0" presId="urn:microsoft.com/office/officeart/2005/8/layout/chart3"/>
    <dgm:cxn modelId="{2DB0C0EA-8C54-42A8-BA7F-6F17967E6A9A}" type="presOf" srcId="{E0E72315-F19D-4E69-A892-3EDB7A1875A4}" destId="{0AC74B26-71DA-4727-B11D-381D4487B18F}" srcOrd="1" destOrd="0" presId="urn:microsoft.com/office/officeart/2005/8/layout/chart3"/>
    <dgm:cxn modelId="{5A5E3CF2-B161-4341-B62E-446128DD291D}" type="presOf" srcId="{E65D8C58-3AA6-42C3-9562-71971BD7181B}" destId="{E3862F33-B8AA-45B3-8440-2CC93E756F8B}" srcOrd="0" destOrd="0" presId="urn:microsoft.com/office/officeart/2005/8/layout/chart3"/>
    <dgm:cxn modelId="{F893E548-9E4F-43FC-BFA3-AB467F0D6EA1}" type="presParOf" srcId="{6DC8D11D-6A1F-41F7-8D87-DAC9E95BDF8E}" destId="{6E98DDD5-1B83-48D6-9602-E65B41D2A69D}" srcOrd="0" destOrd="0" presId="urn:microsoft.com/office/officeart/2005/8/layout/chart3"/>
    <dgm:cxn modelId="{80F595AB-AB90-46F2-9FA1-AEFF039C84F3}" type="presParOf" srcId="{6DC8D11D-6A1F-41F7-8D87-DAC9E95BDF8E}" destId="{0AC74B26-71DA-4727-B11D-381D4487B18F}" srcOrd="1" destOrd="0" presId="urn:microsoft.com/office/officeart/2005/8/layout/chart3"/>
    <dgm:cxn modelId="{CFDC2E4F-3BF8-41AA-93C8-D4972A52408F}" type="presParOf" srcId="{6DC8D11D-6A1F-41F7-8D87-DAC9E95BDF8E}" destId="{E3862F33-B8AA-45B3-8440-2CC93E756F8B}" srcOrd="2" destOrd="0" presId="urn:microsoft.com/office/officeart/2005/8/layout/chart3"/>
    <dgm:cxn modelId="{4271CE71-85A8-48C4-90F8-BA856CC650CA}" type="presParOf" srcId="{6DC8D11D-6A1F-41F7-8D87-DAC9E95BDF8E}" destId="{D29A6005-9C0B-4FB5-9EA8-39A7AF185A5D}" srcOrd="3" destOrd="0" presId="urn:microsoft.com/office/officeart/2005/8/layout/chart3"/>
    <dgm:cxn modelId="{ABB43DAF-276B-4725-8F2D-66B878462593}" type="presParOf" srcId="{6DC8D11D-6A1F-41F7-8D87-DAC9E95BDF8E}" destId="{E50B4BB6-6235-4306-9BE9-0911217806C3}" srcOrd="4" destOrd="0" presId="urn:microsoft.com/office/officeart/2005/8/layout/chart3"/>
    <dgm:cxn modelId="{B1E34291-E5BC-4633-8177-B4AF8D899422}" type="presParOf" srcId="{6DC8D11D-6A1F-41F7-8D87-DAC9E95BDF8E}" destId="{B3672CA7-F1EC-48AB-90A4-0954D437A152}" srcOrd="5" destOrd="0" presId="urn:microsoft.com/office/officeart/2005/8/layout/chart3"/>
    <dgm:cxn modelId="{2AF46088-8E5E-4FC0-900F-689A6B926C2D}" type="presParOf" srcId="{6DC8D11D-6A1F-41F7-8D87-DAC9E95BDF8E}" destId="{B24C260D-FA96-4B80-8867-58A821C40989}" srcOrd="6" destOrd="0" presId="urn:microsoft.com/office/officeart/2005/8/layout/chart3"/>
    <dgm:cxn modelId="{7D6A631F-897E-41DC-86FA-18DD229928E6}" type="presParOf" srcId="{6DC8D11D-6A1F-41F7-8D87-DAC9E95BDF8E}" destId="{6BFCC6AB-221F-41FF-B58B-058B10199F8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BE2DB-1E99-4A2B-85C4-E9B78B2BFC7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4CD771-3AB1-4A79-8E4C-C9CCDC5FA7EA}">
      <dgm:prSet custT="1"/>
      <dgm:spPr/>
      <dgm:t>
        <a:bodyPr/>
        <a:lstStyle/>
        <a:p>
          <a:r>
            <a:rPr lang="pt-BR" sz="1050" b="1" i="1" dirty="0">
              <a:solidFill>
                <a:srgbClr val="C00000"/>
              </a:solidFill>
            </a:rPr>
            <a:t>Princípio do Controle do Risco </a:t>
          </a:r>
          <a:r>
            <a:rPr lang="pt-BR" sz="1050" b="1" i="1" dirty="0"/>
            <a:t>(artigo 225, § 1º, V e VII, CF/1988); </a:t>
          </a:r>
          <a:r>
            <a:rPr lang="pt-BR" sz="1050" b="1" i="1" dirty="0">
              <a:solidFill>
                <a:srgbClr val="C00000"/>
              </a:solidFill>
            </a:rPr>
            <a:t>Princípio da Precaução </a:t>
          </a:r>
          <a:r>
            <a:rPr lang="pt-BR" sz="1050" b="1" i="1" dirty="0"/>
            <a:t>(artigo 225, § 1º, IV, CF/1988) e </a:t>
          </a:r>
          <a:r>
            <a:rPr lang="pt-BR" sz="1050" b="1" i="1" dirty="0">
              <a:solidFill>
                <a:srgbClr val="C00000"/>
              </a:solidFill>
            </a:rPr>
            <a:t>Princípio do Controle Social </a:t>
          </a:r>
          <a:r>
            <a:rPr lang="pt-BR" sz="1050" b="1" i="1" dirty="0"/>
            <a:t>(artigo 216-A, § 1º, X, da CF/1988)</a:t>
          </a:r>
          <a:endParaRPr lang="pt-BR" sz="1050" dirty="0"/>
        </a:p>
      </dgm:t>
    </dgm:pt>
    <dgm:pt modelId="{5C61B268-4FEF-4420-A018-4221DC3B24EB}" type="parTrans" cxnId="{7C6E74D4-C283-4747-94D3-51C0BEE657DA}">
      <dgm:prSet/>
      <dgm:spPr/>
      <dgm:t>
        <a:bodyPr/>
        <a:lstStyle/>
        <a:p>
          <a:endParaRPr lang="pt-BR"/>
        </a:p>
      </dgm:t>
    </dgm:pt>
    <dgm:pt modelId="{9A8DF130-71E1-4C28-B437-7A709BD4F7A7}" type="sibTrans" cxnId="{7C6E74D4-C283-4747-94D3-51C0BEE657DA}">
      <dgm:prSet/>
      <dgm:spPr/>
      <dgm:t>
        <a:bodyPr/>
        <a:lstStyle/>
        <a:p>
          <a:endParaRPr lang="pt-BR"/>
        </a:p>
      </dgm:t>
    </dgm:pt>
    <dgm:pt modelId="{93BC921C-180C-43EF-B7A2-2BD2A6269632}">
      <dgm:prSet custT="1"/>
      <dgm:spPr/>
      <dgm:t>
        <a:bodyPr/>
        <a:lstStyle/>
        <a:p>
          <a:r>
            <a:rPr lang="pt-BR" sz="1000" b="1" dirty="0"/>
            <a:t>Lei 12.846/2013 - anticorrupção - art. 1º </a:t>
          </a:r>
          <a:r>
            <a:rPr lang="pt-BR" sz="1000" b="1" dirty="0" err="1"/>
            <a:t>c.c</a:t>
          </a:r>
          <a:r>
            <a:rPr lang="pt-BR" sz="1000" b="1" dirty="0"/>
            <a:t>. art. 5º, II da Lei Anticorrupção. </a:t>
          </a:r>
        </a:p>
        <a:p>
          <a:r>
            <a:rPr lang="en-US" sz="1000" dirty="0"/>
            <a:t>, </a:t>
          </a:r>
          <a:r>
            <a:rPr lang="pt-BR" sz="800" dirty="0"/>
            <a:t> </a:t>
          </a:r>
        </a:p>
      </dgm:t>
    </dgm:pt>
    <dgm:pt modelId="{74BBDF17-0C7E-44CB-9242-27547963A083}" type="parTrans" cxnId="{FE21375C-C13E-4AD6-9577-46E32AE77DF8}">
      <dgm:prSet/>
      <dgm:spPr/>
      <dgm:t>
        <a:bodyPr/>
        <a:lstStyle/>
        <a:p>
          <a:endParaRPr lang="pt-BR"/>
        </a:p>
      </dgm:t>
    </dgm:pt>
    <dgm:pt modelId="{1ECAB45A-A2C9-4A5B-A8CA-A2B33C71308F}" type="sibTrans" cxnId="{FE21375C-C13E-4AD6-9577-46E32AE77DF8}">
      <dgm:prSet/>
      <dgm:spPr/>
      <dgm:t>
        <a:bodyPr/>
        <a:lstStyle/>
        <a:p>
          <a:endParaRPr lang="pt-BR"/>
        </a:p>
      </dgm:t>
    </dgm:pt>
    <dgm:pt modelId="{CEDCD7F1-B488-44AE-A4AA-3EBDA6563DA8}">
      <dgm:prSet custT="1"/>
      <dgm:spPr/>
      <dgm:t>
        <a:bodyPr/>
        <a:lstStyle/>
        <a:p>
          <a:r>
            <a:rPr lang="pt-BR" sz="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Resolução do CMN 4327, de 25/4/2014-</a:t>
          </a:r>
        </a:p>
        <a:p>
          <a:r>
            <a:rPr lang="pt-BR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a) PRSA e </a:t>
          </a:r>
        </a:p>
        <a:p>
          <a:r>
            <a:rPr lang="pt-BR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b) registro de perdas por risco</a:t>
          </a:r>
        </a:p>
        <a:p>
          <a:r>
            <a:rPr lang="pt-BR" sz="1000" b="1" dirty="0" err="1">
              <a:latin typeface="Arial" panose="020B0604020202020204" pitchFamily="34" charset="0"/>
              <a:cs typeface="Arial" panose="020B0604020202020204" pitchFamily="34" charset="0"/>
            </a:rPr>
            <a:t>Inst</a:t>
          </a:r>
          <a:r>
            <a:rPr lang="pt-BR" sz="1000" b="1" dirty="0">
              <a:latin typeface="Arial" panose="020B0604020202020204" pitchFamily="34" charset="0"/>
              <a:cs typeface="Arial" panose="020B0604020202020204" pitchFamily="34" charset="0"/>
            </a:rPr>
            <a:t> CVM</a:t>
          </a:r>
        </a:p>
        <a:p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1000" dirty="0"/>
            <a:t>ISO 19600/2014 – conformidade</a:t>
          </a:r>
        </a:p>
      </dgm:t>
    </dgm:pt>
    <dgm:pt modelId="{6455DAA1-00AE-4691-938B-F47D945344A0}" type="parTrans" cxnId="{D225A9D1-9EE2-4B1D-A7F9-47C04BF385E4}">
      <dgm:prSet/>
      <dgm:spPr/>
      <dgm:t>
        <a:bodyPr/>
        <a:lstStyle/>
        <a:p>
          <a:endParaRPr lang="pt-BR"/>
        </a:p>
      </dgm:t>
    </dgm:pt>
    <dgm:pt modelId="{AD5F360A-316E-4EF7-AC85-0CD42EAB5FA2}" type="sibTrans" cxnId="{D225A9D1-9EE2-4B1D-A7F9-47C04BF385E4}">
      <dgm:prSet/>
      <dgm:spPr/>
      <dgm:t>
        <a:bodyPr/>
        <a:lstStyle/>
        <a:p>
          <a:endParaRPr lang="pt-BR"/>
        </a:p>
      </dgm:t>
    </dgm:pt>
    <dgm:pt modelId="{F9E10B8E-EF37-47F5-94BB-A6DB2F0C9578}">
      <dgm:prSet custT="1"/>
      <dgm:spPr/>
      <dgm:t>
        <a:bodyPr/>
        <a:lstStyle/>
        <a:p>
          <a:pPr algn="l"/>
          <a:r>
            <a:rPr lang="pt-BR" sz="1050" dirty="0"/>
            <a:t>- Portarias CGU 909/2015 (avaliação programas de integridade) e</a:t>
          </a:r>
        </a:p>
        <a:p>
          <a:pPr algn="l"/>
          <a:r>
            <a:rPr lang="pt-BR" sz="1050" dirty="0"/>
            <a:t>- Portaria CGU 910/2015 (responsabilidade administrativa anticorrupção </a:t>
          </a:r>
        </a:p>
      </dgm:t>
    </dgm:pt>
    <dgm:pt modelId="{C2C4ABD5-96ED-4C46-B46E-ACA5D9EA00FC}" type="parTrans" cxnId="{2E735BC2-59CF-4962-97DC-FF96C0BFE1C0}">
      <dgm:prSet/>
      <dgm:spPr/>
      <dgm:t>
        <a:bodyPr/>
        <a:lstStyle/>
        <a:p>
          <a:endParaRPr lang="pt-BR"/>
        </a:p>
      </dgm:t>
    </dgm:pt>
    <dgm:pt modelId="{95808F0A-1693-463D-95C0-7D887BB6F465}" type="sibTrans" cxnId="{2E735BC2-59CF-4962-97DC-FF96C0BFE1C0}">
      <dgm:prSet/>
      <dgm:spPr/>
      <dgm:t>
        <a:bodyPr/>
        <a:lstStyle/>
        <a:p>
          <a:endParaRPr lang="pt-BR"/>
        </a:p>
      </dgm:t>
    </dgm:pt>
    <dgm:pt modelId="{A55A1E5F-1D8D-4F1C-93E9-E07EE41CDB5D}">
      <dgm:prSet custT="1"/>
      <dgm:spPr/>
      <dgm:t>
        <a:bodyPr/>
        <a:lstStyle/>
        <a:p>
          <a:r>
            <a:rPr lang="pt-BR" sz="900" dirty="0"/>
            <a:t>.    </a:t>
          </a:r>
          <a:r>
            <a:rPr lang="pt-BR" sz="1000" dirty="0"/>
            <a:t>Lei das Estatais 13.303/2016 - </a:t>
          </a:r>
          <a:r>
            <a:rPr lang="pt-BR" sz="1000" b="1" i="1" dirty="0" err="1"/>
            <a:t>compliance</a:t>
          </a:r>
          <a:r>
            <a:rPr lang="pt-BR" sz="1000" dirty="0"/>
            <a:t> na administração pública.</a:t>
          </a:r>
        </a:p>
        <a:p>
          <a:r>
            <a:rPr lang="pt-BR" sz="1000" dirty="0"/>
            <a:t>Lei 13.334, de 13/09/2016 - programa de parcerias de investimentos (PPI)</a:t>
          </a:r>
        </a:p>
      </dgm:t>
    </dgm:pt>
    <dgm:pt modelId="{ADC10364-0F2D-4E6B-AB23-DCDD7EBA66F9}" type="parTrans" cxnId="{E27759F2-C0A8-45E4-971C-A2EC5D63769D}">
      <dgm:prSet/>
      <dgm:spPr/>
      <dgm:t>
        <a:bodyPr/>
        <a:lstStyle/>
        <a:p>
          <a:endParaRPr lang="pt-BR"/>
        </a:p>
      </dgm:t>
    </dgm:pt>
    <dgm:pt modelId="{616025EC-C749-49F0-9B6D-D8E98572EC7E}" type="sibTrans" cxnId="{E27759F2-C0A8-45E4-971C-A2EC5D63769D}">
      <dgm:prSet/>
      <dgm:spPr/>
      <dgm:t>
        <a:bodyPr/>
        <a:lstStyle/>
        <a:p>
          <a:endParaRPr lang="pt-BR"/>
        </a:p>
      </dgm:t>
    </dgm:pt>
    <dgm:pt modelId="{85F7452D-619F-45EC-B83E-D689538E8F64}">
      <dgm:prSet custT="1"/>
      <dgm:spPr/>
      <dgm:t>
        <a:bodyPr/>
        <a:lstStyle/>
        <a:p>
          <a:r>
            <a:rPr lang="pt-BR" sz="1100" dirty="0"/>
            <a:t>  </a:t>
          </a:r>
        </a:p>
        <a:p>
          <a:r>
            <a:rPr lang="pt-BR" sz="1100" dirty="0"/>
            <a:t>ISO 37001/2016 - boas práticas anticorrupção </a:t>
          </a:r>
        </a:p>
      </dgm:t>
    </dgm:pt>
    <dgm:pt modelId="{9C4A013D-081E-45BD-B69E-35D8DC54DCE4}" type="parTrans" cxnId="{A2CC5CA3-E640-4ECD-9D26-4D5B3D38EB1A}">
      <dgm:prSet/>
      <dgm:spPr/>
      <dgm:t>
        <a:bodyPr/>
        <a:lstStyle/>
        <a:p>
          <a:endParaRPr lang="pt-BR"/>
        </a:p>
      </dgm:t>
    </dgm:pt>
    <dgm:pt modelId="{07814241-F8CA-424A-89F0-C7038E2E5B54}" type="sibTrans" cxnId="{A2CC5CA3-E640-4ECD-9D26-4D5B3D38EB1A}">
      <dgm:prSet/>
      <dgm:spPr/>
      <dgm:t>
        <a:bodyPr/>
        <a:lstStyle/>
        <a:p>
          <a:endParaRPr lang="pt-BR"/>
        </a:p>
      </dgm:t>
    </dgm:pt>
    <dgm:pt modelId="{968D9297-D7B0-4BAC-AABA-81E000C55769}">
      <dgm:prSet custT="1"/>
      <dgm:spPr/>
      <dgm:t>
        <a:bodyPr/>
        <a:lstStyle/>
        <a:p>
          <a:r>
            <a:rPr lang="pt-BR" sz="900" dirty="0"/>
            <a:t>  - </a:t>
          </a:r>
          <a:r>
            <a:rPr lang="pt-BR" sz="900" b="1" u="sng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Resolução do CMN 4557/2017 </a:t>
          </a:r>
          <a:r>
            <a:rPr lang="pt-B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gestão integrada </a:t>
          </a:r>
          <a:r>
            <a:rPr lang="pt-BR" sz="900" dirty="0"/>
            <a:t>de riscos;</a:t>
          </a:r>
        </a:p>
        <a:p>
          <a:r>
            <a:rPr lang="pt-BR" sz="9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- Resolução CMN 4553/2017 </a:t>
          </a:r>
          <a:r>
            <a:rPr lang="pt-B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-requisitos de governança das instituições financeiras </a:t>
          </a:r>
        </a:p>
        <a:p>
          <a:r>
            <a:rPr lang="pt-BR" sz="900" dirty="0"/>
            <a:t> </a:t>
          </a:r>
          <a:endParaRPr lang="pt-BR" sz="1000" dirty="0"/>
        </a:p>
      </dgm:t>
    </dgm:pt>
    <dgm:pt modelId="{032AEA84-C4D4-4C30-B060-C92B9BE3593A}" type="parTrans" cxnId="{D3513617-350E-4071-898F-A94F2FAA202C}">
      <dgm:prSet/>
      <dgm:spPr/>
      <dgm:t>
        <a:bodyPr/>
        <a:lstStyle/>
        <a:p>
          <a:endParaRPr lang="pt-BR"/>
        </a:p>
      </dgm:t>
    </dgm:pt>
    <dgm:pt modelId="{CD23707C-8254-4F35-8094-AB743637D7E9}" type="sibTrans" cxnId="{D3513617-350E-4071-898F-A94F2FAA202C}">
      <dgm:prSet/>
      <dgm:spPr/>
      <dgm:t>
        <a:bodyPr/>
        <a:lstStyle/>
        <a:p>
          <a:endParaRPr lang="pt-BR"/>
        </a:p>
      </dgm:t>
    </dgm:pt>
    <dgm:pt modelId="{87E70D88-73B9-4991-A5E8-BD70E963F2EE}">
      <dgm:prSet custT="1"/>
      <dgm:spPr/>
      <dgm:t>
        <a:bodyPr/>
        <a:lstStyle/>
        <a:p>
          <a:r>
            <a:rPr lang="pt-BR" sz="900" b="1" dirty="0">
              <a:solidFill>
                <a:srgbClr val="C00000"/>
              </a:solidFill>
            </a:rPr>
            <a:t>Lei 14026/2020:</a:t>
          </a:r>
          <a:r>
            <a:rPr lang="en-US" sz="900" dirty="0">
              <a:solidFill>
                <a:srgbClr val="C00000"/>
              </a:solidFill>
            </a:rPr>
            <a:t>  </a:t>
          </a:r>
          <a:r>
            <a:rPr lang="en-US" sz="900" b="1" dirty="0" err="1">
              <a:solidFill>
                <a:srgbClr val="C00000"/>
              </a:solidFill>
            </a:rPr>
            <a:t>Comitês</a:t>
          </a:r>
          <a:r>
            <a:rPr lang="en-US" sz="900" b="1" dirty="0">
              <a:solidFill>
                <a:srgbClr val="C00000"/>
              </a:solidFill>
            </a:rPr>
            <a:t> de Auditoria </a:t>
          </a:r>
          <a:r>
            <a:rPr lang="en-US" sz="900" b="1" dirty="0" err="1">
              <a:solidFill>
                <a:srgbClr val="C00000"/>
              </a:solidFill>
            </a:rPr>
            <a:t>nos</a:t>
          </a:r>
          <a:r>
            <a:rPr lang="en-US" sz="900" b="1" dirty="0">
              <a:solidFill>
                <a:srgbClr val="C00000"/>
              </a:solidFill>
            </a:rPr>
            <a:t> </a:t>
          </a:r>
          <a:r>
            <a:rPr lang="en-US" sz="900" b="1" dirty="0" err="1">
              <a:solidFill>
                <a:srgbClr val="C00000"/>
              </a:solidFill>
            </a:rPr>
            <a:t>Consórcios</a:t>
          </a:r>
          <a:r>
            <a:rPr lang="en-US" sz="900" b="1" dirty="0">
              <a:solidFill>
                <a:srgbClr val="C00000"/>
              </a:solidFill>
            </a:rPr>
            <a:t> e </a:t>
          </a:r>
          <a:r>
            <a:rPr lang="en-US" sz="900" b="1" dirty="0" err="1">
              <a:solidFill>
                <a:srgbClr val="C00000"/>
              </a:solidFill>
            </a:rPr>
            <a:t>nas</a:t>
          </a:r>
          <a:r>
            <a:rPr lang="en-US" sz="900" b="1" dirty="0">
              <a:solidFill>
                <a:srgbClr val="C00000"/>
              </a:solidFill>
            </a:rPr>
            <a:t> </a:t>
          </a:r>
          <a:r>
            <a:rPr lang="en-US" sz="900" b="1" dirty="0" err="1">
              <a:solidFill>
                <a:srgbClr val="C00000"/>
              </a:solidFill>
            </a:rPr>
            <a:t>Agências</a:t>
          </a:r>
          <a:r>
            <a:rPr lang="en-US" sz="900" b="1" dirty="0">
              <a:solidFill>
                <a:srgbClr val="C00000"/>
              </a:solidFill>
            </a:rPr>
            <a:t> </a:t>
          </a:r>
          <a:r>
            <a:rPr lang="en-US" sz="900" b="1" dirty="0" err="1">
              <a:solidFill>
                <a:srgbClr val="C00000"/>
              </a:solidFill>
            </a:rPr>
            <a:t>Reguladoras</a:t>
          </a:r>
          <a:r>
            <a:rPr lang="en-US" sz="900" b="1" dirty="0">
              <a:solidFill>
                <a:srgbClr val="C00000"/>
              </a:solidFill>
            </a:rPr>
            <a:t> </a:t>
          </a:r>
          <a:r>
            <a:rPr lang="en-US" sz="900" dirty="0"/>
            <a:t>para </a:t>
          </a:r>
          <a:r>
            <a:rPr lang="en-US" sz="900" dirty="0" err="1"/>
            <a:t>avaliar</a:t>
          </a:r>
          <a:r>
            <a:rPr lang="en-US" sz="900" dirty="0"/>
            <a:t> </a:t>
          </a:r>
          <a:r>
            <a:rPr lang="en-US" sz="900" dirty="0" err="1"/>
            <a:t>riscos</a:t>
          </a:r>
          <a:r>
            <a:rPr lang="en-US" sz="900" dirty="0"/>
            <a:t>, </a:t>
          </a:r>
        </a:p>
        <a:p>
          <a:endParaRPr lang="en-US" sz="900" dirty="0"/>
        </a:p>
        <a:p>
          <a:r>
            <a:rPr lang="pt-BR" sz="900" dirty="0"/>
            <a:t>Lei 13.655, de 25/4/2018 - </a:t>
          </a:r>
          <a:r>
            <a:rPr lang="pt-BR" sz="900" dirty="0">
              <a:solidFill>
                <a:srgbClr val="C00000"/>
              </a:solidFill>
            </a:rPr>
            <a:t>segurança jurídica e eficiência </a:t>
          </a:r>
          <a:r>
            <a:rPr lang="pt-BR" sz="900" dirty="0"/>
            <a:t>na aplicação do direito público; </a:t>
          </a:r>
        </a:p>
        <a:p>
          <a:r>
            <a:rPr lang="en-US" altLang="pt-BR" sz="900" b="0" dirty="0" err="1">
              <a:solidFill>
                <a:srgbClr val="800000"/>
              </a:solidFill>
              <a:latin typeface="Arial"/>
              <a:ea typeface="Microsoft YaHei"/>
              <a:cs typeface="+mn-cs"/>
            </a:rPr>
            <a:t>cultura</a:t>
          </a:r>
          <a:r>
            <a:rPr lang="en-US" altLang="pt-BR" sz="900" b="0" dirty="0">
              <a:solidFill>
                <a:srgbClr val="800000"/>
              </a:solidFill>
              <a:latin typeface="Arial"/>
              <a:ea typeface="Microsoft YaHei"/>
              <a:cs typeface="+mn-cs"/>
            </a:rPr>
            <a:t> da </a:t>
          </a:r>
          <a:r>
            <a:rPr lang="en-US" altLang="pt-BR" sz="900" b="0" dirty="0" err="1">
              <a:solidFill>
                <a:srgbClr val="800000"/>
              </a:solidFill>
              <a:latin typeface="Arial"/>
              <a:ea typeface="Microsoft YaHei"/>
              <a:cs typeface="+mn-cs"/>
            </a:rPr>
            <a:t>segurança</a:t>
          </a:r>
          <a:r>
            <a:rPr lang="en-US" altLang="pt-BR" sz="900" b="0" dirty="0">
              <a:solidFill>
                <a:srgbClr val="800000"/>
              </a:solidFill>
              <a:latin typeface="Arial"/>
              <a:ea typeface="Microsoft YaHei"/>
              <a:cs typeface="+mn-cs"/>
            </a:rPr>
            <a:t> </a:t>
          </a:r>
        </a:p>
        <a:p>
          <a:endParaRPr lang="pt-BR" sz="900" dirty="0"/>
        </a:p>
        <a:p>
          <a:r>
            <a:rPr lang="pt-BR" sz="900" dirty="0"/>
            <a:t>DECRETO 9.571, 21/11/2018 -  diretrizes sobre empresas e direitos humanos</a:t>
          </a:r>
        </a:p>
      </dgm:t>
    </dgm:pt>
    <dgm:pt modelId="{1DCDD5A5-0BBF-4DC8-848D-F7E84C2F8444}" type="parTrans" cxnId="{74EFAAB5-576B-4F2D-8CBB-E87634B6BE0C}">
      <dgm:prSet/>
      <dgm:spPr/>
      <dgm:t>
        <a:bodyPr/>
        <a:lstStyle/>
        <a:p>
          <a:endParaRPr lang="pt-BR"/>
        </a:p>
      </dgm:t>
    </dgm:pt>
    <dgm:pt modelId="{91162F52-5594-4358-9739-2B0E2410B4BE}" type="sibTrans" cxnId="{74EFAAB5-576B-4F2D-8CBB-E87634B6BE0C}">
      <dgm:prSet/>
      <dgm:spPr/>
      <dgm:t>
        <a:bodyPr/>
        <a:lstStyle/>
        <a:p>
          <a:endParaRPr lang="pt-BR"/>
        </a:p>
      </dgm:t>
    </dgm:pt>
    <dgm:pt modelId="{D1CE2374-D160-454A-82AE-5B50441E9398}" type="pres">
      <dgm:prSet presAssocID="{B8EBE2DB-1E99-4A2B-85C4-E9B78B2BFC70}" presName="Name0" presStyleCnt="0">
        <dgm:presLayoutVars>
          <dgm:dir/>
          <dgm:resizeHandles val="exact"/>
        </dgm:presLayoutVars>
      </dgm:prSet>
      <dgm:spPr/>
    </dgm:pt>
    <dgm:pt modelId="{AF68E2FF-BEB7-4A4E-AFDB-060E797F8228}" type="pres">
      <dgm:prSet presAssocID="{B8EBE2DB-1E99-4A2B-85C4-E9B78B2BFC70}" presName="arrow" presStyleLbl="bgShp" presStyleIdx="0" presStyleCnt="1"/>
      <dgm:spPr/>
    </dgm:pt>
    <dgm:pt modelId="{521D5F33-6B65-40FD-BFE3-7D979990658E}" type="pres">
      <dgm:prSet presAssocID="{B8EBE2DB-1E99-4A2B-85C4-E9B78B2BFC70}" presName="points" presStyleCnt="0"/>
      <dgm:spPr/>
    </dgm:pt>
    <dgm:pt modelId="{87A633E2-26CD-4296-B843-1D8D9EEF6AB3}" type="pres">
      <dgm:prSet presAssocID="{D54CD771-3AB1-4A79-8E4C-C9CCDC5FA7EA}" presName="compositeA" presStyleCnt="0"/>
      <dgm:spPr/>
    </dgm:pt>
    <dgm:pt modelId="{9FD4F94D-929F-43B2-B487-93E3FA2770E1}" type="pres">
      <dgm:prSet presAssocID="{D54CD771-3AB1-4A79-8E4C-C9CCDC5FA7EA}" presName="textA" presStyleLbl="revTx" presStyleIdx="0" presStyleCnt="8">
        <dgm:presLayoutVars>
          <dgm:bulletEnabled val="1"/>
        </dgm:presLayoutVars>
      </dgm:prSet>
      <dgm:spPr/>
    </dgm:pt>
    <dgm:pt modelId="{DD9DF46A-EF66-4877-9158-6D6E9EEEDD27}" type="pres">
      <dgm:prSet presAssocID="{D54CD771-3AB1-4A79-8E4C-C9CCDC5FA7EA}" presName="circleA" presStyleLbl="node1" presStyleIdx="0" presStyleCnt="8"/>
      <dgm:spPr/>
    </dgm:pt>
    <dgm:pt modelId="{AAABFD74-50F7-48AE-99C1-492EC46CB74F}" type="pres">
      <dgm:prSet presAssocID="{D54CD771-3AB1-4A79-8E4C-C9CCDC5FA7EA}" presName="spaceA" presStyleCnt="0"/>
      <dgm:spPr/>
    </dgm:pt>
    <dgm:pt modelId="{8B282872-C4A9-4D45-A05A-F5D64A676142}" type="pres">
      <dgm:prSet presAssocID="{9A8DF130-71E1-4C28-B437-7A709BD4F7A7}" presName="space" presStyleCnt="0"/>
      <dgm:spPr/>
    </dgm:pt>
    <dgm:pt modelId="{9246EF73-019C-4A7C-ADA0-A5E605A29FFC}" type="pres">
      <dgm:prSet presAssocID="{93BC921C-180C-43EF-B7A2-2BD2A6269632}" presName="compositeB" presStyleCnt="0"/>
      <dgm:spPr/>
    </dgm:pt>
    <dgm:pt modelId="{8B6C21F1-6FD6-4E5A-AA77-985BEF5A0554}" type="pres">
      <dgm:prSet presAssocID="{93BC921C-180C-43EF-B7A2-2BD2A6269632}" presName="textB" presStyleLbl="revTx" presStyleIdx="1" presStyleCnt="8">
        <dgm:presLayoutVars>
          <dgm:bulletEnabled val="1"/>
        </dgm:presLayoutVars>
      </dgm:prSet>
      <dgm:spPr/>
    </dgm:pt>
    <dgm:pt modelId="{15F62831-9A78-450A-AB07-25E1C85FFD1B}" type="pres">
      <dgm:prSet presAssocID="{93BC921C-180C-43EF-B7A2-2BD2A6269632}" presName="circleB" presStyleLbl="node1" presStyleIdx="1" presStyleCnt="8"/>
      <dgm:spPr/>
    </dgm:pt>
    <dgm:pt modelId="{21D5D875-5E6C-448E-B819-0EE2D5C9E756}" type="pres">
      <dgm:prSet presAssocID="{93BC921C-180C-43EF-B7A2-2BD2A6269632}" presName="spaceB" presStyleCnt="0"/>
      <dgm:spPr/>
    </dgm:pt>
    <dgm:pt modelId="{A80ECA8D-AD49-47E8-97E9-4971F93E0000}" type="pres">
      <dgm:prSet presAssocID="{1ECAB45A-A2C9-4A5B-A8CA-A2B33C71308F}" presName="space" presStyleCnt="0"/>
      <dgm:spPr/>
    </dgm:pt>
    <dgm:pt modelId="{AD02C589-4EAB-4C62-B136-DE18A54DA649}" type="pres">
      <dgm:prSet presAssocID="{CEDCD7F1-B488-44AE-A4AA-3EBDA6563DA8}" presName="compositeA" presStyleCnt="0"/>
      <dgm:spPr/>
    </dgm:pt>
    <dgm:pt modelId="{B05DBD3B-B32F-46EF-B971-41A9FF949865}" type="pres">
      <dgm:prSet presAssocID="{CEDCD7F1-B488-44AE-A4AA-3EBDA6563DA8}" presName="textA" presStyleLbl="revTx" presStyleIdx="2" presStyleCnt="8">
        <dgm:presLayoutVars>
          <dgm:bulletEnabled val="1"/>
        </dgm:presLayoutVars>
      </dgm:prSet>
      <dgm:spPr/>
    </dgm:pt>
    <dgm:pt modelId="{9D63C0AC-6901-4868-86DF-F8960DB53D94}" type="pres">
      <dgm:prSet presAssocID="{CEDCD7F1-B488-44AE-A4AA-3EBDA6563DA8}" presName="circleA" presStyleLbl="node1" presStyleIdx="2" presStyleCnt="8"/>
      <dgm:spPr/>
    </dgm:pt>
    <dgm:pt modelId="{0ECA84E1-8FEE-49FE-96E3-0AE18EF2F3A9}" type="pres">
      <dgm:prSet presAssocID="{CEDCD7F1-B488-44AE-A4AA-3EBDA6563DA8}" presName="spaceA" presStyleCnt="0"/>
      <dgm:spPr/>
    </dgm:pt>
    <dgm:pt modelId="{03292AA7-3B8F-4308-A71C-71A3E87AB756}" type="pres">
      <dgm:prSet presAssocID="{AD5F360A-316E-4EF7-AC85-0CD42EAB5FA2}" presName="space" presStyleCnt="0"/>
      <dgm:spPr/>
    </dgm:pt>
    <dgm:pt modelId="{E1BBD126-16FD-4EE9-8B3B-D0086F899154}" type="pres">
      <dgm:prSet presAssocID="{F9E10B8E-EF37-47F5-94BB-A6DB2F0C9578}" presName="compositeB" presStyleCnt="0"/>
      <dgm:spPr/>
    </dgm:pt>
    <dgm:pt modelId="{C75A3E00-E52E-4F0E-A5D5-70C01AAFBA79}" type="pres">
      <dgm:prSet presAssocID="{F9E10B8E-EF37-47F5-94BB-A6DB2F0C9578}" presName="textB" presStyleLbl="revTx" presStyleIdx="3" presStyleCnt="8" custScaleX="133276">
        <dgm:presLayoutVars>
          <dgm:bulletEnabled val="1"/>
        </dgm:presLayoutVars>
      </dgm:prSet>
      <dgm:spPr/>
    </dgm:pt>
    <dgm:pt modelId="{16C82425-DE7D-48B1-BC3C-5CE3DA357FEE}" type="pres">
      <dgm:prSet presAssocID="{F9E10B8E-EF37-47F5-94BB-A6DB2F0C9578}" presName="circleB" presStyleLbl="node1" presStyleIdx="3" presStyleCnt="8"/>
      <dgm:spPr/>
    </dgm:pt>
    <dgm:pt modelId="{44D93862-5D5B-4CD5-805D-CFCA7B096F84}" type="pres">
      <dgm:prSet presAssocID="{F9E10B8E-EF37-47F5-94BB-A6DB2F0C9578}" presName="spaceB" presStyleCnt="0"/>
      <dgm:spPr/>
    </dgm:pt>
    <dgm:pt modelId="{72F00113-62F9-4DEE-B0A9-C9B77FCDCF7E}" type="pres">
      <dgm:prSet presAssocID="{95808F0A-1693-463D-95C0-7D887BB6F465}" presName="space" presStyleCnt="0"/>
      <dgm:spPr/>
    </dgm:pt>
    <dgm:pt modelId="{0BEC5ECC-0B4E-4CC7-A919-51CD6CD9358A}" type="pres">
      <dgm:prSet presAssocID="{A55A1E5F-1D8D-4F1C-93E9-E07EE41CDB5D}" presName="compositeA" presStyleCnt="0"/>
      <dgm:spPr/>
    </dgm:pt>
    <dgm:pt modelId="{773A19B4-C65C-4291-845F-786014E9633F}" type="pres">
      <dgm:prSet presAssocID="{A55A1E5F-1D8D-4F1C-93E9-E07EE41CDB5D}" presName="textA" presStyleLbl="revTx" presStyleIdx="4" presStyleCnt="8">
        <dgm:presLayoutVars>
          <dgm:bulletEnabled val="1"/>
        </dgm:presLayoutVars>
      </dgm:prSet>
      <dgm:spPr/>
    </dgm:pt>
    <dgm:pt modelId="{94C13CAA-4122-4642-86D0-DA289CDB0611}" type="pres">
      <dgm:prSet presAssocID="{A55A1E5F-1D8D-4F1C-93E9-E07EE41CDB5D}" presName="circleA" presStyleLbl="node1" presStyleIdx="4" presStyleCnt="8"/>
      <dgm:spPr/>
    </dgm:pt>
    <dgm:pt modelId="{5B36C288-F3F1-4445-865A-F138FEF2A091}" type="pres">
      <dgm:prSet presAssocID="{A55A1E5F-1D8D-4F1C-93E9-E07EE41CDB5D}" presName="spaceA" presStyleCnt="0"/>
      <dgm:spPr/>
    </dgm:pt>
    <dgm:pt modelId="{5091D05A-D49F-4374-8C8D-67FD6360D0D6}" type="pres">
      <dgm:prSet presAssocID="{616025EC-C749-49F0-9B6D-D8E98572EC7E}" presName="space" presStyleCnt="0"/>
      <dgm:spPr/>
    </dgm:pt>
    <dgm:pt modelId="{F7A10864-8F08-49F5-AAC7-00A1D082B20C}" type="pres">
      <dgm:prSet presAssocID="{85F7452D-619F-45EC-B83E-D689538E8F64}" presName="compositeB" presStyleCnt="0"/>
      <dgm:spPr/>
    </dgm:pt>
    <dgm:pt modelId="{9B6C030A-BCC9-494B-8AB8-41D92BB01A95}" type="pres">
      <dgm:prSet presAssocID="{85F7452D-619F-45EC-B83E-D689538E8F64}" presName="textB" presStyleLbl="revTx" presStyleIdx="5" presStyleCnt="8">
        <dgm:presLayoutVars>
          <dgm:bulletEnabled val="1"/>
        </dgm:presLayoutVars>
      </dgm:prSet>
      <dgm:spPr/>
    </dgm:pt>
    <dgm:pt modelId="{250E50BB-889B-4CC0-BD7E-2193D5505F2C}" type="pres">
      <dgm:prSet presAssocID="{85F7452D-619F-45EC-B83E-D689538E8F64}" presName="circleB" presStyleLbl="node1" presStyleIdx="5" presStyleCnt="8"/>
      <dgm:spPr/>
    </dgm:pt>
    <dgm:pt modelId="{BAC826B3-D88B-4FA4-A838-3EAC6466A3B2}" type="pres">
      <dgm:prSet presAssocID="{85F7452D-619F-45EC-B83E-D689538E8F64}" presName="spaceB" presStyleCnt="0"/>
      <dgm:spPr/>
    </dgm:pt>
    <dgm:pt modelId="{0B16B5FD-C7A1-4345-A044-77B824A711C0}" type="pres">
      <dgm:prSet presAssocID="{07814241-F8CA-424A-89F0-C7038E2E5B54}" presName="space" presStyleCnt="0"/>
      <dgm:spPr/>
    </dgm:pt>
    <dgm:pt modelId="{4FF3D79A-FB99-4757-A03E-C2ECC4BCD6E8}" type="pres">
      <dgm:prSet presAssocID="{968D9297-D7B0-4BAC-AABA-81E000C55769}" presName="compositeA" presStyleCnt="0"/>
      <dgm:spPr/>
    </dgm:pt>
    <dgm:pt modelId="{6F4AF87F-8289-4DEC-A414-0625CB0BF55B}" type="pres">
      <dgm:prSet presAssocID="{968D9297-D7B0-4BAC-AABA-81E000C55769}" presName="textA" presStyleLbl="revTx" presStyleIdx="6" presStyleCnt="8" custScaleX="137278">
        <dgm:presLayoutVars>
          <dgm:bulletEnabled val="1"/>
        </dgm:presLayoutVars>
      </dgm:prSet>
      <dgm:spPr/>
    </dgm:pt>
    <dgm:pt modelId="{6CF14462-4C93-4F48-B9D4-01E4CA9C0F8D}" type="pres">
      <dgm:prSet presAssocID="{968D9297-D7B0-4BAC-AABA-81E000C55769}" presName="circleA" presStyleLbl="node1" presStyleIdx="6" presStyleCnt="8"/>
      <dgm:spPr/>
    </dgm:pt>
    <dgm:pt modelId="{4CC864EA-F04F-4D7E-AA41-D59A8FF3C0FE}" type="pres">
      <dgm:prSet presAssocID="{968D9297-D7B0-4BAC-AABA-81E000C55769}" presName="spaceA" presStyleCnt="0"/>
      <dgm:spPr/>
    </dgm:pt>
    <dgm:pt modelId="{FF241586-026B-4F03-ADC2-CBF94780C24B}" type="pres">
      <dgm:prSet presAssocID="{CD23707C-8254-4F35-8094-AB743637D7E9}" presName="space" presStyleCnt="0"/>
      <dgm:spPr/>
    </dgm:pt>
    <dgm:pt modelId="{88A433DC-F7D6-4E3A-80B1-04BEF5B8BE27}" type="pres">
      <dgm:prSet presAssocID="{87E70D88-73B9-4991-A5E8-BD70E963F2EE}" presName="compositeB" presStyleCnt="0"/>
      <dgm:spPr/>
    </dgm:pt>
    <dgm:pt modelId="{11F2A855-0DF7-46A9-A584-B33F7C46B6CB}" type="pres">
      <dgm:prSet presAssocID="{87E70D88-73B9-4991-A5E8-BD70E963F2EE}" presName="textB" presStyleLbl="revTx" presStyleIdx="7" presStyleCnt="8" custScaleX="130312">
        <dgm:presLayoutVars>
          <dgm:bulletEnabled val="1"/>
        </dgm:presLayoutVars>
      </dgm:prSet>
      <dgm:spPr/>
    </dgm:pt>
    <dgm:pt modelId="{66B34670-FF6F-43E9-AFDC-DAE1AFBEE235}" type="pres">
      <dgm:prSet presAssocID="{87E70D88-73B9-4991-A5E8-BD70E963F2EE}" presName="circleB" presStyleLbl="node1" presStyleIdx="7" presStyleCnt="8"/>
      <dgm:spPr/>
    </dgm:pt>
    <dgm:pt modelId="{14CE0C9E-B315-4F9E-B67F-AAE763CF49AA}" type="pres">
      <dgm:prSet presAssocID="{87E70D88-73B9-4991-A5E8-BD70E963F2EE}" presName="spaceB" presStyleCnt="0"/>
      <dgm:spPr/>
    </dgm:pt>
  </dgm:ptLst>
  <dgm:cxnLst>
    <dgm:cxn modelId="{416FA20C-0B41-41CC-AF20-68E2FA2C51D3}" type="presOf" srcId="{87E70D88-73B9-4991-A5E8-BD70E963F2EE}" destId="{11F2A855-0DF7-46A9-A584-B33F7C46B6CB}" srcOrd="0" destOrd="0" presId="urn:microsoft.com/office/officeart/2005/8/layout/hProcess11"/>
    <dgm:cxn modelId="{D3513617-350E-4071-898F-A94F2FAA202C}" srcId="{B8EBE2DB-1E99-4A2B-85C4-E9B78B2BFC70}" destId="{968D9297-D7B0-4BAC-AABA-81E000C55769}" srcOrd="6" destOrd="0" parTransId="{032AEA84-C4D4-4C30-B060-C92B9BE3593A}" sibTransId="{CD23707C-8254-4F35-8094-AB743637D7E9}"/>
    <dgm:cxn modelId="{CB1E1636-B4D1-4E3C-9BF6-10C21441B061}" type="presOf" srcId="{B8EBE2DB-1E99-4A2B-85C4-E9B78B2BFC70}" destId="{D1CE2374-D160-454A-82AE-5B50441E9398}" srcOrd="0" destOrd="0" presId="urn:microsoft.com/office/officeart/2005/8/layout/hProcess11"/>
    <dgm:cxn modelId="{FE21375C-C13E-4AD6-9577-46E32AE77DF8}" srcId="{B8EBE2DB-1E99-4A2B-85C4-E9B78B2BFC70}" destId="{93BC921C-180C-43EF-B7A2-2BD2A6269632}" srcOrd="1" destOrd="0" parTransId="{74BBDF17-0C7E-44CB-9242-27547963A083}" sibTransId="{1ECAB45A-A2C9-4A5B-A8CA-A2B33C71308F}"/>
    <dgm:cxn modelId="{477E554C-C96D-43FF-8C06-A1F566954990}" type="presOf" srcId="{968D9297-D7B0-4BAC-AABA-81E000C55769}" destId="{6F4AF87F-8289-4DEC-A414-0625CB0BF55B}" srcOrd="0" destOrd="0" presId="urn:microsoft.com/office/officeart/2005/8/layout/hProcess11"/>
    <dgm:cxn modelId="{59004055-DD01-497B-AA9D-B25E6A7ACB8E}" type="presOf" srcId="{93BC921C-180C-43EF-B7A2-2BD2A6269632}" destId="{8B6C21F1-6FD6-4E5A-AA77-985BEF5A0554}" srcOrd="0" destOrd="0" presId="urn:microsoft.com/office/officeart/2005/8/layout/hProcess11"/>
    <dgm:cxn modelId="{65720789-A893-4A7A-8091-2F91049FDB3D}" type="presOf" srcId="{CEDCD7F1-B488-44AE-A4AA-3EBDA6563DA8}" destId="{B05DBD3B-B32F-46EF-B971-41A9FF949865}" srcOrd="0" destOrd="0" presId="urn:microsoft.com/office/officeart/2005/8/layout/hProcess11"/>
    <dgm:cxn modelId="{A2CC5CA3-E640-4ECD-9D26-4D5B3D38EB1A}" srcId="{B8EBE2DB-1E99-4A2B-85C4-E9B78B2BFC70}" destId="{85F7452D-619F-45EC-B83E-D689538E8F64}" srcOrd="5" destOrd="0" parTransId="{9C4A013D-081E-45BD-B69E-35D8DC54DCE4}" sibTransId="{07814241-F8CA-424A-89F0-C7038E2E5B54}"/>
    <dgm:cxn modelId="{82A821AE-FD3D-4BA5-9F2D-ED08F32A3182}" type="presOf" srcId="{85F7452D-619F-45EC-B83E-D689538E8F64}" destId="{9B6C030A-BCC9-494B-8AB8-41D92BB01A95}" srcOrd="0" destOrd="0" presId="urn:microsoft.com/office/officeart/2005/8/layout/hProcess11"/>
    <dgm:cxn modelId="{74EFAAB5-576B-4F2D-8CBB-E87634B6BE0C}" srcId="{B8EBE2DB-1E99-4A2B-85C4-E9B78B2BFC70}" destId="{87E70D88-73B9-4991-A5E8-BD70E963F2EE}" srcOrd="7" destOrd="0" parTransId="{1DCDD5A5-0BBF-4DC8-848D-F7E84C2F8444}" sibTransId="{91162F52-5594-4358-9739-2B0E2410B4BE}"/>
    <dgm:cxn modelId="{2E735BC2-59CF-4962-97DC-FF96C0BFE1C0}" srcId="{B8EBE2DB-1E99-4A2B-85C4-E9B78B2BFC70}" destId="{F9E10B8E-EF37-47F5-94BB-A6DB2F0C9578}" srcOrd="3" destOrd="0" parTransId="{C2C4ABD5-96ED-4C46-B46E-ACA5D9EA00FC}" sibTransId="{95808F0A-1693-463D-95C0-7D887BB6F465}"/>
    <dgm:cxn modelId="{D225A9D1-9EE2-4B1D-A7F9-47C04BF385E4}" srcId="{B8EBE2DB-1E99-4A2B-85C4-E9B78B2BFC70}" destId="{CEDCD7F1-B488-44AE-A4AA-3EBDA6563DA8}" srcOrd="2" destOrd="0" parTransId="{6455DAA1-00AE-4691-938B-F47D945344A0}" sibTransId="{AD5F360A-316E-4EF7-AC85-0CD42EAB5FA2}"/>
    <dgm:cxn modelId="{7C6E74D4-C283-4747-94D3-51C0BEE657DA}" srcId="{B8EBE2DB-1E99-4A2B-85C4-E9B78B2BFC70}" destId="{D54CD771-3AB1-4A79-8E4C-C9CCDC5FA7EA}" srcOrd="0" destOrd="0" parTransId="{5C61B268-4FEF-4420-A018-4221DC3B24EB}" sibTransId="{9A8DF130-71E1-4C28-B437-7A709BD4F7A7}"/>
    <dgm:cxn modelId="{669FC6D5-E141-4268-99AB-7EAFBA2FB1AE}" type="presOf" srcId="{F9E10B8E-EF37-47F5-94BB-A6DB2F0C9578}" destId="{C75A3E00-E52E-4F0E-A5D5-70C01AAFBA79}" srcOrd="0" destOrd="0" presId="urn:microsoft.com/office/officeart/2005/8/layout/hProcess11"/>
    <dgm:cxn modelId="{D3571CED-32FF-492E-9058-6ACA2CDAFBCA}" type="presOf" srcId="{A55A1E5F-1D8D-4F1C-93E9-E07EE41CDB5D}" destId="{773A19B4-C65C-4291-845F-786014E9633F}" srcOrd="0" destOrd="0" presId="urn:microsoft.com/office/officeart/2005/8/layout/hProcess11"/>
    <dgm:cxn modelId="{E27759F2-C0A8-45E4-971C-A2EC5D63769D}" srcId="{B8EBE2DB-1E99-4A2B-85C4-E9B78B2BFC70}" destId="{A55A1E5F-1D8D-4F1C-93E9-E07EE41CDB5D}" srcOrd="4" destOrd="0" parTransId="{ADC10364-0F2D-4E6B-AB23-DCDD7EBA66F9}" sibTransId="{616025EC-C749-49F0-9B6D-D8E98572EC7E}"/>
    <dgm:cxn modelId="{8AF794F4-C091-4E42-93AA-FB37008FEF30}" type="presOf" srcId="{D54CD771-3AB1-4A79-8E4C-C9CCDC5FA7EA}" destId="{9FD4F94D-929F-43B2-B487-93E3FA2770E1}" srcOrd="0" destOrd="0" presId="urn:microsoft.com/office/officeart/2005/8/layout/hProcess11"/>
    <dgm:cxn modelId="{C74D2DB9-7999-41DA-A095-BEC97F865383}" type="presParOf" srcId="{D1CE2374-D160-454A-82AE-5B50441E9398}" destId="{AF68E2FF-BEB7-4A4E-AFDB-060E797F8228}" srcOrd="0" destOrd="0" presId="urn:microsoft.com/office/officeart/2005/8/layout/hProcess11"/>
    <dgm:cxn modelId="{2CE19D05-F1E8-43E6-A301-AE50E53CB497}" type="presParOf" srcId="{D1CE2374-D160-454A-82AE-5B50441E9398}" destId="{521D5F33-6B65-40FD-BFE3-7D979990658E}" srcOrd="1" destOrd="0" presId="urn:microsoft.com/office/officeart/2005/8/layout/hProcess11"/>
    <dgm:cxn modelId="{C3753E2F-7699-4D54-A4B7-E3C083B899F8}" type="presParOf" srcId="{521D5F33-6B65-40FD-BFE3-7D979990658E}" destId="{87A633E2-26CD-4296-B843-1D8D9EEF6AB3}" srcOrd="0" destOrd="0" presId="urn:microsoft.com/office/officeart/2005/8/layout/hProcess11"/>
    <dgm:cxn modelId="{C6FE8D71-6FD7-4FFF-A984-3732F6ED68D5}" type="presParOf" srcId="{87A633E2-26CD-4296-B843-1D8D9EEF6AB3}" destId="{9FD4F94D-929F-43B2-B487-93E3FA2770E1}" srcOrd="0" destOrd="0" presId="urn:microsoft.com/office/officeart/2005/8/layout/hProcess11"/>
    <dgm:cxn modelId="{284580D8-F11B-4573-AFA0-9223B8BF03C8}" type="presParOf" srcId="{87A633E2-26CD-4296-B843-1D8D9EEF6AB3}" destId="{DD9DF46A-EF66-4877-9158-6D6E9EEEDD27}" srcOrd="1" destOrd="0" presId="urn:microsoft.com/office/officeart/2005/8/layout/hProcess11"/>
    <dgm:cxn modelId="{4D679FCC-D4C2-400D-8892-8924C6044F33}" type="presParOf" srcId="{87A633E2-26CD-4296-B843-1D8D9EEF6AB3}" destId="{AAABFD74-50F7-48AE-99C1-492EC46CB74F}" srcOrd="2" destOrd="0" presId="urn:microsoft.com/office/officeart/2005/8/layout/hProcess11"/>
    <dgm:cxn modelId="{06276ADA-BD95-4741-A7F5-D1DC0F1D5D5F}" type="presParOf" srcId="{521D5F33-6B65-40FD-BFE3-7D979990658E}" destId="{8B282872-C4A9-4D45-A05A-F5D64A676142}" srcOrd="1" destOrd="0" presId="urn:microsoft.com/office/officeart/2005/8/layout/hProcess11"/>
    <dgm:cxn modelId="{310E4DD8-8013-426F-9B04-A79BF9185B0F}" type="presParOf" srcId="{521D5F33-6B65-40FD-BFE3-7D979990658E}" destId="{9246EF73-019C-4A7C-ADA0-A5E605A29FFC}" srcOrd="2" destOrd="0" presId="urn:microsoft.com/office/officeart/2005/8/layout/hProcess11"/>
    <dgm:cxn modelId="{69F82E81-F28F-4040-AEF4-D13E1085B8BF}" type="presParOf" srcId="{9246EF73-019C-4A7C-ADA0-A5E605A29FFC}" destId="{8B6C21F1-6FD6-4E5A-AA77-985BEF5A0554}" srcOrd="0" destOrd="0" presId="urn:microsoft.com/office/officeart/2005/8/layout/hProcess11"/>
    <dgm:cxn modelId="{7D8CAF99-E5DA-4CF3-975F-82A9492F1D1C}" type="presParOf" srcId="{9246EF73-019C-4A7C-ADA0-A5E605A29FFC}" destId="{15F62831-9A78-450A-AB07-25E1C85FFD1B}" srcOrd="1" destOrd="0" presId="urn:microsoft.com/office/officeart/2005/8/layout/hProcess11"/>
    <dgm:cxn modelId="{67465613-DC26-454A-A886-5B77D3A55865}" type="presParOf" srcId="{9246EF73-019C-4A7C-ADA0-A5E605A29FFC}" destId="{21D5D875-5E6C-448E-B819-0EE2D5C9E756}" srcOrd="2" destOrd="0" presId="urn:microsoft.com/office/officeart/2005/8/layout/hProcess11"/>
    <dgm:cxn modelId="{B63B510F-60E5-456F-A8A7-89CF30B5FD54}" type="presParOf" srcId="{521D5F33-6B65-40FD-BFE3-7D979990658E}" destId="{A80ECA8D-AD49-47E8-97E9-4971F93E0000}" srcOrd="3" destOrd="0" presId="urn:microsoft.com/office/officeart/2005/8/layout/hProcess11"/>
    <dgm:cxn modelId="{27E8E2F0-DD3D-4E57-88C9-4F543AEED5E5}" type="presParOf" srcId="{521D5F33-6B65-40FD-BFE3-7D979990658E}" destId="{AD02C589-4EAB-4C62-B136-DE18A54DA649}" srcOrd="4" destOrd="0" presId="urn:microsoft.com/office/officeart/2005/8/layout/hProcess11"/>
    <dgm:cxn modelId="{43A5F577-256B-4EA8-8694-508FEFB3B273}" type="presParOf" srcId="{AD02C589-4EAB-4C62-B136-DE18A54DA649}" destId="{B05DBD3B-B32F-46EF-B971-41A9FF949865}" srcOrd="0" destOrd="0" presId="urn:microsoft.com/office/officeart/2005/8/layout/hProcess11"/>
    <dgm:cxn modelId="{E852068F-9AE1-4841-BAC8-B6EE8CAEE431}" type="presParOf" srcId="{AD02C589-4EAB-4C62-B136-DE18A54DA649}" destId="{9D63C0AC-6901-4868-86DF-F8960DB53D94}" srcOrd="1" destOrd="0" presId="urn:microsoft.com/office/officeart/2005/8/layout/hProcess11"/>
    <dgm:cxn modelId="{96628D74-0DE2-4460-9006-1265AE00ADCC}" type="presParOf" srcId="{AD02C589-4EAB-4C62-B136-DE18A54DA649}" destId="{0ECA84E1-8FEE-49FE-96E3-0AE18EF2F3A9}" srcOrd="2" destOrd="0" presId="urn:microsoft.com/office/officeart/2005/8/layout/hProcess11"/>
    <dgm:cxn modelId="{40A52CF5-99E6-4A60-B2AB-031DD145A002}" type="presParOf" srcId="{521D5F33-6B65-40FD-BFE3-7D979990658E}" destId="{03292AA7-3B8F-4308-A71C-71A3E87AB756}" srcOrd="5" destOrd="0" presId="urn:microsoft.com/office/officeart/2005/8/layout/hProcess11"/>
    <dgm:cxn modelId="{4537C671-7178-4A0C-966D-AD658AECBFAC}" type="presParOf" srcId="{521D5F33-6B65-40FD-BFE3-7D979990658E}" destId="{E1BBD126-16FD-4EE9-8B3B-D0086F899154}" srcOrd="6" destOrd="0" presId="urn:microsoft.com/office/officeart/2005/8/layout/hProcess11"/>
    <dgm:cxn modelId="{D0B6687D-29EB-45F1-8327-B49EC9161A7B}" type="presParOf" srcId="{E1BBD126-16FD-4EE9-8B3B-D0086F899154}" destId="{C75A3E00-E52E-4F0E-A5D5-70C01AAFBA79}" srcOrd="0" destOrd="0" presId="urn:microsoft.com/office/officeart/2005/8/layout/hProcess11"/>
    <dgm:cxn modelId="{73065A82-5F3F-4DA6-B502-2B34B71FBF61}" type="presParOf" srcId="{E1BBD126-16FD-4EE9-8B3B-D0086F899154}" destId="{16C82425-DE7D-48B1-BC3C-5CE3DA357FEE}" srcOrd="1" destOrd="0" presId="urn:microsoft.com/office/officeart/2005/8/layout/hProcess11"/>
    <dgm:cxn modelId="{750796ED-741F-4959-90B0-29AB25C8FBD3}" type="presParOf" srcId="{E1BBD126-16FD-4EE9-8B3B-D0086F899154}" destId="{44D93862-5D5B-4CD5-805D-CFCA7B096F84}" srcOrd="2" destOrd="0" presId="urn:microsoft.com/office/officeart/2005/8/layout/hProcess11"/>
    <dgm:cxn modelId="{0E18EDF6-919A-46CC-82C4-A841B7AD3133}" type="presParOf" srcId="{521D5F33-6B65-40FD-BFE3-7D979990658E}" destId="{72F00113-62F9-4DEE-B0A9-C9B77FCDCF7E}" srcOrd="7" destOrd="0" presId="urn:microsoft.com/office/officeart/2005/8/layout/hProcess11"/>
    <dgm:cxn modelId="{694B96F6-4FCC-4E11-8639-ADDA6A36A200}" type="presParOf" srcId="{521D5F33-6B65-40FD-BFE3-7D979990658E}" destId="{0BEC5ECC-0B4E-4CC7-A919-51CD6CD9358A}" srcOrd="8" destOrd="0" presId="urn:microsoft.com/office/officeart/2005/8/layout/hProcess11"/>
    <dgm:cxn modelId="{BD74C02A-8AFF-424E-890B-668ACA78091A}" type="presParOf" srcId="{0BEC5ECC-0B4E-4CC7-A919-51CD6CD9358A}" destId="{773A19B4-C65C-4291-845F-786014E9633F}" srcOrd="0" destOrd="0" presId="urn:microsoft.com/office/officeart/2005/8/layout/hProcess11"/>
    <dgm:cxn modelId="{AEE929C8-EC1E-4814-A36E-279573B15037}" type="presParOf" srcId="{0BEC5ECC-0B4E-4CC7-A919-51CD6CD9358A}" destId="{94C13CAA-4122-4642-86D0-DA289CDB0611}" srcOrd="1" destOrd="0" presId="urn:microsoft.com/office/officeart/2005/8/layout/hProcess11"/>
    <dgm:cxn modelId="{13CC33CF-C050-4DB2-817E-27F418C857DD}" type="presParOf" srcId="{0BEC5ECC-0B4E-4CC7-A919-51CD6CD9358A}" destId="{5B36C288-F3F1-4445-865A-F138FEF2A091}" srcOrd="2" destOrd="0" presId="urn:microsoft.com/office/officeart/2005/8/layout/hProcess11"/>
    <dgm:cxn modelId="{6E1E4685-2562-4CC2-9C5E-E9A70BB69A00}" type="presParOf" srcId="{521D5F33-6B65-40FD-BFE3-7D979990658E}" destId="{5091D05A-D49F-4374-8C8D-67FD6360D0D6}" srcOrd="9" destOrd="0" presId="urn:microsoft.com/office/officeart/2005/8/layout/hProcess11"/>
    <dgm:cxn modelId="{E63A2CB4-8C39-4BC0-B59A-8081FBA6DF6E}" type="presParOf" srcId="{521D5F33-6B65-40FD-BFE3-7D979990658E}" destId="{F7A10864-8F08-49F5-AAC7-00A1D082B20C}" srcOrd="10" destOrd="0" presId="urn:microsoft.com/office/officeart/2005/8/layout/hProcess11"/>
    <dgm:cxn modelId="{55A90A46-5D9B-4596-B7C6-C44CA47FD8E2}" type="presParOf" srcId="{F7A10864-8F08-49F5-AAC7-00A1D082B20C}" destId="{9B6C030A-BCC9-494B-8AB8-41D92BB01A95}" srcOrd="0" destOrd="0" presId="urn:microsoft.com/office/officeart/2005/8/layout/hProcess11"/>
    <dgm:cxn modelId="{C7DD8EC3-DD16-4DE7-98ED-322B373ADB7B}" type="presParOf" srcId="{F7A10864-8F08-49F5-AAC7-00A1D082B20C}" destId="{250E50BB-889B-4CC0-BD7E-2193D5505F2C}" srcOrd="1" destOrd="0" presId="urn:microsoft.com/office/officeart/2005/8/layout/hProcess11"/>
    <dgm:cxn modelId="{EFA8F51E-1466-4D38-B2AB-5FD4166C1226}" type="presParOf" srcId="{F7A10864-8F08-49F5-AAC7-00A1D082B20C}" destId="{BAC826B3-D88B-4FA4-A838-3EAC6466A3B2}" srcOrd="2" destOrd="0" presId="urn:microsoft.com/office/officeart/2005/8/layout/hProcess11"/>
    <dgm:cxn modelId="{57B28DE2-627F-4EF2-9D64-5A0434DFB270}" type="presParOf" srcId="{521D5F33-6B65-40FD-BFE3-7D979990658E}" destId="{0B16B5FD-C7A1-4345-A044-77B824A711C0}" srcOrd="11" destOrd="0" presId="urn:microsoft.com/office/officeart/2005/8/layout/hProcess11"/>
    <dgm:cxn modelId="{033EABF8-C8AB-4C6A-9582-81639D72E614}" type="presParOf" srcId="{521D5F33-6B65-40FD-BFE3-7D979990658E}" destId="{4FF3D79A-FB99-4757-A03E-C2ECC4BCD6E8}" srcOrd="12" destOrd="0" presId="urn:microsoft.com/office/officeart/2005/8/layout/hProcess11"/>
    <dgm:cxn modelId="{98FEC884-84C0-49D9-B095-833A24A8B3A6}" type="presParOf" srcId="{4FF3D79A-FB99-4757-A03E-C2ECC4BCD6E8}" destId="{6F4AF87F-8289-4DEC-A414-0625CB0BF55B}" srcOrd="0" destOrd="0" presId="urn:microsoft.com/office/officeart/2005/8/layout/hProcess11"/>
    <dgm:cxn modelId="{BFB0DC11-47CC-4312-B81C-25845BC5EF02}" type="presParOf" srcId="{4FF3D79A-FB99-4757-A03E-C2ECC4BCD6E8}" destId="{6CF14462-4C93-4F48-B9D4-01E4CA9C0F8D}" srcOrd="1" destOrd="0" presId="urn:microsoft.com/office/officeart/2005/8/layout/hProcess11"/>
    <dgm:cxn modelId="{B83EF2D3-123C-48C0-BB72-88F00691B7ED}" type="presParOf" srcId="{4FF3D79A-FB99-4757-A03E-C2ECC4BCD6E8}" destId="{4CC864EA-F04F-4D7E-AA41-D59A8FF3C0FE}" srcOrd="2" destOrd="0" presId="urn:microsoft.com/office/officeart/2005/8/layout/hProcess11"/>
    <dgm:cxn modelId="{F56CA383-4FB5-4EC9-BDFC-881E9BC9D6F9}" type="presParOf" srcId="{521D5F33-6B65-40FD-BFE3-7D979990658E}" destId="{FF241586-026B-4F03-ADC2-CBF94780C24B}" srcOrd="13" destOrd="0" presId="urn:microsoft.com/office/officeart/2005/8/layout/hProcess11"/>
    <dgm:cxn modelId="{05C02E4E-8F73-4154-BC2E-974BD8BF2481}" type="presParOf" srcId="{521D5F33-6B65-40FD-BFE3-7D979990658E}" destId="{88A433DC-F7D6-4E3A-80B1-04BEF5B8BE27}" srcOrd="14" destOrd="0" presId="urn:microsoft.com/office/officeart/2005/8/layout/hProcess11"/>
    <dgm:cxn modelId="{5569B9C0-5127-43A8-BBA9-42666B649DBB}" type="presParOf" srcId="{88A433DC-F7D6-4E3A-80B1-04BEF5B8BE27}" destId="{11F2A855-0DF7-46A9-A584-B33F7C46B6CB}" srcOrd="0" destOrd="0" presId="urn:microsoft.com/office/officeart/2005/8/layout/hProcess11"/>
    <dgm:cxn modelId="{5F2C7097-8829-4D94-AEC8-66517540EAD7}" type="presParOf" srcId="{88A433DC-F7D6-4E3A-80B1-04BEF5B8BE27}" destId="{66B34670-FF6F-43E9-AFDC-DAE1AFBEE235}" srcOrd="1" destOrd="0" presId="urn:microsoft.com/office/officeart/2005/8/layout/hProcess11"/>
    <dgm:cxn modelId="{89126B09-4058-4C84-86C8-77FFB941C207}" type="presParOf" srcId="{88A433DC-F7D6-4E3A-80B1-04BEF5B8BE27}" destId="{14CE0C9E-B315-4F9E-B67F-AAE763CF49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334C9-8969-414A-88D3-C864A028A0F4}">
      <dsp:nvSpPr>
        <dsp:cNvPr id="0" name=""/>
        <dsp:cNvSpPr/>
      </dsp:nvSpPr>
      <dsp:spPr>
        <a:xfrm>
          <a:off x="2383452" y="526533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74605" y="570080"/>
        <a:ext cx="21731" cy="4346"/>
      </dsp:txXfrm>
    </dsp:sp>
    <dsp:sp modelId="{04021C32-BCB0-4D58-B77F-CE5C5DFD816F}">
      <dsp:nvSpPr>
        <dsp:cNvPr id="0" name=""/>
        <dsp:cNvSpPr/>
      </dsp:nvSpPr>
      <dsp:spPr>
        <a:xfrm>
          <a:off x="495521" y="5334"/>
          <a:ext cx="1889731" cy="1133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1. Ministério Público: </a:t>
          </a:r>
          <a:r>
            <a:rPr lang="pt-BR" sz="1300" b="1" kern="1200" dirty="0"/>
            <a:t>menos reativo e mais proativo</a:t>
          </a:r>
          <a:r>
            <a:rPr lang="pt-BR" sz="1300" kern="1200" dirty="0"/>
            <a:t>; </a:t>
          </a:r>
          <a:endParaRPr lang="en-US" sz="1300" kern="1200" dirty="0"/>
        </a:p>
      </dsp:txBody>
      <dsp:txXfrm>
        <a:off x="495521" y="5334"/>
        <a:ext cx="1889731" cy="1133838"/>
      </dsp:txXfrm>
    </dsp:sp>
    <dsp:sp modelId="{479356FC-FF29-4895-A4F4-015CA12F6266}">
      <dsp:nvSpPr>
        <dsp:cNvPr id="0" name=""/>
        <dsp:cNvSpPr/>
      </dsp:nvSpPr>
      <dsp:spPr>
        <a:xfrm>
          <a:off x="4707821" y="526533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98974" y="570080"/>
        <a:ext cx="21731" cy="4346"/>
      </dsp:txXfrm>
    </dsp:sp>
    <dsp:sp modelId="{43DEF659-5F7F-44C2-9410-1EAE74C81AE9}">
      <dsp:nvSpPr>
        <dsp:cNvPr id="0" name=""/>
        <dsp:cNvSpPr/>
      </dsp:nvSpPr>
      <dsp:spPr>
        <a:xfrm>
          <a:off x="2819890" y="5334"/>
          <a:ext cx="1889731" cy="1133838"/>
        </a:xfrm>
        <a:prstGeom prst="rect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2. avança na atuação preventiva e na solução extrajudicial do conflito; </a:t>
          </a:r>
          <a:endParaRPr lang="en-US" sz="1300" kern="1200" dirty="0"/>
        </a:p>
      </dsp:txBody>
      <dsp:txXfrm>
        <a:off x="2819890" y="5334"/>
        <a:ext cx="1889731" cy="1133838"/>
      </dsp:txXfrm>
    </dsp:sp>
    <dsp:sp modelId="{E11731D5-25AF-4F35-A93D-E57895219D9D}">
      <dsp:nvSpPr>
        <dsp:cNvPr id="0" name=""/>
        <dsp:cNvSpPr/>
      </dsp:nvSpPr>
      <dsp:spPr>
        <a:xfrm>
          <a:off x="1440386" y="1137372"/>
          <a:ext cx="4648738" cy="404038"/>
        </a:xfrm>
        <a:custGeom>
          <a:avLst/>
          <a:gdLst/>
          <a:ahLst/>
          <a:cxnLst/>
          <a:rect l="0" t="0" r="0" b="0"/>
          <a:pathLst>
            <a:path>
              <a:moveTo>
                <a:pt x="4648738" y="0"/>
              </a:moveTo>
              <a:lnTo>
                <a:pt x="4648738" y="219119"/>
              </a:lnTo>
              <a:lnTo>
                <a:pt x="0" y="219119"/>
              </a:lnTo>
              <a:lnTo>
                <a:pt x="0" y="404038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8030" y="1337218"/>
        <a:ext cx="233450" cy="4346"/>
      </dsp:txXfrm>
    </dsp:sp>
    <dsp:sp modelId="{2DCE8946-34AD-4564-B19F-895FA6D0185C}">
      <dsp:nvSpPr>
        <dsp:cNvPr id="0" name=""/>
        <dsp:cNvSpPr/>
      </dsp:nvSpPr>
      <dsp:spPr>
        <a:xfrm>
          <a:off x="5144259" y="5334"/>
          <a:ext cx="1889731" cy="1133838"/>
        </a:xfrm>
        <a:prstGeom prst="rect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3. indicadores da avaliação resolutiva e qualitativa do trabalho; </a:t>
          </a:r>
          <a:endParaRPr lang="en-US" sz="1300" kern="1200" dirty="0"/>
        </a:p>
      </dsp:txBody>
      <dsp:txXfrm>
        <a:off x="5144259" y="5334"/>
        <a:ext cx="1889731" cy="1133838"/>
      </dsp:txXfrm>
    </dsp:sp>
    <dsp:sp modelId="{4171B63A-8473-4466-AA39-ED473AC746FD}">
      <dsp:nvSpPr>
        <dsp:cNvPr id="0" name=""/>
        <dsp:cNvSpPr/>
      </dsp:nvSpPr>
      <dsp:spPr>
        <a:xfrm>
          <a:off x="2383452" y="2095010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74605" y="2138556"/>
        <a:ext cx="21731" cy="4346"/>
      </dsp:txXfrm>
    </dsp:sp>
    <dsp:sp modelId="{FB4C99EA-966E-44DF-BDE7-979E4EACF3E7}">
      <dsp:nvSpPr>
        <dsp:cNvPr id="0" name=""/>
        <dsp:cNvSpPr/>
      </dsp:nvSpPr>
      <dsp:spPr>
        <a:xfrm>
          <a:off x="495521" y="1573810"/>
          <a:ext cx="1889731" cy="1133838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4. corregedorias devem replicar boas práticas identificadas; </a:t>
          </a:r>
          <a:endParaRPr lang="en-US" sz="1300" kern="1200" dirty="0"/>
        </a:p>
      </dsp:txBody>
      <dsp:txXfrm>
        <a:off x="495521" y="1573810"/>
        <a:ext cx="1889731" cy="1133838"/>
      </dsp:txXfrm>
    </dsp:sp>
    <dsp:sp modelId="{D367A0FC-0E37-4C7E-8CFF-82B94B7CC870}">
      <dsp:nvSpPr>
        <dsp:cNvPr id="0" name=""/>
        <dsp:cNvSpPr/>
      </dsp:nvSpPr>
      <dsp:spPr>
        <a:xfrm>
          <a:off x="4707821" y="2095010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98974" y="2138556"/>
        <a:ext cx="21731" cy="4346"/>
      </dsp:txXfrm>
    </dsp:sp>
    <dsp:sp modelId="{E80F2A33-35E0-474B-B598-E3D4F3B5C613}">
      <dsp:nvSpPr>
        <dsp:cNvPr id="0" name=""/>
        <dsp:cNvSpPr/>
      </dsp:nvSpPr>
      <dsp:spPr>
        <a:xfrm>
          <a:off x="2819890" y="1573810"/>
          <a:ext cx="1889731" cy="1133838"/>
        </a:xfrm>
        <a:prstGeom prst="rect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5. valorizar o planejamento estratégico; </a:t>
          </a:r>
          <a:endParaRPr lang="en-US" sz="1300" kern="1200" dirty="0"/>
        </a:p>
      </dsp:txBody>
      <dsp:txXfrm>
        <a:off x="2819890" y="1573810"/>
        <a:ext cx="1889731" cy="1133838"/>
      </dsp:txXfrm>
    </dsp:sp>
    <dsp:sp modelId="{ADF18467-2200-4619-995B-4E8AB1E9BA39}">
      <dsp:nvSpPr>
        <dsp:cNvPr id="0" name=""/>
        <dsp:cNvSpPr/>
      </dsp:nvSpPr>
      <dsp:spPr>
        <a:xfrm>
          <a:off x="1440386" y="2705849"/>
          <a:ext cx="4648738" cy="404038"/>
        </a:xfrm>
        <a:custGeom>
          <a:avLst/>
          <a:gdLst/>
          <a:ahLst/>
          <a:cxnLst/>
          <a:rect l="0" t="0" r="0" b="0"/>
          <a:pathLst>
            <a:path>
              <a:moveTo>
                <a:pt x="4648738" y="0"/>
              </a:moveTo>
              <a:lnTo>
                <a:pt x="4648738" y="219119"/>
              </a:lnTo>
              <a:lnTo>
                <a:pt x="0" y="219119"/>
              </a:lnTo>
              <a:lnTo>
                <a:pt x="0" y="404038"/>
              </a:lnTo>
            </a:path>
          </a:pathLst>
        </a:custGeom>
        <a:noFill/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8030" y="2905695"/>
        <a:ext cx="233450" cy="4346"/>
      </dsp:txXfrm>
    </dsp:sp>
    <dsp:sp modelId="{0BF1486E-526B-42AE-B203-323C87F03A31}">
      <dsp:nvSpPr>
        <dsp:cNvPr id="0" name=""/>
        <dsp:cNvSpPr/>
      </dsp:nvSpPr>
      <dsp:spPr>
        <a:xfrm>
          <a:off x="5144259" y="1573810"/>
          <a:ext cx="1889731" cy="1133838"/>
        </a:xfrm>
        <a:prstGeom prst="rect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6. incentivar novos modelos de atuação regionalizada; </a:t>
          </a:r>
          <a:endParaRPr lang="en-US" sz="1300" kern="1200" dirty="0"/>
        </a:p>
      </dsp:txBody>
      <dsp:txXfrm>
        <a:off x="5144259" y="1573810"/>
        <a:ext cx="1889731" cy="1133838"/>
      </dsp:txXfrm>
    </dsp:sp>
    <dsp:sp modelId="{F472765D-5F92-4868-89B9-6130F3E6729E}">
      <dsp:nvSpPr>
        <dsp:cNvPr id="0" name=""/>
        <dsp:cNvSpPr/>
      </dsp:nvSpPr>
      <dsp:spPr>
        <a:xfrm>
          <a:off x="2383452" y="3663486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74605" y="3707033"/>
        <a:ext cx="21731" cy="4346"/>
      </dsp:txXfrm>
    </dsp:sp>
    <dsp:sp modelId="{7407295D-A480-4D1D-9909-D81C4673DC1A}">
      <dsp:nvSpPr>
        <dsp:cNvPr id="0" name=""/>
        <dsp:cNvSpPr/>
      </dsp:nvSpPr>
      <dsp:spPr>
        <a:xfrm>
          <a:off x="495521" y="3142287"/>
          <a:ext cx="1889731" cy="1133838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7. Valorizar atuação institucional em projetos sociais, em rede de cooperação</a:t>
          </a:r>
          <a:endParaRPr lang="en-US" sz="1300" kern="1200" dirty="0"/>
        </a:p>
      </dsp:txBody>
      <dsp:txXfrm>
        <a:off x="495521" y="3142287"/>
        <a:ext cx="1889731" cy="1133838"/>
      </dsp:txXfrm>
    </dsp:sp>
    <dsp:sp modelId="{85FBD1F5-6970-4BAB-87FA-8411B049C2B6}">
      <dsp:nvSpPr>
        <dsp:cNvPr id="0" name=""/>
        <dsp:cNvSpPr/>
      </dsp:nvSpPr>
      <dsp:spPr>
        <a:xfrm>
          <a:off x="4707821" y="3663486"/>
          <a:ext cx="404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38" y="45720"/>
              </a:lnTo>
            </a:path>
          </a:pathLst>
        </a:custGeom>
        <a:noFill/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98974" y="3707033"/>
        <a:ext cx="21731" cy="4346"/>
      </dsp:txXfrm>
    </dsp:sp>
    <dsp:sp modelId="{A9643C93-C071-4A01-811C-85A074493895}">
      <dsp:nvSpPr>
        <dsp:cNvPr id="0" name=""/>
        <dsp:cNvSpPr/>
      </dsp:nvSpPr>
      <dsp:spPr>
        <a:xfrm>
          <a:off x="2819890" y="3142287"/>
          <a:ext cx="1889731" cy="1133838"/>
        </a:xfrm>
        <a:prstGeom prst="rect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8. mecanismos de resolução (negociação, mediação, conciliação</a:t>
          </a:r>
          <a:endParaRPr lang="en-US" sz="1300" kern="1200" dirty="0"/>
        </a:p>
      </dsp:txBody>
      <dsp:txXfrm>
        <a:off x="2819890" y="3142287"/>
        <a:ext cx="1889731" cy="1133838"/>
      </dsp:txXfrm>
    </dsp:sp>
    <dsp:sp modelId="{4CC604F8-897D-4A04-9BCC-D518164ABF53}">
      <dsp:nvSpPr>
        <dsp:cNvPr id="0" name=""/>
        <dsp:cNvSpPr/>
      </dsp:nvSpPr>
      <dsp:spPr>
        <a:xfrm>
          <a:off x="1440386" y="4274326"/>
          <a:ext cx="4648738" cy="404038"/>
        </a:xfrm>
        <a:custGeom>
          <a:avLst/>
          <a:gdLst/>
          <a:ahLst/>
          <a:cxnLst/>
          <a:rect l="0" t="0" r="0" b="0"/>
          <a:pathLst>
            <a:path>
              <a:moveTo>
                <a:pt x="4648738" y="0"/>
              </a:moveTo>
              <a:lnTo>
                <a:pt x="4648738" y="219119"/>
              </a:lnTo>
              <a:lnTo>
                <a:pt x="0" y="219119"/>
              </a:lnTo>
              <a:lnTo>
                <a:pt x="0" y="404038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8030" y="4474172"/>
        <a:ext cx="233450" cy="4346"/>
      </dsp:txXfrm>
    </dsp:sp>
    <dsp:sp modelId="{D680B0F5-52F5-440C-99BD-319E131A3129}">
      <dsp:nvSpPr>
        <dsp:cNvPr id="0" name=""/>
        <dsp:cNvSpPr/>
      </dsp:nvSpPr>
      <dsp:spPr>
        <a:xfrm>
          <a:off x="5144259" y="3142287"/>
          <a:ext cx="1889731" cy="1133838"/>
        </a:xfrm>
        <a:prstGeom prst="rect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9. </a:t>
          </a:r>
          <a:r>
            <a:rPr lang="pt-BR" sz="1300" kern="1200" dirty="0"/>
            <a:t>práticas objetivas que abreviem investigações</a:t>
          </a:r>
          <a:endParaRPr lang="en-US" sz="1300" kern="1200" dirty="0"/>
        </a:p>
      </dsp:txBody>
      <dsp:txXfrm>
        <a:off x="5144259" y="3142287"/>
        <a:ext cx="1889731" cy="1133838"/>
      </dsp:txXfrm>
    </dsp:sp>
    <dsp:sp modelId="{BE88B84A-D588-4C7E-A989-09408D6F508E}">
      <dsp:nvSpPr>
        <dsp:cNvPr id="0" name=""/>
        <dsp:cNvSpPr/>
      </dsp:nvSpPr>
      <dsp:spPr>
        <a:xfrm>
          <a:off x="495521" y="4710764"/>
          <a:ext cx="1889731" cy="113383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8" tIns="97198" rIns="92598" bIns="971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10. Desenvolvimento da capacidade de articulação política, de diálogo para o consenso </a:t>
          </a:r>
          <a:endParaRPr lang="en-US" sz="1300" kern="1200" dirty="0"/>
        </a:p>
      </dsp:txBody>
      <dsp:txXfrm>
        <a:off x="495521" y="4710764"/>
        <a:ext cx="1889731" cy="1133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8DDD5-1B83-48D6-9602-E65B41D2A69D}">
      <dsp:nvSpPr>
        <dsp:cNvPr id="0" name=""/>
        <dsp:cNvSpPr/>
      </dsp:nvSpPr>
      <dsp:spPr>
        <a:xfrm>
          <a:off x="540099" y="282543"/>
          <a:ext cx="4096512" cy="409651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Falta de </a:t>
          </a:r>
          <a:r>
            <a:rPr lang="en-US" sz="1600" b="1" kern="1200" dirty="0" err="1">
              <a:solidFill>
                <a:srgbClr val="FFFF00"/>
              </a:solidFill>
            </a:rPr>
            <a:t>integração</a:t>
          </a:r>
          <a:r>
            <a:rPr lang="en-US" sz="1600" b="1" kern="1200" dirty="0"/>
            <a:t> das </a:t>
          </a:r>
          <a:r>
            <a:rPr lang="en-US" sz="1600" b="1" kern="1200" dirty="0" err="1"/>
            <a:t>políticas</a:t>
          </a:r>
          <a:r>
            <a:rPr lang="en-US" sz="1600" b="1" kern="1200" dirty="0"/>
            <a:t> </a:t>
          </a:r>
          <a:r>
            <a:rPr lang="en-US" sz="1600" kern="1200" dirty="0"/>
            <a:t>de </a:t>
          </a:r>
          <a:r>
            <a:rPr lang="en-US" sz="1600" kern="1200" dirty="0" err="1"/>
            <a:t>saneamento</a:t>
          </a:r>
          <a:r>
            <a:rPr lang="en-US" sz="1600" kern="1200" dirty="0"/>
            <a:t> </a:t>
          </a:r>
          <a:r>
            <a:rPr lang="en-US" sz="1600" kern="1200" dirty="0" err="1"/>
            <a:t>básico</a:t>
          </a:r>
          <a:endParaRPr lang="en-US" sz="1600" kern="1200" dirty="0"/>
        </a:p>
      </dsp:txBody>
      <dsp:txXfrm>
        <a:off x="2635173" y="1040397"/>
        <a:ext cx="1511808" cy="1219200"/>
      </dsp:txXfrm>
    </dsp:sp>
    <dsp:sp modelId="{E3862F33-B8AA-45B3-8440-2CC93E756F8B}">
      <dsp:nvSpPr>
        <dsp:cNvPr id="0" name=""/>
        <dsp:cNvSpPr/>
      </dsp:nvSpPr>
      <dsp:spPr>
        <a:xfrm>
          <a:off x="383232" y="502455"/>
          <a:ext cx="4096512" cy="409651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FFFF00"/>
              </a:solidFill>
            </a:rPr>
            <a:t>Finanças</a:t>
          </a:r>
          <a:r>
            <a:rPr lang="en-US" sz="1600" b="1" kern="1200" dirty="0">
              <a:solidFill>
                <a:srgbClr val="FFFF00"/>
              </a:solidFill>
            </a:rPr>
            <a:t> </a:t>
          </a:r>
          <a:r>
            <a:rPr lang="en-US" sz="1600" b="1" kern="1200" dirty="0" err="1">
              <a:solidFill>
                <a:srgbClr val="FFFF00"/>
              </a:solidFill>
            </a:rPr>
            <a:t>sustentáveis</a:t>
          </a:r>
          <a:r>
            <a:rPr lang="en-US" sz="1600" b="1" kern="1200" dirty="0">
              <a:solidFill>
                <a:srgbClr val="FFFF00"/>
              </a:solidFill>
            </a:rPr>
            <a:t> </a:t>
          </a:r>
        </a:p>
      </dsp:txBody>
      <dsp:txXfrm>
        <a:off x="2504640" y="2623863"/>
        <a:ext cx="1511808" cy="1219200"/>
      </dsp:txXfrm>
    </dsp:sp>
    <dsp:sp modelId="{E50B4BB6-6235-4306-9BE9-0911217806C3}">
      <dsp:nvSpPr>
        <dsp:cNvPr id="0" name=""/>
        <dsp:cNvSpPr/>
      </dsp:nvSpPr>
      <dsp:spPr>
        <a:xfrm>
          <a:off x="371823" y="412619"/>
          <a:ext cx="4087786" cy="418163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FFFF00"/>
              </a:solidFill>
            </a:rPr>
            <a:t>gestão</a:t>
          </a:r>
          <a:r>
            <a:rPr lang="en-US" sz="1600" b="1" kern="1200" dirty="0">
              <a:solidFill>
                <a:srgbClr val="FFFF00"/>
              </a:solidFill>
            </a:rPr>
            <a:t> </a:t>
          </a:r>
          <a:r>
            <a:rPr lang="en-US" sz="1600" kern="1200" dirty="0">
              <a:solidFill>
                <a:srgbClr val="FFFF00"/>
              </a:solidFill>
            </a:rPr>
            <a:t>de dados </a:t>
          </a:r>
          <a:r>
            <a:rPr lang="en-US" sz="1600" kern="1200" dirty="0"/>
            <a:t>e </a:t>
          </a:r>
          <a:r>
            <a:rPr lang="en-US" sz="1600" kern="1200" dirty="0" err="1"/>
            <a:t>informações</a:t>
          </a:r>
          <a:r>
            <a:rPr lang="en-US" sz="1600" kern="1200" dirty="0"/>
            <a:t> e </a:t>
          </a:r>
          <a:r>
            <a:rPr lang="en-US" sz="1600" kern="1200" dirty="0" err="1">
              <a:solidFill>
                <a:srgbClr val="FFFF00"/>
              </a:solidFill>
            </a:rPr>
            <a:t>monitoramento</a:t>
          </a:r>
          <a:r>
            <a:rPr lang="en-US" sz="1600" kern="1200" dirty="0">
              <a:solidFill>
                <a:srgbClr val="FFFF00"/>
              </a:solidFill>
            </a:rPr>
            <a:t> </a:t>
          </a:r>
          <a:r>
            <a:rPr lang="en-US" sz="1600" kern="1200" dirty="0"/>
            <a:t>de </a:t>
          </a:r>
          <a:r>
            <a:rPr lang="en-US" sz="1600" kern="1200" dirty="0" err="1"/>
            <a:t>qualidade</a:t>
          </a:r>
          <a:r>
            <a:rPr lang="en-US" sz="1600" kern="1200" dirty="0"/>
            <a:t> da </a:t>
          </a:r>
          <a:r>
            <a:rPr lang="en-US" sz="1600" kern="1200" dirty="0" err="1"/>
            <a:t>água</a:t>
          </a:r>
          <a:endParaRPr lang="en-US" sz="1400" kern="1200" dirty="0"/>
        </a:p>
      </dsp:txBody>
      <dsp:txXfrm>
        <a:off x="834133" y="2578110"/>
        <a:ext cx="1508587" cy="1244534"/>
      </dsp:txXfrm>
    </dsp:sp>
    <dsp:sp modelId="{B24C260D-FA96-4B80-8867-58A821C40989}">
      <dsp:nvSpPr>
        <dsp:cNvPr id="0" name=""/>
        <dsp:cNvSpPr/>
      </dsp:nvSpPr>
      <dsp:spPr>
        <a:xfrm>
          <a:off x="367461" y="455181"/>
          <a:ext cx="4096512" cy="409651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garantir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FFFF00"/>
              </a:solidFill>
            </a:rPr>
            <a:t>transparência</a:t>
          </a:r>
          <a:r>
            <a:rPr lang="en-US" sz="1600" b="1" kern="1200" dirty="0">
              <a:solidFill>
                <a:srgbClr val="FFFF00"/>
              </a:solidFill>
            </a:rPr>
            <a:t> </a:t>
          </a:r>
          <a:r>
            <a:rPr lang="en-US" sz="1600" b="1" kern="1200" dirty="0" err="1">
              <a:solidFill>
                <a:srgbClr val="FFFF00"/>
              </a:solidFill>
            </a:rPr>
            <a:t>controle</a:t>
          </a:r>
          <a:r>
            <a:rPr lang="en-US" sz="1600" b="1" kern="1200" dirty="0">
              <a:solidFill>
                <a:srgbClr val="FFFF00"/>
              </a:solidFill>
            </a:rPr>
            <a:t> de </a:t>
          </a:r>
          <a:r>
            <a:rPr lang="en-US" sz="1600" b="1" kern="1200" dirty="0" err="1">
              <a:solidFill>
                <a:srgbClr val="FFFF00"/>
              </a:solidFill>
            </a:rPr>
            <a:t>risco</a:t>
          </a:r>
          <a:r>
            <a:rPr lang="en-US" sz="1600" b="1" kern="1200" dirty="0">
              <a:solidFill>
                <a:srgbClr val="FFFF00"/>
              </a:solidFill>
            </a:rPr>
            <a:t> </a:t>
          </a:r>
          <a:r>
            <a:rPr lang="en-US" sz="1600" b="1" kern="1200" dirty="0"/>
            <a:t>e </a:t>
          </a:r>
          <a:r>
            <a:rPr lang="en-US" sz="1600" b="1" kern="1200" dirty="0" err="1"/>
            <a:t>controle</a:t>
          </a:r>
          <a:r>
            <a:rPr lang="en-US" sz="1600" b="1" kern="1200" dirty="0"/>
            <a:t> social</a:t>
          </a:r>
          <a:endParaRPr lang="en-US" sz="1600" kern="1200" dirty="0"/>
        </a:p>
      </dsp:txBody>
      <dsp:txXfrm>
        <a:off x="830757" y="1211085"/>
        <a:ext cx="1511808" cy="121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8E2FF-BEB7-4A4E-AFDB-060E797F8228}">
      <dsp:nvSpPr>
        <dsp:cNvPr id="0" name=""/>
        <dsp:cNvSpPr/>
      </dsp:nvSpPr>
      <dsp:spPr>
        <a:xfrm>
          <a:off x="0" y="1797269"/>
          <a:ext cx="11030857" cy="23963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4F94D-929F-43B2-B487-93E3FA2770E1}">
      <dsp:nvSpPr>
        <dsp:cNvPr id="0" name=""/>
        <dsp:cNvSpPr/>
      </dsp:nvSpPr>
      <dsp:spPr>
        <a:xfrm>
          <a:off x="1922" y="0"/>
          <a:ext cx="1060400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i="1" kern="1200" dirty="0">
              <a:solidFill>
                <a:srgbClr val="C00000"/>
              </a:solidFill>
            </a:rPr>
            <a:t>Princípio do Controle do Risco </a:t>
          </a:r>
          <a:r>
            <a:rPr lang="pt-BR" sz="1050" b="1" i="1" kern="1200" dirty="0"/>
            <a:t>(artigo 225, § 1º, V e VII, CF/1988); </a:t>
          </a:r>
          <a:r>
            <a:rPr lang="pt-BR" sz="1050" b="1" i="1" kern="1200" dirty="0">
              <a:solidFill>
                <a:srgbClr val="C00000"/>
              </a:solidFill>
            </a:rPr>
            <a:t>Princípio da Precaução </a:t>
          </a:r>
          <a:r>
            <a:rPr lang="pt-BR" sz="1050" b="1" i="1" kern="1200" dirty="0"/>
            <a:t>(artigo 225, § 1º, IV, CF/1988) e </a:t>
          </a:r>
          <a:r>
            <a:rPr lang="pt-BR" sz="1050" b="1" i="1" kern="1200" dirty="0">
              <a:solidFill>
                <a:srgbClr val="C00000"/>
              </a:solidFill>
            </a:rPr>
            <a:t>Princípio do Controle Social </a:t>
          </a:r>
          <a:r>
            <a:rPr lang="pt-BR" sz="1050" b="1" i="1" kern="1200" dirty="0"/>
            <a:t>(artigo 216-A, § 1º, X, da CF/1988)</a:t>
          </a:r>
          <a:endParaRPr lang="pt-BR" sz="1050" kern="1200" dirty="0"/>
        </a:p>
      </dsp:txBody>
      <dsp:txXfrm>
        <a:off x="1922" y="0"/>
        <a:ext cx="1060400" cy="2396358"/>
      </dsp:txXfrm>
    </dsp:sp>
    <dsp:sp modelId="{DD9DF46A-EF66-4877-9158-6D6E9EEEDD27}">
      <dsp:nvSpPr>
        <dsp:cNvPr id="0" name=""/>
        <dsp:cNvSpPr/>
      </dsp:nvSpPr>
      <dsp:spPr>
        <a:xfrm>
          <a:off x="232577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C21F1-6FD6-4E5A-AA77-985BEF5A0554}">
      <dsp:nvSpPr>
        <dsp:cNvPr id="0" name=""/>
        <dsp:cNvSpPr/>
      </dsp:nvSpPr>
      <dsp:spPr>
        <a:xfrm>
          <a:off x="1115342" y="3594538"/>
          <a:ext cx="1060400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Lei 12.846/2013 - anticorrupção - art. 1º </a:t>
          </a:r>
          <a:r>
            <a:rPr lang="pt-BR" sz="1000" b="1" kern="1200" dirty="0" err="1"/>
            <a:t>c.c</a:t>
          </a:r>
          <a:r>
            <a:rPr lang="pt-BR" sz="1000" b="1" kern="1200" dirty="0"/>
            <a:t>. art. 5º, II da Lei Anticorrupção.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, </a:t>
          </a:r>
          <a:r>
            <a:rPr lang="pt-BR" sz="800" kern="1200" dirty="0"/>
            <a:t> </a:t>
          </a:r>
        </a:p>
      </dsp:txBody>
      <dsp:txXfrm>
        <a:off x="1115342" y="3594538"/>
        <a:ext cx="1060400" cy="2396358"/>
      </dsp:txXfrm>
    </dsp:sp>
    <dsp:sp modelId="{15F62831-9A78-450A-AB07-25E1C85FFD1B}">
      <dsp:nvSpPr>
        <dsp:cNvPr id="0" name=""/>
        <dsp:cNvSpPr/>
      </dsp:nvSpPr>
      <dsp:spPr>
        <a:xfrm>
          <a:off x="1345998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DBD3B-B32F-46EF-B971-41A9FF949865}">
      <dsp:nvSpPr>
        <dsp:cNvPr id="0" name=""/>
        <dsp:cNvSpPr/>
      </dsp:nvSpPr>
      <dsp:spPr>
        <a:xfrm>
          <a:off x="2228763" y="0"/>
          <a:ext cx="1060400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Resolução do CMN 4327, de 25/4/2014-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a) PRSA 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b) registro de perdas por risco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Inst</a:t>
          </a:r>
          <a:r>
            <a:rPr lang="pt-BR" sz="1000" b="1" kern="1200" dirty="0">
              <a:latin typeface="Arial" panose="020B0604020202020204" pitchFamily="34" charset="0"/>
              <a:cs typeface="Arial" panose="020B0604020202020204" pitchFamily="34" charset="0"/>
            </a:rPr>
            <a:t> CVM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ISO 19600/2014 – conformidade</a:t>
          </a:r>
        </a:p>
      </dsp:txBody>
      <dsp:txXfrm>
        <a:off x="2228763" y="0"/>
        <a:ext cx="1060400" cy="2396358"/>
      </dsp:txXfrm>
    </dsp:sp>
    <dsp:sp modelId="{9D63C0AC-6901-4868-86DF-F8960DB53D94}">
      <dsp:nvSpPr>
        <dsp:cNvPr id="0" name=""/>
        <dsp:cNvSpPr/>
      </dsp:nvSpPr>
      <dsp:spPr>
        <a:xfrm>
          <a:off x="2459418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A3E00-E52E-4F0E-A5D5-70C01AAFBA79}">
      <dsp:nvSpPr>
        <dsp:cNvPr id="0" name=""/>
        <dsp:cNvSpPr/>
      </dsp:nvSpPr>
      <dsp:spPr>
        <a:xfrm>
          <a:off x="3342183" y="3594538"/>
          <a:ext cx="1413259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- Portarias CGU 909/2015 (avaliação programas de integridade) 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- Portaria CGU 910/2015 (responsabilidade administrativa anticorrupção </a:t>
          </a:r>
        </a:p>
      </dsp:txBody>
      <dsp:txXfrm>
        <a:off x="3342183" y="3594538"/>
        <a:ext cx="1413259" cy="2396358"/>
      </dsp:txXfrm>
    </dsp:sp>
    <dsp:sp modelId="{16C82425-DE7D-48B1-BC3C-5CE3DA357FEE}">
      <dsp:nvSpPr>
        <dsp:cNvPr id="0" name=""/>
        <dsp:cNvSpPr/>
      </dsp:nvSpPr>
      <dsp:spPr>
        <a:xfrm>
          <a:off x="3749268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A19B4-C65C-4291-845F-786014E9633F}">
      <dsp:nvSpPr>
        <dsp:cNvPr id="0" name=""/>
        <dsp:cNvSpPr/>
      </dsp:nvSpPr>
      <dsp:spPr>
        <a:xfrm>
          <a:off x="4808462" y="0"/>
          <a:ext cx="1060400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.    </a:t>
          </a:r>
          <a:r>
            <a:rPr lang="pt-BR" sz="1000" kern="1200" dirty="0"/>
            <a:t>Lei das Estatais 13.303/2016 - </a:t>
          </a:r>
          <a:r>
            <a:rPr lang="pt-BR" sz="1000" b="1" i="1" kern="1200" dirty="0" err="1"/>
            <a:t>compliance</a:t>
          </a:r>
          <a:r>
            <a:rPr lang="pt-BR" sz="1000" kern="1200" dirty="0"/>
            <a:t> na administração pública.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Lei 13.334, de 13/09/2016 - programa de parcerias de investimentos (PPI)</a:t>
          </a:r>
        </a:p>
      </dsp:txBody>
      <dsp:txXfrm>
        <a:off x="4808462" y="0"/>
        <a:ext cx="1060400" cy="2396358"/>
      </dsp:txXfrm>
    </dsp:sp>
    <dsp:sp modelId="{94C13CAA-4122-4642-86D0-DA289CDB0611}">
      <dsp:nvSpPr>
        <dsp:cNvPr id="0" name=""/>
        <dsp:cNvSpPr/>
      </dsp:nvSpPr>
      <dsp:spPr>
        <a:xfrm>
          <a:off x="5039118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C030A-BCC9-494B-8AB8-41D92BB01A95}">
      <dsp:nvSpPr>
        <dsp:cNvPr id="0" name=""/>
        <dsp:cNvSpPr/>
      </dsp:nvSpPr>
      <dsp:spPr>
        <a:xfrm>
          <a:off x="5921883" y="3594538"/>
          <a:ext cx="1060400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ISO 37001/2016 - boas práticas anticorrupção </a:t>
          </a:r>
        </a:p>
      </dsp:txBody>
      <dsp:txXfrm>
        <a:off x="5921883" y="3594538"/>
        <a:ext cx="1060400" cy="2396358"/>
      </dsp:txXfrm>
    </dsp:sp>
    <dsp:sp modelId="{250E50BB-889B-4CC0-BD7E-2193D5505F2C}">
      <dsp:nvSpPr>
        <dsp:cNvPr id="0" name=""/>
        <dsp:cNvSpPr/>
      </dsp:nvSpPr>
      <dsp:spPr>
        <a:xfrm>
          <a:off x="6152538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AF87F-8289-4DEC-A414-0625CB0BF55B}">
      <dsp:nvSpPr>
        <dsp:cNvPr id="0" name=""/>
        <dsp:cNvSpPr/>
      </dsp:nvSpPr>
      <dsp:spPr>
        <a:xfrm>
          <a:off x="7035303" y="0"/>
          <a:ext cx="1455696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  - </a:t>
          </a:r>
          <a:r>
            <a:rPr lang="pt-BR" sz="900" b="1" u="sng" kern="1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Resolução do CMN 4557/2017 </a:t>
          </a:r>
          <a:r>
            <a:rPr lang="pt-BR" sz="900" b="1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gestão integrada </a:t>
          </a:r>
          <a:r>
            <a:rPr lang="pt-BR" sz="900" kern="1200" dirty="0"/>
            <a:t>de riscos;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rPr>
            <a:t>- Resolução CMN 4553/2017 </a:t>
          </a:r>
          <a:r>
            <a:rPr lang="pt-BR" sz="900" b="1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rPr>
            <a:t>-requisitos de governança das instituições financeiras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 </a:t>
          </a:r>
          <a:endParaRPr lang="pt-BR" sz="1000" kern="1200" dirty="0"/>
        </a:p>
      </dsp:txBody>
      <dsp:txXfrm>
        <a:off x="7035303" y="0"/>
        <a:ext cx="1455696" cy="2396358"/>
      </dsp:txXfrm>
    </dsp:sp>
    <dsp:sp modelId="{6CF14462-4C93-4F48-B9D4-01E4CA9C0F8D}">
      <dsp:nvSpPr>
        <dsp:cNvPr id="0" name=""/>
        <dsp:cNvSpPr/>
      </dsp:nvSpPr>
      <dsp:spPr>
        <a:xfrm>
          <a:off x="7463606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A855-0DF7-46A9-A584-B33F7C46B6CB}">
      <dsp:nvSpPr>
        <dsp:cNvPr id="0" name=""/>
        <dsp:cNvSpPr/>
      </dsp:nvSpPr>
      <dsp:spPr>
        <a:xfrm>
          <a:off x="8544020" y="3594538"/>
          <a:ext cx="1381828" cy="239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>
              <a:solidFill>
                <a:srgbClr val="C00000"/>
              </a:solidFill>
            </a:rPr>
            <a:t>Lei 14026/2020:</a:t>
          </a:r>
          <a:r>
            <a:rPr lang="en-US" sz="900" kern="1200" dirty="0">
              <a:solidFill>
                <a:srgbClr val="C00000"/>
              </a:solidFill>
            </a:rPr>
            <a:t>  </a:t>
          </a:r>
          <a:r>
            <a:rPr lang="en-US" sz="900" b="1" kern="1200" dirty="0" err="1">
              <a:solidFill>
                <a:srgbClr val="C00000"/>
              </a:solidFill>
            </a:rPr>
            <a:t>Comitês</a:t>
          </a:r>
          <a:r>
            <a:rPr lang="en-US" sz="900" b="1" kern="1200" dirty="0">
              <a:solidFill>
                <a:srgbClr val="C00000"/>
              </a:solidFill>
            </a:rPr>
            <a:t> de Auditoria </a:t>
          </a:r>
          <a:r>
            <a:rPr lang="en-US" sz="900" b="1" kern="1200" dirty="0" err="1">
              <a:solidFill>
                <a:srgbClr val="C00000"/>
              </a:solidFill>
            </a:rPr>
            <a:t>nos</a:t>
          </a:r>
          <a:r>
            <a:rPr lang="en-US" sz="900" b="1" kern="1200" dirty="0">
              <a:solidFill>
                <a:srgbClr val="C00000"/>
              </a:solidFill>
            </a:rPr>
            <a:t> </a:t>
          </a:r>
          <a:r>
            <a:rPr lang="en-US" sz="900" b="1" kern="1200" dirty="0" err="1">
              <a:solidFill>
                <a:srgbClr val="C00000"/>
              </a:solidFill>
            </a:rPr>
            <a:t>Consórcios</a:t>
          </a:r>
          <a:r>
            <a:rPr lang="en-US" sz="900" b="1" kern="1200" dirty="0">
              <a:solidFill>
                <a:srgbClr val="C00000"/>
              </a:solidFill>
            </a:rPr>
            <a:t> e </a:t>
          </a:r>
          <a:r>
            <a:rPr lang="en-US" sz="900" b="1" kern="1200" dirty="0" err="1">
              <a:solidFill>
                <a:srgbClr val="C00000"/>
              </a:solidFill>
            </a:rPr>
            <a:t>nas</a:t>
          </a:r>
          <a:r>
            <a:rPr lang="en-US" sz="900" b="1" kern="1200" dirty="0">
              <a:solidFill>
                <a:srgbClr val="C00000"/>
              </a:solidFill>
            </a:rPr>
            <a:t> </a:t>
          </a:r>
          <a:r>
            <a:rPr lang="en-US" sz="900" b="1" kern="1200" dirty="0" err="1">
              <a:solidFill>
                <a:srgbClr val="C00000"/>
              </a:solidFill>
            </a:rPr>
            <a:t>Agências</a:t>
          </a:r>
          <a:r>
            <a:rPr lang="en-US" sz="900" b="1" kern="1200" dirty="0">
              <a:solidFill>
                <a:srgbClr val="C00000"/>
              </a:solidFill>
            </a:rPr>
            <a:t> </a:t>
          </a:r>
          <a:r>
            <a:rPr lang="en-US" sz="900" b="1" kern="1200" dirty="0" err="1">
              <a:solidFill>
                <a:srgbClr val="C00000"/>
              </a:solidFill>
            </a:rPr>
            <a:t>Reguladoras</a:t>
          </a:r>
          <a:r>
            <a:rPr lang="en-US" sz="900" b="1" kern="1200" dirty="0">
              <a:solidFill>
                <a:srgbClr val="C00000"/>
              </a:solidFill>
            </a:rPr>
            <a:t> </a:t>
          </a:r>
          <a:r>
            <a:rPr lang="en-US" sz="900" kern="1200" dirty="0"/>
            <a:t>para </a:t>
          </a:r>
          <a:r>
            <a:rPr lang="en-US" sz="900" kern="1200" dirty="0" err="1"/>
            <a:t>avaliar</a:t>
          </a:r>
          <a:r>
            <a:rPr lang="en-US" sz="900" kern="1200" dirty="0"/>
            <a:t> </a:t>
          </a:r>
          <a:r>
            <a:rPr lang="en-US" sz="900" kern="1200" dirty="0" err="1"/>
            <a:t>riscos</a:t>
          </a:r>
          <a:r>
            <a:rPr lang="en-US" sz="900" kern="1200" dirty="0"/>
            <a:t>,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Lei 13.655, de 25/4/2018 - </a:t>
          </a:r>
          <a:r>
            <a:rPr lang="pt-BR" sz="900" kern="1200" dirty="0">
              <a:solidFill>
                <a:srgbClr val="C00000"/>
              </a:solidFill>
            </a:rPr>
            <a:t>segurança jurídica e eficiência </a:t>
          </a:r>
          <a:r>
            <a:rPr lang="pt-BR" sz="900" kern="1200" dirty="0"/>
            <a:t>na aplicação do direito público;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pt-BR" sz="900" b="0" kern="1200" dirty="0" err="1">
              <a:solidFill>
                <a:srgbClr val="800000"/>
              </a:solidFill>
              <a:latin typeface="Arial"/>
              <a:ea typeface="Microsoft YaHei"/>
              <a:cs typeface="+mn-cs"/>
            </a:rPr>
            <a:t>cultura</a:t>
          </a:r>
          <a:r>
            <a:rPr lang="en-US" altLang="pt-BR" sz="900" b="0" kern="1200" dirty="0">
              <a:solidFill>
                <a:srgbClr val="800000"/>
              </a:solidFill>
              <a:latin typeface="Arial"/>
              <a:ea typeface="Microsoft YaHei"/>
              <a:cs typeface="+mn-cs"/>
            </a:rPr>
            <a:t> da </a:t>
          </a:r>
          <a:r>
            <a:rPr lang="en-US" altLang="pt-BR" sz="900" b="0" kern="1200" dirty="0" err="1">
              <a:solidFill>
                <a:srgbClr val="800000"/>
              </a:solidFill>
              <a:latin typeface="Arial"/>
              <a:ea typeface="Microsoft YaHei"/>
              <a:cs typeface="+mn-cs"/>
            </a:rPr>
            <a:t>segurança</a:t>
          </a:r>
          <a:r>
            <a:rPr lang="en-US" altLang="pt-BR" sz="900" b="0" kern="1200" dirty="0">
              <a:solidFill>
                <a:srgbClr val="800000"/>
              </a:solidFill>
              <a:latin typeface="Arial"/>
              <a:ea typeface="Microsoft YaHei"/>
              <a:cs typeface="+mn-cs"/>
            </a:rPr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DECRETO 9.571, 21/11/2018 -  diretrizes sobre empresas e direitos humanos</a:t>
          </a:r>
        </a:p>
      </dsp:txBody>
      <dsp:txXfrm>
        <a:off x="8544020" y="3594538"/>
        <a:ext cx="1381828" cy="2396358"/>
      </dsp:txXfrm>
    </dsp:sp>
    <dsp:sp modelId="{66B34670-FF6F-43E9-AFDC-DAE1AFBEE235}">
      <dsp:nvSpPr>
        <dsp:cNvPr id="0" name=""/>
        <dsp:cNvSpPr/>
      </dsp:nvSpPr>
      <dsp:spPr>
        <a:xfrm>
          <a:off x="8935389" y="2695903"/>
          <a:ext cx="599089" cy="59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825C944-50CA-4937-9EE5-7B8D7D4FF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86D37C-9626-4DE7-BDF6-98312B36B6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B0ABC1-29D2-4758-9D00-FDF521C2A322}" type="datetimeFigureOut">
              <a:rPr lang="pt-BR"/>
              <a:pPr>
                <a:defRPr/>
              </a:pPr>
              <a:t>22/06/2024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A010CED-03E5-4560-AC38-7C7EB9FF86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EE4533A-A22E-4776-A671-2A9F46A75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A70EAA-7CA7-4390-B75C-DECAB98733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2332F1-D8D1-4EEE-BA0B-7FF3C9832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D25887-ACE5-4FA7-9BF3-9D047E7F84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>
            <a:extLst>
              <a:ext uri="{FF2B5EF4-FFF2-40B4-BE49-F238E27FC236}">
                <a16:creationId xmlns:a16="http://schemas.microsoft.com/office/drawing/2014/main" id="{59227753-E3D7-4E5E-9446-E06692A77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E9FD8-9D1D-4A44-A878-5356473E16E7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8A37DA02-B807-46B0-BCA6-D2D7C501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D5D02A-D447-4A8A-93A6-9FC9C10F6B25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A494E91-3903-4915-A0E8-135427169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9456E909-8515-40A1-A0C6-61A6B0CC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solidFill>
                <a:srgbClr val="FFFFFF"/>
              </a:solidFill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6FF0D5F5-CF91-4294-94B2-BCE767AA1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95871-2774-4C19-93B1-41F485374F0C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20FB9072-CC49-4B6D-8FF2-17A50B6C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B72674-7555-4B8A-A613-6808B5A5914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4D7908B1-E7B3-4BD4-8CEF-2581F5B04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83C9C7C6-8CA5-461D-A2DE-D5264EA1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solidFill>
                <a:srgbClr val="FFFFFF"/>
              </a:solidFill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8CD7CDBF-B876-4671-AB77-852CBF11F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4D3D7-64EF-4851-950F-81E37D2E161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BCB189E5-91F3-44E8-ACC1-B75B7F8D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88BB2A-2D25-4552-92BD-3C5A39DFE30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BA6F0D20-FC1D-4168-8E2E-1D44F477D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8BFD983D-6CF2-4BC3-AD85-D7031DF5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solidFill>
                <a:srgbClr val="FFFFFF"/>
              </a:solidFill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8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8CD7CDBF-B876-4671-AB77-852CBF11F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07963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44C4D3D7-64EF-4851-950F-81E37D2E161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07963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BCB189E5-91F3-44E8-ACC1-B75B7F8D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07963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0688BB2A-2D25-4552-92BD-3C5A39DFE306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07963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BA6F0D20-FC1D-4168-8E2E-1D44F477D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8BFD983D-6CF2-4BC3-AD85-D7031DF5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AF838506-0317-47E5-9E2E-120882BDE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07963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F5E5F29E-A12A-4DFA-AD4C-FFA93557271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07963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4A90DAB2-2B7C-4FEB-9588-B72D108B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07963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E6E7985F-6813-4416-AF9A-D69319DE32AD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07963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F1587ED5-145F-4ECB-B689-2CFDFBC19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35B121BB-84AA-47F1-B283-076B6415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6DE7133E-72EA-4C91-B39D-BA460795D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07963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77378E-302B-45BA-A9B5-D3171B61212B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179FF77A-CC4B-40E8-94F9-CC15C9A0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F2D07B-D0C8-43D2-856D-A4B87A2038A2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7D8D3BDC-406F-4C9D-AAD1-02B47B06F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703263"/>
            <a:ext cx="6264275" cy="3524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E6129C72-6EB4-45D7-B1FD-0B32CEF9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486400" cy="42275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solidFill>
                <a:srgbClr val="FFFFFF"/>
              </a:solidFill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2EDB9037-3B62-4F0A-A9BA-BDC9189AE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79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215900" marR="0" lvl="0" indent="-2079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8906BFA7-987F-49B8-9F4B-B4570994ABD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215900" marR="0" lvl="0" indent="-207963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8A8B142E-AAEE-4AE2-99C1-DA547CF6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63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215900" marR="0" lvl="0" indent="-2079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E2E62ADC-1F49-46D0-A5C3-6B27C2CAC60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07963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35060B11-2A18-44E8-B825-9CDB7B64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92175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5172DE2-7D4C-47D5-8BF4-346F293A333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DD02E7E-220F-4D4B-A5FD-DC5B229E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4002088"/>
            <a:ext cx="5551488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05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2961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500EC76-2F32-4E25-A333-FFFD72A8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B1B0-4335-4357-B776-9D51A26D7C36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2402173-EFC3-47E1-A72C-2C5EB902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FEC6DE0-1C48-4931-861A-B6166B76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EC9D-D040-4C8D-973A-CAD88889CF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2324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FCD3C70-4C22-4D39-9F93-81ED5921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BB94-E58E-4F10-8EAD-B6BE95FE4C8E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39E26C6-401B-4ADE-BCCC-68691FCD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86E4B8E-2CD1-48D9-A901-678F2CBB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1EA0-437D-4E30-BD9F-AB76F83D72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8907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D855545-3323-4862-A02A-17EA6775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AADB-9F18-4CBE-A861-2137904BDB94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FBA0D34-02BC-43C5-9A95-E13F7472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AF47C9B-AA55-495D-8682-FE06869D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5C47-1F94-46B1-ADED-E114197F2F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7086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C8B5437-1974-4322-AD9D-23494B4BC90E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C94D1957-FF5E-4DDD-9753-216561F86B79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6B3553C-C47A-4E8A-8932-AE06393B478E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BAB536A-2772-46BF-BF0E-9BA80C18C57B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B7D63B4-C431-4ECB-9B3D-E773E574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FF81-74BF-424E-8DA3-813B5F47E6A0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F571E02-9DDA-4888-920E-07A8FE3F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E00250E-0CF1-4331-8DF6-1185A10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497F84-06F1-43F5-A830-51EAF4DFAC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0884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4585B90-F860-4450-9D4E-EF941FC3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25D8-AA86-4774-9B58-511E584362CB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42C441B-ACCF-4548-BBE3-D0337703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6C7CD07-724C-4A2C-BFCA-51F2A08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C495-FD5F-4290-BE65-8EB7C79F70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1305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B636622-DC41-4B88-BDEE-689C536B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9A33-4214-453B-8180-FD97E2945222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BC50078-CC11-49CC-B189-8FA9DD83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57BEF7E-A9E1-4EDC-BCA8-9A9752A4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61D-297D-49EB-BE7D-E79931DB33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466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676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503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838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02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342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005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4613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259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76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0159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231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46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7503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8370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562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52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5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83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5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5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7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33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31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86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9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6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4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7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42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8370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562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162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3B3AB54-C4B3-4305-895E-B9AFE3DD93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B6E9-6329-431B-93AD-CC26CB55FF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374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064A545-8C88-41AF-96FA-C1BDFC8FB9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57B0-2D9E-4AE7-A9F7-A10503E5E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167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8C2E8EA-A844-4072-A329-C0FEB9D68E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0B3A8-6E1D-4074-A410-BEAD0D00DB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5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73651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96052" y="1600200"/>
            <a:ext cx="5073649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C5D2726-AAAE-4897-8DB0-05A44A222A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1776-B096-4501-9A8F-9DB5331995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B7353FB-EFDD-49A5-B214-8961FE9DCC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87B2B-0F04-40AA-9F9F-E179B3F16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442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513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2EB16D9-A370-4D10-B407-0D49F29433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64A2-F2FE-416D-9E30-AF877053F4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815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89BC182-443E-46F0-BD2C-1D26EB2AA6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8F83-D01F-4686-8FBE-65C12749A4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762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AE14C6-DC66-4E52-87FF-26CE399C9A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1046-D42D-42C7-A956-705A0187A1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7582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F9908BD-C345-4E8A-AB49-6A55BBD3D1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1485-273D-48FA-B6C6-95089CD0F5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1358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FB46301-39DA-496B-8A38-0E2D7A7AE9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B413-A2B7-4219-BC8A-7BB6F0DA99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444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134" y="277814"/>
            <a:ext cx="2586567" cy="58435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7814"/>
            <a:ext cx="7560733" cy="58435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B18FC9-ECC0-484F-ABFD-8E3F5F6AA3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4CF8-1878-4370-983B-3239CC4E94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5676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716ECF3-F4EA-4370-852F-E57FED6910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7EBF-CE0C-46EA-B43E-6666083EA1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8558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274A457-859C-49C9-A618-63A6AEAF43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484E-1CA1-495B-BA17-C417C4058E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733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6201F81-3907-478F-8741-79880B4C92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409FB-3F4E-4C9A-BB4D-5ACBF6A334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0349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73651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96052" y="1600200"/>
            <a:ext cx="5073649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C17AA34-8E0D-461B-83D5-EAD188A071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742C-F1D0-4343-912E-DEBAB33724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20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190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2FEB536-D121-47AD-B570-E05DF60E10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6C9C-BB3C-4ADA-B58C-BF8F3609E5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4390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E95722B-B76C-4F7D-84D7-589A746735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1E00-2402-4B48-81D3-E17A581260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02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1F2E7D7-4518-4CD0-BABD-5C4E652FB7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7D35-416F-4697-9098-A2BBB57957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393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0743B12-5663-41C7-A6FC-A25521E6F1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D89E-C472-4EF8-A128-B76C68592D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142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615BD47-86A2-4F7C-8150-8A03E192DF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63FF-C890-4981-A0EF-ACA2AD862A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827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A4B02DF-201D-4BDA-8E7B-BCF9A2D91C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CD66-39F2-426E-948E-470E473D3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3407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134" y="277814"/>
            <a:ext cx="2586567" cy="58435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7814"/>
            <a:ext cx="7560733" cy="58435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C7B5AEB-D4D4-4357-9482-F1C9B70FFC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9634-FC6B-4438-BFA8-D88A7A9C09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0500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AA95962-EAA7-474F-B253-B3BA6DEFAA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C4F5-C31C-4598-82F1-CD4F59E400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9211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896D3C5-7FF3-42B5-A0E4-DF99F69577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41D6-3E8E-4C78-9C3A-1D94BF3FFD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0771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499E9AA-1C3F-4DF1-8596-1B16C418A1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A186-E0E7-4F8D-AC16-92BC565901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08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569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73651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96052" y="1600200"/>
            <a:ext cx="5073649" cy="452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49433A0-B972-47E1-9970-DBB3045014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81CA-3584-48DF-BE9D-47A49E14FA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360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6B589F-00D4-4BD0-ABC6-ED33DD638C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5444-3491-4BBF-B4E7-1DDEBDB74A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9131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1B9C633-3A87-44AD-AAE5-2DD0D6371C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0633-AA18-4299-95CD-80CAA09CAD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684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73A044F-EA3A-4BFF-A837-F88A09C493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F295-9E0A-47EF-9D4C-AC41610CE3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5721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20E25E7-9F89-4DAA-BA2B-BB68FF9C51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05F7-E0B5-49F7-8C61-F083ACF344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9601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DFE76A0-7E7B-478F-8856-28C66E210C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CFC9-2F02-4A88-80B9-304B448333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154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36495A0-6AA7-4702-B7FF-ABEB5D8641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88C7-59E9-4CF9-A822-14EBD6C5B4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7861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134" y="277814"/>
            <a:ext cx="2586567" cy="58435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7814"/>
            <a:ext cx="7560733" cy="58435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766BD5C-D77F-47F0-BB9C-6336B8B950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C396-5102-4DAB-B7B2-C6FAF5E8ED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3474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551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4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678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549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686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976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546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8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61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90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270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767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841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8370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562" y="3682578"/>
            <a:ext cx="3532413" cy="189713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58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771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433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036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584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676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579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68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19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23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4968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775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67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1389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545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357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193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53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346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740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89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64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0715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860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1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0130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9B7E389-0408-4DED-9E81-CF9A59180B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978F86-EF7E-4C61-8A5B-D4A64ED5785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69037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026B5BB-E38D-4747-9B9A-A4685557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6334-47DD-42E0-AA4D-702BC89F5BAF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2D3CEE-BF5F-4AE5-8721-23A946B8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6301B48-4D24-4FCA-BB2C-D8B7FFDE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FB9F-64F8-4F18-A366-8115517B2B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358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532BCD9-9B59-49F4-8D76-07B292B1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BCB3-5B3F-430E-8E1C-264962AFC2D5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2487CD9-151E-4318-A70E-1C6A9BF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63A9978-00C8-4A03-A205-87540456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2354-4C3E-417B-BA6B-3ECDC838EF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9914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66B9D73-8A70-4640-9FEE-CB29A0E9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616-F329-4810-9B79-C223239F3761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8B3D407-C998-463B-A0C0-FFD7BA0B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861F3CC-85EB-47FA-9E89-78CE8E88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525A-609F-4B01-B26A-F9ED0B1D3C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897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95DD7CA-3770-44D1-93CD-F3FAD22C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7702-BC4A-4770-8FAB-429E4F86C9FA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48EE98B-49C1-4C55-95B1-916A2C4F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270BEE8-107C-4077-959A-14585A84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48BE-F8FF-4000-8ADE-357F1E1D03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88821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36C1E89-B0B3-4C41-AE60-855B47D5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8B9F-1F08-4CDC-8486-14C70536CF89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7FB51605-378D-4BB6-A04B-05070A9A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0F43FB1-6559-425A-A296-7150715C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5980-D775-4FF9-A219-0546244E80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42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>
            <a:extLst>
              <a:ext uri="{FF2B5EF4-FFF2-40B4-BE49-F238E27FC236}">
                <a16:creationId xmlns:a16="http://schemas.microsoft.com/office/drawing/2014/main" id="{0E5FD802-E365-4171-AC08-AA8A2811DFB0}"/>
              </a:ext>
            </a:extLst>
          </p:cNvPr>
          <p:cNvSpPr/>
          <p:nvPr/>
        </p:nvSpPr>
        <p:spPr>
          <a:xfrm>
            <a:off x="0" y="0"/>
            <a:ext cx="803275" cy="4870450"/>
          </a:xfrm>
          <a:prstGeom prst="rect">
            <a:avLst/>
          </a:prstGeom>
          <a:solidFill>
            <a:srgbClr val="95A3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DD7117A7-25DE-4082-B5B7-69179D0A00C1}"/>
              </a:ext>
            </a:extLst>
          </p:cNvPr>
          <p:cNvSpPr/>
          <p:nvPr/>
        </p:nvSpPr>
        <p:spPr>
          <a:xfrm>
            <a:off x="9144000" y="1417638"/>
            <a:ext cx="2428875" cy="174625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D153FB63-42CD-4A65-ABBC-8698BE84FF1F}"/>
              </a:ext>
            </a:extLst>
          </p:cNvPr>
          <p:cNvSpPr/>
          <p:nvPr/>
        </p:nvSpPr>
        <p:spPr>
          <a:xfrm>
            <a:off x="508000" y="1493838"/>
            <a:ext cx="11064875" cy="0"/>
          </a:xfrm>
          <a:prstGeom prst="line">
            <a:avLst/>
          </a:prstGeom>
          <a:ln w="190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2040A84-BEE9-4D49-8761-FD4326CF1F43}"/>
              </a:ext>
            </a:extLst>
          </p:cNvPr>
          <p:cNvSpPr/>
          <p:nvPr/>
        </p:nvSpPr>
        <p:spPr>
          <a:xfrm>
            <a:off x="1219200" y="6251575"/>
            <a:ext cx="2641600" cy="455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F5032828-F5B6-4D22-82FC-D19D7EC772D9}"/>
              </a:ext>
            </a:extLst>
          </p:cNvPr>
          <p:cNvSpPr/>
          <p:nvPr/>
        </p:nvSpPr>
        <p:spPr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B9A1672-DF15-449B-90A3-7727DE4AD870}"/>
              </a:ext>
            </a:extLst>
          </p:cNvPr>
          <p:cNvSpPr/>
          <p:nvPr/>
        </p:nvSpPr>
        <p:spPr>
          <a:xfrm>
            <a:off x="0" y="4876800"/>
            <a:ext cx="812800" cy="1588"/>
          </a:xfrm>
          <a:prstGeom prst="line">
            <a:avLst/>
          </a:prstGeom>
          <a:ln w="442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2" name="PlaceHolder 7">
            <a:extLst>
              <a:ext uri="{FF2B5EF4-FFF2-40B4-BE49-F238E27FC236}">
                <a16:creationId xmlns:a16="http://schemas.microsoft.com/office/drawing/2014/main" id="{B90657DB-78D8-4468-965F-07A273416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1925"/>
            <a:ext cx="103536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7" name="PlaceHolder 8">
            <a:extLst>
              <a:ext uri="{FF2B5EF4-FFF2-40B4-BE49-F238E27FC236}">
                <a16:creationId xmlns:a16="http://schemas.microsoft.com/office/drawing/2014/main" id="{DBC6DCCC-AB90-4885-89F3-662CB7EFAE3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  <p:sldLayoutId id="214748559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ceHolder 1">
            <a:extLst>
              <a:ext uri="{FF2B5EF4-FFF2-40B4-BE49-F238E27FC236}">
                <a16:creationId xmlns:a16="http://schemas.microsoft.com/office/drawing/2014/main" id="{98A13934-12F0-4412-9B49-8D5F470B4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3D0AB17-1291-4060-8EBC-3669E409959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1213" cy="39782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8A7AB5CE-3851-4AD3-8F4F-DC3622C41F0A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609600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B338D620-06BF-4767-BEC2-560C03B5A4A4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4168775" y="6248400"/>
            <a:ext cx="3865563" cy="4730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39AEE2AD-8D9B-4307-B67A-411F4178C2D8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8740775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fld id="{2B87D784-2492-40F0-8165-5E4E69EF9A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  <p:sldLayoutId id="2147485881" r:id="rId12"/>
  </p:sldLayoutIdLst>
  <p:txStyles>
    <p:titleStyle>
      <a:lvl1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390525" indent="-293688" algn="l" defTabSz="828675" rtl="0" eaLnBrk="0" fontAlgn="base" hangingPunct="0">
        <a:lnSpc>
          <a:spcPct val="90000"/>
        </a:lnSpc>
        <a:spcBef>
          <a:spcPts val="1288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638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>
            <a:extLst>
              <a:ext uri="{FF2B5EF4-FFF2-40B4-BE49-F238E27FC236}">
                <a16:creationId xmlns:a16="http://schemas.microsoft.com/office/drawing/2014/main" id="{3E0117F4-696C-49E4-8B45-2B1F73066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B15C8D6-8310-41A3-AB55-681FE4C99EF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1213" cy="39782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8BDC2F17-94F1-4BA8-A491-427227660AD6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609600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3A45C204-46DA-441C-B0B3-59B76012EA2B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4168775" y="6248400"/>
            <a:ext cx="3865563" cy="4730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5D3FD595-1D50-4B3C-9ABF-175F4D4B727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8740775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fld id="{F874E347-E467-4E6E-8046-DD759FFB4D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  <p:sldLayoutId id="2147485649" r:id="rId12"/>
  </p:sldLayoutIdLst>
  <p:txStyles>
    <p:titleStyle>
      <a:lvl1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390525" indent="-293688" algn="l" defTabSz="828675" rtl="0" eaLnBrk="0" fontAlgn="base" hangingPunct="0">
        <a:lnSpc>
          <a:spcPct val="90000"/>
        </a:lnSpc>
        <a:spcBef>
          <a:spcPts val="1288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638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A790BE01-FE58-42D7-AFE4-436DB777CB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569700" cy="4867275"/>
            <a:chOff x="0" y="0"/>
            <a:chExt cx="5466" cy="3066"/>
          </a:xfrm>
        </p:grpSpPr>
        <p:sp>
          <p:nvSpPr>
            <p:cNvPr id="5129" name="Rectangle 2">
              <a:extLst>
                <a:ext uri="{FF2B5EF4-FFF2-40B4-BE49-F238E27FC236}">
                  <a16:creationId xmlns:a16="http://schemas.microsoft.com/office/drawing/2014/main" id="{B8EA8ADF-A8EE-41E9-80ED-0C12BF37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8" cy="3066"/>
            </a:xfrm>
            <a:prstGeom prst="rect">
              <a:avLst/>
            </a:prstGeom>
            <a:solidFill>
              <a:srgbClr val="95A3D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altLang="pt-BR">
                <a:ea typeface="+mn-ea"/>
              </a:endParaRPr>
            </a:p>
          </p:txBody>
        </p:sp>
        <p:grpSp>
          <p:nvGrpSpPr>
            <p:cNvPr id="3082" name="Group 3">
              <a:extLst>
                <a:ext uri="{FF2B5EF4-FFF2-40B4-BE49-F238E27FC236}">
                  <a16:creationId xmlns:a16="http://schemas.microsoft.com/office/drawing/2014/main" id="{48E66306-2D7E-4787-970E-B39C8164D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26" cy="109"/>
              <a:chOff x="240" y="893"/>
              <a:chExt cx="5226" cy="109"/>
            </a:xfrm>
          </p:grpSpPr>
          <p:sp>
            <p:nvSpPr>
              <p:cNvPr id="5131" name="Rectangle 4">
                <a:extLst>
                  <a:ext uri="{FF2B5EF4-FFF2-40B4-BE49-F238E27FC236}">
                    <a16:creationId xmlns:a16="http://schemas.microsoft.com/office/drawing/2014/main" id="{9335CC83-DAA2-41BB-9181-6DFC6E1B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46" cy="109"/>
              </a:xfrm>
              <a:prstGeom prst="rect">
                <a:avLst/>
              </a:prstGeom>
              <a:solidFill>
                <a:srgbClr val="CCCC99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altLang="pt-BR">
                  <a:ea typeface="+mn-ea"/>
                </a:endParaRPr>
              </a:p>
            </p:txBody>
          </p:sp>
          <p:sp>
            <p:nvSpPr>
              <p:cNvPr id="3084" name="Line 5">
                <a:extLst>
                  <a:ext uri="{FF2B5EF4-FFF2-40B4-BE49-F238E27FC236}">
                    <a16:creationId xmlns:a16="http://schemas.microsoft.com/office/drawing/2014/main" id="{42C5D0FA-E207-4A37-9800-797EC23EA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26" cy="0"/>
              </a:xfrm>
              <a:prstGeom prst="line">
                <a:avLst/>
              </a:prstGeom>
              <a:noFill/>
              <a:ln w="19080" cap="sq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75" name="Rectangle 6">
            <a:extLst>
              <a:ext uri="{FF2B5EF4-FFF2-40B4-BE49-F238E27FC236}">
                <a16:creationId xmlns:a16="http://schemas.microsoft.com/office/drawing/2014/main" id="{53201055-3CBF-490B-B923-786E7C7F1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39A84562-B4C6-4A0D-8C1D-6C0BF94CC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505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3BCC745A-3165-4C4C-A89E-A43EF7BB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7E1DDCB3-A9F6-4775-BEBA-4FD2E731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725D4C1-BD1A-46D7-88F9-7DB15BD393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042400" y="6248400"/>
            <a:ext cx="2527300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7F10629-C2FD-4EE1-A2C9-7890534405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080" name="Line 11">
            <a:extLst>
              <a:ext uri="{FF2B5EF4-FFF2-40B4-BE49-F238E27FC236}">
                <a16:creationId xmlns:a16="http://schemas.microsoft.com/office/drawing/2014/main" id="{25DE5013-8109-4F93-B62B-E45F733D2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12800" cy="1588"/>
          </a:xfrm>
          <a:prstGeom prst="line">
            <a:avLst/>
          </a:prstGeom>
          <a:noFill/>
          <a:ln w="44280" cap="sq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3D8F2512-B6D2-43D0-9E9F-D0834CFDEE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569700" cy="4867275"/>
            <a:chOff x="0" y="0"/>
            <a:chExt cx="5466" cy="3066"/>
          </a:xfrm>
        </p:grpSpPr>
        <p:sp>
          <p:nvSpPr>
            <p:cNvPr id="6153" name="Rectangle 2">
              <a:extLst>
                <a:ext uri="{FF2B5EF4-FFF2-40B4-BE49-F238E27FC236}">
                  <a16:creationId xmlns:a16="http://schemas.microsoft.com/office/drawing/2014/main" id="{4B81B5D0-6588-4278-AD31-9005F627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8" cy="3066"/>
            </a:xfrm>
            <a:prstGeom prst="rect">
              <a:avLst/>
            </a:prstGeom>
            <a:solidFill>
              <a:srgbClr val="95A3D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altLang="pt-BR">
                <a:ea typeface="+mn-ea"/>
              </a:endParaRPr>
            </a:p>
          </p:txBody>
        </p:sp>
        <p:grpSp>
          <p:nvGrpSpPr>
            <p:cNvPr id="4106" name="Group 3">
              <a:extLst>
                <a:ext uri="{FF2B5EF4-FFF2-40B4-BE49-F238E27FC236}">
                  <a16:creationId xmlns:a16="http://schemas.microsoft.com/office/drawing/2014/main" id="{FD9BE6DD-7204-4F45-B585-419FBE34D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26" cy="109"/>
              <a:chOff x="240" y="893"/>
              <a:chExt cx="5226" cy="109"/>
            </a:xfrm>
          </p:grpSpPr>
          <p:sp>
            <p:nvSpPr>
              <p:cNvPr id="6155" name="Rectangle 4">
                <a:extLst>
                  <a:ext uri="{FF2B5EF4-FFF2-40B4-BE49-F238E27FC236}">
                    <a16:creationId xmlns:a16="http://schemas.microsoft.com/office/drawing/2014/main" id="{A65ED5B8-B30F-4160-812B-AF86A05E1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46" cy="109"/>
              </a:xfrm>
              <a:prstGeom prst="rect">
                <a:avLst/>
              </a:prstGeom>
              <a:solidFill>
                <a:srgbClr val="CCCC99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altLang="pt-BR">
                  <a:ea typeface="+mn-ea"/>
                </a:endParaRPr>
              </a:p>
            </p:txBody>
          </p:sp>
          <p:sp>
            <p:nvSpPr>
              <p:cNvPr id="4108" name="Line 5">
                <a:extLst>
                  <a:ext uri="{FF2B5EF4-FFF2-40B4-BE49-F238E27FC236}">
                    <a16:creationId xmlns:a16="http://schemas.microsoft.com/office/drawing/2014/main" id="{A05BCA39-79DC-4201-A024-7CB602A6F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26" cy="0"/>
              </a:xfrm>
              <a:prstGeom prst="line">
                <a:avLst/>
              </a:prstGeom>
              <a:noFill/>
              <a:ln w="19080" cap="sq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099" name="Rectangle 6">
            <a:extLst>
              <a:ext uri="{FF2B5EF4-FFF2-40B4-BE49-F238E27FC236}">
                <a16:creationId xmlns:a16="http://schemas.microsoft.com/office/drawing/2014/main" id="{3847CD50-22A9-45DE-BE03-C68EC157B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F5FAE190-4B12-4F83-A647-85E0DB5EE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505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6149" name="Text Box 8">
            <a:extLst>
              <a:ext uri="{FF2B5EF4-FFF2-40B4-BE49-F238E27FC236}">
                <a16:creationId xmlns:a16="http://schemas.microsoft.com/office/drawing/2014/main" id="{EE6B4E9B-67E6-4FD8-B3A5-10B6CEE7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id="{64D5D762-EF0D-4941-8868-27403A8D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E9797945-B095-45F5-B85A-5A44577452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042400" y="6248400"/>
            <a:ext cx="2527300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541152A-FF18-4BA0-AF65-00FAAB3626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104" name="Line 11">
            <a:extLst>
              <a:ext uri="{FF2B5EF4-FFF2-40B4-BE49-F238E27FC236}">
                <a16:creationId xmlns:a16="http://schemas.microsoft.com/office/drawing/2014/main" id="{9C0FF147-1673-426B-B8CE-974CCE0D7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12800" cy="1588"/>
          </a:xfrm>
          <a:prstGeom prst="line">
            <a:avLst/>
          </a:prstGeom>
          <a:noFill/>
          <a:ln w="44280" cap="sq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>
            <a:extLst>
              <a:ext uri="{FF2B5EF4-FFF2-40B4-BE49-F238E27FC236}">
                <a16:creationId xmlns:a16="http://schemas.microsoft.com/office/drawing/2014/main" id="{A6F90551-461C-4DB3-8EF7-36CE3EC3EF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569700" cy="4867275"/>
            <a:chOff x="0" y="0"/>
            <a:chExt cx="5466" cy="3066"/>
          </a:xfrm>
        </p:grpSpPr>
        <p:sp>
          <p:nvSpPr>
            <p:cNvPr id="6153" name="Rectangle 2">
              <a:extLst>
                <a:ext uri="{FF2B5EF4-FFF2-40B4-BE49-F238E27FC236}">
                  <a16:creationId xmlns:a16="http://schemas.microsoft.com/office/drawing/2014/main" id="{0620844B-9F05-4D7E-A812-C1556A2CC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8" cy="3066"/>
            </a:xfrm>
            <a:prstGeom prst="rect">
              <a:avLst/>
            </a:prstGeom>
            <a:solidFill>
              <a:srgbClr val="95A3D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altLang="pt-BR">
                <a:ea typeface="+mn-ea"/>
              </a:endParaRPr>
            </a:p>
          </p:txBody>
        </p:sp>
        <p:grpSp>
          <p:nvGrpSpPr>
            <p:cNvPr id="5130" name="Group 3">
              <a:extLst>
                <a:ext uri="{FF2B5EF4-FFF2-40B4-BE49-F238E27FC236}">
                  <a16:creationId xmlns:a16="http://schemas.microsoft.com/office/drawing/2014/main" id="{D21B84B5-0D89-4100-8E8F-4B0BD532A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26" cy="109"/>
              <a:chOff x="240" y="893"/>
              <a:chExt cx="5226" cy="109"/>
            </a:xfrm>
          </p:grpSpPr>
          <p:sp>
            <p:nvSpPr>
              <p:cNvPr id="6155" name="Rectangle 4">
                <a:extLst>
                  <a:ext uri="{FF2B5EF4-FFF2-40B4-BE49-F238E27FC236}">
                    <a16:creationId xmlns:a16="http://schemas.microsoft.com/office/drawing/2014/main" id="{4E33D3CE-6A3F-471E-B179-CB63BD145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46" cy="109"/>
              </a:xfrm>
              <a:prstGeom prst="rect">
                <a:avLst/>
              </a:prstGeom>
              <a:solidFill>
                <a:srgbClr val="CCCC99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DejaVu Sans" pitchFamily="34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altLang="pt-BR">
                  <a:ea typeface="+mn-ea"/>
                </a:endParaRPr>
              </a:p>
            </p:txBody>
          </p:sp>
          <p:sp>
            <p:nvSpPr>
              <p:cNvPr id="5132" name="Line 5">
                <a:extLst>
                  <a:ext uri="{FF2B5EF4-FFF2-40B4-BE49-F238E27FC236}">
                    <a16:creationId xmlns:a16="http://schemas.microsoft.com/office/drawing/2014/main" id="{6B8C463E-B3B5-44AA-9695-1BE82957F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26" cy="0"/>
              </a:xfrm>
              <a:prstGeom prst="line">
                <a:avLst/>
              </a:prstGeom>
              <a:noFill/>
              <a:ln w="19080" cap="sq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123" name="Rectangle 6">
            <a:extLst>
              <a:ext uri="{FF2B5EF4-FFF2-40B4-BE49-F238E27FC236}">
                <a16:creationId xmlns:a16="http://schemas.microsoft.com/office/drawing/2014/main" id="{3C5CD869-F029-4D1E-8E20-0AE5E6DA2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50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D2FFE619-B7DA-497B-A709-4DD15DB1D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505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6149" name="Text Box 8">
            <a:extLst>
              <a:ext uri="{FF2B5EF4-FFF2-40B4-BE49-F238E27FC236}">
                <a16:creationId xmlns:a16="http://schemas.microsoft.com/office/drawing/2014/main" id="{35470758-B570-4B77-9BA2-CA5A7E1F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id="{7C97A8F5-6136-419B-B7F3-F8156B7E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>
              <a:ea typeface="+mn-ea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B1B73781-8FF6-4FDD-AADF-491D1C31AD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042400" y="6248400"/>
            <a:ext cx="2527300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CE3EE6B-54E6-43CD-B729-2FF03D89CE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128" name="Line 11">
            <a:extLst>
              <a:ext uri="{FF2B5EF4-FFF2-40B4-BE49-F238E27FC236}">
                <a16:creationId xmlns:a16="http://schemas.microsoft.com/office/drawing/2014/main" id="{6E60BE90-6BDA-4E7D-8725-858BBB442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12800" cy="1588"/>
          </a:xfrm>
          <a:prstGeom prst="line">
            <a:avLst/>
          </a:prstGeom>
          <a:noFill/>
          <a:ln w="44280" cap="sq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  <p:sldLayoutId id="2147485617" r:id="rId2"/>
    <p:sldLayoutId id="2147485618" r:id="rId3"/>
    <p:sldLayoutId id="2147485619" r:id="rId4"/>
    <p:sldLayoutId id="2147485620" r:id="rId5"/>
    <p:sldLayoutId id="2147485621" r:id="rId6"/>
    <p:sldLayoutId id="2147485622" r:id="rId7"/>
    <p:sldLayoutId id="2147485623" r:id="rId8"/>
    <p:sldLayoutId id="2147485624" r:id="rId9"/>
    <p:sldLayoutId id="2147485625" r:id="rId10"/>
    <p:sldLayoutId id="214748562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660033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ceHolder 1">
            <a:extLst>
              <a:ext uri="{FF2B5EF4-FFF2-40B4-BE49-F238E27FC236}">
                <a16:creationId xmlns:a16="http://schemas.microsoft.com/office/drawing/2014/main" id="{E1B48850-A43C-40F2-91D4-3F6333B01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C8C1946-4F2F-4C3C-AE31-1623798D0A8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1213" cy="39782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3CCFC43A-22F6-4E43-987C-BABA4A8D3D0E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609600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83C50847-A319-46EC-AF1C-BDF05563813B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4168775" y="6248400"/>
            <a:ext cx="3865563" cy="4730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68F95F13-8982-4BA0-8D84-6F6D9D09B352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8740775" y="6248400"/>
            <a:ext cx="2840038" cy="4730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70" spc="-1">
                <a:latin typeface="Times New Roman"/>
                <a:ea typeface="+mn-ea"/>
                <a:cs typeface="DejaVu Sans"/>
              </a:defRPr>
            </a:lvl1pPr>
          </a:lstStyle>
          <a:p>
            <a:pPr>
              <a:defRPr/>
            </a:pPr>
            <a:fld id="{8DD61C81-7FF3-4D25-9D7F-62A46A018E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0" r:id="rId1"/>
    <p:sldLayoutId id="2147485651" r:id="rId2"/>
    <p:sldLayoutId id="2147485652" r:id="rId3"/>
    <p:sldLayoutId id="2147485653" r:id="rId4"/>
    <p:sldLayoutId id="2147485654" r:id="rId5"/>
    <p:sldLayoutId id="2147485655" r:id="rId6"/>
    <p:sldLayoutId id="2147485656" r:id="rId7"/>
    <p:sldLayoutId id="2147485657" r:id="rId8"/>
    <p:sldLayoutId id="2147485658" r:id="rId9"/>
    <p:sldLayoutId id="2147485659" r:id="rId10"/>
    <p:sldLayoutId id="2147485660" r:id="rId11"/>
    <p:sldLayoutId id="2147485661" r:id="rId12"/>
  </p:sldLayoutIdLst>
  <p:txStyles>
    <p:titleStyle>
      <a:lvl1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8286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82867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390525" indent="-293688" algn="l" defTabSz="828675" rtl="0" eaLnBrk="0" fontAlgn="base" hangingPunct="0">
        <a:lnSpc>
          <a:spcPct val="90000"/>
        </a:lnSpc>
        <a:spcBef>
          <a:spcPts val="1288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638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>
            <a:extLst>
              <a:ext uri="{FF2B5EF4-FFF2-40B4-BE49-F238E27FC236}">
                <a16:creationId xmlns:a16="http://schemas.microsoft.com/office/drawing/2014/main" id="{725CB215-F6E3-4D59-820B-309628EF88EF}"/>
              </a:ext>
            </a:extLst>
          </p:cNvPr>
          <p:cNvSpPr/>
          <p:nvPr/>
        </p:nvSpPr>
        <p:spPr>
          <a:xfrm>
            <a:off x="0" y="0"/>
            <a:ext cx="803275" cy="4870450"/>
          </a:xfrm>
          <a:prstGeom prst="rect">
            <a:avLst/>
          </a:prstGeom>
          <a:solidFill>
            <a:srgbClr val="95A3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>
            <a:extLst>
              <a:ext uri="{FF2B5EF4-FFF2-40B4-BE49-F238E27FC236}">
                <a16:creationId xmlns:a16="http://schemas.microsoft.com/office/drawing/2014/main" id="{A8E01E92-C401-46F9-B4D3-A58099DB5050}"/>
              </a:ext>
            </a:extLst>
          </p:cNvPr>
          <p:cNvSpPr/>
          <p:nvPr/>
        </p:nvSpPr>
        <p:spPr>
          <a:xfrm>
            <a:off x="9144000" y="1417638"/>
            <a:ext cx="2428875" cy="174625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3">
            <a:extLst>
              <a:ext uri="{FF2B5EF4-FFF2-40B4-BE49-F238E27FC236}">
                <a16:creationId xmlns:a16="http://schemas.microsoft.com/office/drawing/2014/main" id="{E427B4B9-F30B-4313-86EA-2FD8829639D5}"/>
              </a:ext>
            </a:extLst>
          </p:cNvPr>
          <p:cNvSpPr/>
          <p:nvPr/>
        </p:nvSpPr>
        <p:spPr>
          <a:xfrm>
            <a:off x="508000" y="1493838"/>
            <a:ext cx="11064875" cy="0"/>
          </a:xfrm>
          <a:prstGeom prst="line">
            <a:avLst/>
          </a:prstGeom>
          <a:ln w="190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>
            <a:extLst>
              <a:ext uri="{FF2B5EF4-FFF2-40B4-BE49-F238E27FC236}">
                <a16:creationId xmlns:a16="http://schemas.microsoft.com/office/drawing/2014/main" id="{856185D0-9DBF-4B37-90B4-300B393A3115}"/>
              </a:ext>
            </a:extLst>
          </p:cNvPr>
          <p:cNvSpPr/>
          <p:nvPr/>
        </p:nvSpPr>
        <p:spPr>
          <a:xfrm>
            <a:off x="1219200" y="6251575"/>
            <a:ext cx="2641600" cy="455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>
            <a:extLst>
              <a:ext uri="{FF2B5EF4-FFF2-40B4-BE49-F238E27FC236}">
                <a16:creationId xmlns:a16="http://schemas.microsoft.com/office/drawing/2014/main" id="{C399CEE5-6929-47A6-8A5A-758AAA968814}"/>
              </a:ext>
            </a:extLst>
          </p:cNvPr>
          <p:cNvSpPr/>
          <p:nvPr/>
        </p:nvSpPr>
        <p:spPr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D0960044-D616-4846-8D7D-C71E662C79C0}"/>
              </a:ext>
            </a:extLst>
          </p:cNvPr>
          <p:cNvSpPr/>
          <p:nvPr/>
        </p:nvSpPr>
        <p:spPr>
          <a:xfrm>
            <a:off x="0" y="4876800"/>
            <a:ext cx="812800" cy="1588"/>
          </a:xfrm>
          <a:prstGeom prst="line">
            <a:avLst/>
          </a:prstGeom>
          <a:ln w="442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6" name="PlaceHolder 7">
            <a:extLst>
              <a:ext uri="{FF2B5EF4-FFF2-40B4-BE49-F238E27FC236}">
                <a16:creationId xmlns:a16="http://schemas.microsoft.com/office/drawing/2014/main" id="{ECA9A14E-31A1-4755-99A3-7E1A4FDB9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51" name="PlaceHolder 8">
            <a:extLst>
              <a:ext uri="{FF2B5EF4-FFF2-40B4-BE49-F238E27FC236}">
                <a16:creationId xmlns:a16="http://schemas.microsoft.com/office/drawing/2014/main" id="{A8C6EB41-837F-4470-B226-04E3D0FD1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37328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683" r:id="rId7"/>
    <p:sldLayoutId id="2147485684" r:id="rId8"/>
    <p:sldLayoutId id="2147485685" r:id="rId9"/>
    <p:sldLayoutId id="2147485686" r:id="rId10"/>
    <p:sldLayoutId id="2147485687" r:id="rId11"/>
    <p:sldLayoutId id="214748568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>
            <a:extLst>
              <a:ext uri="{FF2B5EF4-FFF2-40B4-BE49-F238E27FC236}">
                <a16:creationId xmlns:a16="http://schemas.microsoft.com/office/drawing/2014/main" id="{B3C6DFF4-3205-4532-B684-8723473F2010}"/>
              </a:ext>
            </a:extLst>
          </p:cNvPr>
          <p:cNvSpPr/>
          <p:nvPr/>
        </p:nvSpPr>
        <p:spPr>
          <a:xfrm>
            <a:off x="0" y="0"/>
            <a:ext cx="803275" cy="4870450"/>
          </a:xfrm>
          <a:prstGeom prst="rect">
            <a:avLst/>
          </a:prstGeom>
          <a:solidFill>
            <a:srgbClr val="95A3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>
            <a:extLst>
              <a:ext uri="{FF2B5EF4-FFF2-40B4-BE49-F238E27FC236}">
                <a16:creationId xmlns:a16="http://schemas.microsoft.com/office/drawing/2014/main" id="{DB4319A5-B313-4365-AD96-A019782F715A}"/>
              </a:ext>
            </a:extLst>
          </p:cNvPr>
          <p:cNvSpPr/>
          <p:nvPr/>
        </p:nvSpPr>
        <p:spPr>
          <a:xfrm>
            <a:off x="9144000" y="1417638"/>
            <a:ext cx="2428875" cy="174625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3">
            <a:extLst>
              <a:ext uri="{FF2B5EF4-FFF2-40B4-BE49-F238E27FC236}">
                <a16:creationId xmlns:a16="http://schemas.microsoft.com/office/drawing/2014/main" id="{3A06A5F6-6989-46AC-BD47-2114BB915836}"/>
              </a:ext>
            </a:extLst>
          </p:cNvPr>
          <p:cNvSpPr/>
          <p:nvPr/>
        </p:nvSpPr>
        <p:spPr>
          <a:xfrm>
            <a:off x="508000" y="1493838"/>
            <a:ext cx="11064875" cy="0"/>
          </a:xfrm>
          <a:prstGeom prst="line">
            <a:avLst/>
          </a:prstGeom>
          <a:ln w="190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>
            <a:extLst>
              <a:ext uri="{FF2B5EF4-FFF2-40B4-BE49-F238E27FC236}">
                <a16:creationId xmlns:a16="http://schemas.microsoft.com/office/drawing/2014/main" id="{94E217C1-45F5-4D10-B4CF-E3653987E50E}"/>
              </a:ext>
            </a:extLst>
          </p:cNvPr>
          <p:cNvSpPr/>
          <p:nvPr/>
        </p:nvSpPr>
        <p:spPr>
          <a:xfrm>
            <a:off x="1219200" y="6251575"/>
            <a:ext cx="2641600" cy="455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>
            <a:extLst>
              <a:ext uri="{FF2B5EF4-FFF2-40B4-BE49-F238E27FC236}">
                <a16:creationId xmlns:a16="http://schemas.microsoft.com/office/drawing/2014/main" id="{8FE76D15-7D0B-455F-89E6-82253C2037A4}"/>
              </a:ext>
            </a:extLst>
          </p:cNvPr>
          <p:cNvSpPr/>
          <p:nvPr/>
        </p:nvSpPr>
        <p:spPr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5CAA5602-EA88-446D-B756-EAF6D28F3611}"/>
              </a:ext>
            </a:extLst>
          </p:cNvPr>
          <p:cNvSpPr/>
          <p:nvPr/>
        </p:nvSpPr>
        <p:spPr>
          <a:xfrm>
            <a:off x="0" y="4876800"/>
            <a:ext cx="812800" cy="1588"/>
          </a:xfrm>
          <a:prstGeom prst="line">
            <a:avLst/>
          </a:prstGeom>
          <a:ln w="442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6" name="PlaceHolder 7">
            <a:extLst>
              <a:ext uri="{FF2B5EF4-FFF2-40B4-BE49-F238E27FC236}">
                <a16:creationId xmlns:a16="http://schemas.microsoft.com/office/drawing/2014/main" id="{5E56F440-598E-4BDC-BC9C-3D0B1A52F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51" name="PlaceHolder 8">
            <a:extLst>
              <a:ext uri="{FF2B5EF4-FFF2-40B4-BE49-F238E27FC236}">
                <a16:creationId xmlns:a16="http://schemas.microsoft.com/office/drawing/2014/main" id="{6FE01DAD-9B6A-42C7-B3FA-05EAA1BDFF3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38887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  <p:sldLayoutId id="2147485701" r:id="rId12"/>
    <p:sldLayoutId id="214748570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B53E3A8-BEFD-47CA-9356-6ADEF3CF5A1C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304B74A-60B9-4A33-8F7D-37AE9FD62FE5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F1A049E4-BB77-4CB2-913C-444C053A1B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80EF28BB-9CAF-4F54-84D8-A183D4CB9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9672C8-73A3-4648-91E7-095373F67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215B6-BDD5-480C-974C-7339C32B75AC}" type="datetime1">
              <a:rPr lang="pt-BR"/>
              <a:pPr>
                <a:defRPr/>
              </a:pPr>
              <a:t>22/06/2024</a:t>
            </a:fld>
            <a:endParaRPr lang="pt-B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71EAEF6-603D-45CB-ACA7-6AD3F6E30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MP-SP - GAEMA PCJ-PIRACICABA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7B10ED-C42D-4CB9-B5ED-C59BBE7C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D3630E7-C873-4CB9-9EEE-1C91B0F60E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456546A3-4CEC-4DA0-B1ED-B4EB78CA0A91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753C6C-8DDC-4E67-BA7E-6019194E2EC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9BA41C-CE02-4450-8809-68F86A4255B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1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1" r:id="rId1"/>
    <p:sldLayoutId id="2147485832" r:id="rId2"/>
    <p:sldLayoutId id="2147485833" r:id="rId3"/>
    <p:sldLayoutId id="2147485834" r:id="rId4"/>
    <p:sldLayoutId id="2147485835" r:id="rId5"/>
    <p:sldLayoutId id="2147485836" r:id="rId6"/>
    <p:sldLayoutId id="2147485837" r:id="rId7"/>
    <p:sldLayoutId id="2147485838" r:id="rId8"/>
    <p:sldLayoutId id="2147485839" r:id="rId9"/>
    <p:sldLayoutId id="2147485840" r:id="rId10"/>
    <p:sldLayoutId id="2147485841" r:id="rId11"/>
    <p:sldLayoutId id="214748584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19/lei/L13874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://www.planalto.gov.br/ccivil_03/_Ato2019-2022/2019/Lei/L13848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www.transparency.org/cpi2012/results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>
            <a:extLst>
              <a:ext uri="{FF2B5EF4-FFF2-40B4-BE49-F238E27FC236}">
                <a16:creationId xmlns:a16="http://schemas.microsoft.com/office/drawing/2014/main" id="{F42E49F3-CBF4-4900-860E-4C1BFAF8BCC7}"/>
              </a:ext>
            </a:extLst>
          </p:cNvPr>
          <p:cNvSpPr/>
          <p:nvPr/>
        </p:nvSpPr>
        <p:spPr>
          <a:xfrm>
            <a:off x="1474409" y="1900913"/>
            <a:ext cx="10580283" cy="3610304"/>
          </a:xfrm>
          <a:prstGeom prst="rect">
            <a:avLst/>
          </a:prstGeom>
          <a:solidFill>
            <a:srgbClr val="CCCCCC"/>
          </a:solidFill>
          <a:ln w="57240">
            <a:solidFill>
              <a:schemeClr val="accent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defTabSz="449263" eaLnBrk="1" hangingPunct="1">
              <a:defRPr/>
            </a:pPr>
            <a:r>
              <a:rPr lang="pt-BR" sz="2400" b="1" dirty="0">
                <a:solidFill>
                  <a:srgbClr val="00B050"/>
                </a:solidFill>
                <a:cs typeface="DejaVu Sans" pitchFamily="34" charset="0"/>
              </a:rPr>
              <a:t>Câmara dos Deputados</a:t>
            </a:r>
          </a:p>
          <a:p>
            <a:pPr algn="ctr" defTabSz="449263" eaLnBrk="1" hangingPunct="1">
              <a:defRPr/>
            </a:pPr>
            <a:r>
              <a:rPr lang="pt-BR" sz="2400" b="1" dirty="0">
                <a:solidFill>
                  <a:srgbClr val="00B050"/>
                </a:solidFill>
                <a:cs typeface="DejaVu Sans" pitchFamily="34" charset="0"/>
              </a:rPr>
              <a:t>Comissão de Administração e Serviço Público - DECOM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SUZANA FAIRBANKS LIMA DE OLIVEIRA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Ministério Público Federal 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Procuradora da República em São Paulo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Titular do 31º Ofício da Procuradoria da República em São Paulo – Meio Ambiente e Patrimônio Cultural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Titular do 5º OCITA – Ofício de Coordenação e Integração da Tutela Ambiental da Amazônia – Desenvolvimento Sustentável - 4ª CCR/MPF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altLang="pt-BR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Membro integrante da Iniciativa “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cs typeface="DejaVu Sans" pitchFamily="34" charset="0"/>
              </a:rPr>
              <a:t>Conexão Água - Gestão de Comunicação e Rede Digital para a Governança e Sustentabilidade“ - 4ª CCR/MPF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cs typeface="DejaVu Sans" pitchFamily="34" charset="0"/>
              </a:rPr>
              <a:t>Membro integrante do Grupo de Trabalho Mata Atlântica – 4ª CCR/MPF</a:t>
            </a:r>
          </a:p>
          <a:p>
            <a:pPr marL="360000">
              <a:spcBef>
                <a:spcPts val="500"/>
              </a:spcBef>
              <a:buSzPct val="90000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cs typeface="DejaVu Sans" pitchFamily="34" charset="0"/>
              </a:rPr>
              <a:t>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2000" b="1" i="1" spc="-1" dirty="0">
                <a:uFill>
                  <a:solidFill>
                    <a:srgbClr val="FFFFFF"/>
                  </a:solidFill>
                </a:uFill>
                <a:ea typeface="Microsoft YaHei"/>
              </a:rPr>
              <a:t>				 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2000" b="1" i="1" spc="-1" dirty="0">
                <a:uFill>
                  <a:solidFill>
                    <a:srgbClr val="FFFFFF"/>
                  </a:solidFill>
                </a:uFill>
                <a:ea typeface="Microsoft YaHei"/>
              </a:rPr>
              <a:t>  </a:t>
            </a:r>
            <a:r>
              <a:rPr lang="pt-BR" sz="15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De São Paulo para Brasília,  24 de junho de 2024.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pt-BR" sz="15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pt-BR" sz="20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pt-BR" sz="20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9" name="CustomShape 2">
            <a:extLst>
              <a:ext uri="{FF2B5EF4-FFF2-40B4-BE49-F238E27FC236}">
                <a16:creationId xmlns:a16="http://schemas.microsoft.com/office/drawing/2014/main" id="{0E91A2AB-460F-4F6E-8C9E-55CA2FF75F20}"/>
              </a:ext>
            </a:extLst>
          </p:cNvPr>
          <p:cNvSpPr/>
          <p:nvPr/>
        </p:nvSpPr>
        <p:spPr>
          <a:xfrm>
            <a:off x="1814513" y="280219"/>
            <a:ext cx="9580562" cy="870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00B050"/>
                </a:solidFill>
              </a:rPr>
              <a:t>DESAFIOS E OPORTUNIDADES: SUSTENTABILIDADE NA ADMINISTRAÇÃO PÚBLICA BRASILEIRA</a:t>
            </a:r>
          </a:p>
        </p:txBody>
      </p:sp>
      <p:pic>
        <p:nvPicPr>
          <p:cNvPr id="33796" name="Imagem 3">
            <a:extLst>
              <a:ext uri="{FF2B5EF4-FFF2-40B4-BE49-F238E27FC236}">
                <a16:creationId xmlns:a16="http://schemas.microsoft.com/office/drawing/2014/main" id="{7625F496-7F2B-4BCC-968B-48B83CA7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66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ext Box 1">
            <a:extLst>
              <a:ext uri="{FF2B5EF4-FFF2-40B4-BE49-F238E27FC236}">
                <a16:creationId xmlns:a16="http://schemas.microsoft.com/office/drawing/2014/main" id="{38B6C2FD-FD22-4E9B-9BEB-6D0870F4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7" y="0"/>
            <a:ext cx="6152393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21470238-2FC4-445A-9E0F-3D44B2F4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9" y="1210304"/>
            <a:ext cx="5979307" cy="7287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indent="0" eaLnBrk="1" hangingPunct="1">
              <a:lnSpc>
                <a:spcPct val="90000"/>
              </a:lnSpc>
              <a:spcBef>
                <a:spcPts val="1500"/>
              </a:spcBef>
              <a:buClr>
                <a:srgbClr val="CCCC99"/>
              </a:buClr>
              <a:buSzPct val="100000"/>
              <a:defRPr/>
            </a:pPr>
            <a:r>
              <a:rPr lang="pt-BR" sz="2800" b="1" dirty="0">
                <a:solidFill>
                  <a:srgbClr val="0070C0"/>
                </a:solidFill>
                <a:cs typeface="Arial" panose="020B0604020202020204" pitchFamily="34" charset="0"/>
              </a:rPr>
              <a:t>ESG na visão do MP regulador </a:t>
            </a:r>
          </a:p>
          <a:p>
            <a:pPr algn="ctr">
              <a:lnSpc>
                <a:spcPct val="120000"/>
              </a:lnSpc>
              <a:defRPr/>
            </a:pPr>
            <a:endParaRPr lang="en-US" sz="3200" b="1" i="1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600" b="1" i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Regulação</a:t>
            </a:r>
            <a:r>
              <a:rPr lang="en-US" sz="2600" b="1" i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 (EU 2019/2088) disclosure </a:t>
            </a:r>
            <a:r>
              <a:rPr lang="en-US" sz="2600" b="1" i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progressivo</a:t>
            </a:r>
            <a:r>
              <a:rPr lang="en-US" sz="2600" b="1" i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 no </a:t>
            </a:r>
            <a:r>
              <a:rPr lang="en-US" sz="2600" b="1" i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setor</a:t>
            </a:r>
            <a:r>
              <a:rPr lang="en-US" sz="2600" b="1" i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 </a:t>
            </a:r>
            <a:r>
              <a:rPr lang="en-US" sz="2600" b="1" i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financeiro</a:t>
            </a:r>
            <a:r>
              <a:rPr lang="en-US" sz="2600" b="1" i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> (TRANSPARÊNCIA)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pt-BR" sz="3200" b="1" dirty="0">
              <a:solidFill>
                <a:srgbClr val="6633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Responsabilidade por não </a:t>
            </a:r>
            <a:r>
              <a:rPr lang="pt-BR" sz="22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compliance</a:t>
            </a:r>
            <a:r>
              <a:rPr lang="pt-BR" sz="2200" b="1" i="1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MP responsabilidade subsidiária de persecução (artigo 19, Lei 12846/2013)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MP, BACEN, CVM, CGU – Acordos de Cooperação Técnica.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pt-BR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ts val="600"/>
              </a:spcBef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ea typeface="Microsoft YaHei"/>
              <a:cs typeface="Arial" panose="020B0604020202020204" pitchFamily="34" charset="0"/>
            </a:endParaRPr>
          </a:p>
          <a:p>
            <a:pPr lvl="1" indent="-228600" eaLnBrk="1" hangingPunct="1">
              <a:lnSpc>
                <a:spcPct val="90000"/>
              </a:lnSpc>
              <a:spcBef>
                <a:spcPts val="19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pt-BR" sz="13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spcBef>
                <a:spcPts val="19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pt-BR" sz="13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spcBef>
                <a:spcPts val="19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pt-BR" sz="13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Bef>
                <a:spcPts val="19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pt-BR" sz="13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4276" name="Imagem 3">
            <a:extLst>
              <a:ext uri="{FF2B5EF4-FFF2-40B4-BE49-F238E27FC236}">
                <a16:creationId xmlns:a16="http://schemas.microsoft.com/office/drawing/2014/main" id="{D38B91D8-B640-48EA-B4AE-CF921E735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b="43668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31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1" name="Picture 32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4275" name="TextShape 2">
            <a:extLst>
              <a:ext uri="{FF2B5EF4-FFF2-40B4-BE49-F238E27FC236}">
                <a16:creationId xmlns:a16="http://schemas.microsoft.com/office/drawing/2014/main" id="{D3C113C0-E4B1-4353-9C11-4927734C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61" y="1582057"/>
            <a:ext cx="5529942" cy="566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marL="285750" indent="-285750" algn="just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CCCC99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i="0" strike="noStrike" dirty="0">
                <a:effectLst/>
                <a:latin typeface="rawli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13.874/2019</a:t>
            </a:r>
            <a:r>
              <a:rPr lang="pt-BR" sz="1600" b="1" i="0" u="none" strike="noStrike" dirty="0">
                <a:effectLst/>
                <a:latin typeface="rawline"/>
              </a:rPr>
              <a:t>, art. 5º</a:t>
            </a:r>
            <a:r>
              <a:rPr lang="pt-BR" sz="1600" b="1" u="none" strike="noStrike" dirty="0">
                <a:latin typeface="rawline"/>
              </a:rPr>
              <a:t> </a:t>
            </a:r>
            <a:r>
              <a:rPr lang="pt-BR" sz="1600" b="1" u="none" strike="noStrike" dirty="0">
                <a:solidFill>
                  <a:srgbClr val="162937"/>
                </a:solidFill>
                <a:latin typeface="rawline"/>
              </a:rPr>
              <a:t>(liberdade econômica)</a:t>
            </a:r>
          </a:p>
          <a:p>
            <a:pPr marL="285750" indent="-285750" algn="just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CCCC99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u="none" strike="noStrike" dirty="0">
                <a:latin typeface="rawline"/>
              </a:rPr>
              <a:t> </a:t>
            </a:r>
            <a:r>
              <a:rPr lang="pt-BR" sz="1600" b="1" i="0" u="none" strike="noStrike" dirty="0">
                <a:effectLst/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13.848/2019</a:t>
            </a:r>
            <a:r>
              <a:rPr lang="pt-BR" sz="1600" b="1" i="0" u="none" strike="noStrike" dirty="0">
                <a:effectLst/>
                <a:latin typeface="rawline"/>
              </a:rPr>
              <a:t>, art. 6º (AIR)</a:t>
            </a:r>
            <a:r>
              <a:rPr lang="en-US" sz="1600" b="1" i="0" u="none" strike="noStrike" dirty="0">
                <a:effectLst/>
                <a:latin typeface="rawline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indent="-285750" algn="just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CCCC99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rawline"/>
                <a:ea typeface="+mn-ea"/>
                <a:cs typeface="Arial" panose="020B0604020202020204" pitchFamily="34" charset="0"/>
              </a:rPr>
              <a:t>Decreto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pt-BR" sz="1600" b="1" i="0" cap="all" dirty="0">
                <a:solidFill>
                  <a:srgbClr val="162937"/>
                </a:solidFill>
                <a:effectLst/>
                <a:latin typeface="rawline"/>
              </a:rPr>
              <a:t>10.411, De 30.06.2020 : Avaliação de impacto regulatório</a:t>
            </a:r>
            <a:endParaRPr lang="en-US" altLang="pt-BR" sz="1600" b="1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CCCC99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600" b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Lei nº 13.334/2016 (Lei das PPI) </a:t>
            </a:r>
            <a:r>
              <a:rPr lang="en-US" altLang="pt-BR" sz="1600" b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c.c</a:t>
            </a:r>
            <a:r>
              <a:rPr lang="en-US" altLang="pt-BR" sz="1600" b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a Lei nº 13.303/2016 (Lei das </a:t>
            </a:r>
            <a:r>
              <a:rPr lang="en-US" altLang="pt-BR" sz="1600" b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Estatais</a:t>
            </a:r>
            <a:r>
              <a:rPr lang="en-US" altLang="pt-BR" sz="1600" b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: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Comitês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de Auditoria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Estatutária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nos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Consórcios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e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nas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Agências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Reguladoras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, com a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finalidade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de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avaliar</a:t>
            </a:r>
            <a:r>
              <a:rPr lang="en-US" altLang="pt-BR" sz="1600" b="1" i="1" dirty="0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 </a:t>
            </a:r>
            <a:r>
              <a:rPr lang="en-US" altLang="pt-BR" sz="1600" b="1" i="1" dirty="0" err="1">
                <a:solidFill>
                  <a:srgbClr val="000000"/>
                </a:solidFill>
                <a:latin typeface="rawline"/>
                <a:ea typeface="+mn-ea"/>
                <a:cs typeface="Arial" panose="020B0604020202020204" pitchFamily="34" charset="0"/>
              </a:rPr>
              <a:t>riscos</a:t>
            </a:r>
            <a:endParaRPr lang="en-US" altLang="pt-BR" sz="1600" b="1" dirty="0">
              <a:solidFill>
                <a:srgbClr val="000000"/>
              </a:solidFill>
              <a:latin typeface="rawline"/>
              <a:ea typeface="+mn-ea"/>
              <a:cs typeface="Arial" panose="020B0604020202020204" pitchFamily="34" charset="0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CCCC99"/>
              </a:buClr>
              <a:buFont typeface="Arial" panose="020B0604020202020204" pitchFamily="34" charset="0"/>
              <a:buChar char="•"/>
              <a:defRPr/>
            </a:pPr>
            <a:endParaRPr lang="en-US" altLang="pt-BR" sz="11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3492" name="Imagem 3">
            <a:extLst>
              <a:ext uri="{FF2B5EF4-FFF2-40B4-BE49-F238E27FC236}">
                <a16:creationId xmlns:a16="http://schemas.microsoft.com/office/drawing/2014/main" id="{6A69AA73-998B-461A-8A70-54BE57063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b="43668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TextShape 1">
            <a:extLst>
              <a:ext uri="{FF2B5EF4-FFF2-40B4-BE49-F238E27FC236}">
                <a16:creationId xmlns:a16="http://schemas.microsoft.com/office/drawing/2014/main" id="{FB8718A7-8AFD-4379-9042-7609DFFDF2CE}"/>
              </a:ext>
            </a:extLst>
          </p:cNvPr>
          <p:cNvSpPr txBox="1"/>
          <p:nvPr/>
        </p:nvSpPr>
        <p:spPr>
          <a:xfrm>
            <a:off x="-528754" y="284237"/>
            <a:ext cx="7152967" cy="1755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1"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i="1" spc="-1" dirty="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AIR (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Avaliação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de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Impacto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Regulatório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) para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princípios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ESG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na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contratação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dos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financiamentos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e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análise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do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equílíbrio</a:t>
            </a:r>
            <a:r>
              <a:rPr lang="en-US" sz="2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econômico-financeiro</a:t>
            </a:r>
            <a:endParaRPr lang="en-US" sz="2000" b="1" i="1" spc="-1" dirty="0"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1DB3EC7-3D1D-49D1-AE4E-EAF69435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10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Cláusulas contratuais ESG para equilíbrio econômico-ambiental e financeiro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B26B86-CFA8-49F2-B60B-4616FCC2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01" y="1385455"/>
            <a:ext cx="1008926" cy="45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AD831496-19E7-4C81-AD37-3E58A4EA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34" y="1512167"/>
            <a:ext cx="9670473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pt-BR" b="1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Plano de ação</a:t>
            </a:r>
            <a:r>
              <a:rPr lang="pt-BR" b="0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: documento técnico, exigível apenas na hipótese de execução direta, anexo ao TCCA e parte dele integrante, por meio do qual são descritas as atividades a serem desenvolvidas, o cronograma de execução e as metas a serem alcançadas;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Solicitação de Aplicação de Recursos - SAR</a:t>
            </a:r>
            <a:r>
              <a:rPr lang="pt-BR" b="0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: documento por meio do qual o gestor operacional, na modalidade de execução direta, respeitando o cronograma de execução e as descrições das atividades previstas no PTCA, solicita ao empreendedor a aquisição, o fornecimento de bens ou a prestação de serviços com os devidos detalhamentos, especificações técnicas e cronogramas específicos;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Plano Operativo Anual - POA</a:t>
            </a:r>
            <a:r>
              <a:rPr lang="pt-BR" b="0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: documento de planejamento anual, exigível para execução do recurso depositado no fundo respectivo, através do qual a unidade de conservação ou a Coordenação-Geral responsável detalha as atividades a serem desenvolvidas, o cronograma de execução anual e as especificações técnicas dos bens e serviços IX </a:t>
            </a:r>
            <a:r>
              <a:rPr lang="pt-BR" b="1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Planejamento Anual de Execução - PAE</a:t>
            </a:r>
            <a:r>
              <a:rPr lang="pt-BR" b="0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: documento que consolida as demandas previstas nos Planos Operativos Anuais para envio à Instituição Financeira;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Certidão de Cumprimento do Termo de Compromisso </a:t>
            </a:r>
            <a:r>
              <a:rPr lang="pt-BR" b="0" i="0" dirty="0">
                <a:solidFill>
                  <a:srgbClr val="162937"/>
                </a:solidFill>
                <a:effectLst/>
                <a:latin typeface="Arial" panose="020B0604020202020204" pitchFamily="34" charset="0"/>
              </a:rPr>
              <a:t>: documento por meio do qual se atesta o cumprimento integral ou parcial, pelo empreendedor, das obrigações pactuadas no TCCA.</a:t>
            </a: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B73FF177-B736-4E4F-A4A9-067F33A0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1256" y="6356351"/>
            <a:ext cx="217714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cs typeface="+mn-cs"/>
              </a:rPr>
              <a:t>MPF – Conexão Água</a:t>
            </a:r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302D2EE9-2921-4045-9E7B-A8EF6582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0E948BE-F8FF-4000-8ADE-357F1E1D03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>
            <a:extLst>
              <a:ext uri="{FF2B5EF4-FFF2-40B4-BE49-F238E27FC236}">
                <a16:creationId xmlns:a16="http://schemas.microsoft.com/office/drawing/2014/main" id="{C869FE9F-8497-431A-92D7-2B288A7FE0BC}"/>
              </a:ext>
            </a:extLst>
          </p:cNvPr>
          <p:cNvSpPr txBox="1"/>
          <p:nvPr/>
        </p:nvSpPr>
        <p:spPr>
          <a:xfrm>
            <a:off x="2027238" y="331076"/>
            <a:ext cx="10164762" cy="840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449263" eaLnBrk="1" hangingPunct="1">
              <a:defRPr/>
            </a:pPr>
            <a:endParaRPr lang="pt-BR" sz="32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ea typeface="+mn-ea"/>
            </a:endParaRPr>
          </a:p>
        </p:txBody>
      </p:sp>
      <p:sp>
        <p:nvSpPr>
          <p:cNvPr id="64515" name="TextShape 2">
            <a:extLst>
              <a:ext uri="{FF2B5EF4-FFF2-40B4-BE49-F238E27FC236}">
                <a16:creationId xmlns:a16="http://schemas.microsoft.com/office/drawing/2014/main" id="{428EEB9C-9D59-4EBF-ABB0-A4EBF442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701" y="811161"/>
            <a:ext cx="10896228" cy="56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>
              <a:spcBef>
                <a:spcPts val="500"/>
              </a:spcBef>
              <a:buSzPct val="90000"/>
            </a:pPr>
            <a:endParaRPr lang="pt-BR" altLang="pt-BR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buSzPct val="90000"/>
            </a:pPr>
            <a:r>
              <a:rPr lang="pt-BR" altLang="pt-BR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Obrigada!</a:t>
            </a:r>
          </a:p>
          <a:p>
            <a:pPr>
              <a:spcBef>
                <a:spcPts val="500"/>
              </a:spcBef>
              <a:buSzPct val="90000"/>
            </a:pPr>
            <a:endParaRPr lang="pt-BR" altLang="pt-BR" sz="1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SzPct val="90000"/>
            </a:pPr>
            <a:endParaRPr lang="pt-BR" altLang="pt-BR" sz="1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SzPct val="90000"/>
            </a:pPr>
            <a:endParaRPr lang="pt-BR" altLang="pt-BR" sz="1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SzPct val="90000"/>
            </a:pPr>
            <a:endParaRPr lang="pt-BR" altLang="pt-BR" sz="1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SzPct val="90000"/>
            </a:pPr>
            <a:endParaRPr lang="pt-BR" altLang="pt-BR" sz="1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SzPct val="90000"/>
            </a:pPr>
            <a:r>
              <a:rPr lang="pt-BR" altLang="pt-BR" sz="1600" b="1" i="1" dirty="0">
                <a:solidFill>
                  <a:srgbClr val="002060"/>
                </a:solidFill>
                <a:cs typeface="Arial" panose="020B0604020202020204" pitchFamily="34" charset="0"/>
              </a:rPr>
              <a:t>Suzana Fairbanks Lima de Oliveira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Ministério Público Federal 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Procuradora da República 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Titular do 31º Ofício da Procuradoria da República em São Paulo – Meio Ambiente e Patrimônio Cultural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Titular do 5º OCITA – Ofício de Coordenação e Integração da Tutela Ambiental da Amazônia – Desenvolvimento Sustentável – 4ª CCR/MPF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Membro integrante da Iniciativa “Conexão Água – Gestão de Comunicação e Rede Digital para a Governança e Sustentabilidade” – 4ª CCR/MPF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dirty="0">
                <a:solidFill>
                  <a:srgbClr val="002060"/>
                </a:solidFill>
                <a:cs typeface="Arial" panose="020B0604020202020204" pitchFamily="34" charset="0"/>
              </a:rPr>
              <a:t>Membro integrante do Grupo de Trabalho “Mata Atlântica” – 4ª CCR/MPF</a:t>
            </a:r>
          </a:p>
          <a:p>
            <a:pPr>
              <a:spcBef>
                <a:spcPts val="500"/>
              </a:spcBef>
              <a:buSzPct val="90000"/>
            </a:pPr>
            <a:r>
              <a:rPr lang="pt-BR" alt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suzanafairbanks@mpf.mp.br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195DE0C-875B-4792-B2CC-DC45542E4FAB}"/>
              </a:ext>
            </a:extLst>
          </p:cNvPr>
          <p:cNvSpPr/>
          <p:nvPr/>
        </p:nvSpPr>
        <p:spPr>
          <a:xfrm>
            <a:off x="1061885" y="1"/>
            <a:ext cx="1113011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kern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i="1" kern="0" dirty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4517" name="Imagem 3">
            <a:extLst>
              <a:ext uri="{FF2B5EF4-FFF2-40B4-BE49-F238E27FC236}">
                <a16:creationId xmlns:a16="http://schemas.microsoft.com/office/drawing/2014/main" id="{6505F3BC-0CFD-4518-919E-B7972FAC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9525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22C7BB-6977-489C-AE0E-298E326542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614988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507" name="Picture 11">
            <a:extLst>
              <a:ext uri="{FF2B5EF4-FFF2-40B4-BE49-F238E27FC236}">
                <a16:creationId xmlns:a16="http://schemas.microsoft.com/office/drawing/2014/main" id="{E8C81621-7D7A-4B59-995A-3FE106F628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ítulo 1">
            <a:extLst>
              <a:ext uri="{FF2B5EF4-FFF2-40B4-BE49-F238E27FC236}">
                <a16:creationId xmlns:a16="http://schemas.microsoft.com/office/drawing/2014/main" id="{00272F30-0154-4A9D-BE3F-14A65D5E4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1544" y="141890"/>
            <a:ext cx="7320455" cy="1275747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en-US" altLang="pt-BR" sz="2000" b="1" i="1" dirty="0">
                <a:solidFill>
                  <a:srgbClr val="002060"/>
                </a:solidFill>
              </a:rPr>
              <a:t>O que é o </a:t>
            </a:r>
            <a:r>
              <a:rPr lang="en-US" altLang="pt-BR" sz="2000" b="1" i="1" dirty="0" err="1">
                <a:solidFill>
                  <a:srgbClr val="002060"/>
                </a:solidFill>
              </a:rPr>
              <a:t>Projeto</a:t>
            </a:r>
            <a:r>
              <a:rPr lang="en-US" altLang="pt-BR" sz="2000" b="1" i="1" dirty="0">
                <a:solidFill>
                  <a:srgbClr val="002060"/>
                </a:solidFill>
              </a:rPr>
              <a:t> </a:t>
            </a:r>
            <a:r>
              <a:rPr lang="en-US" altLang="pt-BR" sz="2000" b="1" i="1" dirty="0" err="1">
                <a:solidFill>
                  <a:srgbClr val="002060"/>
                </a:solidFill>
              </a:rPr>
              <a:t>Conexão</a:t>
            </a:r>
            <a:r>
              <a:rPr lang="en-US" altLang="pt-BR" sz="2000" b="1" i="1" dirty="0">
                <a:solidFill>
                  <a:srgbClr val="002060"/>
                </a:solidFill>
              </a:rPr>
              <a:t> </a:t>
            </a:r>
            <a:r>
              <a:rPr lang="en-US" altLang="pt-BR" sz="2000" b="1" i="1" dirty="0" err="1">
                <a:solidFill>
                  <a:srgbClr val="002060"/>
                </a:solidFill>
              </a:rPr>
              <a:t>Água</a:t>
            </a:r>
            <a:r>
              <a:rPr lang="en-US" altLang="pt-BR" sz="2000" b="1" dirty="0">
                <a:solidFill>
                  <a:srgbClr val="002060"/>
                </a:solidFill>
              </a:rPr>
              <a:t>: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DejaVu Sans" pitchFamily="34" charset="0"/>
              </a:rPr>
              <a:t>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DejaVu Sans" pitchFamily="34" charset="0"/>
              </a:rPr>
              <a:t>Gestão de Comunicação e Rede Digital para a Governança e Sustentabilidade</a:t>
            </a:r>
            <a:r>
              <a:rPr lang="en-US" altLang="pt-BR" sz="2000" b="1" dirty="0">
                <a:solidFill>
                  <a:srgbClr val="002060"/>
                </a:solidFill>
              </a:rPr>
              <a:t> </a:t>
            </a:r>
            <a:br>
              <a:rPr lang="en-US" altLang="pt-BR" sz="2000" b="1" dirty="0">
                <a:solidFill>
                  <a:srgbClr val="002060"/>
                </a:solidFill>
              </a:rPr>
            </a:br>
            <a:br>
              <a:rPr lang="en-US" altLang="pt-BR" sz="2000" b="1" dirty="0">
                <a:solidFill>
                  <a:srgbClr val="002060"/>
                </a:solidFill>
              </a:rPr>
            </a:br>
            <a:endParaRPr lang="en-US" altLang="pt-BR" sz="2000" i="1" dirty="0">
              <a:solidFill>
                <a:srgbClr val="00206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57476D2A-18D3-46FF-9301-201AB8D9E5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188"/>
            <a:ext cx="5000625" cy="540067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78FBEE-524B-4629-9243-5BAF204FD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03" r="-3" b="-3"/>
          <a:stretch/>
        </p:blipFill>
        <p:spPr>
          <a:xfrm>
            <a:off x="0" y="1367161"/>
            <a:ext cx="4167265" cy="403934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033EE68-C43B-49E1-88B5-5E3DDAD37DF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18113" y="1223963"/>
            <a:ext cx="6973887" cy="5819775"/>
          </a:xfrm>
          <a:noFill/>
        </p:spPr>
        <p:txBody>
          <a:bodyPr lIns="91440" tIns="45720" rIns="91440" bIns="45720" rtlCol="0">
            <a:normAutofit/>
          </a:bodyPr>
          <a:lstStyle/>
          <a:p>
            <a:pPr algn="just" eaLnBrk="1" fontAlgn="auto" hangingPunct="1">
              <a:spcAft>
                <a:spcPts val="600"/>
              </a:spcAft>
              <a:defRPr/>
            </a:pPr>
            <a:r>
              <a:rPr lang="en-US" altLang="pt-BR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pt-BR" sz="1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                  </a:t>
            </a:r>
          </a:p>
          <a:p>
            <a:pPr algn="just" eaLnBrk="1" fontAlgn="auto" hangingPunct="1">
              <a:spcAft>
                <a:spcPts val="600"/>
              </a:spcAft>
              <a:defRPr/>
            </a:pPr>
            <a:r>
              <a:rPr lang="en-US" altLang="pt-BR" sz="2200" b="1" i="1" dirty="0">
                <a:solidFill>
                  <a:srgbClr val="002060"/>
                </a:solidFill>
              </a:rPr>
              <a:t>Conexão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Água</a:t>
            </a:r>
            <a:r>
              <a:rPr lang="en-US" altLang="pt-BR" sz="2200" b="1" i="1" dirty="0">
                <a:solidFill>
                  <a:srgbClr val="002060"/>
                </a:solidFill>
              </a:rPr>
              <a:t> –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governança</a:t>
            </a:r>
            <a:r>
              <a:rPr lang="en-US" altLang="pt-BR" sz="2200" b="1" i="1" dirty="0">
                <a:solidFill>
                  <a:srgbClr val="002060"/>
                </a:solidFill>
              </a:rPr>
              <a:t>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colaborativa</a:t>
            </a:r>
            <a:r>
              <a:rPr lang="en-US" altLang="pt-BR" sz="2200" b="1" i="1" dirty="0">
                <a:solidFill>
                  <a:srgbClr val="002060"/>
                </a:solidFill>
              </a:rPr>
              <a:t> </a:t>
            </a:r>
          </a:p>
          <a:p>
            <a:pPr algn="just" eaLnBrk="1" fontAlgn="auto" hangingPunct="1">
              <a:spcAft>
                <a:spcPts val="600"/>
              </a:spcAft>
              <a:defRPr/>
            </a:pP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Grupo multidisciplinar e multissetorial de colaboradores (</a:t>
            </a:r>
            <a:r>
              <a:rPr lang="en-US" altLang="pt-BR" sz="20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membros do Ministério Público Brasileiro; Membros do Poder Judiciário; Membros da CGU; TCU; BACEN, CVM, da Academia, do setor empresarial, ONGs, da academia, </a:t>
            </a:r>
            <a:r>
              <a:rPr lang="en-US" altLang="pt-BR" sz="2000" i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gestores</a:t>
            </a:r>
            <a:r>
              <a:rPr lang="en-US" altLang="pt-BR" sz="20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públicos e privados das áreas de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meio ambiente, águas, saúde,  saneamento e outros) que se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articula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boas práticas para objetivos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comuns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 eaLnBrk="1" fontAlgn="auto" hangingPunct="1">
              <a:spcAft>
                <a:spcPts val="600"/>
              </a:spcAft>
              <a:defRPr/>
            </a:pPr>
            <a:r>
              <a:rPr lang="en-US" altLang="pt-BR" sz="2200" b="1" i="1" dirty="0" err="1">
                <a:solidFill>
                  <a:srgbClr val="002060"/>
                </a:solidFill>
              </a:rPr>
              <a:t>Conexão</a:t>
            </a:r>
            <a:r>
              <a:rPr lang="en-US" altLang="pt-BR" sz="2200" b="1" i="1" dirty="0">
                <a:solidFill>
                  <a:srgbClr val="002060"/>
                </a:solidFill>
              </a:rPr>
              <a:t>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Água</a:t>
            </a:r>
            <a:r>
              <a:rPr lang="en-US" altLang="pt-BR" sz="2200" b="1" i="1" dirty="0">
                <a:solidFill>
                  <a:srgbClr val="002060"/>
                </a:solidFill>
              </a:rPr>
              <a:t> –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metodologia</a:t>
            </a:r>
            <a:r>
              <a:rPr lang="en-US" altLang="pt-BR" sz="2200" b="1" i="1" dirty="0">
                <a:solidFill>
                  <a:srgbClr val="002060"/>
                </a:solidFill>
              </a:rPr>
              <a:t> </a:t>
            </a:r>
            <a:r>
              <a:rPr lang="en-US" altLang="pt-BR" sz="2200" b="1" i="1" dirty="0" err="1">
                <a:solidFill>
                  <a:srgbClr val="002060"/>
                </a:solidFill>
              </a:rPr>
              <a:t>resolutiva</a:t>
            </a:r>
            <a:r>
              <a:rPr lang="en-US" altLang="pt-BR" sz="2200" b="1" i="1" dirty="0">
                <a:solidFill>
                  <a:srgbClr val="002060"/>
                </a:solidFill>
              </a:rPr>
              <a:t> </a:t>
            </a:r>
          </a:p>
          <a:p>
            <a:pPr algn="just" eaLnBrk="1" fontAlgn="auto" hangingPunct="1">
              <a:spcAft>
                <a:spcPts val="600"/>
              </a:spcAft>
              <a:defRPr/>
            </a:pP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Constrói estratégias coletivas e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inovações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para o controle do risco e o controle social, numa governança colaborativa entre o  </a:t>
            </a:r>
            <a:r>
              <a:rPr lang="en-US" altLang="pt-BR" sz="20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Ministério Público 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 diversos atores da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sociedade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com o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resultado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empoderamento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capacitação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para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melhores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práticas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 para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gestão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adequada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com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melhor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avaliação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altLang="pt-BR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riscos</a:t>
            </a:r>
            <a:r>
              <a:rPr lang="en-US" altLang="pt-BR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 eaLnBrk="1" fontAlgn="auto" hangingPunct="1">
              <a:spcAft>
                <a:spcPts val="600"/>
              </a:spcAft>
              <a:defRPr/>
            </a:pPr>
            <a:endParaRPr lang="en-US" sz="11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75018E8-D612-47E3-9166-12BF1D89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8" y="1617663"/>
            <a:ext cx="3683000" cy="362267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lIns="91440" tIns="45720" rIns="91440" bIns="45720"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pt-BR" sz="1800" b="1" i="1" u="sng" dirty="0">
                <a:solidFill>
                  <a:srgbClr val="FFFFFF"/>
                </a:solidFill>
              </a:rPr>
            </a:br>
            <a:r>
              <a:rPr lang="en-US" altLang="pt-BR" sz="1800" b="1" i="1" u="sng" dirty="0">
                <a:solidFill>
                  <a:srgbClr val="FFFFFF"/>
                </a:solidFill>
              </a:rPr>
              <a:t>MP Resolutivo:</a:t>
            </a:r>
            <a:br>
              <a:rPr lang="en-US" altLang="pt-BR" sz="1800" b="1" i="1" u="sng" dirty="0">
                <a:solidFill>
                  <a:srgbClr val="FFFFFF"/>
                </a:solidFill>
              </a:rPr>
            </a:br>
            <a:r>
              <a:rPr lang="en-US" altLang="pt-BR" sz="1600" b="1" dirty="0" err="1">
                <a:solidFill>
                  <a:srgbClr val="FFFFFF"/>
                </a:solidFill>
              </a:rPr>
              <a:t>Resolução</a:t>
            </a:r>
            <a:r>
              <a:rPr lang="en-US" altLang="pt-BR" sz="1600" b="1" dirty="0">
                <a:solidFill>
                  <a:srgbClr val="FFFFFF"/>
                </a:solidFill>
              </a:rPr>
              <a:t> CNMP        118/2014; 147/2016; 54/2017;</a:t>
            </a:r>
            <a:br>
              <a:rPr lang="en-US" altLang="pt-BR" sz="1600" b="1" dirty="0">
                <a:solidFill>
                  <a:srgbClr val="FFFFFF"/>
                </a:solidFill>
              </a:rPr>
            </a:br>
            <a:r>
              <a:rPr lang="en-US" altLang="pt-BR" sz="1600" b="1" dirty="0">
                <a:solidFill>
                  <a:srgbClr val="FFFFFF"/>
                </a:solidFill>
              </a:rPr>
              <a:t>       D</a:t>
            </a:r>
            <a:r>
              <a:rPr lang="en-US" altLang="pt-BR" sz="1600" dirty="0">
                <a:solidFill>
                  <a:srgbClr val="FFFFFF"/>
                </a:solidFill>
              </a:rPr>
              <a:t>iretrizes da </a:t>
            </a:r>
            <a:r>
              <a:rPr lang="en-US" altLang="pt-BR" sz="1600" b="1" dirty="0">
                <a:solidFill>
                  <a:srgbClr val="FFFFFF"/>
                </a:solidFill>
              </a:rPr>
              <a:t>Carta de Brasília/</a:t>
            </a:r>
            <a:r>
              <a:rPr lang="en-US" altLang="pt-BR" sz="1600" dirty="0">
                <a:solidFill>
                  <a:srgbClr val="FFFFFF"/>
                </a:solidFill>
              </a:rPr>
              <a:t>2016;</a:t>
            </a:r>
            <a:br>
              <a:rPr lang="en-US" altLang="pt-BR" sz="1600" dirty="0">
                <a:solidFill>
                  <a:srgbClr val="FFFFFF"/>
                </a:solidFill>
              </a:rPr>
            </a:br>
            <a:r>
              <a:rPr lang="en-US" altLang="pt-BR" sz="1600" dirty="0">
                <a:solidFill>
                  <a:srgbClr val="FFFFFF"/>
                </a:solidFill>
              </a:rPr>
              <a:t>      Recomendação CNMP 54/2017;  </a:t>
            </a:r>
            <a:br>
              <a:rPr lang="en-US" altLang="pt-BR" sz="1600" dirty="0">
                <a:solidFill>
                  <a:srgbClr val="FFFFFF"/>
                </a:solidFill>
              </a:rPr>
            </a:br>
            <a:r>
              <a:rPr lang="en-US" altLang="pt-BR" sz="1600" dirty="0">
                <a:solidFill>
                  <a:srgbClr val="FFFFFF"/>
                </a:solidFill>
              </a:rPr>
              <a:t>     Ato Normativo MPSP 1040/17 e 1091/18</a:t>
            </a:r>
            <a:br>
              <a:rPr lang="en-US" altLang="pt-BR" sz="1800" dirty="0">
                <a:solidFill>
                  <a:srgbClr val="FFFFFF"/>
                </a:solidFill>
              </a:rPr>
            </a:br>
            <a:endParaRPr lang="en-US" altLang="pt-BR" sz="1800" b="1" i="1" u="sng" dirty="0">
              <a:solidFill>
                <a:srgbClr val="FFFFFF"/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373DB0DD-AB4E-471F-8002-7D473E9613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44550" y="1443038"/>
            <a:ext cx="3971925" cy="3971925"/>
          </a:xfrm>
          <a:prstGeom prst="ellipse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A48AF64-4435-4474-A4FE-600841F226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65813" y="885825"/>
            <a:ext cx="5440362" cy="47720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2293" name="Espaço Reservado para Conteúdo 2">
            <a:extLst>
              <a:ext uri="{FF2B5EF4-FFF2-40B4-BE49-F238E27FC236}">
                <a16:creationId xmlns:a16="http://schemas.microsoft.com/office/drawing/2014/main" id="{C49B54D1-198F-4C7B-9E0A-E2455067B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050199"/>
              </p:ext>
            </p:extLst>
          </p:nvPr>
        </p:nvGraphicFramePr>
        <p:xfrm>
          <a:off x="4816475" y="914400"/>
          <a:ext cx="7529512" cy="584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03BF912-6DEB-4737-9F47-F6995FF1BFE5}"/>
              </a:ext>
            </a:extLst>
          </p:cNvPr>
          <p:cNvSpPr/>
          <p:nvPr/>
        </p:nvSpPr>
        <p:spPr>
          <a:xfrm>
            <a:off x="457200" y="93663"/>
            <a:ext cx="11918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O que é </a:t>
            </a:r>
            <a:r>
              <a:rPr kumimoji="0" lang="pt-BR" sz="2400" b="1" i="1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Ministério Público Resolutivo? Como é a metodologia da prática essencial resolutiva de MP?  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9703" name="Imagem 1">
            <a:extLst>
              <a:ext uri="{FF2B5EF4-FFF2-40B4-BE49-F238E27FC236}">
                <a16:creationId xmlns:a16="http://schemas.microsoft.com/office/drawing/2014/main" id="{7848A154-82F8-47DE-945F-E094D296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7A170657-DEE3-4BE2-89B5-7D988EC0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765" y="246742"/>
            <a:ext cx="5572311" cy="200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631825" indent="-273050">
              <a:buFont typeface="Wingdings" pitchFamily="2" charset="2"/>
              <a:buChar char="Ø"/>
            </a:pPr>
            <a:r>
              <a:rPr lang="pt-BR" altLang="pt-BR" sz="5000" b="1" i="1" dirty="0">
                <a:solidFill>
                  <a:schemeClr val="tx1"/>
                </a:solidFill>
                <a:latin typeface="+mn-lt"/>
              </a:rPr>
              <a:t>Ministério Público Resolutivo</a:t>
            </a:r>
            <a:r>
              <a:rPr lang="pt-BR" altLang="pt-BR" sz="5000" b="1" dirty="0">
                <a:solidFill>
                  <a:schemeClr val="tx1"/>
                </a:solidFill>
                <a:latin typeface="+mn-lt"/>
              </a:rPr>
              <a:t>: prática essencial fundamentada no art. 170, VI, CF 1988 (livre concorrência e defesa do meio ambiente, mediante existência digna e justiça social).</a:t>
            </a:r>
            <a:r>
              <a:rPr lang="pt-BR" altLang="pt-BR" sz="5000" b="1" dirty="0">
                <a:solidFill>
                  <a:schemeClr val="tx1"/>
                </a:solidFill>
              </a:rPr>
              <a:t> Transformação precisa ser construída... </a:t>
            </a:r>
          </a:p>
          <a:p>
            <a:pPr marL="631825" indent="-273050">
              <a:buNone/>
            </a:pPr>
            <a:r>
              <a:rPr lang="pt-BR" altLang="pt-BR" sz="5000" b="1" dirty="0">
                <a:solidFill>
                  <a:schemeClr val="tx1"/>
                </a:solidFill>
              </a:rPr>
              <a:t>         </a:t>
            </a:r>
            <a:r>
              <a:rPr lang="pt-BR" altLang="pt-BR" sz="5000" i="1" dirty="0">
                <a:solidFill>
                  <a:schemeClr val="tx1"/>
                </a:solidFill>
              </a:rPr>
              <a:t>A transformação eclode com mais força quando há parcerias!</a:t>
            </a:r>
          </a:p>
          <a:p>
            <a:pPr marL="631825" indent="-273050">
              <a:buNone/>
            </a:pPr>
            <a:r>
              <a:rPr lang="en-US" sz="5000" dirty="0">
                <a:solidFill>
                  <a:schemeClr val="tx1"/>
                </a:solidFill>
              </a:rPr>
              <a:t>        </a:t>
            </a:r>
          </a:p>
          <a:p>
            <a:pPr marL="631825" indent="-273050">
              <a:buNone/>
            </a:pPr>
            <a:r>
              <a:rPr lang="en-US" sz="5000" dirty="0">
                <a:solidFill>
                  <a:schemeClr val="tx1"/>
                </a:solidFill>
              </a:rPr>
              <a:t>			 </a:t>
            </a:r>
            <a:r>
              <a:rPr lang="en-US" sz="5000" dirty="0" err="1">
                <a:solidFill>
                  <a:schemeClr val="tx1"/>
                </a:solidFill>
              </a:rPr>
              <a:t>Brasil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dirty="0" err="1">
                <a:solidFill>
                  <a:schemeClr val="tx1"/>
                </a:solidFill>
              </a:rPr>
              <a:t>posição</a:t>
            </a:r>
            <a:r>
              <a:rPr lang="en-US" sz="5000" dirty="0">
                <a:solidFill>
                  <a:schemeClr val="tx1"/>
                </a:solidFill>
              </a:rPr>
              <a:t> 96 no ranking da </a:t>
            </a:r>
            <a:r>
              <a:rPr lang="en-US" sz="5000" dirty="0" err="1">
                <a:solidFill>
                  <a:schemeClr val="tx1"/>
                </a:solidFill>
              </a:rPr>
              <a:t>transparência</a:t>
            </a:r>
            <a:r>
              <a:rPr lang="en-US" sz="5000" dirty="0">
                <a:solidFill>
                  <a:schemeClr val="tx1"/>
                </a:solidFill>
              </a:rPr>
              <a:t> 		(</a:t>
            </a:r>
            <a:r>
              <a:rPr lang="en-US" sz="5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www.transparency.org/cpi2012/results</a:t>
            </a:r>
            <a:r>
              <a:rPr lang="en-US" sz="5000" dirty="0">
                <a:solidFill>
                  <a:schemeClr val="tx1"/>
                </a:solidFill>
              </a:rPr>
              <a:t>)</a:t>
            </a:r>
            <a:endParaRPr lang="pt-BR" altLang="pt-BR" sz="50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US" altLang="pt-BR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3" name="Imagem 3">
            <a:extLst>
              <a:ext uri="{FF2B5EF4-FFF2-40B4-BE49-F238E27FC236}">
                <a16:creationId xmlns:a16="http://schemas.microsoft.com/office/drawing/2014/main" id="{97B16FC7-E8D3-486F-A79B-F47EAF1E2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3" b="4380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id="{E085C166-9F4A-4533-9C64-F86F304E4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15888"/>
            <a:ext cx="9144000" cy="231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pt-BR" altLang="pt-BR" sz="900">
                <a:solidFill>
                  <a:srgbClr val="CCCCFF"/>
                </a:solidFill>
                <a:cs typeface="Arial" panose="020B0604020202020204" pitchFamily="34" charset="0"/>
              </a:rPr>
              <a:t>0</a:t>
            </a:r>
            <a:r>
              <a:rPr lang="pt-BR" altLang="pt-BR" sz="800">
                <a:cs typeface="+mn-cs"/>
              </a:rPr>
              <a:t> </a:t>
            </a:r>
          </a:p>
        </p:txBody>
      </p:sp>
      <p:graphicFrame>
        <p:nvGraphicFramePr>
          <p:cNvPr id="48134" name="Text Box 2">
            <a:extLst>
              <a:ext uri="{FF2B5EF4-FFF2-40B4-BE49-F238E27FC236}">
                <a16:creationId xmlns:a16="http://schemas.microsoft.com/office/drawing/2014/main" id="{A40066FB-6BB3-445A-ABF1-51B0C0379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783015"/>
              </p:ext>
            </p:extLst>
          </p:nvPr>
        </p:nvGraphicFramePr>
        <p:xfrm>
          <a:off x="6638578" y="1872343"/>
          <a:ext cx="500407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6985D8B9-D161-42D4-9D8A-0B4D5B17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-2438400"/>
            <a:ext cx="11114087" cy="2039938"/>
          </a:xfrm>
          <a:prstGeom prst="rect">
            <a:avLst/>
          </a:prstGeom>
          <a:solidFill>
            <a:srgbClr val="F1F1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endParaRPr lang="pt-BR" altLang="pt-BR" sz="2400" b="1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155" name="Picture 5">
            <a:extLst>
              <a:ext uri="{FF2B5EF4-FFF2-40B4-BE49-F238E27FC236}">
                <a16:creationId xmlns:a16="http://schemas.microsoft.com/office/drawing/2014/main" id="{BD2D30AC-D2AB-46BF-B01F-6FFA6005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80" y="2624137"/>
            <a:ext cx="9323387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Imagem 3">
            <a:extLst>
              <a:ext uri="{FF2B5EF4-FFF2-40B4-BE49-F238E27FC236}">
                <a16:creationId xmlns:a16="http://schemas.microsoft.com/office/drawing/2014/main" id="{C1B0DBC7-9444-4AA2-97D3-2665CB9D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9525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7106" name="Text Box 1">
            <a:extLst>
              <a:ext uri="{FF2B5EF4-FFF2-40B4-BE49-F238E27FC236}">
                <a16:creationId xmlns:a16="http://schemas.microsoft.com/office/drawing/2014/main" id="{2C08F170-E065-4CEF-805C-BC99B4C3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6" y="0"/>
            <a:ext cx="3199769" cy="3452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pt-BR" altLang="pt-BR" sz="2000" b="1" dirty="0"/>
              <a:t> </a:t>
            </a:r>
            <a:r>
              <a:rPr lang="pt-BR" altLang="pt-BR" sz="2000" b="1" dirty="0">
                <a:solidFill>
                  <a:srgbClr val="00B050"/>
                </a:solidFill>
              </a:rPr>
              <a:t>Sustentabilidade</a:t>
            </a:r>
            <a:r>
              <a:rPr lang="pt-BR" altLang="pt-BR" sz="2000" b="1" dirty="0"/>
              <a:t> = Integração políticas de gestão </a:t>
            </a:r>
          </a:p>
        </p:txBody>
      </p:sp>
      <p:sp>
        <p:nvSpPr>
          <p:cNvPr id="143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626" name="Picture 2" descr="Resultado de vídeo para video saude e alegria xavante">
            <a:extLst>
              <a:ext uri="{FF2B5EF4-FFF2-40B4-BE49-F238E27FC236}">
                <a16:creationId xmlns:a16="http://schemas.microsoft.com/office/drawing/2014/main" id="{053FF755-054A-417D-B321-FBD387482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/>
          <a:stretch/>
        </p:blipFill>
        <p:spPr bwMode="auto">
          <a:xfrm>
            <a:off x="8217700" y="0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0C38CFA-FB57-4330-B1BC-0055F35D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10" y="1403131"/>
            <a:ext cx="6432331" cy="5912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pt-BR" sz="16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7108" name="Imagem 3">
            <a:extLst>
              <a:ext uri="{FF2B5EF4-FFF2-40B4-BE49-F238E27FC236}">
                <a16:creationId xmlns:a16="http://schemas.microsoft.com/office/drawing/2014/main" id="{783423C2-B631-475F-A221-52EDE0C72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8" b="47783"/>
          <a:stretch/>
        </p:blipFill>
        <p:spPr bwMode="auto">
          <a:xfrm>
            <a:off x="7472855" y="3143628"/>
            <a:ext cx="4719145" cy="3714372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93A6673-248F-46EF-B6F5-14563BBA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5416"/>
            <a:ext cx="409086" cy="2308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1:48</a:t>
            </a: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023B89-60E4-465E-9582-6E92BA48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0" tIns="-14283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4" descr="http://www.duoteceng.com.br/wp-content/uploads/2015/02/casa-sustentavel-156888735.jpg">
            <a:extLst>
              <a:ext uri="{FF2B5EF4-FFF2-40B4-BE49-F238E27FC236}">
                <a16:creationId xmlns:a16="http://schemas.microsoft.com/office/drawing/2014/main" id="{734AF8DF-771E-4D79-B9CD-2D74DF39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0853"/>
            <a:ext cx="6195849" cy="32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ta: para a Esquerda e para Cima 17">
            <a:extLst>
              <a:ext uri="{FF2B5EF4-FFF2-40B4-BE49-F238E27FC236}">
                <a16:creationId xmlns:a16="http://schemas.microsoft.com/office/drawing/2014/main" id="{13C689CA-B31F-47A3-8F30-6C1000B8B1B4}"/>
              </a:ext>
            </a:extLst>
          </p:cNvPr>
          <p:cNvSpPr/>
          <p:nvPr/>
        </p:nvSpPr>
        <p:spPr bwMode="auto">
          <a:xfrm>
            <a:off x="6589986" y="4808483"/>
            <a:ext cx="63062" cy="45719"/>
          </a:xfrm>
          <a:prstGeom prst="lef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Seta: para a Esquerda e para Cima 23">
            <a:extLst>
              <a:ext uri="{FF2B5EF4-FFF2-40B4-BE49-F238E27FC236}">
                <a16:creationId xmlns:a16="http://schemas.microsoft.com/office/drawing/2014/main" id="{B75D1BC9-DFEB-4109-8675-F73AA2B7BDF3}"/>
              </a:ext>
            </a:extLst>
          </p:cNvPr>
          <p:cNvSpPr/>
          <p:nvPr/>
        </p:nvSpPr>
        <p:spPr bwMode="auto">
          <a:xfrm>
            <a:off x="6195848" y="3941379"/>
            <a:ext cx="850392" cy="850392"/>
          </a:xfrm>
          <a:prstGeom prst="lef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5139CD-1806-463E-BDA5-8607F60B8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664" y="1377712"/>
            <a:ext cx="2554014" cy="2624884"/>
          </a:xfrm>
          <a:prstGeom prst="rect">
            <a:avLst/>
          </a:prstGeom>
        </p:spPr>
      </p:pic>
      <p:sp>
        <p:nvSpPr>
          <p:cNvPr id="29" name="Seta: para a Esquerda e para Cima 28">
            <a:extLst>
              <a:ext uri="{FF2B5EF4-FFF2-40B4-BE49-F238E27FC236}">
                <a16:creationId xmlns:a16="http://schemas.microsoft.com/office/drawing/2014/main" id="{B3C2F968-1FCC-47ED-8C05-E13B498A0090}"/>
              </a:ext>
            </a:extLst>
          </p:cNvPr>
          <p:cNvSpPr/>
          <p:nvPr/>
        </p:nvSpPr>
        <p:spPr bwMode="auto">
          <a:xfrm rot="16200000">
            <a:off x="6009993" y="733927"/>
            <a:ext cx="766953" cy="859214"/>
          </a:xfrm>
          <a:prstGeom prst="lef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C9487-8FCC-483B-91AA-E620ED657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698" y="0"/>
            <a:ext cx="2948152" cy="35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2C08F170-E065-4CEF-805C-BC99B4C3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230" y="-69299"/>
            <a:ext cx="6892741" cy="11321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CCC99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pt-BR" sz="2400" dirty="0">
                <a:solidFill>
                  <a:srgbClr val="00B050"/>
                </a:solidFill>
                <a:latin typeface="Times New Roman"/>
                <a:ea typeface="Microsoft YaHei"/>
                <a:cs typeface="+mj-cs"/>
              </a:rPr>
              <a:t>DESAFIOS PARA A SUSTENTABILIDADE</a:t>
            </a:r>
            <a:endParaRPr kumimoji="0" lang="en-US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j-cs"/>
            </a:endParaRP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0C38CFA-FB57-4330-B1BC-0055F35D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209" y="2226365"/>
            <a:ext cx="7871791" cy="5132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Microsoft YaHei"/>
                <a:cs typeface="+mn-cs"/>
              </a:rPr>
              <a:t>Conflitos</a:t>
            </a:r>
            <a:r>
              <a:rPr lang="en-US" b="1" dirty="0">
                <a:solidFill>
                  <a:srgbClr val="000000"/>
                </a:solidFill>
                <a:latin typeface="Arial"/>
                <a:ea typeface="Microsoft YaHei"/>
                <a:cs typeface="+mn-cs"/>
              </a:rPr>
              <a:t>;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Necessidade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articulação</a:t>
            </a:r>
            <a:r>
              <a:rPr lang="en-US" b="1" dirty="0">
                <a:solidFill>
                  <a:srgbClr val="000000"/>
                </a:solidFill>
                <a:latin typeface="Arial"/>
                <a:ea typeface="Microsoft YaHei"/>
                <a:cs typeface="+mn-cs"/>
              </a:rPr>
              <a:t>;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Falta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planejamento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e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políticas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públicas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gestão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integrada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descentralizada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participativa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compartilhada</a:t>
            </a:r>
            <a:r>
              <a:rPr lang="en-US" b="1" dirty="0">
                <a:solidFill>
                  <a:srgbClr val="000000"/>
                </a:solidFill>
                <a:latin typeface="Arial"/>
                <a:ea typeface="Microsoft YaHei"/>
                <a:cs typeface="+mn-cs"/>
              </a:rPr>
              <a:t>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Quais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demandas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intersetoriais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planejar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uma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agenda 2030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comum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todos</a:t>
            </a:r>
            <a:r>
              <a:rPr lang="en-US" b="1" dirty="0">
                <a:solidFill>
                  <a:srgbClr val="000000"/>
                </a:solidFill>
                <a:latin typeface="Arial"/>
                <a:ea typeface="Microsoft YaHei"/>
                <a:cs typeface="+mn-cs"/>
              </a:rPr>
              <a:t>;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17 ODS: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colaboram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para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integrar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e articular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planos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metas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.    </a:t>
            </a:r>
          </a:p>
          <a:p>
            <a:pPr marL="0" indent="-228600" eaLnBrk="1" hangingPunct="1">
              <a:lnSpc>
                <a:spcPct val="90000"/>
              </a:lnSpc>
              <a:spcBef>
                <a:spcPts val="1500"/>
              </a:spcBef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Compliance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da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gestão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ambiental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Lei 14026/20 =&gt; </a:t>
            </a:r>
            <a:r>
              <a:rPr lang="en-US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concatenação</a:t>
            </a: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planos</a:t>
            </a: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0" indent="-228600" eaLnBrk="1" hangingPunct="1">
              <a:lnSpc>
                <a:spcPct val="90000"/>
              </a:lnSpc>
              <a:spcBef>
                <a:spcPts val="1500"/>
              </a:spcBef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DejaVu Sans"/>
                <a:cs typeface="Arial" panose="020B0604020202020204" pitchFamily="34" charset="0"/>
              </a:rPr>
              <a:t>Indicadores qualitativos de dignidade humana e de risco socioambiental</a:t>
            </a:r>
            <a:r>
              <a:rPr lang="pt-BR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  <a:cs typeface="Arial" panose="020B0604020202020204" pitchFamily="34" charset="0"/>
              </a:rPr>
              <a:t> e o </a:t>
            </a:r>
            <a:r>
              <a:rPr lang="pt-BR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direito dos desastres: </a:t>
            </a:r>
            <a:r>
              <a:rPr lang="pt-BR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risco comunitário!</a:t>
            </a:r>
            <a:endParaRPr lang="en-US" b="1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pic>
        <p:nvPicPr>
          <p:cNvPr id="47108" name="Imagem 3">
            <a:extLst>
              <a:ext uri="{FF2B5EF4-FFF2-40B4-BE49-F238E27FC236}">
                <a16:creationId xmlns:a16="http://schemas.microsoft.com/office/drawing/2014/main" id="{783423C2-B631-475F-A221-52EDE0C72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 r="-1" b="39929"/>
          <a:stretch/>
        </p:blipFill>
        <p:spPr bwMode="auto">
          <a:xfrm>
            <a:off x="20" y="10"/>
            <a:ext cx="420091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D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78023B89-60E4-465E-9582-6E92BA48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0" tIns="-14283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3A6673-248F-46EF-B6F5-14563BBA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86210"/>
            <a:ext cx="45719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1:48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6626" name="Picture 2" descr="Resultado de vídeo para video saude e alegria xavante">
            <a:extLst>
              <a:ext uri="{FF2B5EF4-FFF2-40B4-BE49-F238E27FC236}">
                <a16:creationId xmlns:a16="http://schemas.microsoft.com/office/drawing/2014/main" id="{053FF755-054A-417D-B321-FBD38748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59" y="1250121"/>
            <a:ext cx="2685142" cy="9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01EBB57A-0746-44E3-8127-5391DD8C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164" y="127001"/>
            <a:ext cx="10626436" cy="82896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Risco ESG – Importância do controle do risco socioambiental para garantir atuação responsável por parte de todos os envolvidos  </a:t>
            </a:r>
            <a:endParaRPr kumimoji="0" lang="pt-BR" altLang="pt-BR" sz="2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5CA77747-4371-4242-A9B0-8D1A3D3A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205345"/>
            <a:ext cx="11268075" cy="5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kumimoji="0" lang="pt-BR" altLang="pt-BR" sz="2000" b="1" i="1" u="none" strike="noStrike" kern="1200" cap="none" spc="0" normalizeH="0" baseline="0" noProof="0" dirty="0">
              <a:ln>
                <a:noFill/>
              </a:ln>
              <a:solidFill>
                <a:srgbClr val="632523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lang="pt-BR" altLang="pt-BR" sz="2000" b="1" i="1" dirty="0">
              <a:solidFill>
                <a:srgbClr val="632523"/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kumimoji="0" lang="pt-BR" altLang="pt-BR" sz="2000" b="1" i="1" u="none" strike="noStrike" kern="1200" cap="none" spc="0" normalizeH="0" baseline="0" noProof="0" dirty="0">
              <a:ln>
                <a:noFill/>
              </a:ln>
              <a:solidFill>
                <a:srgbClr val="632523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lang="pt-BR" altLang="pt-BR" sz="2000" b="1" i="1" dirty="0">
              <a:solidFill>
                <a:srgbClr val="632523"/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t>Princípio do Controle do Risco - artigo 225, § 1º, V e VII, CF/1988;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t>Princípio da Precaução - artigo 225, § 1º, IV, CF/1988;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t>Princípio do Controle Social artigo 216-A, § 1º, X, da CF/1988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kumimoji="0" lang="pt-BR" altLang="pt-BR" sz="2000" b="1" i="1" u="none" strike="noStrike" kern="1200" cap="none" spc="0" normalizeH="0" baseline="0" noProof="0" dirty="0">
              <a:ln>
                <a:noFill/>
              </a:ln>
              <a:solidFill>
                <a:srgbClr val="632523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 37001/2016 - boas práticas anticorrupção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 31000 – cultura </a:t>
            </a:r>
            <a:r>
              <a:rPr kumimoji="0" lang="pt-BR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bottom-up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 gerenciamento de risco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t>ISO 19.011 (substituiu a série 14000) - veicula padrões da gestão e salvaguardas socioambientais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t>ISO 14.010 - critérios internacionais para auditoria ambiental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99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endParaRPr kumimoji="0" lang="pt-BR" altLang="pt-BR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9156" name="Imagem 3">
            <a:extLst>
              <a:ext uri="{FF2B5EF4-FFF2-40B4-BE49-F238E27FC236}">
                <a16:creationId xmlns:a16="http://schemas.microsoft.com/office/drawing/2014/main" id="{4830C17F-AF56-4F55-AD13-D407C1FD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9525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>
            <a:extLst>
              <a:ext uri="{FF2B5EF4-FFF2-40B4-BE49-F238E27FC236}">
                <a16:creationId xmlns:a16="http://schemas.microsoft.com/office/drawing/2014/main" id="{30AED494-E617-46E7-ABFF-2D35F759C8E5}"/>
              </a:ext>
            </a:extLst>
          </p:cNvPr>
          <p:cNvSpPr txBox="1"/>
          <p:nvPr/>
        </p:nvSpPr>
        <p:spPr>
          <a:xfrm>
            <a:off x="1175658" y="1"/>
            <a:ext cx="10829018" cy="9301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</a:rPr>
              <a:t>Compliance</a:t>
            </a:r>
            <a:r>
              <a:rPr lang="pt-BR" sz="2000" b="1" i="1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</a:rPr>
              <a:t> é a eficiência na conformidade </a:t>
            </a:r>
            <a:r>
              <a:rPr lang="pt-BR" sz="2000" i="1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</a:rPr>
              <a:t>com os princípios e normas com avaliação constante do atendimento dos processos de governança e controle de riscos.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02DC1A-2132-45E8-8C56-F3502BE7E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777299"/>
              </p:ext>
            </p:extLst>
          </p:nvPr>
        </p:nvGraphicFramePr>
        <p:xfrm>
          <a:off x="1161143" y="867103"/>
          <a:ext cx="11030857" cy="599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5" name="Imagem 3">
            <a:extLst>
              <a:ext uri="{FF2B5EF4-FFF2-40B4-BE49-F238E27FC236}">
                <a16:creationId xmlns:a16="http://schemas.microsoft.com/office/drawing/2014/main" id="{163310DE-D7B1-47E1-B9C5-8F80AF6F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9525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12B19A7E-0D07-433C-88F8-13985A94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1475</Words>
  <Application>Microsoft Office PowerPoint</Application>
  <PresentationFormat>Widescreen</PresentationFormat>
  <Paragraphs>149</Paragraphs>
  <Slides>13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Constantia</vt:lpstr>
      <vt:lpstr>rawline</vt:lpstr>
      <vt:lpstr>Times New Roman</vt:lpstr>
      <vt:lpstr>Wingdings</vt:lpstr>
      <vt:lpstr>Wingdings 2</vt:lpstr>
      <vt:lpstr>Office Theme</vt:lpstr>
      <vt:lpstr>2_Office Theme</vt:lpstr>
      <vt:lpstr>1_Tema do Office</vt:lpstr>
      <vt:lpstr>2_Tema do Office</vt:lpstr>
      <vt:lpstr>3_Tema do Office</vt:lpstr>
      <vt:lpstr>4_Office Theme</vt:lpstr>
      <vt:lpstr>1_Office Theme</vt:lpstr>
      <vt:lpstr>3_Office Theme</vt:lpstr>
      <vt:lpstr>1_Fluxo</vt:lpstr>
      <vt:lpstr>6_Office Theme</vt:lpstr>
      <vt:lpstr>Apresentação do PowerPoint</vt:lpstr>
      <vt:lpstr>O que é o Projeto Conexão Água: Gestão de Comunicação e Rede Digital para a Governança e Sustentabilidade   </vt:lpstr>
      <vt:lpstr> MP Resolutivo: Resolução CNMP        118/2014; 147/2016; 54/2017;        Diretrizes da Carta de Brasília/2016;       Recomendação CNMP 54/2017;        Ato Normativo MPSP 1040/17 e 1091/18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K</dc:creator>
  <cp:lastModifiedBy>Suzana Fairbanks</cp:lastModifiedBy>
  <cp:revision>49</cp:revision>
  <dcterms:created xsi:type="dcterms:W3CDTF">2020-11-11T23:02:38Z</dcterms:created>
  <dcterms:modified xsi:type="dcterms:W3CDTF">2024-06-22T17:44:47Z</dcterms:modified>
</cp:coreProperties>
</file>