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C2F03F-8D27-2B43-F748-CC8DA74F1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A764E0-80E2-32C2-7F9B-2E42627AB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09235E-C4B4-5C12-20C0-5C2904C3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25FE07-E283-3D5E-9E86-302B04864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99A766D-2CFF-6BF3-8B62-D30BDFB44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1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C88EDA-67F0-5628-9A08-70D750BC7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EF6539-63BE-1980-9431-7DE67B401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98899A-6031-1D61-35D2-BA304A929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EB66A7D-B139-0659-3DF1-F90F8258A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1D7428-AAB9-E249-D4DE-BD6B0144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4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C0EC01B-F07A-E8DF-4B68-84A39A7847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12F3380-BA2D-2A2B-BEDD-AB78F13C92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958F36-D847-9396-FA1A-DF7C35894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BFAC0C-5285-5ADD-E017-61A7A4430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6936BE9-B5CA-72AF-CED4-B0A788B56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99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2A3EC-C666-26F9-5674-206381843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09C035-5CDA-DC1F-3B20-0C77A2569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53DBF7-7A44-AB62-7D3D-5E00097BB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C5F435-A511-E8E4-87A2-C6074BFE3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432736-A63F-4E03-1323-5A9E82B90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327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0FBE4-D761-16C4-F74C-E0F3255F9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9338437-3F9F-68B4-1038-F7F7B450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1A1799-9B90-AC36-FEC8-3037B76C9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945D82-1D96-0085-89D3-50C44D6E9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C3DB43-8343-977F-7E3F-F1B209F56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008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1C41B1-CE33-C140-6DE4-C72C0A7C8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158BE0-D149-204D-2CB6-062F79014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1E070D-D74F-EE24-3FC2-B0C26ED80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408DF0-D613-BD06-CA1E-105DF992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B4D302-BD8F-215F-4CE2-50F788642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78D70D6-468C-47A8-D769-0F813618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3933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623B1-E46F-CF3C-01F5-3D3A4BF6F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80704B8-A7FF-AD45-8BAE-40DAC636C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FF16CF6-06BC-D639-08CE-581C81500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B9C8ED1-77D4-C555-EF0A-6718B1CDA9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9592190-987D-85F0-8F00-826C9C00D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A6CA829-1BCF-E153-3516-6BB0843E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114AA4E-63DC-4885-9B81-9FEC78A4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2C5F43D-CFC9-A4CB-A03E-99DC430C6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201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A8A358-E68A-373E-4A27-2620C3AAE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58F820-171E-E241-9273-A9DAC34FF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4915A3B-C566-6A37-7687-9C0E97BAF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A9E23D3-BA40-0D21-8ADE-5D9451981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471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81FF37-5FDE-AA57-3DDF-3332E37B1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E40BD4B-6D30-0DEB-11DF-BF2232479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8F142B4-85C2-CACD-C544-48435EF91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864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E32881-8010-4504-647F-2A0561C63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A4FD22-DA80-C9F5-32F4-E402F9FE2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67570AE-8040-814B-13B7-B1896783E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09D8066-E2F1-5EDD-C32A-1FE072E0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86BD41-D8D8-7299-36AA-50D762764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D44F113-08FD-8615-2D9B-D78D00FA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66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076AB3-67B6-D30F-3904-3DBD96E1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ADEDF72-5E33-C748-B561-005F5A87F2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C40C6D-40C3-A6CD-4A88-49DD95668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6D6F06B-0B55-1534-CCFC-2EB2A04E9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872C7A-58C7-2A4C-E337-9516788E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6F2185-EB26-AE05-5D6C-B97C9AC49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10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5A168AF-D3FA-88E8-79A3-AFF73D7C9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6A9D7CD-DCDF-E5DC-1E2D-BF6F38AF3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A96F6F-1201-66FB-0F5E-CCAEC62EB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0A6E-2805-431C-80DE-E85A1B07AE3D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5B3291-F499-6DDD-50BC-8D409F5A7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85F0F18-6B34-53C7-1771-2904D4296B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408F9-B679-4D6D-AEBE-23FB4D1362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981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mara.leg.br/deputados/20455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7A7F5BE-18FF-FE21-E083-84C1F894A1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0100"/>
            <a:ext cx="9144000" cy="3757613"/>
          </a:xfrm>
        </p:spPr>
        <p:txBody>
          <a:bodyPr>
            <a:normAutofit fontScale="90000"/>
          </a:bodyPr>
          <a:lstStyle/>
          <a:p>
            <a:br>
              <a:rPr lang="pt-BR" sz="3200" b="1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br>
              <a:rPr lang="pt-BR" sz="3200" b="1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br>
              <a:rPr lang="pt-BR" sz="3200" b="1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</a:br>
            <a:r>
              <a:rPr lang="pt-BR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Comissão de Administração e Serviço Público – CASP	</a:t>
            </a:r>
            <a:br>
              <a:rPr lang="pt-BR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t-BR" sz="3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Presidente:</a:t>
            </a: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pt-BR" sz="3200" b="0" i="0" u="sng" strike="noStrike" dirty="0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2"/>
              </a:rPr>
              <a:t>Pastor Sargento </a:t>
            </a:r>
            <a:r>
              <a:rPr lang="pt-BR" sz="3200" b="0" i="0" u="sng" strike="noStrike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hlinkClick r:id="rId2"/>
              </a:rPr>
              <a:t>Isidório</a:t>
            </a: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(AVANTE/BA)</a:t>
            </a:r>
            <a:b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Autor do Requerimento: Deputado </a:t>
            </a:r>
            <a:r>
              <a:rPr lang="pt-BR" sz="32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Reimont</a:t>
            </a:r>
            <a: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(PT-RJ)</a:t>
            </a:r>
            <a:br>
              <a:rPr lang="pt-BR" sz="3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br>
              <a:rPr lang="pt-BR" sz="1100" dirty="0"/>
            </a:br>
            <a:r>
              <a:rPr lang="pt-BR" sz="3200" b="1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IMPACTOS DA RETIRADA DA INTEGRALIDADE E DA PARIDADE NAS APOSENTADORIAS DOS SERVIDORES PÚBLICOS, BEM COMO SOBRE A COBRANÇA DA CONTRIBUIÇÃO PREVIDENCIÁRIA DE APOSENTADOS E PENSIONISTAS</a:t>
            </a:r>
            <a:endParaRPr lang="pt-BR" sz="3200" b="1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E53ED9DE-8298-52B8-53B2-EE9B4950E4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9175"/>
            <a:ext cx="9144000" cy="1085849"/>
          </a:xfrm>
        </p:spPr>
        <p:txBody>
          <a:bodyPr>
            <a:noAutofit/>
          </a:bodyPr>
          <a:lstStyle/>
          <a:p>
            <a:r>
              <a:rPr lang="pt-B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Miguel Arcanjo Simas Novo</a:t>
            </a:r>
          </a:p>
          <a:p>
            <a:r>
              <a:rPr lang="pt-B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Presidente da ANFIP Nacional</a:t>
            </a:r>
          </a:p>
        </p:txBody>
      </p:sp>
    </p:spTree>
    <p:extLst>
      <p:ext uri="{BB962C8B-B14F-4D97-AF65-F5344CB8AC3E}">
        <p14:creationId xmlns:p14="http://schemas.microsoft.com/office/powerpoint/2010/main" val="3039012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77E0F-1E11-F0AC-3275-361C613E1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Agradecimento e Propósito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88E8A3E-6FEB-DBF7-CCD3-EE1465737DD1}"/>
              </a:ext>
            </a:extLst>
          </p:cNvPr>
          <p:cNvSpPr txBox="1"/>
          <p:nvPr/>
        </p:nvSpPr>
        <p:spPr>
          <a:xfrm>
            <a:off x="1171575" y="1885950"/>
            <a:ext cx="8686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Agradeço a oportunidade de contribuir para esta importante discussão.</a:t>
            </a:r>
            <a:b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Nosso foco: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Retirada da integralidade e paridade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Cobrança de contribuição previdenciária de aposentados e pensionistas</a:t>
            </a:r>
          </a:p>
        </p:txBody>
      </p:sp>
    </p:spTree>
    <p:extLst>
      <p:ext uri="{BB962C8B-B14F-4D97-AF65-F5344CB8AC3E}">
        <p14:creationId xmlns:p14="http://schemas.microsoft.com/office/powerpoint/2010/main" val="3018740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8EBDB8-E684-5845-150B-E1B57CC1B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Integralidade e Paridade: Direitos, não Privilégios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9CA373-81D1-0C90-CB5A-BF5C29F95C73}"/>
              </a:ext>
            </a:extLst>
          </p:cNvPr>
          <p:cNvSpPr txBox="1"/>
          <p:nvPr/>
        </p:nvSpPr>
        <p:spPr>
          <a:xfrm>
            <a:off x="1085849" y="2176463"/>
            <a:ext cx="922972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 de um pacto entre o Estado e seus servidores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Remuneração menor que na iniciativa privada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Regras rígidas: ingresso por concurso, dedicação exclusiva, vedação a outras atividades</a:t>
            </a:r>
          </a:p>
        </p:txBody>
      </p:sp>
    </p:spTree>
    <p:extLst>
      <p:ext uri="{BB962C8B-B14F-4D97-AF65-F5344CB8AC3E}">
        <p14:creationId xmlns:p14="http://schemas.microsoft.com/office/powerpoint/2010/main" val="2941709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1E642-78DB-F6AB-14BB-F7A4BF6D6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Consequências das Reformas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D142F41-BCE5-B6C0-BFA3-22391C711247}"/>
              </a:ext>
            </a:extLst>
          </p:cNvPr>
          <p:cNvSpPr txBox="1"/>
          <p:nvPr/>
        </p:nvSpPr>
        <p:spPr>
          <a:xfrm>
            <a:off x="1514475" y="1914526"/>
            <a:ext cx="83296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Desfiguração progressiva dos direitos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Achatamento dos proventos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Descompasso com reajustes da ativa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Empobrecimento de inativos, muitos idosos e com necessidades especiais</a:t>
            </a:r>
          </a:p>
        </p:txBody>
      </p:sp>
    </p:spTree>
    <p:extLst>
      <p:ext uri="{BB962C8B-B14F-4D97-AF65-F5344CB8AC3E}">
        <p14:creationId xmlns:p14="http://schemas.microsoft.com/office/powerpoint/2010/main" val="89852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0580B3-ADE1-FEB8-E78E-F1F814A1B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Contribuição sobre Aposentadorias: Injustiça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A70DD3-875D-BD2C-76B9-207B27F37957}"/>
              </a:ext>
            </a:extLst>
          </p:cNvPr>
          <p:cNvSpPr txBox="1"/>
          <p:nvPr/>
        </p:nvSpPr>
        <p:spPr>
          <a:xfrm>
            <a:off x="1171575" y="2043112"/>
            <a:ext cx="97440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Desconto sobre proventos já tributados na vida ativa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Impacto severo para idosos, viúvas e dependentes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Isenção restrita e confisco disfarçado</a:t>
            </a:r>
          </a:p>
        </p:txBody>
      </p:sp>
    </p:spTree>
    <p:extLst>
      <p:ext uri="{BB962C8B-B14F-4D97-AF65-F5344CB8AC3E}">
        <p14:creationId xmlns:p14="http://schemas.microsoft.com/office/powerpoint/2010/main" val="2612598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24AE3F-BA2B-C079-9987-53D4380F7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Violação de Direitos e Princípios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D2CA6F-0E84-686D-6D87-0D0B9CEAF0F0}"/>
              </a:ext>
            </a:extLst>
          </p:cNvPr>
          <p:cNvSpPr txBox="1"/>
          <p:nvPr/>
        </p:nvSpPr>
        <p:spPr>
          <a:xfrm>
            <a:off x="1185863" y="2028825"/>
            <a:ext cx="856892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Afronta à dignidade da pessoa humana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Ruptura da segurança jurídica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Retroatividade e quebra de expectativa legítima</a:t>
            </a:r>
          </a:p>
        </p:txBody>
      </p:sp>
    </p:spTree>
    <p:extLst>
      <p:ext uri="{BB962C8B-B14F-4D97-AF65-F5344CB8AC3E}">
        <p14:creationId xmlns:p14="http://schemas.microsoft.com/office/powerpoint/2010/main" val="265970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9B2AA-4DF3-E792-A740-7630D1CBB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Efeitos no Serviço Público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6CAEEA9-2107-9B66-969A-A1866FA524EF}"/>
              </a:ext>
            </a:extLst>
          </p:cNvPr>
          <p:cNvSpPr txBox="1"/>
          <p:nvPr/>
        </p:nvSpPr>
        <p:spPr>
          <a:xfrm>
            <a:off x="1171575" y="1843088"/>
            <a:ext cx="796885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Perda de atratividade nas carreiras públicas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Jovens evitam o serviço público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Comprometimento da renovação e da qualidade dos serviços</a:t>
            </a:r>
          </a:p>
        </p:txBody>
      </p:sp>
    </p:spTree>
    <p:extLst>
      <p:ext uri="{BB962C8B-B14F-4D97-AF65-F5344CB8AC3E}">
        <p14:creationId xmlns:p14="http://schemas.microsoft.com/office/powerpoint/2010/main" val="89556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FBFB31-710C-FFB2-438A-FD22B70A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Que Defendemos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CDF2ED-3838-DA57-AC3B-54303AB5C636}"/>
              </a:ext>
            </a:extLst>
          </p:cNvPr>
          <p:cNvSpPr txBox="1"/>
          <p:nvPr/>
        </p:nvSpPr>
        <p:spPr>
          <a:xfrm>
            <a:off x="1100139" y="1828800"/>
            <a:ext cx="80402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Revisão da contribuição previdenciária dos inativos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Reavaliação da retirada de integralidade e paridade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3600" dirty="0"/>
              <a:t>Salvaguardas constitucionais contra normas retroativas</a:t>
            </a:r>
          </a:p>
        </p:txBody>
      </p:sp>
    </p:spTree>
    <p:extLst>
      <p:ext uri="{BB962C8B-B14F-4D97-AF65-F5344CB8AC3E}">
        <p14:creationId xmlns:p14="http://schemas.microsoft.com/office/powerpoint/2010/main" val="2443687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65ED4-022D-F5C8-3ADA-AB99C78DA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8AE321C-B1FE-4FE8-94FD-EFB7AF386262}"/>
              </a:ext>
            </a:extLst>
          </p:cNvPr>
          <p:cNvSpPr txBox="1"/>
          <p:nvPr/>
        </p:nvSpPr>
        <p:spPr>
          <a:xfrm>
            <a:off x="1042988" y="1690688"/>
            <a:ext cx="80974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dignidade dos aposentados e pensionistas do serviço público não é apenas uma questão jurídica —</a:t>
            </a:r>
            <a:b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questão de </a:t>
            </a:r>
            <a:r>
              <a:rPr lang="pt-B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justiça, respeito e humanidade</a:t>
            </a:r>
            <a:r>
              <a:rPr lang="pt-BR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0529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281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Tema do Office</vt:lpstr>
      <vt:lpstr>   Comissão de Administração e Serviço Público – CASP  Presidente: Pastor Sargento Isidório (AVANTE/BA) Autor do Requerimento: Deputado Reimont (PT-RJ)  IMPACTOS DA RETIRADA DA INTEGRALIDADE E DA PARIDADE NAS APOSENTADORIAS DOS SERVIDORES PÚBLICOS, BEM COMO SOBRE A COBRANÇA DA CONTRIBUIÇÃO PREVIDENCIÁRIA DE APOSENTADOS E PENSIONISTAS</vt:lpstr>
      <vt:lpstr>Agradecimento e Propósito</vt:lpstr>
      <vt:lpstr>Integralidade e Paridade: Direitos, não Privilégios</vt:lpstr>
      <vt:lpstr>Consequências das Reformas</vt:lpstr>
      <vt:lpstr>Contribuição sobre Aposentadorias: Injustiça</vt:lpstr>
      <vt:lpstr>Violação de Direitos e Princípios</vt:lpstr>
      <vt:lpstr>Efeitos no Serviço Público</vt:lpstr>
      <vt:lpstr>O Que Defendemos</vt:lpstr>
      <vt:lpstr>Conclusão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Miguel Nôvo</dc:creator>
  <cp:lastModifiedBy>Miguel Nôvo</cp:lastModifiedBy>
  <cp:revision>2</cp:revision>
  <dcterms:created xsi:type="dcterms:W3CDTF">2025-05-27T12:13:32Z</dcterms:created>
  <dcterms:modified xsi:type="dcterms:W3CDTF">2025-05-27T14:11:21Z</dcterms:modified>
</cp:coreProperties>
</file>