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92" r:id="rId2"/>
    <p:sldId id="298" r:id="rId3"/>
    <p:sldId id="302" r:id="rId4"/>
    <p:sldId id="303" r:id="rId5"/>
    <p:sldId id="304" r:id="rId6"/>
    <p:sldId id="299" r:id="rId7"/>
    <p:sldId id="305" r:id="rId8"/>
    <p:sldId id="301" r:id="rId9"/>
    <p:sldId id="300" r:id="rId10"/>
    <p:sldId id="295" r:id="rId1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94660"/>
  </p:normalViewPr>
  <p:slideViewPr>
    <p:cSldViewPr>
      <p:cViewPr varScale="1">
        <p:scale>
          <a:sx n="81" d="100"/>
          <a:sy n="81" d="100"/>
        </p:scale>
        <p:origin x="10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B74EE-D530-4A83-A461-90F3757B3BF3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0B6353-2193-459D-BEE0-DE7C682326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8337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B6353-2193-459D-BEE0-DE7C68232663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2193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B6353-2193-459D-BEE0-DE7C68232663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5385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B6353-2193-459D-BEE0-DE7C68232663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7969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22C1-6ABB-4BC6-94E0-E5FA40893FF9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1EA9-E6F6-49B0-9B95-584466C6FE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4520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22C1-6ABB-4BC6-94E0-E5FA40893FF9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1EA9-E6F6-49B0-9B95-584466C6FE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0282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22C1-6ABB-4BC6-94E0-E5FA40893FF9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1EA9-E6F6-49B0-9B95-584466C6FE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5444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22C1-6ABB-4BC6-94E0-E5FA40893FF9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1EA9-E6F6-49B0-9B95-584466C6FE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191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22C1-6ABB-4BC6-94E0-E5FA40893FF9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1EA9-E6F6-49B0-9B95-584466C6FE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9620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22C1-6ABB-4BC6-94E0-E5FA40893FF9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1EA9-E6F6-49B0-9B95-584466C6FE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573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22C1-6ABB-4BC6-94E0-E5FA40893FF9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1EA9-E6F6-49B0-9B95-584466C6FE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3481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22C1-6ABB-4BC6-94E0-E5FA40893FF9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1EA9-E6F6-49B0-9B95-584466C6FE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3256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22C1-6ABB-4BC6-94E0-E5FA40893FF9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1EA9-E6F6-49B0-9B95-584466C6FE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0563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22C1-6ABB-4BC6-94E0-E5FA40893FF9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1EA9-E6F6-49B0-9B95-584466C6FE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0691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22C1-6ABB-4BC6-94E0-E5FA40893FF9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1EA9-E6F6-49B0-9B95-584466C6FE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2144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A22C1-6ABB-4BC6-94E0-E5FA40893FF9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A1EA9-E6F6-49B0-9B95-584466C6FE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7655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blob:https://web.whatsapp.com/178febba-df37-4931-9232-57b04cbbb7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" name="Imagem 7"/>
          <p:cNvPicPr/>
          <p:nvPr/>
        </p:nvPicPr>
        <p:blipFill rotWithShape="1">
          <a:blip r:embed="rId3"/>
          <a:srcRect l="34327" t="16678" r="35871" b="6964"/>
          <a:stretch/>
        </p:blipFill>
        <p:spPr>
          <a:xfrm>
            <a:off x="1979712" y="44624"/>
            <a:ext cx="6480720" cy="68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82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EAB736A3-B81C-4C6D-8AD5-0CE9CBE083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441719" cy="6885384"/>
          </a:xfrm>
          <a:prstGeom prst="rect">
            <a:avLst/>
          </a:prstGeom>
        </p:spPr>
      </p:pic>
      <p:sp>
        <p:nvSpPr>
          <p:cNvPr id="2" name="AutoShape 2" descr="blob:https://web.whatsapp.com/178febba-df37-4931-9232-57b04cbbb7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460375" y="188640"/>
            <a:ext cx="88641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https://diariodotransporte.com.br/2024/11/13/video-furto-de-barras-de-trilhos-em-sao-manuel-no-interior-de-sao-paulo-resulta-em-abandono-de-trem-de-carga-na-estacao-rodrigues-alves/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80772"/>
            <a:ext cx="2366099" cy="547722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100" y="1363731"/>
            <a:ext cx="2479227" cy="549426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473" y="1363730"/>
            <a:ext cx="2504876" cy="549426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349" y="1394742"/>
            <a:ext cx="2189289" cy="549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75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blob:https://web.whatsapp.com/178febba-df37-4931-9232-57b04cbbb7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" name="Imagem 5"/>
          <p:cNvPicPr/>
          <p:nvPr/>
        </p:nvPicPr>
        <p:blipFill rotWithShape="1">
          <a:blip r:embed="rId3"/>
          <a:srcRect l="34892" t="16315" r="35887" b="33145"/>
          <a:stretch/>
        </p:blipFill>
        <p:spPr bwMode="auto">
          <a:xfrm>
            <a:off x="1835696" y="792088"/>
            <a:ext cx="7128792" cy="51571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37049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 rotWithShape="1">
          <a:blip r:embed="rId2"/>
          <a:srcRect l="34795" t="16881" r="34614" b="3023"/>
          <a:stretch/>
        </p:blipFill>
        <p:spPr bwMode="auto">
          <a:xfrm>
            <a:off x="1691680" y="188640"/>
            <a:ext cx="5256584" cy="64087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3687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 rotWithShape="1">
          <a:blip r:embed="rId2"/>
          <a:srcRect l="34396" t="18204" r="35795" b="3355"/>
          <a:stretch/>
        </p:blipFill>
        <p:spPr bwMode="auto">
          <a:xfrm>
            <a:off x="1547665" y="188640"/>
            <a:ext cx="5616624" cy="64087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6630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/>
          <p:nvPr/>
        </p:nvPicPr>
        <p:blipFill rotWithShape="1">
          <a:blip r:embed="rId2"/>
          <a:srcRect l="33455" t="17211" r="35295" b="1037"/>
          <a:stretch/>
        </p:blipFill>
        <p:spPr bwMode="auto">
          <a:xfrm>
            <a:off x="1691680" y="404664"/>
            <a:ext cx="5760640" cy="60486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9370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 rotWithShape="1">
          <a:blip r:embed="rId2"/>
          <a:srcRect l="20808" t="17542" r="21684" b="2030"/>
          <a:stretch/>
        </p:blipFill>
        <p:spPr bwMode="auto">
          <a:xfrm>
            <a:off x="899592" y="404664"/>
            <a:ext cx="7272808" cy="54726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5739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 rotWithShape="1">
          <a:blip r:embed="rId2"/>
          <a:srcRect l="36689" t="16548" r="35089" b="12953"/>
          <a:stretch/>
        </p:blipFill>
        <p:spPr bwMode="auto">
          <a:xfrm>
            <a:off x="1763688" y="476672"/>
            <a:ext cx="5544616" cy="56166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8989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/>
          <p:nvPr/>
        </p:nvPicPr>
        <p:blipFill rotWithShape="1">
          <a:blip r:embed="rId2"/>
          <a:srcRect l="34395" t="17543" r="40734" b="38437"/>
          <a:stretch/>
        </p:blipFill>
        <p:spPr bwMode="auto">
          <a:xfrm>
            <a:off x="10090" y="0"/>
            <a:ext cx="4608513" cy="49411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m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11" t="16880" r="27681" b="3354"/>
          <a:stretch/>
        </p:blipFill>
        <p:spPr bwMode="auto">
          <a:xfrm>
            <a:off x="4788024" y="0"/>
            <a:ext cx="4355976" cy="51571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0514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9" t="7105" r="8450" b="6207"/>
          <a:stretch/>
        </p:blipFill>
        <p:spPr>
          <a:xfrm rot="16200000">
            <a:off x="646160" y="-640136"/>
            <a:ext cx="4005785" cy="528605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4" y="3836640"/>
            <a:ext cx="5286056" cy="2996952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t="8000" r="12963" b="8000"/>
          <a:stretch/>
        </p:blipFill>
        <p:spPr>
          <a:xfrm>
            <a:off x="5292080" y="33426"/>
            <a:ext cx="3851920" cy="682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03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860</TotalTime>
  <Words>7</Words>
  <Application>Microsoft Office PowerPoint</Application>
  <PresentationFormat>Apresentação na tela (4:3)</PresentationFormat>
  <Paragraphs>4</Paragraphs>
  <Slides>10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3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FECHAMENTO DE VENDAS</dc:title>
  <dc:creator>CASA</dc:creator>
  <cp:lastModifiedBy>USER</cp:lastModifiedBy>
  <cp:revision>78</cp:revision>
  <dcterms:created xsi:type="dcterms:W3CDTF">2012-05-11T16:57:05Z</dcterms:created>
  <dcterms:modified xsi:type="dcterms:W3CDTF">2025-05-19T18:53:07Z</dcterms:modified>
</cp:coreProperties>
</file>