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2" r:id="rId5"/>
    <p:sldId id="290" r:id="rId6"/>
    <p:sldId id="275" r:id="rId7"/>
    <p:sldId id="289" r:id="rId8"/>
    <p:sldId id="287" r:id="rId9"/>
    <p:sldId id="286" r:id="rId10"/>
    <p:sldId id="288" r:id="rId11"/>
    <p:sldId id="266" r:id="rId12"/>
    <p:sldId id="291" r:id="rId13"/>
    <p:sldId id="292" r:id="rId14"/>
    <p:sldId id="293" r:id="rId15"/>
    <p:sldId id="294" r:id="rId16"/>
    <p:sldId id="295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22C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153724-C644-4C70-8B7F-F71968D2FC70}" v="12" dt="2024-04-25T03:15:53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9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Bernt Eymael" userId="6e846f16-bfbf-4912-8a01-b5c7d74f2f3f" providerId="ADAL" clId="{C9153724-C644-4C70-8B7F-F71968D2FC70}"/>
    <pc:docChg chg="undo custSel addSld delSld modSld sldOrd">
      <pc:chgData name="Pedro Bernt Eymael" userId="6e846f16-bfbf-4912-8a01-b5c7d74f2f3f" providerId="ADAL" clId="{C9153724-C644-4C70-8B7F-F71968D2FC70}" dt="2024-04-25T03:16:18.222" v="218" actId="1076"/>
      <pc:docMkLst>
        <pc:docMk/>
      </pc:docMkLst>
      <pc:sldChg chg="del">
        <pc:chgData name="Pedro Bernt Eymael" userId="6e846f16-bfbf-4912-8a01-b5c7d74f2f3f" providerId="ADAL" clId="{C9153724-C644-4C70-8B7F-F71968D2FC70}" dt="2024-04-25T02:41:20.447" v="7" actId="47"/>
        <pc:sldMkLst>
          <pc:docMk/>
          <pc:sldMk cId="1896810272" sldId="284"/>
        </pc:sldMkLst>
      </pc:sldChg>
      <pc:sldChg chg="del">
        <pc:chgData name="Pedro Bernt Eymael" userId="6e846f16-bfbf-4912-8a01-b5c7d74f2f3f" providerId="ADAL" clId="{C9153724-C644-4C70-8B7F-F71968D2FC70}" dt="2024-04-25T02:41:39.765" v="10" actId="47"/>
        <pc:sldMkLst>
          <pc:docMk/>
          <pc:sldMk cId="53931212" sldId="285"/>
        </pc:sldMkLst>
      </pc:sldChg>
      <pc:sldChg chg="addSp modSp mod ord">
        <pc:chgData name="Pedro Bernt Eymael" userId="6e846f16-bfbf-4912-8a01-b5c7d74f2f3f" providerId="ADAL" clId="{C9153724-C644-4C70-8B7F-F71968D2FC70}" dt="2024-04-25T02:42:40.883" v="27" actId="208"/>
        <pc:sldMkLst>
          <pc:docMk/>
          <pc:sldMk cId="2032985650" sldId="287"/>
        </pc:sldMkLst>
        <pc:spChg chg="mod">
          <ac:chgData name="Pedro Bernt Eymael" userId="6e846f16-bfbf-4912-8a01-b5c7d74f2f3f" providerId="ADAL" clId="{C9153724-C644-4C70-8B7F-F71968D2FC70}" dt="2024-04-25T02:42:35.275" v="25" actId="1076"/>
          <ac:spMkLst>
            <pc:docMk/>
            <pc:sldMk cId="2032985650" sldId="287"/>
            <ac:spMk id="2" creationId="{7FAE4EFA-A587-79D2-B8FC-FA4CDA07C028}"/>
          </ac:spMkLst>
        </pc:spChg>
        <pc:picChg chg="add mod modCrop">
          <ac:chgData name="Pedro Bernt Eymael" userId="6e846f16-bfbf-4912-8a01-b5c7d74f2f3f" providerId="ADAL" clId="{C9153724-C644-4C70-8B7F-F71968D2FC70}" dt="2024-04-25T02:42:40.883" v="27" actId="208"/>
          <ac:picMkLst>
            <pc:docMk/>
            <pc:sldMk cId="2032985650" sldId="287"/>
            <ac:picMk id="4" creationId="{8EBA8B52-D004-C782-EF0C-E31472106CB2}"/>
          </ac:picMkLst>
        </pc:picChg>
      </pc:sldChg>
      <pc:sldChg chg="add ord">
        <pc:chgData name="Pedro Bernt Eymael" userId="6e846f16-bfbf-4912-8a01-b5c7d74f2f3f" providerId="ADAL" clId="{C9153724-C644-4C70-8B7F-F71968D2FC70}" dt="2024-04-25T02:42:45.108" v="30"/>
        <pc:sldMkLst>
          <pc:docMk/>
          <pc:sldMk cId="3102852456" sldId="288"/>
        </pc:sldMkLst>
      </pc:sldChg>
      <pc:sldChg chg="delSp modSp add mod ord">
        <pc:chgData name="Pedro Bernt Eymael" userId="6e846f16-bfbf-4912-8a01-b5c7d74f2f3f" providerId="ADAL" clId="{C9153724-C644-4C70-8B7F-F71968D2FC70}" dt="2024-04-25T02:44:53.169" v="48" actId="1076"/>
        <pc:sldMkLst>
          <pc:docMk/>
          <pc:sldMk cId="3514923852" sldId="289"/>
        </pc:sldMkLst>
        <pc:spChg chg="del">
          <ac:chgData name="Pedro Bernt Eymael" userId="6e846f16-bfbf-4912-8a01-b5c7d74f2f3f" providerId="ADAL" clId="{C9153724-C644-4C70-8B7F-F71968D2FC70}" dt="2024-04-25T02:44:15.974" v="35" actId="478"/>
          <ac:spMkLst>
            <pc:docMk/>
            <pc:sldMk cId="3514923852" sldId="289"/>
            <ac:spMk id="2" creationId="{7FAE4EFA-A587-79D2-B8FC-FA4CDA07C028}"/>
          </ac:spMkLst>
        </pc:spChg>
        <pc:spChg chg="mod">
          <ac:chgData name="Pedro Bernt Eymael" userId="6e846f16-bfbf-4912-8a01-b5c7d74f2f3f" providerId="ADAL" clId="{C9153724-C644-4C70-8B7F-F71968D2FC70}" dt="2024-04-25T02:44:53.169" v="48" actId="1076"/>
          <ac:spMkLst>
            <pc:docMk/>
            <pc:sldMk cId="3514923852" sldId="289"/>
            <ac:spMk id="9" creationId="{6F7315B6-4F03-6F15-4AAE-00B878721F5B}"/>
          </ac:spMkLst>
        </pc:spChg>
        <pc:picChg chg="del">
          <ac:chgData name="Pedro Bernt Eymael" userId="6e846f16-bfbf-4912-8a01-b5c7d74f2f3f" providerId="ADAL" clId="{C9153724-C644-4C70-8B7F-F71968D2FC70}" dt="2024-04-25T02:44:14.742" v="34" actId="478"/>
          <ac:picMkLst>
            <pc:docMk/>
            <pc:sldMk cId="3514923852" sldId="289"/>
            <ac:picMk id="4" creationId="{8EBA8B52-D004-C782-EF0C-E31472106CB2}"/>
          </ac:picMkLst>
        </pc:picChg>
      </pc:sldChg>
      <pc:sldChg chg="modSp add mod ord">
        <pc:chgData name="Pedro Bernt Eymael" userId="6e846f16-bfbf-4912-8a01-b5c7d74f2f3f" providerId="ADAL" clId="{C9153724-C644-4C70-8B7F-F71968D2FC70}" dt="2024-04-25T02:45:14.492" v="71" actId="1076"/>
        <pc:sldMkLst>
          <pc:docMk/>
          <pc:sldMk cId="26473331" sldId="290"/>
        </pc:sldMkLst>
        <pc:spChg chg="mod">
          <ac:chgData name="Pedro Bernt Eymael" userId="6e846f16-bfbf-4912-8a01-b5c7d74f2f3f" providerId="ADAL" clId="{C9153724-C644-4C70-8B7F-F71968D2FC70}" dt="2024-04-25T02:45:14.492" v="71" actId="1076"/>
          <ac:spMkLst>
            <pc:docMk/>
            <pc:sldMk cId="26473331" sldId="290"/>
            <ac:spMk id="9" creationId="{6F7315B6-4F03-6F15-4AAE-00B878721F5B}"/>
          </ac:spMkLst>
        </pc:spChg>
      </pc:sldChg>
      <pc:sldChg chg="addSp delSp modSp add mod ord">
        <pc:chgData name="Pedro Bernt Eymael" userId="6e846f16-bfbf-4912-8a01-b5c7d74f2f3f" providerId="ADAL" clId="{C9153724-C644-4C70-8B7F-F71968D2FC70}" dt="2024-04-25T02:45:54.310" v="87" actId="1076"/>
        <pc:sldMkLst>
          <pc:docMk/>
          <pc:sldMk cId="2337548153" sldId="291"/>
        </pc:sldMkLst>
        <pc:spChg chg="del">
          <ac:chgData name="Pedro Bernt Eymael" userId="6e846f16-bfbf-4912-8a01-b5c7d74f2f3f" providerId="ADAL" clId="{C9153724-C644-4C70-8B7F-F71968D2FC70}" dt="2024-04-25T02:45:22.869" v="76" actId="478"/>
          <ac:spMkLst>
            <pc:docMk/>
            <pc:sldMk cId="2337548153" sldId="291"/>
            <ac:spMk id="2" creationId="{7FAE4EFA-A587-79D2-B8FC-FA4CDA07C028}"/>
          </ac:spMkLst>
        </pc:spChg>
        <pc:spChg chg="del mod">
          <ac:chgData name="Pedro Bernt Eymael" userId="6e846f16-bfbf-4912-8a01-b5c7d74f2f3f" providerId="ADAL" clId="{C9153724-C644-4C70-8B7F-F71968D2FC70}" dt="2024-04-25T02:45:25.562" v="78" actId="478"/>
          <ac:spMkLst>
            <pc:docMk/>
            <pc:sldMk cId="2337548153" sldId="291"/>
            <ac:spMk id="9" creationId="{6F7315B6-4F03-6F15-4AAE-00B878721F5B}"/>
          </ac:spMkLst>
        </pc:spChg>
        <pc:picChg chg="add del mod">
          <ac:chgData name="Pedro Bernt Eymael" userId="6e846f16-bfbf-4912-8a01-b5c7d74f2f3f" providerId="ADAL" clId="{C9153724-C644-4C70-8B7F-F71968D2FC70}" dt="2024-04-25T02:45:36.618" v="80" actId="478"/>
          <ac:picMkLst>
            <pc:docMk/>
            <pc:sldMk cId="2337548153" sldId="291"/>
            <ac:picMk id="3" creationId="{3BBE4D8B-FE5A-AFF0-0EA7-D632B177DC51}"/>
          </ac:picMkLst>
        </pc:picChg>
        <pc:picChg chg="del">
          <ac:chgData name="Pedro Bernt Eymael" userId="6e846f16-bfbf-4912-8a01-b5c7d74f2f3f" providerId="ADAL" clId="{C9153724-C644-4C70-8B7F-F71968D2FC70}" dt="2024-04-25T02:45:22.093" v="75" actId="478"/>
          <ac:picMkLst>
            <pc:docMk/>
            <pc:sldMk cId="2337548153" sldId="291"/>
            <ac:picMk id="4" creationId="{8EBA8B52-D004-C782-EF0C-E31472106CB2}"/>
          </ac:picMkLst>
        </pc:picChg>
        <pc:picChg chg="add mod">
          <ac:chgData name="Pedro Bernt Eymael" userId="6e846f16-bfbf-4912-8a01-b5c7d74f2f3f" providerId="ADAL" clId="{C9153724-C644-4C70-8B7F-F71968D2FC70}" dt="2024-04-25T02:45:54.310" v="87" actId="1076"/>
          <ac:picMkLst>
            <pc:docMk/>
            <pc:sldMk cId="2337548153" sldId="291"/>
            <ac:picMk id="5" creationId="{73DC4383-400C-ED55-56B3-19133F37C12C}"/>
          </ac:picMkLst>
        </pc:picChg>
      </pc:sldChg>
      <pc:sldChg chg="addSp delSp modSp add mod">
        <pc:chgData name="Pedro Bernt Eymael" userId="6e846f16-bfbf-4912-8a01-b5c7d74f2f3f" providerId="ADAL" clId="{C9153724-C644-4C70-8B7F-F71968D2FC70}" dt="2024-04-25T02:46:21.664" v="98" actId="1076"/>
        <pc:sldMkLst>
          <pc:docMk/>
          <pc:sldMk cId="3247976463" sldId="292"/>
        </pc:sldMkLst>
        <pc:picChg chg="add mod">
          <ac:chgData name="Pedro Bernt Eymael" userId="6e846f16-bfbf-4912-8a01-b5c7d74f2f3f" providerId="ADAL" clId="{C9153724-C644-4C70-8B7F-F71968D2FC70}" dt="2024-04-25T02:46:21.664" v="98" actId="1076"/>
          <ac:picMkLst>
            <pc:docMk/>
            <pc:sldMk cId="3247976463" sldId="292"/>
            <ac:picMk id="2" creationId="{923A0C22-961C-12A5-B3A3-AD5406967FC8}"/>
          </ac:picMkLst>
        </pc:picChg>
        <pc:picChg chg="del">
          <ac:chgData name="Pedro Bernt Eymael" userId="6e846f16-bfbf-4912-8a01-b5c7d74f2f3f" providerId="ADAL" clId="{C9153724-C644-4C70-8B7F-F71968D2FC70}" dt="2024-04-25T02:46:07.392" v="89" actId="478"/>
          <ac:picMkLst>
            <pc:docMk/>
            <pc:sldMk cId="3247976463" sldId="292"/>
            <ac:picMk id="5" creationId="{73DC4383-400C-ED55-56B3-19133F37C12C}"/>
          </ac:picMkLst>
        </pc:picChg>
      </pc:sldChg>
      <pc:sldChg chg="addSp delSp modSp add mod">
        <pc:chgData name="Pedro Bernt Eymael" userId="6e846f16-bfbf-4912-8a01-b5c7d74f2f3f" providerId="ADAL" clId="{C9153724-C644-4C70-8B7F-F71968D2FC70}" dt="2024-04-25T02:46:48.843" v="105" actId="1076"/>
        <pc:sldMkLst>
          <pc:docMk/>
          <pc:sldMk cId="3213412414" sldId="293"/>
        </pc:sldMkLst>
        <pc:picChg chg="del">
          <ac:chgData name="Pedro Bernt Eymael" userId="6e846f16-bfbf-4912-8a01-b5c7d74f2f3f" providerId="ADAL" clId="{C9153724-C644-4C70-8B7F-F71968D2FC70}" dt="2024-04-25T02:46:42.181" v="100" actId="478"/>
          <ac:picMkLst>
            <pc:docMk/>
            <pc:sldMk cId="3213412414" sldId="293"/>
            <ac:picMk id="2" creationId="{923A0C22-961C-12A5-B3A3-AD5406967FC8}"/>
          </ac:picMkLst>
        </pc:picChg>
        <pc:picChg chg="add mod">
          <ac:chgData name="Pedro Bernt Eymael" userId="6e846f16-bfbf-4912-8a01-b5c7d74f2f3f" providerId="ADAL" clId="{C9153724-C644-4C70-8B7F-F71968D2FC70}" dt="2024-04-25T02:46:48.843" v="105" actId="1076"/>
          <ac:picMkLst>
            <pc:docMk/>
            <pc:sldMk cId="3213412414" sldId="293"/>
            <ac:picMk id="3" creationId="{D65BF5FB-3E2B-6AF2-55EC-71DD05AF0333}"/>
          </ac:picMkLst>
        </pc:picChg>
      </pc:sldChg>
      <pc:sldChg chg="addSp delSp modSp add mod">
        <pc:chgData name="Pedro Bernt Eymael" userId="6e846f16-bfbf-4912-8a01-b5c7d74f2f3f" providerId="ADAL" clId="{C9153724-C644-4C70-8B7F-F71968D2FC70}" dt="2024-04-25T03:15:33.144" v="204" actId="1076"/>
        <pc:sldMkLst>
          <pc:docMk/>
          <pc:sldMk cId="3428182181" sldId="294"/>
        </pc:sldMkLst>
        <pc:spChg chg="add mod">
          <ac:chgData name="Pedro Bernt Eymael" userId="6e846f16-bfbf-4912-8a01-b5c7d74f2f3f" providerId="ADAL" clId="{C9153724-C644-4C70-8B7F-F71968D2FC70}" dt="2024-04-25T03:15:33.144" v="204" actId="1076"/>
          <ac:spMkLst>
            <pc:docMk/>
            <pc:sldMk cId="3428182181" sldId="294"/>
            <ac:spMk id="5" creationId="{8CA3D0A1-93A8-1380-61DE-B25321DC9F11}"/>
          </ac:spMkLst>
        </pc:spChg>
        <pc:graphicFrameChg chg="add mod">
          <ac:chgData name="Pedro Bernt Eymael" userId="6e846f16-bfbf-4912-8a01-b5c7d74f2f3f" providerId="ADAL" clId="{C9153724-C644-4C70-8B7F-F71968D2FC70}" dt="2024-04-25T03:14:37.431" v="110"/>
          <ac:graphicFrameMkLst>
            <pc:docMk/>
            <pc:sldMk cId="3428182181" sldId="294"/>
            <ac:graphicFrameMk id="2" creationId="{A0B87BF8-EC40-0A30-7694-C9F6C028A995}"/>
          </ac:graphicFrameMkLst>
        </pc:graphicFrameChg>
        <pc:picChg chg="del">
          <ac:chgData name="Pedro Bernt Eymael" userId="6e846f16-bfbf-4912-8a01-b5c7d74f2f3f" providerId="ADAL" clId="{C9153724-C644-4C70-8B7F-F71968D2FC70}" dt="2024-04-25T02:46:54.901" v="107" actId="478"/>
          <ac:picMkLst>
            <pc:docMk/>
            <pc:sldMk cId="3428182181" sldId="294"/>
            <ac:picMk id="3" creationId="{D65BF5FB-3E2B-6AF2-55EC-71DD05AF0333}"/>
          </ac:picMkLst>
        </pc:picChg>
        <pc:picChg chg="add mod">
          <ac:chgData name="Pedro Bernt Eymael" userId="6e846f16-bfbf-4912-8a01-b5c7d74f2f3f" providerId="ADAL" clId="{C9153724-C644-4C70-8B7F-F71968D2FC70}" dt="2024-04-25T03:15:27.204" v="203" actId="1076"/>
          <ac:picMkLst>
            <pc:docMk/>
            <pc:sldMk cId="3428182181" sldId="294"/>
            <ac:picMk id="4" creationId="{3A586CFA-4C54-B935-5F88-158E0A91B037}"/>
          </ac:picMkLst>
        </pc:picChg>
      </pc:sldChg>
      <pc:sldChg chg="addSp delSp modSp add mod">
        <pc:chgData name="Pedro Bernt Eymael" userId="6e846f16-bfbf-4912-8a01-b5c7d74f2f3f" providerId="ADAL" clId="{C9153724-C644-4C70-8B7F-F71968D2FC70}" dt="2024-04-25T03:16:18.222" v="218" actId="1076"/>
        <pc:sldMkLst>
          <pc:docMk/>
          <pc:sldMk cId="775480652" sldId="295"/>
        </pc:sldMkLst>
        <pc:spChg chg="mod">
          <ac:chgData name="Pedro Bernt Eymael" userId="6e846f16-bfbf-4912-8a01-b5c7d74f2f3f" providerId="ADAL" clId="{C9153724-C644-4C70-8B7F-F71968D2FC70}" dt="2024-04-25T03:16:18.222" v="218" actId="1076"/>
          <ac:spMkLst>
            <pc:docMk/>
            <pc:sldMk cId="775480652" sldId="295"/>
            <ac:spMk id="5" creationId="{8CA3D0A1-93A8-1380-61DE-B25321DC9F11}"/>
          </ac:spMkLst>
        </pc:spChg>
        <pc:graphicFrameChg chg="add mod">
          <ac:chgData name="Pedro Bernt Eymael" userId="6e846f16-bfbf-4912-8a01-b5c7d74f2f3f" providerId="ADAL" clId="{C9153724-C644-4C70-8B7F-F71968D2FC70}" dt="2024-04-25T03:15:50.630" v="208"/>
          <ac:graphicFrameMkLst>
            <pc:docMk/>
            <pc:sldMk cId="775480652" sldId="295"/>
            <ac:graphicFrameMk id="2" creationId="{4B5E355D-99DA-53A8-0776-F0E0065B44D3}"/>
          </ac:graphicFrameMkLst>
        </pc:graphicFrameChg>
        <pc:picChg chg="add mod">
          <ac:chgData name="Pedro Bernt Eymael" userId="6e846f16-bfbf-4912-8a01-b5c7d74f2f3f" providerId="ADAL" clId="{C9153724-C644-4C70-8B7F-F71968D2FC70}" dt="2024-04-25T03:15:58.375" v="213" actId="1076"/>
          <ac:picMkLst>
            <pc:docMk/>
            <pc:sldMk cId="775480652" sldId="295"/>
            <ac:picMk id="3" creationId="{969CBA34-95F3-A54A-B3A2-D772389C30D2}"/>
          </ac:picMkLst>
        </pc:picChg>
        <pc:picChg chg="del">
          <ac:chgData name="Pedro Bernt Eymael" userId="6e846f16-bfbf-4912-8a01-b5c7d74f2f3f" providerId="ADAL" clId="{C9153724-C644-4C70-8B7F-F71968D2FC70}" dt="2024-04-25T03:15:51.639" v="209" actId="478"/>
          <ac:picMkLst>
            <pc:docMk/>
            <pc:sldMk cId="775480652" sldId="295"/>
            <ac:picMk id="4" creationId="{3A586CFA-4C54-B935-5F88-158E0A91B0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F75FB-5C86-5E41-446C-CDD2819D7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792E49-0FC8-A4B1-F74A-753EF7268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EC4669-5293-C0F1-68F1-75002058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2E26-0F53-403B-9546-2A21A16BBDE8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5EA890-A871-0E42-3195-D35BF31C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B75F08-A0E7-5CB0-CA4E-71BADB28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C85-578F-4F93-815D-E0C43E103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23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62752-65D3-3A78-850B-C107D8CE8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A51D9B-7E76-8374-8533-A6A6F793E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60C053-F4A9-51E3-135A-51810167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2E26-0F53-403B-9546-2A21A16BBDE8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6A14C4-C95C-63F9-0C11-BF27CE87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DAD7E2-961F-1380-A39D-1DC00FD9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C85-578F-4F93-815D-E0C43E103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63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47B051C-049F-BE48-0C1B-F19E4058B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B2688C-654F-047B-7132-E1B529B21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ED2597-1942-0137-2775-9118903F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2E26-0F53-403B-9546-2A21A16BBDE8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24140-30FF-A908-7151-7F62687E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192F56-03BB-17A8-C075-FA1789BD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C85-578F-4F93-815D-E0C43E103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10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9F534-B277-0379-B609-A43BD8BB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B28FA8-32B7-DC4C-1F11-7E3A9504A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A5DCCE-1E8C-499A-7A8C-F018C39F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2E26-0F53-403B-9546-2A21A16BBDE8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2A101C-CFD6-6A97-7E1D-0BCD2697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6A5DF4-4A5D-057A-55A3-3AA018B3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C85-578F-4F93-815D-E0C43E103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9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EC082-CAF2-C492-ED46-788C1CDF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CD1662-C51E-5398-FE72-19F701B74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9875D8-FE4E-4A8E-95F0-EB8631AF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2E26-0F53-403B-9546-2A21A16BBDE8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783032-FDAE-1B06-916A-99B686A2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1595E8-42A6-FA10-3FB8-1C1E9778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C85-578F-4F93-815D-E0C43E103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80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4FDD78-33F9-5536-F9D7-20A8D398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63CA0B-A93C-7BDE-4C61-E34C9C8A5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1E260D-BB07-1DB1-70D7-DFD1D999A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D65938-991C-AD81-4176-FA3A15254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2E26-0F53-403B-9546-2A21A16BBDE8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021EEB-EA07-0DBF-7591-DF3A7FB4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8C497F-3FE0-12A6-3E78-29A0F6D4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C85-578F-4F93-815D-E0C43E103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94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3E3A3-77C6-471F-6DFD-54B8D1CF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8F6B08-C595-20E3-301A-EAD560B6B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7F93AB-A3E6-B3DC-A93B-7FAE0F5F6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C96035-B91B-0E2B-789A-41FF0DF2C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2BB1B4-46D2-5BB5-B9A8-5D7C8379D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60DC0A-397D-B630-BF3F-8D7B7208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2E26-0F53-403B-9546-2A21A16BBDE8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8858679-795F-3AE1-6560-F9DD4519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9798030-3156-F986-1CEA-E14C86DC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C85-578F-4F93-815D-E0C43E103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81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85B823-804B-2081-328F-D7C38C8D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2E64D4-70F5-76C5-610B-F2BCFDF8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2E26-0F53-403B-9546-2A21A16BBDE8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76401C-BD1F-C34D-93B5-E84C133D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1D8C18-6431-DBC2-9193-3EAB6754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C85-578F-4F93-815D-E0C43E103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8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B6444D-240F-21EA-C50E-DC9BB529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2E26-0F53-403B-9546-2A21A16BBDE8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682C46-653F-A664-1CB1-A385EE98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5E9E38-26DF-FA69-B078-600F93AA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C85-578F-4F93-815D-E0C43E103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02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63D4E-ADD9-1D3F-A6C1-38328E67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692C4E-0A12-C888-3089-42D0D124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904C9C-F516-2A7F-A960-E9266E785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7FC9E0-5BB2-FBEC-60EC-EA0E6D6D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2E26-0F53-403B-9546-2A21A16BBDE8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E6E9F4-F51F-44D5-5D12-DBC0316D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FE770B-B9F8-0336-E921-F40B78E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C85-578F-4F93-815D-E0C43E103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02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4AD70D-0512-9958-DD70-83B6D3C7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4E1EA1-2E38-13E5-9F73-BCE7A47F3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876A6D-87AA-A86A-2594-EC87400AD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2C420D-2B4C-8385-176B-C017F771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2E26-0F53-403B-9546-2A21A16BBDE8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0ECDFE-5576-685D-624D-0D8BC610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FF227C-691A-868B-C0FD-8C87AB11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C85-578F-4F93-815D-E0C43E103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41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0645B55-055F-F56D-A9D5-29496BBF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54B9D8-CFCB-DF89-0CDD-925E99486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6D9F9-3EDA-BB56-C837-A079B9880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82E26-0F53-403B-9546-2A21A16BBDE8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A93E0D-43DD-015A-85BD-893F28DCC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145781-8286-B071-F1A8-816BF7002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70C85-578F-4F93-815D-E0C43E103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22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ec.com.b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C71814B-5C37-A541-F3A6-E90FC204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xmlns="" id="{3EDE4631-39E1-BBF8-70DB-60ADDF554C2A}"/>
              </a:ext>
            </a:extLst>
          </p:cNvPr>
          <p:cNvSpPr/>
          <p:nvPr/>
        </p:nvSpPr>
        <p:spPr>
          <a:xfrm rot="4816899">
            <a:off x="-2215717" y="56937"/>
            <a:ext cx="8082034" cy="6864147"/>
          </a:xfrm>
          <a:prstGeom prst="flowChartManualInpu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8CE9C59-F633-7C7C-EFC5-1EA9C8DD0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11" y="1903792"/>
            <a:ext cx="401647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/>
            </a:r>
            <a:br>
              <a:rPr lang="pt-BR" altLang="pt-B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0B5394"/>
                </a:solidFill>
                <a:effectLst/>
                <a:latin typeface="Cambria"/>
                <a:ea typeface="Cambria"/>
              </a:rPr>
              <a:t>Audiência Pública REQ11/2024 CAPADR </a:t>
            </a:r>
            <a:r>
              <a:rPr lang="pt-BR" altLang="pt-BR" sz="3200" dirty="0">
                <a:latin typeface="Arial"/>
                <a:cs typeface="Arial"/>
              </a:rPr>
              <a:t>           </a:t>
            </a:r>
            <a:endParaRPr lang="pt-BR" altLang="pt-BR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BC70AE03-9EED-B8B9-D951-69A1C9F7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1" y="5240922"/>
            <a:ext cx="32004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8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564335C1-168C-2425-CD77-CDB3D7E5AC3F}"/>
              </a:ext>
            </a:extLst>
          </p:cNvPr>
          <p:cNvSpPr/>
          <p:nvPr/>
        </p:nvSpPr>
        <p:spPr>
          <a:xfrm rot="13040793">
            <a:off x="8097970" y="-2219415"/>
            <a:ext cx="5755393" cy="4438828"/>
          </a:xfrm>
          <a:prstGeom prst="flowChartManualInpu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E6A9F5-5216-8445-9903-2D46E7C5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2" y="385940"/>
            <a:ext cx="2640108" cy="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923A0C22-961C-12A5-B3A3-AD5406967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119" y="1280852"/>
            <a:ext cx="7215762" cy="51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7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564335C1-168C-2425-CD77-CDB3D7E5AC3F}"/>
              </a:ext>
            </a:extLst>
          </p:cNvPr>
          <p:cNvSpPr/>
          <p:nvPr/>
        </p:nvSpPr>
        <p:spPr>
          <a:xfrm rot="13040793">
            <a:off x="8097970" y="-2219415"/>
            <a:ext cx="5755393" cy="4438828"/>
          </a:xfrm>
          <a:prstGeom prst="flowChartManualInpu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E6A9F5-5216-8445-9903-2D46E7C5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2" y="385940"/>
            <a:ext cx="2640108" cy="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D65BF5FB-3E2B-6AF2-55EC-71DD05AF0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400" y="523273"/>
            <a:ext cx="6349199" cy="59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1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564335C1-168C-2425-CD77-CDB3D7E5AC3F}"/>
              </a:ext>
            </a:extLst>
          </p:cNvPr>
          <p:cNvSpPr/>
          <p:nvPr/>
        </p:nvSpPr>
        <p:spPr>
          <a:xfrm rot="13040793">
            <a:off x="8097970" y="-2219415"/>
            <a:ext cx="5755393" cy="4438828"/>
          </a:xfrm>
          <a:prstGeom prst="flowChartManualInpu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E6A9F5-5216-8445-9903-2D46E7C5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2" y="385940"/>
            <a:ext cx="2640108" cy="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A586CFA-4C54-B935-5F88-158E0A91B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91" y="1112258"/>
            <a:ext cx="8650617" cy="463348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CA3D0A1-93A8-1380-61DE-B25321DC9F11}"/>
              </a:ext>
            </a:extLst>
          </p:cNvPr>
          <p:cNvSpPr txBox="1"/>
          <p:nvPr/>
        </p:nvSpPr>
        <p:spPr>
          <a:xfrm>
            <a:off x="1770691" y="5880083"/>
            <a:ext cx="517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Exportações brasileiras – Farelo de Soja </a:t>
            </a:r>
          </a:p>
          <a:p>
            <a:r>
              <a:rPr lang="pt-BR" sz="2000" dirty="0">
                <a:solidFill>
                  <a:schemeClr val="bg1"/>
                </a:solidFill>
              </a:rPr>
              <a:t>Fonte: </a:t>
            </a:r>
            <a:r>
              <a:rPr lang="pt-BR" sz="2000" dirty="0" err="1">
                <a:solidFill>
                  <a:schemeClr val="bg1"/>
                </a:solidFill>
              </a:rPr>
              <a:t>Cargonave</a:t>
            </a:r>
            <a:r>
              <a:rPr lang="pt-BR" sz="2000" dirty="0">
                <a:solidFill>
                  <a:schemeClr val="bg1"/>
                </a:solidFill>
              </a:rPr>
              <a:t>, elaboração própria</a:t>
            </a:r>
          </a:p>
        </p:txBody>
      </p:sp>
    </p:spTree>
    <p:extLst>
      <p:ext uri="{BB962C8B-B14F-4D97-AF65-F5344CB8AC3E}">
        <p14:creationId xmlns:p14="http://schemas.microsoft.com/office/powerpoint/2010/main" val="342818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564335C1-168C-2425-CD77-CDB3D7E5AC3F}"/>
              </a:ext>
            </a:extLst>
          </p:cNvPr>
          <p:cNvSpPr/>
          <p:nvPr/>
        </p:nvSpPr>
        <p:spPr>
          <a:xfrm rot="13040793">
            <a:off x="8097970" y="-2219415"/>
            <a:ext cx="5755393" cy="4438828"/>
          </a:xfrm>
          <a:prstGeom prst="flowChartManualInpu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E6A9F5-5216-8445-9903-2D46E7C5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2" y="385940"/>
            <a:ext cx="2640108" cy="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CA3D0A1-93A8-1380-61DE-B25321DC9F11}"/>
              </a:ext>
            </a:extLst>
          </p:cNvPr>
          <p:cNvSpPr txBox="1"/>
          <p:nvPr/>
        </p:nvSpPr>
        <p:spPr>
          <a:xfrm>
            <a:off x="1326272" y="5789699"/>
            <a:ext cx="517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Exportações brasileiras – Soja </a:t>
            </a:r>
          </a:p>
          <a:p>
            <a:r>
              <a:rPr lang="pt-BR" sz="2000" dirty="0">
                <a:solidFill>
                  <a:schemeClr val="bg1"/>
                </a:solidFill>
              </a:rPr>
              <a:t>Fonte: </a:t>
            </a:r>
            <a:r>
              <a:rPr lang="pt-BR" sz="2000" dirty="0" err="1">
                <a:solidFill>
                  <a:schemeClr val="bg1"/>
                </a:solidFill>
              </a:rPr>
              <a:t>Cargonave</a:t>
            </a:r>
            <a:r>
              <a:rPr lang="pt-BR" sz="2000" dirty="0">
                <a:solidFill>
                  <a:schemeClr val="bg1"/>
                </a:solidFill>
              </a:rPr>
              <a:t>, elaboração própria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69CBA34-95F3-A54A-B3A2-D772389C3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272" y="1068300"/>
            <a:ext cx="9539455" cy="47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8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564335C1-168C-2425-CD77-CDB3D7E5AC3F}"/>
              </a:ext>
            </a:extLst>
          </p:cNvPr>
          <p:cNvSpPr/>
          <p:nvPr/>
        </p:nvSpPr>
        <p:spPr>
          <a:xfrm rot="13040793">
            <a:off x="8097970" y="-2219415"/>
            <a:ext cx="5755393" cy="4438828"/>
          </a:xfrm>
          <a:prstGeom prst="flowChartManualInpu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E6A9F5-5216-8445-9903-2D46E7C5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2" y="385940"/>
            <a:ext cx="2640108" cy="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7315B6-4F03-6F15-4AAE-00B878721F5B}"/>
              </a:ext>
            </a:extLst>
          </p:cNvPr>
          <p:cNvSpPr txBox="1"/>
          <p:nvPr/>
        </p:nvSpPr>
        <p:spPr>
          <a:xfrm>
            <a:off x="2743385" y="2921168"/>
            <a:ext cx="6705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Contexto Histórico</a:t>
            </a:r>
          </a:p>
        </p:txBody>
      </p:sp>
    </p:spTree>
    <p:extLst>
      <p:ext uri="{BB962C8B-B14F-4D97-AF65-F5344CB8AC3E}">
        <p14:creationId xmlns:p14="http://schemas.microsoft.com/office/powerpoint/2010/main" val="2647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564335C1-168C-2425-CD77-CDB3D7E5AC3F}"/>
              </a:ext>
            </a:extLst>
          </p:cNvPr>
          <p:cNvSpPr/>
          <p:nvPr/>
        </p:nvSpPr>
        <p:spPr>
          <a:xfrm rot="13040793">
            <a:off x="8097970" y="-2219415"/>
            <a:ext cx="5755393" cy="4438828"/>
          </a:xfrm>
          <a:prstGeom prst="flowChartManualInpu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E6A9F5-5216-8445-9903-2D46E7C5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2" y="385940"/>
            <a:ext cx="2640108" cy="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7315B6-4F03-6F15-4AAE-00B878721F5B}"/>
              </a:ext>
            </a:extLst>
          </p:cNvPr>
          <p:cNvSpPr txBox="1"/>
          <p:nvPr/>
        </p:nvSpPr>
        <p:spPr>
          <a:xfrm>
            <a:off x="437691" y="516195"/>
            <a:ext cx="776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Contexto Histórico - 2006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29876DE-4ACB-0086-1286-AD35F326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87" y="1828481"/>
            <a:ext cx="4799211" cy="3201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Comendo a Amazônia - Greenpeace Brasil">
            <a:extLst>
              <a:ext uri="{FF2B5EF4-FFF2-40B4-BE49-F238E27FC236}">
                <a16:creationId xmlns:a16="http://schemas.microsoft.com/office/drawing/2014/main" xmlns="" id="{37CDB9EC-3178-E292-98FA-C12968A4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38" y="1828481"/>
            <a:ext cx="2827882" cy="39975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564335C1-168C-2425-CD77-CDB3D7E5AC3F}"/>
              </a:ext>
            </a:extLst>
          </p:cNvPr>
          <p:cNvSpPr/>
          <p:nvPr/>
        </p:nvSpPr>
        <p:spPr>
          <a:xfrm rot="13040793">
            <a:off x="8097970" y="-2219415"/>
            <a:ext cx="5755393" cy="4438828"/>
          </a:xfrm>
          <a:prstGeom prst="flowChartManualInpu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E6A9F5-5216-8445-9903-2D46E7C5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2" y="385940"/>
            <a:ext cx="2640108" cy="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7315B6-4F03-6F15-4AAE-00B878721F5B}"/>
              </a:ext>
            </a:extLst>
          </p:cNvPr>
          <p:cNvSpPr txBox="1"/>
          <p:nvPr/>
        </p:nvSpPr>
        <p:spPr>
          <a:xfrm>
            <a:off x="1119637" y="2921168"/>
            <a:ext cx="995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Credibilidade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51492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564335C1-168C-2425-CD77-CDB3D7E5AC3F}"/>
              </a:ext>
            </a:extLst>
          </p:cNvPr>
          <p:cNvSpPr/>
          <p:nvPr/>
        </p:nvSpPr>
        <p:spPr>
          <a:xfrm rot="13040793">
            <a:off x="8097970" y="-2219415"/>
            <a:ext cx="5755393" cy="4438828"/>
          </a:xfrm>
          <a:prstGeom prst="flowChartManualInpu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E6A9F5-5216-8445-9903-2D46E7C5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2" y="385940"/>
            <a:ext cx="2640108" cy="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7315B6-4F03-6F15-4AAE-00B878721F5B}"/>
              </a:ext>
            </a:extLst>
          </p:cNvPr>
          <p:cNvSpPr txBox="1"/>
          <p:nvPr/>
        </p:nvSpPr>
        <p:spPr>
          <a:xfrm>
            <a:off x="437691" y="516195"/>
            <a:ext cx="776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Credibilidade Internacional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FAE4EFA-A587-79D2-B8FC-FA4CDA07C028}"/>
              </a:ext>
            </a:extLst>
          </p:cNvPr>
          <p:cNvSpPr txBox="1"/>
          <p:nvPr/>
        </p:nvSpPr>
        <p:spPr>
          <a:xfrm>
            <a:off x="8364511" y="2090012"/>
            <a:ext cx="43840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União Europeia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Inglaterra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Tailândia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Indonésia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Vietnã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Israel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Compras internas</a:t>
            </a:r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xmlns="" id="{8EBA8B52-D004-C782-EF0C-E31472106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r="3229" b="4440"/>
          <a:stretch/>
        </p:blipFill>
        <p:spPr>
          <a:xfrm>
            <a:off x="220413" y="1895449"/>
            <a:ext cx="7979207" cy="39285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3298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564335C1-168C-2425-CD77-CDB3D7E5AC3F}"/>
              </a:ext>
            </a:extLst>
          </p:cNvPr>
          <p:cNvSpPr/>
          <p:nvPr/>
        </p:nvSpPr>
        <p:spPr>
          <a:xfrm rot="13040793">
            <a:off x="8097970" y="-2219415"/>
            <a:ext cx="5755393" cy="4438828"/>
          </a:xfrm>
          <a:prstGeom prst="flowChartManualInpu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E6A9F5-5216-8445-9903-2D46E7C5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2" y="385940"/>
            <a:ext cx="2640108" cy="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7315B6-4F03-6F15-4AAE-00B878721F5B}"/>
              </a:ext>
            </a:extLst>
          </p:cNvPr>
          <p:cNvSpPr txBox="1"/>
          <p:nvPr/>
        </p:nvSpPr>
        <p:spPr>
          <a:xfrm>
            <a:off x="437691" y="516195"/>
            <a:ext cx="776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Credibilidade Internacional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DA4735E-4D75-E5C1-49D4-EA7027E50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598" y="2042269"/>
            <a:ext cx="4308568" cy="429953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45B4CE8-06F0-16E6-C3D2-9AA0C95BB9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95"/>
          <a:stretch/>
        </p:blipFill>
        <p:spPr>
          <a:xfrm>
            <a:off x="226152" y="2042269"/>
            <a:ext cx="5682956" cy="34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564335C1-168C-2425-CD77-CDB3D7E5AC3F}"/>
              </a:ext>
            </a:extLst>
          </p:cNvPr>
          <p:cNvSpPr/>
          <p:nvPr/>
        </p:nvSpPr>
        <p:spPr>
          <a:xfrm rot="13040793">
            <a:off x="8097970" y="-2219415"/>
            <a:ext cx="5755393" cy="4438828"/>
          </a:xfrm>
          <a:prstGeom prst="flowChartManualInpu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E6A9F5-5216-8445-9903-2D46E7C5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2" y="385940"/>
            <a:ext cx="2640108" cy="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7315B6-4F03-6F15-4AAE-00B878721F5B}"/>
              </a:ext>
            </a:extLst>
          </p:cNvPr>
          <p:cNvSpPr txBox="1"/>
          <p:nvPr/>
        </p:nvSpPr>
        <p:spPr>
          <a:xfrm>
            <a:off x="437691" y="516195"/>
            <a:ext cx="776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Credibilidade Internacional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FAE4EFA-A587-79D2-B8FC-FA4CDA07C028}"/>
              </a:ext>
            </a:extLst>
          </p:cNvPr>
          <p:cNvSpPr txBox="1"/>
          <p:nvPr/>
        </p:nvSpPr>
        <p:spPr>
          <a:xfrm>
            <a:off x="8364511" y="2090012"/>
            <a:ext cx="43840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União Europeia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Inglaterra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Tailândia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Indonésia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Vietnã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Israel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Compras internas</a:t>
            </a:r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xmlns="" id="{8EBA8B52-D004-C782-EF0C-E31472106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r="3229" b="4440"/>
          <a:stretch/>
        </p:blipFill>
        <p:spPr>
          <a:xfrm>
            <a:off x="220413" y="1895449"/>
            <a:ext cx="7979207" cy="39285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0285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564335C1-168C-2425-CD77-CDB3D7E5AC3F}"/>
              </a:ext>
            </a:extLst>
          </p:cNvPr>
          <p:cNvSpPr/>
          <p:nvPr/>
        </p:nvSpPr>
        <p:spPr>
          <a:xfrm rot="10800000">
            <a:off x="0" y="4460039"/>
            <a:ext cx="12192000" cy="4347187"/>
          </a:xfrm>
          <a:prstGeom prst="flowChartManualIn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E6A9F5-5216-8445-9903-2D46E7C5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45" y="5350217"/>
            <a:ext cx="2640108" cy="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1C23FE-CF0B-8B51-5E23-AA41C4E0F5A0}"/>
              </a:ext>
            </a:extLst>
          </p:cNvPr>
          <p:cNvSpPr txBox="1"/>
          <p:nvPr/>
        </p:nvSpPr>
        <p:spPr>
          <a:xfrm>
            <a:off x="5221734" y="4612741"/>
            <a:ext cx="330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B5394"/>
                </a:solidFill>
                <a:latin typeface="Cambria" panose="02040503050406030204" pitchFamily="18" charset="0"/>
              </a:rPr>
              <a:t>Obrigado</a:t>
            </a:r>
            <a:r>
              <a:rPr lang="en-US" sz="3200" b="1" dirty="0">
                <a:solidFill>
                  <a:srgbClr val="0B5394"/>
                </a:solidFill>
                <a:latin typeface="Cambria" panose="02040503050406030204" pitchFamily="18" charset="0"/>
              </a:rPr>
              <a:t>!</a:t>
            </a:r>
            <a:endParaRPr lang="pt-BR" sz="3200" b="1" dirty="0">
              <a:solidFill>
                <a:srgbClr val="0B5394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xmlns="" id="{14A41A1F-54ED-D112-2025-5262C94692ED}"/>
              </a:ext>
            </a:extLst>
          </p:cNvPr>
          <p:cNvSpPr txBox="1"/>
          <p:nvPr/>
        </p:nvSpPr>
        <p:spPr>
          <a:xfrm>
            <a:off x="3449280" y="6141644"/>
            <a:ext cx="552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solidFill>
                  <a:srgbClr val="002060"/>
                </a:solidFill>
              </a:rPr>
              <a:t>Associação Nacional dos Exportadores de Cereais</a:t>
            </a:r>
            <a:endParaRPr lang="pt-BR">
              <a:hlinkClick r:id="rId3"/>
            </a:endParaRPr>
          </a:p>
          <a:p>
            <a:pPr algn="ctr"/>
            <a:r>
              <a:rPr lang="pt-BR">
                <a:hlinkClick r:id="rId3"/>
              </a:rPr>
              <a:t>www.anec.com.br</a:t>
            </a:r>
            <a:endParaRPr lang="pt-BR"/>
          </a:p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8153B9E-BA32-F787-5FC6-420EAD95C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35" b="37536"/>
          <a:stretch/>
        </p:blipFill>
        <p:spPr>
          <a:xfrm>
            <a:off x="-2" y="0"/>
            <a:ext cx="12192001" cy="43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5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564335C1-168C-2425-CD77-CDB3D7E5AC3F}"/>
              </a:ext>
            </a:extLst>
          </p:cNvPr>
          <p:cNvSpPr/>
          <p:nvPr/>
        </p:nvSpPr>
        <p:spPr>
          <a:xfrm rot="13040793">
            <a:off x="8097970" y="-2219415"/>
            <a:ext cx="5755393" cy="4438828"/>
          </a:xfrm>
          <a:prstGeom prst="flowChartManualInpu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E6A9F5-5216-8445-9903-2D46E7C5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2" y="385940"/>
            <a:ext cx="2640108" cy="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Gráfico, Gráfico de linhas&#10;&#10;Descrição gerada automaticamente">
            <a:extLst>
              <a:ext uri="{FF2B5EF4-FFF2-40B4-BE49-F238E27FC236}">
                <a16:creationId xmlns:a16="http://schemas.microsoft.com/office/drawing/2014/main" xmlns="" id="{73DC4383-400C-ED55-56B3-19133F37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754" y="1563513"/>
            <a:ext cx="7958491" cy="49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48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3A86DCD836784DA39418D2FF649D35" ma:contentTypeVersion="18" ma:contentTypeDescription="Crie um novo documento." ma:contentTypeScope="" ma:versionID="b248562ea942f6252721187e9a1eb3f4">
  <xsd:schema xmlns:xsd="http://www.w3.org/2001/XMLSchema" xmlns:xs="http://www.w3.org/2001/XMLSchema" xmlns:p="http://schemas.microsoft.com/office/2006/metadata/properties" xmlns:ns2="d923fd0f-f315-4eb3-967f-59d42490a495" xmlns:ns3="ccb1497b-598b-4080-b1f6-987df12266da" targetNamespace="http://schemas.microsoft.com/office/2006/metadata/properties" ma:root="true" ma:fieldsID="8c415cd4ab781a508edb798bda5691b2" ns2:_="" ns3:_="">
    <xsd:import namespace="d923fd0f-f315-4eb3-967f-59d42490a495"/>
    <xsd:import namespace="ccb1497b-598b-4080-b1f6-987df12266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3fd0f-f315-4eb3-967f-59d42490a4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4d4d832e-b21d-4f0a-a3e7-bb03fc53d6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1497b-598b-4080-b1f6-987df12266d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fd03c41-0c15-4618-9fd5-a1f8aa414410}" ma:internalName="TaxCatchAll" ma:showField="CatchAllData" ma:web="ccb1497b-598b-4080-b1f6-987df12266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23fd0f-f315-4eb3-967f-59d42490a495">
      <Terms xmlns="http://schemas.microsoft.com/office/infopath/2007/PartnerControls"/>
    </lcf76f155ced4ddcb4097134ff3c332f>
    <TaxCatchAll xmlns="ccb1497b-598b-4080-b1f6-987df12266da" xsi:nil="true"/>
  </documentManagement>
</p:properties>
</file>

<file path=customXml/itemProps1.xml><?xml version="1.0" encoding="utf-8"?>
<ds:datastoreItem xmlns:ds="http://schemas.openxmlformats.org/officeDocument/2006/customXml" ds:itemID="{0AEAA4B3-BC84-485B-B62E-C81D8C453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23fd0f-f315-4eb3-967f-59d42490a495"/>
    <ds:schemaRef ds:uri="ccb1497b-598b-4080-b1f6-987df12266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126C55-8A86-40C5-B823-58294882EC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9EB45C-FD9A-4E9A-AEB6-A04EC152F8B9}">
  <ds:schemaRefs>
    <ds:schemaRef ds:uri="d923fd0f-f315-4eb3-967f-59d42490a495"/>
    <ds:schemaRef ds:uri="http://purl.org/dc/terms/"/>
    <ds:schemaRef ds:uri="ccb1497b-598b-4080-b1f6-987df12266d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11976</TotalTime>
  <Words>65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Eymael</dc:creator>
  <cp:lastModifiedBy>Jivago Spinola Gonçalves Ferreira</cp:lastModifiedBy>
  <cp:revision>253</cp:revision>
  <dcterms:created xsi:type="dcterms:W3CDTF">2023-07-06T21:35:53Z</dcterms:created>
  <dcterms:modified xsi:type="dcterms:W3CDTF">2024-04-25T11:44:21Z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0x0101000B3A86DCD836784DA39418D2FF649D35</vt:lpwstr>
  </property>
  <property fmtid="{D5CDD505-2E9C-101B-9397-08002B2CF9AE}" pid="3" name="MediaServiceImageTags">
    <vt:lpwstr/>
  </property>
</Properties>
</file>