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2" r:id="rId8"/>
    <p:sldId id="263" r:id="rId9"/>
    <p:sldId id="264" r:id="rId10"/>
    <p:sldId id="269" r:id="rId11"/>
    <p:sldId id="266" r:id="rId12"/>
    <p:sldId id="268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75A0F17-BCBA-42EE-91D6-5D926DBD0722}" type="datetimeFigureOut">
              <a:rPr lang="pt-BR" smtClean="0"/>
              <a:pPr/>
              <a:t>20/06/2011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F50D01D-CF08-4716-B0A9-823BEEE9D7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5A0F17-BCBA-42EE-91D6-5D926DBD0722}" type="datetimeFigureOut">
              <a:rPr lang="pt-BR" smtClean="0"/>
              <a:pPr/>
              <a:t>20/06/2011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0D01D-CF08-4716-B0A9-823BEEE9D7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5A0F17-BCBA-42EE-91D6-5D926DBD0722}" type="datetimeFigureOut">
              <a:rPr lang="pt-BR" smtClean="0"/>
              <a:pPr/>
              <a:t>20/06/2011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0D01D-CF08-4716-B0A9-823BEEE9D7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5A0F17-BCBA-42EE-91D6-5D926DBD0722}" type="datetimeFigureOut">
              <a:rPr lang="pt-BR" smtClean="0"/>
              <a:pPr/>
              <a:t>20/06/2011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0D01D-CF08-4716-B0A9-823BEEE9D79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5A0F17-BCBA-42EE-91D6-5D926DBD0722}" type="datetimeFigureOut">
              <a:rPr lang="pt-BR" smtClean="0"/>
              <a:pPr/>
              <a:t>20/06/2011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0D01D-CF08-4716-B0A9-823BEEE9D79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5A0F17-BCBA-42EE-91D6-5D926DBD0722}" type="datetimeFigureOut">
              <a:rPr lang="pt-BR" smtClean="0"/>
              <a:pPr/>
              <a:t>20/06/2011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0D01D-CF08-4716-B0A9-823BEEE9D79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5A0F17-BCBA-42EE-91D6-5D926DBD0722}" type="datetimeFigureOut">
              <a:rPr lang="pt-BR" smtClean="0"/>
              <a:pPr/>
              <a:t>20/06/2011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0D01D-CF08-4716-B0A9-823BEEE9D7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5A0F17-BCBA-42EE-91D6-5D926DBD0722}" type="datetimeFigureOut">
              <a:rPr lang="pt-BR" smtClean="0"/>
              <a:pPr/>
              <a:t>20/06/2011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0D01D-CF08-4716-B0A9-823BEEE9D79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5A0F17-BCBA-42EE-91D6-5D926DBD0722}" type="datetimeFigureOut">
              <a:rPr lang="pt-BR" smtClean="0"/>
              <a:pPr/>
              <a:t>20/06/2011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0D01D-CF08-4716-B0A9-823BEEE9D7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75A0F17-BCBA-42EE-91D6-5D926DBD0722}" type="datetimeFigureOut">
              <a:rPr lang="pt-BR" smtClean="0"/>
              <a:pPr/>
              <a:t>20/06/2011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0D01D-CF08-4716-B0A9-823BEEE9D7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5A0F17-BCBA-42EE-91D6-5D926DBD0722}" type="datetimeFigureOut">
              <a:rPr lang="pt-BR" smtClean="0"/>
              <a:pPr/>
              <a:t>20/06/2011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F50D01D-CF08-4716-B0A9-823BEEE9D79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75A0F17-BCBA-42EE-91D6-5D926DBD0722}" type="datetimeFigureOut">
              <a:rPr lang="pt-BR" smtClean="0"/>
              <a:pPr/>
              <a:t>20/06/2011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F50D01D-CF08-4716-B0A9-823BEEE9D7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procuradoria.mulher@camara.gov.br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camara.gov.br/a-camara/procuradoria-da-mulher" TargetMode="External"/><Relationship Id="rId2" Type="http://schemas.openxmlformats.org/officeDocument/2006/relationships/hyperlink" Target="http://www2.camara.gov.br/a-camara/procuradoria-parlamenta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14348" y="1071546"/>
            <a:ext cx="7772400" cy="1571636"/>
          </a:xfrm>
        </p:spPr>
        <p:txBody>
          <a:bodyPr>
            <a:normAutofit/>
          </a:bodyPr>
          <a:lstStyle/>
          <a:p>
            <a:pPr algn="ctr"/>
            <a:r>
              <a:rPr lang="pt-BR" sz="4400" dirty="0" smtClean="0"/>
              <a:t>Procuradoria Especial </a:t>
            </a:r>
            <a:br>
              <a:rPr lang="pt-BR" sz="4400" dirty="0" smtClean="0"/>
            </a:br>
            <a:r>
              <a:rPr lang="pt-BR" sz="4400" dirty="0" smtClean="0"/>
              <a:t>da Mulher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42910" y="3000372"/>
            <a:ext cx="7772400" cy="1525187"/>
          </a:xfrm>
        </p:spPr>
        <p:txBody>
          <a:bodyPr>
            <a:normAutofit fontScale="32500" lnSpcReduction="20000"/>
          </a:bodyPr>
          <a:lstStyle/>
          <a:p>
            <a:pPr algn="ctr"/>
            <a:endParaRPr lang="pt-BR" dirty="0" smtClean="0"/>
          </a:p>
          <a:p>
            <a:pPr algn="ctr"/>
            <a:endParaRPr lang="pt-BR" dirty="0" smtClean="0"/>
          </a:p>
          <a:p>
            <a:pPr algn="ctr"/>
            <a:r>
              <a:rPr lang="pt-BR" sz="8400" b="1" dirty="0" smtClean="0"/>
              <a:t>I Seminário Internacional</a:t>
            </a:r>
          </a:p>
          <a:p>
            <a:pPr algn="ctr"/>
            <a:r>
              <a:rPr lang="pt-BR" sz="8400" b="1" dirty="0" smtClean="0">
                <a:solidFill>
                  <a:schemeClr val="accent3"/>
                </a:solidFill>
              </a:rPr>
              <a:t>Experiências Parlamentares e Tendências </a:t>
            </a:r>
          </a:p>
          <a:p>
            <a:pPr algn="ctr"/>
            <a:r>
              <a:rPr lang="pt-BR" sz="8400" b="1" dirty="0" err="1" smtClean="0">
                <a:solidFill>
                  <a:schemeClr val="accent3"/>
                </a:solidFill>
              </a:rPr>
              <a:t>Latino-americanas</a:t>
            </a:r>
            <a:r>
              <a:rPr lang="pt-BR" sz="8400" b="1" dirty="0" smtClean="0">
                <a:solidFill>
                  <a:schemeClr val="accent3"/>
                </a:solidFill>
              </a:rPr>
              <a:t> em Gênero</a:t>
            </a:r>
            <a:endParaRPr lang="pt-BR" sz="84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pt-BR" dirty="0" smtClean="0"/>
          </a:p>
          <a:p>
            <a:pPr>
              <a:buNone/>
            </a:pPr>
            <a:r>
              <a:rPr lang="pt-BR" sz="2800" dirty="0" smtClean="0"/>
              <a:t>“Mas é preciso ter força</a:t>
            </a:r>
            <a:br>
              <a:rPr lang="pt-BR" sz="2800" dirty="0" smtClean="0"/>
            </a:br>
            <a:r>
              <a:rPr lang="pt-BR" sz="2800" dirty="0" smtClean="0"/>
              <a:t>É preciso ter raça</a:t>
            </a:r>
            <a:br>
              <a:rPr lang="pt-BR" sz="2800" dirty="0" smtClean="0"/>
            </a:br>
            <a:r>
              <a:rPr lang="pt-BR" sz="2800" dirty="0" smtClean="0"/>
              <a:t>É preciso ter gana sempre...”</a:t>
            </a:r>
          </a:p>
          <a:p>
            <a:pPr>
              <a:buNone/>
            </a:pPr>
            <a:endParaRPr lang="pt-BR" sz="2800" dirty="0" smtClean="0"/>
          </a:p>
          <a:p>
            <a:pPr lvl="8">
              <a:buNone/>
            </a:pPr>
            <a:r>
              <a:rPr lang="pt-BR" sz="2800" dirty="0" smtClean="0"/>
              <a:t>“Quem traz na pele essa marca</a:t>
            </a:r>
            <a:br>
              <a:rPr lang="pt-BR" sz="2800" dirty="0" smtClean="0"/>
            </a:br>
            <a:r>
              <a:rPr lang="pt-BR" sz="2800" dirty="0" smtClean="0"/>
              <a:t>Possui a estranha mania</a:t>
            </a:r>
            <a:br>
              <a:rPr lang="pt-BR" sz="2800" dirty="0" smtClean="0"/>
            </a:br>
            <a:r>
              <a:rPr lang="pt-BR" sz="2800" dirty="0" smtClean="0"/>
              <a:t>De ter fé na vida....”</a:t>
            </a:r>
          </a:p>
          <a:p>
            <a:pPr lvl="8">
              <a:buNone/>
            </a:pPr>
            <a:endParaRPr lang="pt-BR" sz="2800" dirty="0" smtClean="0"/>
          </a:p>
          <a:p>
            <a:pPr lvl="8">
              <a:buNone/>
            </a:pPr>
            <a:r>
              <a:rPr lang="pt-BR" sz="2800" dirty="0" smtClean="0"/>
              <a:t>	Maria, Maria</a:t>
            </a:r>
          </a:p>
          <a:p>
            <a:pPr lvl="8">
              <a:buNone/>
            </a:pPr>
            <a:r>
              <a:rPr lang="pt-BR" sz="1900" dirty="0" smtClean="0"/>
              <a:t>Composição : Milton Nascimento e Fernando Brant</a:t>
            </a:r>
            <a:endParaRPr lang="pt-BR" sz="19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Mensagem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b="1" dirty="0" smtClean="0"/>
              <a:t>Procuradoria Especial da Mulher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Câmara dos Deputados </a:t>
            </a:r>
            <a:r>
              <a:rPr lang="pt-BR" i="1" dirty="0" smtClean="0"/>
              <a:t>· Anexo I · Andar "21" · Sala 2109</a:t>
            </a:r>
            <a:r>
              <a:rPr lang="pt-BR" dirty="0" smtClean="0"/>
              <a:t> 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i="1" dirty="0" smtClean="0"/>
              <a:t>Fone: (61)3215-8810 · Fax (61)3215-8812</a:t>
            </a:r>
            <a:r>
              <a:rPr lang="pt-BR" dirty="0" smtClean="0"/>
              <a:t> </a:t>
            </a:r>
            <a:br>
              <a:rPr lang="pt-BR" dirty="0" smtClean="0"/>
            </a:br>
            <a:r>
              <a:rPr lang="pt-BR" i="1" dirty="0" smtClean="0"/>
              <a:t>e-mail: </a:t>
            </a:r>
            <a:r>
              <a:rPr lang="pt-BR" u="sng" dirty="0" smtClean="0">
                <a:hlinkClick r:id="rId2"/>
              </a:rPr>
              <a:t>procuradoria.mulher@camara.gov.br</a:t>
            </a:r>
            <a:r>
              <a:rPr lang="pt-BR" i="1" dirty="0" smtClean="0"/>
              <a:t> </a:t>
            </a:r>
          </a:p>
          <a:p>
            <a:pPr>
              <a:buNone/>
            </a:pPr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u="sng" dirty="0" smtClean="0"/>
              <a:t>Contato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I Seminário Internacional da Procuradoria Especial da Mulher</a:t>
            </a:r>
            <a:br>
              <a:rPr lang="pt-BR" dirty="0" smtClean="0"/>
            </a:br>
            <a:endParaRPr lang="pt-BR" dirty="0"/>
          </a:p>
        </p:txBody>
      </p:sp>
      <p:pic>
        <p:nvPicPr>
          <p:cNvPr id="5" name="Espaço Reservado para Conteúdo 4" descr="convit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57356" y="1500174"/>
            <a:ext cx="5214974" cy="4929198"/>
          </a:xfrm>
          <a:prstGeom prst="ellipse">
            <a:avLst/>
          </a:prstGeom>
          <a:blipFill rotWithShape="0">
            <a:blip r:embed="rId2" cstate="print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3000" dirty="0" smtClean="0"/>
              <a:t>Instalada no dia 2 de junho de 2009 – Resolução No.10 de 2009</a:t>
            </a:r>
          </a:p>
          <a:p>
            <a:r>
              <a:rPr lang="pt-BR" sz="3000" dirty="0" smtClean="0"/>
              <a:t>Fruto da reivindicação da Bancada Feminina</a:t>
            </a:r>
          </a:p>
          <a:p>
            <a:r>
              <a:rPr lang="pt-BR" sz="3000" dirty="0" smtClean="0"/>
              <a:t>Experiência inédita e ousada do Parlamento Brasileiro</a:t>
            </a:r>
          </a:p>
          <a:p>
            <a:r>
              <a:rPr lang="pt-BR" sz="3000" dirty="0" smtClean="0"/>
              <a:t>Primeiro órgão de direção da Câmara dos Deputados a ser ocupado por uma mulher 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u="sng" dirty="0" smtClean="0"/>
              <a:t>Histórico</a:t>
            </a:r>
            <a:endParaRPr lang="pt-BR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sz="3600" dirty="0" smtClean="0"/>
              <a:t>Compete à Procuradoria Especial da Mulher:</a:t>
            </a:r>
            <a:br>
              <a:rPr lang="pt-BR" sz="3600" dirty="0" smtClean="0"/>
            </a:br>
            <a:endParaRPr lang="pt-BR" sz="3600" dirty="0" smtClean="0"/>
          </a:p>
          <a:p>
            <a:pPr>
              <a:buNone/>
            </a:pPr>
            <a:r>
              <a:rPr lang="pt-BR" sz="3600" dirty="0" smtClean="0"/>
              <a:t>Zelar pela participação mais efetiva das Deputadas</a:t>
            </a:r>
          </a:p>
          <a:p>
            <a:pPr>
              <a:buNone/>
            </a:pPr>
            <a:r>
              <a:rPr lang="pt-BR" sz="3600" dirty="0" smtClean="0"/>
              <a:t>nos órgãos e atividades da Câmara e ainda:</a:t>
            </a:r>
            <a:br>
              <a:rPr lang="pt-BR" sz="3600" dirty="0" smtClean="0"/>
            </a:br>
            <a:endParaRPr lang="pt-BR" sz="3600" dirty="0" smtClean="0"/>
          </a:p>
          <a:p>
            <a:r>
              <a:rPr lang="pt-BR" sz="3600" dirty="0" smtClean="0"/>
              <a:t>I - receber e encaminhar denúncias de violência e discriminação aos órgãos competentes;</a:t>
            </a:r>
          </a:p>
          <a:p>
            <a:pPr>
              <a:buNone/>
            </a:pPr>
            <a:endParaRPr lang="pt-BR" sz="3600" dirty="0" smtClean="0"/>
          </a:p>
          <a:p>
            <a:r>
              <a:rPr lang="pt-BR" sz="3600" dirty="0" smtClean="0"/>
              <a:t>II - fiscalizar e acompanhar a execução de programas do governo federal que visem a promoção da igualdade de gênero, a implementação de campanhas educativas e </a:t>
            </a:r>
            <a:r>
              <a:rPr lang="pt-BR" sz="3600" dirty="0" err="1" smtClean="0"/>
              <a:t>antidiscriminatórias</a:t>
            </a:r>
            <a:r>
              <a:rPr lang="pt-BR" sz="3600" dirty="0" smtClean="0"/>
              <a:t> de âmbito nacional;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u="sng" dirty="0" smtClean="0"/>
              <a:t>Atribuições Regimentais</a:t>
            </a:r>
            <a:endParaRPr lang="pt-B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t-BR" dirty="0" smtClean="0"/>
              <a:t>Compete à Procuradoria Especial da Mulher:</a:t>
            </a:r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III - cooperar com organismos nacionais e internacionais, públicos e privados, voltados a implementação de políticas para as mulheres;</a:t>
            </a:r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IV - promover pesquisas e estudos sobre violência e discriminação contra a mulher, acerca de seu déficit de representação na política, inclusive para fins de divulgação pública e fornecimento de subsídio às Comissões da Câmara.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u="sng" dirty="0" smtClean="0"/>
              <a:t>Atribuições </a:t>
            </a:r>
            <a:r>
              <a:rPr lang="pt-BR" sz="3200" u="sng" dirty="0" smtClean="0"/>
              <a:t>(Cont.)</a:t>
            </a:r>
            <a:endParaRPr lang="pt-BR" sz="3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pt-BR" u="sng" dirty="0" smtClean="0">
                <a:hlinkClick r:id="rId2" tooltip="Procuradoria Parlamentar"/>
              </a:rPr>
              <a:t>Procuradoria Parlamentar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Tem como finalidade defender a instituição Câmara dos Deputados e seus integrantes no exercício do mandato, quando atingidos em sua honra ou imagem perante a sociedade. </a:t>
            </a:r>
          </a:p>
          <a:p>
            <a:r>
              <a:rPr lang="pt-BR" u="sng" dirty="0" smtClean="0">
                <a:hlinkClick r:id="rId3" tooltip="Procuradoria da Mulher"/>
              </a:rPr>
              <a:t>Procuradoria da Mulher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Tem como finalidade defender todas as mulheres brasileiras. Órgão especial de fiscalização e defesa dos direitos das mulheres.</a:t>
            </a:r>
            <a:endParaRPr lang="pt-BR" dirty="0" smtClean="0">
              <a:solidFill>
                <a:schemeClr val="accent2"/>
              </a:solidFill>
            </a:endParaRPr>
          </a:p>
          <a:p>
            <a:pPr lvl="0"/>
            <a:endParaRPr lang="pt-BR" dirty="0" smtClean="0"/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u="sng" dirty="0" smtClean="0"/>
              <a:t>Procuradoria Parlamentar X Procuradoria da Mulher</a:t>
            </a:r>
            <a:endParaRPr lang="pt-BR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r>
              <a:rPr lang="pt-BR" b="1" dirty="0" smtClean="0"/>
              <a:t>Procuradora </a:t>
            </a:r>
            <a:r>
              <a:rPr lang="pt-BR" dirty="0" smtClean="0"/>
              <a:t>- Deputada Elcione Barbalho (PMDB/PA)</a:t>
            </a:r>
          </a:p>
          <a:p>
            <a:r>
              <a:rPr lang="pt-BR" b="1" dirty="0" smtClean="0"/>
              <a:t>Primeira Adjunta </a:t>
            </a:r>
            <a:r>
              <a:rPr lang="pt-BR" dirty="0" smtClean="0"/>
              <a:t>- Deputada Rosinha da </a:t>
            </a:r>
            <a:r>
              <a:rPr lang="pt-BR" dirty="0" err="1" smtClean="0"/>
              <a:t>Adefal</a:t>
            </a:r>
            <a:r>
              <a:rPr lang="pt-BR" dirty="0" smtClean="0"/>
              <a:t> (</a:t>
            </a:r>
            <a:r>
              <a:rPr lang="pt-BR" dirty="0" err="1" smtClean="0"/>
              <a:t>PTdoB</a:t>
            </a:r>
            <a:r>
              <a:rPr lang="pt-BR" dirty="0" smtClean="0"/>
              <a:t>/AL)</a:t>
            </a:r>
          </a:p>
          <a:p>
            <a:r>
              <a:rPr lang="pt-BR" b="1" dirty="0" smtClean="0"/>
              <a:t>Segunda Adjunta </a:t>
            </a:r>
            <a:r>
              <a:rPr lang="pt-BR" dirty="0" smtClean="0"/>
              <a:t>- Deputada Flávia Morais (PDT/GO)</a:t>
            </a:r>
          </a:p>
          <a:p>
            <a:r>
              <a:rPr lang="pt-BR" b="1" dirty="0" smtClean="0"/>
              <a:t>Terceira Adjunta </a:t>
            </a:r>
            <a:r>
              <a:rPr lang="pt-BR" dirty="0" smtClean="0"/>
              <a:t>- Deputada Sandra Rosado (PSB/RN)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u="sng" dirty="0" smtClean="0"/>
              <a:t>Composição atual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 </a:t>
            </a:r>
            <a:r>
              <a:rPr lang="pt-BR" sz="3100" dirty="0" smtClean="0"/>
              <a:t>(Biênio 2011 – 2012)</a:t>
            </a:r>
            <a:endParaRPr lang="pt-BR" sz="31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Comunicação de posse</a:t>
            </a:r>
          </a:p>
          <a:p>
            <a:endParaRPr lang="pt-BR" dirty="0" smtClean="0"/>
          </a:p>
          <a:p>
            <a:r>
              <a:rPr lang="pt-BR" dirty="0" smtClean="0"/>
              <a:t>Folder informativo</a:t>
            </a:r>
          </a:p>
          <a:p>
            <a:endParaRPr lang="pt-BR" dirty="0" smtClean="0"/>
          </a:p>
          <a:p>
            <a:r>
              <a:rPr lang="pt-BR" dirty="0" smtClean="0"/>
              <a:t>Audiências em órgãos públicos, embaixadas e organismos internacionais</a:t>
            </a:r>
          </a:p>
          <a:p>
            <a:endParaRPr lang="pt-BR" dirty="0" smtClean="0"/>
          </a:p>
          <a:p>
            <a:r>
              <a:rPr lang="pt-BR" dirty="0" smtClean="0"/>
              <a:t>Requerimentos de informação</a:t>
            </a:r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Desenvolvimento de projetos 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u="sng" dirty="0" smtClean="0"/>
              <a:t>Ações Implementadas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I – Combate a todas as formas de violência contra a mulher.</a:t>
            </a:r>
          </a:p>
          <a:p>
            <a:r>
              <a:rPr lang="pt-BR" dirty="0" smtClean="0"/>
              <a:t>II – Promover e apoiar ações que garantam condições de igualdade em gênero e o </a:t>
            </a:r>
            <a:r>
              <a:rPr lang="pt-BR" dirty="0" err="1" smtClean="0"/>
              <a:t>empoderamento</a:t>
            </a:r>
            <a:r>
              <a:rPr lang="pt-BR" dirty="0" smtClean="0"/>
              <a:t> econômico das mulheres.</a:t>
            </a:r>
          </a:p>
          <a:p>
            <a:r>
              <a:rPr lang="pt-BR" dirty="0" smtClean="0"/>
              <a:t>III – Apoiar e fiscalizar ações voltadas para a saúde da Mulher.</a:t>
            </a:r>
          </a:p>
          <a:p>
            <a:r>
              <a:rPr lang="pt-BR" dirty="0" smtClean="0"/>
              <a:t>IV - Promover acesso aos espaços de poder – garantir maior representação política das mulheres.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u="sng" dirty="0" smtClean="0"/>
              <a:t>Eixos prioritários de ação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4000" dirty="0" smtClean="0"/>
              <a:t>Trabalhar de forma articulada com a bancada feminina;</a:t>
            </a:r>
          </a:p>
          <a:p>
            <a:pPr>
              <a:buNone/>
            </a:pPr>
            <a:endParaRPr lang="pt-BR" sz="4000" dirty="0" smtClean="0"/>
          </a:p>
          <a:p>
            <a:r>
              <a:rPr lang="pt-BR" sz="4000" dirty="0" smtClean="0"/>
              <a:t>Incentivar a criação de Procuradorias da Mulher nas Assembléias Legislativas.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u="sng" dirty="0" smtClean="0"/>
              <a:t>Outras ações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578</TotalTime>
  <Words>308</Words>
  <Application>Microsoft Office PowerPoint</Application>
  <PresentationFormat>Apresentação na tela (4:3)</PresentationFormat>
  <Paragraphs>64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Concurso</vt:lpstr>
      <vt:lpstr>Procuradoria Especial  da Mulher</vt:lpstr>
      <vt:lpstr>Histórico</vt:lpstr>
      <vt:lpstr>Atribuições Regimentais</vt:lpstr>
      <vt:lpstr>Atribuições (Cont.)</vt:lpstr>
      <vt:lpstr>Procuradoria Parlamentar X Procuradoria da Mulher</vt:lpstr>
      <vt:lpstr>Composição atual   (Biênio 2011 – 2012)</vt:lpstr>
      <vt:lpstr>Ações Implementadas </vt:lpstr>
      <vt:lpstr>Eixos prioritários de ação </vt:lpstr>
      <vt:lpstr>Outras ações</vt:lpstr>
      <vt:lpstr>Mensagem</vt:lpstr>
      <vt:lpstr> Contato  </vt:lpstr>
      <vt:lpstr>I Seminário Internacional da Procuradoria Especial da Mulher </vt:lpstr>
    </vt:vector>
  </TitlesOfParts>
  <Company>Câmara dos Deputados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Procuradoria Especial da Mulher</dc:title>
  <dc:creator>USER</dc:creator>
  <cp:lastModifiedBy>USER</cp:lastModifiedBy>
  <cp:revision>64</cp:revision>
  <dcterms:created xsi:type="dcterms:W3CDTF">2011-06-06T19:25:28Z</dcterms:created>
  <dcterms:modified xsi:type="dcterms:W3CDTF">2011-06-20T18:43:38Z</dcterms:modified>
</cp:coreProperties>
</file>