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9" r:id="rId2"/>
    <p:sldMasterId id="2147483678" r:id="rId3"/>
    <p:sldMasterId id="2147483723" r:id="rId4"/>
    <p:sldMasterId id="2147483730" r:id="rId5"/>
  </p:sldMasterIdLst>
  <p:notesMasterIdLst>
    <p:notesMasterId r:id="rId13"/>
  </p:notesMasterIdLst>
  <p:handoutMasterIdLst>
    <p:handoutMasterId r:id="rId14"/>
  </p:handoutMasterIdLst>
  <p:sldIdLst>
    <p:sldId id="474" r:id="rId6"/>
    <p:sldId id="475" r:id="rId7"/>
    <p:sldId id="476" r:id="rId8"/>
    <p:sldId id="477" r:id="rId9"/>
    <p:sldId id="478" r:id="rId10"/>
    <p:sldId id="491" r:id="rId11"/>
    <p:sldId id="436" r:id="rId12"/>
  </p:sldIdLst>
  <p:sldSz cx="9144000" cy="5143500" type="screen16x9"/>
  <p:notesSz cx="6735763" cy="9866313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S PGothic" panose="020B0600070205080204" pitchFamily="34" charset="-128"/>
      <p:regular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Arial Unicode MS" panose="020B0604020202020204" pitchFamily="34" charset="-128"/>
      <p:regular r:id="rId24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434" autoAdjust="0"/>
  </p:normalViewPr>
  <p:slideViewPr>
    <p:cSldViewPr snapToGrid="0">
      <p:cViewPr varScale="1">
        <p:scale>
          <a:sx n="93" d="100"/>
          <a:sy n="93" d="100"/>
        </p:scale>
        <p:origin x="58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27651" name="Segnaposto data 2"/>
          <p:cNvSpPr>
            <a:spLocks noGrp="1"/>
          </p:cNvSpPr>
          <p:nvPr>
            <p:ph type="dt" sz="quarter" idx="1"/>
          </p:nvPr>
        </p:nvSpPr>
        <p:spPr bwMode="auto">
          <a:xfrm>
            <a:off x="3814763" y="0"/>
            <a:ext cx="2919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DEF77F-0F60-4B4C-9EDF-2445F9EA9ECA}" type="datetimeFigureOut">
              <a:rPr lang="it-IT"/>
              <a:pPr/>
              <a:t>03/03/2017</a:t>
            </a:fld>
            <a:endParaRPr lang="it-IT"/>
          </a:p>
        </p:txBody>
      </p:sp>
      <p:sp>
        <p:nvSpPr>
          <p:cNvPr id="27652" name="Segnaposto piè di pagina 3"/>
          <p:cNvSpPr>
            <a:spLocks noGrp="1"/>
          </p:cNvSpPr>
          <p:nvPr>
            <p:ph type="ftr" sz="quarter" idx="2"/>
          </p:nvPr>
        </p:nvSpPr>
        <p:spPr bwMode="auto">
          <a:xfrm>
            <a:off x="0" y="9371013"/>
            <a:ext cx="2919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27653" name="Segnaposto numero diapositiva 4"/>
          <p:cNvSpPr>
            <a:spLocks noGrp="1"/>
          </p:cNvSpPr>
          <p:nvPr>
            <p:ph type="sldNum" sz="quarter" idx="3"/>
          </p:nvPr>
        </p:nvSpPr>
        <p:spPr bwMode="auto">
          <a:xfrm>
            <a:off x="3814763" y="9371013"/>
            <a:ext cx="2919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3DDF17-DB73-41D5-9E96-427C2F64B8B2}" type="slidenum">
              <a:rPr lang="it-IT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63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9375" y="739775"/>
            <a:ext cx="6578600" cy="3700463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04243983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body" idx="1"/>
          </p:nvPr>
        </p:nvSpPr>
        <p:spPr>
          <a:xfrm>
            <a:off x="673577" y="4686498"/>
            <a:ext cx="5388609" cy="44398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599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266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175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10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8338"/>
            <a:ext cx="1009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350" dirty="0" err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F1611D3F-23C5-4A11-838F-56882BBD71FA}" type="slidenum">
              <a:rPr lang="it-IT" baseline="0"/>
              <a:pPr>
                <a:defRPr/>
              </a:pPr>
              <a:t>‹nº›</a:t>
            </a:fld>
            <a:endParaRPr lang="it-IT" baseline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"/>
          <p:cNvSpPr>
            <a:spLocks noChangeArrowheads="1"/>
          </p:cNvSpPr>
          <p:nvPr/>
        </p:nvSpPr>
        <p:spPr bwMode="auto">
          <a:xfrm>
            <a:off x="0" y="5046663"/>
            <a:ext cx="9144000" cy="968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68569" tIns="68569" rIns="68569" bIns="68569" anchor="ctr"/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it-IT" altLang="it-IT" sz="825">
              <a:solidFill>
                <a:prstClr val="black"/>
              </a:solidFill>
              <a:cs typeface="+mn-cs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2" y="391350"/>
            <a:ext cx="8520599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sldNum" idx="10"/>
          </p:nvPr>
        </p:nvSpPr>
        <p:spPr>
          <a:xfrm>
            <a:off x="8489950" y="4681538"/>
            <a:ext cx="549275" cy="393700"/>
          </a:xfrm>
        </p:spPr>
        <p:txBody>
          <a:bodyPr lIns="91425" tIns="91425" rIns="91425" bIns="91425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AA5C8F27-9FCC-495E-9D9B-818382604568}" type="slidenum">
              <a:rPr lang="en-GB" altLang="it-IT"/>
              <a:pPr>
                <a:defRPr/>
              </a:pPr>
              <a:t>‹nº›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fld id="{D4FD19FA-C843-425B-ACDC-63C56B68F59B}" type="datetimeFigureOut">
              <a:rPr lang="en-US"/>
              <a:pPr>
                <a:defRPr/>
              </a:pPr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46E59D0F-6688-471F-8579-2F0924ED7D2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9925"/>
            <a:ext cx="1009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7246D3B4-2257-4EBF-9552-6E09E1C90C37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9"/>
          <p:cNvSpPr>
            <a:spLocks noChangeArrowheads="1"/>
          </p:cNvSpPr>
          <p:nvPr userDrawn="1"/>
        </p:nvSpPr>
        <p:spPr bwMode="auto">
          <a:xfrm>
            <a:off x="2286000" y="388938"/>
            <a:ext cx="4572000" cy="554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it-IT" altLang="it-IT" sz="1875">
                <a:solidFill>
                  <a:prstClr val="black"/>
                </a:solidFill>
                <a:sym typeface="Arial"/>
              </a:rPr>
              <a:t>Fare clic per modificare stile</a:t>
            </a:r>
            <a:r>
              <a:rPr lang="it-IT" altLang="it-IT" sz="1050">
                <a:solidFill>
                  <a:prstClr val="black"/>
                </a:solidFill>
                <a:sym typeface="Arial"/>
              </a:rPr>
              <a:t/>
            </a:r>
            <a:br>
              <a:rPr lang="it-IT" altLang="it-IT" sz="1050">
                <a:solidFill>
                  <a:prstClr val="black"/>
                </a:solidFill>
                <a:sym typeface="Arial"/>
              </a:rPr>
            </a:br>
            <a:r>
              <a:rPr lang="it-IT" altLang="it-IT" sz="1125" i="1">
                <a:solidFill>
                  <a:prstClr val="black"/>
                </a:solidFill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DB77338C-33E1-402C-AC0B-C12288B65013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5"/>
          <p:cNvSpPr/>
          <p:nvPr userDrawn="1"/>
        </p:nvSpPr>
        <p:spPr>
          <a:xfrm>
            <a:off x="2286000" y="388938"/>
            <a:ext cx="45720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75" b="1" kern="0" dirty="0">
                <a:latin typeface="Arial"/>
                <a:ea typeface="Arial"/>
                <a:cs typeface="Arial"/>
                <a:sym typeface="Arial"/>
              </a:rPr>
              <a:t>Fare clic per modificare stile</a:t>
            </a:r>
            <a:r>
              <a:rPr lang="it-IT" sz="1050" b="1" kern="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050" b="1" kern="0" dirty="0">
                <a:latin typeface="Arial"/>
                <a:ea typeface="Arial"/>
                <a:cs typeface="Arial"/>
                <a:sym typeface="Arial"/>
              </a:rPr>
            </a:br>
            <a:r>
              <a:rPr lang="it-IT" sz="1125" i="1" kern="0" dirty="0">
                <a:latin typeface="Arial"/>
                <a:ea typeface="Arial"/>
                <a:cs typeface="Arial"/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350" dirty="0" err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192ECF84-F666-455A-B078-7786C04EF381}" type="slidenum">
              <a:rPr lang="it-IT" baseline="0"/>
              <a:pPr>
                <a:defRPr/>
              </a:pPr>
              <a:t>‹nº›</a:t>
            </a:fld>
            <a:endParaRPr lang="it-IT" baseline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"/>
          <p:cNvSpPr>
            <a:spLocks noChangeArrowheads="1"/>
          </p:cNvSpPr>
          <p:nvPr/>
        </p:nvSpPr>
        <p:spPr bwMode="auto">
          <a:xfrm>
            <a:off x="0" y="5046663"/>
            <a:ext cx="9144000" cy="968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68569" tIns="68569" rIns="68569" bIns="68569" anchor="ctr"/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it-IT" altLang="it-IT" sz="825">
              <a:solidFill>
                <a:prstClr val="black"/>
              </a:solidFill>
              <a:cs typeface="+mn-cs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2" y="391350"/>
            <a:ext cx="8520599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sldNum" idx="10"/>
          </p:nvPr>
        </p:nvSpPr>
        <p:spPr>
          <a:xfrm>
            <a:off x="8489950" y="4681538"/>
            <a:ext cx="549275" cy="393700"/>
          </a:xfrm>
        </p:spPr>
        <p:txBody>
          <a:bodyPr lIns="91425" tIns="91425" rIns="91425" bIns="91425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239BABEA-52F2-4ACB-9A7A-FBEE8FB5D2E5}" type="slidenum">
              <a:rPr lang="en-GB" altLang="it-IT"/>
              <a:pPr>
                <a:defRPr/>
              </a:pPr>
              <a:t>‹nº›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fld id="{AB456F55-F4D0-4EBB-B8D3-CA1123259805}" type="datetimeFigureOut">
              <a:rPr lang="en-US"/>
              <a:pPr>
                <a:defRPr/>
              </a:pPr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2F79E727-AECE-4381-8172-D80DAAF667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1514" y="-10431"/>
            <a:ext cx="4617195" cy="4756518"/>
          </a:xfrm>
          <a:prstGeom prst="rect">
            <a:avLst/>
          </a:prstGeom>
        </p:spPr>
      </p:pic>
      <p:pic>
        <p:nvPicPr>
          <p:cNvPr id="11" name="Immagine 10" descr="logo COSMOB per presentazioni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44" y="4478780"/>
            <a:ext cx="1009349" cy="5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43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8" name="Immagine 7" descr="logo COSMOB per presentazion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4" y="4505741"/>
            <a:ext cx="964177" cy="553368"/>
          </a:xfrm>
          <a:prstGeom prst="rect">
            <a:avLst/>
          </a:prstGeom>
        </p:spPr>
      </p:pic>
      <p:sp>
        <p:nvSpPr>
          <p:cNvPr id="6" name="Rettangolo 5"/>
          <p:cNvSpPr/>
          <p:nvPr userDrawn="1"/>
        </p:nvSpPr>
        <p:spPr>
          <a:xfrm>
            <a:off x="2286000" y="38901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875" b="1" dirty="0"/>
              <a:t>Fare clic per modificare stile</a:t>
            </a:r>
            <a:r>
              <a:rPr lang="it-IT" sz="1050" b="1" dirty="0"/>
              <a:t/>
            </a:r>
            <a:br>
              <a:rPr lang="it-IT" sz="1050" b="1" dirty="0"/>
            </a:br>
            <a:r>
              <a:rPr lang="it-IT" sz="1125" i="1" dirty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281032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14511389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94647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716817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459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57213" marR="0" lvl="1" indent="-80962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681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5045869"/>
            <a:ext cx="9144000" cy="9763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2" y="391350"/>
            <a:ext cx="8520599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57213" marR="0" lvl="1" indent="-80962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89950" y="4681537"/>
            <a:ext cx="549275" cy="3929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it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it"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3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48094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it" sz="135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 </a:t>
            </a:r>
            <a:fld id="{00000000-1234-1234-1234-123412341234}" type="slidenum">
              <a:rPr lang="it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it"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0" y="0"/>
            <a:ext cx="4806949" cy="47386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57213" marR="0" lvl="1" indent="-80962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1514" y="-10430"/>
            <a:ext cx="4617195" cy="475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 descr="logo COSMOB per presentazion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4644" y="4478780"/>
            <a:ext cx="1009348" cy="579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294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titol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1371600" y="1479955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70"/>
              </a:spcBef>
              <a:buClr>
                <a:srgbClr val="595959"/>
              </a:buClr>
              <a:buFont typeface="Arial"/>
              <a:buNone/>
              <a:defRPr sz="135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spcBef>
                <a:spcPts val="420"/>
              </a:spcBef>
              <a:buClr>
                <a:srgbClr val="888888"/>
              </a:buClr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48094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it" sz="135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 </a:t>
            </a:r>
            <a:fld id="{00000000-1234-1234-1234-123412341234}" type="slidenum">
              <a:rPr lang="it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it"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Shape 34" descr="logo COSMOB per presentazioni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9833" y="4505741"/>
            <a:ext cx="964176" cy="5533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/>
          <p:nvPr/>
        </p:nvSpPr>
        <p:spPr>
          <a:xfrm>
            <a:off x="2286000" y="389015"/>
            <a:ext cx="4572000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18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Fare clic per modificare stile</a:t>
            </a:r>
            <a:r>
              <a:rPr lang="it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" sz="1125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563048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olo e contenut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53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9925"/>
            <a:ext cx="1009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EF071A6F-30CA-4684-8434-CC39DB35388E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9"/>
          <p:cNvSpPr>
            <a:spLocks noChangeArrowheads="1"/>
          </p:cNvSpPr>
          <p:nvPr userDrawn="1"/>
        </p:nvSpPr>
        <p:spPr bwMode="auto">
          <a:xfrm>
            <a:off x="2286000" y="388938"/>
            <a:ext cx="4572000" cy="554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it-IT" altLang="it-IT" sz="1875">
                <a:solidFill>
                  <a:prstClr val="black"/>
                </a:solidFill>
                <a:sym typeface="Arial"/>
              </a:rPr>
              <a:t>Fare clic per modificare stile</a:t>
            </a:r>
            <a:r>
              <a:rPr lang="it-IT" altLang="it-IT" sz="1050">
                <a:solidFill>
                  <a:prstClr val="black"/>
                </a:solidFill>
                <a:sym typeface="Arial"/>
              </a:rPr>
              <a:t/>
            </a:r>
            <a:br>
              <a:rPr lang="it-IT" altLang="it-IT" sz="1050">
                <a:solidFill>
                  <a:prstClr val="black"/>
                </a:solidFill>
                <a:sym typeface="Arial"/>
              </a:rPr>
            </a:br>
            <a:r>
              <a:rPr lang="it-IT" altLang="it-IT" sz="1125" i="1">
                <a:solidFill>
                  <a:prstClr val="black"/>
                </a:solidFill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DB8A57B5-F97A-4ED7-8C08-D80D00C98E02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6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magine 3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10125"/>
            <a:ext cx="2133600" cy="2730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50" kern="0" baseline="300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7E77BC43-1098-44AE-AC53-327185672219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  <p:pic>
        <p:nvPicPr>
          <p:cNvPr id="1029" name="Immagine 8" descr="logo COSMOB per presentazioni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4216400" y="4418013"/>
            <a:ext cx="86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hdr="0" ft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4572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9144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828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6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magin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8538"/>
            <a:ext cx="2133600" cy="27463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50" b="1" baseline="3000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FD8A29F2-6046-4246-841B-0446ABF8C7EF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  <p:pic>
        <p:nvPicPr>
          <p:cNvPr id="8197" name="Immagine 8" descr="logo COSMOB per presentazion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6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magin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8538"/>
            <a:ext cx="2133600" cy="27463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50" b="1" baseline="3000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423D9290-5451-4D53-A013-E6E525345039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  <p:pic>
        <p:nvPicPr>
          <p:cNvPr id="17413" name="Immagine 8" descr="logo COSMOB per presentazion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4776979"/>
            <a:ext cx="9144000" cy="366521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logo COSMOB per presentazioni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65" y="4417996"/>
            <a:ext cx="866274" cy="6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4776978"/>
            <a:ext cx="9144000" cy="3665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553200" y="48094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it" sz="1350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 </a:t>
            </a:r>
            <a:fld id="{00000000-1234-1234-1234-123412341234}" type="slidenum">
              <a:rPr lang="it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it"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Shape 9" descr="logo COSMOB per presentazioni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15864" y="4417996"/>
            <a:ext cx="866274" cy="641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923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4" r:id="rId2"/>
    <p:sldLayoutId id="2147483735" r:id="rId3"/>
    <p:sldLayoutId id="2147483736" r:id="rId4"/>
    <p:sldLayoutId id="2147483737" r:id="rId5"/>
    <p:sldLayoutId id="214748373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8594725" y="4689475"/>
            <a:ext cx="549275" cy="3921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EB777-2E20-48B8-BF18-5994D38DA3D3}" type="slidenum">
              <a:rPr kumimoji="0" lang="it" sz="1350" b="0" i="0" u="none" strike="noStrike" kern="0" cap="none" spc="0" normalizeH="0" baseline="3000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" sz="135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7"/>
            <a:ext cx="9144000" cy="433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780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8594725" y="4689475"/>
            <a:ext cx="549275" cy="3921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EB777-2E20-48B8-BF18-5994D38DA3D3}" type="slidenum">
              <a:rPr kumimoji="0" lang="it" sz="1350" b="0" i="0" u="none" strike="noStrike" kern="0" cap="none" spc="0" normalizeH="0" baseline="3000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" sz="135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38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8594725" y="4689475"/>
            <a:ext cx="549275" cy="3921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EB777-2E20-48B8-BF18-5994D38DA3D3}" type="slidenum">
              <a:rPr kumimoji="0" lang="it" sz="1350" b="0" i="0" u="none" strike="noStrike" kern="0" cap="none" spc="0" normalizeH="0" baseline="3000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" sz="135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9"/>
            <a:ext cx="9144000" cy="43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49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8594725" y="4689475"/>
            <a:ext cx="549275" cy="39211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EB777-2E20-48B8-BF18-5994D38DA3D3}" type="slidenum">
              <a:rPr kumimoji="0" lang="it" sz="1350" b="0" i="0" u="none" strike="noStrike" kern="0" cap="none" spc="0" normalizeH="0" baseline="3000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" sz="1350" b="0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51"/>
            <a:ext cx="9144000" cy="43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7424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4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846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Shape 599" descr="bambini_internet_39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767" y="997341"/>
            <a:ext cx="3741117" cy="2801041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Shape 600"/>
          <p:cNvSpPr/>
          <p:nvPr/>
        </p:nvSpPr>
        <p:spPr>
          <a:xfrm>
            <a:off x="2468715" y="146952"/>
            <a:ext cx="4321353" cy="646331"/>
          </a:xfrm>
          <a:prstGeom prst="rect">
            <a:avLst/>
          </a:prstGeom>
          <a:noFill/>
          <a:ln>
            <a:noFill/>
          </a:ln>
        </p:spPr>
        <p:txBody>
          <a:bodyPr lIns="91425" tIns="68575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  <a:tabLst/>
              <a:defRPr/>
            </a:pPr>
            <a:r>
              <a:rPr kumimoji="0" lang="it" sz="3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Novo cenário de inovação</a:t>
            </a:r>
          </a:p>
        </p:txBody>
      </p:sp>
      <p:sp>
        <p:nvSpPr>
          <p:cNvPr id="601" name="Shape 601"/>
          <p:cNvSpPr/>
          <p:nvPr/>
        </p:nvSpPr>
        <p:spPr>
          <a:xfrm>
            <a:off x="4847171" y="3273696"/>
            <a:ext cx="3266722" cy="523219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entury Gothic"/>
              <a:buNone/>
              <a:tabLst/>
              <a:defRPr/>
            </a:pPr>
            <a:r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tecnologia tem de ser simples,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entury Gothic"/>
              <a:buNone/>
              <a:tabLst/>
              <a:defRPr/>
            </a:pPr>
            <a:r>
              <a:rPr kumimoji="0" lang="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prova de criança</a:t>
            </a:r>
          </a:p>
        </p:txBody>
      </p:sp>
      <p:pic>
        <p:nvPicPr>
          <p:cNvPr id="602" name="Shape 602" descr="WiFi-Bambini-638x4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7171" y="987779"/>
            <a:ext cx="3238499" cy="2157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86125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talia_brasil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5288" y="2420579"/>
            <a:ext cx="2204861" cy="21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piccole-e-medie-iimpre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9529" y="131583"/>
            <a:ext cx="2319744" cy="1902190"/>
          </a:xfrm>
          <a:prstGeom prst="rect">
            <a:avLst/>
          </a:prstGeom>
          <a:noFill/>
          <a:ln w="25400">
            <a:solidFill>
              <a:srgbClr val="000099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cxnSp>
        <p:nvCxnSpPr>
          <p:cNvPr id="7" name="Connettore diritto 6"/>
          <p:cNvCxnSpPr/>
          <p:nvPr/>
        </p:nvCxnSpPr>
        <p:spPr>
          <a:xfrm>
            <a:off x="6558847" y="1557866"/>
            <a:ext cx="1185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7755991" y="1535288"/>
            <a:ext cx="0" cy="9595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549613" y="2340918"/>
            <a:ext cx="5610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PARCERIA PARA</a:t>
            </a:r>
            <a:r>
              <a:rPr kumimoji="0" lang="pt-PT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 A COMPETITIVIDADE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048072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5854</TotalTime>
  <Words>23</Words>
  <Application>Microsoft Office PowerPoint</Application>
  <PresentationFormat>Apresentação na tela (16:9)</PresentationFormat>
  <Paragraphs>8</Paragraphs>
  <Slides>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7</vt:i4>
      </vt:variant>
    </vt:vector>
  </HeadingPairs>
  <TitlesOfParts>
    <vt:vector size="17" baseType="lpstr">
      <vt:lpstr>Calibri</vt:lpstr>
      <vt:lpstr>Arial</vt:lpstr>
      <vt:lpstr>MS PGothic</vt:lpstr>
      <vt:lpstr>Century Gothic</vt:lpstr>
      <vt:lpstr>Arial Unicode MS</vt:lpstr>
      <vt:lpstr>Tema di Office</vt:lpstr>
      <vt:lpstr>1_Tema di Office</vt:lpstr>
      <vt:lpstr>2_Tema di Office</vt:lpstr>
      <vt:lpstr>3_Tema di Office</vt:lpstr>
      <vt:lpstr>4_Tema di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LINEE D’INTERVENTO:  Bando sullo sviluppo di prodotti innovativi</dc:title>
  <dc:creator>sviluppo01</dc:creator>
  <cp:lastModifiedBy>Ana Paula Rodrigues Neves Beltrami</cp:lastModifiedBy>
  <cp:revision>398</cp:revision>
  <cp:lastPrinted>2016-02-02T07:53:23Z</cp:lastPrinted>
  <dcterms:modified xsi:type="dcterms:W3CDTF">2017-03-03T13:13:40Z</dcterms:modified>
</cp:coreProperties>
</file>