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58" r:id="rId3"/>
    <p:sldId id="259" r:id="rId4"/>
    <p:sldId id="260" r:id="rId5"/>
    <p:sldId id="261" r:id="rId6"/>
    <p:sldId id="262" r:id="rId7"/>
  </p:sldIdLst>
  <p:sldSz cx="12192000" cy="6858000"/>
  <p:notesSz cx="6858000" cy="9144000"/>
  <p:defaultTextStyle>
    <a:defPPr>
      <a:defRPr lang="pt-B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2" autoAdjust="0"/>
    <p:restoredTop sz="94660"/>
  </p:normalViewPr>
  <p:slideViewPr>
    <p:cSldViewPr snapToGrid="0">
      <p:cViewPr varScale="1">
        <p:scale>
          <a:sx n="74" d="100"/>
          <a:sy n="74" d="100"/>
        </p:scale>
        <p:origin x="360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ableStyles" Target="tableStyles.xml"/><Relationship Id="rId5" Type="http://schemas.openxmlformats.org/officeDocument/2006/relationships/slide" Target="slides/slide4.xml"/><Relationship Id="rId10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t-BR" smtClean="0"/>
              <a:t>Clique para editar o estilo do subtítulo mestre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5006B6-EB78-4A4D-A406-C509C4BD12AF}" type="datetimeFigureOut">
              <a:rPr lang="pt-BR" smtClean="0"/>
              <a:t>3/3/2017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7F8E49-0C91-4162-8AD1-9DC9F0322F83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57193556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5006B6-EB78-4A4D-A406-C509C4BD12AF}" type="datetimeFigureOut">
              <a:rPr lang="pt-BR" smtClean="0"/>
              <a:t>3/3/2017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7F8E49-0C91-4162-8AD1-9DC9F0322F83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15114068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e texto vertica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5006B6-EB78-4A4D-A406-C509C4BD12AF}" type="datetimeFigureOut">
              <a:rPr lang="pt-BR" smtClean="0"/>
              <a:t>3/3/2017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7F8E49-0C91-4162-8AD1-9DC9F0322F83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66784037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5006B6-EB78-4A4D-A406-C509C4BD12AF}" type="datetimeFigureOut">
              <a:rPr lang="pt-BR" smtClean="0"/>
              <a:t>3/3/2017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7F8E49-0C91-4162-8AD1-9DC9F0322F83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11913069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5006B6-EB78-4A4D-A406-C509C4BD12AF}" type="datetimeFigureOut">
              <a:rPr lang="pt-BR" smtClean="0"/>
              <a:t>3/3/2017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7F8E49-0C91-4162-8AD1-9DC9F0322F83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62914280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5006B6-EB78-4A4D-A406-C509C4BD12AF}" type="datetimeFigureOut">
              <a:rPr lang="pt-BR" smtClean="0"/>
              <a:t>3/3/2017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7F8E49-0C91-4162-8AD1-9DC9F0322F83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40842692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5" name="Espaço Reservado para Texto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6" name="Espaço Reservado para Conteúdo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7" name="Espaço Reservado para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5006B6-EB78-4A4D-A406-C509C4BD12AF}" type="datetimeFigureOut">
              <a:rPr lang="pt-BR" smtClean="0"/>
              <a:t>3/3/2017</a:t>
            </a:fld>
            <a:endParaRPr lang="pt-BR"/>
          </a:p>
        </p:txBody>
      </p:sp>
      <p:sp>
        <p:nvSpPr>
          <p:cNvPr id="8" name="Espaço Reservado para Rodapé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9" name="Espaço Reservado para Número de Slid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7F8E49-0C91-4162-8AD1-9DC9F0322F83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78204772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5006B6-EB78-4A4D-A406-C509C4BD12AF}" type="datetimeFigureOut">
              <a:rPr lang="pt-BR" smtClean="0"/>
              <a:t>3/3/2017</a:t>
            </a:fld>
            <a:endParaRPr lang="pt-BR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5" name="Espaço Reservado para Número de Slid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7F8E49-0C91-4162-8AD1-9DC9F0322F83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3510719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5006B6-EB78-4A4D-A406-C509C4BD12AF}" type="datetimeFigureOut">
              <a:rPr lang="pt-BR" smtClean="0"/>
              <a:t>3/3/2017</a:t>
            </a:fld>
            <a:endParaRPr lang="pt-BR"/>
          </a:p>
        </p:txBody>
      </p:sp>
      <p:sp>
        <p:nvSpPr>
          <p:cNvPr id="3" name="Espaço Reservado para Rodapé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7F8E49-0C91-4162-8AD1-9DC9F0322F83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2388956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5006B6-EB78-4A4D-A406-C509C4BD12AF}" type="datetimeFigureOut">
              <a:rPr lang="pt-BR" smtClean="0"/>
              <a:t>3/3/2017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7F8E49-0C91-4162-8AD1-9DC9F0322F83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62737364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Imagem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t-BR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5006B6-EB78-4A4D-A406-C509C4BD12AF}" type="datetimeFigureOut">
              <a:rPr lang="pt-BR" smtClean="0"/>
              <a:t>3/3/2017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7F8E49-0C91-4162-8AD1-9DC9F0322F83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52717755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ítulo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35006B6-EB78-4A4D-A406-C509C4BD12AF}" type="datetimeFigureOut">
              <a:rPr lang="pt-BR" smtClean="0"/>
              <a:t>3/3/2017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17F8E49-0C91-4162-8AD1-9DC9F0322F83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52557533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tiff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tiff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tiff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tiff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tiff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tiff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egnaposto numero diapositiva 3"/>
          <p:cNvSpPr>
            <a:spLocks noGrp="1"/>
          </p:cNvSpPr>
          <p:nvPr>
            <p:ph type="sldNum" idx="4294967295"/>
          </p:nvPr>
        </p:nvSpPr>
        <p:spPr>
          <a:xfrm>
            <a:off x="11459634" y="6252634"/>
            <a:ext cx="732367" cy="522817"/>
          </a:xfrm>
        </p:spPr>
        <p:txBody>
          <a:bodyPr/>
          <a:lstStyle/>
          <a:p>
            <a:pPr defTabSz="1219170">
              <a:defRPr/>
            </a:pPr>
            <a:fld id="{F3FEB777-2E20-48B8-BF18-5994D38DA3D3}" type="slidenum">
              <a:rPr lang="it" sz="1800" kern="0" baseline="30000">
                <a:solidFill>
                  <a:prstClr val="white"/>
                </a:solidFill>
                <a:latin typeface="Arial"/>
                <a:cs typeface="Arial"/>
                <a:sym typeface="Arial"/>
              </a:rPr>
              <a:pPr defTabSz="1219170">
                <a:defRPr/>
              </a:pPr>
              <a:t>1</a:t>
            </a:fld>
            <a:endParaRPr lang="it" sz="1800" kern="0" baseline="30000">
              <a:solidFill>
                <a:prstClr val="white"/>
              </a:solidFill>
              <a:latin typeface="Arial"/>
              <a:cs typeface="Arial"/>
              <a:sym typeface="Arial"/>
            </a:endParaRPr>
          </a:p>
        </p:txBody>
      </p:sp>
      <p:pic>
        <p:nvPicPr>
          <p:cNvPr id="6" name="Immagin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"/>
            <a:ext cx="12192000" cy="58908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474470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egnaposto numero diapositiva 3"/>
          <p:cNvSpPr>
            <a:spLocks noGrp="1"/>
          </p:cNvSpPr>
          <p:nvPr>
            <p:ph type="sldNum" idx="4294967295"/>
          </p:nvPr>
        </p:nvSpPr>
        <p:spPr>
          <a:xfrm>
            <a:off x="11459634" y="6252634"/>
            <a:ext cx="732367" cy="522817"/>
          </a:xfrm>
        </p:spPr>
        <p:txBody>
          <a:bodyPr/>
          <a:lstStyle/>
          <a:p>
            <a:pPr defTabSz="1219170">
              <a:defRPr/>
            </a:pPr>
            <a:fld id="{F3FEB777-2E20-48B8-BF18-5994D38DA3D3}" type="slidenum">
              <a:rPr lang="it" sz="1800" kern="0" baseline="30000">
                <a:solidFill>
                  <a:prstClr val="white"/>
                </a:solidFill>
                <a:latin typeface="Arial"/>
                <a:cs typeface="Arial"/>
                <a:sym typeface="Arial"/>
              </a:rPr>
              <a:pPr defTabSz="1219170">
                <a:defRPr/>
              </a:pPr>
              <a:t>2</a:t>
            </a:fld>
            <a:endParaRPr lang="it" sz="1800" kern="0" baseline="30000">
              <a:solidFill>
                <a:prstClr val="white"/>
              </a:solidFill>
              <a:latin typeface="Arial"/>
              <a:cs typeface="Arial"/>
              <a:sym typeface="Arial"/>
            </a:endParaRPr>
          </a:p>
        </p:txBody>
      </p:sp>
      <p:pic>
        <p:nvPicPr>
          <p:cNvPr id="2" name="Immagin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145" y="1"/>
            <a:ext cx="12167855" cy="59085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977419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egnaposto numero diapositiva 3"/>
          <p:cNvSpPr>
            <a:spLocks noGrp="1"/>
          </p:cNvSpPr>
          <p:nvPr>
            <p:ph type="sldNum" idx="4294967295"/>
          </p:nvPr>
        </p:nvSpPr>
        <p:spPr>
          <a:xfrm>
            <a:off x="11459634" y="6252634"/>
            <a:ext cx="732367" cy="522817"/>
          </a:xfrm>
        </p:spPr>
        <p:txBody>
          <a:bodyPr/>
          <a:lstStyle/>
          <a:p>
            <a:pPr defTabSz="1219170">
              <a:defRPr/>
            </a:pPr>
            <a:fld id="{F3FEB777-2E20-48B8-BF18-5994D38DA3D3}" type="slidenum">
              <a:rPr lang="it" sz="1800" kern="0" baseline="30000">
                <a:solidFill>
                  <a:prstClr val="white"/>
                </a:solidFill>
                <a:latin typeface="Arial"/>
                <a:cs typeface="Arial"/>
                <a:sym typeface="Arial"/>
              </a:rPr>
              <a:pPr defTabSz="1219170">
                <a:defRPr/>
              </a:pPr>
              <a:t>3</a:t>
            </a:fld>
            <a:endParaRPr lang="it" sz="1800" kern="0" baseline="30000">
              <a:solidFill>
                <a:prstClr val="white"/>
              </a:solidFill>
              <a:latin typeface="Arial"/>
              <a:cs typeface="Arial"/>
              <a:sym typeface="Arial"/>
            </a:endParaRPr>
          </a:p>
        </p:txBody>
      </p:sp>
      <p:pic>
        <p:nvPicPr>
          <p:cNvPr id="2" name="Immagin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47392"/>
            <a:ext cx="12192000" cy="61632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812245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egnaposto numero diapositiva 3"/>
          <p:cNvSpPr>
            <a:spLocks noGrp="1"/>
          </p:cNvSpPr>
          <p:nvPr>
            <p:ph type="sldNum" idx="4294967295"/>
          </p:nvPr>
        </p:nvSpPr>
        <p:spPr>
          <a:xfrm>
            <a:off x="11459634" y="6252634"/>
            <a:ext cx="732367" cy="522817"/>
          </a:xfrm>
        </p:spPr>
        <p:txBody>
          <a:bodyPr/>
          <a:lstStyle/>
          <a:p>
            <a:pPr defTabSz="1219170">
              <a:defRPr/>
            </a:pPr>
            <a:fld id="{F3FEB777-2E20-48B8-BF18-5994D38DA3D3}" type="slidenum">
              <a:rPr lang="it" sz="1800" kern="0" baseline="30000">
                <a:solidFill>
                  <a:prstClr val="white"/>
                </a:solidFill>
                <a:latin typeface="Arial"/>
                <a:cs typeface="Arial"/>
                <a:sym typeface="Arial"/>
              </a:rPr>
              <a:pPr defTabSz="1219170">
                <a:defRPr/>
              </a:pPr>
              <a:t>4</a:t>
            </a:fld>
            <a:endParaRPr lang="it" sz="1800" kern="0" baseline="30000">
              <a:solidFill>
                <a:prstClr val="white"/>
              </a:solidFill>
              <a:latin typeface="Arial"/>
              <a:cs typeface="Arial"/>
              <a:sym typeface="Arial"/>
            </a:endParaRPr>
          </a:p>
        </p:txBody>
      </p:sp>
      <p:pic>
        <p:nvPicPr>
          <p:cNvPr id="2" name="Immagin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"/>
            <a:ext cx="12192000" cy="5927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411270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egnaposto numero diapositiva 3"/>
          <p:cNvSpPr>
            <a:spLocks noGrp="1"/>
          </p:cNvSpPr>
          <p:nvPr>
            <p:ph type="sldNum" idx="4294967295"/>
          </p:nvPr>
        </p:nvSpPr>
        <p:spPr>
          <a:xfrm>
            <a:off x="11459634" y="6252634"/>
            <a:ext cx="732367" cy="522817"/>
          </a:xfrm>
        </p:spPr>
        <p:txBody>
          <a:bodyPr/>
          <a:lstStyle/>
          <a:p>
            <a:pPr defTabSz="1219170">
              <a:defRPr/>
            </a:pPr>
            <a:fld id="{F3FEB777-2E20-48B8-BF18-5994D38DA3D3}" type="slidenum">
              <a:rPr lang="it" sz="1800" kern="0" baseline="30000">
                <a:solidFill>
                  <a:prstClr val="white"/>
                </a:solidFill>
                <a:latin typeface="Arial"/>
                <a:cs typeface="Arial"/>
                <a:sym typeface="Arial"/>
              </a:rPr>
              <a:pPr defTabSz="1219170">
                <a:defRPr/>
              </a:pPr>
              <a:t>5</a:t>
            </a:fld>
            <a:endParaRPr lang="it" sz="1800" kern="0" baseline="30000">
              <a:solidFill>
                <a:prstClr val="white"/>
              </a:solidFill>
              <a:latin typeface="Arial"/>
              <a:cs typeface="Arial"/>
              <a:sym typeface="Arial"/>
            </a:endParaRPr>
          </a:p>
        </p:txBody>
      </p:sp>
      <p:pic>
        <p:nvPicPr>
          <p:cNvPr id="2" name="Immagin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84152"/>
            <a:ext cx="12192000" cy="59749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835426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egnaposto numero diapositiva 3"/>
          <p:cNvSpPr>
            <a:spLocks noGrp="1"/>
          </p:cNvSpPr>
          <p:nvPr>
            <p:ph type="sldNum" idx="4294967295"/>
          </p:nvPr>
        </p:nvSpPr>
        <p:spPr>
          <a:xfrm>
            <a:off x="11459634" y="6252634"/>
            <a:ext cx="732367" cy="522817"/>
          </a:xfrm>
        </p:spPr>
        <p:txBody>
          <a:bodyPr/>
          <a:lstStyle/>
          <a:p>
            <a:pPr defTabSz="1219170">
              <a:defRPr/>
            </a:pPr>
            <a:fld id="{F3FEB777-2E20-48B8-BF18-5994D38DA3D3}" type="slidenum">
              <a:rPr lang="it" sz="1800" kern="0" baseline="30000">
                <a:solidFill>
                  <a:prstClr val="white"/>
                </a:solidFill>
                <a:latin typeface="Arial"/>
                <a:cs typeface="Arial"/>
                <a:sym typeface="Arial"/>
              </a:rPr>
              <a:pPr defTabSz="1219170">
                <a:defRPr/>
              </a:pPr>
              <a:t>6</a:t>
            </a:fld>
            <a:endParaRPr lang="it" sz="1800" kern="0" baseline="30000">
              <a:solidFill>
                <a:prstClr val="white"/>
              </a:solidFill>
              <a:latin typeface="Arial"/>
              <a:cs typeface="Arial"/>
              <a:sym typeface="Arial"/>
            </a:endParaRPr>
          </a:p>
        </p:txBody>
      </p:sp>
      <p:pic>
        <p:nvPicPr>
          <p:cNvPr id="2" name="Immagin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"/>
            <a:ext cx="12192000" cy="59149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821492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>
</file>

<file path=ppt/theme/theme1.xml><?xml version="1.0" encoding="utf-8"?>
<a:theme xmlns:a="http://schemas.openxmlformats.org/drawingml/2006/main" name="Tema do Office">
  <a:themeElements>
    <a:clrScheme name="Escritório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Escritório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6</Words>
  <Application>Microsoft Office PowerPoint</Application>
  <PresentationFormat>Widescreen</PresentationFormat>
  <Paragraphs>6</Paragraphs>
  <Slides>6</Slides>
  <Notes>0</Notes>
  <HiddenSlides>0</HiddenSlides>
  <MMClips>0</MMClips>
  <ScaleCrop>false</ScaleCrop>
  <HeadingPairs>
    <vt:vector size="6" baseType="variant">
      <vt:variant>
        <vt:lpstr>Fontes usadas</vt:lpstr>
      </vt:variant>
      <vt:variant>
        <vt:i4>3</vt:i4>
      </vt:variant>
      <vt:variant>
        <vt:lpstr>Tema</vt:lpstr>
      </vt:variant>
      <vt:variant>
        <vt:i4>1</vt:i4>
      </vt:variant>
      <vt:variant>
        <vt:lpstr>Títulos de slides</vt:lpstr>
      </vt:variant>
      <vt:variant>
        <vt:i4>6</vt:i4>
      </vt:variant>
    </vt:vector>
  </HeadingPairs>
  <TitlesOfParts>
    <vt:vector size="10" baseType="lpstr">
      <vt:lpstr>Arial</vt:lpstr>
      <vt:lpstr>Calibri</vt:lpstr>
      <vt:lpstr>Calibri Light</vt:lpstr>
      <vt:lpstr>Tema do Office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Apresentação do PowerPoint</dc:title>
  <dc:creator>Ana Paula Rodrigues Neves Beltrami</dc:creator>
  <cp:lastModifiedBy>Ana Paula Rodrigues Neves Beltrami</cp:lastModifiedBy>
  <cp:revision>1</cp:revision>
  <dcterms:created xsi:type="dcterms:W3CDTF">2017-03-03T13:10:16Z</dcterms:created>
  <dcterms:modified xsi:type="dcterms:W3CDTF">2017-03-03T13:10:47Z</dcterms:modified>
</cp:coreProperties>
</file>