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604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88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35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6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09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18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30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519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91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24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77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880BA-FFC2-49C9-9F9F-77774E841F1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05/09/2019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6A276-A50C-4F68-9401-010B070AADA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01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847313" y="2099349"/>
            <a:ext cx="7839634" cy="385762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33008" y="108345"/>
            <a:ext cx="7580317" cy="3216745"/>
          </a:xfrm>
        </p:spPr>
        <p:txBody>
          <a:bodyPr>
            <a:normAutofit/>
          </a:bodyPr>
          <a:lstStyle/>
          <a:p>
            <a:r>
              <a:rPr lang="pt-BR" sz="3200" b="1" dirty="0" smtClean="0"/>
              <a:t>FIOCRUZ </a:t>
            </a:r>
            <a:r>
              <a:rPr lang="pt-BR" sz="3200" b="1" dirty="0"/>
              <a:t>B</a:t>
            </a:r>
            <a:r>
              <a:rPr lang="pt-BR" sz="3200" b="1" dirty="0" smtClean="0"/>
              <a:t>RASÍLIA</a:t>
            </a:r>
            <a:br>
              <a:rPr lang="pt-BR" sz="3200" b="1" dirty="0" smtClean="0"/>
            </a:br>
            <a:r>
              <a:rPr lang="pt-BR" sz="3200" b="1" dirty="0" smtClean="0"/>
              <a:t>ESCOLA FIOCRUZ DE GOVERNO</a:t>
            </a:r>
            <a:r>
              <a:rPr lang="pt-BR" sz="3600" b="1" dirty="0" smtClean="0"/>
              <a:t/>
            </a:r>
            <a:br>
              <a:rPr lang="pt-BR" sz="3600" b="1" dirty="0" smtClean="0"/>
            </a:br>
            <a:r>
              <a:rPr lang="pt-BR" sz="2000" dirty="0" smtClean="0"/>
              <a:t>Mestrado Profissional em Gestão de Políticas Públicas em </a:t>
            </a:r>
            <a:r>
              <a:rPr lang="pt-BR" sz="2000" dirty="0" smtClean="0"/>
              <a:t>Saúde</a:t>
            </a:r>
            <a:r>
              <a:rPr lang="pt-BR" sz="4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t-BR" sz="4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sz="3200" b="1" dirty="0" smtClean="0">
                <a:solidFill>
                  <a:srgbClr val="FF0000"/>
                </a:solidFill>
              </a:rPr>
              <a:t>Os desafios Urgentes atuais da </a:t>
            </a:r>
            <a:br>
              <a:rPr lang="pt-BR" sz="3200" b="1" dirty="0" smtClean="0">
                <a:solidFill>
                  <a:srgbClr val="FF0000"/>
                </a:solidFill>
              </a:rPr>
            </a:br>
            <a:r>
              <a:rPr lang="pt-BR" sz="3200" b="1" dirty="0" smtClean="0">
                <a:solidFill>
                  <a:srgbClr val="FF0000"/>
                </a:solidFill>
              </a:rPr>
              <a:t>Atenção Primária à Saúde no Brasil</a:t>
            </a:r>
            <a:r>
              <a:rPr lang="pt-BR" sz="3600" b="1" dirty="0" smtClean="0">
                <a:solidFill>
                  <a:srgbClr val="FF0000"/>
                </a:solidFill>
              </a:rPr>
              <a:t/>
            </a:r>
            <a:br>
              <a:rPr lang="pt-BR" sz="3600" b="1" dirty="0" smtClean="0">
                <a:solidFill>
                  <a:srgbClr val="FF0000"/>
                </a:solidFill>
              </a:rPr>
            </a:br>
            <a:r>
              <a:rPr lang="pt-BR" sz="3600" b="1" dirty="0" smtClean="0">
                <a:solidFill>
                  <a:srgbClr val="FF0000"/>
                </a:solidFill>
              </a:rPr>
              <a:t/>
            </a:r>
            <a:br>
              <a:rPr lang="pt-BR" sz="3600" b="1" dirty="0" smtClean="0">
                <a:solidFill>
                  <a:srgbClr val="FF0000"/>
                </a:solidFill>
              </a:rPr>
            </a:br>
            <a:endParaRPr lang="pt-BR" sz="3600" b="1" i="1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206240" y="2441864"/>
            <a:ext cx="7707086" cy="4416135"/>
          </a:xfrm>
        </p:spPr>
        <p:txBody>
          <a:bodyPr>
            <a:normAutofit fontScale="62500" lnSpcReduction="20000"/>
          </a:bodyPr>
          <a:lstStyle/>
          <a:p>
            <a:endParaRPr lang="pt-BR" sz="3000" dirty="0" smtClean="0">
              <a:solidFill>
                <a:srgbClr val="FF0000"/>
              </a:solidFill>
            </a:endParaRPr>
          </a:p>
          <a:p>
            <a:r>
              <a:rPr lang="pt-BR" sz="3600" dirty="0" smtClean="0">
                <a:solidFill>
                  <a:srgbClr val="00B050"/>
                </a:solidFill>
              </a:rPr>
              <a:t>Papel Central de Organização da Rede de Atenção</a:t>
            </a:r>
            <a:endParaRPr lang="pt-BR" sz="3600" dirty="0">
              <a:solidFill>
                <a:srgbClr val="00B050"/>
              </a:solidFill>
            </a:endParaRPr>
          </a:p>
          <a:p>
            <a:r>
              <a:rPr lang="pt-BR" sz="2300" dirty="0" smtClean="0"/>
              <a:t>Porta de entrada do Sistema de Saúde</a:t>
            </a:r>
          </a:p>
          <a:p>
            <a:r>
              <a:rPr lang="pt-BR" sz="2300" dirty="0" smtClean="0"/>
              <a:t>Serviços com boa infraestrutura e boa qualidade</a:t>
            </a:r>
          </a:p>
          <a:p>
            <a:r>
              <a:rPr lang="pt-BR" sz="2300" dirty="0" smtClean="0"/>
              <a:t>Cuidado contínuo ao longo da vida</a:t>
            </a:r>
          </a:p>
          <a:p>
            <a:r>
              <a:rPr lang="pt-BR" sz="2300" dirty="0" smtClean="0"/>
              <a:t>Resolver a maioria das necessidades em Saúde</a:t>
            </a:r>
          </a:p>
          <a:p>
            <a:r>
              <a:rPr lang="pt-BR" sz="2300" dirty="0" smtClean="0"/>
              <a:t>Definir e orientar o caminho do usuário na Rede de Serviços </a:t>
            </a:r>
          </a:p>
          <a:p>
            <a:r>
              <a:rPr lang="pt-BR" sz="2300" dirty="0" smtClean="0"/>
              <a:t>Realizar a coordenação do cuidado</a:t>
            </a:r>
          </a:p>
          <a:p>
            <a:r>
              <a:rPr lang="pt-BR" sz="2300" dirty="0" smtClean="0"/>
              <a:t>Responsabilidade pela população do seu território</a:t>
            </a:r>
          </a:p>
          <a:p>
            <a:r>
              <a:rPr lang="pt-BR" sz="2300" dirty="0" smtClean="0"/>
              <a:t>Incentivara a ação comunitária </a:t>
            </a:r>
          </a:p>
          <a:p>
            <a:r>
              <a:rPr lang="pt-BR" sz="2300" dirty="0" smtClean="0"/>
              <a:t>Mediara ações </a:t>
            </a:r>
            <a:r>
              <a:rPr lang="pt-BR" sz="2300" dirty="0" err="1" smtClean="0"/>
              <a:t>intersetoriais</a:t>
            </a:r>
            <a:r>
              <a:rPr lang="pt-BR" sz="2300" dirty="0" smtClean="0"/>
              <a:t> para ampla abordagem dos determinantes sociais </a:t>
            </a:r>
          </a:p>
          <a:p>
            <a:r>
              <a:rPr lang="pt-BR" sz="2300" dirty="0" smtClean="0"/>
              <a:t>Promover a Saúde!</a:t>
            </a:r>
          </a:p>
          <a:p>
            <a:r>
              <a:rPr lang="pt-BR" sz="2300" b="1" dirty="0" smtClean="0"/>
              <a:t>ATENÇÃO PRIMÁRIA À SAUDE NO BRASIL </a:t>
            </a:r>
          </a:p>
          <a:p>
            <a:r>
              <a:rPr lang="pt-BR" sz="2300" dirty="0" smtClean="0"/>
              <a:t>CONCEITOS PRÁTICAS E PESQUISA </a:t>
            </a:r>
          </a:p>
          <a:p>
            <a:r>
              <a:rPr lang="pt-BR" sz="2300" dirty="0" smtClean="0"/>
              <a:t>Editora Fiocruz 2018</a:t>
            </a:r>
          </a:p>
          <a:p>
            <a:endParaRPr lang="pt-BR" sz="1600" dirty="0" smtClean="0"/>
          </a:p>
          <a:p>
            <a:endParaRPr lang="pt-BR" sz="2200" dirty="0" smtClean="0"/>
          </a:p>
        </p:txBody>
      </p:sp>
    </p:spTree>
    <p:extLst>
      <p:ext uri="{BB962C8B-B14F-4D97-AF65-F5344CB8AC3E}">
        <p14:creationId xmlns:p14="http://schemas.microsoft.com/office/powerpoint/2010/main" val="85047054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1_Tema do Office</vt:lpstr>
      <vt:lpstr>FIOCRUZ BRASÍLIA ESCOLA FIOCRUZ DE GOVERNO Mestrado Profissional em Gestão de Políticas Públicas em Saúde Os desafios Urgentes atuais da  Atenção Primária à Saúde no Brasil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Armando Martinho Bardou Raggio</dc:creator>
  <cp:lastModifiedBy>Armando Martinho Bardou Raggio</cp:lastModifiedBy>
  <cp:revision>3</cp:revision>
  <dcterms:created xsi:type="dcterms:W3CDTF">2019-09-05T16:29:17Z</dcterms:created>
  <dcterms:modified xsi:type="dcterms:W3CDTF">2019-09-05T16:39:30Z</dcterms:modified>
</cp:coreProperties>
</file>