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084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5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17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30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88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04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1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77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42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45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55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6A079-495C-4351-A097-17710B90D9C6}" type="datetimeFigureOut">
              <a:rPr lang="pt-BR" smtClean="0"/>
              <a:t>13/7/2016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8BD57-CC90-4BE3-A04C-6A3EB7CCDB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pacthub.ne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094023"/>
            <a:ext cx="8286347" cy="529433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611560" y="6381328"/>
            <a:ext cx="2834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Bruce Katz and Julie Wagner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6057615" y="6388360"/>
            <a:ext cx="305983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http://www.impacthub.net/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42265" y="128826"/>
            <a:ext cx="86857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Como os Estados Unidos LENTAMENTE emerge da Grande Recessão. 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marcante mudança está ocorrendo na geografia ESPACIAL da inovação.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342265" y="836712"/>
            <a:ext cx="83661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9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8720"/>
            <a:ext cx="8370295" cy="5410457"/>
          </a:xfrm>
          <a:prstGeom prst="rect">
            <a:avLst/>
          </a:prstGeom>
        </p:spPr>
      </p:pic>
      <p:cxnSp>
        <p:nvCxnSpPr>
          <p:cNvPr id="3" name="Conector reto 2"/>
          <p:cNvCxnSpPr/>
          <p:nvPr/>
        </p:nvCxnSpPr>
        <p:spPr>
          <a:xfrm>
            <a:off x="327698" y="764704"/>
            <a:ext cx="83661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 descr="C:\Users\ROSANE\Pictures\ARANHA -Imagens\Logomarcas\Anprot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399" y="122618"/>
            <a:ext cx="847337" cy="624641"/>
          </a:xfrm>
          <a:prstGeom prst="rect">
            <a:avLst/>
          </a:prstGeom>
          <a:noFill/>
        </p:spPr>
      </p:pic>
      <p:sp>
        <p:nvSpPr>
          <p:cNvPr id="2" name="CaixaDeTexto 1"/>
          <p:cNvSpPr txBox="1"/>
          <p:nvPr/>
        </p:nvSpPr>
        <p:spPr>
          <a:xfrm>
            <a:off x="1657574" y="97469"/>
            <a:ext cx="5702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Inserção dos Distritos de Inovação</a:t>
            </a:r>
          </a:p>
        </p:txBody>
      </p:sp>
    </p:spTree>
    <p:extLst>
      <p:ext uri="{BB962C8B-B14F-4D97-AF65-F5344CB8AC3E}">
        <p14:creationId xmlns:p14="http://schemas.microsoft.com/office/powerpoint/2010/main" val="171383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312" y="1340768"/>
            <a:ext cx="6910569" cy="4032448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611560" y="1063466"/>
            <a:ext cx="9019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innovation districts contain economic, physical, and networking assets.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342265" y="836712"/>
            <a:ext cx="83661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1" descr="C:\Users\ROSANE\Pictures\ARANHA -Imagens\Logomarcas\Anprot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399" y="122618"/>
            <a:ext cx="847337" cy="624641"/>
          </a:xfrm>
          <a:prstGeom prst="rect">
            <a:avLst/>
          </a:prstGeom>
          <a:noFill/>
        </p:spPr>
      </p:pic>
      <p:sp>
        <p:nvSpPr>
          <p:cNvPr id="2" name="CaixaDeTexto 1"/>
          <p:cNvSpPr txBox="1"/>
          <p:nvPr/>
        </p:nvSpPr>
        <p:spPr>
          <a:xfrm>
            <a:off x="1547664" y="151811"/>
            <a:ext cx="5561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Bases de um Distrito de Inovação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124264" y="5229200"/>
            <a:ext cx="9019736" cy="1541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Quando esses três ativos se combinam com uma cultura de apoio a tomada de risco eles criam um ecossistema de inovação numa relação sinérgica entre pessoas, empresas e lugar (a geografia física do distrito) que facilita a geração de ideias e acelera a comercialização.</a:t>
            </a:r>
            <a:endParaRPr lang="pt-B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820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Office PowerPoint</Application>
  <PresentationFormat>Apresentação na tela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Company>CAMARA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CD</dc:creator>
  <cp:lastModifiedBy>Washington Carlos Maciel da Silva</cp:lastModifiedBy>
  <cp:revision>1</cp:revision>
  <dcterms:created xsi:type="dcterms:W3CDTF">2016-06-30T11:56:16Z</dcterms:created>
  <dcterms:modified xsi:type="dcterms:W3CDTF">2016-07-13T19:55:55Z</dcterms:modified>
</cp:coreProperties>
</file>